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4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0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08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0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9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75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0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7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CAB01-D1D8-7149-9952-4144315350AB}" type="datetimeFigureOut">
              <a:rPr lang="en-US" smtClean="0"/>
              <a:t>2/14/14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2B6C9-82E7-314C-A2D2-2E9130DE5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69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Big Data in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Irene </a:t>
            </a:r>
            <a:r>
              <a:rPr lang="en-US" dirty="0" smtClean="0"/>
              <a:t>Aldridge and Dennis Shasha</a:t>
            </a:r>
          </a:p>
          <a:p>
            <a:r>
              <a:rPr lang="en-US" dirty="0" smtClean="0"/>
              <a:t>New York </a:t>
            </a:r>
            <a:r>
              <a:rPr lang="en-US" dirty="0" err="1" smtClean="0"/>
              <a:t>Univ</a:t>
            </a:r>
            <a:endParaRPr lang="en-US" dirty="0" smtClean="0"/>
          </a:p>
          <a:p>
            <a:r>
              <a:rPr lang="en-US" dirty="0" smtClean="0"/>
              <a:t>Feb 14,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7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Good? What are the new opportunities (market efficiency, profit)?</a:t>
            </a:r>
          </a:p>
          <a:p>
            <a:r>
              <a:rPr lang="en-US" dirty="0" smtClean="0"/>
              <a:t>Why Bad? What are the new risks (instability, fraud, exponentially increasing costs)?</a:t>
            </a:r>
          </a:p>
          <a:p>
            <a:r>
              <a:rPr lang="en-US" dirty="0" smtClean="0"/>
              <a:t>Can we get the good while avoiding the bad?</a:t>
            </a:r>
          </a:p>
          <a:p>
            <a:r>
              <a:rPr lang="en-US" dirty="0" smtClean="0"/>
              <a:t>How can we be faster than the competition?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87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71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Big Data in Finance</vt:lpstr>
      <vt:lpstr>Questions to Ask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Data in Finance</dc:title>
  <dc:creator>Dennis Shasha</dc:creator>
  <cp:lastModifiedBy>Dennis Shasha</cp:lastModifiedBy>
  <cp:revision>7</cp:revision>
  <dcterms:created xsi:type="dcterms:W3CDTF">2014-02-06T23:02:58Z</dcterms:created>
  <dcterms:modified xsi:type="dcterms:W3CDTF">2014-02-14T18:21:09Z</dcterms:modified>
</cp:coreProperties>
</file>