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8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92EC3-913A-FA4C-8451-886170469821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AD189-8F22-4C44-B10D-89E5AF5FDD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36768" cy="17557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Repeatability and Workability for the Software Community: challenges, experiences and the future.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27335"/>
            <a:ext cx="6400800" cy="1752600"/>
          </a:xfrm>
        </p:spPr>
        <p:txBody>
          <a:bodyPr/>
          <a:lstStyle/>
          <a:p>
            <a:r>
              <a:rPr lang="en-US" dirty="0" smtClean="0"/>
              <a:t>Dennis Shasha, </a:t>
            </a:r>
            <a:r>
              <a:rPr lang="en-US" dirty="0" err="1" smtClean="0"/>
              <a:t>shasha@cs.nyu.edu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Incentives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Authors: results are more meaningful if they can be built upon. Algorithm more believed if widely available.</a:t>
            </a:r>
          </a:p>
          <a:p>
            <a:r>
              <a:rPr lang="en-US" dirty="0" smtClean="0"/>
              <a:t>Reviewers: should be as prestigious as being on any program committee.</a:t>
            </a:r>
          </a:p>
          <a:p>
            <a:r>
              <a:rPr lang="en-US" dirty="0" smtClean="0"/>
              <a:t>Community: a new source of validated </a:t>
            </a:r>
            <a:r>
              <a:rPr lang="en-US" smtClean="0"/>
              <a:t>archived code.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Sigmod</a:t>
            </a:r>
            <a:r>
              <a:rPr lang="en-US" dirty="0" smtClean="0"/>
              <a:t> – major research database conference, theory, algorithms, and experiments – how to make data-intensive systems faster.</a:t>
            </a:r>
          </a:p>
          <a:p>
            <a:r>
              <a:rPr lang="en-US" dirty="0" smtClean="0"/>
              <a:t>I was program chair in 2008</a:t>
            </a:r>
          </a:p>
          <a:p>
            <a:r>
              <a:rPr lang="en-US" dirty="0" smtClean="0"/>
              <a:t>The problem: experiments under-described.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Repeatability and Workability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 ask authors to submit code and data for testing.</a:t>
            </a:r>
          </a:p>
          <a:p>
            <a:r>
              <a:rPr lang="en-US" dirty="0" smtClean="0"/>
              <a:t>Didn’t mean we didn’t believe them, but portability is an issue.</a:t>
            </a:r>
          </a:p>
          <a:p>
            <a:r>
              <a:rPr lang="en-US" dirty="0" smtClean="0"/>
              <a:t>Workability – change data a little to determine how sensitive results are to the data.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Agreeing to the Repeatability Test was Optional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Had to be because of corporate confidentiality.</a:t>
            </a:r>
          </a:p>
          <a:p>
            <a:r>
              <a:rPr lang="en-US" dirty="0" smtClean="0"/>
              <a:t>Would have been cool to test inside a firewall. So a great tool would permit remote testing and timing.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supported the effort: ``If you had time, would you participate in a repeatability effort on any system you built?” Vote was something like 100 yes to 2 no.</a:t>
            </a:r>
          </a:p>
          <a:p>
            <a:r>
              <a:rPr lang="en-US" dirty="0" smtClean="0"/>
              <a:t>Over the last two years, more than half the authors tried to achieve repeatability.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Excuses Revealing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cannot distribute code and data because the author has moved, making the retrieval of code and data infeasible at this point.</a:t>
            </a:r>
          </a:p>
          <a:p>
            <a:r>
              <a:rPr lang="en-US" dirty="0" smtClean="0"/>
              <a:t>The subsets were chosen randomly from a large dataset, and unfortunately no trace about the identity of the used documents has been kept.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 Comments – people get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</a:t>
            </a:r>
            <a:r>
              <a:rPr lang="en-US" dirty="0" smtClean="0"/>
              <a:t>his wasn't too hard and I think it was definitely worth it. We even found a mistake (thankfully a minor one, not affecting our conclusions)...</a:t>
            </a:r>
          </a:p>
          <a:p>
            <a:r>
              <a:rPr lang="en-US" dirty="0" smtClean="0"/>
              <a:t>I think this is a noble effort and costs almost nothing for authors if they set up experiments with repeatability in mind. The focus on repeatability will lead to better science in our community.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only accepted papers</a:t>
            </a:r>
          </a:p>
          <a:p>
            <a:r>
              <a:rPr lang="en-US" dirty="0" smtClean="0"/>
              <a:t>Ask authors how long the tests should run – helps to determine whether non-response after 20 minutes is to be expected.</a:t>
            </a:r>
          </a:p>
          <a:p>
            <a:r>
              <a:rPr lang="en-US" dirty="0" smtClean="0"/>
              <a:t>One-way anonymous communication between authors and repeatability reviewers. Allows reviewer to clear up questions.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Recommendations/Tools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Utility that runs through source code checking for machine dependency (e.g. assembly language), operating system dependencies (e.g. system calls), shell dependencies, path dependencies or browser dependencies.</a:t>
            </a:r>
          </a:p>
          <a:p>
            <a:r>
              <a:rPr lang="en-US" dirty="0" smtClean="0"/>
              <a:t>Computational resource where code purged of dependencies can be tested by author, e.g. Wisconsin Metronome system</a:t>
            </a:r>
          </a:p>
          <a:p>
            <a:r>
              <a:rPr lang="en-US" dirty="0" smtClean="0"/>
              <a:t>Testing harness to collect results </a:t>
            </a:r>
            <a:r>
              <a:rPr lang="en-US" smtClean="0"/>
              <a:t>and parameters.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473</Words>
  <Application>Microsoft Macintosh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Repeatability and Workability for the Software Community: challenges, experiences and the future.</vt:lpstr>
      <vt:lpstr>Background</vt:lpstr>
      <vt:lpstr>Repeatability and Workability</vt:lpstr>
      <vt:lpstr>Agreeing to the Repeatability Test was Optional</vt:lpstr>
      <vt:lpstr>Statistics</vt:lpstr>
      <vt:lpstr>Excuses Revealing</vt:lpstr>
      <vt:lpstr>Positive Comments – people get it</vt:lpstr>
      <vt:lpstr>Recommendations</vt:lpstr>
      <vt:lpstr>Recommendations/Tools</vt:lpstr>
      <vt:lpstr>Incentives</vt:lpstr>
    </vt:vector>
  </TitlesOfParts>
  <Company>New York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Repeatability and Workability for the Software Community: challenges, experiences and the future.</dc:title>
  <dc:creator>Dennis Shasha</dc:creator>
  <cp:lastModifiedBy>Dennis Shasha</cp:lastModifiedBy>
  <cp:revision>2</cp:revision>
  <dcterms:created xsi:type="dcterms:W3CDTF">2010-05-21T12:39:50Z</dcterms:created>
  <dcterms:modified xsi:type="dcterms:W3CDTF">2010-05-21T12:47:04Z</dcterms:modified>
</cp:coreProperties>
</file>