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 snapToGrid="0" snapToObjects="1">
      <p:cViewPr varScale="1">
        <p:scale>
          <a:sx n="108" d="100"/>
          <a:sy n="108" d="100"/>
        </p:scale>
        <p:origin x="17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1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09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9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6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37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5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5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55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72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E91BE-3794-6C4C-9D2F-BD9B30189A81}" type="datetimeFigureOut">
              <a:rPr lang="en-US" smtClean="0"/>
              <a:t>12/7/20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2E55D-20B8-164E-9852-30F77EFD19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2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Practical Byzantine Fault Tolerance  (Miguel Castro and Barbara </a:t>
            </a:r>
            <a:r>
              <a:rPr lang="en-US" dirty="0" err="1"/>
              <a:t>Liskov</a:t>
            </a:r>
            <a:r>
              <a:rPr lang="en-US" dirty="0"/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Dennis Shasha</a:t>
            </a:r>
          </a:p>
        </p:txBody>
      </p:sp>
    </p:spTree>
    <p:extLst>
      <p:ext uri="{BB962C8B-B14F-4D97-AF65-F5344CB8AC3E}">
        <p14:creationId xmlns:p14="http://schemas.microsoft.com/office/powerpoint/2010/main" val="305734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Order updates so that all non-failing servers see the same order.</a:t>
            </a:r>
          </a:p>
          <a:p>
            <a:r>
              <a:rPr lang="en-US" dirty="0"/>
              <a:t>Divide time into epochs.</a:t>
            </a:r>
          </a:p>
          <a:p>
            <a:r>
              <a:rPr lang="en-US" dirty="0"/>
              <a:t>Each epoch produces at most one committed ordering (or transaction).</a:t>
            </a:r>
          </a:p>
        </p:txBody>
      </p:sp>
    </p:spTree>
    <p:extLst>
      <p:ext uri="{BB962C8B-B14F-4D97-AF65-F5344CB8AC3E}">
        <p14:creationId xmlns:p14="http://schemas.microsoft.com/office/powerpoint/2010/main" val="3633027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Assume there are up to f failed servers and at least 3f +1 servers altogether (</a:t>
            </a:r>
            <a:r>
              <a:rPr lang="en-US" dirty="0" err="1"/>
              <a:t>NumServers</a:t>
            </a:r>
            <a:r>
              <a:rPr lang="en-US" dirty="0"/>
              <a:t>). So, f &lt; 1/3 * </a:t>
            </a:r>
            <a:r>
              <a:rPr lang="en-US" dirty="0" err="1"/>
              <a:t>NumServers</a:t>
            </a:r>
            <a:r>
              <a:rPr lang="en-US"/>
              <a:t>.</a:t>
            </a:r>
            <a:endParaRPr lang="en-US" dirty="0"/>
          </a:p>
          <a:p>
            <a:r>
              <a:rPr lang="en-US" dirty="0"/>
              <a:t>A failed server may fail traitorously, but cannot forge the cryptographically signed messages of another server.</a:t>
            </a:r>
          </a:p>
          <a:p>
            <a:r>
              <a:rPr lang="en-US" dirty="0"/>
              <a:t>Messages eventually arrive.</a:t>
            </a:r>
          </a:p>
        </p:txBody>
      </p:sp>
    </p:spTree>
    <p:extLst>
      <p:ext uri="{BB962C8B-B14F-4D97-AF65-F5344CB8AC3E}">
        <p14:creationId xmlns:p14="http://schemas.microsoft.com/office/powerpoint/2010/main" val="875930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 Protocol (simplified to just one epoch)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 who wants to update at epoch e sends message m to the primary server of epoch e. (Primary will change in a well-defined way over time. Remember that the primary may be traitorous.)</a:t>
            </a:r>
          </a:p>
          <a:p>
            <a:r>
              <a:rPr lang="en-US" dirty="0"/>
              <a:t>Primary sends m to all servers (pre-prepare stage)</a:t>
            </a:r>
          </a:p>
        </p:txBody>
      </p:sp>
    </p:spTree>
    <p:extLst>
      <p:ext uri="{BB962C8B-B14F-4D97-AF65-F5344CB8AC3E}">
        <p14:creationId xmlns:p14="http://schemas.microsoft.com/office/powerpoint/2010/main" val="683406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Servers send to one another (“gossip”).</a:t>
            </a:r>
          </a:p>
          <a:p>
            <a:r>
              <a:rPr lang="en-US" dirty="0"/>
              <a:t>If a server s receives the same message m from at least a </a:t>
            </a:r>
            <a:r>
              <a:rPr lang="en-US"/>
              <a:t>supermajority (2/3 </a:t>
            </a:r>
            <a:r>
              <a:rPr lang="en-US" dirty="0"/>
              <a:t>* </a:t>
            </a:r>
            <a:r>
              <a:rPr lang="en-US" dirty="0" err="1"/>
              <a:t>Numservers</a:t>
            </a:r>
            <a:r>
              <a:rPr lang="en-US" dirty="0"/>
              <a:t>) (including s itself), then s knows that no other server s’ could have received a message m’ from that many servers. (Proof on next pages.)</a:t>
            </a:r>
          </a:p>
          <a:p>
            <a:r>
              <a:rPr lang="en-US" dirty="0"/>
              <a:t>So server can commit m.</a:t>
            </a:r>
          </a:p>
        </p:txBody>
      </p:sp>
    </p:spTree>
    <p:extLst>
      <p:ext uri="{BB962C8B-B14F-4D97-AF65-F5344CB8AC3E}">
        <p14:creationId xmlns:p14="http://schemas.microsoft.com/office/powerpoint/2010/main" val="2965842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Proof: By contradiction. Suppose the primary were fail-traitorous and sent m to some servers and m’ to others.  Suppose s received m from  2/3 </a:t>
            </a:r>
            <a:r>
              <a:rPr lang="en-US" dirty="0" err="1"/>
              <a:t>Numservers</a:t>
            </a:r>
            <a:r>
              <a:rPr lang="en-US" dirty="0"/>
              <a:t> servers and some other server s’ received m’ from 2/3 </a:t>
            </a:r>
            <a:r>
              <a:rPr lang="en-US" dirty="0" err="1"/>
              <a:t>Numberservers</a:t>
            </a:r>
            <a:r>
              <a:rPr lang="en-US" dirty="0"/>
              <a:t> servers  as well.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12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that to be possible, the failed primary would have had to send m’ to both the remaining f-1 failed servers and (2/3 *</a:t>
            </a:r>
            <a:r>
              <a:rPr lang="en-US" dirty="0" err="1"/>
              <a:t>Numservers</a:t>
            </a:r>
            <a:r>
              <a:rPr lang="en-US" dirty="0"/>
              <a:t>) </a:t>
            </a:r>
            <a:r>
              <a:rPr lang="mr-IN" dirty="0"/>
              <a:t>–</a:t>
            </a:r>
            <a:r>
              <a:rPr lang="en-US" dirty="0"/>
              <a:t> (f) honest servers. But m was also sent to at least (2/3*</a:t>
            </a:r>
            <a:r>
              <a:rPr lang="en-US" dirty="0" err="1"/>
              <a:t>Numservers</a:t>
            </a:r>
            <a:r>
              <a:rPr lang="en-US" dirty="0"/>
              <a:t>) </a:t>
            </a:r>
            <a:r>
              <a:rPr lang="mr-IN" dirty="0"/>
              <a:t>–</a:t>
            </a:r>
            <a:r>
              <a:rPr lang="en-US" dirty="0"/>
              <a:t> f honest servers. The honest servers for m should be disjoint from those for m’.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9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That gives a total of f + 2* (( 2/3*</a:t>
            </a:r>
            <a:r>
              <a:rPr lang="en-US" dirty="0" err="1"/>
              <a:t>Numservers</a:t>
            </a:r>
            <a:r>
              <a:rPr lang="en-US" dirty="0"/>
              <a:t>) </a:t>
            </a:r>
            <a:r>
              <a:rPr lang="mr-IN" dirty="0"/>
              <a:t>–</a:t>
            </a:r>
            <a:r>
              <a:rPr lang="en-US" dirty="0"/>
              <a:t> f) </a:t>
            </a:r>
            <a:br>
              <a:rPr lang="en-US" dirty="0"/>
            </a:br>
            <a:r>
              <a:rPr lang="en-US" dirty="0"/>
              <a:t> = f +  4/3*</a:t>
            </a:r>
            <a:r>
              <a:rPr lang="en-US" dirty="0" err="1"/>
              <a:t>Numservers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2f </a:t>
            </a:r>
            <a:br>
              <a:rPr lang="en-US" dirty="0"/>
            </a:br>
            <a:r>
              <a:rPr lang="en-US" dirty="0"/>
              <a:t>=  4/3 * </a:t>
            </a:r>
            <a:r>
              <a:rPr lang="en-US" dirty="0" err="1"/>
              <a:t>Numservers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f</a:t>
            </a:r>
            <a:br>
              <a:rPr lang="en-US" dirty="0"/>
            </a:br>
            <a:r>
              <a:rPr lang="en-US" dirty="0"/>
              <a:t>servers altogether. </a:t>
            </a:r>
          </a:p>
          <a:p>
            <a:r>
              <a:rPr lang="en-US" dirty="0"/>
              <a:t>Setting this equal to the actual number of servers we get </a:t>
            </a:r>
            <a:r>
              <a:rPr lang="en-US" dirty="0" err="1"/>
              <a:t>Numservers</a:t>
            </a:r>
            <a:r>
              <a:rPr lang="en-US" dirty="0"/>
              <a:t> = 4/3 * </a:t>
            </a:r>
            <a:r>
              <a:rPr lang="en-US" dirty="0" err="1"/>
              <a:t>Numservers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f.</a:t>
            </a:r>
          </a:p>
          <a:p>
            <a:r>
              <a:rPr lang="en-US" dirty="0"/>
              <a:t>Or f = 1/3 * </a:t>
            </a:r>
            <a:r>
              <a:rPr lang="en-US" dirty="0" err="1"/>
              <a:t>Numservers</a:t>
            </a:r>
            <a:r>
              <a:rPr lang="en-US" dirty="0"/>
              <a:t>, which is a contradiction because f &lt; 1/3 * </a:t>
            </a:r>
            <a:r>
              <a:rPr lang="en-US" dirty="0" err="1"/>
              <a:t>Numservers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601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enough honest servers, even a failed primary cannot cause some servers to record m and others m’</a:t>
            </a:r>
          </a:p>
        </p:txBody>
      </p:sp>
    </p:spTree>
    <p:extLst>
      <p:ext uri="{BB962C8B-B14F-4D97-AF65-F5344CB8AC3E}">
        <p14:creationId xmlns:p14="http://schemas.microsoft.com/office/powerpoint/2010/main" val="296828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431</Words>
  <Application>Microsoft Macintosh PowerPoint</Application>
  <PresentationFormat>Presentación en pantalla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Practical Byzantine Fault Tolerance  (Miguel Castro and Barbara Liskov)</vt:lpstr>
      <vt:lpstr>Goals</vt:lpstr>
      <vt:lpstr>Assumptions</vt:lpstr>
      <vt:lpstr>Basic Protocol (simplified to just one epoch)</vt:lpstr>
      <vt:lpstr>Prepare Stage</vt:lpstr>
      <vt:lpstr>Proof</vt:lpstr>
      <vt:lpstr>Proof Continued</vt:lpstr>
      <vt:lpstr>Proof Continued</vt:lpstr>
      <vt:lpstr>Upshot</vt:lpstr>
    </vt:vector>
  </TitlesOfParts>
  <Company>New York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Byzantine Fault Tolerance  (Miguel Castro and Barbara Liskov)</dc:title>
  <dc:creator>Dennis Shasha</dc:creator>
  <cp:lastModifiedBy>Dennis Shasha</cp:lastModifiedBy>
  <cp:revision>13</cp:revision>
  <dcterms:created xsi:type="dcterms:W3CDTF">2018-11-23T05:08:45Z</dcterms:created>
  <dcterms:modified xsi:type="dcterms:W3CDTF">2020-12-08T22:21:04Z</dcterms:modified>
</cp:coreProperties>
</file>