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5" r:id="rId7"/>
    <p:sldId id="266" r:id="rId8"/>
    <p:sldId id="268" r:id="rId9"/>
    <p:sldId id="269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7"/>
    <p:restoredTop sz="94656"/>
  </p:normalViewPr>
  <p:slideViewPr>
    <p:cSldViewPr snapToGrid="0" snapToObjects="1">
      <p:cViewPr varScale="1">
        <p:scale>
          <a:sx n="84" d="100"/>
          <a:sy n="84" d="100"/>
        </p:scale>
        <p:origin x="-18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FAFB4-076D-4A47-8AFF-103EF38F559E}" type="datetimeFigureOut">
              <a:rPr lang="pt-PT" smtClean="0"/>
              <a:t>11/20/17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9E481-9569-8042-B6D9-AE404EED839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2381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4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8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6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0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1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0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2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9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0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4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47242-FB7F-B042-97CC-EB7396FD4BB1}" type="datetimeFigureOut">
              <a:rPr lang="en-US" smtClean="0"/>
              <a:t>11/20/17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F88F3-4DD8-1042-A4F2-44B5CF00C1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6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GoodGuess</a:t>
            </a:r>
            <a:r>
              <a:rPr lang="en-US" dirty="0" smtClean="0"/>
              <a:t>: optimizing over flaky data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Rodrigo, </a:t>
            </a:r>
            <a:r>
              <a:rPr lang="en-US" dirty="0" err="1" smtClean="0"/>
              <a:t>Nuno</a:t>
            </a:r>
            <a:r>
              <a:rPr lang="en-US" dirty="0" smtClean="0"/>
              <a:t>, Dennis </a:t>
            </a:r>
            <a:br>
              <a:rPr lang="en-US" dirty="0" smtClean="0"/>
            </a:br>
            <a:r>
              <a:rPr lang="en-US" dirty="0" smtClean="0"/>
              <a:t>+ excellent collaborators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304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2a: vehicular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Buses driving around a city</a:t>
            </a:r>
          </a:p>
          <a:p>
            <a:r>
              <a:rPr lang="en-US" dirty="0" smtClean="0"/>
              <a:t>Can collect several measurements, e.g., position, timestamp, connectivity information, upload and download bandwidth </a:t>
            </a:r>
          </a:p>
          <a:p>
            <a:r>
              <a:rPr lang="en-US" dirty="0" smtClean="0"/>
              <a:t>When a request for the download of bulk data arrives, need to understand which measurements are needed to determine the best strategy</a:t>
            </a:r>
          </a:p>
        </p:txBody>
      </p:sp>
    </p:spTree>
    <p:extLst>
      <p:ext uri="{BB962C8B-B14F-4D97-AF65-F5344CB8AC3E}">
        <p14:creationId xmlns:p14="http://schemas.microsoft.com/office/powerpoint/2010/main" val="975020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2b: Avoid bus accumulation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a bus is running late (e.g., due to traffic) it enters a positive feedback loop</a:t>
            </a:r>
          </a:p>
          <a:p>
            <a:pPr lvl="1"/>
            <a:r>
              <a:rPr lang="en-US" dirty="0" smtClean="0"/>
              <a:t>More passengers waiting at stops</a:t>
            </a:r>
          </a:p>
          <a:p>
            <a:pPr lvl="1"/>
            <a:r>
              <a:rPr lang="en-US" dirty="0" smtClean="0"/>
              <a:t>More time to load them</a:t>
            </a:r>
          </a:p>
          <a:p>
            <a:pPr lvl="1"/>
            <a:r>
              <a:rPr lang="en-US" dirty="0" smtClean="0"/>
              <a:t>Greater delays</a:t>
            </a:r>
          </a:p>
          <a:p>
            <a:r>
              <a:rPr lang="en-US" dirty="0" smtClean="0"/>
              <a:t>In contrast, following bus will have fewer passengers and speed up </a:t>
            </a:r>
            <a:r>
              <a:rPr lang="en-US" dirty="0" smtClean="0">
                <a:sym typeface="Wingdings"/>
              </a:rPr>
              <a:t> accumulation</a:t>
            </a:r>
            <a:endParaRPr lang="en-US" dirty="0" smtClean="0"/>
          </a:p>
          <a:p>
            <a:r>
              <a:rPr lang="en-US" dirty="0" smtClean="0"/>
              <a:t>Can we use bus locations to decide if a bus can avoid this situation by upgrading to an express route?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89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 for </a:t>
            </a:r>
            <a:r>
              <a:rPr lang="en-US" dirty="0" err="1" smtClean="0"/>
              <a:t>Veniam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some of the key decision-making situations that involve uncertain data?</a:t>
            </a:r>
          </a:p>
          <a:p>
            <a:r>
              <a:rPr lang="en-US" dirty="0" smtClean="0"/>
              <a:t>What would be the ideal information you would like to have access to (e.g., perfect knowledge of traffic, passenger routes, etc.)</a:t>
            </a:r>
          </a:p>
          <a:p>
            <a:r>
              <a:rPr lang="en-US" dirty="0" smtClean="0"/>
              <a:t>What are the costs involved in those decisions?</a:t>
            </a:r>
          </a:p>
          <a:p>
            <a:r>
              <a:rPr lang="en-US" dirty="0" smtClean="0"/>
              <a:t>How are they made now?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75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Many systems need to make optimization decisions based on data with high degree of uncertainty</a:t>
            </a:r>
          </a:p>
          <a:p>
            <a:r>
              <a:rPr lang="en-US" dirty="0" smtClean="0"/>
              <a:t>Example 1: </a:t>
            </a:r>
            <a:r>
              <a:rPr lang="en-US" dirty="0"/>
              <a:t>People (e.g. victims/first responders) setting off alarms or calling in from a disaster </a:t>
            </a:r>
            <a:r>
              <a:rPr lang="en-US" dirty="0" smtClean="0"/>
              <a:t>area</a:t>
            </a:r>
            <a:endParaRPr lang="en-US" dirty="0"/>
          </a:p>
          <a:p>
            <a:r>
              <a:rPr lang="en-US" dirty="0"/>
              <a:t>Example </a:t>
            </a:r>
            <a:r>
              <a:rPr lang="en-US" dirty="0" smtClean="0"/>
              <a:t>2: </a:t>
            </a:r>
            <a:r>
              <a:rPr lang="en-US" dirty="0"/>
              <a:t>based on an estimate of connectivity patterns of a vehicular network, decide whether to download using cellular network or wait until </a:t>
            </a:r>
            <a:r>
              <a:rPr lang="en-US" dirty="0" err="1"/>
              <a:t>wi-fi</a:t>
            </a:r>
            <a:r>
              <a:rPr lang="en-US" dirty="0"/>
              <a:t>/ad-hoc </a:t>
            </a:r>
            <a:r>
              <a:rPr lang="en-US" dirty="0" smtClean="0"/>
              <a:t>connectivity</a:t>
            </a:r>
          </a:p>
          <a:p>
            <a:r>
              <a:rPr lang="en-US" dirty="0" smtClean="0"/>
              <a:t>Example 3: </a:t>
            </a:r>
            <a:r>
              <a:rPr lang="en-US" dirty="0"/>
              <a:t>based on an estimation of the importance of some information (e.g. unexpected obstacle in the road), a vehicle decides to propagate information or </a:t>
            </a:r>
            <a:r>
              <a:rPr lang="en-US" dirty="0" smtClean="0"/>
              <a:t>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25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Make decisions based on uncertain data</a:t>
            </a:r>
          </a:p>
          <a:p>
            <a:pPr lvl="1"/>
            <a:r>
              <a:rPr lang="en-US" dirty="0" smtClean="0"/>
              <a:t>Optimize properly with approximate data</a:t>
            </a:r>
          </a:p>
          <a:p>
            <a:r>
              <a:rPr lang="en-US" dirty="0" smtClean="0"/>
              <a:t>Figure out which data is important, which measurements to make</a:t>
            </a:r>
          </a:p>
          <a:p>
            <a:r>
              <a:rPr lang="en-US" dirty="0" smtClean="0"/>
              <a:t>Associate confidence intervals with data</a:t>
            </a:r>
          </a:p>
          <a:p>
            <a:r>
              <a:rPr lang="en-US" dirty="0" smtClean="0"/>
              <a:t>Guide actions based on optimization of expected outcomes</a:t>
            </a:r>
          </a:p>
        </p:txBody>
      </p:sp>
    </p:spTree>
    <p:extLst>
      <p:ext uri="{BB962C8B-B14F-4D97-AF65-F5344CB8AC3E}">
        <p14:creationId xmlns:p14="http://schemas.microsoft.com/office/powerpoint/2010/main" val="3205651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 / optimization algorithm (linear/non-linear program) that works with confidence intervals  of variables to determine resource allocation.</a:t>
            </a:r>
          </a:p>
          <a:p>
            <a:r>
              <a:rPr lang="en-US" dirty="0" smtClean="0"/>
              <a:t>Measurement layer: relates the statistical distributions of measurements to the confidence intervals of the variables they measure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25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Information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Optimization algorithm determines sensitivity of decisions to the size of the confidence intervals of various variables.</a:t>
            </a:r>
          </a:p>
          <a:p>
            <a:r>
              <a:rPr lang="en-US" dirty="0" smtClean="0"/>
              <a:t>These sensitivities and cost considerations are communicated to the lower level.</a:t>
            </a:r>
          </a:p>
          <a:p>
            <a:r>
              <a:rPr lang="en-US" dirty="0" smtClean="0"/>
              <a:t>Lower level determines a cost/benefit for each measurement and deploys an appropriate measurement or not</a:t>
            </a:r>
            <a:r>
              <a:rPr lang="en-US" dirty="0"/>
              <a:t> </a:t>
            </a:r>
            <a:r>
              <a:rPr lang="en-US" dirty="0" smtClean="0"/>
              <a:t>automatically.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619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the Lower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Receive cost/benefits for variables.</a:t>
            </a:r>
          </a:p>
          <a:p>
            <a:r>
              <a:rPr lang="en-US" dirty="0" smtClean="0"/>
              <a:t>Look at the likelihood that a measurement/some data is going to shrink the confidence interval of a variable in a relevant way (i.e. to change a decision).</a:t>
            </a:r>
          </a:p>
          <a:p>
            <a:r>
              <a:rPr lang="en-US" dirty="0" smtClean="0"/>
              <a:t>Look at the cost of the measurement/cost of propagation if distributed.</a:t>
            </a:r>
          </a:p>
          <a:p>
            <a:r>
              <a:rPr lang="en-US" dirty="0" smtClean="0"/>
              <a:t>Decide which measurements to do.</a:t>
            </a:r>
          </a:p>
          <a:p>
            <a:r>
              <a:rPr lang="en-US" dirty="0" smtClean="0"/>
              <a:t>Fuse results of measurements to give a confidence interval for each variable.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13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Emergency Response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of hospitals with resources like beds, doctors, and ambulances.</a:t>
            </a:r>
          </a:p>
          <a:p>
            <a:r>
              <a:rPr lang="en-US" dirty="0" smtClean="0"/>
              <a:t>Measurement resources are civilians calling in, first responders, drones etc.</a:t>
            </a:r>
          </a:p>
          <a:p>
            <a:r>
              <a:rPr lang="en-US" dirty="0" smtClean="0"/>
              <a:t>Data items are things like number of casualties, state of roads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85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 happens (e.g. natural disaster). Information is incoherent and flooding in.</a:t>
            </a:r>
          </a:p>
          <a:p>
            <a:r>
              <a:rPr lang="en-US" dirty="0" smtClean="0"/>
              <a:t>Want to determine how to deploy resources from each hospital.</a:t>
            </a:r>
          </a:p>
          <a:p>
            <a:r>
              <a:rPr lang="en-US" dirty="0" smtClean="0"/>
              <a:t>Do overall optimization: there may be uncertainty in how much resource to send to each area.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12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Scenario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Requests from top level are of the form: I have to know if number of casualties at location L are over or under 30. Value is v.</a:t>
            </a:r>
          </a:p>
          <a:p>
            <a:r>
              <a:rPr lang="en-US" dirty="0" smtClean="0"/>
              <a:t>Lower level determines which measurements might determine that and deploys them.</a:t>
            </a:r>
          </a:p>
          <a:p>
            <a:r>
              <a:rPr lang="en-US" dirty="0" smtClean="0"/>
              <a:t>As resources are deployed, more information comes in and so measurements are revised as are data 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97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666</Words>
  <Application>Microsoft Macintosh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GoodGuess: optimizing over flaky data</vt:lpstr>
      <vt:lpstr>Problem statement</vt:lpstr>
      <vt:lpstr>Goals</vt:lpstr>
      <vt:lpstr>Architecture</vt:lpstr>
      <vt:lpstr>Typical Information Flow</vt:lpstr>
      <vt:lpstr>Functions of the Lower Level</vt:lpstr>
      <vt:lpstr>Example: Emergency Response System</vt:lpstr>
      <vt:lpstr>Emergency Scenario</vt:lpstr>
      <vt:lpstr>Emergency Scenario II</vt:lpstr>
      <vt:lpstr>Example 2a: vehicular network</vt:lpstr>
      <vt:lpstr>Example 2b: Avoid bus accumulation</vt:lpstr>
      <vt:lpstr>Key questions for Veniam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Response</dc:title>
  <dc:creator>Dennis Shasha</dc:creator>
  <cp:lastModifiedBy>Dennis Shasha</cp:lastModifiedBy>
  <cp:revision>31</cp:revision>
  <dcterms:created xsi:type="dcterms:W3CDTF">2017-10-06T12:50:57Z</dcterms:created>
  <dcterms:modified xsi:type="dcterms:W3CDTF">2017-11-20T22:48:51Z</dcterms:modified>
</cp:coreProperties>
</file>