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C846-90DA-4382-B57D-5130B938A1E1}" type="datetimeFigureOut">
              <a:rPr lang="en-US" smtClean="0"/>
              <a:pPr/>
              <a:t>2/17/12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30C82-44A8-406A-83A7-589886BCF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" y="1828800"/>
          <a:ext cx="6533024" cy="2002425"/>
        </p:xfrm>
        <a:graphic>
          <a:graphicData uri="http://schemas.openxmlformats.org/drawingml/2006/table">
            <a:tbl>
              <a:tblPr/>
              <a:tblGrid>
                <a:gridCol w="869086"/>
                <a:gridCol w="1278277"/>
                <a:gridCol w="1505362"/>
                <a:gridCol w="1349161"/>
                <a:gridCol w="1531138"/>
              </a:tblGrid>
              <a:tr h="286224">
                <a:tc gridSpan="5"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Predicting networks in  Soy (Glycine Max)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44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Method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Positive Recall 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Positive Precision 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Negative Recall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Negative Precision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3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InferNET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88%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(26994/30595)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(26994/34042)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73%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(18642/25690)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83%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(18642/22243)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134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Interolog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81% (24791/30595)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69%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b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(24791/35825)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65% (16647/25690)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b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(16647/</a:t>
                      </a:r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21260)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077"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80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Alexis Cruikshank</dc:creator>
  <cp:lastModifiedBy>Dennis Shasha</cp:lastModifiedBy>
  <cp:revision>7</cp:revision>
  <dcterms:created xsi:type="dcterms:W3CDTF">2012-02-17T12:11:56Z</dcterms:created>
  <dcterms:modified xsi:type="dcterms:W3CDTF">2012-02-17T12:14:36Z</dcterms:modified>
</cp:coreProperties>
</file>