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71" r:id="rId3"/>
    <p:sldId id="258" r:id="rId4"/>
    <p:sldId id="260" r:id="rId5"/>
    <p:sldId id="261" r:id="rId6"/>
    <p:sldId id="273" r:id="rId7"/>
    <p:sldId id="274" r:id="rId8"/>
    <p:sldId id="275" r:id="rId9"/>
    <p:sldId id="272" r:id="rId10"/>
    <p:sldId id="267" r:id="rId11"/>
    <p:sldId id="276" r:id="rId12"/>
    <p:sldId id="262" r:id="rId13"/>
    <p:sldId id="263" r:id="rId14"/>
    <p:sldId id="264" r:id="rId15"/>
    <p:sldId id="265" r:id="rId16"/>
    <p:sldId id="266" r:id="rId17"/>
    <p:sldId id="268" r:id="rId18"/>
    <p:sldId id="269" r:id="rId19"/>
    <p:sldId id="270" r:id="rId20"/>
    <p:sldId id="259" r:id="rId21"/>
    <p:sldId id="257" r:id="rId2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04" y="-2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62315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vida-nyu.github.io/reprozip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ctrTitle"/>
          </p:nvPr>
        </p:nvSpPr>
        <p:spPr>
          <a:xfrm>
            <a:off x="311700" y="1081875"/>
            <a:ext cx="8520599" cy="1486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200"/>
              <a:t>Reproducible Experiments as an Afterthought</a:t>
            </a:r>
          </a:p>
        </p:txBody>
      </p:sp>
      <p:pic>
        <p:nvPicPr>
          <p:cNvPr id="51" name="Shape 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78558" y="4496942"/>
            <a:ext cx="2186999" cy="37679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subTitle" idx="1"/>
          </p:nvPr>
        </p:nvSpPr>
        <p:spPr>
          <a:xfrm>
            <a:off x="928150" y="3519925"/>
            <a:ext cx="3645899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Remi Rampin</a:t>
            </a:r>
          </a:p>
          <a:p>
            <a:pPr>
              <a:spcBef>
                <a:spcPts val="0"/>
              </a:spcBef>
              <a:buNone/>
            </a:pPr>
            <a:r>
              <a:rPr lang="en" sz="2400"/>
              <a:t>Dennis Shasha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ctrTitle" idx="2"/>
          </p:nvPr>
        </p:nvSpPr>
        <p:spPr>
          <a:xfrm>
            <a:off x="311700" y="1812100"/>
            <a:ext cx="8520599" cy="1366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 i="1"/>
              <a:t>Introducing ReproZip, the reproducibility packer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subTitle" idx="3"/>
          </p:nvPr>
        </p:nvSpPr>
        <p:spPr>
          <a:xfrm>
            <a:off x="4569850" y="3519925"/>
            <a:ext cx="3645899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Fernando Chirigati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/>
              <a:t>Juliana Freire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824150" y="1514225"/>
            <a:ext cx="5495700" cy="714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Thank You! Questions?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311700" y="3704800"/>
            <a:ext cx="8520599" cy="1111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500" u="sng">
                <a:solidFill>
                  <a:schemeClr val="hlink"/>
                </a:solidFill>
                <a:hlinkClick r:id="rId3"/>
              </a:rPr>
              <a:t>http://vida-nyu.github.io/reprozip/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500"/>
              <a:t>Installs with Conda, pip, .exe (Windows), .pkg (Mac OS)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36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782400" y="219925"/>
            <a:ext cx="1579200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/>
              <a:t>Demo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938625"/>
            <a:ext cx="8520599" cy="3990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600">
                <a:solidFill>
                  <a:srgbClr val="EFEFEF"/>
                </a:solidFill>
              </a:rPr>
              <a:t>describe experiment (digits_sklearn)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trace (multiple steps with --continue)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show config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load completed config (with correct input/output files)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pack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reprozip info: runs, input &amp; output files, list of unpackers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graph (show that it’s generally too big, mention work on interactive viz, show dataflow, show a simplified graph)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unpack for Docker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download results, upload something different (!?), download results again</a:t>
            </a:r>
            <a:br>
              <a:rPr lang="en" sz="1600">
                <a:solidFill>
                  <a:srgbClr val="EFEFEF"/>
                </a:solidFill>
              </a:rPr>
            </a:br>
            <a:r>
              <a:rPr lang="en" sz="1600">
                <a:solidFill>
                  <a:srgbClr val="EFEFEF"/>
                </a:solidFill>
              </a:rPr>
              <a:t>run through a VisTrails workflow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00" y="90050"/>
            <a:ext cx="8883073" cy="4976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899" y="1344850"/>
            <a:ext cx="8856098" cy="2445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266675" y="2424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/>
              <a:t>Shortcomings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231450" y="972400"/>
            <a:ext cx="8681099" cy="417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2500"/>
              <a:t>Client apps: make sure to capture the server</a:t>
            </a:r>
          </a:p>
          <a:p>
            <a:pPr marL="914400" lvl="1" indent="-228600" rtl="0">
              <a:spcBef>
                <a:spcPts val="0"/>
              </a:spcBef>
              <a:buSzPct val="100000"/>
            </a:pPr>
            <a:r>
              <a:rPr lang="en" sz="2100"/>
              <a:t>not always possible; web services, etc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2500"/>
              <a:t>Setting up the experiment on your machine</a:t>
            </a:r>
          </a:p>
          <a:p>
            <a:pPr marL="914400" lvl="1" indent="-228600" rtl="0">
              <a:spcBef>
                <a:spcPts val="0"/>
              </a:spcBef>
              <a:buSzPct val="100000"/>
            </a:pPr>
            <a:r>
              <a:rPr lang="en" sz="2100"/>
              <a:t>installpkgs: installs the needed packages if you are running the same distrib (versions might not match)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2500"/>
              <a:t>Experiment still needs to be well-behaved to begin with</a:t>
            </a:r>
          </a:p>
          <a:p>
            <a:pPr marL="914400" lvl="1" indent="-228600">
              <a:spcBef>
                <a:spcPts val="0"/>
              </a:spcBef>
              <a:buSzPct val="100000"/>
            </a:pPr>
            <a:r>
              <a:rPr lang="en" sz="2100"/>
              <a:t>If you delete or change your data in place, or if you work interactively, ReproZip won’t help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266675" y="2424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Additional Functionality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231450" y="972400"/>
            <a:ext cx="8681099" cy="417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Arial"/>
            </a:pPr>
            <a:r>
              <a:rPr lang="en" sz="2500"/>
              <a:t>Captures multiple runs simply using --continue  </a:t>
            </a:r>
          </a:p>
          <a:p>
            <a: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ct val="100000"/>
            </a:pPr>
            <a:r>
              <a:rPr lang="en" sz="2500"/>
              <a:t>ADD MORE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/>
              <a:t>Why Reproducibility?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Demo my software in a different location/years later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Validate my experiment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Run my program on different data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Examine some part of the process, dependency, configuration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/>
              <a:t>Reproducibility is hard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Legal issues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Resource requirements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Dependencies evolve, break or go away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Hard to keep track of whole environment manually (configuration, version, installation instructions, etc.)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Reproducibility is hard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Legal issues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/>
              <a:t>Resource requirements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 b="1"/>
              <a:t>Dependencies evolve, break or go away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 b="1"/>
              <a:t>Hard to keep track of whole environment manually (configuration, version, installation instructions, …)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Case: Hallelujah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406" y="1152475"/>
            <a:ext cx="8520599" cy="3416400"/>
          </a:xfrm>
        </p:spPr>
        <p:txBody>
          <a:bodyPr/>
          <a:lstStyle/>
          <a:p>
            <a:r>
              <a:rPr lang="en-US" sz="2400" dirty="0" smtClean="0"/>
              <a:t>You’ve just made your program work. Great.</a:t>
            </a:r>
          </a:p>
          <a:p>
            <a:r>
              <a:rPr lang="en-US" sz="2400" dirty="0" smtClean="0"/>
              <a:t>Now someone says “It would be nice to make it reproducible and portable”</a:t>
            </a:r>
          </a:p>
          <a:p>
            <a:r>
              <a:rPr lang="en-US" sz="2400" dirty="0" smtClean="0"/>
              <a:t>“But I haven’t instrumented it!”</a:t>
            </a:r>
          </a:p>
          <a:p>
            <a:r>
              <a:rPr lang="en-US" sz="2400" dirty="0" smtClean="0"/>
              <a:t>“With </a:t>
            </a:r>
            <a:r>
              <a:rPr lang="en-US" sz="2400" dirty="0" err="1" smtClean="0"/>
              <a:t>reprozip</a:t>
            </a:r>
            <a:r>
              <a:rPr lang="en-US" sz="2400" dirty="0" smtClean="0"/>
              <a:t>, you don’t have to.”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643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4000"/>
              <a:t>ReproZip, the reproducibility packer</a:t>
            </a:r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024" y="1933650"/>
            <a:ext cx="8823477" cy="181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What is ReproZip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11700" y="1414800"/>
            <a:ext cx="8520599" cy="2313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A tool aimed at simplifying the process of creating reproducible experiments by packaging all binaries, files, &amp; dependencies required to run it in a .rpz file.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Goals of ReproZip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168825" y="1152475"/>
            <a:ext cx="8880000" cy="384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rtl="0">
              <a:spcBef>
                <a:spcPts val="0"/>
              </a:spcBef>
              <a:buSzPct val="100000"/>
            </a:pPr>
            <a:r>
              <a:rPr lang="en" sz="3000" dirty="0"/>
              <a:t>To create a </a:t>
            </a:r>
            <a:r>
              <a:rPr lang="en" sz="3000" u="sng" dirty="0"/>
              <a:t>self-contained</a:t>
            </a:r>
            <a:r>
              <a:rPr lang="en" sz="3000" dirty="0"/>
              <a:t> package of my experiment that allows it to be reproduced on any machine, and/or archived as a snapshot</a:t>
            </a:r>
          </a:p>
          <a:p>
            <a:pPr marL="914400" lvl="1" indent="-393700" rtl="0">
              <a:spcBef>
                <a:spcPts val="0"/>
              </a:spcBef>
              <a:buSzPct val="100000"/>
              <a:buAutoNum type="alphaLcPeriod"/>
            </a:pPr>
            <a:r>
              <a:rPr lang="en" sz="2600" dirty="0"/>
              <a:t>Independent of any language/framework, </a:t>
            </a:r>
            <a:r>
              <a:rPr lang="en" sz="2600" u="sng" dirty="0" smtClean="0"/>
              <a:t>non-intrusive</a:t>
            </a:r>
            <a:endParaRPr lang="en" sz="2600" u="sng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/>
              <a:t>Two Steps of ReproZip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SzPct val="100000"/>
              <a:buAutoNum type="arabicPeriod"/>
            </a:pPr>
            <a:r>
              <a:rPr lang="en" sz="3000" dirty="0"/>
              <a:t>Packing</a:t>
            </a:r>
          </a:p>
          <a:p>
            <a:pPr marL="914400" lvl="1" indent="-419100" rtl="0">
              <a:spcBef>
                <a:spcPts val="0"/>
              </a:spcBef>
              <a:buSzPct val="115384"/>
              <a:buAutoNum type="alphaLcPeriod"/>
            </a:pPr>
            <a:r>
              <a:rPr lang="en" sz="2600" dirty="0"/>
              <a:t>currently, ReproZip </a:t>
            </a:r>
            <a:r>
              <a:rPr lang="en" sz="2600" dirty="0" smtClean="0"/>
              <a:t>pack</a:t>
            </a:r>
            <a:r>
              <a:rPr lang="en-US" sz="2600" dirty="0" smtClean="0"/>
              <a:t>s</a:t>
            </a:r>
            <a:r>
              <a:rPr lang="en" sz="2600" dirty="0" smtClean="0"/>
              <a:t> </a:t>
            </a:r>
            <a:r>
              <a:rPr lang="en" sz="2600" dirty="0"/>
              <a:t>experiments that originally run on Linux.</a:t>
            </a:r>
          </a:p>
          <a:p>
            <a:pPr marL="457200" lvl="0" indent="-419100" rtl="0">
              <a:spcBef>
                <a:spcPts val="0"/>
              </a:spcBef>
              <a:buSzPct val="100000"/>
              <a:buAutoNum type="arabicPeriod"/>
            </a:pPr>
            <a:r>
              <a:rPr lang="en" sz="3000" dirty="0"/>
              <a:t>Un-packing</a:t>
            </a:r>
          </a:p>
          <a:p>
            <a:pPr marL="520700" lvl="1" rtl="0">
              <a:spcBef>
                <a:spcPts val="0"/>
              </a:spcBef>
              <a:buSzPct val="100000"/>
            </a:pPr>
            <a:r>
              <a:rPr lang="en-US" sz="2600" dirty="0"/>
              <a:t>U</a:t>
            </a:r>
            <a:r>
              <a:rPr lang="en" sz="2600" dirty="0" smtClean="0"/>
              <a:t>sing </a:t>
            </a:r>
            <a:r>
              <a:rPr lang="en" sz="2600" dirty="0"/>
              <a:t>ReproUnzip, reviewers can unpack ReproZip files on any operating </a:t>
            </a:r>
            <a:r>
              <a:rPr lang="en" sz="2600" dirty="0" smtClean="0"/>
              <a:t>system</a:t>
            </a:r>
            <a:r>
              <a:rPr lang="en-US" sz="2600" dirty="0" smtClean="0"/>
              <a:t>, e.g. </a:t>
            </a:r>
            <a:r>
              <a:rPr lang="en-US" sz="2600" dirty="0" smtClean="0"/>
              <a:t>Windows</a:t>
            </a:r>
            <a:r>
              <a:rPr lang="en" sz="2600" dirty="0" smtClean="0"/>
              <a:t>.</a:t>
            </a:r>
            <a:endParaRPr lang="en" sz="2600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7038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4000" dirty="0" smtClean="0"/>
              <a:t>Demo: zipping on source machine</a:t>
            </a:r>
            <a:endParaRPr lang="en" sz="40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err="1" smtClean="0"/>
              <a:t>Reprozip</a:t>
            </a:r>
            <a:r>
              <a:rPr lang="en-US" sz="3000" dirty="0" smtClean="0"/>
              <a:t> trace </a:t>
            </a:r>
            <a:r>
              <a:rPr lang="en-US" sz="3000" dirty="0" err="1" smtClean="0"/>
              <a:t>myprogram</a:t>
            </a:r>
            <a:endParaRPr lang="en" sz="3000" dirty="0"/>
          </a:p>
          <a:p>
            <a:pPr lvl="0" rtl="0">
              <a:spcBef>
                <a:spcPts val="0"/>
              </a:spcBef>
              <a:buNone/>
            </a:pPr>
            <a:endParaRPr sz="3000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703899" cy="167151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4000" dirty="0" smtClean="0"/>
              <a:t>Demo: unzipping on target machine</a:t>
            </a:r>
            <a:br>
              <a:rPr lang="en-US" sz="4000" dirty="0" smtClean="0"/>
            </a:br>
            <a:r>
              <a:rPr lang="en-US" sz="4000" dirty="0" smtClean="0"/>
              <a:t>having same operating system.</a:t>
            </a:r>
            <a:br>
              <a:rPr lang="en-US" sz="4000" dirty="0" smtClean="0"/>
            </a:br>
            <a:endParaRPr lang="en" sz="40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endParaRPr lang="en-US" sz="3000" dirty="0" smtClean="0"/>
          </a:p>
          <a:p>
            <a:pPr marL="457200" lvl="0" indent="-228600" rtl="0">
              <a:spcBef>
                <a:spcPts val="0"/>
              </a:spcBef>
              <a:buSzPct val="100000"/>
            </a:pPr>
            <a:endParaRPr lang="en-US" sz="3000" dirty="0"/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err="1" smtClean="0"/>
              <a:t>Reprounzip</a:t>
            </a:r>
            <a:r>
              <a:rPr lang="en-US" sz="3000" dirty="0" smtClean="0"/>
              <a:t> …</a:t>
            </a:r>
            <a:endParaRPr lang="en" sz="3000" dirty="0"/>
          </a:p>
          <a:p>
            <a:pPr lvl="0" rtl="0">
              <a:spcBef>
                <a:spcPts val="0"/>
              </a:spcBef>
              <a:buNone/>
            </a:pPr>
            <a:endParaRPr sz="3000" dirty="0"/>
          </a:p>
        </p:txBody>
      </p:sp>
    </p:spTree>
    <p:extLst>
      <p:ext uri="{BB962C8B-B14F-4D97-AF65-F5344CB8AC3E}">
        <p14:creationId xmlns:p14="http://schemas.microsoft.com/office/powerpoint/2010/main" val="2260923201"/>
      </p:ext>
    </p:extLst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1" y="445025"/>
            <a:ext cx="8541248" cy="139760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4000" dirty="0" smtClean="0"/>
              <a:t>Demo: zipping on source machine and store into VM </a:t>
            </a:r>
            <a:endParaRPr lang="en" sz="40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2178789"/>
            <a:ext cx="8366929" cy="23900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err="1" smtClean="0"/>
              <a:t>Reprozip</a:t>
            </a:r>
            <a:r>
              <a:rPr lang="en-US" sz="3000" dirty="0" smtClean="0"/>
              <a:t> trace </a:t>
            </a:r>
            <a:r>
              <a:rPr lang="en-US" sz="3000" dirty="0" err="1" smtClean="0"/>
              <a:t>myprogram</a:t>
            </a:r>
            <a:endParaRPr lang="en-US" sz="3000" dirty="0" smtClean="0"/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smtClean="0"/>
              <a:t>… put inside vagrant</a:t>
            </a:r>
            <a:endParaRPr lang="en" sz="3000" dirty="0"/>
          </a:p>
          <a:p>
            <a:pPr lvl="0" rtl="0">
              <a:spcBef>
                <a:spcPts val="0"/>
              </a:spcBef>
              <a:buNone/>
            </a:pPr>
            <a:endParaRPr sz="3000" dirty="0"/>
          </a:p>
        </p:txBody>
      </p:sp>
    </p:spTree>
    <p:extLst>
      <p:ext uri="{BB962C8B-B14F-4D97-AF65-F5344CB8AC3E}">
        <p14:creationId xmlns:p14="http://schemas.microsoft.com/office/powerpoint/2010/main" val="2239199933"/>
      </p:ext>
    </p:extLst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703899" cy="167151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4000" dirty="0" smtClean="0"/>
              <a:t>Demo: unzipping on target machine</a:t>
            </a:r>
            <a:br>
              <a:rPr lang="en-US" sz="4000" dirty="0" smtClean="0"/>
            </a:br>
            <a:r>
              <a:rPr lang="en-US" sz="4000" dirty="0" smtClean="0"/>
              <a:t>having different operating system.</a:t>
            </a:r>
            <a:br>
              <a:rPr lang="en-US" sz="4000" dirty="0" smtClean="0"/>
            </a:br>
            <a:endParaRPr lang="en" sz="40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1817733"/>
            <a:ext cx="8520599" cy="275114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smtClean="0"/>
              <a:t>…  open up virtual machine (from </a:t>
            </a:r>
            <a:r>
              <a:rPr lang="en-US" sz="3000" smtClean="0"/>
              <a:t>Juliana’s laptop)</a:t>
            </a:r>
            <a:endParaRPr lang="en-US" sz="3000" dirty="0"/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-US" sz="3000" dirty="0" err="1" smtClean="0"/>
              <a:t>Reprounzip</a:t>
            </a:r>
            <a:r>
              <a:rPr lang="en-US" sz="3000" dirty="0" smtClean="0"/>
              <a:t> …</a:t>
            </a:r>
            <a:endParaRPr lang="en" sz="3000" dirty="0"/>
          </a:p>
          <a:p>
            <a:pPr lvl="0" rtl="0">
              <a:spcBef>
                <a:spcPts val="0"/>
              </a:spcBef>
              <a:buNone/>
            </a:pPr>
            <a:endParaRPr sz="3000" dirty="0"/>
          </a:p>
        </p:txBody>
      </p:sp>
    </p:spTree>
    <p:extLst>
      <p:ext uri="{BB962C8B-B14F-4D97-AF65-F5344CB8AC3E}">
        <p14:creationId xmlns:p14="http://schemas.microsoft.com/office/powerpoint/2010/main" val="1729718836"/>
      </p:ext>
    </p:extLst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7038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4000" dirty="0" smtClean="0"/>
              <a:t>What doe </a:t>
            </a:r>
            <a:r>
              <a:rPr lang="en-US" sz="4000" dirty="0" err="1" smtClean="0"/>
              <a:t>Reprozip</a:t>
            </a:r>
            <a:r>
              <a:rPr lang="en-US" sz="4000" dirty="0" smtClean="0"/>
              <a:t> Capture</a:t>
            </a:r>
            <a:endParaRPr lang="en" sz="40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 dirty="0"/>
              <a:t>Metadata (command-line, env. vars, architecture, distribution…)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 dirty="0"/>
              <a:t>Full trace of what the experiment does</a:t>
            </a:r>
          </a:p>
          <a:p>
            <a:pPr marL="457200" lvl="0" indent="-228600" rtl="0">
              <a:spcBef>
                <a:spcPts val="0"/>
              </a:spcBef>
              <a:buSzPct val="100000"/>
            </a:pPr>
            <a:r>
              <a:rPr lang="en" sz="3000" dirty="0"/>
              <a:t>All files that are needed to run the experiment </a:t>
            </a:r>
            <a:r>
              <a:rPr lang="en" sz="3000" dirty="0" smtClean="0"/>
              <a:t>agai</a:t>
            </a:r>
            <a:r>
              <a:rPr lang="en-US" sz="3000" dirty="0" smtClean="0"/>
              <a:t>n: </a:t>
            </a:r>
            <a:r>
              <a:rPr lang="en" sz="3000" dirty="0" smtClean="0"/>
              <a:t>libraries</a:t>
            </a:r>
            <a:r>
              <a:rPr lang="en" sz="3000" dirty="0"/>
              <a:t>, programs, scripts, configuration, data, etc.</a:t>
            </a:r>
          </a:p>
          <a:p>
            <a:pPr lvl="0" rtl="0">
              <a:spcBef>
                <a:spcPts val="0"/>
              </a:spcBef>
              <a:buNone/>
            </a:pPr>
            <a:endParaRPr sz="3000" dirty="0"/>
          </a:p>
        </p:txBody>
      </p:sp>
    </p:spTree>
    <p:extLst>
      <p:ext uri="{BB962C8B-B14F-4D97-AF65-F5344CB8AC3E}">
        <p14:creationId xmlns:p14="http://schemas.microsoft.com/office/powerpoint/2010/main" val="3685947779"/>
      </p:ext>
    </p:extLst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479</Words>
  <Application>Microsoft Macintosh PowerPoint</Application>
  <PresentationFormat>On-screen Show (16:9)</PresentationFormat>
  <Paragraphs>69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simple-light-2</vt:lpstr>
      <vt:lpstr>Reproducible Experiments as an Afterthought</vt:lpstr>
      <vt:lpstr>Use Case: Hallelujah</vt:lpstr>
      <vt:lpstr>Goals of ReproZip</vt:lpstr>
      <vt:lpstr>Two Steps of ReproZip</vt:lpstr>
      <vt:lpstr>Demo: zipping on source machine </vt:lpstr>
      <vt:lpstr>Demo: unzipping on target machine having same operating system.  </vt:lpstr>
      <vt:lpstr>Demo: zipping on source machine and store into VM  </vt:lpstr>
      <vt:lpstr>Demo: unzipping on target machine having different operating system.  </vt:lpstr>
      <vt:lpstr>What doe Reprozip Capture </vt:lpstr>
      <vt:lpstr>Thank You! Questions?</vt:lpstr>
      <vt:lpstr>The END</vt:lpstr>
      <vt:lpstr>Demo</vt:lpstr>
      <vt:lpstr>PowerPoint Presentation</vt:lpstr>
      <vt:lpstr>PowerPoint Presentation</vt:lpstr>
      <vt:lpstr>Shortcomings</vt:lpstr>
      <vt:lpstr>Additional Functionality</vt:lpstr>
      <vt:lpstr>Why Reproducibility?</vt:lpstr>
      <vt:lpstr>Reproducibility is hard</vt:lpstr>
      <vt:lpstr>Reproducibility is hard</vt:lpstr>
      <vt:lpstr>ReproZip, the reproducibility packer</vt:lpstr>
      <vt:lpstr>What is ReproZip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Reproducible Experiments as an Afterthought</dc:title>
  <cp:lastModifiedBy>Dennis Shasha</cp:lastModifiedBy>
  <cp:revision>3</cp:revision>
  <dcterms:modified xsi:type="dcterms:W3CDTF">2015-09-30T22:14:16Z</dcterms:modified>
</cp:coreProperties>
</file>