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918400" cy="219456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576" y="-10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-37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5635E-45B1-9540-9B8F-A35AF29717F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9EEF3-E761-0948-941B-ED27A95E8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0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ED4E7-12DD-8447-8CE8-F2FBE27530B5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EB8C4-BDA2-DB4D-B453-998804B0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4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6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3"/>
            <a:ext cx="740664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3"/>
            <a:ext cx="2167128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1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7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1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9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1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3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0EB28-02EC-5642-A1D9-5CF606DF6ACA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158AC-60C7-1B43-9C52-56EBE920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936698"/>
            <a:ext cx="6273800" cy="973626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/>
              <a:t>Add Poster Content 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78399" y="682026"/>
            <a:ext cx="16017595" cy="1270671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dirty="0" smtClean="0"/>
              <a:t>Add Poster Title Here</a:t>
            </a:r>
            <a:endParaRPr lang="en-US" dirty="0"/>
          </a:p>
        </p:txBody>
      </p:sp>
      <p:pic>
        <p:nvPicPr>
          <p:cNvPr id="3" name="Picture 2" descr="solid-nyuwireless-logo-fin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5994" y="936699"/>
            <a:ext cx="5080000" cy="95511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2663897"/>
            <a:ext cx="32918400" cy="0"/>
          </a:xfrm>
          <a:prstGeom prst="line">
            <a:avLst/>
          </a:prstGeom>
          <a:ln w="3175" cmpd="sng"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38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NYU WIRELESS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Scheurich</dc:creator>
  <cp:lastModifiedBy>adam</cp:lastModifiedBy>
  <cp:revision>3</cp:revision>
  <dcterms:created xsi:type="dcterms:W3CDTF">2015-01-15T16:15:05Z</dcterms:created>
  <dcterms:modified xsi:type="dcterms:W3CDTF">2018-12-11T15:51:19Z</dcterms:modified>
</cp:coreProperties>
</file>