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301" r:id="rId2"/>
    <p:sldId id="300" r:id="rId3"/>
    <p:sldId id="302" r:id="rId4"/>
    <p:sldId id="306" r:id="rId5"/>
    <p:sldId id="307" r:id="rId6"/>
    <p:sldId id="308" r:id="rId7"/>
    <p:sldId id="309" r:id="rId8"/>
    <p:sldId id="319" r:id="rId9"/>
  </p:sldIdLst>
  <p:sldSz cx="12192000" cy="6858000"/>
  <p:notesSz cx="6858000" cy="9144000"/>
  <p:defaultTextStyle>
    <a:defPPr>
      <a:defRPr lang="en-I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57D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EC737C-5B84-4B2B-B71F-1B1B739FB198}" v="1" dt="2021-02-10T19:00:18.695"/>
    <p1510:client id="{88249E87-7ED0-4E39-8B36-6279BBCD5EE0}" v="13" dt="2021-02-10T13:49:46.847"/>
    <p1510:client id="{EC1EEC0C-3BF8-4961-B5F3-EADC671F390F}" v="3134" dt="2021-02-11T13:30:21.432"/>
    <p1510:client id="{F05CC694-5EBB-BD8D-8E72-B4B3C8A78D85}" v="65" dt="2021-02-10T16:08:35.049"/>
    <p1510:client id="{F1E9E008-BC09-FF4E-8855-63E238718DF6}" v="114" dt="2021-02-10T14:29:25.3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800" autoAdjust="0"/>
  </p:normalViewPr>
  <p:slideViewPr>
    <p:cSldViewPr snapToGrid="0">
      <p:cViewPr varScale="1">
        <p:scale>
          <a:sx n="43" d="100"/>
          <a:sy n="43" d="100"/>
        </p:scale>
        <p:origin x="155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B76149-5AD8-487D-9DA3-92FD5921D36C}" type="datetimeFigureOut">
              <a:rPr lang="en-US" smtClean="0"/>
              <a:t>11/25/2021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3F70E-D918-439B-8F5A-02D82C3D7B18}" type="slidenum">
              <a:rPr lang="en-US" smtClean="0"/>
              <a:t>‹#›</a:t>
            </a:fld>
            <a:endParaRPr lang="en-US"/>
          </a:p>
        </p:txBody>
      </p:sp>
    </p:spTree>
    <p:extLst>
      <p:ext uri="{BB962C8B-B14F-4D97-AF65-F5344CB8AC3E}">
        <p14:creationId xmlns:p14="http://schemas.microsoft.com/office/powerpoint/2010/main" val="2473191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give you some idea of how ZK protocols look like, I’m going to describe a toy protocol for proving that a sudoku puzzle is solvable.</a:t>
            </a:r>
          </a:p>
          <a:p>
            <a:endParaRPr lang="en-US" dirty="0"/>
          </a:p>
          <a:p>
            <a:r>
              <a:rPr lang="en-US" dirty="0"/>
              <a:t>So if you’ve never seen a sudoku puzzle, it contains a bunch of squares that are initially give with some hints that are just number between 1-9 assigned to some of the squares. </a:t>
            </a:r>
          </a:p>
        </p:txBody>
      </p:sp>
      <p:sp>
        <p:nvSpPr>
          <p:cNvPr id="4" name="Slide Number Placeholder 3"/>
          <p:cNvSpPr>
            <a:spLocks noGrp="1"/>
          </p:cNvSpPr>
          <p:nvPr>
            <p:ph type="sldNum" sz="quarter" idx="5"/>
          </p:nvPr>
        </p:nvSpPr>
        <p:spPr/>
        <p:txBody>
          <a:bodyPr/>
          <a:lstStyle/>
          <a:p>
            <a:fld id="{A9B3F70E-D918-439B-8F5A-02D82C3D7B18}" type="slidenum">
              <a:rPr lang="en-US" smtClean="0"/>
              <a:t>1</a:t>
            </a:fld>
            <a:endParaRPr lang="en-US"/>
          </a:p>
        </p:txBody>
      </p:sp>
    </p:spTree>
    <p:extLst>
      <p:ext uri="{BB962C8B-B14F-4D97-AF65-F5344CB8AC3E}">
        <p14:creationId xmlns:p14="http://schemas.microsoft.com/office/powerpoint/2010/main" val="4127274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our goal is to fill the rest of squares such that if you look at any line, then it contains every number 1-9 exactly once (what we a permutation).</a:t>
            </a:r>
          </a:p>
          <a:p>
            <a:r>
              <a:rPr lang="en-US" dirty="0"/>
              <a:t>And same goes for every column, and every one of </a:t>
            </a:r>
            <a:r>
              <a:rPr lang="en-US" dirty="0" err="1"/>
              <a:t>thse</a:t>
            </a:r>
            <a:r>
              <a:rPr lang="en-US" dirty="0"/>
              <a:t> </a:t>
            </a:r>
            <a:r>
              <a:rPr lang="en-US" dirty="0" err="1"/>
              <a:t>subsquares</a:t>
            </a:r>
            <a:r>
              <a:rPr lang="en-US" dirty="0"/>
              <a:t>. </a:t>
            </a:r>
          </a:p>
          <a:p>
            <a:endParaRPr lang="en-US" dirty="0"/>
          </a:p>
        </p:txBody>
      </p:sp>
      <p:sp>
        <p:nvSpPr>
          <p:cNvPr id="4" name="Slide Number Placeholder 3"/>
          <p:cNvSpPr>
            <a:spLocks noGrp="1"/>
          </p:cNvSpPr>
          <p:nvPr>
            <p:ph type="sldNum" sz="quarter" idx="5"/>
          </p:nvPr>
        </p:nvSpPr>
        <p:spPr/>
        <p:txBody>
          <a:bodyPr/>
          <a:lstStyle/>
          <a:p>
            <a:fld id="{A9B3F70E-D918-439B-8F5A-02D82C3D7B18}" type="slidenum">
              <a:rPr lang="en-US" smtClean="0"/>
              <a:t>2</a:t>
            </a:fld>
            <a:endParaRPr lang="en-US"/>
          </a:p>
        </p:txBody>
      </p:sp>
    </p:spTree>
    <p:extLst>
      <p:ext uri="{BB962C8B-B14F-4D97-AF65-F5344CB8AC3E}">
        <p14:creationId xmlns:p14="http://schemas.microsoft.com/office/powerpoint/2010/main" val="323652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 now I spent a couple of hours yesterday solving this sudoku puzzle and I would like to convince a verifier that it’s indeed solvable. </a:t>
            </a:r>
          </a:p>
          <a:p>
            <a:r>
              <a:rPr lang="en-US" dirty="0"/>
              <a:t>But of course that I don’t want to give away solution, because there’s actually a prize for solving it and I want to claim it myself.</a:t>
            </a:r>
          </a:p>
          <a:p>
            <a:endParaRPr lang="en-US" dirty="0"/>
          </a:p>
          <a:p>
            <a:r>
              <a:rPr lang="en-US" dirty="0"/>
              <a:t>So here is what I’m </a:t>
            </a:r>
            <a:r>
              <a:rPr lang="en-US" dirty="0" err="1"/>
              <a:t>gonna</a:t>
            </a:r>
            <a:r>
              <a:rPr lang="en-US" dirty="0"/>
              <a:t> do:</a:t>
            </a:r>
          </a:p>
          <a:p>
            <a:r>
              <a:rPr lang="en-US" dirty="0"/>
              <a:t>So I’m going to think about these boxes as cards, and I’m going to flip those cards that I filled myself so that the verifier doesn’t see my solution.</a:t>
            </a:r>
          </a:p>
        </p:txBody>
      </p:sp>
      <p:sp>
        <p:nvSpPr>
          <p:cNvPr id="4" name="Slide Number Placeholder 3"/>
          <p:cNvSpPr>
            <a:spLocks noGrp="1"/>
          </p:cNvSpPr>
          <p:nvPr>
            <p:ph type="sldNum" sz="quarter" idx="5"/>
          </p:nvPr>
        </p:nvSpPr>
        <p:spPr/>
        <p:txBody>
          <a:bodyPr/>
          <a:lstStyle/>
          <a:p>
            <a:fld id="{A9B3F70E-D918-439B-8F5A-02D82C3D7B18}" type="slidenum">
              <a:rPr lang="en-US" smtClean="0"/>
              <a:t>3</a:t>
            </a:fld>
            <a:endParaRPr lang="en-US"/>
          </a:p>
        </p:txBody>
      </p:sp>
    </p:spTree>
    <p:extLst>
      <p:ext uri="{BB962C8B-B14F-4D97-AF65-F5344CB8AC3E}">
        <p14:creationId xmlns:p14="http://schemas.microsoft.com/office/powerpoint/2010/main" val="2285633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I’m going to let the verifier into the room, and try to convince him that there’s a solution behind these cards.</a:t>
            </a:r>
          </a:p>
          <a:p>
            <a:endParaRPr lang="en-US" dirty="0"/>
          </a:p>
          <a:p>
            <a:r>
              <a:rPr lang="en-US" dirty="0"/>
              <a:t>For this, the verifier is going to challenge me: it will pick one of the constraints at random, say this red column here, and ask that I show that it’s valid, namely has all the numbers 1-9.</a:t>
            </a:r>
          </a:p>
          <a:p>
            <a:endParaRPr lang="en-US" dirty="0"/>
          </a:p>
          <a:p>
            <a:r>
              <a:rPr lang="en-US" dirty="0"/>
              <a:t>Now, I can of course simply flip back these cards, but then the verifier will learn at least part of my solution, so I’m going to do something else.</a:t>
            </a:r>
          </a:p>
          <a:p>
            <a:endParaRPr lang="en-US" dirty="0"/>
          </a:p>
          <a:p>
            <a:endParaRPr lang="en-US" dirty="0"/>
          </a:p>
        </p:txBody>
      </p:sp>
      <p:sp>
        <p:nvSpPr>
          <p:cNvPr id="4" name="Slide Number Placeholder 3"/>
          <p:cNvSpPr>
            <a:spLocks noGrp="1"/>
          </p:cNvSpPr>
          <p:nvPr>
            <p:ph type="sldNum" sz="quarter" idx="5"/>
          </p:nvPr>
        </p:nvSpPr>
        <p:spPr/>
        <p:txBody>
          <a:bodyPr/>
          <a:lstStyle/>
          <a:p>
            <a:fld id="{A9B3F70E-D918-439B-8F5A-02D82C3D7B18}" type="slidenum">
              <a:rPr lang="en-US" smtClean="0"/>
              <a:t>4</a:t>
            </a:fld>
            <a:endParaRPr lang="en-US"/>
          </a:p>
        </p:txBody>
      </p:sp>
    </p:spTree>
    <p:extLst>
      <p:ext uri="{BB962C8B-B14F-4D97-AF65-F5344CB8AC3E}">
        <p14:creationId xmlns:p14="http://schemas.microsoft.com/office/powerpoint/2010/main" val="2929853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 going to take the flipped cards</a:t>
            </a:r>
          </a:p>
        </p:txBody>
      </p:sp>
      <p:sp>
        <p:nvSpPr>
          <p:cNvPr id="4" name="Slide Number Placeholder 3"/>
          <p:cNvSpPr>
            <a:spLocks noGrp="1"/>
          </p:cNvSpPr>
          <p:nvPr>
            <p:ph type="sldNum" sz="quarter" idx="5"/>
          </p:nvPr>
        </p:nvSpPr>
        <p:spPr/>
        <p:txBody>
          <a:bodyPr/>
          <a:lstStyle/>
          <a:p>
            <a:fld id="{A9B3F70E-D918-439B-8F5A-02D82C3D7B18}" type="slidenum">
              <a:rPr lang="en-US" smtClean="0"/>
              <a:t>5</a:t>
            </a:fld>
            <a:endParaRPr lang="en-US"/>
          </a:p>
        </p:txBody>
      </p:sp>
    </p:spTree>
    <p:extLst>
      <p:ext uri="{BB962C8B-B14F-4D97-AF65-F5344CB8AC3E}">
        <p14:creationId xmlns:p14="http://schemas.microsoft.com/office/powerpoint/2010/main" val="160685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shuffle them</a:t>
            </a:r>
          </a:p>
        </p:txBody>
      </p:sp>
      <p:sp>
        <p:nvSpPr>
          <p:cNvPr id="4" name="Slide Number Placeholder 3"/>
          <p:cNvSpPr>
            <a:spLocks noGrp="1"/>
          </p:cNvSpPr>
          <p:nvPr>
            <p:ph type="sldNum" sz="quarter" idx="5"/>
          </p:nvPr>
        </p:nvSpPr>
        <p:spPr/>
        <p:txBody>
          <a:bodyPr/>
          <a:lstStyle/>
          <a:p>
            <a:fld id="{A9B3F70E-D918-439B-8F5A-02D82C3D7B18}" type="slidenum">
              <a:rPr lang="en-US" smtClean="0"/>
              <a:t>6</a:t>
            </a:fld>
            <a:endParaRPr lang="en-US"/>
          </a:p>
        </p:txBody>
      </p:sp>
    </p:spTree>
    <p:extLst>
      <p:ext uri="{BB962C8B-B14F-4D97-AF65-F5344CB8AC3E}">
        <p14:creationId xmlns:p14="http://schemas.microsoft.com/office/powerpoint/2010/main" val="2298629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I did that, I’m going to reveal them, and the verifier will simply check that all numbers 1-9 are there.</a:t>
            </a:r>
          </a:p>
        </p:txBody>
      </p:sp>
      <p:sp>
        <p:nvSpPr>
          <p:cNvPr id="4" name="Slide Number Placeholder 3"/>
          <p:cNvSpPr>
            <a:spLocks noGrp="1"/>
          </p:cNvSpPr>
          <p:nvPr>
            <p:ph type="sldNum" sz="quarter" idx="5"/>
          </p:nvPr>
        </p:nvSpPr>
        <p:spPr/>
        <p:txBody>
          <a:bodyPr/>
          <a:lstStyle/>
          <a:p>
            <a:fld id="{A9B3F70E-D918-439B-8F5A-02D82C3D7B18}" type="slidenum">
              <a:rPr lang="en-US" smtClean="0"/>
              <a:t>7</a:t>
            </a:fld>
            <a:endParaRPr lang="en-US"/>
          </a:p>
        </p:txBody>
      </p:sp>
    </p:spTree>
    <p:extLst>
      <p:ext uri="{BB962C8B-B14F-4D97-AF65-F5344CB8AC3E}">
        <p14:creationId xmlns:p14="http://schemas.microsoft.com/office/powerpoint/2010/main" val="707147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 let me try to give a brief explanation for why this protocol works:</a:t>
            </a:r>
          </a:p>
          <a:p>
            <a:endParaRPr lang="en-US" dirty="0"/>
          </a:p>
          <a:p>
            <a:r>
              <a:rPr lang="en-US" dirty="0"/>
              <a:t>So first, it’s clear that if there was a solution behind the flipped cards then the prover will always meet the challenge.</a:t>
            </a:r>
          </a:p>
          <a:p>
            <a:endParaRPr lang="en-US" dirty="0"/>
          </a:p>
          <a:p>
            <a:r>
              <a:rPr lang="en-US" dirty="0"/>
              <a:t>On the other hand if there’s no solution, then this means that behind the flipped cards there’s a violation of one of the constraints, and if the verifier happens to choose that constraint, the prover will be </a:t>
            </a:r>
            <a:r>
              <a:rPr lang="en-US" dirty="0" err="1"/>
              <a:t>caight</a:t>
            </a:r>
            <a:r>
              <a:rPr lang="en-US" dirty="0"/>
              <a:t>. So we catch the prover with some probability, and by repeating this challenge response thing many times, we can increase the probability of catching it, to say 99%.</a:t>
            </a:r>
          </a:p>
          <a:p>
            <a:endParaRPr lang="en-US" dirty="0"/>
          </a:p>
          <a:p>
            <a:r>
              <a:rPr lang="en-US" dirty="0"/>
              <a:t>The last thing I want to notice is that it seems like the verifier doesn’t learn anything about my solution. Why is that. Well it sees exactly the cards it expects to see in any valid solution, in some random order, that has nothing to do with my own solution.</a:t>
            </a:r>
          </a:p>
          <a:p>
            <a:endParaRPr lang="en-US" dirty="0"/>
          </a:p>
          <a:p>
            <a:r>
              <a:rPr lang="en-US" dirty="0"/>
              <a:t>So this is really a ZK protocol for sudoku, and let me tell another fun fact, it turns out that if you can prove sudoku in ZK, you can actually prove anything in ZK. </a:t>
            </a:r>
          </a:p>
        </p:txBody>
      </p:sp>
      <p:sp>
        <p:nvSpPr>
          <p:cNvPr id="4" name="Slide Number Placeholder 3"/>
          <p:cNvSpPr>
            <a:spLocks noGrp="1"/>
          </p:cNvSpPr>
          <p:nvPr>
            <p:ph type="sldNum" sz="quarter" idx="5"/>
          </p:nvPr>
        </p:nvSpPr>
        <p:spPr/>
        <p:txBody>
          <a:bodyPr/>
          <a:lstStyle/>
          <a:p>
            <a:fld id="{A9B3F70E-D918-439B-8F5A-02D82C3D7B18}" type="slidenum">
              <a:rPr lang="en-US" smtClean="0"/>
              <a:t>8</a:t>
            </a:fld>
            <a:endParaRPr lang="en-US"/>
          </a:p>
        </p:txBody>
      </p:sp>
    </p:spTree>
    <p:extLst>
      <p:ext uri="{BB962C8B-B14F-4D97-AF65-F5344CB8AC3E}">
        <p14:creationId xmlns:p14="http://schemas.microsoft.com/office/powerpoint/2010/main" val="2826544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E232F-09E9-8B40-8087-02049AE146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L"/>
          </a:p>
        </p:txBody>
      </p:sp>
      <p:sp>
        <p:nvSpPr>
          <p:cNvPr id="3" name="Subtitle 2">
            <a:extLst>
              <a:ext uri="{FF2B5EF4-FFF2-40B4-BE49-F238E27FC236}">
                <a16:creationId xmlns:a16="http://schemas.microsoft.com/office/drawing/2014/main" id="{F0EF4075-FF6A-1D46-BD36-BAA58A8F33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L"/>
          </a:p>
        </p:txBody>
      </p:sp>
      <p:sp>
        <p:nvSpPr>
          <p:cNvPr id="4" name="Date Placeholder 3">
            <a:extLst>
              <a:ext uri="{FF2B5EF4-FFF2-40B4-BE49-F238E27FC236}">
                <a16:creationId xmlns:a16="http://schemas.microsoft.com/office/drawing/2014/main" id="{B1BD0845-8B44-9E4E-829A-8380F0742039}"/>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5" name="Footer Placeholder 4">
            <a:extLst>
              <a:ext uri="{FF2B5EF4-FFF2-40B4-BE49-F238E27FC236}">
                <a16:creationId xmlns:a16="http://schemas.microsoft.com/office/drawing/2014/main" id="{80DFFDBA-73DB-7E41-ADB9-16C129F64AD1}"/>
              </a:ext>
            </a:extLst>
          </p:cNvPr>
          <p:cNvSpPr>
            <a:spLocks noGrp="1"/>
          </p:cNvSpPr>
          <p:nvPr>
            <p:ph type="ftr" sz="quarter" idx="11"/>
          </p:nvPr>
        </p:nvSpPr>
        <p:spPr/>
        <p:txBody>
          <a:bodyPr/>
          <a:lstStyle/>
          <a:p>
            <a:endParaRPr lang="en-IL"/>
          </a:p>
        </p:txBody>
      </p:sp>
      <p:sp>
        <p:nvSpPr>
          <p:cNvPr id="6" name="Slide Number Placeholder 5">
            <a:extLst>
              <a:ext uri="{FF2B5EF4-FFF2-40B4-BE49-F238E27FC236}">
                <a16:creationId xmlns:a16="http://schemas.microsoft.com/office/drawing/2014/main" id="{53D590CF-6B68-B948-82F9-F7E9692F97DF}"/>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4162752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F06FA-BDC5-134D-9A9B-744FD8240AFD}"/>
              </a:ext>
            </a:extLst>
          </p:cNvPr>
          <p:cNvSpPr>
            <a:spLocks noGrp="1"/>
          </p:cNvSpPr>
          <p:nvPr>
            <p:ph type="title"/>
          </p:nvPr>
        </p:nvSpPr>
        <p:spPr/>
        <p:txBody>
          <a:bodyPr/>
          <a:lstStyle/>
          <a:p>
            <a:r>
              <a:rPr lang="en-US"/>
              <a:t>Click to edit Master title style</a:t>
            </a:r>
            <a:endParaRPr lang="en-IL"/>
          </a:p>
        </p:txBody>
      </p:sp>
      <p:sp>
        <p:nvSpPr>
          <p:cNvPr id="3" name="Content Placeholder 2">
            <a:extLst>
              <a:ext uri="{FF2B5EF4-FFF2-40B4-BE49-F238E27FC236}">
                <a16:creationId xmlns:a16="http://schemas.microsoft.com/office/drawing/2014/main" id="{C036845F-A3D9-9842-B6FA-F9AC8AE51FB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4" name="Date Placeholder 3">
            <a:extLst>
              <a:ext uri="{FF2B5EF4-FFF2-40B4-BE49-F238E27FC236}">
                <a16:creationId xmlns:a16="http://schemas.microsoft.com/office/drawing/2014/main" id="{DC7218A1-128E-8343-9B5D-430422834AC3}"/>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5" name="Footer Placeholder 4">
            <a:extLst>
              <a:ext uri="{FF2B5EF4-FFF2-40B4-BE49-F238E27FC236}">
                <a16:creationId xmlns:a16="http://schemas.microsoft.com/office/drawing/2014/main" id="{B8EC75C4-09FC-9F4D-9BF9-E84B7939520C}"/>
              </a:ext>
            </a:extLst>
          </p:cNvPr>
          <p:cNvSpPr>
            <a:spLocks noGrp="1"/>
          </p:cNvSpPr>
          <p:nvPr>
            <p:ph type="ftr" sz="quarter" idx="11"/>
          </p:nvPr>
        </p:nvSpPr>
        <p:spPr/>
        <p:txBody>
          <a:bodyPr/>
          <a:lstStyle/>
          <a:p>
            <a:endParaRPr lang="en-IL"/>
          </a:p>
        </p:txBody>
      </p:sp>
      <p:sp>
        <p:nvSpPr>
          <p:cNvPr id="6" name="Slide Number Placeholder 5">
            <a:extLst>
              <a:ext uri="{FF2B5EF4-FFF2-40B4-BE49-F238E27FC236}">
                <a16:creationId xmlns:a16="http://schemas.microsoft.com/office/drawing/2014/main" id="{8C7F008F-EEB6-4241-8217-6ADD54DCEDF9}"/>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213104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4D259-AD2C-4845-98CC-3480B58DF26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L"/>
          </a:p>
        </p:txBody>
      </p:sp>
      <p:sp>
        <p:nvSpPr>
          <p:cNvPr id="3" name="Text Placeholder 2">
            <a:extLst>
              <a:ext uri="{FF2B5EF4-FFF2-40B4-BE49-F238E27FC236}">
                <a16:creationId xmlns:a16="http://schemas.microsoft.com/office/drawing/2014/main" id="{E28035A4-5067-F441-9140-29C720C3FA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BC3ABC-EAB1-1B4E-9520-4DF437F4A287}"/>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5" name="Footer Placeholder 4">
            <a:extLst>
              <a:ext uri="{FF2B5EF4-FFF2-40B4-BE49-F238E27FC236}">
                <a16:creationId xmlns:a16="http://schemas.microsoft.com/office/drawing/2014/main" id="{03D57B7E-7FA4-AD4B-8F7B-BC9F0D75AA34}"/>
              </a:ext>
            </a:extLst>
          </p:cNvPr>
          <p:cNvSpPr>
            <a:spLocks noGrp="1"/>
          </p:cNvSpPr>
          <p:nvPr>
            <p:ph type="ftr" sz="quarter" idx="11"/>
          </p:nvPr>
        </p:nvSpPr>
        <p:spPr/>
        <p:txBody>
          <a:bodyPr/>
          <a:lstStyle/>
          <a:p>
            <a:endParaRPr lang="en-IL"/>
          </a:p>
        </p:txBody>
      </p:sp>
      <p:sp>
        <p:nvSpPr>
          <p:cNvPr id="6" name="Slide Number Placeholder 5">
            <a:extLst>
              <a:ext uri="{FF2B5EF4-FFF2-40B4-BE49-F238E27FC236}">
                <a16:creationId xmlns:a16="http://schemas.microsoft.com/office/drawing/2014/main" id="{0ACCAFB5-AAA2-3A41-82BA-B7E45E31C396}"/>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907761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EA17-6BB7-0646-86CA-AD9FFEF10B91}"/>
              </a:ext>
            </a:extLst>
          </p:cNvPr>
          <p:cNvSpPr>
            <a:spLocks noGrp="1"/>
          </p:cNvSpPr>
          <p:nvPr>
            <p:ph type="title"/>
          </p:nvPr>
        </p:nvSpPr>
        <p:spPr/>
        <p:txBody>
          <a:bodyPr/>
          <a:lstStyle/>
          <a:p>
            <a:r>
              <a:rPr lang="en-US"/>
              <a:t>Click to edit Master title style</a:t>
            </a:r>
            <a:endParaRPr lang="en-IL"/>
          </a:p>
        </p:txBody>
      </p:sp>
      <p:sp>
        <p:nvSpPr>
          <p:cNvPr id="3" name="Content Placeholder 2">
            <a:extLst>
              <a:ext uri="{FF2B5EF4-FFF2-40B4-BE49-F238E27FC236}">
                <a16:creationId xmlns:a16="http://schemas.microsoft.com/office/drawing/2014/main" id="{203E5E6E-50D8-1443-A87B-AA7AF6C5B2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4" name="Content Placeholder 3">
            <a:extLst>
              <a:ext uri="{FF2B5EF4-FFF2-40B4-BE49-F238E27FC236}">
                <a16:creationId xmlns:a16="http://schemas.microsoft.com/office/drawing/2014/main" id="{DCF25EC0-EABE-6D42-A784-0E1A1D2C63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5" name="Date Placeholder 4">
            <a:extLst>
              <a:ext uri="{FF2B5EF4-FFF2-40B4-BE49-F238E27FC236}">
                <a16:creationId xmlns:a16="http://schemas.microsoft.com/office/drawing/2014/main" id="{87472FAC-F892-F443-AB7C-854CB2ABE44C}"/>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6" name="Footer Placeholder 5">
            <a:extLst>
              <a:ext uri="{FF2B5EF4-FFF2-40B4-BE49-F238E27FC236}">
                <a16:creationId xmlns:a16="http://schemas.microsoft.com/office/drawing/2014/main" id="{1F2058E1-F050-D44E-80C9-81EAB21FA75E}"/>
              </a:ext>
            </a:extLst>
          </p:cNvPr>
          <p:cNvSpPr>
            <a:spLocks noGrp="1"/>
          </p:cNvSpPr>
          <p:nvPr>
            <p:ph type="ftr" sz="quarter" idx="11"/>
          </p:nvPr>
        </p:nvSpPr>
        <p:spPr/>
        <p:txBody>
          <a:bodyPr/>
          <a:lstStyle/>
          <a:p>
            <a:endParaRPr lang="en-IL"/>
          </a:p>
        </p:txBody>
      </p:sp>
      <p:sp>
        <p:nvSpPr>
          <p:cNvPr id="7" name="Slide Number Placeholder 6">
            <a:extLst>
              <a:ext uri="{FF2B5EF4-FFF2-40B4-BE49-F238E27FC236}">
                <a16:creationId xmlns:a16="http://schemas.microsoft.com/office/drawing/2014/main" id="{3367D8BB-3625-2948-B4A7-EBDDE9745AFC}"/>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718234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AFB1A-11FB-4A44-BDB9-01D481EACF44}"/>
              </a:ext>
            </a:extLst>
          </p:cNvPr>
          <p:cNvSpPr>
            <a:spLocks noGrp="1"/>
          </p:cNvSpPr>
          <p:nvPr>
            <p:ph type="title"/>
          </p:nvPr>
        </p:nvSpPr>
        <p:spPr>
          <a:xfrm>
            <a:off x="839788" y="365125"/>
            <a:ext cx="10515600" cy="1325563"/>
          </a:xfrm>
        </p:spPr>
        <p:txBody>
          <a:bodyPr/>
          <a:lstStyle/>
          <a:p>
            <a:r>
              <a:rPr lang="en-US"/>
              <a:t>Click to edit Master title style</a:t>
            </a:r>
            <a:endParaRPr lang="en-IL"/>
          </a:p>
        </p:txBody>
      </p:sp>
      <p:sp>
        <p:nvSpPr>
          <p:cNvPr id="3" name="Text Placeholder 2">
            <a:extLst>
              <a:ext uri="{FF2B5EF4-FFF2-40B4-BE49-F238E27FC236}">
                <a16:creationId xmlns:a16="http://schemas.microsoft.com/office/drawing/2014/main" id="{1B6CA5EB-E850-9245-AADC-CFD2C48247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6F18FF1-2239-6449-BA8E-9B5C04F8A4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5" name="Text Placeholder 4">
            <a:extLst>
              <a:ext uri="{FF2B5EF4-FFF2-40B4-BE49-F238E27FC236}">
                <a16:creationId xmlns:a16="http://schemas.microsoft.com/office/drawing/2014/main" id="{C65CD42C-F89D-4643-AECB-31AF3F8BDE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62DE2B-077D-344A-A82F-082626AF133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7" name="Date Placeholder 6">
            <a:extLst>
              <a:ext uri="{FF2B5EF4-FFF2-40B4-BE49-F238E27FC236}">
                <a16:creationId xmlns:a16="http://schemas.microsoft.com/office/drawing/2014/main" id="{8DDB013B-40F1-874E-93B9-245C1BAFA012}"/>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8" name="Footer Placeholder 7">
            <a:extLst>
              <a:ext uri="{FF2B5EF4-FFF2-40B4-BE49-F238E27FC236}">
                <a16:creationId xmlns:a16="http://schemas.microsoft.com/office/drawing/2014/main" id="{CA8C437B-D0E7-B841-B81F-57AFF519D2EA}"/>
              </a:ext>
            </a:extLst>
          </p:cNvPr>
          <p:cNvSpPr>
            <a:spLocks noGrp="1"/>
          </p:cNvSpPr>
          <p:nvPr>
            <p:ph type="ftr" sz="quarter" idx="11"/>
          </p:nvPr>
        </p:nvSpPr>
        <p:spPr/>
        <p:txBody>
          <a:bodyPr/>
          <a:lstStyle/>
          <a:p>
            <a:endParaRPr lang="en-IL"/>
          </a:p>
        </p:txBody>
      </p:sp>
      <p:sp>
        <p:nvSpPr>
          <p:cNvPr id="9" name="Slide Number Placeholder 8">
            <a:extLst>
              <a:ext uri="{FF2B5EF4-FFF2-40B4-BE49-F238E27FC236}">
                <a16:creationId xmlns:a16="http://schemas.microsoft.com/office/drawing/2014/main" id="{BF0547D1-EDE1-5C40-8DA8-344C51164C40}"/>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2432348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322FA-4E87-6F4A-8DF2-C990F2AAF9AF}"/>
              </a:ext>
            </a:extLst>
          </p:cNvPr>
          <p:cNvSpPr>
            <a:spLocks noGrp="1"/>
          </p:cNvSpPr>
          <p:nvPr>
            <p:ph type="title"/>
          </p:nvPr>
        </p:nvSpPr>
        <p:spPr>
          <a:xfrm>
            <a:off x="94590" y="81316"/>
            <a:ext cx="10258097" cy="738490"/>
          </a:xfrm>
        </p:spPr>
        <p:txBody>
          <a:bodyPr/>
          <a:lstStyle/>
          <a:p>
            <a:r>
              <a:rPr lang="en-US"/>
              <a:t>Click to edit Master title style</a:t>
            </a:r>
            <a:endParaRPr lang="en-IL"/>
          </a:p>
        </p:txBody>
      </p:sp>
      <p:sp>
        <p:nvSpPr>
          <p:cNvPr id="3" name="Date Placeholder 2">
            <a:extLst>
              <a:ext uri="{FF2B5EF4-FFF2-40B4-BE49-F238E27FC236}">
                <a16:creationId xmlns:a16="http://schemas.microsoft.com/office/drawing/2014/main" id="{4E028B7F-5456-2A40-9C2D-46CA9BEB22A5}"/>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4" name="Footer Placeholder 3">
            <a:extLst>
              <a:ext uri="{FF2B5EF4-FFF2-40B4-BE49-F238E27FC236}">
                <a16:creationId xmlns:a16="http://schemas.microsoft.com/office/drawing/2014/main" id="{41C1C75D-A077-DD48-BF91-4A3ACD1AED61}"/>
              </a:ext>
            </a:extLst>
          </p:cNvPr>
          <p:cNvSpPr>
            <a:spLocks noGrp="1"/>
          </p:cNvSpPr>
          <p:nvPr>
            <p:ph type="ftr" sz="quarter" idx="11"/>
          </p:nvPr>
        </p:nvSpPr>
        <p:spPr/>
        <p:txBody>
          <a:bodyPr/>
          <a:lstStyle/>
          <a:p>
            <a:endParaRPr lang="en-IL"/>
          </a:p>
        </p:txBody>
      </p:sp>
      <p:sp>
        <p:nvSpPr>
          <p:cNvPr id="5" name="Slide Number Placeholder 4">
            <a:extLst>
              <a:ext uri="{FF2B5EF4-FFF2-40B4-BE49-F238E27FC236}">
                <a16:creationId xmlns:a16="http://schemas.microsoft.com/office/drawing/2014/main" id="{5CE3D684-D65B-4B4E-B521-41559A598B57}"/>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755580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18FD15-368A-8040-85FC-5EB8AFEA3192}"/>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3" name="Footer Placeholder 2">
            <a:extLst>
              <a:ext uri="{FF2B5EF4-FFF2-40B4-BE49-F238E27FC236}">
                <a16:creationId xmlns:a16="http://schemas.microsoft.com/office/drawing/2014/main" id="{3033FDC0-E86E-AF49-97C7-9B3CB1A60210}"/>
              </a:ext>
            </a:extLst>
          </p:cNvPr>
          <p:cNvSpPr>
            <a:spLocks noGrp="1"/>
          </p:cNvSpPr>
          <p:nvPr>
            <p:ph type="ftr" sz="quarter" idx="11"/>
          </p:nvPr>
        </p:nvSpPr>
        <p:spPr/>
        <p:txBody>
          <a:bodyPr/>
          <a:lstStyle/>
          <a:p>
            <a:endParaRPr lang="en-IL"/>
          </a:p>
        </p:txBody>
      </p:sp>
      <p:sp>
        <p:nvSpPr>
          <p:cNvPr id="4" name="Slide Number Placeholder 3">
            <a:extLst>
              <a:ext uri="{FF2B5EF4-FFF2-40B4-BE49-F238E27FC236}">
                <a16:creationId xmlns:a16="http://schemas.microsoft.com/office/drawing/2014/main" id="{456DA32E-6BE9-F746-83A0-8A636A0C4765}"/>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1053787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FE924-4026-7D4F-846C-48C79D87F8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L"/>
          </a:p>
        </p:txBody>
      </p:sp>
      <p:sp>
        <p:nvSpPr>
          <p:cNvPr id="3" name="Content Placeholder 2">
            <a:extLst>
              <a:ext uri="{FF2B5EF4-FFF2-40B4-BE49-F238E27FC236}">
                <a16:creationId xmlns:a16="http://schemas.microsoft.com/office/drawing/2014/main" id="{AED61FC8-176E-B44D-9056-FE2D840A6C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4" name="Text Placeholder 3">
            <a:extLst>
              <a:ext uri="{FF2B5EF4-FFF2-40B4-BE49-F238E27FC236}">
                <a16:creationId xmlns:a16="http://schemas.microsoft.com/office/drawing/2014/main" id="{639B12C1-B123-714B-9EEB-09A42CBD3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D77E6F-1779-2446-8C97-2A0D45F239C5}"/>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6" name="Footer Placeholder 5">
            <a:extLst>
              <a:ext uri="{FF2B5EF4-FFF2-40B4-BE49-F238E27FC236}">
                <a16:creationId xmlns:a16="http://schemas.microsoft.com/office/drawing/2014/main" id="{ADE4E4BB-5680-9642-8E52-976D6091072D}"/>
              </a:ext>
            </a:extLst>
          </p:cNvPr>
          <p:cNvSpPr>
            <a:spLocks noGrp="1"/>
          </p:cNvSpPr>
          <p:nvPr>
            <p:ph type="ftr" sz="quarter" idx="11"/>
          </p:nvPr>
        </p:nvSpPr>
        <p:spPr/>
        <p:txBody>
          <a:bodyPr/>
          <a:lstStyle/>
          <a:p>
            <a:endParaRPr lang="en-IL"/>
          </a:p>
        </p:txBody>
      </p:sp>
      <p:sp>
        <p:nvSpPr>
          <p:cNvPr id="7" name="Slide Number Placeholder 6">
            <a:extLst>
              <a:ext uri="{FF2B5EF4-FFF2-40B4-BE49-F238E27FC236}">
                <a16:creationId xmlns:a16="http://schemas.microsoft.com/office/drawing/2014/main" id="{F3621B2D-0F85-B141-AC09-932335569DF7}"/>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1380666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CE90D-960D-1D49-9955-F630EACC1C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L"/>
          </a:p>
        </p:txBody>
      </p:sp>
      <p:sp>
        <p:nvSpPr>
          <p:cNvPr id="3" name="Picture Placeholder 2">
            <a:extLst>
              <a:ext uri="{FF2B5EF4-FFF2-40B4-BE49-F238E27FC236}">
                <a16:creationId xmlns:a16="http://schemas.microsoft.com/office/drawing/2014/main" id="{35836DD2-9B49-DA47-BFE5-47EDD6E051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L"/>
          </a:p>
        </p:txBody>
      </p:sp>
      <p:sp>
        <p:nvSpPr>
          <p:cNvPr id="4" name="Text Placeholder 3">
            <a:extLst>
              <a:ext uri="{FF2B5EF4-FFF2-40B4-BE49-F238E27FC236}">
                <a16:creationId xmlns:a16="http://schemas.microsoft.com/office/drawing/2014/main" id="{10D6CF1C-880C-D449-A677-C665078B35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4DD0EE-EA5D-7C40-AF3C-F99A6106FABB}"/>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6" name="Footer Placeholder 5">
            <a:extLst>
              <a:ext uri="{FF2B5EF4-FFF2-40B4-BE49-F238E27FC236}">
                <a16:creationId xmlns:a16="http://schemas.microsoft.com/office/drawing/2014/main" id="{662D4F4F-30EB-DF4F-AA4A-8B8D8A8E6EC2}"/>
              </a:ext>
            </a:extLst>
          </p:cNvPr>
          <p:cNvSpPr>
            <a:spLocks noGrp="1"/>
          </p:cNvSpPr>
          <p:nvPr>
            <p:ph type="ftr" sz="quarter" idx="11"/>
          </p:nvPr>
        </p:nvSpPr>
        <p:spPr/>
        <p:txBody>
          <a:bodyPr/>
          <a:lstStyle/>
          <a:p>
            <a:endParaRPr lang="en-IL"/>
          </a:p>
        </p:txBody>
      </p:sp>
      <p:sp>
        <p:nvSpPr>
          <p:cNvPr id="7" name="Slide Number Placeholder 6">
            <a:extLst>
              <a:ext uri="{FF2B5EF4-FFF2-40B4-BE49-F238E27FC236}">
                <a16:creationId xmlns:a16="http://schemas.microsoft.com/office/drawing/2014/main" id="{45CB9EF4-A732-F348-B4A2-79EDCE2C560D}"/>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2942717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9A300-F0A9-0242-8B2B-D76DDC50AB94}"/>
              </a:ext>
            </a:extLst>
          </p:cNvPr>
          <p:cNvSpPr>
            <a:spLocks noGrp="1"/>
          </p:cNvSpPr>
          <p:nvPr>
            <p:ph type="title"/>
          </p:nvPr>
        </p:nvSpPr>
        <p:spPr/>
        <p:txBody>
          <a:bodyPr/>
          <a:lstStyle/>
          <a:p>
            <a:r>
              <a:rPr lang="en-US"/>
              <a:t>Click to edit Master title style</a:t>
            </a:r>
            <a:endParaRPr lang="en-IL"/>
          </a:p>
        </p:txBody>
      </p:sp>
      <p:sp>
        <p:nvSpPr>
          <p:cNvPr id="3" name="Vertical Text Placeholder 2">
            <a:extLst>
              <a:ext uri="{FF2B5EF4-FFF2-40B4-BE49-F238E27FC236}">
                <a16:creationId xmlns:a16="http://schemas.microsoft.com/office/drawing/2014/main" id="{3FB5DB5F-D0F7-9C4F-9434-E665240B4ED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4" name="Date Placeholder 3">
            <a:extLst>
              <a:ext uri="{FF2B5EF4-FFF2-40B4-BE49-F238E27FC236}">
                <a16:creationId xmlns:a16="http://schemas.microsoft.com/office/drawing/2014/main" id="{A670F171-149B-4046-9659-40307CA80166}"/>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5" name="Footer Placeholder 4">
            <a:extLst>
              <a:ext uri="{FF2B5EF4-FFF2-40B4-BE49-F238E27FC236}">
                <a16:creationId xmlns:a16="http://schemas.microsoft.com/office/drawing/2014/main" id="{3677F287-2AE7-A242-8DC8-543E92EA6D40}"/>
              </a:ext>
            </a:extLst>
          </p:cNvPr>
          <p:cNvSpPr>
            <a:spLocks noGrp="1"/>
          </p:cNvSpPr>
          <p:nvPr>
            <p:ph type="ftr" sz="quarter" idx="11"/>
          </p:nvPr>
        </p:nvSpPr>
        <p:spPr/>
        <p:txBody>
          <a:bodyPr/>
          <a:lstStyle/>
          <a:p>
            <a:endParaRPr lang="en-IL"/>
          </a:p>
        </p:txBody>
      </p:sp>
      <p:sp>
        <p:nvSpPr>
          <p:cNvPr id="6" name="Slide Number Placeholder 5">
            <a:extLst>
              <a:ext uri="{FF2B5EF4-FFF2-40B4-BE49-F238E27FC236}">
                <a16:creationId xmlns:a16="http://schemas.microsoft.com/office/drawing/2014/main" id="{9FE3DAF8-7A9C-C342-8CF8-82DA51AC9759}"/>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25283962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56B46B-122E-8340-84BF-72FFE1E9140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L"/>
          </a:p>
        </p:txBody>
      </p:sp>
      <p:sp>
        <p:nvSpPr>
          <p:cNvPr id="3" name="Vertical Text Placeholder 2">
            <a:extLst>
              <a:ext uri="{FF2B5EF4-FFF2-40B4-BE49-F238E27FC236}">
                <a16:creationId xmlns:a16="http://schemas.microsoft.com/office/drawing/2014/main" id="{687247B1-15F6-3347-9EA8-B8347C3639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4" name="Date Placeholder 3">
            <a:extLst>
              <a:ext uri="{FF2B5EF4-FFF2-40B4-BE49-F238E27FC236}">
                <a16:creationId xmlns:a16="http://schemas.microsoft.com/office/drawing/2014/main" id="{E5940C82-E1B1-B448-87E1-29BAA126BFCD}"/>
              </a:ext>
            </a:extLst>
          </p:cNvPr>
          <p:cNvSpPr>
            <a:spLocks noGrp="1"/>
          </p:cNvSpPr>
          <p:nvPr>
            <p:ph type="dt" sz="half" idx="10"/>
          </p:nvPr>
        </p:nvSpPr>
        <p:spPr/>
        <p:txBody>
          <a:bodyPr/>
          <a:lstStyle/>
          <a:p>
            <a:fld id="{9B040088-0626-CF41-AA5C-CDE0CFC8BF48}" type="datetimeFigureOut">
              <a:rPr lang="en-IL" smtClean="0"/>
              <a:t>11/25/2021</a:t>
            </a:fld>
            <a:endParaRPr lang="en-IL"/>
          </a:p>
        </p:txBody>
      </p:sp>
      <p:sp>
        <p:nvSpPr>
          <p:cNvPr id="5" name="Footer Placeholder 4">
            <a:extLst>
              <a:ext uri="{FF2B5EF4-FFF2-40B4-BE49-F238E27FC236}">
                <a16:creationId xmlns:a16="http://schemas.microsoft.com/office/drawing/2014/main" id="{D2802C44-AB04-7F45-88A8-737CC14314F1}"/>
              </a:ext>
            </a:extLst>
          </p:cNvPr>
          <p:cNvSpPr>
            <a:spLocks noGrp="1"/>
          </p:cNvSpPr>
          <p:nvPr>
            <p:ph type="ftr" sz="quarter" idx="11"/>
          </p:nvPr>
        </p:nvSpPr>
        <p:spPr/>
        <p:txBody>
          <a:bodyPr/>
          <a:lstStyle/>
          <a:p>
            <a:endParaRPr lang="en-IL"/>
          </a:p>
        </p:txBody>
      </p:sp>
      <p:sp>
        <p:nvSpPr>
          <p:cNvPr id="6" name="Slide Number Placeholder 5">
            <a:extLst>
              <a:ext uri="{FF2B5EF4-FFF2-40B4-BE49-F238E27FC236}">
                <a16:creationId xmlns:a16="http://schemas.microsoft.com/office/drawing/2014/main" id="{832EC5EC-D0DF-1940-814E-D8CFD298E8B6}"/>
              </a:ext>
            </a:extLst>
          </p:cNvPr>
          <p:cNvSpPr>
            <a:spLocks noGrp="1"/>
          </p:cNvSpPr>
          <p:nvPr>
            <p:ph type="sldNum" sz="quarter" idx="12"/>
          </p:nvPr>
        </p:nvSpPr>
        <p:spPr/>
        <p:txBody>
          <a:bodyPr/>
          <a:lstStyle/>
          <a:p>
            <a:fld id="{B253A16F-6049-7343-9980-F8C8B0340ADD}" type="slidenum">
              <a:rPr lang="en-IL" smtClean="0"/>
              <a:t>‹#›</a:t>
            </a:fld>
            <a:endParaRPr lang="en-IL"/>
          </a:p>
        </p:txBody>
      </p:sp>
    </p:spTree>
    <p:extLst>
      <p:ext uri="{BB962C8B-B14F-4D97-AF65-F5344CB8AC3E}">
        <p14:creationId xmlns:p14="http://schemas.microsoft.com/office/powerpoint/2010/main" val="3528496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32D106-7FD4-9140-9741-36647EE28156}"/>
              </a:ext>
            </a:extLst>
          </p:cNvPr>
          <p:cNvSpPr>
            <a:spLocks noGrp="1"/>
          </p:cNvSpPr>
          <p:nvPr>
            <p:ph type="title"/>
          </p:nvPr>
        </p:nvSpPr>
        <p:spPr>
          <a:xfrm>
            <a:off x="0" y="18256"/>
            <a:ext cx="10258097" cy="738490"/>
          </a:xfrm>
          <a:prstGeom prst="rect">
            <a:avLst/>
          </a:prstGeom>
        </p:spPr>
        <p:txBody>
          <a:bodyPr vert="horz" lIns="91440" tIns="45720" rIns="91440" bIns="45720" rtlCol="0" anchor="ctr">
            <a:normAutofit/>
          </a:bodyPr>
          <a:lstStyle/>
          <a:p>
            <a:r>
              <a:rPr lang="en-US"/>
              <a:t>Click to edit Master title style</a:t>
            </a:r>
            <a:endParaRPr lang="en-IL"/>
          </a:p>
        </p:txBody>
      </p:sp>
      <p:sp>
        <p:nvSpPr>
          <p:cNvPr id="3" name="Text Placeholder 2">
            <a:extLst>
              <a:ext uri="{FF2B5EF4-FFF2-40B4-BE49-F238E27FC236}">
                <a16:creationId xmlns:a16="http://schemas.microsoft.com/office/drawing/2014/main" id="{896732F3-48AC-754E-98C8-F03F52BB05FC}"/>
              </a:ext>
            </a:extLst>
          </p:cNvPr>
          <p:cNvSpPr>
            <a:spLocks noGrp="1"/>
          </p:cNvSpPr>
          <p:nvPr>
            <p:ph type="body" idx="1"/>
          </p:nvPr>
        </p:nvSpPr>
        <p:spPr>
          <a:xfrm>
            <a:off x="-1" y="953266"/>
            <a:ext cx="11992303" cy="506916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L"/>
          </a:p>
        </p:txBody>
      </p:sp>
      <p:sp>
        <p:nvSpPr>
          <p:cNvPr id="4" name="Date Placeholder 3">
            <a:extLst>
              <a:ext uri="{FF2B5EF4-FFF2-40B4-BE49-F238E27FC236}">
                <a16:creationId xmlns:a16="http://schemas.microsoft.com/office/drawing/2014/main" id="{FF01E4E1-08B1-BA44-A9F0-4ACC4518A0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040088-0626-CF41-AA5C-CDE0CFC8BF48}" type="datetimeFigureOut">
              <a:rPr lang="en-IL" smtClean="0"/>
              <a:t>11/25/2021</a:t>
            </a:fld>
            <a:endParaRPr lang="en-IL"/>
          </a:p>
        </p:txBody>
      </p:sp>
      <p:sp>
        <p:nvSpPr>
          <p:cNvPr id="5" name="Footer Placeholder 4">
            <a:extLst>
              <a:ext uri="{FF2B5EF4-FFF2-40B4-BE49-F238E27FC236}">
                <a16:creationId xmlns:a16="http://schemas.microsoft.com/office/drawing/2014/main" id="{A1E9770E-6161-6547-A8FC-B7E851520B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L"/>
          </a:p>
        </p:txBody>
      </p:sp>
      <p:sp>
        <p:nvSpPr>
          <p:cNvPr id="6" name="Slide Number Placeholder 5">
            <a:extLst>
              <a:ext uri="{FF2B5EF4-FFF2-40B4-BE49-F238E27FC236}">
                <a16:creationId xmlns:a16="http://schemas.microsoft.com/office/drawing/2014/main" id="{7302580A-1581-994A-A515-90135215B0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53A16F-6049-7343-9980-F8C8B0340ADD}" type="slidenum">
              <a:rPr lang="en-IL" smtClean="0"/>
              <a:t>‹#›</a:t>
            </a:fld>
            <a:endParaRPr lang="en-IL"/>
          </a:p>
        </p:txBody>
      </p:sp>
    </p:spTree>
    <p:extLst>
      <p:ext uri="{BB962C8B-B14F-4D97-AF65-F5344CB8AC3E}">
        <p14:creationId xmlns:p14="http://schemas.microsoft.com/office/powerpoint/2010/main" val="1052080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I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Group 83">
            <a:extLst>
              <a:ext uri="{FF2B5EF4-FFF2-40B4-BE49-F238E27FC236}">
                <a16:creationId xmlns:a16="http://schemas.microsoft.com/office/drawing/2014/main" id="{49A5FF87-4E60-466E-860F-70AE68A1E522}"/>
              </a:ext>
            </a:extLst>
          </p:cNvPr>
          <p:cNvGrpSpPr/>
          <p:nvPr/>
        </p:nvGrpSpPr>
        <p:grpSpPr>
          <a:xfrm>
            <a:off x="3178156" y="1479747"/>
            <a:ext cx="5657978" cy="4998261"/>
            <a:chOff x="3178156" y="1302187"/>
            <a:chExt cx="5657978" cy="4998261"/>
          </a:xfrm>
          <a:solidFill>
            <a:schemeClr val="bg1"/>
          </a:solidFill>
        </p:grpSpPr>
        <p:grpSp>
          <p:nvGrpSpPr>
            <p:cNvPr id="94" name="Group 93">
              <a:extLst>
                <a:ext uri="{FF2B5EF4-FFF2-40B4-BE49-F238E27FC236}">
                  <a16:creationId xmlns:a16="http://schemas.microsoft.com/office/drawing/2014/main" id="{7FA3965B-D113-46B7-BC7B-DD4A1738D3AD}"/>
                </a:ext>
              </a:extLst>
            </p:cNvPr>
            <p:cNvGrpSpPr/>
            <p:nvPr/>
          </p:nvGrpSpPr>
          <p:grpSpPr>
            <a:xfrm>
              <a:off x="3178156" y="1302187"/>
              <a:ext cx="461582" cy="4998261"/>
              <a:chOff x="2769782" y="1311067"/>
              <a:chExt cx="461582" cy="4998261"/>
            </a:xfrm>
            <a:grpFill/>
          </p:grpSpPr>
          <p:sp>
            <p:nvSpPr>
              <p:cNvPr id="175" name="Rectangle 174">
                <a:extLst>
                  <a:ext uri="{FF2B5EF4-FFF2-40B4-BE49-F238E27FC236}">
                    <a16:creationId xmlns:a16="http://schemas.microsoft.com/office/drawing/2014/main" id="{1413E8E7-B027-42A9-BF02-AED252F832D9}"/>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6" name="Rectangle 175">
                <a:extLst>
                  <a:ext uri="{FF2B5EF4-FFF2-40B4-BE49-F238E27FC236}">
                    <a16:creationId xmlns:a16="http://schemas.microsoft.com/office/drawing/2014/main" id="{C5A40344-052C-4E33-B0EF-FF3D0AD581E5}"/>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7" name="Rectangle 176">
                <a:extLst>
                  <a:ext uri="{FF2B5EF4-FFF2-40B4-BE49-F238E27FC236}">
                    <a16:creationId xmlns:a16="http://schemas.microsoft.com/office/drawing/2014/main" id="{4E225777-2120-46F3-9594-FABEA51BDDAA}"/>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8" name="Rectangle 177">
                <a:extLst>
                  <a:ext uri="{FF2B5EF4-FFF2-40B4-BE49-F238E27FC236}">
                    <a16:creationId xmlns:a16="http://schemas.microsoft.com/office/drawing/2014/main" id="{E64F5500-2806-4332-A8DD-A7E2E4DE6B1C}"/>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9" name="Rectangle 178">
                <a:extLst>
                  <a:ext uri="{FF2B5EF4-FFF2-40B4-BE49-F238E27FC236}">
                    <a16:creationId xmlns:a16="http://schemas.microsoft.com/office/drawing/2014/main" id="{E20FC352-5E38-4328-8D27-DEB2BDAF89FC}"/>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0" name="Rectangle 179">
                <a:extLst>
                  <a:ext uri="{FF2B5EF4-FFF2-40B4-BE49-F238E27FC236}">
                    <a16:creationId xmlns:a16="http://schemas.microsoft.com/office/drawing/2014/main" id="{F1EA630C-97D5-46B9-B6B5-785AFC563997}"/>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1" name="Rectangle 180">
                <a:extLst>
                  <a:ext uri="{FF2B5EF4-FFF2-40B4-BE49-F238E27FC236}">
                    <a16:creationId xmlns:a16="http://schemas.microsoft.com/office/drawing/2014/main" id="{7C2F2419-576E-4905-9F29-B3D5AC88E008}"/>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2" name="Rectangle 181">
                <a:extLst>
                  <a:ext uri="{FF2B5EF4-FFF2-40B4-BE49-F238E27FC236}">
                    <a16:creationId xmlns:a16="http://schemas.microsoft.com/office/drawing/2014/main" id="{E4643857-523C-4355-B8B8-F4D1D328FCD2}"/>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3" name="Rectangle 182">
                <a:extLst>
                  <a:ext uri="{FF2B5EF4-FFF2-40B4-BE49-F238E27FC236}">
                    <a16:creationId xmlns:a16="http://schemas.microsoft.com/office/drawing/2014/main" id="{173D1032-DFB0-4157-BC96-65D5DF3499F3}"/>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5" name="Group 94">
              <a:extLst>
                <a:ext uri="{FF2B5EF4-FFF2-40B4-BE49-F238E27FC236}">
                  <a16:creationId xmlns:a16="http://schemas.microsoft.com/office/drawing/2014/main" id="{701FBF76-5D39-4D13-934F-B1A11A524F17}"/>
                </a:ext>
              </a:extLst>
            </p:cNvPr>
            <p:cNvGrpSpPr/>
            <p:nvPr/>
          </p:nvGrpSpPr>
          <p:grpSpPr>
            <a:xfrm>
              <a:off x="3827706" y="1302187"/>
              <a:ext cx="461582" cy="4998261"/>
              <a:chOff x="2769782" y="1311067"/>
              <a:chExt cx="461582" cy="4998261"/>
            </a:xfrm>
            <a:grpFill/>
          </p:grpSpPr>
          <p:sp>
            <p:nvSpPr>
              <p:cNvPr id="166" name="Rectangle 165">
                <a:extLst>
                  <a:ext uri="{FF2B5EF4-FFF2-40B4-BE49-F238E27FC236}">
                    <a16:creationId xmlns:a16="http://schemas.microsoft.com/office/drawing/2014/main" id="{FF6D47BA-D566-44F1-A815-690F1A31C2E5}"/>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CD9A3534-C1F9-4537-AD2D-AA48D811CD7F}"/>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4E0C624B-6D7D-42E2-A1FE-78EB289C6363}"/>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91B53203-DC76-40B3-B1A8-66A02EE2FD0C}"/>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8D10495C-CF5A-460B-BBB0-72D2F32502F6}"/>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14D0570B-2DCD-4C0B-883B-3C0FA06AF85C}"/>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959B2932-D02F-471C-966C-ACC79192C10E}"/>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805253C5-CE82-4748-8797-980CC58173D9}"/>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4" name="Rectangle 173">
                <a:extLst>
                  <a:ext uri="{FF2B5EF4-FFF2-40B4-BE49-F238E27FC236}">
                    <a16:creationId xmlns:a16="http://schemas.microsoft.com/office/drawing/2014/main" id="{92D2C907-AC4E-4DA5-98BE-A8C8A3ED7A25}"/>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6" name="Group 95">
              <a:extLst>
                <a:ext uri="{FF2B5EF4-FFF2-40B4-BE49-F238E27FC236}">
                  <a16:creationId xmlns:a16="http://schemas.microsoft.com/office/drawing/2014/main" id="{93D55E15-D8B7-40C9-A3DC-FC63A6D9FC2F}"/>
                </a:ext>
              </a:extLst>
            </p:cNvPr>
            <p:cNvGrpSpPr/>
            <p:nvPr/>
          </p:nvGrpSpPr>
          <p:grpSpPr>
            <a:xfrm>
              <a:off x="4477256" y="1302187"/>
              <a:ext cx="461582" cy="4998261"/>
              <a:chOff x="2769782" y="1311067"/>
              <a:chExt cx="461582" cy="4998261"/>
            </a:xfrm>
            <a:grpFill/>
          </p:grpSpPr>
          <p:sp>
            <p:nvSpPr>
              <p:cNvPr id="157" name="Rectangle 156">
                <a:extLst>
                  <a:ext uri="{FF2B5EF4-FFF2-40B4-BE49-F238E27FC236}">
                    <a16:creationId xmlns:a16="http://schemas.microsoft.com/office/drawing/2014/main" id="{2D8B6840-DD7F-466E-B33D-B8B4C8EE47F5}"/>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8" name="Rectangle 157">
                <a:extLst>
                  <a:ext uri="{FF2B5EF4-FFF2-40B4-BE49-F238E27FC236}">
                    <a16:creationId xmlns:a16="http://schemas.microsoft.com/office/drawing/2014/main" id="{DEEF2103-00F3-40BF-A404-6B16343227A0}"/>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9" name="Rectangle 158">
                <a:extLst>
                  <a:ext uri="{FF2B5EF4-FFF2-40B4-BE49-F238E27FC236}">
                    <a16:creationId xmlns:a16="http://schemas.microsoft.com/office/drawing/2014/main" id="{BED9B686-7489-4998-8D07-5F2866EAA1C5}"/>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0" name="Rectangle 159">
                <a:extLst>
                  <a:ext uri="{FF2B5EF4-FFF2-40B4-BE49-F238E27FC236}">
                    <a16:creationId xmlns:a16="http://schemas.microsoft.com/office/drawing/2014/main" id="{73CE77EA-B769-4B51-AEEE-BD2A0685F54A}"/>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1" name="Rectangle 160">
                <a:extLst>
                  <a:ext uri="{FF2B5EF4-FFF2-40B4-BE49-F238E27FC236}">
                    <a16:creationId xmlns:a16="http://schemas.microsoft.com/office/drawing/2014/main" id="{B9569A92-64FF-4D19-9FAB-1DF83C1481A0}"/>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2" name="Rectangle 161">
                <a:extLst>
                  <a:ext uri="{FF2B5EF4-FFF2-40B4-BE49-F238E27FC236}">
                    <a16:creationId xmlns:a16="http://schemas.microsoft.com/office/drawing/2014/main" id="{A3DE4605-0CAD-4FA6-8ECC-BD5AE422C9B9}"/>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3" name="Rectangle 162">
                <a:extLst>
                  <a:ext uri="{FF2B5EF4-FFF2-40B4-BE49-F238E27FC236}">
                    <a16:creationId xmlns:a16="http://schemas.microsoft.com/office/drawing/2014/main" id="{305EE484-5579-46ED-B676-20A8C386111B}"/>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4" name="Rectangle 163">
                <a:extLst>
                  <a:ext uri="{FF2B5EF4-FFF2-40B4-BE49-F238E27FC236}">
                    <a16:creationId xmlns:a16="http://schemas.microsoft.com/office/drawing/2014/main" id="{65D71F1C-5878-4BEE-A089-37A4766DF47A}"/>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3CFC837A-931C-4267-AAB4-96498FAFA9E3}"/>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7" name="Group 96">
              <a:extLst>
                <a:ext uri="{FF2B5EF4-FFF2-40B4-BE49-F238E27FC236}">
                  <a16:creationId xmlns:a16="http://schemas.microsoft.com/office/drawing/2014/main" id="{AE6223A1-B1BC-4F87-9C35-454E0799B73A}"/>
                </a:ext>
              </a:extLst>
            </p:cNvPr>
            <p:cNvGrpSpPr/>
            <p:nvPr/>
          </p:nvGrpSpPr>
          <p:grpSpPr>
            <a:xfrm>
              <a:off x="5126805" y="1302187"/>
              <a:ext cx="461582" cy="4998261"/>
              <a:chOff x="2769782" y="1311067"/>
              <a:chExt cx="461582" cy="4998261"/>
            </a:xfrm>
            <a:grpFill/>
          </p:grpSpPr>
          <p:sp>
            <p:nvSpPr>
              <p:cNvPr id="148" name="Rectangle 147">
                <a:extLst>
                  <a:ext uri="{FF2B5EF4-FFF2-40B4-BE49-F238E27FC236}">
                    <a16:creationId xmlns:a16="http://schemas.microsoft.com/office/drawing/2014/main" id="{1BB1E5CD-D6BA-4921-93EB-AD46DAC21D2A}"/>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9" name="Rectangle 148">
                <a:extLst>
                  <a:ext uri="{FF2B5EF4-FFF2-40B4-BE49-F238E27FC236}">
                    <a16:creationId xmlns:a16="http://schemas.microsoft.com/office/drawing/2014/main" id="{73356112-3A15-45E6-A4AD-E9FC3712CE9B}"/>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0" name="Rectangle 149">
                <a:extLst>
                  <a:ext uri="{FF2B5EF4-FFF2-40B4-BE49-F238E27FC236}">
                    <a16:creationId xmlns:a16="http://schemas.microsoft.com/office/drawing/2014/main" id="{5E71E865-0D3D-4D0E-959D-7D4E479DFD95}"/>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1" name="Rectangle 150">
                <a:extLst>
                  <a:ext uri="{FF2B5EF4-FFF2-40B4-BE49-F238E27FC236}">
                    <a16:creationId xmlns:a16="http://schemas.microsoft.com/office/drawing/2014/main" id="{B6B5272E-641E-4E9A-9257-FCA52A564314}"/>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2" name="Rectangle 151">
                <a:extLst>
                  <a:ext uri="{FF2B5EF4-FFF2-40B4-BE49-F238E27FC236}">
                    <a16:creationId xmlns:a16="http://schemas.microsoft.com/office/drawing/2014/main" id="{4DA22463-BA13-440C-B822-B22000542C85}"/>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 name="Rectangle 152">
                <a:extLst>
                  <a:ext uri="{FF2B5EF4-FFF2-40B4-BE49-F238E27FC236}">
                    <a16:creationId xmlns:a16="http://schemas.microsoft.com/office/drawing/2014/main" id="{6A26D20D-826F-440E-AE52-E734A8E65A64}"/>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4" name="Rectangle 153">
                <a:extLst>
                  <a:ext uri="{FF2B5EF4-FFF2-40B4-BE49-F238E27FC236}">
                    <a16:creationId xmlns:a16="http://schemas.microsoft.com/office/drawing/2014/main" id="{A36639CC-B5A5-4718-A670-85669FFDCB78}"/>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5" name="Rectangle 154">
                <a:extLst>
                  <a:ext uri="{FF2B5EF4-FFF2-40B4-BE49-F238E27FC236}">
                    <a16:creationId xmlns:a16="http://schemas.microsoft.com/office/drawing/2014/main" id="{7FE9F8B2-CDD4-4BDF-86F6-4A080650C04D}"/>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6" name="Rectangle 155">
                <a:extLst>
                  <a:ext uri="{FF2B5EF4-FFF2-40B4-BE49-F238E27FC236}">
                    <a16:creationId xmlns:a16="http://schemas.microsoft.com/office/drawing/2014/main" id="{18CCDF74-8512-4ED7-97DB-6A4386431B23}"/>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8" name="Group 97">
              <a:extLst>
                <a:ext uri="{FF2B5EF4-FFF2-40B4-BE49-F238E27FC236}">
                  <a16:creationId xmlns:a16="http://schemas.microsoft.com/office/drawing/2014/main" id="{D1F10159-1208-496A-9CA1-2FF425573394}"/>
                </a:ext>
              </a:extLst>
            </p:cNvPr>
            <p:cNvGrpSpPr/>
            <p:nvPr/>
          </p:nvGrpSpPr>
          <p:grpSpPr>
            <a:xfrm>
              <a:off x="5776354" y="1302187"/>
              <a:ext cx="461582" cy="4998261"/>
              <a:chOff x="2769782" y="1311067"/>
              <a:chExt cx="461582" cy="4998261"/>
            </a:xfrm>
            <a:grpFill/>
          </p:grpSpPr>
          <p:sp>
            <p:nvSpPr>
              <p:cNvPr id="139" name="Rectangle 138">
                <a:extLst>
                  <a:ext uri="{FF2B5EF4-FFF2-40B4-BE49-F238E27FC236}">
                    <a16:creationId xmlns:a16="http://schemas.microsoft.com/office/drawing/2014/main" id="{197961F7-B73A-4A39-A348-87A0E84A649F}"/>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0" name="Rectangle 139">
                <a:extLst>
                  <a:ext uri="{FF2B5EF4-FFF2-40B4-BE49-F238E27FC236}">
                    <a16:creationId xmlns:a16="http://schemas.microsoft.com/office/drawing/2014/main" id="{37118338-5CDD-4C24-974B-D3525C598116}"/>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Rectangle 140">
                <a:extLst>
                  <a:ext uri="{FF2B5EF4-FFF2-40B4-BE49-F238E27FC236}">
                    <a16:creationId xmlns:a16="http://schemas.microsoft.com/office/drawing/2014/main" id="{3023BF36-363D-46BC-B6B5-B20EC4AAF2BB}"/>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2" name="Rectangle 141">
                <a:extLst>
                  <a:ext uri="{FF2B5EF4-FFF2-40B4-BE49-F238E27FC236}">
                    <a16:creationId xmlns:a16="http://schemas.microsoft.com/office/drawing/2014/main" id="{9EFE401A-ECD2-458C-9379-D6FEFC56C6FF}"/>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 name="Rectangle 142">
                <a:extLst>
                  <a:ext uri="{FF2B5EF4-FFF2-40B4-BE49-F238E27FC236}">
                    <a16:creationId xmlns:a16="http://schemas.microsoft.com/office/drawing/2014/main" id="{27F77CAB-BADC-4E27-BA43-9E4C3C087CFE}"/>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4" name="Rectangle 143">
                <a:extLst>
                  <a:ext uri="{FF2B5EF4-FFF2-40B4-BE49-F238E27FC236}">
                    <a16:creationId xmlns:a16="http://schemas.microsoft.com/office/drawing/2014/main" id="{8B12EA13-3129-41E7-B219-9A61F8295F68}"/>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5" name="Rectangle 144">
                <a:extLst>
                  <a:ext uri="{FF2B5EF4-FFF2-40B4-BE49-F238E27FC236}">
                    <a16:creationId xmlns:a16="http://schemas.microsoft.com/office/drawing/2014/main" id="{06A014F4-6E98-4526-AA77-F14691A57FA3}"/>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Rectangle 145">
                <a:extLst>
                  <a:ext uri="{FF2B5EF4-FFF2-40B4-BE49-F238E27FC236}">
                    <a16:creationId xmlns:a16="http://schemas.microsoft.com/office/drawing/2014/main" id="{9AE3FDCC-A580-46D1-8ED1-B6CD68C2120A}"/>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7" name="Rectangle 146">
                <a:extLst>
                  <a:ext uri="{FF2B5EF4-FFF2-40B4-BE49-F238E27FC236}">
                    <a16:creationId xmlns:a16="http://schemas.microsoft.com/office/drawing/2014/main" id="{E54644DB-A20A-4ECF-B211-CAE27CC23472}"/>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9" name="Group 98">
              <a:extLst>
                <a:ext uri="{FF2B5EF4-FFF2-40B4-BE49-F238E27FC236}">
                  <a16:creationId xmlns:a16="http://schemas.microsoft.com/office/drawing/2014/main" id="{09EE8866-DCC7-4C2B-ADA5-A1F819F69B84}"/>
                </a:ext>
              </a:extLst>
            </p:cNvPr>
            <p:cNvGrpSpPr/>
            <p:nvPr/>
          </p:nvGrpSpPr>
          <p:grpSpPr>
            <a:xfrm>
              <a:off x="6425903" y="1302187"/>
              <a:ext cx="461582" cy="4998261"/>
              <a:chOff x="2769782" y="1311067"/>
              <a:chExt cx="461582" cy="4998261"/>
            </a:xfrm>
            <a:grpFill/>
          </p:grpSpPr>
          <p:sp>
            <p:nvSpPr>
              <p:cNvPr id="130" name="Rectangle 129">
                <a:extLst>
                  <a:ext uri="{FF2B5EF4-FFF2-40B4-BE49-F238E27FC236}">
                    <a16:creationId xmlns:a16="http://schemas.microsoft.com/office/drawing/2014/main" id="{6EEA16DA-A24A-4B53-B429-1EF3D306CCAE}"/>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 name="Rectangle 130">
                <a:extLst>
                  <a:ext uri="{FF2B5EF4-FFF2-40B4-BE49-F238E27FC236}">
                    <a16:creationId xmlns:a16="http://schemas.microsoft.com/office/drawing/2014/main" id="{E7E11225-B42E-4202-B48B-2B80555A88A5}"/>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Rectangle 131">
                <a:extLst>
                  <a:ext uri="{FF2B5EF4-FFF2-40B4-BE49-F238E27FC236}">
                    <a16:creationId xmlns:a16="http://schemas.microsoft.com/office/drawing/2014/main" id="{20EE4F4A-3F05-4D97-B716-159FA51AA3AC}"/>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 name="Rectangle 132">
                <a:extLst>
                  <a:ext uri="{FF2B5EF4-FFF2-40B4-BE49-F238E27FC236}">
                    <a16:creationId xmlns:a16="http://schemas.microsoft.com/office/drawing/2014/main" id="{B0D8A035-A943-4F18-B462-A6A91DEF43E7}"/>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4" name="Rectangle 133">
                <a:extLst>
                  <a:ext uri="{FF2B5EF4-FFF2-40B4-BE49-F238E27FC236}">
                    <a16:creationId xmlns:a16="http://schemas.microsoft.com/office/drawing/2014/main" id="{DA176372-0B56-4F7B-A515-E391BC15B94A}"/>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5" name="Rectangle 134">
                <a:extLst>
                  <a:ext uri="{FF2B5EF4-FFF2-40B4-BE49-F238E27FC236}">
                    <a16:creationId xmlns:a16="http://schemas.microsoft.com/office/drawing/2014/main" id="{E9531FB8-8B9E-4ED9-B6C7-0F8FE9C42D8C}"/>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6" name="Rectangle 135">
                <a:extLst>
                  <a:ext uri="{FF2B5EF4-FFF2-40B4-BE49-F238E27FC236}">
                    <a16:creationId xmlns:a16="http://schemas.microsoft.com/office/drawing/2014/main" id="{5F0C5D1D-50DD-486E-BF5E-BAAE8DCA21D8}"/>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Rectangle 136">
                <a:extLst>
                  <a:ext uri="{FF2B5EF4-FFF2-40B4-BE49-F238E27FC236}">
                    <a16:creationId xmlns:a16="http://schemas.microsoft.com/office/drawing/2014/main" id="{6753A6B5-0F74-4DA3-B571-12FF69BE0559}"/>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8" name="Rectangle 137">
                <a:extLst>
                  <a:ext uri="{FF2B5EF4-FFF2-40B4-BE49-F238E27FC236}">
                    <a16:creationId xmlns:a16="http://schemas.microsoft.com/office/drawing/2014/main" id="{EF9A0196-EAA2-42C4-A3FC-40F1B20E4A3F}"/>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0" name="Group 99">
              <a:extLst>
                <a:ext uri="{FF2B5EF4-FFF2-40B4-BE49-F238E27FC236}">
                  <a16:creationId xmlns:a16="http://schemas.microsoft.com/office/drawing/2014/main" id="{B5484095-39DE-4343-BE29-1BB087F8DCAE}"/>
                </a:ext>
              </a:extLst>
            </p:cNvPr>
            <p:cNvGrpSpPr/>
            <p:nvPr/>
          </p:nvGrpSpPr>
          <p:grpSpPr>
            <a:xfrm>
              <a:off x="7075452" y="1302187"/>
              <a:ext cx="461582" cy="4998261"/>
              <a:chOff x="2769782" y="1311067"/>
              <a:chExt cx="461582" cy="4998261"/>
            </a:xfrm>
            <a:grpFill/>
          </p:grpSpPr>
          <p:sp>
            <p:nvSpPr>
              <p:cNvPr id="121" name="Rectangle 120">
                <a:extLst>
                  <a:ext uri="{FF2B5EF4-FFF2-40B4-BE49-F238E27FC236}">
                    <a16:creationId xmlns:a16="http://schemas.microsoft.com/office/drawing/2014/main" id="{FCBE1720-3585-4EB0-B01F-2889C5B3B120}"/>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 name="Rectangle 121">
                <a:extLst>
                  <a:ext uri="{FF2B5EF4-FFF2-40B4-BE49-F238E27FC236}">
                    <a16:creationId xmlns:a16="http://schemas.microsoft.com/office/drawing/2014/main" id="{D3D5231E-1998-4585-AFFC-4C3229240214}"/>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Rectangle 122">
                <a:extLst>
                  <a:ext uri="{FF2B5EF4-FFF2-40B4-BE49-F238E27FC236}">
                    <a16:creationId xmlns:a16="http://schemas.microsoft.com/office/drawing/2014/main" id="{7DAD49CE-18F1-4060-818D-391C6853EDC6}"/>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 name="Rectangle 123">
                <a:extLst>
                  <a:ext uri="{FF2B5EF4-FFF2-40B4-BE49-F238E27FC236}">
                    <a16:creationId xmlns:a16="http://schemas.microsoft.com/office/drawing/2014/main" id="{EA6C3CC2-9C86-4CE1-AE29-27DB1457774C}"/>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 name="Rectangle 124">
                <a:extLst>
                  <a:ext uri="{FF2B5EF4-FFF2-40B4-BE49-F238E27FC236}">
                    <a16:creationId xmlns:a16="http://schemas.microsoft.com/office/drawing/2014/main" id="{661610D9-736D-4CF5-B323-6C31D8088DC3}"/>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 name="Rectangle 125">
                <a:extLst>
                  <a:ext uri="{FF2B5EF4-FFF2-40B4-BE49-F238E27FC236}">
                    <a16:creationId xmlns:a16="http://schemas.microsoft.com/office/drawing/2014/main" id="{1A933DCA-B967-400E-BF81-8BFD5C7D0ACE}"/>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 name="Rectangle 126">
                <a:extLst>
                  <a:ext uri="{FF2B5EF4-FFF2-40B4-BE49-F238E27FC236}">
                    <a16:creationId xmlns:a16="http://schemas.microsoft.com/office/drawing/2014/main" id="{45F24900-E6A9-4FC3-9432-C1D84090C88D}"/>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 name="Rectangle 127">
                <a:extLst>
                  <a:ext uri="{FF2B5EF4-FFF2-40B4-BE49-F238E27FC236}">
                    <a16:creationId xmlns:a16="http://schemas.microsoft.com/office/drawing/2014/main" id="{EA29DD8A-9E0D-4E1E-8161-EB33E652A027}"/>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 name="Rectangle 128">
                <a:extLst>
                  <a:ext uri="{FF2B5EF4-FFF2-40B4-BE49-F238E27FC236}">
                    <a16:creationId xmlns:a16="http://schemas.microsoft.com/office/drawing/2014/main" id="{DC023A5D-E232-4A68-9888-35AA12387EDC}"/>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1" name="Group 100">
              <a:extLst>
                <a:ext uri="{FF2B5EF4-FFF2-40B4-BE49-F238E27FC236}">
                  <a16:creationId xmlns:a16="http://schemas.microsoft.com/office/drawing/2014/main" id="{D802F59F-4066-49BB-9494-5A060F904DE6}"/>
                </a:ext>
              </a:extLst>
            </p:cNvPr>
            <p:cNvGrpSpPr/>
            <p:nvPr/>
          </p:nvGrpSpPr>
          <p:grpSpPr>
            <a:xfrm>
              <a:off x="7725001" y="1302187"/>
              <a:ext cx="461582" cy="4998261"/>
              <a:chOff x="2769782" y="1311067"/>
              <a:chExt cx="461582" cy="4998261"/>
            </a:xfrm>
            <a:grpFill/>
          </p:grpSpPr>
          <p:sp>
            <p:nvSpPr>
              <p:cNvPr id="112" name="Rectangle 111">
                <a:extLst>
                  <a:ext uri="{FF2B5EF4-FFF2-40B4-BE49-F238E27FC236}">
                    <a16:creationId xmlns:a16="http://schemas.microsoft.com/office/drawing/2014/main" id="{359DBBEC-8322-48DF-883B-3D03DAE2B8BF}"/>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C176F8BE-8677-4488-894E-00ADB4856778}"/>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a:extLst>
                  <a:ext uri="{FF2B5EF4-FFF2-40B4-BE49-F238E27FC236}">
                    <a16:creationId xmlns:a16="http://schemas.microsoft.com/office/drawing/2014/main" id="{875ECBE9-5B57-455F-8F8F-A838219E1476}"/>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114">
                <a:extLst>
                  <a:ext uri="{FF2B5EF4-FFF2-40B4-BE49-F238E27FC236}">
                    <a16:creationId xmlns:a16="http://schemas.microsoft.com/office/drawing/2014/main" id="{E450C4F5-995D-43C1-82D6-B5C074FE5FC9}"/>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E9D04262-C887-4653-A250-4A49DD88F329}"/>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116">
                <a:extLst>
                  <a:ext uri="{FF2B5EF4-FFF2-40B4-BE49-F238E27FC236}">
                    <a16:creationId xmlns:a16="http://schemas.microsoft.com/office/drawing/2014/main" id="{6D21C24E-C9F0-4D57-9243-0F53CE763BA8}"/>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 name="Rectangle 117">
                <a:extLst>
                  <a:ext uri="{FF2B5EF4-FFF2-40B4-BE49-F238E27FC236}">
                    <a16:creationId xmlns:a16="http://schemas.microsoft.com/office/drawing/2014/main" id="{22AC8201-91F2-42B3-BC91-3A9D620E4D14}"/>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 name="Rectangle 118">
                <a:extLst>
                  <a:ext uri="{FF2B5EF4-FFF2-40B4-BE49-F238E27FC236}">
                    <a16:creationId xmlns:a16="http://schemas.microsoft.com/office/drawing/2014/main" id="{7BB95676-667A-462F-81A3-9F9D5BC75107}"/>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Rectangle 119">
                <a:extLst>
                  <a:ext uri="{FF2B5EF4-FFF2-40B4-BE49-F238E27FC236}">
                    <a16:creationId xmlns:a16="http://schemas.microsoft.com/office/drawing/2014/main" id="{5F7D566F-85D3-4F72-AF8C-40DB4038A5C0}"/>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101">
              <a:extLst>
                <a:ext uri="{FF2B5EF4-FFF2-40B4-BE49-F238E27FC236}">
                  <a16:creationId xmlns:a16="http://schemas.microsoft.com/office/drawing/2014/main" id="{992A1487-89A2-4583-83E7-019EAA9CDFA2}"/>
                </a:ext>
              </a:extLst>
            </p:cNvPr>
            <p:cNvGrpSpPr/>
            <p:nvPr/>
          </p:nvGrpSpPr>
          <p:grpSpPr>
            <a:xfrm>
              <a:off x="8374552" y="1302187"/>
              <a:ext cx="461582" cy="4998261"/>
              <a:chOff x="2769782" y="1311067"/>
              <a:chExt cx="461582" cy="4998261"/>
            </a:xfrm>
            <a:grpFill/>
          </p:grpSpPr>
          <p:sp>
            <p:nvSpPr>
              <p:cNvPr id="103" name="Rectangle 102">
                <a:extLst>
                  <a:ext uri="{FF2B5EF4-FFF2-40B4-BE49-F238E27FC236}">
                    <a16:creationId xmlns:a16="http://schemas.microsoft.com/office/drawing/2014/main" id="{6457AC30-FF50-43AF-A04A-ADD3DF51F4E1}"/>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 name="Rectangle 103">
                <a:extLst>
                  <a:ext uri="{FF2B5EF4-FFF2-40B4-BE49-F238E27FC236}">
                    <a16:creationId xmlns:a16="http://schemas.microsoft.com/office/drawing/2014/main" id="{16185634-D930-41F5-9BC0-747FEF0B6EF8}"/>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a:extLst>
                  <a:ext uri="{FF2B5EF4-FFF2-40B4-BE49-F238E27FC236}">
                    <a16:creationId xmlns:a16="http://schemas.microsoft.com/office/drawing/2014/main" id="{07CF4106-94E7-45CB-8C1D-25798199271E}"/>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a:extLst>
                  <a:ext uri="{FF2B5EF4-FFF2-40B4-BE49-F238E27FC236}">
                    <a16:creationId xmlns:a16="http://schemas.microsoft.com/office/drawing/2014/main" id="{B9D00243-8C9E-417B-987E-C5544DC9B747}"/>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Rectangle 106">
                <a:extLst>
                  <a:ext uri="{FF2B5EF4-FFF2-40B4-BE49-F238E27FC236}">
                    <a16:creationId xmlns:a16="http://schemas.microsoft.com/office/drawing/2014/main" id="{9C0A35B0-6584-422D-896D-CC6B9E877D69}"/>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a:extLst>
                  <a:ext uri="{FF2B5EF4-FFF2-40B4-BE49-F238E27FC236}">
                    <a16:creationId xmlns:a16="http://schemas.microsoft.com/office/drawing/2014/main" id="{F19DE6FC-151D-43CD-8AB0-2D334AD6D365}"/>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a:extLst>
                  <a:ext uri="{FF2B5EF4-FFF2-40B4-BE49-F238E27FC236}">
                    <a16:creationId xmlns:a16="http://schemas.microsoft.com/office/drawing/2014/main" id="{B5FCAFA6-0474-4534-BF31-99CCE3A8E0B0}"/>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 name="Rectangle 109">
                <a:extLst>
                  <a:ext uri="{FF2B5EF4-FFF2-40B4-BE49-F238E27FC236}">
                    <a16:creationId xmlns:a16="http://schemas.microsoft.com/office/drawing/2014/main" id="{E3645389-1029-45C2-B987-FBCFEFDB0259}"/>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a:extLst>
                  <a:ext uri="{FF2B5EF4-FFF2-40B4-BE49-F238E27FC236}">
                    <a16:creationId xmlns:a16="http://schemas.microsoft.com/office/drawing/2014/main" id="{8A25BA7D-0AE2-47B1-A25B-E4FE81ED6B38}"/>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6" name="Rectangle 5">
            <a:extLst>
              <a:ext uri="{FF2B5EF4-FFF2-40B4-BE49-F238E27FC236}">
                <a16:creationId xmlns:a16="http://schemas.microsoft.com/office/drawing/2014/main" id="{F33BDB5B-01E4-4E09-B616-1B69C3354173}"/>
              </a:ext>
            </a:extLst>
          </p:cNvPr>
          <p:cNvSpPr/>
          <p:nvPr/>
        </p:nvSpPr>
        <p:spPr>
          <a:xfrm>
            <a:off x="31781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7" name="Rectangle 16">
            <a:extLst>
              <a:ext uri="{FF2B5EF4-FFF2-40B4-BE49-F238E27FC236}">
                <a16:creationId xmlns:a16="http://schemas.microsoft.com/office/drawing/2014/main" id="{3C3D923D-BF9C-438B-9D75-46392EF00AE0}"/>
              </a:ext>
            </a:extLst>
          </p:cNvPr>
          <p:cNvSpPr/>
          <p:nvPr/>
        </p:nvSpPr>
        <p:spPr>
          <a:xfrm>
            <a:off x="382770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28" name="Rectangle 27">
            <a:extLst>
              <a:ext uri="{FF2B5EF4-FFF2-40B4-BE49-F238E27FC236}">
                <a16:creationId xmlns:a16="http://schemas.microsoft.com/office/drawing/2014/main" id="{20113A5F-CDB5-43EE-A13F-E67910AA4361}"/>
              </a:ext>
            </a:extLst>
          </p:cNvPr>
          <p:cNvSpPr/>
          <p:nvPr/>
        </p:nvSpPr>
        <p:spPr>
          <a:xfrm>
            <a:off x="44772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40" name="Rectangle 39">
            <a:extLst>
              <a:ext uri="{FF2B5EF4-FFF2-40B4-BE49-F238E27FC236}">
                <a16:creationId xmlns:a16="http://schemas.microsoft.com/office/drawing/2014/main" id="{327B868C-7FAA-431F-9885-B3AAE4B6C494}"/>
              </a:ext>
            </a:extLst>
          </p:cNvPr>
          <p:cNvSpPr/>
          <p:nvPr/>
        </p:nvSpPr>
        <p:spPr>
          <a:xfrm>
            <a:off x="5126805"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58" name="Rectangle 57">
            <a:extLst>
              <a:ext uri="{FF2B5EF4-FFF2-40B4-BE49-F238E27FC236}">
                <a16:creationId xmlns:a16="http://schemas.microsoft.com/office/drawing/2014/main" id="{106FB7BF-3562-4B81-BB9A-D36A1373497A}"/>
              </a:ext>
            </a:extLst>
          </p:cNvPr>
          <p:cNvSpPr/>
          <p:nvPr/>
        </p:nvSpPr>
        <p:spPr>
          <a:xfrm>
            <a:off x="6425903"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66" name="Rectangle 65">
            <a:extLst>
              <a:ext uri="{FF2B5EF4-FFF2-40B4-BE49-F238E27FC236}">
                <a16:creationId xmlns:a16="http://schemas.microsoft.com/office/drawing/2014/main" id="{6865F6A7-D9E3-48ED-8226-B9BFED1898BC}"/>
              </a:ext>
            </a:extLst>
          </p:cNvPr>
          <p:cNvSpPr/>
          <p:nvPr/>
        </p:nvSpPr>
        <p:spPr>
          <a:xfrm>
            <a:off x="70754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77" name="Rectangle 76">
            <a:extLst>
              <a:ext uri="{FF2B5EF4-FFF2-40B4-BE49-F238E27FC236}">
                <a16:creationId xmlns:a16="http://schemas.microsoft.com/office/drawing/2014/main" id="{6A0A1D6F-5ED9-4EE0-B543-8D82A3BDCBF4}"/>
              </a:ext>
            </a:extLst>
          </p:cNvPr>
          <p:cNvSpPr/>
          <p:nvPr/>
        </p:nvSpPr>
        <p:spPr>
          <a:xfrm>
            <a:off x="7725001"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2" name="Title 1">
            <a:extLst>
              <a:ext uri="{FF2B5EF4-FFF2-40B4-BE49-F238E27FC236}">
                <a16:creationId xmlns:a16="http://schemas.microsoft.com/office/drawing/2014/main" id="{DB09B980-86A5-CF45-ABA3-D72113530DF9}"/>
              </a:ext>
            </a:extLst>
          </p:cNvPr>
          <p:cNvSpPr>
            <a:spLocks noGrp="1"/>
          </p:cNvSpPr>
          <p:nvPr>
            <p:ph type="title"/>
          </p:nvPr>
        </p:nvSpPr>
        <p:spPr>
          <a:xfrm>
            <a:off x="94590" y="193446"/>
            <a:ext cx="10258097" cy="738490"/>
          </a:xfrm>
        </p:spPr>
        <p:txBody>
          <a:bodyPr>
            <a:normAutofit/>
          </a:bodyPr>
          <a:lstStyle/>
          <a:p>
            <a:r>
              <a:rPr lang="en-US" dirty="0"/>
              <a:t>Sudoku Puzzles</a:t>
            </a:r>
            <a:endParaRPr lang="en-IL" dirty="0"/>
          </a:p>
        </p:txBody>
      </p:sp>
      <p:sp>
        <p:nvSpPr>
          <p:cNvPr id="5" name="Rectangle 4">
            <a:extLst>
              <a:ext uri="{FF2B5EF4-FFF2-40B4-BE49-F238E27FC236}">
                <a16:creationId xmlns:a16="http://schemas.microsoft.com/office/drawing/2014/main" id="{4EF97999-D5D1-4CFA-B5A0-479AF2B7861F}"/>
              </a:ext>
            </a:extLst>
          </p:cNvPr>
          <p:cNvSpPr/>
          <p:nvPr/>
        </p:nvSpPr>
        <p:spPr>
          <a:xfrm>
            <a:off x="31781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7" name="Rectangle 6">
            <a:extLst>
              <a:ext uri="{FF2B5EF4-FFF2-40B4-BE49-F238E27FC236}">
                <a16:creationId xmlns:a16="http://schemas.microsoft.com/office/drawing/2014/main" id="{B52E751E-DEB5-4D37-9273-47C57E8E8E31}"/>
              </a:ext>
            </a:extLst>
          </p:cNvPr>
          <p:cNvSpPr/>
          <p:nvPr/>
        </p:nvSpPr>
        <p:spPr>
          <a:xfrm>
            <a:off x="31781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5" name="Rectangle 14">
            <a:extLst>
              <a:ext uri="{FF2B5EF4-FFF2-40B4-BE49-F238E27FC236}">
                <a16:creationId xmlns:a16="http://schemas.microsoft.com/office/drawing/2014/main" id="{9AE32673-4FA6-4552-9C54-1396253C7EAA}"/>
              </a:ext>
            </a:extLst>
          </p:cNvPr>
          <p:cNvSpPr/>
          <p:nvPr/>
        </p:nvSpPr>
        <p:spPr>
          <a:xfrm>
            <a:off x="382770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6" name="Rectangle 15">
            <a:extLst>
              <a:ext uri="{FF2B5EF4-FFF2-40B4-BE49-F238E27FC236}">
                <a16:creationId xmlns:a16="http://schemas.microsoft.com/office/drawing/2014/main" id="{9F482D4D-0DC1-4F0F-A9DF-57D3AB4E8062}"/>
              </a:ext>
            </a:extLst>
          </p:cNvPr>
          <p:cNvSpPr/>
          <p:nvPr/>
        </p:nvSpPr>
        <p:spPr>
          <a:xfrm>
            <a:off x="382770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9" name="Rectangle 18">
            <a:extLst>
              <a:ext uri="{FF2B5EF4-FFF2-40B4-BE49-F238E27FC236}">
                <a16:creationId xmlns:a16="http://schemas.microsoft.com/office/drawing/2014/main" id="{BCC4005B-E25A-43B7-BDA1-D12503A8806F}"/>
              </a:ext>
            </a:extLst>
          </p:cNvPr>
          <p:cNvSpPr/>
          <p:nvPr/>
        </p:nvSpPr>
        <p:spPr>
          <a:xfrm>
            <a:off x="382770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30" name="Rectangle 29">
            <a:extLst>
              <a:ext uri="{FF2B5EF4-FFF2-40B4-BE49-F238E27FC236}">
                <a16:creationId xmlns:a16="http://schemas.microsoft.com/office/drawing/2014/main" id="{DF996FCF-3211-4D0C-A77F-6F2643DF6208}"/>
              </a:ext>
            </a:extLst>
          </p:cNvPr>
          <p:cNvSpPr/>
          <p:nvPr/>
        </p:nvSpPr>
        <p:spPr>
          <a:xfrm>
            <a:off x="44772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37" name="Rectangle 36">
            <a:extLst>
              <a:ext uri="{FF2B5EF4-FFF2-40B4-BE49-F238E27FC236}">
                <a16:creationId xmlns:a16="http://schemas.microsoft.com/office/drawing/2014/main" id="{42749A02-6DA5-41DD-8A96-58B6E9BC723C}"/>
              </a:ext>
            </a:extLst>
          </p:cNvPr>
          <p:cNvSpPr/>
          <p:nvPr/>
        </p:nvSpPr>
        <p:spPr>
          <a:xfrm>
            <a:off x="5126805"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38" name="Rectangle 37">
            <a:extLst>
              <a:ext uri="{FF2B5EF4-FFF2-40B4-BE49-F238E27FC236}">
                <a16:creationId xmlns:a16="http://schemas.microsoft.com/office/drawing/2014/main" id="{B238060E-6F1F-408B-A35D-7B71E0287656}"/>
              </a:ext>
            </a:extLst>
          </p:cNvPr>
          <p:cNvSpPr/>
          <p:nvPr/>
        </p:nvSpPr>
        <p:spPr>
          <a:xfrm>
            <a:off x="5126805"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43" name="Rectangle 42">
            <a:extLst>
              <a:ext uri="{FF2B5EF4-FFF2-40B4-BE49-F238E27FC236}">
                <a16:creationId xmlns:a16="http://schemas.microsoft.com/office/drawing/2014/main" id="{9F97D17C-B646-404C-A1FC-EF862B331276}"/>
              </a:ext>
            </a:extLst>
          </p:cNvPr>
          <p:cNvSpPr/>
          <p:nvPr/>
        </p:nvSpPr>
        <p:spPr>
          <a:xfrm>
            <a:off x="5126805"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45" name="Rectangle 44">
            <a:extLst>
              <a:ext uri="{FF2B5EF4-FFF2-40B4-BE49-F238E27FC236}">
                <a16:creationId xmlns:a16="http://schemas.microsoft.com/office/drawing/2014/main" id="{CB706DA6-B416-423C-ACAC-19D0863A181D}"/>
              </a:ext>
            </a:extLst>
          </p:cNvPr>
          <p:cNvSpPr/>
          <p:nvPr/>
        </p:nvSpPr>
        <p:spPr>
          <a:xfrm>
            <a:off x="5776354"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53" name="Rectangle 52">
            <a:extLst>
              <a:ext uri="{FF2B5EF4-FFF2-40B4-BE49-F238E27FC236}">
                <a16:creationId xmlns:a16="http://schemas.microsoft.com/office/drawing/2014/main" id="{E3E1D62C-D576-4A08-820F-2FCA0B248C9D}"/>
              </a:ext>
            </a:extLst>
          </p:cNvPr>
          <p:cNvSpPr/>
          <p:nvPr/>
        </p:nvSpPr>
        <p:spPr>
          <a:xfrm>
            <a:off x="5776354"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56" name="Rectangle 55">
            <a:extLst>
              <a:ext uri="{FF2B5EF4-FFF2-40B4-BE49-F238E27FC236}">
                <a16:creationId xmlns:a16="http://schemas.microsoft.com/office/drawing/2014/main" id="{38718978-9D58-4823-B4A8-80BDDAE0F438}"/>
              </a:ext>
            </a:extLst>
          </p:cNvPr>
          <p:cNvSpPr/>
          <p:nvPr/>
        </p:nvSpPr>
        <p:spPr>
          <a:xfrm>
            <a:off x="6425903"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59" name="Rectangle 58">
            <a:extLst>
              <a:ext uri="{FF2B5EF4-FFF2-40B4-BE49-F238E27FC236}">
                <a16:creationId xmlns:a16="http://schemas.microsoft.com/office/drawing/2014/main" id="{51B20892-4086-4442-8C94-36E5B54C2AAF}"/>
              </a:ext>
            </a:extLst>
          </p:cNvPr>
          <p:cNvSpPr/>
          <p:nvPr/>
        </p:nvSpPr>
        <p:spPr>
          <a:xfrm>
            <a:off x="6425903"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68" name="Rectangle 67">
            <a:extLst>
              <a:ext uri="{FF2B5EF4-FFF2-40B4-BE49-F238E27FC236}">
                <a16:creationId xmlns:a16="http://schemas.microsoft.com/office/drawing/2014/main" id="{27311053-1C62-4564-8457-09BD1E1CEA62}"/>
              </a:ext>
            </a:extLst>
          </p:cNvPr>
          <p:cNvSpPr/>
          <p:nvPr/>
        </p:nvSpPr>
        <p:spPr>
          <a:xfrm>
            <a:off x="70754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73" name="Rectangle 72">
            <a:extLst>
              <a:ext uri="{FF2B5EF4-FFF2-40B4-BE49-F238E27FC236}">
                <a16:creationId xmlns:a16="http://schemas.microsoft.com/office/drawing/2014/main" id="{E1F8BB35-AB73-45D1-A098-843D1A6CE416}"/>
              </a:ext>
            </a:extLst>
          </p:cNvPr>
          <p:cNvSpPr/>
          <p:nvPr/>
        </p:nvSpPr>
        <p:spPr>
          <a:xfrm>
            <a:off x="70754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75" name="Rectangle 74">
            <a:extLst>
              <a:ext uri="{FF2B5EF4-FFF2-40B4-BE49-F238E27FC236}">
                <a16:creationId xmlns:a16="http://schemas.microsoft.com/office/drawing/2014/main" id="{4341EAD1-AC58-4143-8709-8C11C6A953FE}"/>
              </a:ext>
            </a:extLst>
          </p:cNvPr>
          <p:cNvSpPr/>
          <p:nvPr/>
        </p:nvSpPr>
        <p:spPr>
          <a:xfrm>
            <a:off x="7725001"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79" name="Rectangle 78">
            <a:extLst>
              <a:ext uri="{FF2B5EF4-FFF2-40B4-BE49-F238E27FC236}">
                <a16:creationId xmlns:a16="http://schemas.microsoft.com/office/drawing/2014/main" id="{3E849875-2ED0-4957-A08E-51F8C83E4AC6}"/>
              </a:ext>
            </a:extLst>
          </p:cNvPr>
          <p:cNvSpPr/>
          <p:nvPr/>
        </p:nvSpPr>
        <p:spPr>
          <a:xfrm>
            <a:off x="7725001"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80" name="Rectangle 79">
            <a:extLst>
              <a:ext uri="{FF2B5EF4-FFF2-40B4-BE49-F238E27FC236}">
                <a16:creationId xmlns:a16="http://schemas.microsoft.com/office/drawing/2014/main" id="{097DA429-73A5-49BF-8E5D-21618DD64CE7}"/>
              </a:ext>
            </a:extLst>
          </p:cNvPr>
          <p:cNvSpPr/>
          <p:nvPr/>
        </p:nvSpPr>
        <p:spPr>
          <a:xfrm>
            <a:off x="7725001"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89" name="Rectangle 88">
            <a:extLst>
              <a:ext uri="{FF2B5EF4-FFF2-40B4-BE49-F238E27FC236}">
                <a16:creationId xmlns:a16="http://schemas.microsoft.com/office/drawing/2014/main" id="{2598E6EC-36A2-4DF3-8D50-C40438C834AC}"/>
              </a:ext>
            </a:extLst>
          </p:cNvPr>
          <p:cNvSpPr/>
          <p:nvPr/>
        </p:nvSpPr>
        <p:spPr>
          <a:xfrm>
            <a:off x="83745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90" name="Rectangle 89">
            <a:extLst>
              <a:ext uri="{FF2B5EF4-FFF2-40B4-BE49-F238E27FC236}">
                <a16:creationId xmlns:a16="http://schemas.microsoft.com/office/drawing/2014/main" id="{ACF346D3-B8DC-46F8-9404-6BB465ADF5E7}"/>
              </a:ext>
            </a:extLst>
          </p:cNvPr>
          <p:cNvSpPr/>
          <p:nvPr/>
        </p:nvSpPr>
        <p:spPr>
          <a:xfrm>
            <a:off x="83745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 name="Rectangle 11">
            <a:extLst>
              <a:ext uri="{FF2B5EF4-FFF2-40B4-BE49-F238E27FC236}">
                <a16:creationId xmlns:a16="http://schemas.microsoft.com/office/drawing/2014/main" id="{2890FA90-130D-4CAA-9964-8C2770DC0FCF}"/>
              </a:ext>
            </a:extLst>
          </p:cNvPr>
          <p:cNvSpPr/>
          <p:nvPr/>
        </p:nvSpPr>
        <p:spPr>
          <a:xfrm>
            <a:off x="31781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21" name="Rectangle 20">
            <a:extLst>
              <a:ext uri="{FF2B5EF4-FFF2-40B4-BE49-F238E27FC236}">
                <a16:creationId xmlns:a16="http://schemas.microsoft.com/office/drawing/2014/main" id="{50EA13D2-149C-43EE-9E92-4FF2B20C6170}"/>
              </a:ext>
            </a:extLst>
          </p:cNvPr>
          <p:cNvSpPr/>
          <p:nvPr/>
        </p:nvSpPr>
        <p:spPr>
          <a:xfrm>
            <a:off x="382770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32" name="Rectangle 31">
            <a:extLst>
              <a:ext uri="{FF2B5EF4-FFF2-40B4-BE49-F238E27FC236}">
                <a16:creationId xmlns:a16="http://schemas.microsoft.com/office/drawing/2014/main" id="{8E531B19-26FC-4E79-B8AC-CDEEF3294952}"/>
              </a:ext>
            </a:extLst>
          </p:cNvPr>
          <p:cNvSpPr/>
          <p:nvPr/>
        </p:nvSpPr>
        <p:spPr>
          <a:xfrm>
            <a:off x="44772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51" name="Rectangle 50">
            <a:extLst>
              <a:ext uri="{FF2B5EF4-FFF2-40B4-BE49-F238E27FC236}">
                <a16:creationId xmlns:a16="http://schemas.microsoft.com/office/drawing/2014/main" id="{8C849C20-0732-4D68-A3F7-04F8D8527C36}"/>
              </a:ext>
            </a:extLst>
          </p:cNvPr>
          <p:cNvSpPr/>
          <p:nvPr/>
        </p:nvSpPr>
        <p:spPr>
          <a:xfrm>
            <a:off x="5776354"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52" name="Rectangle 51">
            <a:extLst>
              <a:ext uri="{FF2B5EF4-FFF2-40B4-BE49-F238E27FC236}">
                <a16:creationId xmlns:a16="http://schemas.microsoft.com/office/drawing/2014/main" id="{0F76AD40-D1CF-45BD-91C7-232E85006E5B}"/>
              </a:ext>
            </a:extLst>
          </p:cNvPr>
          <p:cNvSpPr/>
          <p:nvPr/>
        </p:nvSpPr>
        <p:spPr>
          <a:xfrm>
            <a:off x="5776354"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62" name="Rectangle 61">
            <a:extLst>
              <a:ext uri="{FF2B5EF4-FFF2-40B4-BE49-F238E27FC236}">
                <a16:creationId xmlns:a16="http://schemas.microsoft.com/office/drawing/2014/main" id="{BB16060A-AB27-49E1-AD72-315C0296D283}"/>
              </a:ext>
            </a:extLst>
          </p:cNvPr>
          <p:cNvSpPr/>
          <p:nvPr/>
        </p:nvSpPr>
        <p:spPr>
          <a:xfrm>
            <a:off x="6425903"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81" name="Rectangle 80">
            <a:extLst>
              <a:ext uri="{FF2B5EF4-FFF2-40B4-BE49-F238E27FC236}">
                <a16:creationId xmlns:a16="http://schemas.microsoft.com/office/drawing/2014/main" id="{14F30C7C-2D57-4366-B379-7C8E262F9E7C}"/>
              </a:ext>
            </a:extLst>
          </p:cNvPr>
          <p:cNvSpPr/>
          <p:nvPr/>
        </p:nvSpPr>
        <p:spPr>
          <a:xfrm>
            <a:off x="7725001"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91" name="Rectangle 90">
            <a:extLst>
              <a:ext uri="{FF2B5EF4-FFF2-40B4-BE49-F238E27FC236}">
                <a16:creationId xmlns:a16="http://schemas.microsoft.com/office/drawing/2014/main" id="{C62F2D7F-DF03-45D8-819A-DFE2A081CD09}"/>
              </a:ext>
            </a:extLst>
          </p:cNvPr>
          <p:cNvSpPr/>
          <p:nvPr/>
        </p:nvSpPr>
        <p:spPr>
          <a:xfrm>
            <a:off x="83745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85" name="Rectangle 184">
            <a:extLst>
              <a:ext uri="{FF2B5EF4-FFF2-40B4-BE49-F238E27FC236}">
                <a16:creationId xmlns:a16="http://schemas.microsoft.com/office/drawing/2014/main" id="{A3FB960E-3931-42E7-A952-7D19D089F0C7}"/>
              </a:ext>
            </a:extLst>
          </p:cNvPr>
          <p:cNvSpPr/>
          <p:nvPr/>
        </p:nvSpPr>
        <p:spPr>
          <a:xfrm>
            <a:off x="935570" y="2721114"/>
            <a:ext cx="1207446" cy="707886"/>
          </a:xfrm>
          <a:prstGeom prst="rect">
            <a:avLst/>
          </a:prstGeom>
        </p:spPr>
        <p:txBody>
          <a:bodyPr wrap="none" lIns="91440" tIns="45720" rIns="91440" bIns="45720" anchor="t">
            <a:spAutoFit/>
          </a:bodyPr>
          <a:lstStyle/>
          <a:p>
            <a:pPr algn="ctr"/>
            <a:r>
              <a:rPr lang="en-US" sz="4000" dirty="0">
                <a:solidFill>
                  <a:srgbClr val="FF0000"/>
                </a:solidFill>
                <a:cs typeface="Calibri"/>
              </a:rPr>
              <a:t>hints</a:t>
            </a:r>
          </a:p>
        </p:txBody>
      </p:sp>
      <p:cxnSp>
        <p:nvCxnSpPr>
          <p:cNvPr id="186" name="Straight Arrow Connector 185">
            <a:extLst>
              <a:ext uri="{FF2B5EF4-FFF2-40B4-BE49-F238E27FC236}">
                <a16:creationId xmlns:a16="http://schemas.microsoft.com/office/drawing/2014/main" id="{9A84B764-24D3-4135-91C5-E444FE93BA03}"/>
              </a:ext>
            </a:extLst>
          </p:cNvPr>
          <p:cNvCxnSpPr>
            <a:cxnSpLocks/>
            <a:stCxn id="185" idx="3"/>
          </p:cNvCxnSpPr>
          <p:nvPr/>
        </p:nvCxnSpPr>
        <p:spPr>
          <a:xfrm flipV="1">
            <a:off x="2143016" y="2383460"/>
            <a:ext cx="1073136" cy="691597"/>
          </a:xfrm>
          <a:prstGeom prst="straightConnector1">
            <a:avLst/>
          </a:prstGeom>
          <a:ln w="1016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03238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33BDB5B-01E4-4E09-B616-1B69C3354173}"/>
              </a:ext>
            </a:extLst>
          </p:cNvPr>
          <p:cNvSpPr/>
          <p:nvPr/>
        </p:nvSpPr>
        <p:spPr>
          <a:xfrm>
            <a:off x="31781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8" name="Rectangle 7">
            <a:extLst>
              <a:ext uri="{FF2B5EF4-FFF2-40B4-BE49-F238E27FC236}">
                <a16:creationId xmlns:a16="http://schemas.microsoft.com/office/drawing/2014/main" id="{28FA1E90-CC16-4D51-A089-8B56632920F2}"/>
              </a:ext>
            </a:extLst>
          </p:cNvPr>
          <p:cNvSpPr/>
          <p:nvPr/>
        </p:nvSpPr>
        <p:spPr>
          <a:xfrm>
            <a:off x="31781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9" name="Rectangle 8">
            <a:extLst>
              <a:ext uri="{FF2B5EF4-FFF2-40B4-BE49-F238E27FC236}">
                <a16:creationId xmlns:a16="http://schemas.microsoft.com/office/drawing/2014/main" id="{2B8B2105-21E8-4B12-8161-D97B43358C98}"/>
              </a:ext>
            </a:extLst>
          </p:cNvPr>
          <p:cNvSpPr/>
          <p:nvPr/>
        </p:nvSpPr>
        <p:spPr>
          <a:xfrm>
            <a:off x="317815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10" name="Rectangle 9">
            <a:extLst>
              <a:ext uri="{FF2B5EF4-FFF2-40B4-BE49-F238E27FC236}">
                <a16:creationId xmlns:a16="http://schemas.microsoft.com/office/drawing/2014/main" id="{866F9E09-AB90-4D1E-984C-9D9219130136}"/>
              </a:ext>
            </a:extLst>
          </p:cNvPr>
          <p:cNvSpPr/>
          <p:nvPr/>
        </p:nvSpPr>
        <p:spPr>
          <a:xfrm>
            <a:off x="31781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11" name="Rectangle 10">
            <a:extLst>
              <a:ext uri="{FF2B5EF4-FFF2-40B4-BE49-F238E27FC236}">
                <a16:creationId xmlns:a16="http://schemas.microsoft.com/office/drawing/2014/main" id="{36E53D09-D94B-4C73-9F66-15056ACCD43A}"/>
              </a:ext>
            </a:extLst>
          </p:cNvPr>
          <p:cNvSpPr/>
          <p:nvPr/>
        </p:nvSpPr>
        <p:spPr>
          <a:xfrm>
            <a:off x="317815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13" name="Rectangle 12">
            <a:extLst>
              <a:ext uri="{FF2B5EF4-FFF2-40B4-BE49-F238E27FC236}">
                <a16:creationId xmlns:a16="http://schemas.microsoft.com/office/drawing/2014/main" id="{47063E04-02B9-4BED-9BB1-71C0858A5E27}"/>
              </a:ext>
            </a:extLst>
          </p:cNvPr>
          <p:cNvSpPr/>
          <p:nvPr/>
        </p:nvSpPr>
        <p:spPr>
          <a:xfrm>
            <a:off x="3178156"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17" name="Rectangle 16">
            <a:extLst>
              <a:ext uri="{FF2B5EF4-FFF2-40B4-BE49-F238E27FC236}">
                <a16:creationId xmlns:a16="http://schemas.microsoft.com/office/drawing/2014/main" id="{3C3D923D-BF9C-438B-9D75-46392EF00AE0}"/>
              </a:ext>
            </a:extLst>
          </p:cNvPr>
          <p:cNvSpPr/>
          <p:nvPr/>
        </p:nvSpPr>
        <p:spPr>
          <a:xfrm>
            <a:off x="382770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8" name="Rectangle 17">
            <a:extLst>
              <a:ext uri="{FF2B5EF4-FFF2-40B4-BE49-F238E27FC236}">
                <a16:creationId xmlns:a16="http://schemas.microsoft.com/office/drawing/2014/main" id="{8F45260F-5379-4AA8-97C4-AD96B3F5DED8}"/>
              </a:ext>
            </a:extLst>
          </p:cNvPr>
          <p:cNvSpPr/>
          <p:nvPr/>
        </p:nvSpPr>
        <p:spPr>
          <a:xfrm>
            <a:off x="382770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20" name="Rectangle 19">
            <a:extLst>
              <a:ext uri="{FF2B5EF4-FFF2-40B4-BE49-F238E27FC236}">
                <a16:creationId xmlns:a16="http://schemas.microsoft.com/office/drawing/2014/main" id="{416D84A2-2095-4AAF-BF1B-373D5B2BB5EC}"/>
              </a:ext>
            </a:extLst>
          </p:cNvPr>
          <p:cNvSpPr/>
          <p:nvPr/>
        </p:nvSpPr>
        <p:spPr>
          <a:xfrm>
            <a:off x="382770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22" name="Rectangle 21">
            <a:extLst>
              <a:ext uri="{FF2B5EF4-FFF2-40B4-BE49-F238E27FC236}">
                <a16:creationId xmlns:a16="http://schemas.microsoft.com/office/drawing/2014/main" id="{57E64A59-6203-4148-AA9D-D6A4DF1313E2}"/>
              </a:ext>
            </a:extLst>
          </p:cNvPr>
          <p:cNvSpPr/>
          <p:nvPr/>
        </p:nvSpPr>
        <p:spPr>
          <a:xfrm>
            <a:off x="382770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23" name="Rectangle 22">
            <a:extLst>
              <a:ext uri="{FF2B5EF4-FFF2-40B4-BE49-F238E27FC236}">
                <a16:creationId xmlns:a16="http://schemas.microsoft.com/office/drawing/2014/main" id="{6B048724-F123-4F6F-AC5D-8A73705E6CE0}"/>
              </a:ext>
            </a:extLst>
          </p:cNvPr>
          <p:cNvSpPr/>
          <p:nvPr/>
        </p:nvSpPr>
        <p:spPr>
          <a:xfrm>
            <a:off x="3827706"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25" name="Rectangle 24">
            <a:extLst>
              <a:ext uri="{FF2B5EF4-FFF2-40B4-BE49-F238E27FC236}">
                <a16:creationId xmlns:a16="http://schemas.microsoft.com/office/drawing/2014/main" id="{3E7C3722-427F-44AD-A561-C8654AF89C9C}"/>
              </a:ext>
            </a:extLst>
          </p:cNvPr>
          <p:cNvSpPr/>
          <p:nvPr/>
        </p:nvSpPr>
        <p:spPr>
          <a:xfrm>
            <a:off x="44772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26" name="Rectangle 25">
            <a:extLst>
              <a:ext uri="{FF2B5EF4-FFF2-40B4-BE49-F238E27FC236}">
                <a16:creationId xmlns:a16="http://schemas.microsoft.com/office/drawing/2014/main" id="{4F9C568D-6F22-4BD5-B755-B11AF0D9B59B}"/>
              </a:ext>
            </a:extLst>
          </p:cNvPr>
          <p:cNvSpPr/>
          <p:nvPr/>
        </p:nvSpPr>
        <p:spPr>
          <a:xfrm>
            <a:off x="44772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27" name="Rectangle 26">
            <a:extLst>
              <a:ext uri="{FF2B5EF4-FFF2-40B4-BE49-F238E27FC236}">
                <a16:creationId xmlns:a16="http://schemas.microsoft.com/office/drawing/2014/main" id="{4D77CFCA-1FDD-40C3-A32A-487BC03759A3}"/>
              </a:ext>
            </a:extLst>
          </p:cNvPr>
          <p:cNvSpPr/>
          <p:nvPr/>
        </p:nvSpPr>
        <p:spPr>
          <a:xfrm>
            <a:off x="44772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28" name="Rectangle 27">
            <a:extLst>
              <a:ext uri="{FF2B5EF4-FFF2-40B4-BE49-F238E27FC236}">
                <a16:creationId xmlns:a16="http://schemas.microsoft.com/office/drawing/2014/main" id="{20113A5F-CDB5-43EE-A13F-E67910AA4361}"/>
              </a:ext>
            </a:extLst>
          </p:cNvPr>
          <p:cNvSpPr/>
          <p:nvPr/>
        </p:nvSpPr>
        <p:spPr>
          <a:xfrm>
            <a:off x="44772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31" name="Rectangle 30">
            <a:extLst>
              <a:ext uri="{FF2B5EF4-FFF2-40B4-BE49-F238E27FC236}">
                <a16:creationId xmlns:a16="http://schemas.microsoft.com/office/drawing/2014/main" id="{64AED954-68C6-48AB-AF89-165BE774EE53}"/>
              </a:ext>
            </a:extLst>
          </p:cNvPr>
          <p:cNvSpPr/>
          <p:nvPr/>
        </p:nvSpPr>
        <p:spPr>
          <a:xfrm>
            <a:off x="447725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33" name="Rectangle 32">
            <a:extLst>
              <a:ext uri="{FF2B5EF4-FFF2-40B4-BE49-F238E27FC236}">
                <a16:creationId xmlns:a16="http://schemas.microsoft.com/office/drawing/2014/main" id="{B8AE4709-10F6-49E7-857B-E3C2253F7814}"/>
              </a:ext>
            </a:extLst>
          </p:cNvPr>
          <p:cNvSpPr/>
          <p:nvPr/>
        </p:nvSpPr>
        <p:spPr>
          <a:xfrm>
            <a:off x="4477256"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35" name="Rectangle 34">
            <a:extLst>
              <a:ext uri="{FF2B5EF4-FFF2-40B4-BE49-F238E27FC236}">
                <a16:creationId xmlns:a16="http://schemas.microsoft.com/office/drawing/2014/main" id="{2E2AC019-E0E4-4053-AFCE-24FC6F729000}"/>
              </a:ext>
            </a:extLst>
          </p:cNvPr>
          <p:cNvSpPr/>
          <p:nvPr/>
        </p:nvSpPr>
        <p:spPr>
          <a:xfrm>
            <a:off x="5126805"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36" name="Rectangle 35">
            <a:extLst>
              <a:ext uri="{FF2B5EF4-FFF2-40B4-BE49-F238E27FC236}">
                <a16:creationId xmlns:a16="http://schemas.microsoft.com/office/drawing/2014/main" id="{CB4F90F8-8940-4392-8861-ACF275BDE685}"/>
              </a:ext>
            </a:extLst>
          </p:cNvPr>
          <p:cNvSpPr/>
          <p:nvPr/>
        </p:nvSpPr>
        <p:spPr>
          <a:xfrm>
            <a:off x="5126805"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39" name="Rectangle 38">
            <a:extLst>
              <a:ext uri="{FF2B5EF4-FFF2-40B4-BE49-F238E27FC236}">
                <a16:creationId xmlns:a16="http://schemas.microsoft.com/office/drawing/2014/main" id="{EB340A41-689F-43DD-95FC-BDD09C93F848}"/>
              </a:ext>
            </a:extLst>
          </p:cNvPr>
          <p:cNvSpPr/>
          <p:nvPr/>
        </p:nvSpPr>
        <p:spPr>
          <a:xfrm>
            <a:off x="5126805"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40" name="Rectangle 39">
            <a:extLst>
              <a:ext uri="{FF2B5EF4-FFF2-40B4-BE49-F238E27FC236}">
                <a16:creationId xmlns:a16="http://schemas.microsoft.com/office/drawing/2014/main" id="{327B868C-7FAA-431F-9885-B3AAE4B6C494}"/>
              </a:ext>
            </a:extLst>
          </p:cNvPr>
          <p:cNvSpPr/>
          <p:nvPr/>
        </p:nvSpPr>
        <p:spPr>
          <a:xfrm>
            <a:off x="5126805"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41" name="Rectangle 40">
            <a:extLst>
              <a:ext uri="{FF2B5EF4-FFF2-40B4-BE49-F238E27FC236}">
                <a16:creationId xmlns:a16="http://schemas.microsoft.com/office/drawing/2014/main" id="{08E1D89F-C1D0-445D-81C3-6C875D1BAFA0}"/>
              </a:ext>
            </a:extLst>
          </p:cNvPr>
          <p:cNvSpPr/>
          <p:nvPr/>
        </p:nvSpPr>
        <p:spPr>
          <a:xfrm>
            <a:off x="5126805"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42" name="Rectangle 41">
            <a:extLst>
              <a:ext uri="{FF2B5EF4-FFF2-40B4-BE49-F238E27FC236}">
                <a16:creationId xmlns:a16="http://schemas.microsoft.com/office/drawing/2014/main" id="{FCEFF23B-C319-4214-966A-AE763098CB02}"/>
              </a:ext>
            </a:extLst>
          </p:cNvPr>
          <p:cNvSpPr/>
          <p:nvPr/>
        </p:nvSpPr>
        <p:spPr>
          <a:xfrm>
            <a:off x="5126805"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46" name="Rectangle 45">
            <a:extLst>
              <a:ext uri="{FF2B5EF4-FFF2-40B4-BE49-F238E27FC236}">
                <a16:creationId xmlns:a16="http://schemas.microsoft.com/office/drawing/2014/main" id="{8C24F3FE-BFF4-4116-B9EE-9C1306BD0D02}"/>
              </a:ext>
            </a:extLst>
          </p:cNvPr>
          <p:cNvSpPr/>
          <p:nvPr/>
        </p:nvSpPr>
        <p:spPr>
          <a:xfrm>
            <a:off x="5776354"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47" name="Rectangle 46">
            <a:extLst>
              <a:ext uri="{FF2B5EF4-FFF2-40B4-BE49-F238E27FC236}">
                <a16:creationId xmlns:a16="http://schemas.microsoft.com/office/drawing/2014/main" id="{41771C62-4D90-4A6E-938C-7657AC77B6E8}"/>
              </a:ext>
            </a:extLst>
          </p:cNvPr>
          <p:cNvSpPr/>
          <p:nvPr/>
        </p:nvSpPr>
        <p:spPr>
          <a:xfrm>
            <a:off x="5776354"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48" name="Rectangle 47">
            <a:extLst>
              <a:ext uri="{FF2B5EF4-FFF2-40B4-BE49-F238E27FC236}">
                <a16:creationId xmlns:a16="http://schemas.microsoft.com/office/drawing/2014/main" id="{C4320BB9-28EA-4A0E-93E8-656066E46A24}"/>
              </a:ext>
            </a:extLst>
          </p:cNvPr>
          <p:cNvSpPr/>
          <p:nvPr/>
        </p:nvSpPr>
        <p:spPr>
          <a:xfrm>
            <a:off x="5776354"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49" name="Rectangle 48">
            <a:extLst>
              <a:ext uri="{FF2B5EF4-FFF2-40B4-BE49-F238E27FC236}">
                <a16:creationId xmlns:a16="http://schemas.microsoft.com/office/drawing/2014/main" id="{09C72411-78F3-48AD-B15C-771371C2A37B}"/>
              </a:ext>
            </a:extLst>
          </p:cNvPr>
          <p:cNvSpPr/>
          <p:nvPr/>
        </p:nvSpPr>
        <p:spPr>
          <a:xfrm>
            <a:off x="5776354"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50" name="Rectangle 49">
            <a:extLst>
              <a:ext uri="{FF2B5EF4-FFF2-40B4-BE49-F238E27FC236}">
                <a16:creationId xmlns:a16="http://schemas.microsoft.com/office/drawing/2014/main" id="{2EA81911-518F-47D8-8043-5EDD653D1B33}"/>
              </a:ext>
            </a:extLst>
          </p:cNvPr>
          <p:cNvSpPr/>
          <p:nvPr/>
        </p:nvSpPr>
        <p:spPr>
          <a:xfrm>
            <a:off x="5776354"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55" name="Rectangle 54">
            <a:extLst>
              <a:ext uri="{FF2B5EF4-FFF2-40B4-BE49-F238E27FC236}">
                <a16:creationId xmlns:a16="http://schemas.microsoft.com/office/drawing/2014/main" id="{E361C86D-3C5A-4F0E-966C-193EEE1F482D}"/>
              </a:ext>
            </a:extLst>
          </p:cNvPr>
          <p:cNvSpPr/>
          <p:nvPr/>
        </p:nvSpPr>
        <p:spPr>
          <a:xfrm>
            <a:off x="6425903"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57" name="Rectangle 56">
            <a:extLst>
              <a:ext uri="{FF2B5EF4-FFF2-40B4-BE49-F238E27FC236}">
                <a16:creationId xmlns:a16="http://schemas.microsoft.com/office/drawing/2014/main" id="{8FA7FA47-A118-4CA9-8024-05415DF6ACC6}"/>
              </a:ext>
            </a:extLst>
          </p:cNvPr>
          <p:cNvSpPr/>
          <p:nvPr/>
        </p:nvSpPr>
        <p:spPr>
          <a:xfrm>
            <a:off x="6425903"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58" name="Rectangle 57">
            <a:extLst>
              <a:ext uri="{FF2B5EF4-FFF2-40B4-BE49-F238E27FC236}">
                <a16:creationId xmlns:a16="http://schemas.microsoft.com/office/drawing/2014/main" id="{106FB7BF-3562-4B81-BB9A-D36A1373497A}"/>
              </a:ext>
            </a:extLst>
          </p:cNvPr>
          <p:cNvSpPr/>
          <p:nvPr/>
        </p:nvSpPr>
        <p:spPr>
          <a:xfrm>
            <a:off x="6425903"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60" name="Rectangle 59">
            <a:extLst>
              <a:ext uri="{FF2B5EF4-FFF2-40B4-BE49-F238E27FC236}">
                <a16:creationId xmlns:a16="http://schemas.microsoft.com/office/drawing/2014/main" id="{A5F8FC19-0FFB-4462-8428-D802F7815E8E}"/>
              </a:ext>
            </a:extLst>
          </p:cNvPr>
          <p:cNvSpPr/>
          <p:nvPr/>
        </p:nvSpPr>
        <p:spPr>
          <a:xfrm>
            <a:off x="6425903"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61" name="Rectangle 60">
            <a:extLst>
              <a:ext uri="{FF2B5EF4-FFF2-40B4-BE49-F238E27FC236}">
                <a16:creationId xmlns:a16="http://schemas.microsoft.com/office/drawing/2014/main" id="{9A6246BC-A129-4779-ADC0-4878F2B2CEC1}"/>
              </a:ext>
            </a:extLst>
          </p:cNvPr>
          <p:cNvSpPr/>
          <p:nvPr/>
        </p:nvSpPr>
        <p:spPr>
          <a:xfrm>
            <a:off x="6425903"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63" name="Rectangle 62">
            <a:extLst>
              <a:ext uri="{FF2B5EF4-FFF2-40B4-BE49-F238E27FC236}">
                <a16:creationId xmlns:a16="http://schemas.microsoft.com/office/drawing/2014/main" id="{0C12B45C-3DE8-43F3-A9D0-C62BD843F147}"/>
              </a:ext>
            </a:extLst>
          </p:cNvPr>
          <p:cNvSpPr/>
          <p:nvPr/>
        </p:nvSpPr>
        <p:spPr>
          <a:xfrm>
            <a:off x="6425903"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65" name="Rectangle 64">
            <a:extLst>
              <a:ext uri="{FF2B5EF4-FFF2-40B4-BE49-F238E27FC236}">
                <a16:creationId xmlns:a16="http://schemas.microsoft.com/office/drawing/2014/main" id="{0574C5CE-0220-41EF-9F3D-D26D7ABD9B53}"/>
              </a:ext>
            </a:extLst>
          </p:cNvPr>
          <p:cNvSpPr/>
          <p:nvPr/>
        </p:nvSpPr>
        <p:spPr>
          <a:xfrm>
            <a:off x="7075452"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66" name="Rectangle 65">
            <a:extLst>
              <a:ext uri="{FF2B5EF4-FFF2-40B4-BE49-F238E27FC236}">
                <a16:creationId xmlns:a16="http://schemas.microsoft.com/office/drawing/2014/main" id="{6865F6A7-D9E3-48ED-8226-B9BFED1898BC}"/>
              </a:ext>
            </a:extLst>
          </p:cNvPr>
          <p:cNvSpPr/>
          <p:nvPr/>
        </p:nvSpPr>
        <p:spPr>
          <a:xfrm>
            <a:off x="70754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67" name="Rectangle 66">
            <a:extLst>
              <a:ext uri="{FF2B5EF4-FFF2-40B4-BE49-F238E27FC236}">
                <a16:creationId xmlns:a16="http://schemas.microsoft.com/office/drawing/2014/main" id="{A31A6A33-DB7B-4DE1-81BE-78CA0F174C9C}"/>
              </a:ext>
            </a:extLst>
          </p:cNvPr>
          <p:cNvSpPr/>
          <p:nvPr/>
        </p:nvSpPr>
        <p:spPr>
          <a:xfrm>
            <a:off x="7075452"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69" name="Rectangle 68">
            <a:extLst>
              <a:ext uri="{FF2B5EF4-FFF2-40B4-BE49-F238E27FC236}">
                <a16:creationId xmlns:a16="http://schemas.microsoft.com/office/drawing/2014/main" id="{53796C61-3913-48B8-BC7F-0CADFFDA988F}"/>
              </a:ext>
            </a:extLst>
          </p:cNvPr>
          <p:cNvSpPr/>
          <p:nvPr/>
        </p:nvSpPr>
        <p:spPr>
          <a:xfrm>
            <a:off x="70754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70" name="Rectangle 69">
            <a:extLst>
              <a:ext uri="{FF2B5EF4-FFF2-40B4-BE49-F238E27FC236}">
                <a16:creationId xmlns:a16="http://schemas.microsoft.com/office/drawing/2014/main" id="{D8252DF8-2C70-43A8-9BCC-99EF7997DAE6}"/>
              </a:ext>
            </a:extLst>
          </p:cNvPr>
          <p:cNvSpPr/>
          <p:nvPr/>
        </p:nvSpPr>
        <p:spPr>
          <a:xfrm>
            <a:off x="70754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71" name="Rectangle 70">
            <a:extLst>
              <a:ext uri="{FF2B5EF4-FFF2-40B4-BE49-F238E27FC236}">
                <a16:creationId xmlns:a16="http://schemas.microsoft.com/office/drawing/2014/main" id="{D09EEA7B-F8B3-44A0-B9BB-E1121F53CEC8}"/>
              </a:ext>
            </a:extLst>
          </p:cNvPr>
          <p:cNvSpPr/>
          <p:nvPr/>
        </p:nvSpPr>
        <p:spPr>
          <a:xfrm>
            <a:off x="70754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72" name="Rectangle 71">
            <a:extLst>
              <a:ext uri="{FF2B5EF4-FFF2-40B4-BE49-F238E27FC236}">
                <a16:creationId xmlns:a16="http://schemas.microsoft.com/office/drawing/2014/main" id="{CC45D1FC-8A4F-4D8A-B319-7658EEF182A2}"/>
              </a:ext>
            </a:extLst>
          </p:cNvPr>
          <p:cNvSpPr/>
          <p:nvPr/>
        </p:nvSpPr>
        <p:spPr>
          <a:xfrm>
            <a:off x="7075452"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76" name="Rectangle 75">
            <a:extLst>
              <a:ext uri="{FF2B5EF4-FFF2-40B4-BE49-F238E27FC236}">
                <a16:creationId xmlns:a16="http://schemas.microsoft.com/office/drawing/2014/main" id="{48F8E599-5D70-4BA4-98CB-CA03F1A505F3}"/>
              </a:ext>
            </a:extLst>
          </p:cNvPr>
          <p:cNvSpPr/>
          <p:nvPr/>
        </p:nvSpPr>
        <p:spPr>
          <a:xfrm>
            <a:off x="7725001"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77" name="Rectangle 76">
            <a:extLst>
              <a:ext uri="{FF2B5EF4-FFF2-40B4-BE49-F238E27FC236}">
                <a16:creationId xmlns:a16="http://schemas.microsoft.com/office/drawing/2014/main" id="{6A0A1D6F-5ED9-4EE0-B543-8D82A3BDCBF4}"/>
              </a:ext>
            </a:extLst>
          </p:cNvPr>
          <p:cNvSpPr/>
          <p:nvPr/>
        </p:nvSpPr>
        <p:spPr>
          <a:xfrm>
            <a:off x="7725001"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78" name="Rectangle 77">
            <a:extLst>
              <a:ext uri="{FF2B5EF4-FFF2-40B4-BE49-F238E27FC236}">
                <a16:creationId xmlns:a16="http://schemas.microsoft.com/office/drawing/2014/main" id="{DBB9A759-699F-40E7-BD76-BCC2842DFCE6}"/>
              </a:ext>
            </a:extLst>
          </p:cNvPr>
          <p:cNvSpPr/>
          <p:nvPr/>
        </p:nvSpPr>
        <p:spPr>
          <a:xfrm>
            <a:off x="7725001"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82" name="Rectangle 81">
            <a:extLst>
              <a:ext uri="{FF2B5EF4-FFF2-40B4-BE49-F238E27FC236}">
                <a16:creationId xmlns:a16="http://schemas.microsoft.com/office/drawing/2014/main" id="{81171B28-0B61-45BC-858F-F155F9E12DF6}"/>
              </a:ext>
            </a:extLst>
          </p:cNvPr>
          <p:cNvSpPr/>
          <p:nvPr/>
        </p:nvSpPr>
        <p:spPr>
          <a:xfrm>
            <a:off x="7725001"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83" name="Rectangle 82">
            <a:extLst>
              <a:ext uri="{FF2B5EF4-FFF2-40B4-BE49-F238E27FC236}">
                <a16:creationId xmlns:a16="http://schemas.microsoft.com/office/drawing/2014/main" id="{FFBDD654-0EE4-4BEE-A4DE-709C9A4BEE59}"/>
              </a:ext>
            </a:extLst>
          </p:cNvPr>
          <p:cNvSpPr/>
          <p:nvPr/>
        </p:nvSpPr>
        <p:spPr>
          <a:xfrm>
            <a:off x="7725001"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85" name="Rectangle 84">
            <a:extLst>
              <a:ext uri="{FF2B5EF4-FFF2-40B4-BE49-F238E27FC236}">
                <a16:creationId xmlns:a16="http://schemas.microsoft.com/office/drawing/2014/main" id="{4784743F-12E1-4C9E-A33D-A98BD9065960}"/>
              </a:ext>
            </a:extLst>
          </p:cNvPr>
          <p:cNvSpPr/>
          <p:nvPr/>
        </p:nvSpPr>
        <p:spPr>
          <a:xfrm>
            <a:off x="8374552"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86" name="Rectangle 85">
            <a:extLst>
              <a:ext uri="{FF2B5EF4-FFF2-40B4-BE49-F238E27FC236}">
                <a16:creationId xmlns:a16="http://schemas.microsoft.com/office/drawing/2014/main" id="{ACDD1309-140B-411B-8812-00C883125E16}"/>
              </a:ext>
            </a:extLst>
          </p:cNvPr>
          <p:cNvSpPr/>
          <p:nvPr/>
        </p:nvSpPr>
        <p:spPr>
          <a:xfrm>
            <a:off x="83745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87" name="Rectangle 86">
            <a:extLst>
              <a:ext uri="{FF2B5EF4-FFF2-40B4-BE49-F238E27FC236}">
                <a16:creationId xmlns:a16="http://schemas.microsoft.com/office/drawing/2014/main" id="{B7612DBF-A98F-44E4-B0AC-3FF44746B9E0}"/>
              </a:ext>
            </a:extLst>
          </p:cNvPr>
          <p:cNvSpPr/>
          <p:nvPr/>
        </p:nvSpPr>
        <p:spPr>
          <a:xfrm>
            <a:off x="8374552"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88" name="Rectangle 87">
            <a:extLst>
              <a:ext uri="{FF2B5EF4-FFF2-40B4-BE49-F238E27FC236}">
                <a16:creationId xmlns:a16="http://schemas.microsoft.com/office/drawing/2014/main" id="{FCF70A39-421F-4C20-8140-5965F1528D1A}"/>
              </a:ext>
            </a:extLst>
          </p:cNvPr>
          <p:cNvSpPr/>
          <p:nvPr/>
        </p:nvSpPr>
        <p:spPr>
          <a:xfrm>
            <a:off x="83745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92" name="Rectangle 91">
            <a:extLst>
              <a:ext uri="{FF2B5EF4-FFF2-40B4-BE49-F238E27FC236}">
                <a16:creationId xmlns:a16="http://schemas.microsoft.com/office/drawing/2014/main" id="{E96F09E5-0455-448A-A2F9-19FE5C16F15F}"/>
              </a:ext>
            </a:extLst>
          </p:cNvPr>
          <p:cNvSpPr/>
          <p:nvPr/>
        </p:nvSpPr>
        <p:spPr>
          <a:xfrm>
            <a:off x="8374552"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5" name="Rectangle 4">
            <a:extLst>
              <a:ext uri="{FF2B5EF4-FFF2-40B4-BE49-F238E27FC236}">
                <a16:creationId xmlns:a16="http://schemas.microsoft.com/office/drawing/2014/main" id="{4EF97999-D5D1-4CFA-B5A0-479AF2B7861F}"/>
              </a:ext>
            </a:extLst>
          </p:cNvPr>
          <p:cNvSpPr/>
          <p:nvPr/>
        </p:nvSpPr>
        <p:spPr>
          <a:xfrm>
            <a:off x="31781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7" name="Rectangle 6">
            <a:extLst>
              <a:ext uri="{FF2B5EF4-FFF2-40B4-BE49-F238E27FC236}">
                <a16:creationId xmlns:a16="http://schemas.microsoft.com/office/drawing/2014/main" id="{B52E751E-DEB5-4D37-9273-47C57E8E8E31}"/>
              </a:ext>
            </a:extLst>
          </p:cNvPr>
          <p:cNvSpPr/>
          <p:nvPr/>
        </p:nvSpPr>
        <p:spPr>
          <a:xfrm>
            <a:off x="31781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5" name="Rectangle 14">
            <a:extLst>
              <a:ext uri="{FF2B5EF4-FFF2-40B4-BE49-F238E27FC236}">
                <a16:creationId xmlns:a16="http://schemas.microsoft.com/office/drawing/2014/main" id="{9AE32673-4FA6-4552-9C54-1396253C7EAA}"/>
              </a:ext>
            </a:extLst>
          </p:cNvPr>
          <p:cNvSpPr/>
          <p:nvPr/>
        </p:nvSpPr>
        <p:spPr>
          <a:xfrm>
            <a:off x="382770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6" name="Rectangle 15">
            <a:extLst>
              <a:ext uri="{FF2B5EF4-FFF2-40B4-BE49-F238E27FC236}">
                <a16:creationId xmlns:a16="http://schemas.microsoft.com/office/drawing/2014/main" id="{9F482D4D-0DC1-4F0F-A9DF-57D3AB4E8062}"/>
              </a:ext>
            </a:extLst>
          </p:cNvPr>
          <p:cNvSpPr/>
          <p:nvPr/>
        </p:nvSpPr>
        <p:spPr>
          <a:xfrm>
            <a:off x="382770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9" name="Rectangle 18">
            <a:extLst>
              <a:ext uri="{FF2B5EF4-FFF2-40B4-BE49-F238E27FC236}">
                <a16:creationId xmlns:a16="http://schemas.microsoft.com/office/drawing/2014/main" id="{BCC4005B-E25A-43B7-BDA1-D12503A8806F}"/>
              </a:ext>
            </a:extLst>
          </p:cNvPr>
          <p:cNvSpPr/>
          <p:nvPr/>
        </p:nvSpPr>
        <p:spPr>
          <a:xfrm>
            <a:off x="382770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29" name="Rectangle 28">
            <a:extLst>
              <a:ext uri="{FF2B5EF4-FFF2-40B4-BE49-F238E27FC236}">
                <a16:creationId xmlns:a16="http://schemas.microsoft.com/office/drawing/2014/main" id="{D82931BF-981B-4BB5-9CB5-46317EC50BC5}"/>
              </a:ext>
            </a:extLst>
          </p:cNvPr>
          <p:cNvSpPr/>
          <p:nvPr/>
        </p:nvSpPr>
        <p:spPr>
          <a:xfrm>
            <a:off x="447725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30" name="Rectangle 29">
            <a:extLst>
              <a:ext uri="{FF2B5EF4-FFF2-40B4-BE49-F238E27FC236}">
                <a16:creationId xmlns:a16="http://schemas.microsoft.com/office/drawing/2014/main" id="{DF996FCF-3211-4D0C-A77F-6F2643DF6208}"/>
              </a:ext>
            </a:extLst>
          </p:cNvPr>
          <p:cNvSpPr/>
          <p:nvPr/>
        </p:nvSpPr>
        <p:spPr>
          <a:xfrm>
            <a:off x="44772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37" name="Rectangle 36">
            <a:extLst>
              <a:ext uri="{FF2B5EF4-FFF2-40B4-BE49-F238E27FC236}">
                <a16:creationId xmlns:a16="http://schemas.microsoft.com/office/drawing/2014/main" id="{42749A02-6DA5-41DD-8A96-58B6E9BC723C}"/>
              </a:ext>
            </a:extLst>
          </p:cNvPr>
          <p:cNvSpPr/>
          <p:nvPr/>
        </p:nvSpPr>
        <p:spPr>
          <a:xfrm>
            <a:off x="5126805"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38" name="Rectangle 37">
            <a:extLst>
              <a:ext uri="{FF2B5EF4-FFF2-40B4-BE49-F238E27FC236}">
                <a16:creationId xmlns:a16="http://schemas.microsoft.com/office/drawing/2014/main" id="{B238060E-6F1F-408B-A35D-7B71E0287656}"/>
              </a:ext>
            </a:extLst>
          </p:cNvPr>
          <p:cNvSpPr/>
          <p:nvPr/>
        </p:nvSpPr>
        <p:spPr>
          <a:xfrm>
            <a:off x="5126805"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43" name="Rectangle 42">
            <a:extLst>
              <a:ext uri="{FF2B5EF4-FFF2-40B4-BE49-F238E27FC236}">
                <a16:creationId xmlns:a16="http://schemas.microsoft.com/office/drawing/2014/main" id="{9F97D17C-B646-404C-A1FC-EF862B331276}"/>
              </a:ext>
            </a:extLst>
          </p:cNvPr>
          <p:cNvSpPr/>
          <p:nvPr/>
        </p:nvSpPr>
        <p:spPr>
          <a:xfrm>
            <a:off x="5126805"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45" name="Rectangle 44">
            <a:extLst>
              <a:ext uri="{FF2B5EF4-FFF2-40B4-BE49-F238E27FC236}">
                <a16:creationId xmlns:a16="http://schemas.microsoft.com/office/drawing/2014/main" id="{CB706DA6-B416-423C-ACAC-19D0863A181D}"/>
              </a:ext>
            </a:extLst>
          </p:cNvPr>
          <p:cNvSpPr/>
          <p:nvPr/>
        </p:nvSpPr>
        <p:spPr>
          <a:xfrm>
            <a:off x="5776354"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53" name="Rectangle 52">
            <a:extLst>
              <a:ext uri="{FF2B5EF4-FFF2-40B4-BE49-F238E27FC236}">
                <a16:creationId xmlns:a16="http://schemas.microsoft.com/office/drawing/2014/main" id="{E3E1D62C-D576-4A08-820F-2FCA0B248C9D}"/>
              </a:ext>
            </a:extLst>
          </p:cNvPr>
          <p:cNvSpPr/>
          <p:nvPr/>
        </p:nvSpPr>
        <p:spPr>
          <a:xfrm>
            <a:off x="5776354"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56" name="Rectangle 55">
            <a:extLst>
              <a:ext uri="{FF2B5EF4-FFF2-40B4-BE49-F238E27FC236}">
                <a16:creationId xmlns:a16="http://schemas.microsoft.com/office/drawing/2014/main" id="{38718978-9D58-4823-B4A8-80BDDAE0F438}"/>
              </a:ext>
            </a:extLst>
          </p:cNvPr>
          <p:cNvSpPr/>
          <p:nvPr/>
        </p:nvSpPr>
        <p:spPr>
          <a:xfrm>
            <a:off x="6425903"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59" name="Rectangle 58">
            <a:extLst>
              <a:ext uri="{FF2B5EF4-FFF2-40B4-BE49-F238E27FC236}">
                <a16:creationId xmlns:a16="http://schemas.microsoft.com/office/drawing/2014/main" id="{51B20892-4086-4442-8C94-36E5B54C2AAF}"/>
              </a:ext>
            </a:extLst>
          </p:cNvPr>
          <p:cNvSpPr/>
          <p:nvPr/>
        </p:nvSpPr>
        <p:spPr>
          <a:xfrm>
            <a:off x="6425903"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68" name="Rectangle 67">
            <a:extLst>
              <a:ext uri="{FF2B5EF4-FFF2-40B4-BE49-F238E27FC236}">
                <a16:creationId xmlns:a16="http://schemas.microsoft.com/office/drawing/2014/main" id="{27311053-1C62-4564-8457-09BD1E1CEA62}"/>
              </a:ext>
            </a:extLst>
          </p:cNvPr>
          <p:cNvSpPr/>
          <p:nvPr/>
        </p:nvSpPr>
        <p:spPr>
          <a:xfrm>
            <a:off x="70754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73" name="Rectangle 72">
            <a:extLst>
              <a:ext uri="{FF2B5EF4-FFF2-40B4-BE49-F238E27FC236}">
                <a16:creationId xmlns:a16="http://schemas.microsoft.com/office/drawing/2014/main" id="{E1F8BB35-AB73-45D1-A098-843D1A6CE416}"/>
              </a:ext>
            </a:extLst>
          </p:cNvPr>
          <p:cNvSpPr/>
          <p:nvPr/>
        </p:nvSpPr>
        <p:spPr>
          <a:xfrm>
            <a:off x="70754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75" name="Rectangle 74">
            <a:extLst>
              <a:ext uri="{FF2B5EF4-FFF2-40B4-BE49-F238E27FC236}">
                <a16:creationId xmlns:a16="http://schemas.microsoft.com/office/drawing/2014/main" id="{4341EAD1-AC58-4143-8709-8C11C6A953FE}"/>
              </a:ext>
            </a:extLst>
          </p:cNvPr>
          <p:cNvSpPr/>
          <p:nvPr/>
        </p:nvSpPr>
        <p:spPr>
          <a:xfrm>
            <a:off x="7725001"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79" name="Rectangle 78">
            <a:extLst>
              <a:ext uri="{FF2B5EF4-FFF2-40B4-BE49-F238E27FC236}">
                <a16:creationId xmlns:a16="http://schemas.microsoft.com/office/drawing/2014/main" id="{3E849875-2ED0-4957-A08E-51F8C83E4AC6}"/>
              </a:ext>
            </a:extLst>
          </p:cNvPr>
          <p:cNvSpPr/>
          <p:nvPr/>
        </p:nvSpPr>
        <p:spPr>
          <a:xfrm>
            <a:off x="7725001"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80" name="Rectangle 79">
            <a:extLst>
              <a:ext uri="{FF2B5EF4-FFF2-40B4-BE49-F238E27FC236}">
                <a16:creationId xmlns:a16="http://schemas.microsoft.com/office/drawing/2014/main" id="{097DA429-73A5-49BF-8E5D-21618DD64CE7}"/>
              </a:ext>
            </a:extLst>
          </p:cNvPr>
          <p:cNvSpPr/>
          <p:nvPr/>
        </p:nvSpPr>
        <p:spPr>
          <a:xfrm>
            <a:off x="7725001"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89" name="Rectangle 88">
            <a:extLst>
              <a:ext uri="{FF2B5EF4-FFF2-40B4-BE49-F238E27FC236}">
                <a16:creationId xmlns:a16="http://schemas.microsoft.com/office/drawing/2014/main" id="{2598E6EC-36A2-4DF3-8D50-C40438C834AC}"/>
              </a:ext>
            </a:extLst>
          </p:cNvPr>
          <p:cNvSpPr/>
          <p:nvPr/>
        </p:nvSpPr>
        <p:spPr>
          <a:xfrm>
            <a:off x="83745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90" name="Rectangle 89">
            <a:extLst>
              <a:ext uri="{FF2B5EF4-FFF2-40B4-BE49-F238E27FC236}">
                <a16:creationId xmlns:a16="http://schemas.microsoft.com/office/drawing/2014/main" id="{ACF346D3-B8DC-46F8-9404-6BB465ADF5E7}"/>
              </a:ext>
            </a:extLst>
          </p:cNvPr>
          <p:cNvSpPr/>
          <p:nvPr/>
        </p:nvSpPr>
        <p:spPr>
          <a:xfrm>
            <a:off x="83745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93" name="Rectangle 92">
            <a:extLst>
              <a:ext uri="{FF2B5EF4-FFF2-40B4-BE49-F238E27FC236}">
                <a16:creationId xmlns:a16="http://schemas.microsoft.com/office/drawing/2014/main" id="{77B3E364-DD6F-488B-AB28-CB489C927FD2}"/>
              </a:ext>
            </a:extLst>
          </p:cNvPr>
          <p:cNvSpPr/>
          <p:nvPr/>
        </p:nvSpPr>
        <p:spPr>
          <a:xfrm>
            <a:off x="83745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2" name="Rectangle 11">
            <a:extLst>
              <a:ext uri="{FF2B5EF4-FFF2-40B4-BE49-F238E27FC236}">
                <a16:creationId xmlns:a16="http://schemas.microsoft.com/office/drawing/2014/main" id="{2890FA90-130D-4CAA-9964-8C2770DC0FCF}"/>
              </a:ext>
            </a:extLst>
          </p:cNvPr>
          <p:cNvSpPr/>
          <p:nvPr/>
        </p:nvSpPr>
        <p:spPr>
          <a:xfrm>
            <a:off x="31781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21" name="Rectangle 20">
            <a:extLst>
              <a:ext uri="{FF2B5EF4-FFF2-40B4-BE49-F238E27FC236}">
                <a16:creationId xmlns:a16="http://schemas.microsoft.com/office/drawing/2014/main" id="{50EA13D2-149C-43EE-9E92-4FF2B20C6170}"/>
              </a:ext>
            </a:extLst>
          </p:cNvPr>
          <p:cNvSpPr/>
          <p:nvPr/>
        </p:nvSpPr>
        <p:spPr>
          <a:xfrm>
            <a:off x="382770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32" name="Rectangle 31">
            <a:extLst>
              <a:ext uri="{FF2B5EF4-FFF2-40B4-BE49-F238E27FC236}">
                <a16:creationId xmlns:a16="http://schemas.microsoft.com/office/drawing/2014/main" id="{8E531B19-26FC-4E79-B8AC-CDEEF3294952}"/>
              </a:ext>
            </a:extLst>
          </p:cNvPr>
          <p:cNvSpPr/>
          <p:nvPr/>
        </p:nvSpPr>
        <p:spPr>
          <a:xfrm>
            <a:off x="44772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51" name="Rectangle 50">
            <a:extLst>
              <a:ext uri="{FF2B5EF4-FFF2-40B4-BE49-F238E27FC236}">
                <a16:creationId xmlns:a16="http://schemas.microsoft.com/office/drawing/2014/main" id="{8C849C20-0732-4D68-A3F7-04F8D8527C36}"/>
              </a:ext>
            </a:extLst>
          </p:cNvPr>
          <p:cNvSpPr/>
          <p:nvPr/>
        </p:nvSpPr>
        <p:spPr>
          <a:xfrm>
            <a:off x="5776354"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52" name="Rectangle 51">
            <a:extLst>
              <a:ext uri="{FF2B5EF4-FFF2-40B4-BE49-F238E27FC236}">
                <a16:creationId xmlns:a16="http://schemas.microsoft.com/office/drawing/2014/main" id="{0F76AD40-D1CF-45BD-91C7-232E85006E5B}"/>
              </a:ext>
            </a:extLst>
          </p:cNvPr>
          <p:cNvSpPr/>
          <p:nvPr/>
        </p:nvSpPr>
        <p:spPr>
          <a:xfrm>
            <a:off x="5776354"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62" name="Rectangle 61">
            <a:extLst>
              <a:ext uri="{FF2B5EF4-FFF2-40B4-BE49-F238E27FC236}">
                <a16:creationId xmlns:a16="http://schemas.microsoft.com/office/drawing/2014/main" id="{BB16060A-AB27-49E1-AD72-315C0296D283}"/>
              </a:ext>
            </a:extLst>
          </p:cNvPr>
          <p:cNvSpPr/>
          <p:nvPr/>
        </p:nvSpPr>
        <p:spPr>
          <a:xfrm>
            <a:off x="6425903"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81" name="Rectangle 80">
            <a:extLst>
              <a:ext uri="{FF2B5EF4-FFF2-40B4-BE49-F238E27FC236}">
                <a16:creationId xmlns:a16="http://schemas.microsoft.com/office/drawing/2014/main" id="{14F30C7C-2D57-4366-B379-7C8E262F9E7C}"/>
              </a:ext>
            </a:extLst>
          </p:cNvPr>
          <p:cNvSpPr/>
          <p:nvPr/>
        </p:nvSpPr>
        <p:spPr>
          <a:xfrm>
            <a:off x="7725001"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91" name="Rectangle 90">
            <a:extLst>
              <a:ext uri="{FF2B5EF4-FFF2-40B4-BE49-F238E27FC236}">
                <a16:creationId xmlns:a16="http://schemas.microsoft.com/office/drawing/2014/main" id="{C62F2D7F-DF03-45D8-819A-DFE2A081CD09}"/>
              </a:ext>
            </a:extLst>
          </p:cNvPr>
          <p:cNvSpPr/>
          <p:nvPr/>
        </p:nvSpPr>
        <p:spPr>
          <a:xfrm>
            <a:off x="83745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278" name="Title 1">
            <a:extLst>
              <a:ext uri="{FF2B5EF4-FFF2-40B4-BE49-F238E27FC236}">
                <a16:creationId xmlns:a16="http://schemas.microsoft.com/office/drawing/2014/main" id="{D9348C00-6952-4EA1-85D7-1DF7EA465DB9}"/>
              </a:ext>
            </a:extLst>
          </p:cNvPr>
          <p:cNvSpPr>
            <a:spLocks noGrp="1"/>
          </p:cNvSpPr>
          <p:nvPr>
            <p:ph type="title"/>
          </p:nvPr>
        </p:nvSpPr>
        <p:spPr>
          <a:xfrm>
            <a:off x="94590" y="193446"/>
            <a:ext cx="10258097" cy="738490"/>
          </a:xfrm>
        </p:spPr>
        <p:txBody>
          <a:bodyPr>
            <a:normAutofit/>
          </a:bodyPr>
          <a:lstStyle/>
          <a:p>
            <a:r>
              <a:rPr lang="en-US" dirty="0"/>
              <a:t>Sudoku Puzzles</a:t>
            </a:r>
            <a:endParaRPr lang="en-IL" dirty="0"/>
          </a:p>
        </p:txBody>
      </p:sp>
      <p:sp>
        <p:nvSpPr>
          <p:cNvPr id="280" name="Rectangle 279">
            <a:extLst>
              <a:ext uri="{FF2B5EF4-FFF2-40B4-BE49-F238E27FC236}">
                <a16:creationId xmlns:a16="http://schemas.microsoft.com/office/drawing/2014/main" id="{6E5D1518-2BA8-480F-9F5B-894A9DADC89A}"/>
              </a:ext>
            </a:extLst>
          </p:cNvPr>
          <p:cNvSpPr/>
          <p:nvPr/>
        </p:nvSpPr>
        <p:spPr>
          <a:xfrm>
            <a:off x="3171082" y="2014303"/>
            <a:ext cx="5667905" cy="519808"/>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1" name="Rectangle 280">
            <a:extLst>
              <a:ext uri="{FF2B5EF4-FFF2-40B4-BE49-F238E27FC236}">
                <a16:creationId xmlns:a16="http://schemas.microsoft.com/office/drawing/2014/main" id="{0AB00CD1-FC68-419D-A9B0-E2C006EF7B32}"/>
              </a:ext>
            </a:extLst>
          </p:cNvPr>
          <p:cNvSpPr/>
          <p:nvPr/>
        </p:nvSpPr>
        <p:spPr>
          <a:xfrm rot="5400000">
            <a:off x="3483831" y="3740467"/>
            <a:ext cx="5051114" cy="47255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2" name="Rectangle 281">
            <a:extLst>
              <a:ext uri="{FF2B5EF4-FFF2-40B4-BE49-F238E27FC236}">
                <a16:creationId xmlns:a16="http://schemas.microsoft.com/office/drawing/2014/main" id="{1CC241C1-6AD9-4EC6-9BAB-ABF484B1AE87}"/>
              </a:ext>
            </a:extLst>
          </p:cNvPr>
          <p:cNvSpPr/>
          <p:nvPr/>
        </p:nvSpPr>
        <p:spPr>
          <a:xfrm>
            <a:off x="3164387" y="3186535"/>
            <a:ext cx="1805969" cy="1615231"/>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46937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 grpId="0" animBg="1"/>
      <p:bldP spid="281" grpId="0" animBg="1"/>
      <p:bldP spid="28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33BDB5B-01E4-4E09-B616-1B69C3354173}"/>
              </a:ext>
            </a:extLst>
          </p:cNvPr>
          <p:cNvSpPr/>
          <p:nvPr/>
        </p:nvSpPr>
        <p:spPr>
          <a:xfrm>
            <a:off x="31781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8" name="Rectangle 7">
            <a:extLst>
              <a:ext uri="{FF2B5EF4-FFF2-40B4-BE49-F238E27FC236}">
                <a16:creationId xmlns:a16="http://schemas.microsoft.com/office/drawing/2014/main" id="{28FA1E90-CC16-4D51-A089-8B56632920F2}"/>
              </a:ext>
            </a:extLst>
          </p:cNvPr>
          <p:cNvSpPr/>
          <p:nvPr/>
        </p:nvSpPr>
        <p:spPr>
          <a:xfrm>
            <a:off x="31781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9" name="Rectangle 8">
            <a:extLst>
              <a:ext uri="{FF2B5EF4-FFF2-40B4-BE49-F238E27FC236}">
                <a16:creationId xmlns:a16="http://schemas.microsoft.com/office/drawing/2014/main" id="{2B8B2105-21E8-4B12-8161-D97B43358C98}"/>
              </a:ext>
            </a:extLst>
          </p:cNvPr>
          <p:cNvSpPr/>
          <p:nvPr/>
        </p:nvSpPr>
        <p:spPr>
          <a:xfrm>
            <a:off x="317815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10" name="Rectangle 9">
            <a:extLst>
              <a:ext uri="{FF2B5EF4-FFF2-40B4-BE49-F238E27FC236}">
                <a16:creationId xmlns:a16="http://schemas.microsoft.com/office/drawing/2014/main" id="{866F9E09-AB90-4D1E-984C-9D9219130136}"/>
              </a:ext>
            </a:extLst>
          </p:cNvPr>
          <p:cNvSpPr/>
          <p:nvPr/>
        </p:nvSpPr>
        <p:spPr>
          <a:xfrm>
            <a:off x="31781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11" name="Rectangle 10">
            <a:extLst>
              <a:ext uri="{FF2B5EF4-FFF2-40B4-BE49-F238E27FC236}">
                <a16:creationId xmlns:a16="http://schemas.microsoft.com/office/drawing/2014/main" id="{36E53D09-D94B-4C73-9F66-15056ACCD43A}"/>
              </a:ext>
            </a:extLst>
          </p:cNvPr>
          <p:cNvSpPr/>
          <p:nvPr/>
        </p:nvSpPr>
        <p:spPr>
          <a:xfrm>
            <a:off x="317815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13" name="Rectangle 12">
            <a:extLst>
              <a:ext uri="{FF2B5EF4-FFF2-40B4-BE49-F238E27FC236}">
                <a16:creationId xmlns:a16="http://schemas.microsoft.com/office/drawing/2014/main" id="{47063E04-02B9-4BED-9BB1-71C0858A5E27}"/>
              </a:ext>
            </a:extLst>
          </p:cNvPr>
          <p:cNvSpPr/>
          <p:nvPr/>
        </p:nvSpPr>
        <p:spPr>
          <a:xfrm>
            <a:off x="3178156"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17" name="Rectangle 16">
            <a:extLst>
              <a:ext uri="{FF2B5EF4-FFF2-40B4-BE49-F238E27FC236}">
                <a16:creationId xmlns:a16="http://schemas.microsoft.com/office/drawing/2014/main" id="{3C3D923D-BF9C-438B-9D75-46392EF00AE0}"/>
              </a:ext>
            </a:extLst>
          </p:cNvPr>
          <p:cNvSpPr/>
          <p:nvPr/>
        </p:nvSpPr>
        <p:spPr>
          <a:xfrm>
            <a:off x="382770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8" name="Rectangle 17">
            <a:extLst>
              <a:ext uri="{FF2B5EF4-FFF2-40B4-BE49-F238E27FC236}">
                <a16:creationId xmlns:a16="http://schemas.microsoft.com/office/drawing/2014/main" id="{8F45260F-5379-4AA8-97C4-AD96B3F5DED8}"/>
              </a:ext>
            </a:extLst>
          </p:cNvPr>
          <p:cNvSpPr/>
          <p:nvPr/>
        </p:nvSpPr>
        <p:spPr>
          <a:xfrm>
            <a:off x="382770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20" name="Rectangle 19">
            <a:extLst>
              <a:ext uri="{FF2B5EF4-FFF2-40B4-BE49-F238E27FC236}">
                <a16:creationId xmlns:a16="http://schemas.microsoft.com/office/drawing/2014/main" id="{416D84A2-2095-4AAF-BF1B-373D5B2BB5EC}"/>
              </a:ext>
            </a:extLst>
          </p:cNvPr>
          <p:cNvSpPr/>
          <p:nvPr/>
        </p:nvSpPr>
        <p:spPr>
          <a:xfrm>
            <a:off x="382770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22" name="Rectangle 21">
            <a:extLst>
              <a:ext uri="{FF2B5EF4-FFF2-40B4-BE49-F238E27FC236}">
                <a16:creationId xmlns:a16="http://schemas.microsoft.com/office/drawing/2014/main" id="{57E64A59-6203-4148-AA9D-D6A4DF1313E2}"/>
              </a:ext>
            </a:extLst>
          </p:cNvPr>
          <p:cNvSpPr/>
          <p:nvPr/>
        </p:nvSpPr>
        <p:spPr>
          <a:xfrm>
            <a:off x="382770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23" name="Rectangle 22">
            <a:extLst>
              <a:ext uri="{FF2B5EF4-FFF2-40B4-BE49-F238E27FC236}">
                <a16:creationId xmlns:a16="http://schemas.microsoft.com/office/drawing/2014/main" id="{6B048724-F123-4F6F-AC5D-8A73705E6CE0}"/>
              </a:ext>
            </a:extLst>
          </p:cNvPr>
          <p:cNvSpPr/>
          <p:nvPr/>
        </p:nvSpPr>
        <p:spPr>
          <a:xfrm>
            <a:off x="3827706"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25" name="Rectangle 24">
            <a:extLst>
              <a:ext uri="{FF2B5EF4-FFF2-40B4-BE49-F238E27FC236}">
                <a16:creationId xmlns:a16="http://schemas.microsoft.com/office/drawing/2014/main" id="{3E7C3722-427F-44AD-A561-C8654AF89C9C}"/>
              </a:ext>
            </a:extLst>
          </p:cNvPr>
          <p:cNvSpPr/>
          <p:nvPr/>
        </p:nvSpPr>
        <p:spPr>
          <a:xfrm>
            <a:off x="44772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26" name="Rectangle 25">
            <a:extLst>
              <a:ext uri="{FF2B5EF4-FFF2-40B4-BE49-F238E27FC236}">
                <a16:creationId xmlns:a16="http://schemas.microsoft.com/office/drawing/2014/main" id="{4F9C568D-6F22-4BD5-B755-B11AF0D9B59B}"/>
              </a:ext>
            </a:extLst>
          </p:cNvPr>
          <p:cNvSpPr/>
          <p:nvPr/>
        </p:nvSpPr>
        <p:spPr>
          <a:xfrm>
            <a:off x="44772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27" name="Rectangle 26">
            <a:extLst>
              <a:ext uri="{FF2B5EF4-FFF2-40B4-BE49-F238E27FC236}">
                <a16:creationId xmlns:a16="http://schemas.microsoft.com/office/drawing/2014/main" id="{4D77CFCA-1FDD-40C3-A32A-487BC03759A3}"/>
              </a:ext>
            </a:extLst>
          </p:cNvPr>
          <p:cNvSpPr/>
          <p:nvPr/>
        </p:nvSpPr>
        <p:spPr>
          <a:xfrm>
            <a:off x="44772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28" name="Rectangle 27">
            <a:extLst>
              <a:ext uri="{FF2B5EF4-FFF2-40B4-BE49-F238E27FC236}">
                <a16:creationId xmlns:a16="http://schemas.microsoft.com/office/drawing/2014/main" id="{20113A5F-CDB5-43EE-A13F-E67910AA4361}"/>
              </a:ext>
            </a:extLst>
          </p:cNvPr>
          <p:cNvSpPr/>
          <p:nvPr/>
        </p:nvSpPr>
        <p:spPr>
          <a:xfrm>
            <a:off x="44772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31" name="Rectangle 30">
            <a:extLst>
              <a:ext uri="{FF2B5EF4-FFF2-40B4-BE49-F238E27FC236}">
                <a16:creationId xmlns:a16="http://schemas.microsoft.com/office/drawing/2014/main" id="{64AED954-68C6-48AB-AF89-165BE774EE53}"/>
              </a:ext>
            </a:extLst>
          </p:cNvPr>
          <p:cNvSpPr/>
          <p:nvPr/>
        </p:nvSpPr>
        <p:spPr>
          <a:xfrm>
            <a:off x="447725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33" name="Rectangle 32">
            <a:extLst>
              <a:ext uri="{FF2B5EF4-FFF2-40B4-BE49-F238E27FC236}">
                <a16:creationId xmlns:a16="http://schemas.microsoft.com/office/drawing/2014/main" id="{B8AE4709-10F6-49E7-857B-E3C2253F7814}"/>
              </a:ext>
            </a:extLst>
          </p:cNvPr>
          <p:cNvSpPr/>
          <p:nvPr/>
        </p:nvSpPr>
        <p:spPr>
          <a:xfrm>
            <a:off x="4477256"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35" name="Rectangle 34">
            <a:extLst>
              <a:ext uri="{FF2B5EF4-FFF2-40B4-BE49-F238E27FC236}">
                <a16:creationId xmlns:a16="http://schemas.microsoft.com/office/drawing/2014/main" id="{2E2AC019-E0E4-4053-AFCE-24FC6F729000}"/>
              </a:ext>
            </a:extLst>
          </p:cNvPr>
          <p:cNvSpPr/>
          <p:nvPr/>
        </p:nvSpPr>
        <p:spPr>
          <a:xfrm>
            <a:off x="5126805"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36" name="Rectangle 35">
            <a:extLst>
              <a:ext uri="{FF2B5EF4-FFF2-40B4-BE49-F238E27FC236}">
                <a16:creationId xmlns:a16="http://schemas.microsoft.com/office/drawing/2014/main" id="{CB4F90F8-8940-4392-8861-ACF275BDE685}"/>
              </a:ext>
            </a:extLst>
          </p:cNvPr>
          <p:cNvSpPr/>
          <p:nvPr/>
        </p:nvSpPr>
        <p:spPr>
          <a:xfrm>
            <a:off x="5126805"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39" name="Rectangle 38">
            <a:extLst>
              <a:ext uri="{FF2B5EF4-FFF2-40B4-BE49-F238E27FC236}">
                <a16:creationId xmlns:a16="http://schemas.microsoft.com/office/drawing/2014/main" id="{EB340A41-689F-43DD-95FC-BDD09C93F848}"/>
              </a:ext>
            </a:extLst>
          </p:cNvPr>
          <p:cNvSpPr/>
          <p:nvPr/>
        </p:nvSpPr>
        <p:spPr>
          <a:xfrm>
            <a:off x="5126805"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40" name="Rectangle 39">
            <a:extLst>
              <a:ext uri="{FF2B5EF4-FFF2-40B4-BE49-F238E27FC236}">
                <a16:creationId xmlns:a16="http://schemas.microsoft.com/office/drawing/2014/main" id="{327B868C-7FAA-431F-9885-B3AAE4B6C494}"/>
              </a:ext>
            </a:extLst>
          </p:cNvPr>
          <p:cNvSpPr/>
          <p:nvPr/>
        </p:nvSpPr>
        <p:spPr>
          <a:xfrm>
            <a:off x="5126805"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41" name="Rectangle 40">
            <a:extLst>
              <a:ext uri="{FF2B5EF4-FFF2-40B4-BE49-F238E27FC236}">
                <a16:creationId xmlns:a16="http://schemas.microsoft.com/office/drawing/2014/main" id="{08E1D89F-C1D0-445D-81C3-6C875D1BAFA0}"/>
              </a:ext>
            </a:extLst>
          </p:cNvPr>
          <p:cNvSpPr/>
          <p:nvPr/>
        </p:nvSpPr>
        <p:spPr>
          <a:xfrm>
            <a:off x="5126805"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42" name="Rectangle 41">
            <a:extLst>
              <a:ext uri="{FF2B5EF4-FFF2-40B4-BE49-F238E27FC236}">
                <a16:creationId xmlns:a16="http://schemas.microsoft.com/office/drawing/2014/main" id="{FCEFF23B-C319-4214-966A-AE763098CB02}"/>
              </a:ext>
            </a:extLst>
          </p:cNvPr>
          <p:cNvSpPr/>
          <p:nvPr/>
        </p:nvSpPr>
        <p:spPr>
          <a:xfrm>
            <a:off x="5126805"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46" name="Rectangle 45">
            <a:extLst>
              <a:ext uri="{FF2B5EF4-FFF2-40B4-BE49-F238E27FC236}">
                <a16:creationId xmlns:a16="http://schemas.microsoft.com/office/drawing/2014/main" id="{8C24F3FE-BFF4-4116-B9EE-9C1306BD0D02}"/>
              </a:ext>
            </a:extLst>
          </p:cNvPr>
          <p:cNvSpPr/>
          <p:nvPr/>
        </p:nvSpPr>
        <p:spPr>
          <a:xfrm>
            <a:off x="5776354"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47" name="Rectangle 46">
            <a:extLst>
              <a:ext uri="{FF2B5EF4-FFF2-40B4-BE49-F238E27FC236}">
                <a16:creationId xmlns:a16="http://schemas.microsoft.com/office/drawing/2014/main" id="{41771C62-4D90-4A6E-938C-7657AC77B6E8}"/>
              </a:ext>
            </a:extLst>
          </p:cNvPr>
          <p:cNvSpPr/>
          <p:nvPr/>
        </p:nvSpPr>
        <p:spPr>
          <a:xfrm>
            <a:off x="5776354"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48" name="Rectangle 47">
            <a:extLst>
              <a:ext uri="{FF2B5EF4-FFF2-40B4-BE49-F238E27FC236}">
                <a16:creationId xmlns:a16="http://schemas.microsoft.com/office/drawing/2014/main" id="{C4320BB9-28EA-4A0E-93E8-656066E46A24}"/>
              </a:ext>
            </a:extLst>
          </p:cNvPr>
          <p:cNvSpPr/>
          <p:nvPr/>
        </p:nvSpPr>
        <p:spPr>
          <a:xfrm>
            <a:off x="5776354"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49" name="Rectangle 48">
            <a:extLst>
              <a:ext uri="{FF2B5EF4-FFF2-40B4-BE49-F238E27FC236}">
                <a16:creationId xmlns:a16="http://schemas.microsoft.com/office/drawing/2014/main" id="{09C72411-78F3-48AD-B15C-771371C2A37B}"/>
              </a:ext>
            </a:extLst>
          </p:cNvPr>
          <p:cNvSpPr/>
          <p:nvPr/>
        </p:nvSpPr>
        <p:spPr>
          <a:xfrm>
            <a:off x="5776354"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50" name="Rectangle 49">
            <a:extLst>
              <a:ext uri="{FF2B5EF4-FFF2-40B4-BE49-F238E27FC236}">
                <a16:creationId xmlns:a16="http://schemas.microsoft.com/office/drawing/2014/main" id="{2EA81911-518F-47D8-8043-5EDD653D1B33}"/>
              </a:ext>
            </a:extLst>
          </p:cNvPr>
          <p:cNvSpPr/>
          <p:nvPr/>
        </p:nvSpPr>
        <p:spPr>
          <a:xfrm>
            <a:off x="5776354"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55" name="Rectangle 54">
            <a:extLst>
              <a:ext uri="{FF2B5EF4-FFF2-40B4-BE49-F238E27FC236}">
                <a16:creationId xmlns:a16="http://schemas.microsoft.com/office/drawing/2014/main" id="{E361C86D-3C5A-4F0E-966C-193EEE1F482D}"/>
              </a:ext>
            </a:extLst>
          </p:cNvPr>
          <p:cNvSpPr/>
          <p:nvPr/>
        </p:nvSpPr>
        <p:spPr>
          <a:xfrm>
            <a:off x="6425903"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57" name="Rectangle 56">
            <a:extLst>
              <a:ext uri="{FF2B5EF4-FFF2-40B4-BE49-F238E27FC236}">
                <a16:creationId xmlns:a16="http://schemas.microsoft.com/office/drawing/2014/main" id="{8FA7FA47-A118-4CA9-8024-05415DF6ACC6}"/>
              </a:ext>
            </a:extLst>
          </p:cNvPr>
          <p:cNvSpPr/>
          <p:nvPr/>
        </p:nvSpPr>
        <p:spPr>
          <a:xfrm>
            <a:off x="6425903"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58" name="Rectangle 57">
            <a:extLst>
              <a:ext uri="{FF2B5EF4-FFF2-40B4-BE49-F238E27FC236}">
                <a16:creationId xmlns:a16="http://schemas.microsoft.com/office/drawing/2014/main" id="{106FB7BF-3562-4B81-BB9A-D36A1373497A}"/>
              </a:ext>
            </a:extLst>
          </p:cNvPr>
          <p:cNvSpPr/>
          <p:nvPr/>
        </p:nvSpPr>
        <p:spPr>
          <a:xfrm>
            <a:off x="6425903"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60" name="Rectangle 59">
            <a:extLst>
              <a:ext uri="{FF2B5EF4-FFF2-40B4-BE49-F238E27FC236}">
                <a16:creationId xmlns:a16="http://schemas.microsoft.com/office/drawing/2014/main" id="{A5F8FC19-0FFB-4462-8428-D802F7815E8E}"/>
              </a:ext>
            </a:extLst>
          </p:cNvPr>
          <p:cNvSpPr/>
          <p:nvPr/>
        </p:nvSpPr>
        <p:spPr>
          <a:xfrm>
            <a:off x="6425903"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61" name="Rectangle 60">
            <a:extLst>
              <a:ext uri="{FF2B5EF4-FFF2-40B4-BE49-F238E27FC236}">
                <a16:creationId xmlns:a16="http://schemas.microsoft.com/office/drawing/2014/main" id="{9A6246BC-A129-4779-ADC0-4878F2B2CEC1}"/>
              </a:ext>
            </a:extLst>
          </p:cNvPr>
          <p:cNvSpPr/>
          <p:nvPr/>
        </p:nvSpPr>
        <p:spPr>
          <a:xfrm>
            <a:off x="6425903"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63" name="Rectangle 62">
            <a:extLst>
              <a:ext uri="{FF2B5EF4-FFF2-40B4-BE49-F238E27FC236}">
                <a16:creationId xmlns:a16="http://schemas.microsoft.com/office/drawing/2014/main" id="{0C12B45C-3DE8-43F3-A9D0-C62BD843F147}"/>
              </a:ext>
            </a:extLst>
          </p:cNvPr>
          <p:cNvSpPr/>
          <p:nvPr/>
        </p:nvSpPr>
        <p:spPr>
          <a:xfrm>
            <a:off x="6425903"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65" name="Rectangle 64">
            <a:extLst>
              <a:ext uri="{FF2B5EF4-FFF2-40B4-BE49-F238E27FC236}">
                <a16:creationId xmlns:a16="http://schemas.microsoft.com/office/drawing/2014/main" id="{0574C5CE-0220-41EF-9F3D-D26D7ABD9B53}"/>
              </a:ext>
            </a:extLst>
          </p:cNvPr>
          <p:cNvSpPr/>
          <p:nvPr/>
        </p:nvSpPr>
        <p:spPr>
          <a:xfrm>
            <a:off x="7075452"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66" name="Rectangle 65">
            <a:extLst>
              <a:ext uri="{FF2B5EF4-FFF2-40B4-BE49-F238E27FC236}">
                <a16:creationId xmlns:a16="http://schemas.microsoft.com/office/drawing/2014/main" id="{6865F6A7-D9E3-48ED-8226-B9BFED1898BC}"/>
              </a:ext>
            </a:extLst>
          </p:cNvPr>
          <p:cNvSpPr/>
          <p:nvPr/>
        </p:nvSpPr>
        <p:spPr>
          <a:xfrm>
            <a:off x="70754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67" name="Rectangle 66">
            <a:extLst>
              <a:ext uri="{FF2B5EF4-FFF2-40B4-BE49-F238E27FC236}">
                <a16:creationId xmlns:a16="http://schemas.microsoft.com/office/drawing/2014/main" id="{A31A6A33-DB7B-4DE1-81BE-78CA0F174C9C}"/>
              </a:ext>
            </a:extLst>
          </p:cNvPr>
          <p:cNvSpPr/>
          <p:nvPr/>
        </p:nvSpPr>
        <p:spPr>
          <a:xfrm>
            <a:off x="7075452"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69" name="Rectangle 68">
            <a:extLst>
              <a:ext uri="{FF2B5EF4-FFF2-40B4-BE49-F238E27FC236}">
                <a16:creationId xmlns:a16="http://schemas.microsoft.com/office/drawing/2014/main" id="{53796C61-3913-48B8-BC7F-0CADFFDA988F}"/>
              </a:ext>
            </a:extLst>
          </p:cNvPr>
          <p:cNvSpPr/>
          <p:nvPr/>
        </p:nvSpPr>
        <p:spPr>
          <a:xfrm>
            <a:off x="70754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70" name="Rectangle 69">
            <a:extLst>
              <a:ext uri="{FF2B5EF4-FFF2-40B4-BE49-F238E27FC236}">
                <a16:creationId xmlns:a16="http://schemas.microsoft.com/office/drawing/2014/main" id="{D8252DF8-2C70-43A8-9BCC-99EF7997DAE6}"/>
              </a:ext>
            </a:extLst>
          </p:cNvPr>
          <p:cNvSpPr/>
          <p:nvPr/>
        </p:nvSpPr>
        <p:spPr>
          <a:xfrm>
            <a:off x="70754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71" name="Rectangle 70">
            <a:extLst>
              <a:ext uri="{FF2B5EF4-FFF2-40B4-BE49-F238E27FC236}">
                <a16:creationId xmlns:a16="http://schemas.microsoft.com/office/drawing/2014/main" id="{D09EEA7B-F8B3-44A0-B9BB-E1121F53CEC8}"/>
              </a:ext>
            </a:extLst>
          </p:cNvPr>
          <p:cNvSpPr/>
          <p:nvPr/>
        </p:nvSpPr>
        <p:spPr>
          <a:xfrm>
            <a:off x="70754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72" name="Rectangle 71">
            <a:extLst>
              <a:ext uri="{FF2B5EF4-FFF2-40B4-BE49-F238E27FC236}">
                <a16:creationId xmlns:a16="http://schemas.microsoft.com/office/drawing/2014/main" id="{CC45D1FC-8A4F-4D8A-B319-7658EEF182A2}"/>
              </a:ext>
            </a:extLst>
          </p:cNvPr>
          <p:cNvSpPr/>
          <p:nvPr/>
        </p:nvSpPr>
        <p:spPr>
          <a:xfrm>
            <a:off x="7075452"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76" name="Rectangle 75">
            <a:extLst>
              <a:ext uri="{FF2B5EF4-FFF2-40B4-BE49-F238E27FC236}">
                <a16:creationId xmlns:a16="http://schemas.microsoft.com/office/drawing/2014/main" id="{48F8E599-5D70-4BA4-98CB-CA03F1A505F3}"/>
              </a:ext>
            </a:extLst>
          </p:cNvPr>
          <p:cNvSpPr/>
          <p:nvPr/>
        </p:nvSpPr>
        <p:spPr>
          <a:xfrm>
            <a:off x="7725001"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6</a:t>
            </a:r>
          </a:p>
        </p:txBody>
      </p:sp>
      <p:sp>
        <p:nvSpPr>
          <p:cNvPr id="77" name="Rectangle 76">
            <a:extLst>
              <a:ext uri="{FF2B5EF4-FFF2-40B4-BE49-F238E27FC236}">
                <a16:creationId xmlns:a16="http://schemas.microsoft.com/office/drawing/2014/main" id="{6A0A1D6F-5ED9-4EE0-B543-8D82A3BDCBF4}"/>
              </a:ext>
            </a:extLst>
          </p:cNvPr>
          <p:cNvSpPr/>
          <p:nvPr/>
        </p:nvSpPr>
        <p:spPr>
          <a:xfrm>
            <a:off x="7725001"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78" name="Rectangle 77">
            <a:extLst>
              <a:ext uri="{FF2B5EF4-FFF2-40B4-BE49-F238E27FC236}">
                <a16:creationId xmlns:a16="http://schemas.microsoft.com/office/drawing/2014/main" id="{DBB9A759-699F-40E7-BD76-BCC2842DFCE6}"/>
              </a:ext>
            </a:extLst>
          </p:cNvPr>
          <p:cNvSpPr/>
          <p:nvPr/>
        </p:nvSpPr>
        <p:spPr>
          <a:xfrm>
            <a:off x="7725001"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82" name="Rectangle 81">
            <a:extLst>
              <a:ext uri="{FF2B5EF4-FFF2-40B4-BE49-F238E27FC236}">
                <a16:creationId xmlns:a16="http://schemas.microsoft.com/office/drawing/2014/main" id="{81171B28-0B61-45BC-858F-F155F9E12DF6}"/>
              </a:ext>
            </a:extLst>
          </p:cNvPr>
          <p:cNvSpPr/>
          <p:nvPr/>
        </p:nvSpPr>
        <p:spPr>
          <a:xfrm>
            <a:off x="7725001"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83" name="Rectangle 82">
            <a:extLst>
              <a:ext uri="{FF2B5EF4-FFF2-40B4-BE49-F238E27FC236}">
                <a16:creationId xmlns:a16="http://schemas.microsoft.com/office/drawing/2014/main" id="{FFBDD654-0EE4-4BEE-A4DE-709C9A4BEE59}"/>
              </a:ext>
            </a:extLst>
          </p:cNvPr>
          <p:cNvSpPr/>
          <p:nvPr/>
        </p:nvSpPr>
        <p:spPr>
          <a:xfrm>
            <a:off x="7725001"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85" name="Rectangle 84">
            <a:extLst>
              <a:ext uri="{FF2B5EF4-FFF2-40B4-BE49-F238E27FC236}">
                <a16:creationId xmlns:a16="http://schemas.microsoft.com/office/drawing/2014/main" id="{4784743F-12E1-4C9E-A33D-A98BD9065960}"/>
              </a:ext>
            </a:extLst>
          </p:cNvPr>
          <p:cNvSpPr/>
          <p:nvPr/>
        </p:nvSpPr>
        <p:spPr>
          <a:xfrm>
            <a:off x="8374552"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86" name="Rectangle 85">
            <a:extLst>
              <a:ext uri="{FF2B5EF4-FFF2-40B4-BE49-F238E27FC236}">
                <a16:creationId xmlns:a16="http://schemas.microsoft.com/office/drawing/2014/main" id="{ACDD1309-140B-411B-8812-00C883125E16}"/>
              </a:ext>
            </a:extLst>
          </p:cNvPr>
          <p:cNvSpPr/>
          <p:nvPr/>
        </p:nvSpPr>
        <p:spPr>
          <a:xfrm>
            <a:off x="83745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87" name="Rectangle 86">
            <a:extLst>
              <a:ext uri="{FF2B5EF4-FFF2-40B4-BE49-F238E27FC236}">
                <a16:creationId xmlns:a16="http://schemas.microsoft.com/office/drawing/2014/main" id="{B7612DBF-A98F-44E4-B0AC-3FF44746B9E0}"/>
              </a:ext>
            </a:extLst>
          </p:cNvPr>
          <p:cNvSpPr/>
          <p:nvPr/>
        </p:nvSpPr>
        <p:spPr>
          <a:xfrm>
            <a:off x="8374552"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7</a:t>
            </a:r>
          </a:p>
        </p:txBody>
      </p:sp>
      <p:sp>
        <p:nvSpPr>
          <p:cNvPr id="88" name="Rectangle 87">
            <a:extLst>
              <a:ext uri="{FF2B5EF4-FFF2-40B4-BE49-F238E27FC236}">
                <a16:creationId xmlns:a16="http://schemas.microsoft.com/office/drawing/2014/main" id="{FCF70A39-421F-4C20-8140-5965F1528D1A}"/>
              </a:ext>
            </a:extLst>
          </p:cNvPr>
          <p:cNvSpPr/>
          <p:nvPr/>
        </p:nvSpPr>
        <p:spPr>
          <a:xfrm>
            <a:off x="83745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5</a:t>
            </a:r>
          </a:p>
        </p:txBody>
      </p:sp>
      <p:sp>
        <p:nvSpPr>
          <p:cNvPr id="92" name="Rectangle 91">
            <a:extLst>
              <a:ext uri="{FF2B5EF4-FFF2-40B4-BE49-F238E27FC236}">
                <a16:creationId xmlns:a16="http://schemas.microsoft.com/office/drawing/2014/main" id="{E96F09E5-0455-448A-A2F9-19FE5C16F15F}"/>
              </a:ext>
            </a:extLst>
          </p:cNvPr>
          <p:cNvSpPr/>
          <p:nvPr/>
        </p:nvSpPr>
        <p:spPr>
          <a:xfrm>
            <a:off x="8374552"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5" name="Rectangle 4">
            <a:extLst>
              <a:ext uri="{FF2B5EF4-FFF2-40B4-BE49-F238E27FC236}">
                <a16:creationId xmlns:a16="http://schemas.microsoft.com/office/drawing/2014/main" id="{4EF97999-D5D1-4CFA-B5A0-479AF2B7861F}"/>
              </a:ext>
            </a:extLst>
          </p:cNvPr>
          <p:cNvSpPr/>
          <p:nvPr/>
        </p:nvSpPr>
        <p:spPr>
          <a:xfrm>
            <a:off x="31781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7" name="Rectangle 6">
            <a:extLst>
              <a:ext uri="{FF2B5EF4-FFF2-40B4-BE49-F238E27FC236}">
                <a16:creationId xmlns:a16="http://schemas.microsoft.com/office/drawing/2014/main" id="{B52E751E-DEB5-4D37-9273-47C57E8E8E31}"/>
              </a:ext>
            </a:extLst>
          </p:cNvPr>
          <p:cNvSpPr/>
          <p:nvPr/>
        </p:nvSpPr>
        <p:spPr>
          <a:xfrm>
            <a:off x="31781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5" name="Rectangle 14">
            <a:extLst>
              <a:ext uri="{FF2B5EF4-FFF2-40B4-BE49-F238E27FC236}">
                <a16:creationId xmlns:a16="http://schemas.microsoft.com/office/drawing/2014/main" id="{9AE32673-4FA6-4552-9C54-1396253C7EAA}"/>
              </a:ext>
            </a:extLst>
          </p:cNvPr>
          <p:cNvSpPr/>
          <p:nvPr/>
        </p:nvSpPr>
        <p:spPr>
          <a:xfrm>
            <a:off x="382770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6" name="Rectangle 15">
            <a:extLst>
              <a:ext uri="{FF2B5EF4-FFF2-40B4-BE49-F238E27FC236}">
                <a16:creationId xmlns:a16="http://schemas.microsoft.com/office/drawing/2014/main" id="{9F482D4D-0DC1-4F0F-A9DF-57D3AB4E8062}"/>
              </a:ext>
            </a:extLst>
          </p:cNvPr>
          <p:cNvSpPr/>
          <p:nvPr/>
        </p:nvSpPr>
        <p:spPr>
          <a:xfrm>
            <a:off x="382770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9" name="Rectangle 18">
            <a:extLst>
              <a:ext uri="{FF2B5EF4-FFF2-40B4-BE49-F238E27FC236}">
                <a16:creationId xmlns:a16="http://schemas.microsoft.com/office/drawing/2014/main" id="{BCC4005B-E25A-43B7-BDA1-D12503A8806F}"/>
              </a:ext>
            </a:extLst>
          </p:cNvPr>
          <p:cNvSpPr/>
          <p:nvPr/>
        </p:nvSpPr>
        <p:spPr>
          <a:xfrm>
            <a:off x="382770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29" name="Rectangle 28">
            <a:extLst>
              <a:ext uri="{FF2B5EF4-FFF2-40B4-BE49-F238E27FC236}">
                <a16:creationId xmlns:a16="http://schemas.microsoft.com/office/drawing/2014/main" id="{D82931BF-981B-4BB5-9CB5-46317EC50BC5}"/>
              </a:ext>
            </a:extLst>
          </p:cNvPr>
          <p:cNvSpPr/>
          <p:nvPr/>
        </p:nvSpPr>
        <p:spPr>
          <a:xfrm>
            <a:off x="447725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1</a:t>
            </a:r>
          </a:p>
        </p:txBody>
      </p:sp>
      <p:sp>
        <p:nvSpPr>
          <p:cNvPr id="30" name="Rectangle 29">
            <a:extLst>
              <a:ext uri="{FF2B5EF4-FFF2-40B4-BE49-F238E27FC236}">
                <a16:creationId xmlns:a16="http://schemas.microsoft.com/office/drawing/2014/main" id="{DF996FCF-3211-4D0C-A77F-6F2643DF6208}"/>
              </a:ext>
            </a:extLst>
          </p:cNvPr>
          <p:cNvSpPr/>
          <p:nvPr/>
        </p:nvSpPr>
        <p:spPr>
          <a:xfrm>
            <a:off x="44772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37" name="Rectangle 36">
            <a:extLst>
              <a:ext uri="{FF2B5EF4-FFF2-40B4-BE49-F238E27FC236}">
                <a16:creationId xmlns:a16="http://schemas.microsoft.com/office/drawing/2014/main" id="{42749A02-6DA5-41DD-8A96-58B6E9BC723C}"/>
              </a:ext>
            </a:extLst>
          </p:cNvPr>
          <p:cNvSpPr/>
          <p:nvPr/>
        </p:nvSpPr>
        <p:spPr>
          <a:xfrm>
            <a:off x="5126805"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38" name="Rectangle 37">
            <a:extLst>
              <a:ext uri="{FF2B5EF4-FFF2-40B4-BE49-F238E27FC236}">
                <a16:creationId xmlns:a16="http://schemas.microsoft.com/office/drawing/2014/main" id="{B238060E-6F1F-408B-A35D-7B71E0287656}"/>
              </a:ext>
            </a:extLst>
          </p:cNvPr>
          <p:cNvSpPr/>
          <p:nvPr/>
        </p:nvSpPr>
        <p:spPr>
          <a:xfrm>
            <a:off x="5126805"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43" name="Rectangle 42">
            <a:extLst>
              <a:ext uri="{FF2B5EF4-FFF2-40B4-BE49-F238E27FC236}">
                <a16:creationId xmlns:a16="http://schemas.microsoft.com/office/drawing/2014/main" id="{9F97D17C-B646-404C-A1FC-EF862B331276}"/>
              </a:ext>
            </a:extLst>
          </p:cNvPr>
          <p:cNvSpPr/>
          <p:nvPr/>
        </p:nvSpPr>
        <p:spPr>
          <a:xfrm>
            <a:off x="5126805"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45" name="Rectangle 44">
            <a:extLst>
              <a:ext uri="{FF2B5EF4-FFF2-40B4-BE49-F238E27FC236}">
                <a16:creationId xmlns:a16="http://schemas.microsoft.com/office/drawing/2014/main" id="{CB706DA6-B416-423C-ACAC-19D0863A181D}"/>
              </a:ext>
            </a:extLst>
          </p:cNvPr>
          <p:cNvSpPr/>
          <p:nvPr/>
        </p:nvSpPr>
        <p:spPr>
          <a:xfrm>
            <a:off x="5776354"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53" name="Rectangle 52">
            <a:extLst>
              <a:ext uri="{FF2B5EF4-FFF2-40B4-BE49-F238E27FC236}">
                <a16:creationId xmlns:a16="http://schemas.microsoft.com/office/drawing/2014/main" id="{E3E1D62C-D576-4A08-820F-2FCA0B248C9D}"/>
              </a:ext>
            </a:extLst>
          </p:cNvPr>
          <p:cNvSpPr/>
          <p:nvPr/>
        </p:nvSpPr>
        <p:spPr>
          <a:xfrm>
            <a:off x="5776354"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56" name="Rectangle 55">
            <a:extLst>
              <a:ext uri="{FF2B5EF4-FFF2-40B4-BE49-F238E27FC236}">
                <a16:creationId xmlns:a16="http://schemas.microsoft.com/office/drawing/2014/main" id="{38718978-9D58-4823-B4A8-80BDDAE0F438}"/>
              </a:ext>
            </a:extLst>
          </p:cNvPr>
          <p:cNvSpPr/>
          <p:nvPr/>
        </p:nvSpPr>
        <p:spPr>
          <a:xfrm>
            <a:off x="6425903"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59" name="Rectangle 58">
            <a:extLst>
              <a:ext uri="{FF2B5EF4-FFF2-40B4-BE49-F238E27FC236}">
                <a16:creationId xmlns:a16="http://schemas.microsoft.com/office/drawing/2014/main" id="{51B20892-4086-4442-8C94-36E5B54C2AAF}"/>
              </a:ext>
            </a:extLst>
          </p:cNvPr>
          <p:cNvSpPr/>
          <p:nvPr/>
        </p:nvSpPr>
        <p:spPr>
          <a:xfrm>
            <a:off x="6425903"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68" name="Rectangle 67">
            <a:extLst>
              <a:ext uri="{FF2B5EF4-FFF2-40B4-BE49-F238E27FC236}">
                <a16:creationId xmlns:a16="http://schemas.microsoft.com/office/drawing/2014/main" id="{27311053-1C62-4564-8457-09BD1E1CEA62}"/>
              </a:ext>
            </a:extLst>
          </p:cNvPr>
          <p:cNvSpPr/>
          <p:nvPr/>
        </p:nvSpPr>
        <p:spPr>
          <a:xfrm>
            <a:off x="70754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73" name="Rectangle 72">
            <a:extLst>
              <a:ext uri="{FF2B5EF4-FFF2-40B4-BE49-F238E27FC236}">
                <a16:creationId xmlns:a16="http://schemas.microsoft.com/office/drawing/2014/main" id="{E1F8BB35-AB73-45D1-A098-843D1A6CE416}"/>
              </a:ext>
            </a:extLst>
          </p:cNvPr>
          <p:cNvSpPr/>
          <p:nvPr/>
        </p:nvSpPr>
        <p:spPr>
          <a:xfrm>
            <a:off x="70754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75" name="Rectangle 74">
            <a:extLst>
              <a:ext uri="{FF2B5EF4-FFF2-40B4-BE49-F238E27FC236}">
                <a16:creationId xmlns:a16="http://schemas.microsoft.com/office/drawing/2014/main" id="{4341EAD1-AC58-4143-8709-8C11C6A953FE}"/>
              </a:ext>
            </a:extLst>
          </p:cNvPr>
          <p:cNvSpPr/>
          <p:nvPr/>
        </p:nvSpPr>
        <p:spPr>
          <a:xfrm>
            <a:off x="7725001"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79" name="Rectangle 78">
            <a:extLst>
              <a:ext uri="{FF2B5EF4-FFF2-40B4-BE49-F238E27FC236}">
                <a16:creationId xmlns:a16="http://schemas.microsoft.com/office/drawing/2014/main" id="{3E849875-2ED0-4957-A08E-51F8C83E4AC6}"/>
              </a:ext>
            </a:extLst>
          </p:cNvPr>
          <p:cNvSpPr/>
          <p:nvPr/>
        </p:nvSpPr>
        <p:spPr>
          <a:xfrm>
            <a:off x="7725001"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80" name="Rectangle 79">
            <a:extLst>
              <a:ext uri="{FF2B5EF4-FFF2-40B4-BE49-F238E27FC236}">
                <a16:creationId xmlns:a16="http://schemas.microsoft.com/office/drawing/2014/main" id="{097DA429-73A5-49BF-8E5D-21618DD64CE7}"/>
              </a:ext>
            </a:extLst>
          </p:cNvPr>
          <p:cNvSpPr/>
          <p:nvPr/>
        </p:nvSpPr>
        <p:spPr>
          <a:xfrm>
            <a:off x="7725001"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89" name="Rectangle 88">
            <a:extLst>
              <a:ext uri="{FF2B5EF4-FFF2-40B4-BE49-F238E27FC236}">
                <a16:creationId xmlns:a16="http://schemas.microsoft.com/office/drawing/2014/main" id="{2598E6EC-36A2-4DF3-8D50-C40438C834AC}"/>
              </a:ext>
            </a:extLst>
          </p:cNvPr>
          <p:cNvSpPr/>
          <p:nvPr/>
        </p:nvSpPr>
        <p:spPr>
          <a:xfrm>
            <a:off x="83745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90" name="Rectangle 89">
            <a:extLst>
              <a:ext uri="{FF2B5EF4-FFF2-40B4-BE49-F238E27FC236}">
                <a16:creationId xmlns:a16="http://schemas.microsoft.com/office/drawing/2014/main" id="{ACF346D3-B8DC-46F8-9404-6BB465ADF5E7}"/>
              </a:ext>
            </a:extLst>
          </p:cNvPr>
          <p:cNvSpPr/>
          <p:nvPr/>
        </p:nvSpPr>
        <p:spPr>
          <a:xfrm>
            <a:off x="83745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93" name="Rectangle 92">
            <a:extLst>
              <a:ext uri="{FF2B5EF4-FFF2-40B4-BE49-F238E27FC236}">
                <a16:creationId xmlns:a16="http://schemas.microsoft.com/office/drawing/2014/main" id="{77B3E364-DD6F-488B-AB28-CB489C927FD2}"/>
              </a:ext>
            </a:extLst>
          </p:cNvPr>
          <p:cNvSpPr/>
          <p:nvPr/>
        </p:nvSpPr>
        <p:spPr>
          <a:xfrm>
            <a:off x="83745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2" name="Rectangle 11">
            <a:extLst>
              <a:ext uri="{FF2B5EF4-FFF2-40B4-BE49-F238E27FC236}">
                <a16:creationId xmlns:a16="http://schemas.microsoft.com/office/drawing/2014/main" id="{2890FA90-130D-4CAA-9964-8C2770DC0FCF}"/>
              </a:ext>
            </a:extLst>
          </p:cNvPr>
          <p:cNvSpPr/>
          <p:nvPr/>
        </p:nvSpPr>
        <p:spPr>
          <a:xfrm>
            <a:off x="31781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21" name="Rectangle 20">
            <a:extLst>
              <a:ext uri="{FF2B5EF4-FFF2-40B4-BE49-F238E27FC236}">
                <a16:creationId xmlns:a16="http://schemas.microsoft.com/office/drawing/2014/main" id="{50EA13D2-149C-43EE-9E92-4FF2B20C6170}"/>
              </a:ext>
            </a:extLst>
          </p:cNvPr>
          <p:cNvSpPr/>
          <p:nvPr/>
        </p:nvSpPr>
        <p:spPr>
          <a:xfrm>
            <a:off x="382770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32" name="Rectangle 31">
            <a:extLst>
              <a:ext uri="{FF2B5EF4-FFF2-40B4-BE49-F238E27FC236}">
                <a16:creationId xmlns:a16="http://schemas.microsoft.com/office/drawing/2014/main" id="{8E531B19-26FC-4E79-B8AC-CDEEF3294952}"/>
              </a:ext>
            </a:extLst>
          </p:cNvPr>
          <p:cNvSpPr/>
          <p:nvPr/>
        </p:nvSpPr>
        <p:spPr>
          <a:xfrm>
            <a:off x="44772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51" name="Rectangle 50">
            <a:extLst>
              <a:ext uri="{FF2B5EF4-FFF2-40B4-BE49-F238E27FC236}">
                <a16:creationId xmlns:a16="http://schemas.microsoft.com/office/drawing/2014/main" id="{8C849C20-0732-4D68-A3F7-04F8D8527C36}"/>
              </a:ext>
            </a:extLst>
          </p:cNvPr>
          <p:cNvSpPr/>
          <p:nvPr/>
        </p:nvSpPr>
        <p:spPr>
          <a:xfrm>
            <a:off x="5776354"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52" name="Rectangle 51">
            <a:extLst>
              <a:ext uri="{FF2B5EF4-FFF2-40B4-BE49-F238E27FC236}">
                <a16:creationId xmlns:a16="http://schemas.microsoft.com/office/drawing/2014/main" id="{0F76AD40-D1CF-45BD-91C7-232E85006E5B}"/>
              </a:ext>
            </a:extLst>
          </p:cNvPr>
          <p:cNvSpPr/>
          <p:nvPr/>
        </p:nvSpPr>
        <p:spPr>
          <a:xfrm>
            <a:off x="5776354"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62" name="Rectangle 61">
            <a:extLst>
              <a:ext uri="{FF2B5EF4-FFF2-40B4-BE49-F238E27FC236}">
                <a16:creationId xmlns:a16="http://schemas.microsoft.com/office/drawing/2014/main" id="{BB16060A-AB27-49E1-AD72-315C0296D283}"/>
              </a:ext>
            </a:extLst>
          </p:cNvPr>
          <p:cNvSpPr/>
          <p:nvPr/>
        </p:nvSpPr>
        <p:spPr>
          <a:xfrm>
            <a:off x="6425903"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81" name="Rectangle 80">
            <a:extLst>
              <a:ext uri="{FF2B5EF4-FFF2-40B4-BE49-F238E27FC236}">
                <a16:creationId xmlns:a16="http://schemas.microsoft.com/office/drawing/2014/main" id="{14F30C7C-2D57-4366-B379-7C8E262F9E7C}"/>
              </a:ext>
            </a:extLst>
          </p:cNvPr>
          <p:cNvSpPr/>
          <p:nvPr/>
        </p:nvSpPr>
        <p:spPr>
          <a:xfrm>
            <a:off x="7725001"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91" name="Rectangle 90">
            <a:extLst>
              <a:ext uri="{FF2B5EF4-FFF2-40B4-BE49-F238E27FC236}">
                <a16:creationId xmlns:a16="http://schemas.microsoft.com/office/drawing/2014/main" id="{C62F2D7F-DF03-45D8-819A-DFE2A081CD09}"/>
              </a:ext>
            </a:extLst>
          </p:cNvPr>
          <p:cNvSpPr/>
          <p:nvPr/>
        </p:nvSpPr>
        <p:spPr>
          <a:xfrm>
            <a:off x="83745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278" name="Title 1">
            <a:extLst>
              <a:ext uri="{FF2B5EF4-FFF2-40B4-BE49-F238E27FC236}">
                <a16:creationId xmlns:a16="http://schemas.microsoft.com/office/drawing/2014/main" id="{D9348C00-6952-4EA1-85D7-1DF7EA465DB9}"/>
              </a:ext>
            </a:extLst>
          </p:cNvPr>
          <p:cNvSpPr>
            <a:spLocks noGrp="1"/>
          </p:cNvSpPr>
          <p:nvPr>
            <p:ph type="title"/>
          </p:nvPr>
        </p:nvSpPr>
        <p:spPr>
          <a:xfrm>
            <a:off x="94590" y="193446"/>
            <a:ext cx="10258097" cy="738490"/>
          </a:xfrm>
        </p:spPr>
        <p:txBody>
          <a:bodyPr>
            <a:normAutofit fontScale="90000"/>
          </a:bodyPr>
          <a:lstStyle/>
          <a:p>
            <a:r>
              <a:rPr lang="en-US" dirty="0"/>
              <a:t>Convince a Verifier w/o Giving Away the Solution</a:t>
            </a:r>
            <a:endParaRPr lang="en-IL" dirty="0"/>
          </a:p>
        </p:txBody>
      </p:sp>
      <p:sp>
        <p:nvSpPr>
          <p:cNvPr id="342" name="Rectangle 341">
            <a:extLst>
              <a:ext uri="{FF2B5EF4-FFF2-40B4-BE49-F238E27FC236}">
                <a16:creationId xmlns:a16="http://schemas.microsoft.com/office/drawing/2014/main" id="{D860F2A6-9DB2-495C-AB36-59C173EF3176}"/>
              </a:ext>
            </a:extLst>
          </p:cNvPr>
          <p:cNvSpPr/>
          <p:nvPr/>
        </p:nvSpPr>
        <p:spPr>
          <a:xfrm>
            <a:off x="3189035"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3" name="Rectangle 342">
            <a:extLst>
              <a:ext uri="{FF2B5EF4-FFF2-40B4-BE49-F238E27FC236}">
                <a16:creationId xmlns:a16="http://schemas.microsoft.com/office/drawing/2014/main" id="{6F121820-3D75-4D56-B034-54568AF496DF}"/>
              </a:ext>
            </a:extLst>
          </p:cNvPr>
          <p:cNvSpPr/>
          <p:nvPr/>
        </p:nvSpPr>
        <p:spPr>
          <a:xfrm>
            <a:off x="3189035"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4" name="Rectangle 343">
            <a:extLst>
              <a:ext uri="{FF2B5EF4-FFF2-40B4-BE49-F238E27FC236}">
                <a16:creationId xmlns:a16="http://schemas.microsoft.com/office/drawing/2014/main" id="{75A83317-80E7-4CD3-86B8-E70835BFD8C4}"/>
              </a:ext>
            </a:extLst>
          </p:cNvPr>
          <p:cNvSpPr/>
          <p:nvPr/>
        </p:nvSpPr>
        <p:spPr>
          <a:xfrm>
            <a:off x="3189035"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5" name="Rectangle 344">
            <a:extLst>
              <a:ext uri="{FF2B5EF4-FFF2-40B4-BE49-F238E27FC236}">
                <a16:creationId xmlns:a16="http://schemas.microsoft.com/office/drawing/2014/main" id="{A2AADBC9-FDD5-4792-B558-0A7C6747F520}"/>
              </a:ext>
            </a:extLst>
          </p:cNvPr>
          <p:cNvSpPr/>
          <p:nvPr/>
        </p:nvSpPr>
        <p:spPr>
          <a:xfrm>
            <a:off x="3189035"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6" name="Rectangle 345">
            <a:extLst>
              <a:ext uri="{FF2B5EF4-FFF2-40B4-BE49-F238E27FC236}">
                <a16:creationId xmlns:a16="http://schemas.microsoft.com/office/drawing/2014/main" id="{7CA41DA0-1CDA-4326-ADD6-062229106875}"/>
              </a:ext>
            </a:extLst>
          </p:cNvPr>
          <p:cNvSpPr/>
          <p:nvPr/>
        </p:nvSpPr>
        <p:spPr>
          <a:xfrm>
            <a:off x="3189035"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7" name="Rectangle 346">
            <a:extLst>
              <a:ext uri="{FF2B5EF4-FFF2-40B4-BE49-F238E27FC236}">
                <a16:creationId xmlns:a16="http://schemas.microsoft.com/office/drawing/2014/main" id="{2570C30C-F6CB-4DB6-A91E-5C1C07306DF5}"/>
              </a:ext>
            </a:extLst>
          </p:cNvPr>
          <p:cNvSpPr/>
          <p:nvPr/>
        </p:nvSpPr>
        <p:spPr>
          <a:xfrm>
            <a:off x="3189035"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8" name="Rectangle 347">
            <a:extLst>
              <a:ext uri="{FF2B5EF4-FFF2-40B4-BE49-F238E27FC236}">
                <a16:creationId xmlns:a16="http://schemas.microsoft.com/office/drawing/2014/main" id="{3F0A2ACA-8877-477F-AA7A-F9BE00B28DD1}"/>
              </a:ext>
            </a:extLst>
          </p:cNvPr>
          <p:cNvSpPr/>
          <p:nvPr/>
        </p:nvSpPr>
        <p:spPr>
          <a:xfrm>
            <a:off x="3189035"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9" name="Rectangle 348">
            <a:extLst>
              <a:ext uri="{FF2B5EF4-FFF2-40B4-BE49-F238E27FC236}">
                <a16:creationId xmlns:a16="http://schemas.microsoft.com/office/drawing/2014/main" id="{96E16A21-116A-4723-B77F-1C1634227F66}"/>
              </a:ext>
            </a:extLst>
          </p:cNvPr>
          <p:cNvSpPr/>
          <p:nvPr/>
        </p:nvSpPr>
        <p:spPr>
          <a:xfrm>
            <a:off x="3189035"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0" name="Rectangle 349">
            <a:extLst>
              <a:ext uri="{FF2B5EF4-FFF2-40B4-BE49-F238E27FC236}">
                <a16:creationId xmlns:a16="http://schemas.microsoft.com/office/drawing/2014/main" id="{61D8625C-9997-416B-A4C0-5E5AEAF4CE90}"/>
              </a:ext>
            </a:extLst>
          </p:cNvPr>
          <p:cNvSpPr/>
          <p:nvPr/>
        </p:nvSpPr>
        <p:spPr>
          <a:xfrm>
            <a:off x="3189035"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1" name="Rectangle 350">
            <a:extLst>
              <a:ext uri="{FF2B5EF4-FFF2-40B4-BE49-F238E27FC236}">
                <a16:creationId xmlns:a16="http://schemas.microsoft.com/office/drawing/2014/main" id="{0643F917-960B-42A8-AFF1-DD1F7CA216F8}"/>
              </a:ext>
            </a:extLst>
          </p:cNvPr>
          <p:cNvSpPr/>
          <p:nvPr/>
        </p:nvSpPr>
        <p:spPr>
          <a:xfrm>
            <a:off x="3838585"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2" name="Rectangle 351">
            <a:extLst>
              <a:ext uri="{FF2B5EF4-FFF2-40B4-BE49-F238E27FC236}">
                <a16:creationId xmlns:a16="http://schemas.microsoft.com/office/drawing/2014/main" id="{9DFC1436-3D9F-472B-AD1A-D5D8D6D23805}"/>
              </a:ext>
            </a:extLst>
          </p:cNvPr>
          <p:cNvSpPr/>
          <p:nvPr/>
        </p:nvSpPr>
        <p:spPr>
          <a:xfrm>
            <a:off x="3838585"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3" name="Rectangle 352">
            <a:extLst>
              <a:ext uri="{FF2B5EF4-FFF2-40B4-BE49-F238E27FC236}">
                <a16:creationId xmlns:a16="http://schemas.microsoft.com/office/drawing/2014/main" id="{D264551F-A7BE-43DF-817F-43AC09CA931A}"/>
              </a:ext>
            </a:extLst>
          </p:cNvPr>
          <p:cNvSpPr/>
          <p:nvPr/>
        </p:nvSpPr>
        <p:spPr>
          <a:xfrm>
            <a:off x="3838585"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 name="Rectangle 353">
            <a:extLst>
              <a:ext uri="{FF2B5EF4-FFF2-40B4-BE49-F238E27FC236}">
                <a16:creationId xmlns:a16="http://schemas.microsoft.com/office/drawing/2014/main" id="{D4ECB8C2-31D8-42FB-B923-E93C15BF14FF}"/>
              </a:ext>
            </a:extLst>
          </p:cNvPr>
          <p:cNvSpPr/>
          <p:nvPr/>
        </p:nvSpPr>
        <p:spPr>
          <a:xfrm>
            <a:off x="3838585"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5" name="Rectangle 354">
            <a:extLst>
              <a:ext uri="{FF2B5EF4-FFF2-40B4-BE49-F238E27FC236}">
                <a16:creationId xmlns:a16="http://schemas.microsoft.com/office/drawing/2014/main" id="{E8A556BA-D509-4D17-B09A-6261E12F5D86}"/>
              </a:ext>
            </a:extLst>
          </p:cNvPr>
          <p:cNvSpPr/>
          <p:nvPr/>
        </p:nvSpPr>
        <p:spPr>
          <a:xfrm>
            <a:off x="3838585"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6" name="Rectangle 355">
            <a:extLst>
              <a:ext uri="{FF2B5EF4-FFF2-40B4-BE49-F238E27FC236}">
                <a16:creationId xmlns:a16="http://schemas.microsoft.com/office/drawing/2014/main" id="{C6015392-E9BD-445F-8307-3934653B9E16}"/>
              </a:ext>
            </a:extLst>
          </p:cNvPr>
          <p:cNvSpPr/>
          <p:nvPr/>
        </p:nvSpPr>
        <p:spPr>
          <a:xfrm>
            <a:off x="3838585"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7" name="Rectangle 356">
            <a:extLst>
              <a:ext uri="{FF2B5EF4-FFF2-40B4-BE49-F238E27FC236}">
                <a16:creationId xmlns:a16="http://schemas.microsoft.com/office/drawing/2014/main" id="{D31D1C4D-0570-4A59-BE73-9E96008C552B}"/>
              </a:ext>
            </a:extLst>
          </p:cNvPr>
          <p:cNvSpPr/>
          <p:nvPr/>
        </p:nvSpPr>
        <p:spPr>
          <a:xfrm>
            <a:off x="3838585"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8" name="Rectangle 357">
            <a:extLst>
              <a:ext uri="{FF2B5EF4-FFF2-40B4-BE49-F238E27FC236}">
                <a16:creationId xmlns:a16="http://schemas.microsoft.com/office/drawing/2014/main" id="{8F57464F-D8A2-4E24-9ABD-063ABB46004C}"/>
              </a:ext>
            </a:extLst>
          </p:cNvPr>
          <p:cNvSpPr/>
          <p:nvPr/>
        </p:nvSpPr>
        <p:spPr>
          <a:xfrm>
            <a:off x="3838585"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9" name="Rectangle 358">
            <a:extLst>
              <a:ext uri="{FF2B5EF4-FFF2-40B4-BE49-F238E27FC236}">
                <a16:creationId xmlns:a16="http://schemas.microsoft.com/office/drawing/2014/main" id="{2236D1D2-C042-4C53-A307-2A98E5594A72}"/>
              </a:ext>
            </a:extLst>
          </p:cNvPr>
          <p:cNvSpPr/>
          <p:nvPr/>
        </p:nvSpPr>
        <p:spPr>
          <a:xfrm>
            <a:off x="3838585"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0" name="Rectangle 359">
            <a:extLst>
              <a:ext uri="{FF2B5EF4-FFF2-40B4-BE49-F238E27FC236}">
                <a16:creationId xmlns:a16="http://schemas.microsoft.com/office/drawing/2014/main" id="{0D4CFDF7-005B-4A98-B4AF-7A0686D8E8C3}"/>
              </a:ext>
            </a:extLst>
          </p:cNvPr>
          <p:cNvSpPr/>
          <p:nvPr/>
        </p:nvSpPr>
        <p:spPr>
          <a:xfrm>
            <a:off x="4488135"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1" name="Rectangle 360">
            <a:extLst>
              <a:ext uri="{FF2B5EF4-FFF2-40B4-BE49-F238E27FC236}">
                <a16:creationId xmlns:a16="http://schemas.microsoft.com/office/drawing/2014/main" id="{BA1C14A5-CE3A-445A-A3C3-7D133F8BF307}"/>
              </a:ext>
            </a:extLst>
          </p:cNvPr>
          <p:cNvSpPr/>
          <p:nvPr/>
        </p:nvSpPr>
        <p:spPr>
          <a:xfrm>
            <a:off x="4488135"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2" name="Rectangle 361">
            <a:extLst>
              <a:ext uri="{FF2B5EF4-FFF2-40B4-BE49-F238E27FC236}">
                <a16:creationId xmlns:a16="http://schemas.microsoft.com/office/drawing/2014/main" id="{EEA47421-5C2A-493B-B58A-457DC6417A74}"/>
              </a:ext>
            </a:extLst>
          </p:cNvPr>
          <p:cNvSpPr/>
          <p:nvPr/>
        </p:nvSpPr>
        <p:spPr>
          <a:xfrm>
            <a:off x="4488135"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3" name="Rectangle 362">
            <a:extLst>
              <a:ext uri="{FF2B5EF4-FFF2-40B4-BE49-F238E27FC236}">
                <a16:creationId xmlns:a16="http://schemas.microsoft.com/office/drawing/2014/main" id="{5A260061-4492-45BE-8C81-F4BE34CC1467}"/>
              </a:ext>
            </a:extLst>
          </p:cNvPr>
          <p:cNvSpPr/>
          <p:nvPr/>
        </p:nvSpPr>
        <p:spPr>
          <a:xfrm>
            <a:off x="4488135"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4" name="Rectangle 363">
            <a:extLst>
              <a:ext uri="{FF2B5EF4-FFF2-40B4-BE49-F238E27FC236}">
                <a16:creationId xmlns:a16="http://schemas.microsoft.com/office/drawing/2014/main" id="{F65323BD-7509-4D61-AB89-C4EAFCDD25D9}"/>
              </a:ext>
            </a:extLst>
          </p:cNvPr>
          <p:cNvSpPr/>
          <p:nvPr/>
        </p:nvSpPr>
        <p:spPr>
          <a:xfrm>
            <a:off x="4488135"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5" name="Rectangle 364">
            <a:extLst>
              <a:ext uri="{FF2B5EF4-FFF2-40B4-BE49-F238E27FC236}">
                <a16:creationId xmlns:a16="http://schemas.microsoft.com/office/drawing/2014/main" id="{88832692-94CA-44FB-9FC1-809F09B4C540}"/>
              </a:ext>
            </a:extLst>
          </p:cNvPr>
          <p:cNvSpPr/>
          <p:nvPr/>
        </p:nvSpPr>
        <p:spPr>
          <a:xfrm>
            <a:off x="4488135"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6" name="Rectangle 365">
            <a:extLst>
              <a:ext uri="{FF2B5EF4-FFF2-40B4-BE49-F238E27FC236}">
                <a16:creationId xmlns:a16="http://schemas.microsoft.com/office/drawing/2014/main" id="{3A33C1AD-8B1F-45ED-A8D3-37A26E22F926}"/>
              </a:ext>
            </a:extLst>
          </p:cNvPr>
          <p:cNvSpPr/>
          <p:nvPr/>
        </p:nvSpPr>
        <p:spPr>
          <a:xfrm>
            <a:off x="4488135"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7" name="Rectangle 366">
            <a:extLst>
              <a:ext uri="{FF2B5EF4-FFF2-40B4-BE49-F238E27FC236}">
                <a16:creationId xmlns:a16="http://schemas.microsoft.com/office/drawing/2014/main" id="{2C2568A7-626D-4293-8088-5150452DCADB}"/>
              </a:ext>
            </a:extLst>
          </p:cNvPr>
          <p:cNvSpPr/>
          <p:nvPr/>
        </p:nvSpPr>
        <p:spPr>
          <a:xfrm>
            <a:off x="4488135"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8" name="Rectangle 367">
            <a:extLst>
              <a:ext uri="{FF2B5EF4-FFF2-40B4-BE49-F238E27FC236}">
                <a16:creationId xmlns:a16="http://schemas.microsoft.com/office/drawing/2014/main" id="{0E4C0BD4-FBC5-45C1-9939-3DABDEC2CD9F}"/>
              </a:ext>
            </a:extLst>
          </p:cNvPr>
          <p:cNvSpPr/>
          <p:nvPr/>
        </p:nvSpPr>
        <p:spPr>
          <a:xfrm>
            <a:off x="4488135"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9" name="Rectangle 368">
            <a:extLst>
              <a:ext uri="{FF2B5EF4-FFF2-40B4-BE49-F238E27FC236}">
                <a16:creationId xmlns:a16="http://schemas.microsoft.com/office/drawing/2014/main" id="{AD8C8F23-0EDD-4B6D-A3C2-BE4B0340DA6C}"/>
              </a:ext>
            </a:extLst>
          </p:cNvPr>
          <p:cNvSpPr/>
          <p:nvPr/>
        </p:nvSpPr>
        <p:spPr>
          <a:xfrm>
            <a:off x="5137684"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0" name="Rectangle 369">
            <a:extLst>
              <a:ext uri="{FF2B5EF4-FFF2-40B4-BE49-F238E27FC236}">
                <a16:creationId xmlns:a16="http://schemas.microsoft.com/office/drawing/2014/main" id="{C928C90E-8DFD-4043-A623-8E2CE7608EB2}"/>
              </a:ext>
            </a:extLst>
          </p:cNvPr>
          <p:cNvSpPr/>
          <p:nvPr/>
        </p:nvSpPr>
        <p:spPr>
          <a:xfrm>
            <a:off x="5137684"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1" name="Rectangle 370">
            <a:extLst>
              <a:ext uri="{FF2B5EF4-FFF2-40B4-BE49-F238E27FC236}">
                <a16:creationId xmlns:a16="http://schemas.microsoft.com/office/drawing/2014/main" id="{7475C200-77F7-44C9-A334-245389E111ED}"/>
              </a:ext>
            </a:extLst>
          </p:cNvPr>
          <p:cNvSpPr/>
          <p:nvPr/>
        </p:nvSpPr>
        <p:spPr>
          <a:xfrm>
            <a:off x="5137684"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2" name="Rectangle 371">
            <a:extLst>
              <a:ext uri="{FF2B5EF4-FFF2-40B4-BE49-F238E27FC236}">
                <a16:creationId xmlns:a16="http://schemas.microsoft.com/office/drawing/2014/main" id="{7DA81CB8-9716-45FE-90E0-D6FD21D53EB4}"/>
              </a:ext>
            </a:extLst>
          </p:cNvPr>
          <p:cNvSpPr/>
          <p:nvPr/>
        </p:nvSpPr>
        <p:spPr>
          <a:xfrm>
            <a:off x="5137684"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3" name="Rectangle 372">
            <a:extLst>
              <a:ext uri="{FF2B5EF4-FFF2-40B4-BE49-F238E27FC236}">
                <a16:creationId xmlns:a16="http://schemas.microsoft.com/office/drawing/2014/main" id="{9FA6F06D-EA40-4DFC-A0FF-0F55C6C485FB}"/>
              </a:ext>
            </a:extLst>
          </p:cNvPr>
          <p:cNvSpPr/>
          <p:nvPr/>
        </p:nvSpPr>
        <p:spPr>
          <a:xfrm>
            <a:off x="5137684"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4" name="Rectangle 373">
            <a:extLst>
              <a:ext uri="{FF2B5EF4-FFF2-40B4-BE49-F238E27FC236}">
                <a16:creationId xmlns:a16="http://schemas.microsoft.com/office/drawing/2014/main" id="{40CE46C5-CBDC-458E-BE4F-9307C5025EAB}"/>
              </a:ext>
            </a:extLst>
          </p:cNvPr>
          <p:cNvSpPr/>
          <p:nvPr/>
        </p:nvSpPr>
        <p:spPr>
          <a:xfrm>
            <a:off x="5137684"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5" name="Rectangle 374">
            <a:extLst>
              <a:ext uri="{FF2B5EF4-FFF2-40B4-BE49-F238E27FC236}">
                <a16:creationId xmlns:a16="http://schemas.microsoft.com/office/drawing/2014/main" id="{CB520569-1F43-4BA8-8ED3-0D3DFC0DCD83}"/>
              </a:ext>
            </a:extLst>
          </p:cNvPr>
          <p:cNvSpPr/>
          <p:nvPr/>
        </p:nvSpPr>
        <p:spPr>
          <a:xfrm>
            <a:off x="5137684"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6" name="Rectangle 375">
            <a:extLst>
              <a:ext uri="{FF2B5EF4-FFF2-40B4-BE49-F238E27FC236}">
                <a16:creationId xmlns:a16="http://schemas.microsoft.com/office/drawing/2014/main" id="{030C93F8-D845-4509-9CC1-DB7CC5E2DCBA}"/>
              </a:ext>
            </a:extLst>
          </p:cNvPr>
          <p:cNvSpPr/>
          <p:nvPr/>
        </p:nvSpPr>
        <p:spPr>
          <a:xfrm>
            <a:off x="5137684"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7" name="Rectangle 376">
            <a:extLst>
              <a:ext uri="{FF2B5EF4-FFF2-40B4-BE49-F238E27FC236}">
                <a16:creationId xmlns:a16="http://schemas.microsoft.com/office/drawing/2014/main" id="{38BD0A69-0A68-47BF-8E6E-CAEDD5BB044D}"/>
              </a:ext>
            </a:extLst>
          </p:cNvPr>
          <p:cNvSpPr/>
          <p:nvPr/>
        </p:nvSpPr>
        <p:spPr>
          <a:xfrm>
            <a:off x="5137684"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8" name="Rectangle 377">
            <a:extLst>
              <a:ext uri="{FF2B5EF4-FFF2-40B4-BE49-F238E27FC236}">
                <a16:creationId xmlns:a16="http://schemas.microsoft.com/office/drawing/2014/main" id="{9555B8A9-8B35-4B0A-870C-C51335858C5F}"/>
              </a:ext>
            </a:extLst>
          </p:cNvPr>
          <p:cNvSpPr/>
          <p:nvPr/>
        </p:nvSpPr>
        <p:spPr>
          <a:xfrm>
            <a:off x="5787233"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9" name="Rectangle 378">
            <a:extLst>
              <a:ext uri="{FF2B5EF4-FFF2-40B4-BE49-F238E27FC236}">
                <a16:creationId xmlns:a16="http://schemas.microsoft.com/office/drawing/2014/main" id="{08B02554-ECDB-445D-9349-894824441462}"/>
              </a:ext>
            </a:extLst>
          </p:cNvPr>
          <p:cNvSpPr/>
          <p:nvPr/>
        </p:nvSpPr>
        <p:spPr>
          <a:xfrm>
            <a:off x="5787233"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0" name="Rectangle 379">
            <a:extLst>
              <a:ext uri="{FF2B5EF4-FFF2-40B4-BE49-F238E27FC236}">
                <a16:creationId xmlns:a16="http://schemas.microsoft.com/office/drawing/2014/main" id="{E22EA2D2-B0BA-4696-9D44-AC8BF74668F4}"/>
              </a:ext>
            </a:extLst>
          </p:cNvPr>
          <p:cNvSpPr/>
          <p:nvPr/>
        </p:nvSpPr>
        <p:spPr>
          <a:xfrm>
            <a:off x="5787233"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1" name="Rectangle 380">
            <a:extLst>
              <a:ext uri="{FF2B5EF4-FFF2-40B4-BE49-F238E27FC236}">
                <a16:creationId xmlns:a16="http://schemas.microsoft.com/office/drawing/2014/main" id="{22062290-F7EF-43EA-B82B-3DF057EC8E65}"/>
              </a:ext>
            </a:extLst>
          </p:cNvPr>
          <p:cNvSpPr/>
          <p:nvPr/>
        </p:nvSpPr>
        <p:spPr>
          <a:xfrm>
            <a:off x="5787233"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2" name="Rectangle 381">
            <a:extLst>
              <a:ext uri="{FF2B5EF4-FFF2-40B4-BE49-F238E27FC236}">
                <a16:creationId xmlns:a16="http://schemas.microsoft.com/office/drawing/2014/main" id="{AF87B28B-42E1-4A0C-8A50-4B7F153F0AFD}"/>
              </a:ext>
            </a:extLst>
          </p:cNvPr>
          <p:cNvSpPr/>
          <p:nvPr/>
        </p:nvSpPr>
        <p:spPr>
          <a:xfrm>
            <a:off x="5787233"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3" name="Rectangle 382">
            <a:extLst>
              <a:ext uri="{FF2B5EF4-FFF2-40B4-BE49-F238E27FC236}">
                <a16:creationId xmlns:a16="http://schemas.microsoft.com/office/drawing/2014/main" id="{B1F3A11A-3F2C-44E3-8C0C-A7E6D09808EB}"/>
              </a:ext>
            </a:extLst>
          </p:cNvPr>
          <p:cNvSpPr/>
          <p:nvPr/>
        </p:nvSpPr>
        <p:spPr>
          <a:xfrm>
            <a:off x="5787233"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4" name="Rectangle 383">
            <a:extLst>
              <a:ext uri="{FF2B5EF4-FFF2-40B4-BE49-F238E27FC236}">
                <a16:creationId xmlns:a16="http://schemas.microsoft.com/office/drawing/2014/main" id="{9CD78E30-D578-4897-BB6B-A55A6B51D91E}"/>
              </a:ext>
            </a:extLst>
          </p:cNvPr>
          <p:cNvSpPr/>
          <p:nvPr/>
        </p:nvSpPr>
        <p:spPr>
          <a:xfrm>
            <a:off x="5787233"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5" name="Rectangle 384">
            <a:extLst>
              <a:ext uri="{FF2B5EF4-FFF2-40B4-BE49-F238E27FC236}">
                <a16:creationId xmlns:a16="http://schemas.microsoft.com/office/drawing/2014/main" id="{71DA4DDD-6F0B-496F-8DA1-1704479156C8}"/>
              </a:ext>
            </a:extLst>
          </p:cNvPr>
          <p:cNvSpPr/>
          <p:nvPr/>
        </p:nvSpPr>
        <p:spPr>
          <a:xfrm>
            <a:off x="5787233"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6" name="Rectangle 385">
            <a:extLst>
              <a:ext uri="{FF2B5EF4-FFF2-40B4-BE49-F238E27FC236}">
                <a16:creationId xmlns:a16="http://schemas.microsoft.com/office/drawing/2014/main" id="{CF85C932-C4E9-4A3B-950A-2A564B499E80}"/>
              </a:ext>
            </a:extLst>
          </p:cNvPr>
          <p:cNvSpPr/>
          <p:nvPr/>
        </p:nvSpPr>
        <p:spPr>
          <a:xfrm>
            <a:off x="5787233"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7" name="Rectangle 386">
            <a:extLst>
              <a:ext uri="{FF2B5EF4-FFF2-40B4-BE49-F238E27FC236}">
                <a16:creationId xmlns:a16="http://schemas.microsoft.com/office/drawing/2014/main" id="{7640B5D3-8190-4E52-9973-A17222F009D3}"/>
              </a:ext>
            </a:extLst>
          </p:cNvPr>
          <p:cNvSpPr/>
          <p:nvPr/>
        </p:nvSpPr>
        <p:spPr>
          <a:xfrm>
            <a:off x="6436782"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8" name="Rectangle 387">
            <a:extLst>
              <a:ext uri="{FF2B5EF4-FFF2-40B4-BE49-F238E27FC236}">
                <a16:creationId xmlns:a16="http://schemas.microsoft.com/office/drawing/2014/main" id="{724212CE-9238-4905-8D30-22A712485DF8}"/>
              </a:ext>
            </a:extLst>
          </p:cNvPr>
          <p:cNvSpPr/>
          <p:nvPr/>
        </p:nvSpPr>
        <p:spPr>
          <a:xfrm>
            <a:off x="6436782"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9" name="Rectangle 388">
            <a:extLst>
              <a:ext uri="{FF2B5EF4-FFF2-40B4-BE49-F238E27FC236}">
                <a16:creationId xmlns:a16="http://schemas.microsoft.com/office/drawing/2014/main" id="{97762B70-E977-4E1E-A2CD-FBA71E7CDC87}"/>
              </a:ext>
            </a:extLst>
          </p:cNvPr>
          <p:cNvSpPr/>
          <p:nvPr/>
        </p:nvSpPr>
        <p:spPr>
          <a:xfrm>
            <a:off x="6436782"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0" name="Rectangle 389">
            <a:extLst>
              <a:ext uri="{FF2B5EF4-FFF2-40B4-BE49-F238E27FC236}">
                <a16:creationId xmlns:a16="http://schemas.microsoft.com/office/drawing/2014/main" id="{DE289A07-D522-4351-A07A-F2E79D74F870}"/>
              </a:ext>
            </a:extLst>
          </p:cNvPr>
          <p:cNvSpPr/>
          <p:nvPr/>
        </p:nvSpPr>
        <p:spPr>
          <a:xfrm>
            <a:off x="6436782"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1" name="Rectangle 390">
            <a:extLst>
              <a:ext uri="{FF2B5EF4-FFF2-40B4-BE49-F238E27FC236}">
                <a16:creationId xmlns:a16="http://schemas.microsoft.com/office/drawing/2014/main" id="{9CBA3391-E430-4355-B339-2E8803F30014}"/>
              </a:ext>
            </a:extLst>
          </p:cNvPr>
          <p:cNvSpPr/>
          <p:nvPr/>
        </p:nvSpPr>
        <p:spPr>
          <a:xfrm>
            <a:off x="6436782"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2" name="Rectangle 391">
            <a:extLst>
              <a:ext uri="{FF2B5EF4-FFF2-40B4-BE49-F238E27FC236}">
                <a16:creationId xmlns:a16="http://schemas.microsoft.com/office/drawing/2014/main" id="{6366A963-5E84-41F8-AA8F-E0B87B19AC3D}"/>
              </a:ext>
            </a:extLst>
          </p:cNvPr>
          <p:cNvSpPr/>
          <p:nvPr/>
        </p:nvSpPr>
        <p:spPr>
          <a:xfrm>
            <a:off x="6436782"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3" name="Rectangle 392">
            <a:extLst>
              <a:ext uri="{FF2B5EF4-FFF2-40B4-BE49-F238E27FC236}">
                <a16:creationId xmlns:a16="http://schemas.microsoft.com/office/drawing/2014/main" id="{CBAADBA8-7767-4176-B532-5BA17BEBD051}"/>
              </a:ext>
            </a:extLst>
          </p:cNvPr>
          <p:cNvSpPr/>
          <p:nvPr/>
        </p:nvSpPr>
        <p:spPr>
          <a:xfrm>
            <a:off x="6436782"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4" name="Rectangle 393">
            <a:extLst>
              <a:ext uri="{FF2B5EF4-FFF2-40B4-BE49-F238E27FC236}">
                <a16:creationId xmlns:a16="http://schemas.microsoft.com/office/drawing/2014/main" id="{68EAA48F-CFB7-444B-8761-46E0EC90B320}"/>
              </a:ext>
            </a:extLst>
          </p:cNvPr>
          <p:cNvSpPr/>
          <p:nvPr/>
        </p:nvSpPr>
        <p:spPr>
          <a:xfrm>
            <a:off x="6436782"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5" name="Rectangle 394">
            <a:extLst>
              <a:ext uri="{FF2B5EF4-FFF2-40B4-BE49-F238E27FC236}">
                <a16:creationId xmlns:a16="http://schemas.microsoft.com/office/drawing/2014/main" id="{E160DC9E-AF1D-40CA-92E9-4AC323D13C53}"/>
              </a:ext>
            </a:extLst>
          </p:cNvPr>
          <p:cNvSpPr/>
          <p:nvPr/>
        </p:nvSpPr>
        <p:spPr>
          <a:xfrm>
            <a:off x="6436782"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6" name="Rectangle 395">
            <a:extLst>
              <a:ext uri="{FF2B5EF4-FFF2-40B4-BE49-F238E27FC236}">
                <a16:creationId xmlns:a16="http://schemas.microsoft.com/office/drawing/2014/main" id="{E6112F20-739D-4CE6-8FAA-D4D3A6462DB3}"/>
              </a:ext>
            </a:extLst>
          </p:cNvPr>
          <p:cNvSpPr/>
          <p:nvPr/>
        </p:nvSpPr>
        <p:spPr>
          <a:xfrm>
            <a:off x="7086331"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7" name="Rectangle 396">
            <a:extLst>
              <a:ext uri="{FF2B5EF4-FFF2-40B4-BE49-F238E27FC236}">
                <a16:creationId xmlns:a16="http://schemas.microsoft.com/office/drawing/2014/main" id="{0C88BA81-6C5B-4B22-B915-72B4371925D6}"/>
              </a:ext>
            </a:extLst>
          </p:cNvPr>
          <p:cNvSpPr/>
          <p:nvPr/>
        </p:nvSpPr>
        <p:spPr>
          <a:xfrm>
            <a:off x="7086331"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8" name="Rectangle 397">
            <a:extLst>
              <a:ext uri="{FF2B5EF4-FFF2-40B4-BE49-F238E27FC236}">
                <a16:creationId xmlns:a16="http://schemas.microsoft.com/office/drawing/2014/main" id="{D84A60A9-BBF1-4EAF-9E6B-5CFD3BF68CBA}"/>
              </a:ext>
            </a:extLst>
          </p:cNvPr>
          <p:cNvSpPr/>
          <p:nvPr/>
        </p:nvSpPr>
        <p:spPr>
          <a:xfrm>
            <a:off x="7086331"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9" name="Rectangle 398">
            <a:extLst>
              <a:ext uri="{FF2B5EF4-FFF2-40B4-BE49-F238E27FC236}">
                <a16:creationId xmlns:a16="http://schemas.microsoft.com/office/drawing/2014/main" id="{85F53162-79E9-4A2D-AA4D-E0F138CE9A40}"/>
              </a:ext>
            </a:extLst>
          </p:cNvPr>
          <p:cNvSpPr/>
          <p:nvPr/>
        </p:nvSpPr>
        <p:spPr>
          <a:xfrm>
            <a:off x="7086331"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0" name="Rectangle 399">
            <a:extLst>
              <a:ext uri="{FF2B5EF4-FFF2-40B4-BE49-F238E27FC236}">
                <a16:creationId xmlns:a16="http://schemas.microsoft.com/office/drawing/2014/main" id="{08E29982-67CF-4992-8BB9-9A61732A3BAE}"/>
              </a:ext>
            </a:extLst>
          </p:cNvPr>
          <p:cNvSpPr/>
          <p:nvPr/>
        </p:nvSpPr>
        <p:spPr>
          <a:xfrm>
            <a:off x="7086331"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1" name="Rectangle 400">
            <a:extLst>
              <a:ext uri="{FF2B5EF4-FFF2-40B4-BE49-F238E27FC236}">
                <a16:creationId xmlns:a16="http://schemas.microsoft.com/office/drawing/2014/main" id="{082845A8-7F61-44F9-8ED6-1C40ACAFC79B}"/>
              </a:ext>
            </a:extLst>
          </p:cNvPr>
          <p:cNvSpPr/>
          <p:nvPr/>
        </p:nvSpPr>
        <p:spPr>
          <a:xfrm>
            <a:off x="7086331"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2" name="Rectangle 401">
            <a:extLst>
              <a:ext uri="{FF2B5EF4-FFF2-40B4-BE49-F238E27FC236}">
                <a16:creationId xmlns:a16="http://schemas.microsoft.com/office/drawing/2014/main" id="{A485E6EF-EC27-47A9-BBED-EE6735D74343}"/>
              </a:ext>
            </a:extLst>
          </p:cNvPr>
          <p:cNvSpPr/>
          <p:nvPr/>
        </p:nvSpPr>
        <p:spPr>
          <a:xfrm>
            <a:off x="7086331"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3" name="Rectangle 402">
            <a:extLst>
              <a:ext uri="{FF2B5EF4-FFF2-40B4-BE49-F238E27FC236}">
                <a16:creationId xmlns:a16="http://schemas.microsoft.com/office/drawing/2014/main" id="{B8F25E1C-4A59-4804-83A6-980F9107AEEF}"/>
              </a:ext>
            </a:extLst>
          </p:cNvPr>
          <p:cNvSpPr/>
          <p:nvPr/>
        </p:nvSpPr>
        <p:spPr>
          <a:xfrm>
            <a:off x="7086331"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4" name="Rectangle 403">
            <a:extLst>
              <a:ext uri="{FF2B5EF4-FFF2-40B4-BE49-F238E27FC236}">
                <a16:creationId xmlns:a16="http://schemas.microsoft.com/office/drawing/2014/main" id="{49FA01F3-4B6F-4EE7-8D6D-984F74671178}"/>
              </a:ext>
            </a:extLst>
          </p:cNvPr>
          <p:cNvSpPr/>
          <p:nvPr/>
        </p:nvSpPr>
        <p:spPr>
          <a:xfrm>
            <a:off x="7086331"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5" name="Rectangle 404">
            <a:extLst>
              <a:ext uri="{FF2B5EF4-FFF2-40B4-BE49-F238E27FC236}">
                <a16:creationId xmlns:a16="http://schemas.microsoft.com/office/drawing/2014/main" id="{BFF9537C-2100-492E-86D4-34B5512709BE}"/>
              </a:ext>
            </a:extLst>
          </p:cNvPr>
          <p:cNvSpPr/>
          <p:nvPr/>
        </p:nvSpPr>
        <p:spPr>
          <a:xfrm>
            <a:off x="7735880"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6" name="Rectangle 405">
            <a:extLst>
              <a:ext uri="{FF2B5EF4-FFF2-40B4-BE49-F238E27FC236}">
                <a16:creationId xmlns:a16="http://schemas.microsoft.com/office/drawing/2014/main" id="{B2F7E8A7-FE5F-4CBB-979F-BDE42B82D8BE}"/>
              </a:ext>
            </a:extLst>
          </p:cNvPr>
          <p:cNvSpPr/>
          <p:nvPr/>
        </p:nvSpPr>
        <p:spPr>
          <a:xfrm>
            <a:off x="7735880"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7" name="Rectangle 406">
            <a:extLst>
              <a:ext uri="{FF2B5EF4-FFF2-40B4-BE49-F238E27FC236}">
                <a16:creationId xmlns:a16="http://schemas.microsoft.com/office/drawing/2014/main" id="{B51E873F-28EB-4DB6-94CD-C16BAD6747A0}"/>
              </a:ext>
            </a:extLst>
          </p:cNvPr>
          <p:cNvSpPr/>
          <p:nvPr/>
        </p:nvSpPr>
        <p:spPr>
          <a:xfrm>
            <a:off x="7735880"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8" name="Rectangle 407">
            <a:extLst>
              <a:ext uri="{FF2B5EF4-FFF2-40B4-BE49-F238E27FC236}">
                <a16:creationId xmlns:a16="http://schemas.microsoft.com/office/drawing/2014/main" id="{5D16ADAF-1D13-4F88-9159-B0E396F67214}"/>
              </a:ext>
            </a:extLst>
          </p:cNvPr>
          <p:cNvSpPr/>
          <p:nvPr/>
        </p:nvSpPr>
        <p:spPr>
          <a:xfrm>
            <a:off x="7735880"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9" name="Rectangle 408">
            <a:extLst>
              <a:ext uri="{FF2B5EF4-FFF2-40B4-BE49-F238E27FC236}">
                <a16:creationId xmlns:a16="http://schemas.microsoft.com/office/drawing/2014/main" id="{86EC8D61-13E2-48B1-B7A3-6987584F4D09}"/>
              </a:ext>
            </a:extLst>
          </p:cNvPr>
          <p:cNvSpPr/>
          <p:nvPr/>
        </p:nvSpPr>
        <p:spPr>
          <a:xfrm>
            <a:off x="7735880"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 name="Rectangle 409">
            <a:extLst>
              <a:ext uri="{FF2B5EF4-FFF2-40B4-BE49-F238E27FC236}">
                <a16:creationId xmlns:a16="http://schemas.microsoft.com/office/drawing/2014/main" id="{BB31AB77-8376-4D36-BBFF-134F9A972473}"/>
              </a:ext>
            </a:extLst>
          </p:cNvPr>
          <p:cNvSpPr/>
          <p:nvPr/>
        </p:nvSpPr>
        <p:spPr>
          <a:xfrm>
            <a:off x="7735880"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1" name="Rectangle 410">
            <a:extLst>
              <a:ext uri="{FF2B5EF4-FFF2-40B4-BE49-F238E27FC236}">
                <a16:creationId xmlns:a16="http://schemas.microsoft.com/office/drawing/2014/main" id="{5F6F2F77-178A-408D-A5E0-762EDC18855D}"/>
              </a:ext>
            </a:extLst>
          </p:cNvPr>
          <p:cNvSpPr/>
          <p:nvPr/>
        </p:nvSpPr>
        <p:spPr>
          <a:xfrm>
            <a:off x="7735880"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2" name="Rectangle 411">
            <a:extLst>
              <a:ext uri="{FF2B5EF4-FFF2-40B4-BE49-F238E27FC236}">
                <a16:creationId xmlns:a16="http://schemas.microsoft.com/office/drawing/2014/main" id="{58DDF304-9FCF-4E95-8343-84A827F49E4B}"/>
              </a:ext>
            </a:extLst>
          </p:cNvPr>
          <p:cNvSpPr/>
          <p:nvPr/>
        </p:nvSpPr>
        <p:spPr>
          <a:xfrm>
            <a:off x="7735880"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3" name="Rectangle 412">
            <a:extLst>
              <a:ext uri="{FF2B5EF4-FFF2-40B4-BE49-F238E27FC236}">
                <a16:creationId xmlns:a16="http://schemas.microsoft.com/office/drawing/2014/main" id="{348384CE-81A9-440E-AD30-1569A528440B}"/>
              </a:ext>
            </a:extLst>
          </p:cNvPr>
          <p:cNvSpPr/>
          <p:nvPr/>
        </p:nvSpPr>
        <p:spPr>
          <a:xfrm>
            <a:off x="7735880"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4" name="Rectangle 413">
            <a:extLst>
              <a:ext uri="{FF2B5EF4-FFF2-40B4-BE49-F238E27FC236}">
                <a16:creationId xmlns:a16="http://schemas.microsoft.com/office/drawing/2014/main" id="{6E559CA7-57EA-4A55-8A90-E4BE0C42214D}"/>
              </a:ext>
            </a:extLst>
          </p:cNvPr>
          <p:cNvSpPr/>
          <p:nvPr/>
        </p:nvSpPr>
        <p:spPr>
          <a:xfrm>
            <a:off x="8385431" y="205859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5" name="Rectangle 414">
            <a:extLst>
              <a:ext uri="{FF2B5EF4-FFF2-40B4-BE49-F238E27FC236}">
                <a16:creationId xmlns:a16="http://schemas.microsoft.com/office/drawing/2014/main" id="{4EFE687E-F47F-4B55-9E8C-EC1D79669E0D}"/>
              </a:ext>
            </a:extLst>
          </p:cNvPr>
          <p:cNvSpPr/>
          <p:nvPr/>
        </p:nvSpPr>
        <p:spPr>
          <a:xfrm>
            <a:off x="8385431" y="262547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6" name="Rectangle 415">
            <a:extLst>
              <a:ext uri="{FF2B5EF4-FFF2-40B4-BE49-F238E27FC236}">
                <a16:creationId xmlns:a16="http://schemas.microsoft.com/office/drawing/2014/main" id="{F77D7BE5-5C25-4153-AE38-DC255193FFD3}"/>
              </a:ext>
            </a:extLst>
          </p:cNvPr>
          <p:cNvSpPr/>
          <p:nvPr/>
        </p:nvSpPr>
        <p:spPr>
          <a:xfrm>
            <a:off x="8385431" y="319235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7" name="Rectangle 416">
            <a:extLst>
              <a:ext uri="{FF2B5EF4-FFF2-40B4-BE49-F238E27FC236}">
                <a16:creationId xmlns:a16="http://schemas.microsoft.com/office/drawing/2014/main" id="{AF4A3D04-D3C3-4D59-BE52-D2AF38CD078B}"/>
              </a:ext>
            </a:extLst>
          </p:cNvPr>
          <p:cNvSpPr/>
          <p:nvPr/>
        </p:nvSpPr>
        <p:spPr>
          <a:xfrm>
            <a:off x="8385431" y="375922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8" name="Rectangle 417">
            <a:extLst>
              <a:ext uri="{FF2B5EF4-FFF2-40B4-BE49-F238E27FC236}">
                <a16:creationId xmlns:a16="http://schemas.microsoft.com/office/drawing/2014/main" id="{B3685890-F94E-4D1A-BCEC-CD21DEEAFB1B}"/>
              </a:ext>
            </a:extLst>
          </p:cNvPr>
          <p:cNvSpPr/>
          <p:nvPr/>
        </p:nvSpPr>
        <p:spPr>
          <a:xfrm>
            <a:off x="8385431" y="432610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9" name="Rectangle 418">
            <a:extLst>
              <a:ext uri="{FF2B5EF4-FFF2-40B4-BE49-F238E27FC236}">
                <a16:creationId xmlns:a16="http://schemas.microsoft.com/office/drawing/2014/main" id="{27C76DB4-9C21-4CB9-8B38-729775D2F22D}"/>
              </a:ext>
            </a:extLst>
          </p:cNvPr>
          <p:cNvSpPr/>
          <p:nvPr/>
        </p:nvSpPr>
        <p:spPr>
          <a:xfrm>
            <a:off x="8385431" y="489298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0" name="Rectangle 419">
            <a:extLst>
              <a:ext uri="{FF2B5EF4-FFF2-40B4-BE49-F238E27FC236}">
                <a16:creationId xmlns:a16="http://schemas.microsoft.com/office/drawing/2014/main" id="{CF5C6D0F-8E3A-4E86-8736-2A1780134C3F}"/>
              </a:ext>
            </a:extLst>
          </p:cNvPr>
          <p:cNvSpPr/>
          <p:nvPr/>
        </p:nvSpPr>
        <p:spPr>
          <a:xfrm>
            <a:off x="8385431" y="545986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1" name="Rectangle 420">
            <a:extLst>
              <a:ext uri="{FF2B5EF4-FFF2-40B4-BE49-F238E27FC236}">
                <a16:creationId xmlns:a16="http://schemas.microsoft.com/office/drawing/2014/main" id="{8D17711A-3949-467E-AF37-F91163B4AE7C}"/>
              </a:ext>
            </a:extLst>
          </p:cNvPr>
          <p:cNvSpPr/>
          <p:nvPr/>
        </p:nvSpPr>
        <p:spPr>
          <a:xfrm>
            <a:off x="8385431" y="60267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2" name="Rectangle 421">
            <a:extLst>
              <a:ext uri="{FF2B5EF4-FFF2-40B4-BE49-F238E27FC236}">
                <a16:creationId xmlns:a16="http://schemas.microsoft.com/office/drawing/2014/main" id="{3EF4DE9C-8EEB-405D-B172-A666B8B3CB43}"/>
              </a:ext>
            </a:extLst>
          </p:cNvPr>
          <p:cNvSpPr/>
          <p:nvPr/>
        </p:nvSpPr>
        <p:spPr>
          <a:xfrm>
            <a:off x="8385431" y="149171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3" name="Rectangle 422">
            <a:extLst>
              <a:ext uri="{FF2B5EF4-FFF2-40B4-BE49-F238E27FC236}">
                <a16:creationId xmlns:a16="http://schemas.microsoft.com/office/drawing/2014/main" id="{9C37BC1C-B854-4FA1-8F29-2181E06F6BC3}"/>
              </a:ext>
            </a:extLst>
          </p:cNvPr>
          <p:cNvSpPr/>
          <p:nvPr/>
        </p:nvSpPr>
        <p:spPr>
          <a:xfrm>
            <a:off x="3189035" y="262547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424" name="Rectangle 423">
            <a:extLst>
              <a:ext uri="{FF2B5EF4-FFF2-40B4-BE49-F238E27FC236}">
                <a16:creationId xmlns:a16="http://schemas.microsoft.com/office/drawing/2014/main" id="{1199A121-2F16-4214-9A63-015860ED9DCA}"/>
              </a:ext>
            </a:extLst>
          </p:cNvPr>
          <p:cNvSpPr/>
          <p:nvPr/>
        </p:nvSpPr>
        <p:spPr>
          <a:xfrm>
            <a:off x="3838585" y="319235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425" name="Rectangle 424">
            <a:extLst>
              <a:ext uri="{FF2B5EF4-FFF2-40B4-BE49-F238E27FC236}">
                <a16:creationId xmlns:a16="http://schemas.microsoft.com/office/drawing/2014/main" id="{80299456-FD54-43E6-ABA8-C3DB5979235B}"/>
              </a:ext>
            </a:extLst>
          </p:cNvPr>
          <p:cNvSpPr/>
          <p:nvPr/>
        </p:nvSpPr>
        <p:spPr>
          <a:xfrm>
            <a:off x="4488135" y="375922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426" name="Rectangle 425">
            <a:extLst>
              <a:ext uri="{FF2B5EF4-FFF2-40B4-BE49-F238E27FC236}">
                <a16:creationId xmlns:a16="http://schemas.microsoft.com/office/drawing/2014/main" id="{71F170B4-7C2F-4624-B8B5-D622C2A06790}"/>
              </a:ext>
            </a:extLst>
          </p:cNvPr>
          <p:cNvSpPr/>
          <p:nvPr/>
        </p:nvSpPr>
        <p:spPr>
          <a:xfrm>
            <a:off x="5137684" y="489298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427" name="Rectangle 426">
            <a:extLst>
              <a:ext uri="{FF2B5EF4-FFF2-40B4-BE49-F238E27FC236}">
                <a16:creationId xmlns:a16="http://schemas.microsoft.com/office/drawing/2014/main" id="{081184CA-8614-466A-B5C7-D1F65EBF167E}"/>
              </a:ext>
            </a:extLst>
          </p:cNvPr>
          <p:cNvSpPr/>
          <p:nvPr/>
        </p:nvSpPr>
        <p:spPr>
          <a:xfrm>
            <a:off x="6436782" y="375922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428" name="Rectangle 427">
            <a:extLst>
              <a:ext uri="{FF2B5EF4-FFF2-40B4-BE49-F238E27FC236}">
                <a16:creationId xmlns:a16="http://schemas.microsoft.com/office/drawing/2014/main" id="{BDE48DE5-776F-44C7-8F9D-3F68DE50EF6C}"/>
              </a:ext>
            </a:extLst>
          </p:cNvPr>
          <p:cNvSpPr/>
          <p:nvPr/>
        </p:nvSpPr>
        <p:spPr>
          <a:xfrm>
            <a:off x="7086331" y="262547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429" name="Rectangle 428">
            <a:extLst>
              <a:ext uri="{FF2B5EF4-FFF2-40B4-BE49-F238E27FC236}">
                <a16:creationId xmlns:a16="http://schemas.microsoft.com/office/drawing/2014/main" id="{C68C0A31-C7CE-4021-AE2E-C9571CD881BD}"/>
              </a:ext>
            </a:extLst>
          </p:cNvPr>
          <p:cNvSpPr/>
          <p:nvPr/>
        </p:nvSpPr>
        <p:spPr>
          <a:xfrm>
            <a:off x="7735880" y="319235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430" name="Rectangle 429">
            <a:extLst>
              <a:ext uri="{FF2B5EF4-FFF2-40B4-BE49-F238E27FC236}">
                <a16:creationId xmlns:a16="http://schemas.microsoft.com/office/drawing/2014/main" id="{24DF35EB-CB89-4CBE-87F0-4D5BD5B4B2E6}"/>
              </a:ext>
            </a:extLst>
          </p:cNvPr>
          <p:cNvSpPr/>
          <p:nvPr/>
        </p:nvSpPr>
        <p:spPr>
          <a:xfrm>
            <a:off x="3189035" y="205859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431" name="Rectangle 430">
            <a:extLst>
              <a:ext uri="{FF2B5EF4-FFF2-40B4-BE49-F238E27FC236}">
                <a16:creationId xmlns:a16="http://schemas.microsoft.com/office/drawing/2014/main" id="{F433904C-71EA-488F-A604-6591C55A09D0}"/>
              </a:ext>
            </a:extLst>
          </p:cNvPr>
          <p:cNvSpPr/>
          <p:nvPr/>
        </p:nvSpPr>
        <p:spPr>
          <a:xfrm>
            <a:off x="3189035" y="319235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432" name="Rectangle 431">
            <a:extLst>
              <a:ext uri="{FF2B5EF4-FFF2-40B4-BE49-F238E27FC236}">
                <a16:creationId xmlns:a16="http://schemas.microsoft.com/office/drawing/2014/main" id="{034E1809-56A2-4901-BB35-0C495751314B}"/>
              </a:ext>
            </a:extLst>
          </p:cNvPr>
          <p:cNvSpPr/>
          <p:nvPr/>
        </p:nvSpPr>
        <p:spPr>
          <a:xfrm>
            <a:off x="3838585" y="205859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433" name="Rectangle 432">
            <a:extLst>
              <a:ext uri="{FF2B5EF4-FFF2-40B4-BE49-F238E27FC236}">
                <a16:creationId xmlns:a16="http://schemas.microsoft.com/office/drawing/2014/main" id="{724266B1-F979-4A0A-AB50-EE71221B7BF6}"/>
              </a:ext>
            </a:extLst>
          </p:cNvPr>
          <p:cNvSpPr/>
          <p:nvPr/>
        </p:nvSpPr>
        <p:spPr>
          <a:xfrm>
            <a:off x="3838585" y="262547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434" name="Rectangle 433">
            <a:extLst>
              <a:ext uri="{FF2B5EF4-FFF2-40B4-BE49-F238E27FC236}">
                <a16:creationId xmlns:a16="http://schemas.microsoft.com/office/drawing/2014/main" id="{5B8316DF-4BC9-4D6E-B6C0-C4779C8EBED4}"/>
              </a:ext>
            </a:extLst>
          </p:cNvPr>
          <p:cNvSpPr/>
          <p:nvPr/>
        </p:nvSpPr>
        <p:spPr>
          <a:xfrm>
            <a:off x="3838585" y="432610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435" name="Rectangle 434">
            <a:extLst>
              <a:ext uri="{FF2B5EF4-FFF2-40B4-BE49-F238E27FC236}">
                <a16:creationId xmlns:a16="http://schemas.microsoft.com/office/drawing/2014/main" id="{97847BA0-DEB4-49A2-AA4C-D7E01B442408}"/>
              </a:ext>
            </a:extLst>
          </p:cNvPr>
          <p:cNvSpPr/>
          <p:nvPr/>
        </p:nvSpPr>
        <p:spPr>
          <a:xfrm>
            <a:off x="4488135" y="489298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436" name="Rectangle 435">
            <a:extLst>
              <a:ext uri="{FF2B5EF4-FFF2-40B4-BE49-F238E27FC236}">
                <a16:creationId xmlns:a16="http://schemas.microsoft.com/office/drawing/2014/main" id="{84EB7129-0ED3-4E76-8BAA-AC47DE23C128}"/>
              </a:ext>
            </a:extLst>
          </p:cNvPr>
          <p:cNvSpPr/>
          <p:nvPr/>
        </p:nvSpPr>
        <p:spPr>
          <a:xfrm>
            <a:off x="5137684" y="319235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437" name="Rectangle 436">
            <a:extLst>
              <a:ext uri="{FF2B5EF4-FFF2-40B4-BE49-F238E27FC236}">
                <a16:creationId xmlns:a16="http://schemas.microsoft.com/office/drawing/2014/main" id="{90D3EBDD-61F0-40D8-90DF-879DE8B1DF9B}"/>
              </a:ext>
            </a:extLst>
          </p:cNvPr>
          <p:cNvSpPr/>
          <p:nvPr/>
        </p:nvSpPr>
        <p:spPr>
          <a:xfrm>
            <a:off x="5137684" y="375922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438" name="Rectangle 437">
            <a:extLst>
              <a:ext uri="{FF2B5EF4-FFF2-40B4-BE49-F238E27FC236}">
                <a16:creationId xmlns:a16="http://schemas.microsoft.com/office/drawing/2014/main" id="{04ADB7B6-F73D-4EE5-9FDD-6D56EBED5523}"/>
              </a:ext>
            </a:extLst>
          </p:cNvPr>
          <p:cNvSpPr/>
          <p:nvPr/>
        </p:nvSpPr>
        <p:spPr>
          <a:xfrm>
            <a:off x="5137684" y="149171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439" name="Rectangle 438">
            <a:extLst>
              <a:ext uri="{FF2B5EF4-FFF2-40B4-BE49-F238E27FC236}">
                <a16:creationId xmlns:a16="http://schemas.microsoft.com/office/drawing/2014/main" id="{CBC032F5-6180-4093-A49B-F34D918958E0}"/>
              </a:ext>
            </a:extLst>
          </p:cNvPr>
          <p:cNvSpPr/>
          <p:nvPr/>
        </p:nvSpPr>
        <p:spPr>
          <a:xfrm>
            <a:off x="5787233" y="205859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440" name="Rectangle 439">
            <a:extLst>
              <a:ext uri="{FF2B5EF4-FFF2-40B4-BE49-F238E27FC236}">
                <a16:creationId xmlns:a16="http://schemas.microsoft.com/office/drawing/2014/main" id="{FCD7A7AC-F27A-4CB1-9939-ED9894CBD9F3}"/>
              </a:ext>
            </a:extLst>
          </p:cNvPr>
          <p:cNvSpPr/>
          <p:nvPr/>
        </p:nvSpPr>
        <p:spPr>
          <a:xfrm>
            <a:off x="5787233" y="149171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441" name="Rectangle 440">
            <a:extLst>
              <a:ext uri="{FF2B5EF4-FFF2-40B4-BE49-F238E27FC236}">
                <a16:creationId xmlns:a16="http://schemas.microsoft.com/office/drawing/2014/main" id="{F586F2D7-A6E6-47ED-AE30-06AB97234EB4}"/>
              </a:ext>
            </a:extLst>
          </p:cNvPr>
          <p:cNvSpPr/>
          <p:nvPr/>
        </p:nvSpPr>
        <p:spPr>
          <a:xfrm>
            <a:off x="6436782" y="262547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442" name="Rectangle 441">
            <a:extLst>
              <a:ext uri="{FF2B5EF4-FFF2-40B4-BE49-F238E27FC236}">
                <a16:creationId xmlns:a16="http://schemas.microsoft.com/office/drawing/2014/main" id="{1CE8135A-DD21-4AE8-9E09-9CC0296AB7CC}"/>
              </a:ext>
            </a:extLst>
          </p:cNvPr>
          <p:cNvSpPr/>
          <p:nvPr/>
        </p:nvSpPr>
        <p:spPr>
          <a:xfrm>
            <a:off x="6436782" y="432610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443" name="Rectangle 442">
            <a:extLst>
              <a:ext uri="{FF2B5EF4-FFF2-40B4-BE49-F238E27FC236}">
                <a16:creationId xmlns:a16="http://schemas.microsoft.com/office/drawing/2014/main" id="{A96C4020-6670-47E8-89FB-51D0D12CB309}"/>
              </a:ext>
            </a:extLst>
          </p:cNvPr>
          <p:cNvSpPr/>
          <p:nvPr/>
        </p:nvSpPr>
        <p:spPr>
          <a:xfrm>
            <a:off x="7086331" y="375922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444" name="Rectangle 443">
            <a:extLst>
              <a:ext uri="{FF2B5EF4-FFF2-40B4-BE49-F238E27FC236}">
                <a16:creationId xmlns:a16="http://schemas.microsoft.com/office/drawing/2014/main" id="{F5D6641A-BA58-42B1-9B07-A3182081C910}"/>
              </a:ext>
            </a:extLst>
          </p:cNvPr>
          <p:cNvSpPr/>
          <p:nvPr/>
        </p:nvSpPr>
        <p:spPr>
          <a:xfrm>
            <a:off x="7086331" y="149171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445" name="Rectangle 444">
            <a:extLst>
              <a:ext uri="{FF2B5EF4-FFF2-40B4-BE49-F238E27FC236}">
                <a16:creationId xmlns:a16="http://schemas.microsoft.com/office/drawing/2014/main" id="{590EF71E-93C0-4058-8852-D1CAF599C83F}"/>
              </a:ext>
            </a:extLst>
          </p:cNvPr>
          <p:cNvSpPr/>
          <p:nvPr/>
        </p:nvSpPr>
        <p:spPr>
          <a:xfrm>
            <a:off x="7735880" y="205859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446" name="Rectangle 445">
            <a:extLst>
              <a:ext uri="{FF2B5EF4-FFF2-40B4-BE49-F238E27FC236}">
                <a16:creationId xmlns:a16="http://schemas.microsoft.com/office/drawing/2014/main" id="{677B35E9-F96D-4653-8797-44DE878D9DB6}"/>
              </a:ext>
            </a:extLst>
          </p:cNvPr>
          <p:cNvSpPr/>
          <p:nvPr/>
        </p:nvSpPr>
        <p:spPr>
          <a:xfrm>
            <a:off x="7735880" y="432610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447" name="Rectangle 446">
            <a:extLst>
              <a:ext uri="{FF2B5EF4-FFF2-40B4-BE49-F238E27FC236}">
                <a16:creationId xmlns:a16="http://schemas.microsoft.com/office/drawing/2014/main" id="{BCC8D6BC-443D-494F-B393-BE905B50CDBE}"/>
              </a:ext>
            </a:extLst>
          </p:cNvPr>
          <p:cNvSpPr/>
          <p:nvPr/>
        </p:nvSpPr>
        <p:spPr>
          <a:xfrm>
            <a:off x="7735880" y="489298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448" name="Rectangle 447">
            <a:extLst>
              <a:ext uri="{FF2B5EF4-FFF2-40B4-BE49-F238E27FC236}">
                <a16:creationId xmlns:a16="http://schemas.microsoft.com/office/drawing/2014/main" id="{60CB07DF-E055-478A-A58F-6B3743AC7595}"/>
              </a:ext>
            </a:extLst>
          </p:cNvPr>
          <p:cNvSpPr/>
          <p:nvPr/>
        </p:nvSpPr>
        <p:spPr>
          <a:xfrm>
            <a:off x="8385431" y="432610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449" name="Rectangle 448">
            <a:extLst>
              <a:ext uri="{FF2B5EF4-FFF2-40B4-BE49-F238E27FC236}">
                <a16:creationId xmlns:a16="http://schemas.microsoft.com/office/drawing/2014/main" id="{5FE1A238-E515-45A5-94B1-D1341601012E}"/>
              </a:ext>
            </a:extLst>
          </p:cNvPr>
          <p:cNvSpPr/>
          <p:nvPr/>
        </p:nvSpPr>
        <p:spPr>
          <a:xfrm>
            <a:off x="8385431" y="489298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450" name="Rectangle 449">
            <a:extLst>
              <a:ext uri="{FF2B5EF4-FFF2-40B4-BE49-F238E27FC236}">
                <a16:creationId xmlns:a16="http://schemas.microsoft.com/office/drawing/2014/main" id="{8BFF087E-9121-47FB-B1BE-958543FD80CC}"/>
              </a:ext>
            </a:extLst>
          </p:cNvPr>
          <p:cNvSpPr/>
          <p:nvPr/>
        </p:nvSpPr>
        <p:spPr>
          <a:xfrm>
            <a:off x="3189035" y="60267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451" name="Rectangle 450">
            <a:extLst>
              <a:ext uri="{FF2B5EF4-FFF2-40B4-BE49-F238E27FC236}">
                <a16:creationId xmlns:a16="http://schemas.microsoft.com/office/drawing/2014/main" id="{E1165BD7-E756-413B-B4DD-3833FC6537C2}"/>
              </a:ext>
            </a:extLst>
          </p:cNvPr>
          <p:cNvSpPr/>
          <p:nvPr/>
        </p:nvSpPr>
        <p:spPr>
          <a:xfrm>
            <a:off x="3838585" y="545986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452" name="Rectangle 451">
            <a:extLst>
              <a:ext uri="{FF2B5EF4-FFF2-40B4-BE49-F238E27FC236}">
                <a16:creationId xmlns:a16="http://schemas.microsoft.com/office/drawing/2014/main" id="{E7044BDC-1C8D-4B44-9AF5-920078390C57}"/>
              </a:ext>
            </a:extLst>
          </p:cNvPr>
          <p:cNvSpPr/>
          <p:nvPr/>
        </p:nvSpPr>
        <p:spPr>
          <a:xfrm>
            <a:off x="4488135" y="60267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453" name="Rectangle 452">
            <a:extLst>
              <a:ext uri="{FF2B5EF4-FFF2-40B4-BE49-F238E27FC236}">
                <a16:creationId xmlns:a16="http://schemas.microsoft.com/office/drawing/2014/main" id="{611BE4E0-BDBF-470D-964F-33A0556B4988}"/>
              </a:ext>
            </a:extLst>
          </p:cNvPr>
          <p:cNvSpPr/>
          <p:nvPr/>
        </p:nvSpPr>
        <p:spPr>
          <a:xfrm>
            <a:off x="5787233" y="545986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454" name="Rectangle 453">
            <a:extLst>
              <a:ext uri="{FF2B5EF4-FFF2-40B4-BE49-F238E27FC236}">
                <a16:creationId xmlns:a16="http://schemas.microsoft.com/office/drawing/2014/main" id="{45947CDD-6482-4AD2-91E8-A733D1E66CAF}"/>
              </a:ext>
            </a:extLst>
          </p:cNvPr>
          <p:cNvSpPr/>
          <p:nvPr/>
        </p:nvSpPr>
        <p:spPr>
          <a:xfrm>
            <a:off x="5787233" y="60267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455" name="Rectangle 454">
            <a:extLst>
              <a:ext uri="{FF2B5EF4-FFF2-40B4-BE49-F238E27FC236}">
                <a16:creationId xmlns:a16="http://schemas.microsoft.com/office/drawing/2014/main" id="{49D52329-DFEB-48DE-A10F-E146CF66F4A5}"/>
              </a:ext>
            </a:extLst>
          </p:cNvPr>
          <p:cNvSpPr/>
          <p:nvPr/>
        </p:nvSpPr>
        <p:spPr>
          <a:xfrm>
            <a:off x="6436782" y="60267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456" name="Rectangle 455">
            <a:extLst>
              <a:ext uri="{FF2B5EF4-FFF2-40B4-BE49-F238E27FC236}">
                <a16:creationId xmlns:a16="http://schemas.microsoft.com/office/drawing/2014/main" id="{195EAA52-9399-4352-AEBE-AF44D9ABE0E0}"/>
              </a:ext>
            </a:extLst>
          </p:cNvPr>
          <p:cNvSpPr/>
          <p:nvPr/>
        </p:nvSpPr>
        <p:spPr>
          <a:xfrm>
            <a:off x="7735880" y="545986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457" name="Rectangle 456">
            <a:extLst>
              <a:ext uri="{FF2B5EF4-FFF2-40B4-BE49-F238E27FC236}">
                <a16:creationId xmlns:a16="http://schemas.microsoft.com/office/drawing/2014/main" id="{9D06FB04-B2B7-487E-9500-61F4863DDAC3}"/>
              </a:ext>
            </a:extLst>
          </p:cNvPr>
          <p:cNvSpPr/>
          <p:nvPr/>
        </p:nvSpPr>
        <p:spPr>
          <a:xfrm>
            <a:off x="8385431" y="545986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458" name="Rectangle 457">
            <a:extLst>
              <a:ext uri="{FF2B5EF4-FFF2-40B4-BE49-F238E27FC236}">
                <a16:creationId xmlns:a16="http://schemas.microsoft.com/office/drawing/2014/main" id="{4EC35BD9-5881-40B1-8416-5883D96E4631}"/>
              </a:ext>
            </a:extLst>
          </p:cNvPr>
          <p:cNvSpPr/>
          <p:nvPr/>
        </p:nvSpPr>
        <p:spPr>
          <a:xfrm>
            <a:off x="576396" y="1655335"/>
            <a:ext cx="1311578" cy="2708434"/>
          </a:xfrm>
          <a:prstGeom prst="rect">
            <a:avLst/>
          </a:prstGeom>
        </p:spPr>
        <p:txBody>
          <a:bodyPr wrap="none" lIns="91440" tIns="45720" rIns="91440" bIns="45720" anchor="t">
            <a:spAutoFit/>
          </a:bodyPr>
          <a:lstStyle/>
          <a:p>
            <a:r>
              <a:rPr lang="en-US" sz="17000" dirty="0"/>
              <a:t>P</a:t>
            </a:r>
          </a:p>
        </p:txBody>
      </p:sp>
      <p:sp>
        <p:nvSpPr>
          <p:cNvPr id="459" name="Rectangle 458">
            <a:extLst>
              <a:ext uri="{FF2B5EF4-FFF2-40B4-BE49-F238E27FC236}">
                <a16:creationId xmlns:a16="http://schemas.microsoft.com/office/drawing/2014/main" id="{BE466059-B3A1-41C7-AD77-658D243BAE52}"/>
              </a:ext>
            </a:extLst>
          </p:cNvPr>
          <p:cNvSpPr/>
          <p:nvPr/>
        </p:nvSpPr>
        <p:spPr>
          <a:xfrm>
            <a:off x="172406" y="4069093"/>
            <a:ext cx="2124171" cy="523220"/>
          </a:xfrm>
          <a:prstGeom prst="rect">
            <a:avLst/>
          </a:prstGeom>
        </p:spPr>
        <p:txBody>
          <a:bodyPr wrap="none" lIns="91440" tIns="45720" rIns="91440" bIns="45720" anchor="t">
            <a:spAutoFit/>
          </a:bodyPr>
          <a:lstStyle/>
          <a:p>
            <a:pPr algn="ctr"/>
            <a:r>
              <a:rPr lang="en-US" sz="2800" dirty="0">
                <a:solidFill>
                  <a:srgbClr val="FF0000"/>
                </a:solidFill>
                <a:cs typeface="Calibri"/>
              </a:rPr>
              <a:t>flip non-hints</a:t>
            </a:r>
          </a:p>
        </p:txBody>
      </p:sp>
    </p:spTree>
    <p:custDataLst>
      <p:tags r:id="rId1"/>
    </p:custDataLst>
    <p:extLst>
      <p:ext uri="{BB962C8B-B14F-4D97-AF65-F5344CB8AC3E}">
        <p14:creationId xmlns:p14="http://schemas.microsoft.com/office/powerpoint/2010/main" val="55257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9"/>
                                        </p:tgtEl>
                                        <p:attrNameLst>
                                          <p:attrName>style.visibility</p:attrName>
                                        </p:attrNameLst>
                                      </p:cBhvr>
                                      <p:to>
                                        <p:strVal val="visible"/>
                                      </p:to>
                                    </p:set>
                                  </p:childTnLst>
                                </p:cTn>
                              </p:par>
                              <p:par>
                                <p:cTn id="7" presetID="45" presetClass="exit" presetSubtype="0" fill="hold" grpId="0" nodeType="withEffect">
                                  <p:stCondLst>
                                    <p:cond delay="0"/>
                                  </p:stCondLst>
                                  <p:childTnLst>
                                    <p:animEffect transition="out" filter="fade">
                                      <p:cBhvr>
                                        <p:cTn id="8" dur="1000"/>
                                        <p:tgtEl>
                                          <p:spTgt spid="6"/>
                                        </p:tgtEl>
                                      </p:cBhvr>
                                    </p:animEffect>
                                    <p:anim calcmode="lin" valueType="num">
                                      <p:cBhvr>
                                        <p:cTn id="9" dur="1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 dur="1000"/>
                                        <p:tgtEl>
                                          <p:spTgt spid="6"/>
                                        </p:tgtEl>
                                        <p:attrNameLst>
                                          <p:attrName>ppt_h</p:attrName>
                                        </p:attrNameLst>
                                      </p:cBhvr>
                                      <p:tavLst>
                                        <p:tav tm="0">
                                          <p:val>
                                            <p:strVal val="ppt_h"/>
                                          </p:val>
                                        </p:tav>
                                        <p:tav tm="100000">
                                          <p:val>
                                            <p:strVal val="ppt_h"/>
                                          </p:val>
                                        </p:tav>
                                      </p:tavLst>
                                    </p:anim>
                                    <p:set>
                                      <p:cBhvr>
                                        <p:cTn id="11" dur="1" fill="hold">
                                          <p:stCondLst>
                                            <p:cond delay="999"/>
                                          </p:stCondLst>
                                        </p:cTn>
                                        <p:tgtEl>
                                          <p:spTgt spid="6"/>
                                        </p:tgtEl>
                                        <p:attrNameLst>
                                          <p:attrName>style.visibility</p:attrName>
                                        </p:attrNameLst>
                                      </p:cBhvr>
                                      <p:to>
                                        <p:strVal val="hidden"/>
                                      </p:to>
                                    </p:set>
                                  </p:childTnLst>
                                </p:cTn>
                              </p:par>
                              <p:par>
                                <p:cTn id="12" presetID="45" presetClass="exit" presetSubtype="0" fill="hold" grpId="0" nodeType="withEffect">
                                  <p:stCondLst>
                                    <p:cond delay="0"/>
                                  </p:stCondLst>
                                  <p:childTnLst>
                                    <p:animEffect transition="out" filter="fade">
                                      <p:cBhvr>
                                        <p:cTn id="13" dur="1000"/>
                                        <p:tgtEl>
                                          <p:spTgt spid="8"/>
                                        </p:tgtEl>
                                      </p:cBhvr>
                                    </p:animEffect>
                                    <p:anim calcmode="lin" valueType="num">
                                      <p:cBhvr>
                                        <p:cTn id="14" dur="1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1000"/>
                                        <p:tgtEl>
                                          <p:spTgt spid="8"/>
                                        </p:tgtEl>
                                        <p:attrNameLst>
                                          <p:attrName>ppt_h</p:attrName>
                                        </p:attrNameLst>
                                      </p:cBhvr>
                                      <p:tavLst>
                                        <p:tav tm="0">
                                          <p:val>
                                            <p:strVal val="ppt_h"/>
                                          </p:val>
                                        </p:tav>
                                        <p:tav tm="100000">
                                          <p:val>
                                            <p:strVal val="ppt_h"/>
                                          </p:val>
                                        </p:tav>
                                      </p:tavLst>
                                    </p:anim>
                                    <p:set>
                                      <p:cBhvr>
                                        <p:cTn id="16" dur="1" fill="hold">
                                          <p:stCondLst>
                                            <p:cond delay="999"/>
                                          </p:stCondLst>
                                        </p:cTn>
                                        <p:tgtEl>
                                          <p:spTgt spid="8"/>
                                        </p:tgtEl>
                                        <p:attrNameLst>
                                          <p:attrName>style.visibility</p:attrName>
                                        </p:attrNameLst>
                                      </p:cBhvr>
                                      <p:to>
                                        <p:strVal val="hidden"/>
                                      </p:to>
                                    </p:set>
                                  </p:childTnLst>
                                </p:cTn>
                              </p:par>
                              <p:par>
                                <p:cTn id="17" presetID="45" presetClass="exit" presetSubtype="0" fill="hold" grpId="0" nodeType="withEffect">
                                  <p:stCondLst>
                                    <p:cond delay="0"/>
                                  </p:stCondLst>
                                  <p:childTnLst>
                                    <p:animEffect transition="out" filter="fade">
                                      <p:cBhvr>
                                        <p:cTn id="18" dur="1000"/>
                                        <p:tgtEl>
                                          <p:spTgt spid="9"/>
                                        </p:tgtEl>
                                      </p:cBhvr>
                                    </p:animEffect>
                                    <p:anim calcmode="lin" valueType="num">
                                      <p:cBhvr>
                                        <p:cTn id="19" dur="1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 dur="1000"/>
                                        <p:tgtEl>
                                          <p:spTgt spid="9"/>
                                        </p:tgtEl>
                                        <p:attrNameLst>
                                          <p:attrName>ppt_h</p:attrName>
                                        </p:attrNameLst>
                                      </p:cBhvr>
                                      <p:tavLst>
                                        <p:tav tm="0">
                                          <p:val>
                                            <p:strVal val="ppt_h"/>
                                          </p:val>
                                        </p:tav>
                                        <p:tav tm="100000">
                                          <p:val>
                                            <p:strVal val="ppt_h"/>
                                          </p:val>
                                        </p:tav>
                                      </p:tavLst>
                                    </p:anim>
                                    <p:set>
                                      <p:cBhvr>
                                        <p:cTn id="21" dur="1" fill="hold">
                                          <p:stCondLst>
                                            <p:cond delay="999"/>
                                          </p:stCondLst>
                                        </p:cTn>
                                        <p:tgtEl>
                                          <p:spTgt spid="9"/>
                                        </p:tgtEl>
                                        <p:attrNameLst>
                                          <p:attrName>style.visibility</p:attrName>
                                        </p:attrNameLst>
                                      </p:cBhvr>
                                      <p:to>
                                        <p:strVal val="hidden"/>
                                      </p:to>
                                    </p:set>
                                  </p:childTnLst>
                                </p:cTn>
                              </p:par>
                              <p:par>
                                <p:cTn id="22" presetID="45" presetClass="exit" presetSubtype="0" fill="hold" grpId="0" nodeType="withEffect">
                                  <p:stCondLst>
                                    <p:cond delay="0"/>
                                  </p:stCondLst>
                                  <p:childTnLst>
                                    <p:animEffect transition="out" filter="fade">
                                      <p:cBhvr>
                                        <p:cTn id="23" dur="1000"/>
                                        <p:tgtEl>
                                          <p:spTgt spid="10"/>
                                        </p:tgtEl>
                                      </p:cBhvr>
                                    </p:animEffect>
                                    <p:anim calcmode="lin" valueType="num">
                                      <p:cBhvr>
                                        <p:cTn id="24" dur="1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5" dur="1000"/>
                                        <p:tgtEl>
                                          <p:spTgt spid="10"/>
                                        </p:tgtEl>
                                        <p:attrNameLst>
                                          <p:attrName>ppt_h</p:attrName>
                                        </p:attrNameLst>
                                      </p:cBhvr>
                                      <p:tavLst>
                                        <p:tav tm="0">
                                          <p:val>
                                            <p:strVal val="ppt_h"/>
                                          </p:val>
                                        </p:tav>
                                        <p:tav tm="100000">
                                          <p:val>
                                            <p:strVal val="ppt_h"/>
                                          </p:val>
                                        </p:tav>
                                      </p:tavLst>
                                    </p:anim>
                                    <p:set>
                                      <p:cBhvr>
                                        <p:cTn id="26" dur="1" fill="hold">
                                          <p:stCondLst>
                                            <p:cond delay="999"/>
                                          </p:stCondLst>
                                        </p:cTn>
                                        <p:tgtEl>
                                          <p:spTgt spid="10"/>
                                        </p:tgtEl>
                                        <p:attrNameLst>
                                          <p:attrName>style.visibility</p:attrName>
                                        </p:attrNameLst>
                                      </p:cBhvr>
                                      <p:to>
                                        <p:strVal val="hidden"/>
                                      </p:to>
                                    </p:set>
                                  </p:childTnLst>
                                </p:cTn>
                              </p:par>
                              <p:par>
                                <p:cTn id="27" presetID="45" presetClass="exit" presetSubtype="0" fill="hold" grpId="0" nodeType="withEffect">
                                  <p:stCondLst>
                                    <p:cond delay="0"/>
                                  </p:stCondLst>
                                  <p:childTnLst>
                                    <p:animEffect transition="out" filter="fade">
                                      <p:cBhvr>
                                        <p:cTn id="28" dur="1000"/>
                                        <p:tgtEl>
                                          <p:spTgt spid="11"/>
                                        </p:tgtEl>
                                      </p:cBhvr>
                                    </p:animEffect>
                                    <p:anim calcmode="lin" valueType="num">
                                      <p:cBhvr>
                                        <p:cTn id="29" dur="1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0" dur="1000"/>
                                        <p:tgtEl>
                                          <p:spTgt spid="11"/>
                                        </p:tgtEl>
                                        <p:attrNameLst>
                                          <p:attrName>ppt_h</p:attrName>
                                        </p:attrNameLst>
                                      </p:cBhvr>
                                      <p:tavLst>
                                        <p:tav tm="0">
                                          <p:val>
                                            <p:strVal val="ppt_h"/>
                                          </p:val>
                                        </p:tav>
                                        <p:tav tm="100000">
                                          <p:val>
                                            <p:strVal val="ppt_h"/>
                                          </p:val>
                                        </p:tav>
                                      </p:tavLst>
                                    </p:anim>
                                    <p:set>
                                      <p:cBhvr>
                                        <p:cTn id="31" dur="1" fill="hold">
                                          <p:stCondLst>
                                            <p:cond delay="999"/>
                                          </p:stCondLst>
                                        </p:cTn>
                                        <p:tgtEl>
                                          <p:spTgt spid="11"/>
                                        </p:tgtEl>
                                        <p:attrNameLst>
                                          <p:attrName>style.visibility</p:attrName>
                                        </p:attrNameLst>
                                      </p:cBhvr>
                                      <p:to>
                                        <p:strVal val="hidden"/>
                                      </p:to>
                                    </p:set>
                                  </p:childTnLst>
                                </p:cTn>
                              </p:par>
                              <p:par>
                                <p:cTn id="32" presetID="45" presetClass="exit" presetSubtype="0" fill="hold" grpId="0" nodeType="withEffect">
                                  <p:stCondLst>
                                    <p:cond delay="0"/>
                                  </p:stCondLst>
                                  <p:childTnLst>
                                    <p:animEffect transition="out" filter="fade">
                                      <p:cBhvr>
                                        <p:cTn id="33" dur="1000"/>
                                        <p:tgtEl>
                                          <p:spTgt spid="13"/>
                                        </p:tgtEl>
                                      </p:cBhvr>
                                    </p:animEffect>
                                    <p:anim calcmode="lin" valueType="num">
                                      <p:cBhvr>
                                        <p:cTn id="34" dur="1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5" dur="1000"/>
                                        <p:tgtEl>
                                          <p:spTgt spid="13"/>
                                        </p:tgtEl>
                                        <p:attrNameLst>
                                          <p:attrName>ppt_h</p:attrName>
                                        </p:attrNameLst>
                                      </p:cBhvr>
                                      <p:tavLst>
                                        <p:tav tm="0">
                                          <p:val>
                                            <p:strVal val="ppt_h"/>
                                          </p:val>
                                        </p:tav>
                                        <p:tav tm="100000">
                                          <p:val>
                                            <p:strVal val="ppt_h"/>
                                          </p:val>
                                        </p:tav>
                                      </p:tavLst>
                                    </p:anim>
                                    <p:set>
                                      <p:cBhvr>
                                        <p:cTn id="36" dur="1" fill="hold">
                                          <p:stCondLst>
                                            <p:cond delay="999"/>
                                          </p:stCondLst>
                                        </p:cTn>
                                        <p:tgtEl>
                                          <p:spTgt spid="13"/>
                                        </p:tgtEl>
                                        <p:attrNameLst>
                                          <p:attrName>style.visibility</p:attrName>
                                        </p:attrNameLst>
                                      </p:cBhvr>
                                      <p:to>
                                        <p:strVal val="hidden"/>
                                      </p:to>
                                    </p:set>
                                  </p:childTnLst>
                                </p:cTn>
                              </p:par>
                              <p:par>
                                <p:cTn id="37" presetID="45" presetClass="exit" presetSubtype="0" fill="hold" grpId="0" nodeType="withEffect">
                                  <p:stCondLst>
                                    <p:cond delay="0"/>
                                  </p:stCondLst>
                                  <p:childTnLst>
                                    <p:animEffect transition="out" filter="fade">
                                      <p:cBhvr>
                                        <p:cTn id="38" dur="1000"/>
                                        <p:tgtEl>
                                          <p:spTgt spid="17"/>
                                        </p:tgtEl>
                                      </p:cBhvr>
                                    </p:animEffect>
                                    <p:anim calcmode="lin" valueType="num">
                                      <p:cBhvr>
                                        <p:cTn id="39" dur="1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0" dur="1000"/>
                                        <p:tgtEl>
                                          <p:spTgt spid="17"/>
                                        </p:tgtEl>
                                        <p:attrNameLst>
                                          <p:attrName>ppt_h</p:attrName>
                                        </p:attrNameLst>
                                      </p:cBhvr>
                                      <p:tavLst>
                                        <p:tav tm="0">
                                          <p:val>
                                            <p:strVal val="ppt_h"/>
                                          </p:val>
                                        </p:tav>
                                        <p:tav tm="100000">
                                          <p:val>
                                            <p:strVal val="ppt_h"/>
                                          </p:val>
                                        </p:tav>
                                      </p:tavLst>
                                    </p:anim>
                                    <p:set>
                                      <p:cBhvr>
                                        <p:cTn id="41" dur="1" fill="hold">
                                          <p:stCondLst>
                                            <p:cond delay="999"/>
                                          </p:stCondLst>
                                        </p:cTn>
                                        <p:tgtEl>
                                          <p:spTgt spid="17"/>
                                        </p:tgtEl>
                                        <p:attrNameLst>
                                          <p:attrName>style.visibility</p:attrName>
                                        </p:attrNameLst>
                                      </p:cBhvr>
                                      <p:to>
                                        <p:strVal val="hidden"/>
                                      </p:to>
                                    </p:set>
                                  </p:childTnLst>
                                </p:cTn>
                              </p:par>
                              <p:par>
                                <p:cTn id="42" presetID="45" presetClass="exit" presetSubtype="0" fill="hold" grpId="0" nodeType="withEffect">
                                  <p:stCondLst>
                                    <p:cond delay="0"/>
                                  </p:stCondLst>
                                  <p:childTnLst>
                                    <p:animEffect transition="out" filter="fade">
                                      <p:cBhvr>
                                        <p:cTn id="43" dur="1000"/>
                                        <p:tgtEl>
                                          <p:spTgt spid="18"/>
                                        </p:tgtEl>
                                      </p:cBhvr>
                                    </p:animEffect>
                                    <p:anim calcmode="lin" valueType="num">
                                      <p:cBhvr>
                                        <p:cTn id="44" dur="1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5" dur="1000"/>
                                        <p:tgtEl>
                                          <p:spTgt spid="18"/>
                                        </p:tgtEl>
                                        <p:attrNameLst>
                                          <p:attrName>ppt_h</p:attrName>
                                        </p:attrNameLst>
                                      </p:cBhvr>
                                      <p:tavLst>
                                        <p:tav tm="0">
                                          <p:val>
                                            <p:strVal val="ppt_h"/>
                                          </p:val>
                                        </p:tav>
                                        <p:tav tm="100000">
                                          <p:val>
                                            <p:strVal val="ppt_h"/>
                                          </p:val>
                                        </p:tav>
                                      </p:tavLst>
                                    </p:anim>
                                    <p:set>
                                      <p:cBhvr>
                                        <p:cTn id="46" dur="1" fill="hold">
                                          <p:stCondLst>
                                            <p:cond delay="999"/>
                                          </p:stCondLst>
                                        </p:cTn>
                                        <p:tgtEl>
                                          <p:spTgt spid="18"/>
                                        </p:tgtEl>
                                        <p:attrNameLst>
                                          <p:attrName>style.visibility</p:attrName>
                                        </p:attrNameLst>
                                      </p:cBhvr>
                                      <p:to>
                                        <p:strVal val="hidden"/>
                                      </p:to>
                                    </p:set>
                                  </p:childTnLst>
                                </p:cTn>
                              </p:par>
                              <p:par>
                                <p:cTn id="47" presetID="45" presetClass="exit" presetSubtype="0" fill="hold" grpId="0" nodeType="withEffect">
                                  <p:stCondLst>
                                    <p:cond delay="0"/>
                                  </p:stCondLst>
                                  <p:childTnLst>
                                    <p:animEffect transition="out" filter="fade">
                                      <p:cBhvr>
                                        <p:cTn id="48" dur="1000"/>
                                        <p:tgtEl>
                                          <p:spTgt spid="20"/>
                                        </p:tgtEl>
                                      </p:cBhvr>
                                    </p:animEffect>
                                    <p:anim calcmode="lin" valueType="num">
                                      <p:cBhvr>
                                        <p:cTn id="49" dur="1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0" dur="1000"/>
                                        <p:tgtEl>
                                          <p:spTgt spid="20"/>
                                        </p:tgtEl>
                                        <p:attrNameLst>
                                          <p:attrName>ppt_h</p:attrName>
                                        </p:attrNameLst>
                                      </p:cBhvr>
                                      <p:tavLst>
                                        <p:tav tm="0">
                                          <p:val>
                                            <p:strVal val="ppt_h"/>
                                          </p:val>
                                        </p:tav>
                                        <p:tav tm="100000">
                                          <p:val>
                                            <p:strVal val="ppt_h"/>
                                          </p:val>
                                        </p:tav>
                                      </p:tavLst>
                                    </p:anim>
                                    <p:set>
                                      <p:cBhvr>
                                        <p:cTn id="51" dur="1" fill="hold">
                                          <p:stCondLst>
                                            <p:cond delay="999"/>
                                          </p:stCondLst>
                                        </p:cTn>
                                        <p:tgtEl>
                                          <p:spTgt spid="20"/>
                                        </p:tgtEl>
                                        <p:attrNameLst>
                                          <p:attrName>style.visibility</p:attrName>
                                        </p:attrNameLst>
                                      </p:cBhvr>
                                      <p:to>
                                        <p:strVal val="hidden"/>
                                      </p:to>
                                    </p:set>
                                  </p:childTnLst>
                                </p:cTn>
                              </p:par>
                              <p:par>
                                <p:cTn id="52" presetID="45" presetClass="exit" presetSubtype="0" fill="hold" grpId="0" nodeType="withEffect">
                                  <p:stCondLst>
                                    <p:cond delay="0"/>
                                  </p:stCondLst>
                                  <p:childTnLst>
                                    <p:animEffect transition="out" filter="fade">
                                      <p:cBhvr>
                                        <p:cTn id="53" dur="1000"/>
                                        <p:tgtEl>
                                          <p:spTgt spid="22"/>
                                        </p:tgtEl>
                                      </p:cBhvr>
                                    </p:animEffect>
                                    <p:anim calcmode="lin" valueType="num">
                                      <p:cBhvr>
                                        <p:cTn id="54" dur="1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5" dur="1000"/>
                                        <p:tgtEl>
                                          <p:spTgt spid="22"/>
                                        </p:tgtEl>
                                        <p:attrNameLst>
                                          <p:attrName>ppt_h</p:attrName>
                                        </p:attrNameLst>
                                      </p:cBhvr>
                                      <p:tavLst>
                                        <p:tav tm="0">
                                          <p:val>
                                            <p:strVal val="ppt_h"/>
                                          </p:val>
                                        </p:tav>
                                        <p:tav tm="100000">
                                          <p:val>
                                            <p:strVal val="ppt_h"/>
                                          </p:val>
                                        </p:tav>
                                      </p:tavLst>
                                    </p:anim>
                                    <p:set>
                                      <p:cBhvr>
                                        <p:cTn id="56" dur="1" fill="hold">
                                          <p:stCondLst>
                                            <p:cond delay="999"/>
                                          </p:stCondLst>
                                        </p:cTn>
                                        <p:tgtEl>
                                          <p:spTgt spid="22"/>
                                        </p:tgtEl>
                                        <p:attrNameLst>
                                          <p:attrName>style.visibility</p:attrName>
                                        </p:attrNameLst>
                                      </p:cBhvr>
                                      <p:to>
                                        <p:strVal val="hidden"/>
                                      </p:to>
                                    </p:set>
                                  </p:childTnLst>
                                </p:cTn>
                              </p:par>
                              <p:par>
                                <p:cTn id="57" presetID="45" presetClass="exit" presetSubtype="0" fill="hold" grpId="0" nodeType="withEffect">
                                  <p:stCondLst>
                                    <p:cond delay="0"/>
                                  </p:stCondLst>
                                  <p:childTnLst>
                                    <p:animEffect transition="out" filter="fade">
                                      <p:cBhvr>
                                        <p:cTn id="58" dur="1000"/>
                                        <p:tgtEl>
                                          <p:spTgt spid="23"/>
                                        </p:tgtEl>
                                      </p:cBhvr>
                                    </p:animEffect>
                                    <p:anim calcmode="lin" valueType="num">
                                      <p:cBhvr>
                                        <p:cTn id="59" dur="1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0" dur="1000"/>
                                        <p:tgtEl>
                                          <p:spTgt spid="23"/>
                                        </p:tgtEl>
                                        <p:attrNameLst>
                                          <p:attrName>ppt_h</p:attrName>
                                        </p:attrNameLst>
                                      </p:cBhvr>
                                      <p:tavLst>
                                        <p:tav tm="0">
                                          <p:val>
                                            <p:strVal val="ppt_h"/>
                                          </p:val>
                                        </p:tav>
                                        <p:tav tm="100000">
                                          <p:val>
                                            <p:strVal val="ppt_h"/>
                                          </p:val>
                                        </p:tav>
                                      </p:tavLst>
                                    </p:anim>
                                    <p:set>
                                      <p:cBhvr>
                                        <p:cTn id="61" dur="1" fill="hold">
                                          <p:stCondLst>
                                            <p:cond delay="999"/>
                                          </p:stCondLst>
                                        </p:cTn>
                                        <p:tgtEl>
                                          <p:spTgt spid="23"/>
                                        </p:tgtEl>
                                        <p:attrNameLst>
                                          <p:attrName>style.visibility</p:attrName>
                                        </p:attrNameLst>
                                      </p:cBhvr>
                                      <p:to>
                                        <p:strVal val="hidden"/>
                                      </p:to>
                                    </p:set>
                                  </p:childTnLst>
                                </p:cTn>
                              </p:par>
                              <p:par>
                                <p:cTn id="62" presetID="45" presetClass="exit" presetSubtype="0" fill="hold" grpId="0" nodeType="withEffect">
                                  <p:stCondLst>
                                    <p:cond delay="0"/>
                                  </p:stCondLst>
                                  <p:childTnLst>
                                    <p:animEffect transition="out" filter="fade">
                                      <p:cBhvr>
                                        <p:cTn id="63" dur="1000"/>
                                        <p:tgtEl>
                                          <p:spTgt spid="25"/>
                                        </p:tgtEl>
                                      </p:cBhvr>
                                    </p:animEffect>
                                    <p:anim calcmode="lin" valueType="num">
                                      <p:cBhvr>
                                        <p:cTn id="64" dur="1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5" dur="1000"/>
                                        <p:tgtEl>
                                          <p:spTgt spid="25"/>
                                        </p:tgtEl>
                                        <p:attrNameLst>
                                          <p:attrName>ppt_h</p:attrName>
                                        </p:attrNameLst>
                                      </p:cBhvr>
                                      <p:tavLst>
                                        <p:tav tm="0">
                                          <p:val>
                                            <p:strVal val="ppt_h"/>
                                          </p:val>
                                        </p:tav>
                                        <p:tav tm="100000">
                                          <p:val>
                                            <p:strVal val="ppt_h"/>
                                          </p:val>
                                        </p:tav>
                                      </p:tavLst>
                                    </p:anim>
                                    <p:set>
                                      <p:cBhvr>
                                        <p:cTn id="66" dur="1" fill="hold">
                                          <p:stCondLst>
                                            <p:cond delay="999"/>
                                          </p:stCondLst>
                                        </p:cTn>
                                        <p:tgtEl>
                                          <p:spTgt spid="25"/>
                                        </p:tgtEl>
                                        <p:attrNameLst>
                                          <p:attrName>style.visibility</p:attrName>
                                        </p:attrNameLst>
                                      </p:cBhvr>
                                      <p:to>
                                        <p:strVal val="hidden"/>
                                      </p:to>
                                    </p:set>
                                  </p:childTnLst>
                                </p:cTn>
                              </p:par>
                              <p:par>
                                <p:cTn id="67" presetID="45" presetClass="exit" presetSubtype="0" fill="hold" grpId="0" nodeType="withEffect">
                                  <p:stCondLst>
                                    <p:cond delay="0"/>
                                  </p:stCondLst>
                                  <p:childTnLst>
                                    <p:animEffect transition="out" filter="fade">
                                      <p:cBhvr>
                                        <p:cTn id="68" dur="1000"/>
                                        <p:tgtEl>
                                          <p:spTgt spid="26"/>
                                        </p:tgtEl>
                                      </p:cBhvr>
                                    </p:animEffect>
                                    <p:anim calcmode="lin" valueType="num">
                                      <p:cBhvr>
                                        <p:cTn id="69" dur="1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0" dur="1000"/>
                                        <p:tgtEl>
                                          <p:spTgt spid="26"/>
                                        </p:tgtEl>
                                        <p:attrNameLst>
                                          <p:attrName>ppt_h</p:attrName>
                                        </p:attrNameLst>
                                      </p:cBhvr>
                                      <p:tavLst>
                                        <p:tav tm="0">
                                          <p:val>
                                            <p:strVal val="ppt_h"/>
                                          </p:val>
                                        </p:tav>
                                        <p:tav tm="100000">
                                          <p:val>
                                            <p:strVal val="ppt_h"/>
                                          </p:val>
                                        </p:tav>
                                      </p:tavLst>
                                    </p:anim>
                                    <p:set>
                                      <p:cBhvr>
                                        <p:cTn id="71" dur="1" fill="hold">
                                          <p:stCondLst>
                                            <p:cond delay="999"/>
                                          </p:stCondLst>
                                        </p:cTn>
                                        <p:tgtEl>
                                          <p:spTgt spid="26"/>
                                        </p:tgtEl>
                                        <p:attrNameLst>
                                          <p:attrName>style.visibility</p:attrName>
                                        </p:attrNameLst>
                                      </p:cBhvr>
                                      <p:to>
                                        <p:strVal val="hidden"/>
                                      </p:to>
                                    </p:set>
                                  </p:childTnLst>
                                </p:cTn>
                              </p:par>
                              <p:par>
                                <p:cTn id="72" presetID="45" presetClass="exit" presetSubtype="0" fill="hold" grpId="0" nodeType="withEffect">
                                  <p:stCondLst>
                                    <p:cond delay="0"/>
                                  </p:stCondLst>
                                  <p:childTnLst>
                                    <p:animEffect transition="out" filter="fade">
                                      <p:cBhvr>
                                        <p:cTn id="73" dur="1000"/>
                                        <p:tgtEl>
                                          <p:spTgt spid="27"/>
                                        </p:tgtEl>
                                      </p:cBhvr>
                                    </p:animEffect>
                                    <p:anim calcmode="lin" valueType="num">
                                      <p:cBhvr>
                                        <p:cTn id="74" dur="1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5" dur="1000"/>
                                        <p:tgtEl>
                                          <p:spTgt spid="27"/>
                                        </p:tgtEl>
                                        <p:attrNameLst>
                                          <p:attrName>ppt_h</p:attrName>
                                        </p:attrNameLst>
                                      </p:cBhvr>
                                      <p:tavLst>
                                        <p:tav tm="0">
                                          <p:val>
                                            <p:strVal val="ppt_h"/>
                                          </p:val>
                                        </p:tav>
                                        <p:tav tm="100000">
                                          <p:val>
                                            <p:strVal val="ppt_h"/>
                                          </p:val>
                                        </p:tav>
                                      </p:tavLst>
                                    </p:anim>
                                    <p:set>
                                      <p:cBhvr>
                                        <p:cTn id="76" dur="1" fill="hold">
                                          <p:stCondLst>
                                            <p:cond delay="999"/>
                                          </p:stCondLst>
                                        </p:cTn>
                                        <p:tgtEl>
                                          <p:spTgt spid="27"/>
                                        </p:tgtEl>
                                        <p:attrNameLst>
                                          <p:attrName>style.visibility</p:attrName>
                                        </p:attrNameLst>
                                      </p:cBhvr>
                                      <p:to>
                                        <p:strVal val="hidden"/>
                                      </p:to>
                                    </p:set>
                                  </p:childTnLst>
                                </p:cTn>
                              </p:par>
                              <p:par>
                                <p:cTn id="77" presetID="45" presetClass="exit" presetSubtype="0" fill="hold" grpId="0" nodeType="withEffect">
                                  <p:stCondLst>
                                    <p:cond delay="0"/>
                                  </p:stCondLst>
                                  <p:childTnLst>
                                    <p:animEffect transition="out" filter="fade">
                                      <p:cBhvr>
                                        <p:cTn id="78" dur="1000"/>
                                        <p:tgtEl>
                                          <p:spTgt spid="28"/>
                                        </p:tgtEl>
                                      </p:cBhvr>
                                    </p:animEffect>
                                    <p:anim calcmode="lin" valueType="num">
                                      <p:cBhvr>
                                        <p:cTn id="79" dur="1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0" dur="1000"/>
                                        <p:tgtEl>
                                          <p:spTgt spid="28"/>
                                        </p:tgtEl>
                                        <p:attrNameLst>
                                          <p:attrName>ppt_h</p:attrName>
                                        </p:attrNameLst>
                                      </p:cBhvr>
                                      <p:tavLst>
                                        <p:tav tm="0">
                                          <p:val>
                                            <p:strVal val="ppt_h"/>
                                          </p:val>
                                        </p:tav>
                                        <p:tav tm="100000">
                                          <p:val>
                                            <p:strVal val="ppt_h"/>
                                          </p:val>
                                        </p:tav>
                                      </p:tavLst>
                                    </p:anim>
                                    <p:set>
                                      <p:cBhvr>
                                        <p:cTn id="81" dur="1" fill="hold">
                                          <p:stCondLst>
                                            <p:cond delay="999"/>
                                          </p:stCondLst>
                                        </p:cTn>
                                        <p:tgtEl>
                                          <p:spTgt spid="28"/>
                                        </p:tgtEl>
                                        <p:attrNameLst>
                                          <p:attrName>style.visibility</p:attrName>
                                        </p:attrNameLst>
                                      </p:cBhvr>
                                      <p:to>
                                        <p:strVal val="hidden"/>
                                      </p:to>
                                    </p:set>
                                  </p:childTnLst>
                                </p:cTn>
                              </p:par>
                              <p:par>
                                <p:cTn id="82" presetID="45" presetClass="exit" presetSubtype="0" fill="hold" grpId="0" nodeType="withEffect">
                                  <p:stCondLst>
                                    <p:cond delay="0"/>
                                  </p:stCondLst>
                                  <p:childTnLst>
                                    <p:animEffect transition="out" filter="fade">
                                      <p:cBhvr>
                                        <p:cTn id="83" dur="1000"/>
                                        <p:tgtEl>
                                          <p:spTgt spid="31"/>
                                        </p:tgtEl>
                                      </p:cBhvr>
                                    </p:animEffect>
                                    <p:anim calcmode="lin" valueType="num">
                                      <p:cBhvr>
                                        <p:cTn id="84" dur="1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5" dur="1000"/>
                                        <p:tgtEl>
                                          <p:spTgt spid="31"/>
                                        </p:tgtEl>
                                        <p:attrNameLst>
                                          <p:attrName>ppt_h</p:attrName>
                                        </p:attrNameLst>
                                      </p:cBhvr>
                                      <p:tavLst>
                                        <p:tav tm="0">
                                          <p:val>
                                            <p:strVal val="ppt_h"/>
                                          </p:val>
                                        </p:tav>
                                        <p:tav tm="100000">
                                          <p:val>
                                            <p:strVal val="ppt_h"/>
                                          </p:val>
                                        </p:tav>
                                      </p:tavLst>
                                    </p:anim>
                                    <p:set>
                                      <p:cBhvr>
                                        <p:cTn id="86" dur="1" fill="hold">
                                          <p:stCondLst>
                                            <p:cond delay="999"/>
                                          </p:stCondLst>
                                        </p:cTn>
                                        <p:tgtEl>
                                          <p:spTgt spid="31"/>
                                        </p:tgtEl>
                                        <p:attrNameLst>
                                          <p:attrName>style.visibility</p:attrName>
                                        </p:attrNameLst>
                                      </p:cBhvr>
                                      <p:to>
                                        <p:strVal val="hidden"/>
                                      </p:to>
                                    </p:set>
                                  </p:childTnLst>
                                </p:cTn>
                              </p:par>
                              <p:par>
                                <p:cTn id="87" presetID="45" presetClass="exit" presetSubtype="0" fill="hold" grpId="0" nodeType="withEffect">
                                  <p:stCondLst>
                                    <p:cond delay="0"/>
                                  </p:stCondLst>
                                  <p:childTnLst>
                                    <p:animEffect transition="out" filter="fade">
                                      <p:cBhvr>
                                        <p:cTn id="88" dur="1000"/>
                                        <p:tgtEl>
                                          <p:spTgt spid="33"/>
                                        </p:tgtEl>
                                      </p:cBhvr>
                                    </p:animEffect>
                                    <p:anim calcmode="lin" valueType="num">
                                      <p:cBhvr>
                                        <p:cTn id="89" dur="1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0" dur="1000"/>
                                        <p:tgtEl>
                                          <p:spTgt spid="33"/>
                                        </p:tgtEl>
                                        <p:attrNameLst>
                                          <p:attrName>ppt_h</p:attrName>
                                        </p:attrNameLst>
                                      </p:cBhvr>
                                      <p:tavLst>
                                        <p:tav tm="0">
                                          <p:val>
                                            <p:strVal val="ppt_h"/>
                                          </p:val>
                                        </p:tav>
                                        <p:tav tm="100000">
                                          <p:val>
                                            <p:strVal val="ppt_h"/>
                                          </p:val>
                                        </p:tav>
                                      </p:tavLst>
                                    </p:anim>
                                    <p:set>
                                      <p:cBhvr>
                                        <p:cTn id="91" dur="1" fill="hold">
                                          <p:stCondLst>
                                            <p:cond delay="999"/>
                                          </p:stCondLst>
                                        </p:cTn>
                                        <p:tgtEl>
                                          <p:spTgt spid="33"/>
                                        </p:tgtEl>
                                        <p:attrNameLst>
                                          <p:attrName>style.visibility</p:attrName>
                                        </p:attrNameLst>
                                      </p:cBhvr>
                                      <p:to>
                                        <p:strVal val="hidden"/>
                                      </p:to>
                                    </p:set>
                                  </p:childTnLst>
                                </p:cTn>
                              </p:par>
                              <p:par>
                                <p:cTn id="92" presetID="45" presetClass="exit" presetSubtype="0" fill="hold" grpId="0" nodeType="withEffect">
                                  <p:stCondLst>
                                    <p:cond delay="0"/>
                                  </p:stCondLst>
                                  <p:childTnLst>
                                    <p:animEffect transition="out" filter="fade">
                                      <p:cBhvr>
                                        <p:cTn id="93" dur="1000"/>
                                        <p:tgtEl>
                                          <p:spTgt spid="35"/>
                                        </p:tgtEl>
                                      </p:cBhvr>
                                    </p:animEffect>
                                    <p:anim calcmode="lin" valueType="num">
                                      <p:cBhvr>
                                        <p:cTn id="94" dur="1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5" dur="1000"/>
                                        <p:tgtEl>
                                          <p:spTgt spid="35"/>
                                        </p:tgtEl>
                                        <p:attrNameLst>
                                          <p:attrName>ppt_h</p:attrName>
                                        </p:attrNameLst>
                                      </p:cBhvr>
                                      <p:tavLst>
                                        <p:tav tm="0">
                                          <p:val>
                                            <p:strVal val="ppt_h"/>
                                          </p:val>
                                        </p:tav>
                                        <p:tav tm="100000">
                                          <p:val>
                                            <p:strVal val="ppt_h"/>
                                          </p:val>
                                        </p:tav>
                                      </p:tavLst>
                                    </p:anim>
                                    <p:set>
                                      <p:cBhvr>
                                        <p:cTn id="96" dur="1" fill="hold">
                                          <p:stCondLst>
                                            <p:cond delay="999"/>
                                          </p:stCondLst>
                                        </p:cTn>
                                        <p:tgtEl>
                                          <p:spTgt spid="35"/>
                                        </p:tgtEl>
                                        <p:attrNameLst>
                                          <p:attrName>style.visibility</p:attrName>
                                        </p:attrNameLst>
                                      </p:cBhvr>
                                      <p:to>
                                        <p:strVal val="hidden"/>
                                      </p:to>
                                    </p:set>
                                  </p:childTnLst>
                                </p:cTn>
                              </p:par>
                              <p:par>
                                <p:cTn id="97" presetID="45" presetClass="exit" presetSubtype="0" fill="hold" grpId="0" nodeType="withEffect">
                                  <p:stCondLst>
                                    <p:cond delay="0"/>
                                  </p:stCondLst>
                                  <p:childTnLst>
                                    <p:animEffect transition="out" filter="fade">
                                      <p:cBhvr>
                                        <p:cTn id="98" dur="1000"/>
                                        <p:tgtEl>
                                          <p:spTgt spid="36"/>
                                        </p:tgtEl>
                                      </p:cBhvr>
                                    </p:animEffect>
                                    <p:anim calcmode="lin" valueType="num">
                                      <p:cBhvr>
                                        <p:cTn id="99" dur="1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0" dur="1000"/>
                                        <p:tgtEl>
                                          <p:spTgt spid="36"/>
                                        </p:tgtEl>
                                        <p:attrNameLst>
                                          <p:attrName>ppt_h</p:attrName>
                                        </p:attrNameLst>
                                      </p:cBhvr>
                                      <p:tavLst>
                                        <p:tav tm="0">
                                          <p:val>
                                            <p:strVal val="ppt_h"/>
                                          </p:val>
                                        </p:tav>
                                        <p:tav tm="100000">
                                          <p:val>
                                            <p:strVal val="ppt_h"/>
                                          </p:val>
                                        </p:tav>
                                      </p:tavLst>
                                    </p:anim>
                                    <p:set>
                                      <p:cBhvr>
                                        <p:cTn id="101" dur="1" fill="hold">
                                          <p:stCondLst>
                                            <p:cond delay="999"/>
                                          </p:stCondLst>
                                        </p:cTn>
                                        <p:tgtEl>
                                          <p:spTgt spid="36"/>
                                        </p:tgtEl>
                                        <p:attrNameLst>
                                          <p:attrName>style.visibility</p:attrName>
                                        </p:attrNameLst>
                                      </p:cBhvr>
                                      <p:to>
                                        <p:strVal val="hidden"/>
                                      </p:to>
                                    </p:set>
                                  </p:childTnLst>
                                </p:cTn>
                              </p:par>
                              <p:par>
                                <p:cTn id="102" presetID="45" presetClass="exit" presetSubtype="0" fill="hold" grpId="0" nodeType="withEffect">
                                  <p:stCondLst>
                                    <p:cond delay="0"/>
                                  </p:stCondLst>
                                  <p:childTnLst>
                                    <p:animEffect transition="out" filter="fade">
                                      <p:cBhvr>
                                        <p:cTn id="103" dur="1000"/>
                                        <p:tgtEl>
                                          <p:spTgt spid="39"/>
                                        </p:tgtEl>
                                      </p:cBhvr>
                                    </p:animEffect>
                                    <p:anim calcmode="lin" valueType="num">
                                      <p:cBhvr>
                                        <p:cTn id="104" dur="1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 dur="1000"/>
                                        <p:tgtEl>
                                          <p:spTgt spid="39"/>
                                        </p:tgtEl>
                                        <p:attrNameLst>
                                          <p:attrName>ppt_h</p:attrName>
                                        </p:attrNameLst>
                                      </p:cBhvr>
                                      <p:tavLst>
                                        <p:tav tm="0">
                                          <p:val>
                                            <p:strVal val="ppt_h"/>
                                          </p:val>
                                        </p:tav>
                                        <p:tav tm="100000">
                                          <p:val>
                                            <p:strVal val="ppt_h"/>
                                          </p:val>
                                        </p:tav>
                                      </p:tavLst>
                                    </p:anim>
                                    <p:set>
                                      <p:cBhvr>
                                        <p:cTn id="106" dur="1" fill="hold">
                                          <p:stCondLst>
                                            <p:cond delay="999"/>
                                          </p:stCondLst>
                                        </p:cTn>
                                        <p:tgtEl>
                                          <p:spTgt spid="39"/>
                                        </p:tgtEl>
                                        <p:attrNameLst>
                                          <p:attrName>style.visibility</p:attrName>
                                        </p:attrNameLst>
                                      </p:cBhvr>
                                      <p:to>
                                        <p:strVal val="hidden"/>
                                      </p:to>
                                    </p:set>
                                  </p:childTnLst>
                                </p:cTn>
                              </p:par>
                              <p:par>
                                <p:cTn id="107" presetID="45" presetClass="exit" presetSubtype="0" fill="hold" grpId="0" nodeType="withEffect">
                                  <p:stCondLst>
                                    <p:cond delay="0"/>
                                  </p:stCondLst>
                                  <p:childTnLst>
                                    <p:animEffect transition="out" filter="fade">
                                      <p:cBhvr>
                                        <p:cTn id="108" dur="1000"/>
                                        <p:tgtEl>
                                          <p:spTgt spid="40"/>
                                        </p:tgtEl>
                                      </p:cBhvr>
                                    </p:animEffect>
                                    <p:anim calcmode="lin" valueType="num">
                                      <p:cBhvr>
                                        <p:cTn id="109" dur="1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0" dur="1000"/>
                                        <p:tgtEl>
                                          <p:spTgt spid="40"/>
                                        </p:tgtEl>
                                        <p:attrNameLst>
                                          <p:attrName>ppt_h</p:attrName>
                                        </p:attrNameLst>
                                      </p:cBhvr>
                                      <p:tavLst>
                                        <p:tav tm="0">
                                          <p:val>
                                            <p:strVal val="ppt_h"/>
                                          </p:val>
                                        </p:tav>
                                        <p:tav tm="100000">
                                          <p:val>
                                            <p:strVal val="ppt_h"/>
                                          </p:val>
                                        </p:tav>
                                      </p:tavLst>
                                    </p:anim>
                                    <p:set>
                                      <p:cBhvr>
                                        <p:cTn id="111" dur="1" fill="hold">
                                          <p:stCondLst>
                                            <p:cond delay="999"/>
                                          </p:stCondLst>
                                        </p:cTn>
                                        <p:tgtEl>
                                          <p:spTgt spid="40"/>
                                        </p:tgtEl>
                                        <p:attrNameLst>
                                          <p:attrName>style.visibility</p:attrName>
                                        </p:attrNameLst>
                                      </p:cBhvr>
                                      <p:to>
                                        <p:strVal val="hidden"/>
                                      </p:to>
                                    </p:set>
                                  </p:childTnLst>
                                </p:cTn>
                              </p:par>
                              <p:par>
                                <p:cTn id="112" presetID="45" presetClass="exit" presetSubtype="0" fill="hold" grpId="0" nodeType="withEffect">
                                  <p:stCondLst>
                                    <p:cond delay="0"/>
                                  </p:stCondLst>
                                  <p:childTnLst>
                                    <p:animEffect transition="out" filter="fade">
                                      <p:cBhvr>
                                        <p:cTn id="113" dur="1000"/>
                                        <p:tgtEl>
                                          <p:spTgt spid="41"/>
                                        </p:tgtEl>
                                      </p:cBhvr>
                                    </p:animEffect>
                                    <p:anim calcmode="lin" valueType="num">
                                      <p:cBhvr>
                                        <p:cTn id="114" dur="1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5" dur="1000"/>
                                        <p:tgtEl>
                                          <p:spTgt spid="41"/>
                                        </p:tgtEl>
                                        <p:attrNameLst>
                                          <p:attrName>ppt_h</p:attrName>
                                        </p:attrNameLst>
                                      </p:cBhvr>
                                      <p:tavLst>
                                        <p:tav tm="0">
                                          <p:val>
                                            <p:strVal val="ppt_h"/>
                                          </p:val>
                                        </p:tav>
                                        <p:tav tm="100000">
                                          <p:val>
                                            <p:strVal val="ppt_h"/>
                                          </p:val>
                                        </p:tav>
                                      </p:tavLst>
                                    </p:anim>
                                    <p:set>
                                      <p:cBhvr>
                                        <p:cTn id="116" dur="1" fill="hold">
                                          <p:stCondLst>
                                            <p:cond delay="999"/>
                                          </p:stCondLst>
                                        </p:cTn>
                                        <p:tgtEl>
                                          <p:spTgt spid="41"/>
                                        </p:tgtEl>
                                        <p:attrNameLst>
                                          <p:attrName>style.visibility</p:attrName>
                                        </p:attrNameLst>
                                      </p:cBhvr>
                                      <p:to>
                                        <p:strVal val="hidden"/>
                                      </p:to>
                                    </p:set>
                                  </p:childTnLst>
                                </p:cTn>
                              </p:par>
                              <p:par>
                                <p:cTn id="117" presetID="45" presetClass="exit" presetSubtype="0" fill="hold" grpId="0" nodeType="withEffect">
                                  <p:stCondLst>
                                    <p:cond delay="0"/>
                                  </p:stCondLst>
                                  <p:childTnLst>
                                    <p:animEffect transition="out" filter="fade">
                                      <p:cBhvr>
                                        <p:cTn id="118" dur="1000"/>
                                        <p:tgtEl>
                                          <p:spTgt spid="42"/>
                                        </p:tgtEl>
                                      </p:cBhvr>
                                    </p:animEffect>
                                    <p:anim calcmode="lin" valueType="num">
                                      <p:cBhvr>
                                        <p:cTn id="119" dur="1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0" dur="1000"/>
                                        <p:tgtEl>
                                          <p:spTgt spid="42"/>
                                        </p:tgtEl>
                                        <p:attrNameLst>
                                          <p:attrName>ppt_h</p:attrName>
                                        </p:attrNameLst>
                                      </p:cBhvr>
                                      <p:tavLst>
                                        <p:tav tm="0">
                                          <p:val>
                                            <p:strVal val="ppt_h"/>
                                          </p:val>
                                        </p:tav>
                                        <p:tav tm="100000">
                                          <p:val>
                                            <p:strVal val="ppt_h"/>
                                          </p:val>
                                        </p:tav>
                                      </p:tavLst>
                                    </p:anim>
                                    <p:set>
                                      <p:cBhvr>
                                        <p:cTn id="121" dur="1" fill="hold">
                                          <p:stCondLst>
                                            <p:cond delay="999"/>
                                          </p:stCondLst>
                                        </p:cTn>
                                        <p:tgtEl>
                                          <p:spTgt spid="42"/>
                                        </p:tgtEl>
                                        <p:attrNameLst>
                                          <p:attrName>style.visibility</p:attrName>
                                        </p:attrNameLst>
                                      </p:cBhvr>
                                      <p:to>
                                        <p:strVal val="hidden"/>
                                      </p:to>
                                    </p:set>
                                  </p:childTnLst>
                                </p:cTn>
                              </p:par>
                              <p:par>
                                <p:cTn id="122" presetID="45" presetClass="exit" presetSubtype="0" fill="hold" grpId="0" nodeType="withEffect">
                                  <p:stCondLst>
                                    <p:cond delay="0"/>
                                  </p:stCondLst>
                                  <p:childTnLst>
                                    <p:animEffect transition="out" filter="fade">
                                      <p:cBhvr>
                                        <p:cTn id="123" dur="1000"/>
                                        <p:tgtEl>
                                          <p:spTgt spid="46"/>
                                        </p:tgtEl>
                                      </p:cBhvr>
                                    </p:animEffect>
                                    <p:anim calcmode="lin" valueType="num">
                                      <p:cBhvr>
                                        <p:cTn id="124" dur="1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25" dur="1000"/>
                                        <p:tgtEl>
                                          <p:spTgt spid="46"/>
                                        </p:tgtEl>
                                        <p:attrNameLst>
                                          <p:attrName>ppt_h</p:attrName>
                                        </p:attrNameLst>
                                      </p:cBhvr>
                                      <p:tavLst>
                                        <p:tav tm="0">
                                          <p:val>
                                            <p:strVal val="ppt_h"/>
                                          </p:val>
                                        </p:tav>
                                        <p:tav tm="100000">
                                          <p:val>
                                            <p:strVal val="ppt_h"/>
                                          </p:val>
                                        </p:tav>
                                      </p:tavLst>
                                    </p:anim>
                                    <p:set>
                                      <p:cBhvr>
                                        <p:cTn id="126" dur="1" fill="hold">
                                          <p:stCondLst>
                                            <p:cond delay="999"/>
                                          </p:stCondLst>
                                        </p:cTn>
                                        <p:tgtEl>
                                          <p:spTgt spid="46"/>
                                        </p:tgtEl>
                                        <p:attrNameLst>
                                          <p:attrName>style.visibility</p:attrName>
                                        </p:attrNameLst>
                                      </p:cBhvr>
                                      <p:to>
                                        <p:strVal val="hidden"/>
                                      </p:to>
                                    </p:set>
                                  </p:childTnLst>
                                </p:cTn>
                              </p:par>
                              <p:par>
                                <p:cTn id="127" presetID="45" presetClass="exit" presetSubtype="0" fill="hold" grpId="0" nodeType="withEffect">
                                  <p:stCondLst>
                                    <p:cond delay="0"/>
                                  </p:stCondLst>
                                  <p:childTnLst>
                                    <p:animEffect transition="out" filter="fade">
                                      <p:cBhvr>
                                        <p:cTn id="128" dur="1000"/>
                                        <p:tgtEl>
                                          <p:spTgt spid="47"/>
                                        </p:tgtEl>
                                      </p:cBhvr>
                                    </p:animEffect>
                                    <p:anim calcmode="lin" valueType="num">
                                      <p:cBhvr>
                                        <p:cTn id="129" dur="1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0" dur="1000"/>
                                        <p:tgtEl>
                                          <p:spTgt spid="47"/>
                                        </p:tgtEl>
                                        <p:attrNameLst>
                                          <p:attrName>ppt_h</p:attrName>
                                        </p:attrNameLst>
                                      </p:cBhvr>
                                      <p:tavLst>
                                        <p:tav tm="0">
                                          <p:val>
                                            <p:strVal val="ppt_h"/>
                                          </p:val>
                                        </p:tav>
                                        <p:tav tm="100000">
                                          <p:val>
                                            <p:strVal val="ppt_h"/>
                                          </p:val>
                                        </p:tav>
                                      </p:tavLst>
                                    </p:anim>
                                    <p:set>
                                      <p:cBhvr>
                                        <p:cTn id="131" dur="1" fill="hold">
                                          <p:stCondLst>
                                            <p:cond delay="999"/>
                                          </p:stCondLst>
                                        </p:cTn>
                                        <p:tgtEl>
                                          <p:spTgt spid="47"/>
                                        </p:tgtEl>
                                        <p:attrNameLst>
                                          <p:attrName>style.visibility</p:attrName>
                                        </p:attrNameLst>
                                      </p:cBhvr>
                                      <p:to>
                                        <p:strVal val="hidden"/>
                                      </p:to>
                                    </p:set>
                                  </p:childTnLst>
                                </p:cTn>
                              </p:par>
                              <p:par>
                                <p:cTn id="132" presetID="45" presetClass="exit" presetSubtype="0" fill="hold" grpId="0" nodeType="withEffect">
                                  <p:stCondLst>
                                    <p:cond delay="0"/>
                                  </p:stCondLst>
                                  <p:childTnLst>
                                    <p:animEffect transition="out" filter="fade">
                                      <p:cBhvr>
                                        <p:cTn id="133" dur="1000"/>
                                        <p:tgtEl>
                                          <p:spTgt spid="48"/>
                                        </p:tgtEl>
                                      </p:cBhvr>
                                    </p:animEffect>
                                    <p:anim calcmode="lin" valueType="num">
                                      <p:cBhvr>
                                        <p:cTn id="134" dur="1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5" dur="1000"/>
                                        <p:tgtEl>
                                          <p:spTgt spid="48"/>
                                        </p:tgtEl>
                                        <p:attrNameLst>
                                          <p:attrName>ppt_h</p:attrName>
                                        </p:attrNameLst>
                                      </p:cBhvr>
                                      <p:tavLst>
                                        <p:tav tm="0">
                                          <p:val>
                                            <p:strVal val="ppt_h"/>
                                          </p:val>
                                        </p:tav>
                                        <p:tav tm="100000">
                                          <p:val>
                                            <p:strVal val="ppt_h"/>
                                          </p:val>
                                        </p:tav>
                                      </p:tavLst>
                                    </p:anim>
                                    <p:set>
                                      <p:cBhvr>
                                        <p:cTn id="136" dur="1" fill="hold">
                                          <p:stCondLst>
                                            <p:cond delay="999"/>
                                          </p:stCondLst>
                                        </p:cTn>
                                        <p:tgtEl>
                                          <p:spTgt spid="48"/>
                                        </p:tgtEl>
                                        <p:attrNameLst>
                                          <p:attrName>style.visibility</p:attrName>
                                        </p:attrNameLst>
                                      </p:cBhvr>
                                      <p:to>
                                        <p:strVal val="hidden"/>
                                      </p:to>
                                    </p:set>
                                  </p:childTnLst>
                                </p:cTn>
                              </p:par>
                              <p:par>
                                <p:cTn id="137" presetID="45" presetClass="exit" presetSubtype="0" fill="hold" grpId="0" nodeType="withEffect">
                                  <p:stCondLst>
                                    <p:cond delay="0"/>
                                  </p:stCondLst>
                                  <p:childTnLst>
                                    <p:animEffect transition="out" filter="fade">
                                      <p:cBhvr>
                                        <p:cTn id="138" dur="1000"/>
                                        <p:tgtEl>
                                          <p:spTgt spid="49"/>
                                        </p:tgtEl>
                                      </p:cBhvr>
                                    </p:animEffect>
                                    <p:anim calcmode="lin" valueType="num">
                                      <p:cBhvr>
                                        <p:cTn id="139" dur="1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40" dur="1000"/>
                                        <p:tgtEl>
                                          <p:spTgt spid="49"/>
                                        </p:tgtEl>
                                        <p:attrNameLst>
                                          <p:attrName>ppt_h</p:attrName>
                                        </p:attrNameLst>
                                      </p:cBhvr>
                                      <p:tavLst>
                                        <p:tav tm="0">
                                          <p:val>
                                            <p:strVal val="ppt_h"/>
                                          </p:val>
                                        </p:tav>
                                        <p:tav tm="100000">
                                          <p:val>
                                            <p:strVal val="ppt_h"/>
                                          </p:val>
                                        </p:tav>
                                      </p:tavLst>
                                    </p:anim>
                                    <p:set>
                                      <p:cBhvr>
                                        <p:cTn id="141" dur="1" fill="hold">
                                          <p:stCondLst>
                                            <p:cond delay="999"/>
                                          </p:stCondLst>
                                        </p:cTn>
                                        <p:tgtEl>
                                          <p:spTgt spid="49"/>
                                        </p:tgtEl>
                                        <p:attrNameLst>
                                          <p:attrName>style.visibility</p:attrName>
                                        </p:attrNameLst>
                                      </p:cBhvr>
                                      <p:to>
                                        <p:strVal val="hidden"/>
                                      </p:to>
                                    </p:set>
                                  </p:childTnLst>
                                </p:cTn>
                              </p:par>
                              <p:par>
                                <p:cTn id="142" presetID="45" presetClass="exit" presetSubtype="0" fill="hold" grpId="0" nodeType="withEffect">
                                  <p:stCondLst>
                                    <p:cond delay="0"/>
                                  </p:stCondLst>
                                  <p:childTnLst>
                                    <p:animEffect transition="out" filter="fade">
                                      <p:cBhvr>
                                        <p:cTn id="143" dur="1000"/>
                                        <p:tgtEl>
                                          <p:spTgt spid="50"/>
                                        </p:tgtEl>
                                      </p:cBhvr>
                                    </p:animEffect>
                                    <p:anim calcmode="lin" valueType="num">
                                      <p:cBhvr>
                                        <p:cTn id="144" dur="1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45" dur="1000"/>
                                        <p:tgtEl>
                                          <p:spTgt spid="50"/>
                                        </p:tgtEl>
                                        <p:attrNameLst>
                                          <p:attrName>ppt_h</p:attrName>
                                        </p:attrNameLst>
                                      </p:cBhvr>
                                      <p:tavLst>
                                        <p:tav tm="0">
                                          <p:val>
                                            <p:strVal val="ppt_h"/>
                                          </p:val>
                                        </p:tav>
                                        <p:tav tm="100000">
                                          <p:val>
                                            <p:strVal val="ppt_h"/>
                                          </p:val>
                                        </p:tav>
                                      </p:tavLst>
                                    </p:anim>
                                    <p:set>
                                      <p:cBhvr>
                                        <p:cTn id="146" dur="1" fill="hold">
                                          <p:stCondLst>
                                            <p:cond delay="999"/>
                                          </p:stCondLst>
                                        </p:cTn>
                                        <p:tgtEl>
                                          <p:spTgt spid="50"/>
                                        </p:tgtEl>
                                        <p:attrNameLst>
                                          <p:attrName>style.visibility</p:attrName>
                                        </p:attrNameLst>
                                      </p:cBhvr>
                                      <p:to>
                                        <p:strVal val="hidden"/>
                                      </p:to>
                                    </p:set>
                                  </p:childTnLst>
                                </p:cTn>
                              </p:par>
                              <p:par>
                                <p:cTn id="147" presetID="45" presetClass="exit" presetSubtype="0" fill="hold" grpId="0" nodeType="withEffect">
                                  <p:stCondLst>
                                    <p:cond delay="0"/>
                                  </p:stCondLst>
                                  <p:childTnLst>
                                    <p:animEffect transition="out" filter="fade">
                                      <p:cBhvr>
                                        <p:cTn id="148" dur="1000"/>
                                        <p:tgtEl>
                                          <p:spTgt spid="55"/>
                                        </p:tgtEl>
                                      </p:cBhvr>
                                    </p:animEffect>
                                    <p:anim calcmode="lin" valueType="num">
                                      <p:cBhvr>
                                        <p:cTn id="149" dur="1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0" dur="1000"/>
                                        <p:tgtEl>
                                          <p:spTgt spid="55"/>
                                        </p:tgtEl>
                                        <p:attrNameLst>
                                          <p:attrName>ppt_h</p:attrName>
                                        </p:attrNameLst>
                                      </p:cBhvr>
                                      <p:tavLst>
                                        <p:tav tm="0">
                                          <p:val>
                                            <p:strVal val="ppt_h"/>
                                          </p:val>
                                        </p:tav>
                                        <p:tav tm="100000">
                                          <p:val>
                                            <p:strVal val="ppt_h"/>
                                          </p:val>
                                        </p:tav>
                                      </p:tavLst>
                                    </p:anim>
                                    <p:set>
                                      <p:cBhvr>
                                        <p:cTn id="151" dur="1" fill="hold">
                                          <p:stCondLst>
                                            <p:cond delay="999"/>
                                          </p:stCondLst>
                                        </p:cTn>
                                        <p:tgtEl>
                                          <p:spTgt spid="55"/>
                                        </p:tgtEl>
                                        <p:attrNameLst>
                                          <p:attrName>style.visibility</p:attrName>
                                        </p:attrNameLst>
                                      </p:cBhvr>
                                      <p:to>
                                        <p:strVal val="hidden"/>
                                      </p:to>
                                    </p:set>
                                  </p:childTnLst>
                                </p:cTn>
                              </p:par>
                              <p:par>
                                <p:cTn id="152" presetID="45" presetClass="exit" presetSubtype="0" fill="hold" grpId="0" nodeType="withEffect">
                                  <p:stCondLst>
                                    <p:cond delay="0"/>
                                  </p:stCondLst>
                                  <p:childTnLst>
                                    <p:animEffect transition="out" filter="fade">
                                      <p:cBhvr>
                                        <p:cTn id="153" dur="1000"/>
                                        <p:tgtEl>
                                          <p:spTgt spid="57"/>
                                        </p:tgtEl>
                                      </p:cBhvr>
                                    </p:animEffect>
                                    <p:anim calcmode="lin" valueType="num">
                                      <p:cBhvr>
                                        <p:cTn id="154" dur="1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5" dur="1000"/>
                                        <p:tgtEl>
                                          <p:spTgt spid="57"/>
                                        </p:tgtEl>
                                        <p:attrNameLst>
                                          <p:attrName>ppt_h</p:attrName>
                                        </p:attrNameLst>
                                      </p:cBhvr>
                                      <p:tavLst>
                                        <p:tav tm="0">
                                          <p:val>
                                            <p:strVal val="ppt_h"/>
                                          </p:val>
                                        </p:tav>
                                        <p:tav tm="100000">
                                          <p:val>
                                            <p:strVal val="ppt_h"/>
                                          </p:val>
                                        </p:tav>
                                      </p:tavLst>
                                    </p:anim>
                                    <p:set>
                                      <p:cBhvr>
                                        <p:cTn id="156" dur="1" fill="hold">
                                          <p:stCondLst>
                                            <p:cond delay="999"/>
                                          </p:stCondLst>
                                        </p:cTn>
                                        <p:tgtEl>
                                          <p:spTgt spid="57"/>
                                        </p:tgtEl>
                                        <p:attrNameLst>
                                          <p:attrName>style.visibility</p:attrName>
                                        </p:attrNameLst>
                                      </p:cBhvr>
                                      <p:to>
                                        <p:strVal val="hidden"/>
                                      </p:to>
                                    </p:set>
                                  </p:childTnLst>
                                </p:cTn>
                              </p:par>
                              <p:par>
                                <p:cTn id="157" presetID="45" presetClass="exit" presetSubtype="0" fill="hold" grpId="0" nodeType="withEffect">
                                  <p:stCondLst>
                                    <p:cond delay="0"/>
                                  </p:stCondLst>
                                  <p:childTnLst>
                                    <p:animEffect transition="out" filter="fade">
                                      <p:cBhvr>
                                        <p:cTn id="158" dur="1000"/>
                                        <p:tgtEl>
                                          <p:spTgt spid="58"/>
                                        </p:tgtEl>
                                      </p:cBhvr>
                                    </p:animEffect>
                                    <p:anim calcmode="lin" valueType="num">
                                      <p:cBhvr>
                                        <p:cTn id="159" dur="1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60" dur="1000"/>
                                        <p:tgtEl>
                                          <p:spTgt spid="58"/>
                                        </p:tgtEl>
                                        <p:attrNameLst>
                                          <p:attrName>ppt_h</p:attrName>
                                        </p:attrNameLst>
                                      </p:cBhvr>
                                      <p:tavLst>
                                        <p:tav tm="0">
                                          <p:val>
                                            <p:strVal val="ppt_h"/>
                                          </p:val>
                                        </p:tav>
                                        <p:tav tm="100000">
                                          <p:val>
                                            <p:strVal val="ppt_h"/>
                                          </p:val>
                                        </p:tav>
                                      </p:tavLst>
                                    </p:anim>
                                    <p:set>
                                      <p:cBhvr>
                                        <p:cTn id="161" dur="1" fill="hold">
                                          <p:stCondLst>
                                            <p:cond delay="999"/>
                                          </p:stCondLst>
                                        </p:cTn>
                                        <p:tgtEl>
                                          <p:spTgt spid="58"/>
                                        </p:tgtEl>
                                        <p:attrNameLst>
                                          <p:attrName>style.visibility</p:attrName>
                                        </p:attrNameLst>
                                      </p:cBhvr>
                                      <p:to>
                                        <p:strVal val="hidden"/>
                                      </p:to>
                                    </p:set>
                                  </p:childTnLst>
                                </p:cTn>
                              </p:par>
                              <p:par>
                                <p:cTn id="162" presetID="45" presetClass="exit" presetSubtype="0" fill="hold" grpId="0" nodeType="withEffect">
                                  <p:stCondLst>
                                    <p:cond delay="0"/>
                                  </p:stCondLst>
                                  <p:childTnLst>
                                    <p:animEffect transition="out" filter="fade">
                                      <p:cBhvr>
                                        <p:cTn id="163" dur="1000"/>
                                        <p:tgtEl>
                                          <p:spTgt spid="60"/>
                                        </p:tgtEl>
                                      </p:cBhvr>
                                    </p:animEffect>
                                    <p:anim calcmode="lin" valueType="num">
                                      <p:cBhvr>
                                        <p:cTn id="164" dur="1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65" dur="1000"/>
                                        <p:tgtEl>
                                          <p:spTgt spid="60"/>
                                        </p:tgtEl>
                                        <p:attrNameLst>
                                          <p:attrName>ppt_h</p:attrName>
                                        </p:attrNameLst>
                                      </p:cBhvr>
                                      <p:tavLst>
                                        <p:tav tm="0">
                                          <p:val>
                                            <p:strVal val="ppt_h"/>
                                          </p:val>
                                        </p:tav>
                                        <p:tav tm="100000">
                                          <p:val>
                                            <p:strVal val="ppt_h"/>
                                          </p:val>
                                        </p:tav>
                                      </p:tavLst>
                                    </p:anim>
                                    <p:set>
                                      <p:cBhvr>
                                        <p:cTn id="166" dur="1" fill="hold">
                                          <p:stCondLst>
                                            <p:cond delay="999"/>
                                          </p:stCondLst>
                                        </p:cTn>
                                        <p:tgtEl>
                                          <p:spTgt spid="60"/>
                                        </p:tgtEl>
                                        <p:attrNameLst>
                                          <p:attrName>style.visibility</p:attrName>
                                        </p:attrNameLst>
                                      </p:cBhvr>
                                      <p:to>
                                        <p:strVal val="hidden"/>
                                      </p:to>
                                    </p:set>
                                  </p:childTnLst>
                                </p:cTn>
                              </p:par>
                              <p:par>
                                <p:cTn id="167" presetID="45" presetClass="exit" presetSubtype="0" fill="hold" grpId="0" nodeType="withEffect">
                                  <p:stCondLst>
                                    <p:cond delay="0"/>
                                  </p:stCondLst>
                                  <p:childTnLst>
                                    <p:animEffect transition="out" filter="fade">
                                      <p:cBhvr>
                                        <p:cTn id="168" dur="1000"/>
                                        <p:tgtEl>
                                          <p:spTgt spid="61"/>
                                        </p:tgtEl>
                                      </p:cBhvr>
                                    </p:animEffect>
                                    <p:anim calcmode="lin" valueType="num">
                                      <p:cBhvr>
                                        <p:cTn id="169" dur="1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0" dur="1000"/>
                                        <p:tgtEl>
                                          <p:spTgt spid="61"/>
                                        </p:tgtEl>
                                        <p:attrNameLst>
                                          <p:attrName>ppt_h</p:attrName>
                                        </p:attrNameLst>
                                      </p:cBhvr>
                                      <p:tavLst>
                                        <p:tav tm="0">
                                          <p:val>
                                            <p:strVal val="ppt_h"/>
                                          </p:val>
                                        </p:tav>
                                        <p:tav tm="100000">
                                          <p:val>
                                            <p:strVal val="ppt_h"/>
                                          </p:val>
                                        </p:tav>
                                      </p:tavLst>
                                    </p:anim>
                                    <p:set>
                                      <p:cBhvr>
                                        <p:cTn id="171" dur="1" fill="hold">
                                          <p:stCondLst>
                                            <p:cond delay="999"/>
                                          </p:stCondLst>
                                        </p:cTn>
                                        <p:tgtEl>
                                          <p:spTgt spid="61"/>
                                        </p:tgtEl>
                                        <p:attrNameLst>
                                          <p:attrName>style.visibility</p:attrName>
                                        </p:attrNameLst>
                                      </p:cBhvr>
                                      <p:to>
                                        <p:strVal val="hidden"/>
                                      </p:to>
                                    </p:set>
                                  </p:childTnLst>
                                </p:cTn>
                              </p:par>
                              <p:par>
                                <p:cTn id="172" presetID="45" presetClass="exit" presetSubtype="0" fill="hold" grpId="0" nodeType="withEffect">
                                  <p:stCondLst>
                                    <p:cond delay="0"/>
                                  </p:stCondLst>
                                  <p:childTnLst>
                                    <p:animEffect transition="out" filter="fade">
                                      <p:cBhvr>
                                        <p:cTn id="173" dur="1000"/>
                                        <p:tgtEl>
                                          <p:spTgt spid="63"/>
                                        </p:tgtEl>
                                      </p:cBhvr>
                                    </p:animEffect>
                                    <p:anim calcmode="lin" valueType="num">
                                      <p:cBhvr>
                                        <p:cTn id="174" dur="1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5" dur="1000"/>
                                        <p:tgtEl>
                                          <p:spTgt spid="63"/>
                                        </p:tgtEl>
                                        <p:attrNameLst>
                                          <p:attrName>ppt_h</p:attrName>
                                        </p:attrNameLst>
                                      </p:cBhvr>
                                      <p:tavLst>
                                        <p:tav tm="0">
                                          <p:val>
                                            <p:strVal val="ppt_h"/>
                                          </p:val>
                                        </p:tav>
                                        <p:tav tm="100000">
                                          <p:val>
                                            <p:strVal val="ppt_h"/>
                                          </p:val>
                                        </p:tav>
                                      </p:tavLst>
                                    </p:anim>
                                    <p:set>
                                      <p:cBhvr>
                                        <p:cTn id="176" dur="1" fill="hold">
                                          <p:stCondLst>
                                            <p:cond delay="999"/>
                                          </p:stCondLst>
                                        </p:cTn>
                                        <p:tgtEl>
                                          <p:spTgt spid="63"/>
                                        </p:tgtEl>
                                        <p:attrNameLst>
                                          <p:attrName>style.visibility</p:attrName>
                                        </p:attrNameLst>
                                      </p:cBhvr>
                                      <p:to>
                                        <p:strVal val="hidden"/>
                                      </p:to>
                                    </p:set>
                                  </p:childTnLst>
                                </p:cTn>
                              </p:par>
                              <p:par>
                                <p:cTn id="177" presetID="45" presetClass="exit" presetSubtype="0" fill="hold" grpId="0" nodeType="withEffect">
                                  <p:stCondLst>
                                    <p:cond delay="0"/>
                                  </p:stCondLst>
                                  <p:childTnLst>
                                    <p:animEffect transition="out" filter="fade">
                                      <p:cBhvr>
                                        <p:cTn id="178" dur="1000"/>
                                        <p:tgtEl>
                                          <p:spTgt spid="65"/>
                                        </p:tgtEl>
                                      </p:cBhvr>
                                    </p:animEffect>
                                    <p:anim calcmode="lin" valueType="num">
                                      <p:cBhvr>
                                        <p:cTn id="179" dur="1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80" dur="1000"/>
                                        <p:tgtEl>
                                          <p:spTgt spid="65"/>
                                        </p:tgtEl>
                                        <p:attrNameLst>
                                          <p:attrName>ppt_h</p:attrName>
                                        </p:attrNameLst>
                                      </p:cBhvr>
                                      <p:tavLst>
                                        <p:tav tm="0">
                                          <p:val>
                                            <p:strVal val="ppt_h"/>
                                          </p:val>
                                        </p:tav>
                                        <p:tav tm="100000">
                                          <p:val>
                                            <p:strVal val="ppt_h"/>
                                          </p:val>
                                        </p:tav>
                                      </p:tavLst>
                                    </p:anim>
                                    <p:set>
                                      <p:cBhvr>
                                        <p:cTn id="181" dur="1" fill="hold">
                                          <p:stCondLst>
                                            <p:cond delay="999"/>
                                          </p:stCondLst>
                                        </p:cTn>
                                        <p:tgtEl>
                                          <p:spTgt spid="65"/>
                                        </p:tgtEl>
                                        <p:attrNameLst>
                                          <p:attrName>style.visibility</p:attrName>
                                        </p:attrNameLst>
                                      </p:cBhvr>
                                      <p:to>
                                        <p:strVal val="hidden"/>
                                      </p:to>
                                    </p:set>
                                  </p:childTnLst>
                                </p:cTn>
                              </p:par>
                              <p:par>
                                <p:cTn id="182" presetID="45" presetClass="exit" presetSubtype="0" fill="hold" grpId="0" nodeType="withEffect">
                                  <p:stCondLst>
                                    <p:cond delay="0"/>
                                  </p:stCondLst>
                                  <p:childTnLst>
                                    <p:animEffect transition="out" filter="fade">
                                      <p:cBhvr>
                                        <p:cTn id="183" dur="1000"/>
                                        <p:tgtEl>
                                          <p:spTgt spid="66"/>
                                        </p:tgtEl>
                                      </p:cBhvr>
                                    </p:animEffect>
                                    <p:anim calcmode="lin" valueType="num">
                                      <p:cBhvr>
                                        <p:cTn id="184" dur="1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85" dur="1000"/>
                                        <p:tgtEl>
                                          <p:spTgt spid="66"/>
                                        </p:tgtEl>
                                        <p:attrNameLst>
                                          <p:attrName>ppt_h</p:attrName>
                                        </p:attrNameLst>
                                      </p:cBhvr>
                                      <p:tavLst>
                                        <p:tav tm="0">
                                          <p:val>
                                            <p:strVal val="ppt_h"/>
                                          </p:val>
                                        </p:tav>
                                        <p:tav tm="100000">
                                          <p:val>
                                            <p:strVal val="ppt_h"/>
                                          </p:val>
                                        </p:tav>
                                      </p:tavLst>
                                    </p:anim>
                                    <p:set>
                                      <p:cBhvr>
                                        <p:cTn id="186" dur="1" fill="hold">
                                          <p:stCondLst>
                                            <p:cond delay="999"/>
                                          </p:stCondLst>
                                        </p:cTn>
                                        <p:tgtEl>
                                          <p:spTgt spid="66"/>
                                        </p:tgtEl>
                                        <p:attrNameLst>
                                          <p:attrName>style.visibility</p:attrName>
                                        </p:attrNameLst>
                                      </p:cBhvr>
                                      <p:to>
                                        <p:strVal val="hidden"/>
                                      </p:to>
                                    </p:set>
                                  </p:childTnLst>
                                </p:cTn>
                              </p:par>
                              <p:par>
                                <p:cTn id="187" presetID="45" presetClass="exit" presetSubtype="0" fill="hold" grpId="0" nodeType="withEffect">
                                  <p:stCondLst>
                                    <p:cond delay="0"/>
                                  </p:stCondLst>
                                  <p:childTnLst>
                                    <p:animEffect transition="out" filter="fade">
                                      <p:cBhvr>
                                        <p:cTn id="188" dur="1000"/>
                                        <p:tgtEl>
                                          <p:spTgt spid="67"/>
                                        </p:tgtEl>
                                      </p:cBhvr>
                                    </p:animEffect>
                                    <p:anim calcmode="lin" valueType="num">
                                      <p:cBhvr>
                                        <p:cTn id="189" dur="1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90" dur="1000"/>
                                        <p:tgtEl>
                                          <p:spTgt spid="67"/>
                                        </p:tgtEl>
                                        <p:attrNameLst>
                                          <p:attrName>ppt_h</p:attrName>
                                        </p:attrNameLst>
                                      </p:cBhvr>
                                      <p:tavLst>
                                        <p:tav tm="0">
                                          <p:val>
                                            <p:strVal val="ppt_h"/>
                                          </p:val>
                                        </p:tav>
                                        <p:tav tm="100000">
                                          <p:val>
                                            <p:strVal val="ppt_h"/>
                                          </p:val>
                                        </p:tav>
                                      </p:tavLst>
                                    </p:anim>
                                    <p:set>
                                      <p:cBhvr>
                                        <p:cTn id="191" dur="1" fill="hold">
                                          <p:stCondLst>
                                            <p:cond delay="999"/>
                                          </p:stCondLst>
                                        </p:cTn>
                                        <p:tgtEl>
                                          <p:spTgt spid="67"/>
                                        </p:tgtEl>
                                        <p:attrNameLst>
                                          <p:attrName>style.visibility</p:attrName>
                                        </p:attrNameLst>
                                      </p:cBhvr>
                                      <p:to>
                                        <p:strVal val="hidden"/>
                                      </p:to>
                                    </p:set>
                                  </p:childTnLst>
                                </p:cTn>
                              </p:par>
                              <p:par>
                                <p:cTn id="192" presetID="45" presetClass="exit" presetSubtype="0" fill="hold" grpId="0" nodeType="withEffect">
                                  <p:stCondLst>
                                    <p:cond delay="0"/>
                                  </p:stCondLst>
                                  <p:childTnLst>
                                    <p:animEffect transition="out" filter="fade">
                                      <p:cBhvr>
                                        <p:cTn id="193" dur="1000"/>
                                        <p:tgtEl>
                                          <p:spTgt spid="69"/>
                                        </p:tgtEl>
                                      </p:cBhvr>
                                    </p:animEffect>
                                    <p:anim calcmode="lin" valueType="num">
                                      <p:cBhvr>
                                        <p:cTn id="194" dur="1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95" dur="1000"/>
                                        <p:tgtEl>
                                          <p:spTgt spid="69"/>
                                        </p:tgtEl>
                                        <p:attrNameLst>
                                          <p:attrName>ppt_h</p:attrName>
                                        </p:attrNameLst>
                                      </p:cBhvr>
                                      <p:tavLst>
                                        <p:tav tm="0">
                                          <p:val>
                                            <p:strVal val="ppt_h"/>
                                          </p:val>
                                        </p:tav>
                                        <p:tav tm="100000">
                                          <p:val>
                                            <p:strVal val="ppt_h"/>
                                          </p:val>
                                        </p:tav>
                                      </p:tavLst>
                                    </p:anim>
                                    <p:set>
                                      <p:cBhvr>
                                        <p:cTn id="196" dur="1" fill="hold">
                                          <p:stCondLst>
                                            <p:cond delay="999"/>
                                          </p:stCondLst>
                                        </p:cTn>
                                        <p:tgtEl>
                                          <p:spTgt spid="69"/>
                                        </p:tgtEl>
                                        <p:attrNameLst>
                                          <p:attrName>style.visibility</p:attrName>
                                        </p:attrNameLst>
                                      </p:cBhvr>
                                      <p:to>
                                        <p:strVal val="hidden"/>
                                      </p:to>
                                    </p:set>
                                  </p:childTnLst>
                                </p:cTn>
                              </p:par>
                              <p:par>
                                <p:cTn id="197" presetID="45" presetClass="exit" presetSubtype="0" fill="hold" grpId="0" nodeType="withEffect">
                                  <p:stCondLst>
                                    <p:cond delay="0"/>
                                  </p:stCondLst>
                                  <p:childTnLst>
                                    <p:animEffect transition="out" filter="fade">
                                      <p:cBhvr>
                                        <p:cTn id="198" dur="1000"/>
                                        <p:tgtEl>
                                          <p:spTgt spid="70"/>
                                        </p:tgtEl>
                                      </p:cBhvr>
                                    </p:animEffect>
                                    <p:anim calcmode="lin" valueType="num">
                                      <p:cBhvr>
                                        <p:cTn id="199" dur="1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0" dur="1000"/>
                                        <p:tgtEl>
                                          <p:spTgt spid="70"/>
                                        </p:tgtEl>
                                        <p:attrNameLst>
                                          <p:attrName>ppt_h</p:attrName>
                                        </p:attrNameLst>
                                      </p:cBhvr>
                                      <p:tavLst>
                                        <p:tav tm="0">
                                          <p:val>
                                            <p:strVal val="ppt_h"/>
                                          </p:val>
                                        </p:tav>
                                        <p:tav tm="100000">
                                          <p:val>
                                            <p:strVal val="ppt_h"/>
                                          </p:val>
                                        </p:tav>
                                      </p:tavLst>
                                    </p:anim>
                                    <p:set>
                                      <p:cBhvr>
                                        <p:cTn id="201" dur="1" fill="hold">
                                          <p:stCondLst>
                                            <p:cond delay="999"/>
                                          </p:stCondLst>
                                        </p:cTn>
                                        <p:tgtEl>
                                          <p:spTgt spid="70"/>
                                        </p:tgtEl>
                                        <p:attrNameLst>
                                          <p:attrName>style.visibility</p:attrName>
                                        </p:attrNameLst>
                                      </p:cBhvr>
                                      <p:to>
                                        <p:strVal val="hidden"/>
                                      </p:to>
                                    </p:set>
                                  </p:childTnLst>
                                </p:cTn>
                              </p:par>
                              <p:par>
                                <p:cTn id="202" presetID="45" presetClass="exit" presetSubtype="0" fill="hold" grpId="0" nodeType="withEffect">
                                  <p:stCondLst>
                                    <p:cond delay="0"/>
                                  </p:stCondLst>
                                  <p:childTnLst>
                                    <p:animEffect transition="out" filter="fade">
                                      <p:cBhvr>
                                        <p:cTn id="203" dur="1000"/>
                                        <p:tgtEl>
                                          <p:spTgt spid="71"/>
                                        </p:tgtEl>
                                      </p:cBhvr>
                                    </p:animEffect>
                                    <p:anim calcmode="lin" valueType="num">
                                      <p:cBhvr>
                                        <p:cTn id="204" dur="1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5" dur="1000"/>
                                        <p:tgtEl>
                                          <p:spTgt spid="71"/>
                                        </p:tgtEl>
                                        <p:attrNameLst>
                                          <p:attrName>ppt_h</p:attrName>
                                        </p:attrNameLst>
                                      </p:cBhvr>
                                      <p:tavLst>
                                        <p:tav tm="0">
                                          <p:val>
                                            <p:strVal val="ppt_h"/>
                                          </p:val>
                                        </p:tav>
                                        <p:tav tm="100000">
                                          <p:val>
                                            <p:strVal val="ppt_h"/>
                                          </p:val>
                                        </p:tav>
                                      </p:tavLst>
                                    </p:anim>
                                    <p:set>
                                      <p:cBhvr>
                                        <p:cTn id="206" dur="1" fill="hold">
                                          <p:stCondLst>
                                            <p:cond delay="999"/>
                                          </p:stCondLst>
                                        </p:cTn>
                                        <p:tgtEl>
                                          <p:spTgt spid="71"/>
                                        </p:tgtEl>
                                        <p:attrNameLst>
                                          <p:attrName>style.visibility</p:attrName>
                                        </p:attrNameLst>
                                      </p:cBhvr>
                                      <p:to>
                                        <p:strVal val="hidden"/>
                                      </p:to>
                                    </p:set>
                                  </p:childTnLst>
                                </p:cTn>
                              </p:par>
                              <p:par>
                                <p:cTn id="207" presetID="45" presetClass="exit" presetSubtype="0" fill="hold" grpId="0" nodeType="withEffect">
                                  <p:stCondLst>
                                    <p:cond delay="0"/>
                                  </p:stCondLst>
                                  <p:childTnLst>
                                    <p:animEffect transition="out" filter="fade">
                                      <p:cBhvr>
                                        <p:cTn id="208" dur="1000"/>
                                        <p:tgtEl>
                                          <p:spTgt spid="72"/>
                                        </p:tgtEl>
                                      </p:cBhvr>
                                    </p:animEffect>
                                    <p:anim calcmode="lin" valueType="num">
                                      <p:cBhvr>
                                        <p:cTn id="209" dur="1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10" dur="1000"/>
                                        <p:tgtEl>
                                          <p:spTgt spid="72"/>
                                        </p:tgtEl>
                                        <p:attrNameLst>
                                          <p:attrName>ppt_h</p:attrName>
                                        </p:attrNameLst>
                                      </p:cBhvr>
                                      <p:tavLst>
                                        <p:tav tm="0">
                                          <p:val>
                                            <p:strVal val="ppt_h"/>
                                          </p:val>
                                        </p:tav>
                                        <p:tav tm="100000">
                                          <p:val>
                                            <p:strVal val="ppt_h"/>
                                          </p:val>
                                        </p:tav>
                                      </p:tavLst>
                                    </p:anim>
                                    <p:set>
                                      <p:cBhvr>
                                        <p:cTn id="211" dur="1" fill="hold">
                                          <p:stCondLst>
                                            <p:cond delay="999"/>
                                          </p:stCondLst>
                                        </p:cTn>
                                        <p:tgtEl>
                                          <p:spTgt spid="72"/>
                                        </p:tgtEl>
                                        <p:attrNameLst>
                                          <p:attrName>style.visibility</p:attrName>
                                        </p:attrNameLst>
                                      </p:cBhvr>
                                      <p:to>
                                        <p:strVal val="hidden"/>
                                      </p:to>
                                    </p:set>
                                  </p:childTnLst>
                                </p:cTn>
                              </p:par>
                              <p:par>
                                <p:cTn id="212" presetID="45" presetClass="exit" presetSubtype="0" fill="hold" grpId="0" nodeType="withEffect">
                                  <p:stCondLst>
                                    <p:cond delay="0"/>
                                  </p:stCondLst>
                                  <p:childTnLst>
                                    <p:animEffect transition="out" filter="fade">
                                      <p:cBhvr>
                                        <p:cTn id="213" dur="1000"/>
                                        <p:tgtEl>
                                          <p:spTgt spid="76"/>
                                        </p:tgtEl>
                                      </p:cBhvr>
                                    </p:animEffect>
                                    <p:anim calcmode="lin" valueType="num">
                                      <p:cBhvr>
                                        <p:cTn id="214" dur="1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15" dur="1000"/>
                                        <p:tgtEl>
                                          <p:spTgt spid="76"/>
                                        </p:tgtEl>
                                        <p:attrNameLst>
                                          <p:attrName>ppt_h</p:attrName>
                                        </p:attrNameLst>
                                      </p:cBhvr>
                                      <p:tavLst>
                                        <p:tav tm="0">
                                          <p:val>
                                            <p:strVal val="ppt_h"/>
                                          </p:val>
                                        </p:tav>
                                        <p:tav tm="100000">
                                          <p:val>
                                            <p:strVal val="ppt_h"/>
                                          </p:val>
                                        </p:tav>
                                      </p:tavLst>
                                    </p:anim>
                                    <p:set>
                                      <p:cBhvr>
                                        <p:cTn id="216" dur="1" fill="hold">
                                          <p:stCondLst>
                                            <p:cond delay="999"/>
                                          </p:stCondLst>
                                        </p:cTn>
                                        <p:tgtEl>
                                          <p:spTgt spid="76"/>
                                        </p:tgtEl>
                                        <p:attrNameLst>
                                          <p:attrName>style.visibility</p:attrName>
                                        </p:attrNameLst>
                                      </p:cBhvr>
                                      <p:to>
                                        <p:strVal val="hidden"/>
                                      </p:to>
                                    </p:set>
                                  </p:childTnLst>
                                </p:cTn>
                              </p:par>
                              <p:par>
                                <p:cTn id="217" presetID="45" presetClass="exit" presetSubtype="0" fill="hold" grpId="0" nodeType="withEffect">
                                  <p:stCondLst>
                                    <p:cond delay="0"/>
                                  </p:stCondLst>
                                  <p:childTnLst>
                                    <p:animEffect transition="out" filter="fade">
                                      <p:cBhvr>
                                        <p:cTn id="218" dur="1000"/>
                                        <p:tgtEl>
                                          <p:spTgt spid="77"/>
                                        </p:tgtEl>
                                      </p:cBhvr>
                                    </p:animEffect>
                                    <p:anim calcmode="lin" valueType="num">
                                      <p:cBhvr>
                                        <p:cTn id="219" dur="1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0" dur="1000"/>
                                        <p:tgtEl>
                                          <p:spTgt spid="77"/>
                                        </p:tgtEl>
                                        <p:attrNameLst>
                                          <p:attrName>ppt_h</p:attrName>
                                        </p:attrNameLst>
                                      </p:cBhvr>
                                      <p:tavLst>
                                        <p:tav tm="0">
                                          <p:val>
                                            <p:strVal val="ppt_h"/>
                                          </p:val>
                                        </p:tav>
                                        <p:tav tm="100000">
                                          <p:val>
                                            <p:strVal val="ppt_h"/>
                                          </p:val>
                                        </p:tav>
                                      </p:tavLst>
                                    </p:anim>
                                    <p:set>
                                      <p:cBhvr>
                                        <p:cTn id="221" dur="1" fill="hold">
                                          <p:stCondLst>
                                            <p:cond delay="999"/>
                                          </p:stCondLst>
                                        </p:cTn>
                                        <p:tgtEl>
                                          <p:spTgt spid="77"/>
                                        </p:tgtEl>
                                        <p:attrNameLst>
                                          <p:attrName>style.visibility</p:attrName>
                                        </p:attrNameLst>
                                      </p:cBhvr>
                                      <p:to>
                                        <p:strVal val="hidden"/>
                                      </p:to>
                                    </p:set>
                                  </p:childTnLst>
                                </p:cTn>
                              </p:par>
                              <p:par>
                                <p:cTn id="222" presetID="45" presetClass="exit" presetSubtype="0" fill="hold" grpId="0" nodeType="withEffect">
                                  <p:stCondLst>
                                    <p:cond delay="0"/>
                                  </p:stCondLst>
                                  <p:childTnLst>
                                    <p:animEffect transition="out" filter="fade">
                                      <p:cBhvr>
                                        <p:cTn id="223" dur="1000"/>
                                        <p:tgtEl>
                                          <p:spTgt spid="78"/>
                                        </p:tgtEl>
                                      </p:cBhvr>
                                    </p:animEffect>
                                    <p:anim calcmode="lin" valueType="num">
                                      <p:cBhvr>
                                        <p:cTn id="224" dur="1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5" dur="1000"/>
                                        <p:tgtEl>
                                          <p:spTgt spid="78"/>
                                        </p:tgtEl>
                                        <p:attrNameLst>
                                          <p:attrName>ppt_h</p:attrName>
                                        </p:attrNameLst>
                                      </p:cBhvr>
                                      <p:tavLst>
                                        <p:tav tm="0">
                                          <p:val>
                                            <p:strVal val="ppt_h"/>
                                          </p:val>
                                        </p:tav>
                                        <p:tav tm="100000">
                                          <p:val>
                                            <p:strVal val="ppt_h"/>
                                          </p:val>
                                        </p:tav>
                                      </p:tavLst>
                                    </p:anim>
                                    <p:set>
                                      <p:cBhvr>
                                        <p:cTn id="226" dur="1" fill="hold">
                                          <p:stCondLst>
                                            <p:cond delay="999"/>
                                          </p:stCondLst>
                                        </p:cTn>
                                        <p:tgtEl>
                                          <p:spTgt spid="78"/>
                                        </p:tgtEl>
                                        <p:attrNameLst>
                                          <p:attrName>style.visibility</p:attrName>
                                        </p:attrNameLst>
                                      </p:cBhvr>
                                      <p:to>
                                        <p:strVal val="hidden"/>
                                      </p:to>
                                    </p:set>
                                  </p:childTnLst>
                                </p:cTn>
                              </p:par>
                              <p:par>
                                <p:cTn id="227" presetID="45" presetClass="exit" presetSubtype="0" fill="hold" grpId="0" nodeType="withEffect">
                                  <p:stCondLst>
                                    <p:cond delay="0"/>
                                  </p:stCondLst>
                                  <p:childTnLst>
                                    <p:animEffect transition="out" filter="fade">
                                      <p:cBhvr>
                                        <p:cTn id="228" dur="1000"/>
                                        <p:tgtEl>
                                          <p:spTgt spid="82"/>
                                        </p:tgtEl>
                                      </p:cBhvr>
                                    </p:animEffect>
                                    <p:anim calcmode="lin" valueType="num">
                                      <p:cBhvr>
                                        <p:cTn id="229" dur="1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30" dur="1000"/>
                                        <p:tgtEl>
                                          <p:spTgt spid="82"/>
                                        </p:tgtEl>
                                        <p:attrNameLst>
                                          <p:attrName>ppt_h</p:attrName>
                                        </p:attrNameLst>
                                      </p:cBhvr>
                                      <p:tavLst>
                                        <p:tav tm="0">
                                          <p:val>
                                            <p:strVal val="ppt_h"/>
                                          </p:val>
                                        </p:tav>
                                        <p:tav tm="100000">
                                          <p:val>
                                            <p:strVal val="ppt_h"/>
                                          </p:val>
                                        </p:tav>
                                      </p:tavLst>
                                    </p:anim>
                                    <p:set>
                                      <p:cBhvr>
                                        <p:cTn id="231" dur="1" fill="hold">
                                          <p:stCondLst>
                                            <p:cond delay="999"/>
                                          </p:stCondLst>
                                        </p:cTn>
                                        <p:tgtEl>
                                          <p:spTgt spid="82"/>
                                        </p:tgtEl>
                                        <p:attrNameLst>
                                          <p:attrName>style.visibility</p:attrName>
                                        </p:attrNameLst>
                                      </p:cBhvr>
                                      <p:to>
                                        <p:strVal val="hidden"/>
                                      </p:to>
                                    </p:set>
                                  </p:childTnLst>
                                </p:cTn>
                              </p:par>
                              <p:par>
                                <p:cTn id="232" presetID="45" presetClass="exit" presetSubtype="0" fill="hold" grpId="0" nodeType="withEffect">
                                  <p:stCondLst>
                                    <p:cond delay="0"/>
                                  </p:stCondLst>
                                  <p:childTnLst>
                                    <p:animEffect transition="out" filter="fade">
                                      <p:cBhvr>
                                        <p:cTn id="233" dur="1000"/>
                                        <p:tgtEl>
                                          <p:spTgt spid="83"/>
                                        </p:tgtEl>
                                      </p:cBhvr>
                                    </p:animEffect>
                                    <p:anim calcmode="lin" valueType="num">
                                      <p:cBhvr>
                                        <p:cTn id="234" dur="1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35" dur="1000"/>
                                        <p:tgtEl>
                                          <p:spTgt spid="83"/>
                                        </p:tgtEl>
                                        <p:attrNameLst>
                                          <p:attrName>ppt_h</p:attrName>
                                        </p:attrNameLst>
                                      </p:cBhvr>
                                      <p:tavLst>
                                        <p:tav tm="0">
                                          <p:val>
                                            <p:strVal val="ppt_h"/>
                                          </p:val>
                                        </p:tav>
                                        <p:tav tm="100000">
                                          <p:val>
                                            <p:strVal val="ppt_h"/>
                                          </p:val>
                                        </p:tav>
                                      </p:tavLst>
                                    </p:anim>
                                    <p:set>
                                      <p:cBhvr>
                                        <p:cTn id="236" dur="1" fill="hold">
                                          <p:stCondLst>
                                            <p:cond delay="999"/>
                                          </p:stCondLst>
                                        </p:cTn>
                                        <p:tgtEl>
                                          <p:spTgt spid="83"/>
                                        </p:tgtEl>
                                        <p:attrNameLst>
                                          <p:attrName>style.visibility</p:attrName>
                                        </p:attrNameLst>
                                      </p:cBhvr>
                                      <p:to>
                                        <p:strVal val="hidden"/>
                                      </p:to>
                                    </p:set>
                                  </p:childTnLst>
                                </p:cTn>
                              </p:par>
                              <p:par>
                                <p:cTn id="237" presetID="45" presetClass="exit" presetSubtype="0" fill="hold" grpId="0" nodeType="withEffect">
                                  <p:stCondLst>
                                    <p:cond delay="0"/>
                                  </p:stCondLst>
                                  <p:childTnLst>
                                    <p:animEffect transition="out" filter="fade">
                                      <p:cBhvr>
                                        <p:cTn id="238" dur="1000"/>
                                        <p:tgtEl>
                                          <p:spTgt spid="85"/>
                                        </p:tgtEl>
                                      </p:cBhvr>
                                    </p:animEffect>
                                    <p:anim calcmode="lin" valueType="num">
                                      <p:cBhvr>
                                        <p:cTn id="239" dur="1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40" dur="1000"/>
                                        <p:tgtEl>
                                          <p:spTgt spid="85"/>
                                        </p:tgtEl>
                                        <p:attrNameLst>
                                          <p:attrName>ppt_h</p:attrName>
                                        </p:attrNameLst>
                                      </p:cBhvr>
                                      <p:tavLst>
                                        <p:tav tm="0">
                                          <p:val>
                                            <p:strVal val="ppt_h"/>
                                          </p:val>
                                        </p:tav>
                                        <p:tav tm="100000">
                                          <p:val>
                                            <p:strVal val="ppt_h"/>
                                          </p:val>
                                        </p:tav>
                                      </p:tavLst>
                                    </p:anim>
                                    <p:set>
                                      <p:cBhvr>
                                        <p:cTn id="241" dur="1" fill="hold">
                                          <p:stCondLst>
                                            <p:cond delay="999"/>
                                          </p:stCondLst>
                                        </p:cTn>
                                        <p:tgtEl>
                                          <p:spTgt spid="85"/>
                                        </p:tgtEl>
                                        <p:attrNameLst>
                                          <p:attrName>style.visibility</p:attrName>
                                        </p:attrNameLst>
                                      </p:cBhvr>
                                      <p:to>
                                        <p:strVal val="hidden"/>
                                      </p:to>
                                    </p:set>
                                  </p:childTnLst>
                                </p:cTn>
                              </p:par>
                              <p:par>
                                <p:cTn id="242" presetID="45" presetClass="exit" presetSubtype="0" fill="hold" grpId="0" nodeType="withEffect">
                                  <p:stCondLst>
                                    <p:cond delay="0"/>
                                  </p:stCondLst>
                                  <p:childTnLst>
                                    <p:animEffect transition="out" filter="fade">
                                      <p:cBhvr>
                                        <p:cTn id="243" dur="1000"/>
                                        <p:tgtEl>
                                          <p:spTgt spid="86"/>
                                        </p:tgtEl>
                                      </p:cBhvr>
                                    </p:animEffect>
                                    <p:anim calcmode="lin" valueType="num">
                                      <p:cBhvr>
                                        <p:cTn id="244" dur="1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45" dur="1000"/>
                                        <p:tgtEl>
                                          <p:spTgt spid="86"/>
                                        </p:tgtEl>
                                        <p:attrNameLst>
                                          <p:attrName>ppt_h</p:attrName>
                                        </p:attrNameLst>
                                      </p:cBhvr>
                                      <p:tavLst>
                                        <p:tav tm="0">
                                          <p:val>
                                            <p:strVal val="ppt_h"/>
                                          </p:val>
                                        </p:tav>
                                        <p:tav tm="100000">
                                          <p:val>
                                            <p:strVal val="ppt_h"/>
                                          </p:val>
                                        </p:tav>
                                      </p:tavLst>
                                    </p:anim>
                                    <p:set>
                                      <p:cBhvr>
                                        <p:cTn id="246" dur="1" fill="hold">
                                          <p:stCondLst>
                                            <p:cond delay="999"/>
                                          </p:stCondLst>
                                        </p:cTn>
                                        <p:tgtEl>
                                          <p:spTgt spid="86"/>
                                        </p:tgtEl>
                                        <p:attrNameLst>
                                          <p:attrName>style.visibility</p:attrName>
                                        </p:attrNameLst>
                                      </p:cBhvr>
                                      <p:to>
                                        <p:strVal val="hidden"/>
                                      </p:to>
                                    </p:set>
                                  </p:childTnLst>
                                </p:cTn>
                              </p:par>
                              <p:par>
                                <p:cTn id="247" presetID="45" presetClass="exit" presetSubtype="0" fill="hold" grpId="0" nodeType="withEffect">
                                  <p:stCondLst>
                                    <p:cond delay="0"/>
                                  </p:stCondLst>
                                  <p:childTnLst>
                                    <p:animEffect transition="out" filter="fade">
                                      <p:cBhvr>
                                        <p:cTn id="248" dur="1000"/>
                                        <p:tgtEl>
                                          <p:spTgt spid="87"/>
                                        </p:tgtEl>
                                      </p:cBhvr>
                                    </p:animEffect>
                                    <p:anim calcmode="lin" valueType="num">
                                      <p:cBhvr>
                                        <p:cTn id="249" dur="1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50" dur="1000"/>
                                        <p:tgtEl>
                                          <p:spTgt spid="87"/>
                                        </p:tgtEl>
                                        <p:attrNameLst>
                                          <p:attrName>ppt_h</p:attrName>
                                        </p:attrNameLst>
                                      </p:cBhvr>
                                      <p:tavLst>
                                        <p:tav tm="0">
                                          <p:val>
                                            <p:strVal val="ppt_h"/>
                                          </p:val>
                                        </p:tav>
                                        <p:tav tm="100000">
                                          <p:val>
                                            <p:strVal val="ppt_h"/>
                                          </p:val>
                                        </p:tav>
                                      </p:tavLst>
                                    </p:anim>
                                    <p:set>
                                      <p:cBhvr>
                                        <p:cTn id="251" dur="1" fill="hold">
                                          <p:stCondLst>
                                            <p:cond delay="999"/>
                                          </p:stCondLst>
                                        </p:cTn>
                                        <p:tgtEl>
                                          <p:spTgt spid="87"/>
                                        </p:tgtEl>
                                        <p:attrNameLst>
                                          <p:attrName>style.visibility</p:attrName>
                                        </p:attrNameLst>
                                      </p:cBhvr>
                                      <p:to>
                                        <p:strVal val="hidden"/>
                                      </p:to>
                                    </p:set>
                                  </p:childTnLst>
                                </p:cTn>
                              </p:par>
                              <p:par>
                                <p:cTn id="252" presetID="45" presetClass="exit" presetSubtype="0" fill="hold" grpId="0" nodeType="withEffect">
                                  <p:stCondLst>
                                    <p:cond delay="0"/>
                                  </p:stCondLst>
                                  <p:childTnLst>
                                    <p:animEffect transition="out" filter="fade">
                                      <p:cBhvr>
                                        <p:cTn id="253" dur="1000"/>
                                        <p:tgtEl>
                                          <p:spTgt spid="88"/>
                                        </p:tgtEl>
                                      </p:cBhvr>
                                    </p:animEffect>
                                    <p:anim calcmode="lin" valueType="num">
                                      <p:cBhvr>
                                        <p:cTn id="254" dur="1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55" dur="1000"/>
                                        <p:tgtEl>
                                          <p:spTgt spid="88"/>
                                        </p:tgtEl>
                                        <p:attrNameLst>
                                          <p:attrName>ppt_h</p:attrName>
                                        </p:attrNameLst>
                                      </p:cBhvr>
                                      <p:tavLst>
                                        <p:tav tm="0">
                                          <p:val>
                                            <p:strVal val="ppt_h"/>
                                          </p:val>
                                        </p:tav>
                                        <p:tav tm="100000">
                                          <p:val>
                                            <p:strVal val="ppt_h"/>
                                          </p:val>
                                        </p:tav>
                                      </p:tavLst>
                                    </p:anim>
                                    <p:set>
                                      <p:cBhvr>
                                        <p:cTn id="256" dur="1" fill="hold">
                                          <p:stCondLst>
                                            <p:cond delay="999"/>
                                          </p:stCondLst>
                                        </p:cTn>
                                        <p:tgtEl>
                                          <p:spTgt spid="88"/>
                                        </p:tgtEl>
                                        <p:attrNameLst>
                                          <p:attrName>style.visibility</p:attrName>
                                        </p:attrNameLst>
                                      </p:cBhvr>
                                      <p:to>
                                        <p:strVal val="hidden"/>
                                      </p:to>
                                    </p:set>
                                  </p:childTnLst>
                                </p:cTn>
                              </p:par>
                              <p:par>
                                <p:cTn id="257" presetID="45" presetClass="exit" presetSubtype="0" fill="hold" grpId="0" nodeType="withEffect">
                                  <p:stCondLst>
                                    <p:cond delay="0"/>
                                  </p:stCondLst>
                                  <p:childTnLst>
                                    <p:animEffect transition="out" filter="fade">
                                      <p:cBhvr>
                                        <p:cTn id="258" dur="1000"/>
                                        <p:tgtEl>
                                          <p:spTgt spid="92"/>
                                        </p:tgtEl>
                                      </p:cBhvr>
                                    </p:animEffect>
                                    <p:anim calcmode="lin" valueType="num">
                                      <p:cBhvr>
                                        <p:cTn id="259" dur="1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60" dur="1000"/>
                                        <p:tgtEl>
                                          <p:spTgt spid="92"/>
                                        </p:tgtEl>
                                        <p:attrNameLst>
                                          <p:attrName>ppt_h</p:attrName>
                                        </p:attrNameLst>
                                      </p:cBhvr>
                                      <p:tavLst>
                                        <p:tav tm="0">
                                          <p:val>
                                            <p:strVal val="ppt_h"/>
                                          </p:val>
                                        </p:tav>
                                        <p:tav tm="100000">
                                          <p:val>
                                            <p:strVal val="ppt_h"/>
                                          </p:val>
                                        </p:tav>
                                      </p:tavLst>
                                    </p:anim>
                                    <p:set>
                                      <p:cBhvr>
                                        <p:cTn id="261" dur="1" fill="hold">
                                          <p:stCondLst>
                                            <p:cond delay="999"/>
                                          </p:stCondLst>
                                        </p:cTn>
                                        <p:tgtEl>
                                          <p:spTgt spid="92"/>
                                        </p:tgtEl>
                                        <p:attrNameLst>
                                          <p:attrName>style.visibility</p:attrName>
                                        </p:attrNameLst>
                                      </p:cBhvr>
                                      <p:to>
                                        <p:strVal val="hidden"/>
                                      </p:to>
                                    </p:set>
                                  </p:childTnLst>
                                </p:cTn>
                              </p:par>
                              <p:par>
                                <p:cTn id="262" presetID="45" presetClass="exit" presetSubtype="0" fill="hold" grpId="0" nodeType="withEffect">
                                  <p:stCondLst>
                                    <p:cond delay="0"/>
                                  </p:stCondLst>
                                  <p:childTnLst>
                                    <p:animEffect transition="out" filter="fade">
                                      <p:cBhvr>
                                        <p:cTn id="263" dur="1000"/>
                                        <p:tgtEl>
                                          <p:spTgt spid="5"/>
                                        </p:tgtEl>
                                      </p:cBhvr>
                                    </p:animEffect>
                                    <p:anim calcmode="lin" valueType="num">
                                      <p:cBhvr>
                                        <p:cTn id="264" dur="1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65" dur="1000"/>
                                        <p:tgtEl>
                                          <p:spTgt spid="5"/>
                                        </p:tgtEl>
                                        <p:attrNameLst>
                                          <p:attrName>ppt_h</p:attrName>
                                        </p:attrNameLst>
                                      </p:cBhvr>
                                      <p:tavLst>
                                        <p:tav tm="0">
                                          <p:val>
                                            <p:strVal val="ppt_h"/>
                                          </p:val>
                                        </p:tav>
                                        <p:tav tm="100000">
                                          <p:val>
                                            <p:strVal val="ppt_h"/>
                                          </p:val>
                                        </p:tav>
                                      </p:tavLst>
                                    </p:anim>
                                    <p:set>
                                      <p:cBhvr>
                                        <p:cTn id="266" dur="1" fill="hold">
                                          <p:stCondLst>
                                            <p:cond delay="999"/>
                                          </p:stCondLst>
                                        </p:cTn>
                                        <p:tgtEl>
                                          <p:spTgt spid="5"/>
                                        </p:tgtEl>
                                        <p:attrNameLst>
                                          <p:attrName>style.visibility</p:attrName>
                                        </p:attrNameLst>
                                      </p:cBhvr>
                                      <p:to>
                                        <p:strVal val="hidden"/>
                                      </p:to>
                                    </p:set>
                                  </p:childTnLst>
                                </p:cTn>
                              </p:par>
                              <p:par>
                                <p:cTn id="267" presetID="45" presetClass="exit" presetSubtype="0" fill="hold" grpId="0" nodeType="withEffect">
                                  <p:stCondLst>
                                    <p:cond delay="0"/>
                                  </p:stCondLst>
                                  <p:childTnLst>
                                    <p:animEffect transition="out" filter="fade">
                                      <p:cBhvr>
                                        <p:cTn id="268" dur="1000"/>
                                        <p:tgtEl>
                                          <p:spTgt spid="7"/>
                                        </p:tgtEl>
                                      </p:cBhvr>
                                    </p:animEffect>
                                    <p:anim calcmode="lin" valueType="num">
                                      <p:cBhvr>
                                        <p:cTn id="269" dur="1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70" dur="1000"/>
                                        <p:tgtEl>
                                          <p:spTgt spid="7"/>
                                        </p:tgtEl>
                                        <p:attrNameLst>
                                          <p:attrName>ppt_h</p:attrName>
                                        </p:attrNameLst>
                                      </p:cBhvr>
                                      <p:tavLst>
                                        <p:tav tm="0">
                                          <p:val>
                                            <p:strVal val="ppt_h"/>
                                          </p:val>
                                        </p:tav>
                                        <p:tav tm="100000">
                                          <p:val>
                                            <p:strVal val="ppt_h"/>
                                          </p:val>
                                        </p:tav>
                                      </p:tavLst>
                                    </p:anim>
                                    <p:set>
                                      <p:cBhvr>
                                        <p:cTn id="271" dur="1" fill="hold">
                                          <p:stCondLst>
                                            <p:cond delay="999"/>
                                          </p:stCondLst>
                                        </p:cTn>
                                        <p:tgtEl>
                                          <p:spTgt spid="7"/>
                                        </p:tgtEl>
                                        <p:attrNameLst>
                                          <p:attrName>style.visibility</p:attrName>
                                        </p:attrNameLst>
                                      </p:cBhvr>
                                      <p:to>
                                        <p:strVal val="hidden"/>
                                      </p:to>
                                    </p:set>
                                  </p:childTnLst>
                                </p:cTn>
                              </p:par>
                              <p:par>
                                <p:cTn id="272" presetID="45" presetClass="exit" presetSubtype="0" fill="hold" grpId="0" nodeType="withEffect">
                                  <p:stCondLst>
                                    <p:cond delay="0"/>
                                  </p:stCondLst>
                                  <p:childTnLst>
                                    <p:animEffect transition="out" filter="fade">
                                      <p:cBhvr>
                                        <p:cTn id="273" dur="1000"/>
                                        <p:tgtEl>
                                          <p:spTgt spid="15"/>
                                        </p:tgtEl>
                                      </p:cBhvr>
                                    </p:animEffect>
                                    <p:anim calcmode="lin" valueType="num">
                                      <p:cBhvr>
                                        <p:cTn id="274" dur="1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75" dur="1000"/>
                                        <p:tgtEl>
                                          <p:spTgt spid="15"/>
                                        </p:tgtEl>
                                        <p:attrNameLst>
                                          <p:attrName>ppt_h</p:attrName>
                                        </p:attrNameLst>
                                      </p:cBhvr>
                                      <p:tavLst>
                                        <p:tav tm="0">
                                          <p:val>
                                            <p:strVal val="ppt_h"/>
                                          </p:val>
                                        </p:tav>
                                        <p:tav tm="100000">
                                          <p:val>
                                            <p:strVal val="ppt_h"/>
                                          </p:val>
                                        </p:tav>
                                      </p:tavLst>
                                    </p:anim>
                                    <p:set>
                                      <p:cBhvr>
                                        <p:cTn id="276" dur="1" fill="hold">
                                          <p:stCondLst>
                                            <p:cond delay="999"/>
                                          </p:stCondLst>
                                        </p:cTn>
                                        <p:tgtEl>
                                          <p:spTgt spid="15"/>
                                        </p:tgtEl>
                                        <p:attrNameLst>
                                          <p:attrName>style.visibility</p:attrName>
                                        </p:attrNameLst>
                                      </p:cBhvr>
                                      <p:to>
                                        <p:strVal val="hidden"/>
                                      </p:to>
                                    </p:set>
                                  </p:childTnLst>
                                </p:cTn>
                              </p:par>
                              <p:par>
                                <p:cTn id="277" presetID="45" presetClass="exit" presetSubtype="0" fill="hold" grpId="0" nodeType="withEffect">
                                  <p:stCondLst>
                                    <p:cond delay="0"/>
                                  </p:stCondLst>
                                  <p:childTnLst>
                                    <p:animEffect transition="out" filter="fade">
                                      <p:cBhvr>
                                        <p:cTn id="278" dur="1000"/>
                                        <p:tgtEl>
                                          <p:spTgt spid="16"/>
                                        </p:tgtEl>
                                      </p:cBhvr>
                                    </p:animEffect>
                                    <p:anim calcmode="lin" valueType="num">
                                      <p:cBhvr>
                                        <p:cTn id="279" dur="1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80" dur="1000"/>
                                        <p:tgtEl>
                                          <p:spTgt spid="16"/>
                                        </p:tgtEl>
                                        <p:attrNameLst>
                                          <p:attrName>ppt_h</p:attrName>
                                        </p:attrNameLst>
                                      </p:cBhvr>
                                      <p:tavLst>
                                        <p:tav tm="0">
                                          <p:val>
                                            <p:strVal val="ppt_h"/>
                                          </p:val>
                                        </p:tav>
                                        <p:tav tm="100000">
                                          <p:val>
                                            <p:strVal val="ppt_h"/>
                                          </p:val>
                                        </p:tav>
                                      </p:tavLst>
                                    </p:anim>
                                    <p:set>
                                      <p:cBhvr>
                                        <p:cTn id="281" dur="1" fill="hold">
                                          <p:stCondLst>
                                            <p:cond delay="999"/>
                                          </p:stCondLst>
                                        </p:cTn>
                                        <p:tgtEl>
                                          <p:spTgt spid="16"/>
                                        </p:tgtEl>
                                        <p:attrNameLst>
                                          <p:attrName>style.visibility</p:attrName>
                                        </p:attrNameLst>
                                      </p:cBhvr>
                                      <p:to>
                                        <p:strVal val="hidden"/>
                                      </p:to>
                                    </p:set>
                                  </p:childTnLst>
                                </p:cTn>
                              </p:par>
                              <p:par>
                                <p:cTn id="282" presetID="45" presetClass="exit" presetSubtype="0" fill="hold" grpId="0" nodeType="withEffect">
                                  <p:stCondLst>
                                    <p:cond delay="0"/>
                                  </p:stCondLst>
                                  <p:childTnLst>
                                    <p:animEffect transition="out" filter="fade">
                                      <p:cBhvr>
                                        <p:cTn id="283" dur="1000"/>
                                        <p:tgtEl>
                                          <p:spTgt spid="19"/>
                                        </p:tgtEl>
                                      </p:cBhvr>
                                    </p:animEffect>
                                    <p:anim calcmode="lin" valueType="num">
                                      <p:cBhvr>
                                        <p:cTn id="284" dur="1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85" dur="1000"/>
                                        <p:tgtEl>
                                          <p:spTgt spid="19"/>
                                        </p:tgtEl>
                                        <p:attrNameLst>
                                          <p:attrName>ppt_h</p:attrName>
                                        </p:attrNameLst>
                                      </p:cBhvr>
                                      <p:tavLst>
                                        <p:tav tm="0">
                                          <p:val>
                                            <p:strVal val="ppt_h"/>
                                          </p:val>
                                        </p:tav>
                                        <p:tav tm="100000">
                                          <p:val>
                                            <p:strVal val="ppt_h"/>
                                          </p:val>
                                        </p:tav>
                                      </p:tavLst>
                                    </p:anim>
                                    <p:set>
                                      <p:cBhvr>
                                        <p:cTn id="286" dur="1" fill="hold">
                                          <p:stCondLst>
                                            <p:cond delay="999"/>
                                          </p:stCondLst>
                                        </p:cTn>
                                        <p:tgtEl>
                                          <p:spTgt spid="19"/>
                                        </p:tgtEl>
                                        <p:attrNameLst>
                                          <p:attrName>style.visibility</p:attrName>
                                        </p:attrNameLst>
                                      </p:cBhvr>
                                      <p:to>
                                        <p:strVal val="hidden"/>
                                      </p:to>
                                    </p:set>
                                  </p:childTnLst>
                                </p:cTn>
                              </p:par>
                              <p:par>
                                <p:cTn id="287" presetID="45" presetClass="exit" presetSubtype="0" fill="hold" grpId="0" nodeType="withEffect">
                                  <p:stCondLst>
                                    <p:cond delay="0"/>
                                  </p:stCondLst>
                                  <p:childTnLst>
                                    <p:animEffect transition="out" filter="fade">
                                      <p:cBhvr>
                                        <p:cTn id="288" dur="1000"/>
                                        <p:tgtEl>
                                          <p:spTgt spid="29"/>
                                        </p:tgtEl>
                                      </p:cBhvr>
                                    </p:animEffect>
                                    <p:anim calcmode="lin" valueType="num">
                                      <p:cBhvr>
                                        <p:cTn id="289" dur="1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90" dur="1000"/>
                                        <p:tgtEl>
                                          <p:spTgt spid="29"/>
                                        </p:tgtEl>
                                        <p:attrNameLst>
                                          <p:attrName>ppt_h</p:attrName>
                                        </p:attrNameLst>
                                      </p:cBhvr>
                                      <p:tavLst>
                                        <p:tav tm="0">
                                          <p:val>
                                            <p:strVal val="ppt_h"/>
                                          </p:val>
                                        </p:tav>
                                        <p:tav tm="100000">
                                          <p:val>
                                            <p:strVal val="ppt_h"/>
                                          </p:val>
                                        </p:tav>
                                      </p:tavLst>
                                    </p:anim>
                                    <p:set>
                                      <p:cBhvr>
                                        <p:cTn id="291" dur="1" fill="hold">
                                          <p:stCondLst>
                                            <p:cond delay="999"/>
                                          </p:stCondLst>
                                        </p:cTn>
                                        <p:tgtEl>
                                          <p:spTgt spid="29"/>
                                        </p:tgtEl>
                                        <p:attrNameLst>
                                          <p:attrName>style.visibility</p:attrName>
                                        </p:attrNameLst>
                                      </p:cBhvr>
                                      <p:to>
                                        <p:strVal val="hidden"/>
                                      </p:to>
                                    </p:set>
                                  </p:childTnLst>
                                </p:cTn>
                              </p:par>
                              <p:par>
                                <p:cTn id="292" presetID="45" presetClass="exit" presetSubtype="0" fill="hold" grpId="0" nodeType="withEffect">
                                  <p:stCondLst>
                                    <p:cond delay="0"/>
                                  </p:stCondLst>
                                  <p:childTnLst>
                                    <p:animEffect transition="out" filter="fade">
                                      <p:cBhvr>
                                        <p:cTn id="293" dur="1000"/>
                                        <p:tgtEl>
                                          <p:spTgt spid="30"/>
                                        </p:tgtEl>
                                      </p:cBhvr>
                                    </p:animEffect>
                                    <p:anim calcmode="lin" valueType="num">
                                      <p:cBhvr>
                                        <p:cTn id="294" dur="1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95" dur="1000"/>
                                        <p:tgtEl>
                                          <p:spTgt spid="30"/>
                                        </p:tgtEl>
                                        <p:attrNameLst>
                                          <p:attrName>ppt_h</p:attrName>
                                        </p:attrNameLst>
                                      </p:cBhvr>
                                      <p:tavLst>
                                        <p:tav tm="0">
                                          <p:val>
                                            <p:strVal val="ppt_h"/>
                                          </p:val>
                                        </p:tav>
                                        <p:tav tm="100000">
                                          <p:val>
                                            <p:strVal val="ppt_h"/>
                                          </p:val>
                                        </p:tav>
                                      </p:tavLst>
                                    </p:anim>
                                    <p:set>
                                      <p:cBhvr>
                                        <p:cTn id="296" dur="1" fill="hold">
                                          <p:stCondLst>
                                            <p:cond delay="999"/>
                                          </p:stCondLst>
                                        </p:cTn>
                                        <p:tgtEl>
                                          <p:spTgt spid="30"/>
                                        </p:tgtEl>
                                        <p:attrNameLst>
                                          <p:attrName>style.visibility</p:attrName>
                                        </p:attrNameLst>
                                      </p:cBhvr>
                                      <p:to>
                                        <p:strVal val="hidden"/>
                                      </p:to>
                                    </p:set>
                                  </p:childTnLst>
                                </p:cTn>
                              </p:par>
                              <p:par>
                                <p:cTn id="297" presetID="45" presetClass="exit" presetSubtype="0" fill="hold" grpId="0" nodeType="withEffect">
                                  <p:stCondLst>
                                    <p:cond delay="0"/>
                                  </p:stCondLst>
                                  <p:childTnLst>
                                    <p:animEffect transition="out" filter="fade">
                                      <p:cBhvr>
                                        <p:cTn id="298" dur="1000"/>
                                        <p:tgtEl>
                                          <p:spTgt spid="37"/>
                                        </p:tgtEl>
                                      </p:cBhvr>
                                    </p:animEffect>
                                    <p:anim calcmode="lin" valueType="num">
                                      <p:cBhvr>
                                        <p:cTn id="299" dur="1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00" dur="1000"/>
                                        <p:tgtEl>
                                          <p:spTgt spid="37"/>
                                        </p:tgtEl>
                                        <p:attrNameLst>
                                          <p:attrName>ppt_h</p:attrName>
                                        </p:attrNameLst>
                                      </p:cBhvr>
                                      <p:tavLst>
                                        <p:tav tm="0">
                                          <p:val>
                                            <p:strVal val="ppt_h"/>
                                          </p:val>
                                        </p:tav>
                                        <p:tav tm="100000">
                                          <p:val>
                                            <p:strVal val="ppt_h"/>
                                          </p:val>
                                        </p:tav>
                                      </p:tavLst>
                                    </p:anim>
                                    <p:set>
                                      <p:cBhvr>
                                        <p:cTn id="301" dur="1" fill="hold">
                                          <p:stCondLst>
                                            <p:cond delay="999"/>
                                          </p:stCondLst>
                                        </p:cTn>
                                        <p:tgtEl>
                                          <p:spTgt spid="37"/>
                                        </p:tgtEl>
                                        <p:attrNameLst>
                                          <p:attrName>style.visibility</p:attrName>
                                        </p:attrNameLst>
                                      </p:cBhvr>
                                      <p:to>
                                        <p:strVal val="hidden"/>
                                      </p:to>
                                    </p:set>
                                  </p:childTnLst>
                                </p:cTn>
                              </p:par>
                              <p:par>
                                <p:cTn id="302" presetID="45" presetClass="exit" presetSubtype="0" fill="hold" grpId="0" nodeType="withEffect">
                                  <p:stCondLst>
                                    <p:cond delay="0"/>
                                  </p:stCondLst>
                                  <p:childTnLst>
                                    <p:animEffect transition="out" filter="fade">
                                      <p:cBhvr>
                                        <p:cTn id="303" dur="1000"/>
                                        <p:tgtEl>
                                          <p:spTgt spid="38"/>
                                        </p:tgtEl>
                                      </p:cBhvr>
                                    </p:animEffect>
                                    <p:anim calcmode="lin" valueType="num">
                                      <p:cBhvr>
                                        <p:cTn id="304" dur="1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05" dur="1000"/>
                                        <p:tgtEl>
                                          <p:spTgt spid="38"/>
                                        </p:tgtEl>
                                        <p:attrNameLst>
                                          <p:attrName>ppt_h</p:attrName>
                                        </p:attrNameLst>
                                      </p:cBhvr>
                                      <p:tavLst>
                                        <p:tav tm="0">
                                          <p:val>
                                            <p:strVal val="ppt_h"/>
                                          </p:val>
                                        </p:tav>
                                        <p:tav tm="100000">
                                          <p:val>
                                            <p:strVal val="ppt_h"/>
                                          </p:val>
                                        </p:tav>
                                      </p:tavLst>
                                    </p:anim>
                                    <p:set>
                                      <p:cBhvr>
                                        <p:cTn id="306" dur="1" fill="hold">
                                          <p:stCondLst>
                                            <p:cond delay="999"/>
                                          </p:stCondLst>
                                        </p:cTn>
                                        <p:tgtEl>
                                          <p:spTgt spid="38"/>
                                        </p:tgtEl>
                                        <p:attrNameLst>
                                          <p:attrName>style.visibility</p:attrName>
                                        </p:attrNameLst>
                                      </p:cBhvr>
                                      <p:to>
                                        <p:strVal val="hidden"/>
                                      </p:to>
                                    </p:set>
                                  </p:childTnLst>
                                </p:cTn>
                              </p:par>
                              <p:par>
                                <p:cTn id="307" presetID="45" presetClass="exit" presetSubtype="0" fill="hold" grpId="0" nodeType="withEffect">
                                  <p:stCondLst>
                                    <p:cond delay="0"/>
                                  </p:stCondLst>
                                  <p:childTnLst>
                                    <p:animEffect transition="out" filter="fade">
                                      <p:cBhvr>
                                        <p:cTn id="308" dur="1000"/>
                                        <p:tgtEl>
                                          <p:spTgt spid="43"/>
                                        </p:tgtEl>
                                      </p:cBhvr>
                                    </p:animEffect>
                                    <p:anim calcmode="lin" valueType="num">
                                      <p:cBhvr>
                                        <p:cTn id="309" dur="1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10" dur="1000"/>
                                        <p:tgtEl>
                                          <p:spTgt spid="43"/>
                                        </p:tgtEl>
                                        <p:attrNameLst>
                                          <p:attrName>ppt_h</p:attrName>
                                        </p:attrNameLst>
                                      </p:cBhvr>
                                      <p:tavLst>
                                        <p:tav tm="0">
                                          <p:val>
                                            <p:strVal val="ppt_h"/>
                                          </p:val>
                                        </p:tav>
                                        <p:tav tm="100000">
                                          <p:val>
                                            <p:strVal val="ppt_h"/>
                                          </p:val>
                                        </p:tav>
                                      </p:tavLst>
                                    </p:anim>
                                    <p:set>
                                      <p:cBhvr>
                                        <p:cTn id="311" dur="1" fill="hold">
                                          <p:stCondLst>
                                            <p:cond delay="999"/>
                                          </p:stCondLst>
                                        </p:cTn>
                                        <p:tgtEl>
                                          <p:spTgt spid="43"/>
                                        </p:tgtEl>
                                        <p:attrNameLst>
                                          <p:attrName>style.visibility</p:attrName>
                                        </p:attrNameLst>
                                      </p:cBhvr>
                                      <p:to>
                                        <p:strVal val="hidden"/>
                                      </p:to>
                                    </p:set>
                                  </p:childTnLst>
                                </p:cTn>
                              </p:par>
                              <p:par>
                                <p:cTn id="312" presetID="45" presetClass="exit" presetSubtype="0" fill="hold" grpId="0" nodeType="withEffect">
                                  <p:stCondLst>
                                    <p:cond delay="0"/>
                                  </p:stCondLst>
                                  <p:childTnLst>
                                    <p:animEffect transition="out" filter="fade">
                                      <p:cBhvr>
                                        <p:cTn id="313" dur="1000"/>
                                        <p:tgtEl>
                                          <p:spTgt spid="45"/>
                                        </p:tgtEl>
                                      </p:cBhvr>
                                    </p:animEffect>
                                    <p:anim calcmode="lin" valueType="num">
                                      <p:cBhvr>
                                        <p:cTn id="314" dur="1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15" dur="1000"/>
                                        <p:tgtEl>
                                          <p:spTgt spid="45"/>
                                        </p:tgtEl>
                                        <p:attrNameLst>
                                          <p:attrName>ppt_h</p:attrName>
                                        </p:attrNameLst>
                                      </p:cBhvr>
                                      <p:tavLst>
                                        <p:tav tm="0">
                                          <p:val>
                                            <p:strVal val="ppt_h"/>
                                          </p:val>
                                        </p:tav>
                                        <p:tav tm="100000">
                                          <p:val>
                                            <p:strVal val="ppt_h"/>
                                          </p:val>
                                        </p:tav>
                                      </p:tavLst>
                                    </p:anim>
                                    <p:set>
                                      <p:cBhvr>
                                        <p:cTn id="316" dur="1" fill="hold">
                                          <p:stCondLst>
                                            <p:cond delay="999"/>
                                          </p:stCondLst>
                                        </p:cTn>
                                        <p:tgtEl>
                                          <p:spTgt spid="45"/>
                                        </p:tgtEl>
                                        <p:attrNameLst>
                                          <p:attrName>style.visibility</p:attrName>
                                        </p:attrNameLst>
                                      </p:cBhvr>
                                      <p:to>
                                        <p:strVal val="hidden"/>
                                      </p:to>
                                    </p:set>
                                  </p:childTnLst>
                                </p:cTn>
                              </p:par>
                              <p:par>
                                <p:cTn id="317" presetID="45" presetClass="exit" presetSubtype="0" fill="hold" grpId="0" nodeType="withEffect">
                                  <p:stCondLst>
                                    <p:cond delay="0"/>
                                  </p:stCondLst>
                                  <p:childTnLst>
                                    <p:animEffect transition="out" filter="fade">
                                      <p:cBhvr>
                                        <p:cTn id="318" dur="1000"/>
                                        <p:tgtEl>
                                          <p:spTgt spid="53"/>
                                        </p:tgtEl>
                                      </p:cBhvr>
                                    </p:animEffect>
                                    <p:anim calcmode="lin" valueType="num">
                                      <p:cBhvr>
                                        <p:cTn id="319" dur="1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20" dur="1000"/>
                                        <p:tgtEl>
                                          <p:spTgt spid="53"/>
                                        </p:tgtEl>
                                        <p:attrNameLst>
                                          <p:attrName>ppt_h</p:attrName>
                                        </p:attrNameLst>
                                      </p:cBhvr>
                                      <p:tavLst>
                                        <p:tav tm="0">
                                          <p:val>
                                            <p:strVal val="ppt_h"/>
                                          </p:val>
                                        </p:tav>
                                        <p:tav tm="100000">
                                          <p:val>
                                            <p:strVal val="ppt_h"/>
                                          </p:val>
                                        </p:tav>
                                      </p:tavLst>
                                    </p:anim>
                                    <p:set>
                                      <p:cBhvr>
                                        <p:cTn id="321" dur="1" fill="hold">
                                          <p:stCondLst>
                                            <p:cond delay="999"/>
                                          </p:stCondLst>
                                        </p:cTn>
                                        <p:tgtEl>
                                          <p:spTgt spid="53"/>
                                        </p:tgtEl>
                                        <p:attrNameLst>
                                          <p:attrName>style.visibility</p:attrName>
                                        </p:attrNameLst>
                                      </p:cBhvr>
                                      <p:to>
                                        <p:strVal val="hidden"/>
                                      </p:to>
                                    </p:set>
                                  </p:childTnLst>
                                </p:cTn>
                              </p:par>
                              <p:par>
                                <p:cTn id="322" presetID="45" presetClass="exit" presetSubtype="0" fill="hold" grpId="0" nodeType="withEffect">
                                  <p:stCondLst>
                                    <p:cond delay="0"/>
                                  </p:stCondLst>
                                  <p:childTnLst>
                                    <p:animEffect transition="out" filter="fade">
                                      <p:cBhvr>
                                        <p:cTn id="323" dur="1000"/>
                                        <p:tgtEl>
                                          <p:spTgt spid="56"/>
                                        </p:tgtEl>
                                      </p:cBhvr>
                                    </p:animEffect>
                                    <p:anim calcmode="lin" valueType="num">
                                      <p:cBhvr>
                                        <p:cTn id="324" dur="1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25" dur="1000"/>
                                        <p:tgtEl>
                                          <p:spTgt spid="56"/>
                                        </p:tgtEl>
                                        <p:attrNameLst>
                                          <p:attrName>ppt_h</p:attrName>
                                        </p:attrNameLst>
                                      </p:cBhvr>
                                      <p:tavLst>
                                        <p:tav tm="0">
                                          <p:val>
                                            <p:strVal val="ppt_h"/>
                                          </p:val>
                                        </p:tav>
                                        <p:tav tm="100000">
                                          <p:val>
                                            <p:strVal val="ppt_h"/>
                                          </p:val>
                                        </p:tav>
                                      </p:tavLst>
                                    </p:anim>
                                    <p:set>
                                      <p:cBhvr>
                                        <p:cTn id="326" dur="1" fill="hold">
                                          <p:stCondLst>
                                            <p:cond delay="999"/>
                                          </p:stCondLst>
                                        </p:cTn>
                                        <p:tgtEl>
                                          <p:spTgt spid="56"/>
                                        </p:tgtEl>
                                        <p:attrNameLst>
                                          <p:attrName>style.visibility</p:attrName>
                                        </p:attrNameLst>
                                      </p:cBhvr>
                                      <p:to>
                                        <p:strVal val="hidden"/>
                                      </p:to>
                                    </p:set>
                                  </p:childTnLst>
                                </p:cTn>
                              </p:par>
                              <p:par>
                                <p:cTn id="327" presetID="45" presetClass="exit" presetSubtype="0" fill="hold" grpId="0" nodeType="withEffect">
                                  <p:stCondLst>
                                    <p:cond delay="0"/>
                                  </p:stCondLst>
                                  <p:childTnLst>
                                    <p:animEffect transition="out" filter="fade">
                                      <p:cBhvr>
                                        <p:cTn id="328" dur="1000"/>
                                        <p:tgtEl>
                                          <p:spTgt spid="59"/>
                                        </p:tgtEl>
                                      </p:cBhvr>
                                    </p:animEffect>
                                    <p:anim calcmode="lin" valueType="num">
                                      <p:cBhvr>
                                        <p:cTn id="329" dur="1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0" dur="1000"/>
                                        <p:tgtEl>
                                          <p:spTgt spid="59"/>
                                        </p:tgtEl>
                                        <p:attrNameLst>
                                          <p:attrName>ppt_h</p:attrName>
                                        </p:attrNameLst>
                                      </p:cBhvr>
                                      <p:tavLst>
                                        <p:tav tm="0">
                                          <p:val>
                                            <p:strVal val="ppt_h"/>
                                          </p:val>
                                        </p:tav>
                                        <p:tav tm="100000">
                                          <p:val>
                                            <p:strVal val="ppt_h"/>
                                          </p:val>
                                        </p:tav>
                                      </p:tavLst>
                                    </p:anim>
                                    <p:set>
                                      <p:cBhvr>
                                        <p:cTn id="331" dur="1" fill="hold">
                                          <p:stCondLst>
                                            <p:cond delay="999"/>
                                          </p:stCondLst>
                                        </p:cTn>
                                        <p:tgtEl>
                                          <p:spTgt spid="59"/>
                                        </p:tgtEl>
                                        <p:attrNameLst>
                                          <p:attrName>style.visibility</p:attrName>
                                        </p:attrNameLst>
                                      </p:cBhvr>
                                      <p:to>
                                        <p:strVal val="hidden"/>
                                      </p:to>
                                    </p:set>
                                  </p:childTnLst>
                                </p:cTn>
                              </p:par>
                              <p:par>
                                <p:cTn id="332" presetID="45" presetClass="exit" presetSubtype="0" fill="hold" grpId="0" nodeType="withEffect">
                                  <p:stCondLst>
                                    <p:cond delay="0"/>
                                  </p:stCondLst>
                                  <p:childTnLst>
                                    <p:animEffect transition="out" filter="fade">
                                      <p:cBhvr>
                                        <p:cTn id="333" dur="1000"/>
                                        <p:tgtEl>
                                          <p:spTgt spid="68"/>
                                        </p:tgtEl>
                                      </p:cBhvr>
                                    </p:animEffect>
                                    <p:anim calcmode="lin" valueType="num">
                                      <p:cBhvr>
                                        <p:cTn id="334" dur="1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5" dur="1000"/>
                                        <p:tgtEl>
                                          <p:spTgt spid="68"/>
                                        </p:tgtEl>
                                        <p:attrNameLst>
                                          <p:attrName>ppt_h</p:attrName>
                                        </p:attrNameLst>
                                      </p:cBhvr>
                                      <p:tavLst>
                                        <p:tav tm="0">
                                          <p:val>
                                            <p:strVal val="ppt_h"/>
                                          </p:val>
                                        </p:tav>
                                        <p:tav tm="100000">
                                          <p:val>
                                            <p:strVal val="ppt_h"/>
                                          </p:val>
                                        </p:tav>
                                      </p:tavLst>
                                    </p:anim>
                                    <p:set>
                                      <p:cBhvr>
                                        <p:cTn id="336" dur="1" fill="hold">
                                          <p:stCondLst>
                                            <p:cond delay="999"/>
                                          </p:stCondLst>
                                        </p:cTn>
                                        <p:tgtEl>
                                          <p:spTgt spid="68"/>
                                        </p:tgtEl>
                                        <p:attrNameLst>
                                          <p:attrName>style.visibility</p:attrName>
                                        </p:attrNameLst>
                                      </p:cBhvr>
                                      <p:to>
                                        <p:strVal val="hidden"/>
                                      </p:to>
                                    </p:set>
                                  </p:childTnLst>
                                </p:cTn>
                              </p:par>
                              <p:par>
                                <p:cTn id="337" presetID="45" presetClass="exit" presetSubtype="0" fill="hold" grpId="0" nodeType="withEffect">
                                  <p:stCondLst>
                                    <p:cond delay="0"/>
                                  </p:stCondLst>
                                  <p:childTnLst>
                                    <p:animEffect transition="out" filter="fade">
                                      <p:cBhvr>
                                        <p:cTn id="338" dur="1000"/>
                                        <p:tgtEl>
                                          <p:spTgt spid="73"/>
                                        </p:tgtEl>
                                      </p:cBhvr>
                                    </p:animEffect>
                                    <p:anim calcmode="lin" valueType="num">
                                      <p:cBhvr>
                                        <p:cTn id="339" dur="1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40" dur="1000"/>
                                        <p:tgtEl>
                                          <p:spTgt spid="73"/>
                                        </p:tgtEl>
                                        <p:attrNameLst>
                                          <p:attrName>ppt_h</p:attrName>
                                        </p:attrNameLst>
                                      </p:cBhvr>
                                      <p:tavLst>
                                        <p:tav tm="0">
                                          <p:val>
                                            <p:strVal val="ppt_h"/>
                                          </p:val>
                                        </p:tav>
                                        <p:tav tm="100000">
                                          <p:val>
                                            <p:strVal val="ppt_h"/>
                                          </p:val>
                                        </p:tav>
                                      </p:tavLst>
                                    </p:anim>
                                    <p:set>
                                      <p:cBhvr>
                                        <p:cTn id="341" dur="1" fill="hold">
                                          <p:stCondLst>
                                            <p:cond delay="999"/>
                                          </p:stCondLst>
                                        </p:cTn>
                                        <p:tgtEl>
                                          <p:spTgt spid="73"/>
                                        </p:tgtEl>
                                        <p:attrNameLst>
                                          <p:attrName>style.visibility</p:attrName>
                                        </p:attrNameLst>
                                      </p:cBhvr>
                                      <p:to>
                                        <p:strVal val="hidden"/>
                                      </p:to>
                                    </p:set>
                                  </p:childTnLst>
                                </p:cTn>
                              </p:par>
                              <p:par>
                                <p:cTn id="342" presetID="45" presetClass="exit" presetSubtype="0" fill="hold" grpId="0" nodeType="withEffect">
                                  <p:stCondLst>
                                    <p:cond delay="0"/>
                                  </p:stCondLst>
                                  <p:childTnLst>
                                    <p:animEffect transition="out" filter="fade">
                                      <p:cBhvr>
                                        <p:cTn id="343" dur="1000"/>
                                        <p:tgtEl>
                                          <p:spTgt spid="75"/>
                                        </p:tgtEl>
                                      </p:cBhvr>
                                    </p:animEffect>
                                    <p:anim calcmode="lin" valueType="num">
                                      <p:cBhvr>
                                        <p:cTn id="344" dur="1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45" dur="1000"/>
                                        <p:tgtEl>
                                          <p:spTgt spid="75"/>
                                        </p:tgtEl>
                                        <p:attrNameLst>
                                          <p:attrName>ppt_h</p:attrName>
                                        </p:attrNameLst>
                                      </p:cBhvr>
                                      <p:tavLst>
                                        <p:tav tm="0">
                                          <p:val>
                                            <p:strVal val="ppt_h"/>
                                          </p:val>
                                        </p:tav>
                                        <p:tav tm="100000">
                                          <p:val>
                                            <p:strVal val="ppt_h"/>
                                          </p:val>
                                        </p:tav>
                                      </p:tavLst>
                                    </p:anim>
                                    <p:set>
                                      <p:cBhvr>
                                        <p:cTn id="346" dur="1" fill="hold">
                                          <p:stCondLst>
                                            <p:cond delay="999"/>
                                          </p:stCondLst>
                                        </p:cTn>
                                        <p:tgtEl>
                                          <p:spTgt spid="75"/>
                                        </p:tgtEl>
                                        <p:attrNameLst>
                                          <p:attrName>style.visibility</p:attrName>
                                        </p:attrNameLst>
                                      </p:cBhvr>
                                      <p:to>
                                        <p:strVal val="hidden"/>
                                      </p:to>
                                    </p:set>
                                  </p:childTnLst>
                                </p:cTn>
                              </p:par>
                              <p:par>
                                <p:cTn id="347" presetID="45" presetClass="exit" presetSubtype="0" fill="hold" grpId="0" nodeType="withEffect">
                                  <p:stCondLst>
                                    <p:cond delay="0"/>
                                  </p:stCondLst>
                                  <p:childTnLst>
                                    <p:animEffect transition="out" filter="fade">
                                      <p:cBhvr>
                                        <p:cTn id="348" dur="1000"/>
                                        <p:tgtEl>
                                          <p:spTgt spid="79"/>
                                        </p:tgtEl>
                                      </p:cBhvr>
                                    </p:animEffect>
                                    <p:anim calcmode="lin" valueType="num">
                                      <p:cBhvr>
                                        <p:cTn id="349" dur="1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50" dur="1000"/>
                                        <p:tgtEl>
                                          <p:spTgt spid="79"/>
                                        </p:tgtEl>
                                        <p:attrNameLst>
                                          <p:attrName>ppt_h</p:attrName>
                                        </p:attrNameLst>
                                      </p:cBhvr>
                                      <p:tavLst>
                                        <p:tav tm="0">
                                          <p:val>
                                            <p:strVal val="ppt_h"/>
                                          </p:val>
                                        </p:tav>
                                        <p:tav tm="100000">
                                          <p:val>
                                            <p:strVal val="ppt_h"/>
                                          </p:val>
                                        </p:tav>
                                      </p:tavLst>
                                    </p:anim>
                                    <p:set>
                                      <p:cBhvr>
                                        <p:cTn id="351" dur="1" fill="hold">
                                          <p:stCondLst>
                                            <p:cond delay="999"/>
                                          </p:stCondLst>
                                        </p:cTn>
                                        <p:tgtEl>
                                          <p:spTgt spid="79"/>
                                        </p:tgtEl>
                                        <p:attrNameLst>
                                          <p:attrName>style.visibility</p:attrName>
                                        </p:attrNameLst>
                                      </p:cBhvr>
                                      <p:to>
                                        <p:strVal val="hidden"/>
                                      </p:to>
                                    </p:set>
                                  </p:childTnLst>
                                </p:cTn>
                              </p:par>
                              <p:par>
                                <p:cTn id="352" presetID="45" presetClass="exit" presetSubtype="0" fill="hold" grpId="0" nodeType="withEffect">
                                  <p:stCondLst>
                                    <p:cond delay="0"/>
                                  </p:stCondLst>
                                  <p:childTnLst>
                                    <p:animEffect transition="out" filter="fade">
                                      <p:cBhvr>
                                        <p:cTn id="353" dur="1000"/>
                                        <p:tgtEl>
                                          <p:spTgt spid="80"/>
                                        </p:tgtEl>
                                      </p:cBhvr>
                                    </p:animEffect>
                                    <p:anim calcmode="lin" valueType="num">
                                      <p:cBhvr>
                                        <p:cTn id="354" dur="1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55" dur="1000"/>
                                        <p:tgtEl>
                                          <p:spTgt spid="80"/>
                                        </p:tgtEl>
                                        <p:attrNameLst>
                                          <p:attrName>ppt_h</p:attrName>
                                        </p:attrNameLst>
                                      </p:cBhvr>
                                      <p:tavLst>
                                        <p:tav tm="0">
                                          <p:val>
                                            <p:strVal val="ppt_h"/>
                                          </p:val>
                                        </p:tav>
                                        <p:tav tm="100000">
                                          <p:val>
                                            <p:strVal val="ppt_h"/>
                                          </p:val>
                                        </p:tav>
                                      </p:tavLst>
                                    </p:anim>
                                    <p:set>
                                      <p:cBhvr>
                                        <p:cTn id="356" dur="1" fill="hold">
                                          <p:stCondLst>
                                            <p:cond delay="999"/>
                                          </p:stCondLst>
                                        </p:cTn>
                                        <p:tgtEl>
                                          <p:spTgt spid="80"/>
                                        </p:tgtEl>
                                        <p:attrNameLst>
                                          <p:attrName>style.visibility</p:attrName>
                                        </p:attrNameLst>
                                      </p:cBhvr>
                                      <p:to>
                                        <p:strVal val="hidden"/>
                                      </p:to>
                                    </p:set>
                                  </p:childTnLst>
                                </p:cTn>
                              </p:par>
                              <p:par>
                                <p:cTn id="357" presetID="45" presetClass="exit" presetSubtype="0" fill="hold" grpId="0" nodeType="withEffect">
                                  <p:stCondLst>
                                    <p:cond delay="0"/>
                                  </p:stCondLst>
                                  <p:childTnLst>
                                    <p:animEffect transition="out" filter="fade">
                                      <p:cBhvr>
                                        <p:cTn id="358" dur="1000"/>
                                        <p:tgtEl>
                                          <p:spTgt spid="89"/>
                                        </p:tgtEl>
                                      </p:cBhvr>
                                    </p:animEffect>
                                    <p:anim calcmode="lin" valueType="num">
                                      <p:cBhvr>
                                        <p:cTn id="359" dur="1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60" dur="1000"/>
                                        <p:tgtEl>
                                          <p:spTgt spid="89"/>
                                        </p:tgtEl>
                                        <p:attrNameLst>
                                          <p:attrName>ppt_h</p:attrName>
                                        </p:attrNameLst>
                                      </p:cBhvr>
                                      <p:tavLst>
                                        <p:tav tm="0">
                                          <p:val>
                                            <p:strVal val="ppt_h"/>
                                          </p:val>
                                        </p:tav>
                                        <p:tav tm="100000">
                                          <p:val>
                                            <p:strVal val="ppt_h"/>
                                          </p:val>
                                        </p:tav>
                                      </p:tavLst>
                                    </p:anim>
                                    <p:set>
                                      <p:cBhvr>
                                        <p:cTn id="361" dur="1" fill="hold">
                                          <p:stCondLst>
                                            <p:cond delay="999"/>
                                          </p:stCondLst>
                                        </p:cTn>
                                        <p:tgtEl>
                                          <p:spTgt spid="89"/>
                                        </p:tgtEl>
                                        <p:attrNameLst>
                                          <p:attrName>style.visibility</p:attrName>
                                        </p:attrNameLst>
                                      </p:cBhvr>
                                      <p:to>
                                        <p:strVal val="hidden"/>
                                      </p:to>
                                    </p:set>
                                  </p:childTnLst>
                                </p:cTn>
                              </p:par>
                              <p:par>
                                <p:cTn id="362" presetID="45" presetClass="exit" presetSubtype="0" fill="hold" grpId="0" nodeType="withEffect">
                                  <p:stCondLst>
                                    <p:cond delay="0"/>
                                  </p:stCondLst>
                                  <p:childTnLst>
                                    <p:animEffect transition="out" filter="fade">
                                      <p:cBhvr>
                                        <p:cTn id="363" dur="1000"/>
                                        <p:tgtEl>
                                          <p:spTgt spid="90"/>
                                        </p:tgtEl>
                                      </p:cBhvr>
                                    </p:animEffect>
                                    <p:anim calcmode="lin" valueType="num">
                                      <p:cBhvr>
                                        <p:cTn id="364" dur="1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65" dur="1000"/>
                                        <p:tgtEl>
                                          <p:spTgt spid="90"/>
                                        </p:tgtEl>
                                        <p:attrNameLst>
                                          <p:attrName>ppt_h</p:attrName>
                                        </p:attrNameLst>
                                      </p:cBhvr>
                                      <p:tavLst>
                                        <p:tav tm="0">
                                          <p:val>
                                            <p:strVal val="ppt_h"/>
                                          </p:val>
                                        </p:tav>
                                        <p:tav tm="100000">
                                          <p:val>
                                            <p:strVal val="ppt_h"/>
                                          </p:val>
                                        </p:tav>
                                      </p:tavLst>
                                    </p:anim>
                                    <p:set>
                                      <p:cBhvr>
                                        <p:cTn id="366" dur="1" fill="hold">
                                          <p:stCondLst>
                                            <p:cond delay="999"/>
                                          </p:stCondLst>
                                        </p:cTn>
                                        <p:tgtEl>
                                          <p:spTgt spid="90"/>
                                        </p:tgtEl>
                                        <p:attrNameLst>
                                          <p:attrName>style.visibility</p:attrName>
                                        </p:attrNameLst>
                                      </p:cBhvr>
                                      <p:to>
                                        <p:strVal val="hidden"/>
                                      </p:to>
                                    </p:set>
                                  </p:childTnLst>
                                </p:cTn>
                              </p:par>
                              <p:par>
                                <p:cTn id="367" presetID="45" presetClass="exit" presetSubtype="0" fill="hold" grpId="0" nodeType="withEffect">
                                  <p:stCondLst>
                                    <p:cond delay="0"/>
                                  </p:stCondLst>
                                  <p:childTnLst>
                                    <p:animEffect transition="out" filter="fade">
                                      <p:cBhvr>
                                        <p:cTn id="368" dur="1000"/>
                                        <p:tgtEl>
                                          <p:spTgt spid="93"/>
                                        </p:tgtEl>
                                      </p:cBhvr>
                                    </p:animEffect>
                                    <p:anim calcmode="lin" valueType="num">
                                      <p:cBhvr>
                                        <p:cTn id="369" dur="1000"/>
                                        <p:tgtEl>
                                          <p:spTgt spid="9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70" dur="1000"/>
                                        <p:tgtEl>
                                          <p:spTgt spid="93"/>
                                        </p:tgtEl>
                                        <p:attrNameLst>
                                          <p:attrName>ppt_h</p:attrName>
                                        </p:attrNameLst>
                                      </p:cBhvr>
                                      <p:tavLst>
                                        <p:tav tm="0">
                                          <p:val>
                                            <p:strVal val="ppt_h"/>
                                          </p:val>
                                        </p:tav>
                                        <p:tav tm="100000">
                                          <p:val>
                                            <p:strVal val="ppt_h"/>
                                          </p:val>
                                        </p:tav>
                                      </p:tavLst>
                                    </p:anim>
                                    <p:set>
                                      <p:cBhvr>
                                        <p:cTn id="371" dur="1" fill="hold">
                                          <p:stCondLst>
                                            <p:cond delay="999"/>
                                          </p:stCondLst>
                                        </p:cTn>
                                        <p:tgtEl>
                                          <p:spTgt spid="93"/>
                                        </p:tgtEl>
                                        <p:attrNameLst>
                                          <p:attrName>style.visibility</p:attrName>
                                        </p:attrNameLst>
                                      </p:cBhvr>
                                      <p:to>
                                        <p:strVal val="hidden"/>
                                      </p:to>
                                    </p:set>
                                  </p:childTnLst>
                                </p:cTn>
                              </p:par>
                              <p:par>
                                <p:cTn id="372" presetID="45" presetClass="exit" presetSubtype="0" fill="hold" grpId="0" nodeType="withEffect">
                                  <p:stCondLst>
                                    <p:cond delay="0"/>
                                  </p:stCondLst>
                                  <p:childTnLst>
                                    <p:animEffect transition="out" filter="fade">
                                      <p:cBhvr>
                                        <p:cTn id="373" dur="1000"/>
                                        <p:tgtEl>
                                          <p:spTgt spid="12"/>
                                        </p:tgtEl>
                                      </p:cBhvr>
                                    </p:animEffect>
                                    <p:anim calcmode="lin" valueType="num">
                                      <p:cBhvr>
                                        <p:cTn id="374" dur="1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75" dur="1000"/>
                                        <p:tgtEl>
                                          <p:spTgt spid="12"/>
                                        </p:tgtEl>
                                        <p:attrNameLst>
                                          <p:attrName>ppt_h</p:attrName>
                                        </p:attrNameLst>
                                      </p:cBhvr>
                                      <p:tavLst>
                                        <p:tav tm="0">
                                          <p:val>
                                            <p:strVal val="ppt_h"/>
                                          </p:val>
                                        </p:tav>
                                        <p:tav tm="100000">
                                          <p:val>
                                            <p:strVal val="ppt_h"/>
                                          </p:val>
                                        </p:tav>
                                      </p:tavLst>
                                    </p:anim>
                                    <p:set>
                                      <p:cBhvr>
                                        <p:cTn id="376" dur="1" fill="hold">
                                          <p:stCondLst>
                                            <p:cond delay="999"/>
                                          </p:stCondLst>
                                        </p:cTn>
                                        <p:tgtEl>
                                          <p:spTgt spid="12"/>
                                        </p:tgtEl>
                                        <p:attrNameLst>
                                          <p:attrName>style.visibility</p:attrName>
                                        </p:attrNameLst>
                                      </p:cBhvr>
                                      <p:to>
                                        <p:strVal val="hidden"/>
                                      </p:to>
                                    </p:set>
                                  </p:childTnLst>
                                </p:cTn>
                              </p:par>
                              <p:par>
                                <p:cTn id="377" presetID="45" presetClass="exit" presetSubtype="0" fill="hold" grpId="0" nodeType="withEffect">
                                  <p:stCondLst>
                                    <p:cond delay="0"/>
                                  </p:stCondLst>
                                  <p:childTnLst>
                                    <p:animEffect transition="out" filter="fade">
                                      <p:cBhvr>
                                        <p:cTn id="378" dur="1000"/>
                                        <p:tgtEl>
                                          <p:spTgt spid="21"/>
                                        </p:tgtEl>
                                      </p:cBhvr>
                                    </p:animEffect>
                                    <p:anim calcmode="lin" valueType="num">
                                      <p:cBhvr>
                                        <p:cTn id="379" dur="1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80" dur="1000"/>
                                        <p:tgtEl>
                                          <p:spTgt spid="21"/>
                                        </p:tgtEl>
                                        <p:attrNameLst>
                                          <p:attrName>ppt_h</p:attrName>
                                        </p:attrNameLst>
                                      </p:cBhvr>
                                      <p:tavLst>
                                        <p:tav tm="0">
                                          <p:val>
                                            <p:strVal val="ppt_h"/>
                                          </p:val>
                                        </p:tav>
                                        <p:tav tm="100000">
                                          <p:val>
                                            <p:strVal val="ppt_h"/>
                                          </p:val>
                                        </p:tav>
                                      </p:tavLst>
                                    </p:anim>
                                    <p:set>
                                      <p:cBhvr>
                                        <p:cTn id="381" dur="1" fill="hold">
                                          <p:stCondLst>
                                            <p:cond delay="999"/>
                                          </p:stCondLst>
                                        </p:cTn>
                                        <p:tgtEl>
                                          <p:spTgt spid="21"/>
                                        </p:tgtEl>
                                        <p:attrNameLst>
                                          <p:attrName>style.visibility</p:attrName>
                                        </p:attrNameLst>
                                      </p:cBhvr>
                                      <p:to>
                                        <p:strVal val="hidden"/>
                                      </p:to>
                                    </p:set>
                                  </p:childTnLst>
                                </p:cTn>
                              </p:par>
                              <p:par>
                                <p:cTn id="382" presetID="45" presetClass="exit" presetSubtype="0" fill="hold" grpId="0" nodeType="withEffect">
                                  <p:stCondLst>
                                    <p:cond delay="0"/>
                                  </p:stCondLst>
                                  <p:childTnLst>
                                    <p:animEffect transition="out" filter="fade">
                                      <p:cBhvr>
                                        <p:cTn id="383" dur="1000"/>
                                        <p:tgtEl>
                                          <p:spTgt spid="32"/>
                                        </p:tgtEl>
                                      </p:cBhvr>
                                    </p:animEffect>
                                    <p:anim calcmode="lin" valueType="num">
                                      <p:cBhvr>
                                        <p:cTn id="384" dur="1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85" dur="1000"/>
                                        <p:tgtEl>
                                          <p:spTgt spid="32"/>
                                        </p:tgtEl>
                                        <p:attrNameLst>
                                          <p:attrName>ppt_h</p:attrName>
                                        </p:attrNameLst>
                                      </p:cBhvr>
                                      <p:tavLst>
                                        <p:tav tm="0">
                                          <p:val>
                                            <p:strVal val="ppt_h"/>
                                          </p:val>
                                        </p:tav>
                                        <p:tav tm="100000">
                                          <p:val>
                                            <p:strVal val="ppt_h"/>
                                          </p:val>
                                        </p:tav>
                                      </p:tavLst>
                                    </p:anim>
                                    <p:set>
                                      <p:cBhvr>
                                        <p:cTn id="386" dur="1" fill="hold">
                                          <p:stCondLst>
                                            <p:cond delay="999"/>
                                          </p:stCondLst>
                                        </p:cTn>
                                        <p:tgtEl>
                                          <p:spTgt spid="32"/>
                                        </p:tgtEl>
                                        <p:attrNameLst>
                                          <p:attrName>style.visibility</p:attrName>
                                        </p:attrNameLst>
                                      </p:cBhvr>
                                      <p:to>
                                        <p:strVal val="hidden"/>
                                      </p:to>
                                    </p:set>
                                  </p:childTnLst>
                                </p:cTn>
                              </p:par>
                              <p:par>
                                <p:cTn id="387" presetID="45" presetClass="exit" presetSubtype="0" fill="hold" grpId="0" nodeType="withEffect">
                                  <p:stCondLst>
                                    <p:cond delay="0"/>
                                  </p:stCondLst>
                                  <p:childTnLst>
                                    <p:animEffect transition="out" filter="fade">
                                      <p:cBhvr>
                                        <p:cTn id="388" dur="1000"/>
                                        <p:tgtEl>
                                          <p:spTgt spid="51"/>
                                        </p:tgtEl>
                                      </p:cBhvr>
                                    </p:animEffect>
                                    <p:anim calcmode="lin" valueType="num">
                                      <p:cBhvr>
                                        <p:cTn id="389" dur="1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90" dur="1000"/>
                                        <p:tgtEl>
                                          <p:spTgt spid="51"/>
                                        </p:tgtEl>
                                        <p:attrNameLst>
                                          <p:attrName>ppt_h</p:attrName>
                                        </p:attrNameLst>
                                      </p:cBhvr>
                                      <p:tavLst>
                                        <p:tav tm="0">
                                          <p:val>
                                            <p:strVal val="ppt_h"/>
                                          </p:val>
                                        </p:tav>
                                        <p:tav tm="100000">
                                          <p:val>
                                            <p:strVal val="ppt_h"/>
                                          </p:val>
                                        </p:tav>
                                      </p:tavLst>
                                    </p:anim>
                                    <p:set>
                                      <p:cBhvr>
                                        <p:cTn id="391" dur="1" fill="hold">
                                          <p:stCondLst>
                                            <p:cond delay="999"/>
                                          </p:stCondLst>
                                        </p:cTn>
                                        <p:tgtEl>
                                          <p:spTgt spid="51"/>
                                        </p:tgtEl>
                                        <p:attrNameLst>
                                          <p:attrName>style.visibility</p:attrName>
                                        </p:attrNameLst>
                                      </p:cBhvr>
                                      <p:to>
                                        <p:strVal val="hidden"/>
                                      </p:to>
                                    </p:set>
                                  </p:childTnLst>
                                </p:cTn>
                              </p:par>
                              <p:par>
                                <p:cTn id="392" presetID="45" presetClass="exit" presetSubtype="0" fill="hold" grpId="0" nodeType="withEffect">
                                  <p:stCondLst>
                                    <p:cond delay="0"/>
                                  </p:stCondLst>
                                  <p:childTnLst>
                                    <p:animEffect transition="out" filter="fade">
                                      <p:cBhvr>
                                        <p:cTn id="393" dur="1000"/>
                                        <p:tgtEl>
                                          <p:spTgt spid="52"/>
                                        </p:tgtEl>
                                      </p:cBhvr>
                                    </p:animEffect>
                                    <p:anim calcmode="lin" valueType="num">
                                      <p:cBhvr>
                                        <p:cTn id="394" dur="1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95" dur="1000"/>
                                        <p:tgtEl>
                                          <p:spTgt spid="52"/>
                                        </p:tgtEl>
                                        <p:attrNameLst>
                                          <p:attrName>ppt_h</p:attrName>
                                        </p:attrNameLst>
                                      </p:cBhvr>
                                      <p:tavLst>
                                        <p:tav tm="0">
                                          <p:val>
                                            <p:strVal val="ppt_h"/>
                                          </p:val>
                                        </p:tav>
                                        <p:tav tm="100000">
                                          <p:val>
                                            <p:strVal val="ppt_h"/>
                                          </p:val>
                                        </p:tav>
                                      </p:tavLst>
                                    </p:anim>
                                    <p:set>
                                      <p:cBhvr>
                                        <p:cTn id="396" dur="1" fill="hold">
                                          <p:stCondLst>
                                            <p:cond delay="999"/>
                                          </p:stCondLst>
                                        </p:cTn>
                                        <p:tgtEl>
                                          <p:spTgt spid="52"/>
                                        </p:tgtEl>
                                        <p:attrNameLst>
                                          <p:attrName>style.visibility</p:attrName>
                                        </p:attrNameLst>
                                      </p:cBhvr>
                                      <p:to>
                                        <p:strVal val="hidden"/>
                                      </p:to>
                                    </p:set>
                                  </p:childTnLst>
                                </p:cTn>
                              </p:par>
                              <p:par>
                                <p:cTn id="397" presetID="45" presetClass="exit" presetSubtype="0" fill="hold" grpId="0" nodeType="withEffect">
                                  <p:stCondLst>
                                    <p:cond delay="0"/>
                                  </p:stCondLst>
                                  <p:childTnLst>
                                    <p:animEffect transition="out" filter="fade">
                                      <p:cBhvr>
                                        <p:cTn id="398" dur="1000"/>
                                        <p:tgtEl>
                                          <p:spTgt spid="62"/>
                                        </p:tgtEl>
                                      </p:cBhvr>
                                    </p:animEffect>
                                    <p:anim calcmode="lin" valueType="num">
                                      <p:cBhvr>
                                        <p:cTn id="399" dur="1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00" dur="1000"/>
                                        <p:tgtEl>
                                          <p:spTgt spid="62"/>
                                        </p:tgtEl>
                                        <p:attrNameLst>
                                          <p:attrName>ppt_h</p:attrName>
                                        </p:attrNameLst>
                                      </p:cBhvr>
                                      <p:tavLst>
                                        <p:tav tm="0">
                                          <p:val>
                                            <p:strVal val="ppt_h"/>
                                          </p:val>
                                        </p:tav>
                                        <p:tav tm="100000">
                                          <p:val>
                                            <p:strVal val="ppt_h"/>
                                          </p:val>
                                        </p:tav>
                                      </p:tavLst>
                                    </p:anim>
                                    <p:set>
                                      <p:cBhvr>
                                        <p:cTn id="401" dur="1" fill="hold">
                                          <p:stCondLst>
                                            <p:cond delay="999"/>
                                          </p:stCondLst>
                                        </p:cTn>
                                        <p:tgtEl>
                                          <p:spTgt spid="62"/>
                                        </p:tgtEl>
                                        <p:attrNameLst>
                                          <p:attrName>style.visibility</p:attrName>
                                        </p:attrNameLst>
                                      </p:cBhvr>
                                      <p:to>
                                        <p:strVal val="hidden"/>
                                      </p:to>
                                    </p:set>
                                  </p:childTnLst>
                                </p:cTn>
                              </p:par>
                              <p:par>
                                <p:cTn id="402" presetID="45" presetClass="exit" presetSubtype="0" fill="hold" grpId="0" nodeType="withEffect">
                                  <p:stCondLst>
                                    <p:cond delay="0"/>
                                  </p:stCondLst>
                                  <p:childTnLst>
                                    <p:animEffect transition="out" filter="fade">
                                      <p:cBhvr>
                                        <p:cTn id="403" dur="1000"/>
                                        <p:tgtEl>
                                          <p:spTgt spid="81"/>
                                        </p:tgtEl>
                                      </p:cBhvr>
                                    </p:animEffect>
                                    <p:anim calcmode="lin" valueType="num">
                                      <p:cBhvr>
                                        <p:cTn id="404" dur="1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05" dur="1000"/>
                                        <p:tgtEl>
                                          <p:spTgt spid="81"/>
                                        </p:tgtEl>
                                        <p:attrNameLst>
                                          <p:attrName>ppt_h</p:attrName>
                                        </p:attrNameLst>
                                      </p:cBhvr>
                                      <p:tavLst>
                                        <p:tav tm="0">
                                          <p:val>
                                            <p:strVal val="ppt_h"/>
                                          </p:val>
                                        </p:tav>
                                        <p:tav tm="100000">
                                          <p:val>
                                            <p:strVal val="ppt_h"/>
                                          </p:val>
                                        </p:tav>
                                      </p:tavLst>
                                    </p:anim>
                                    <p:set>
                                      <p:cBhvr>
                                        <p:cTn id="406" dur="1" fill="hold">
                                          <p:stCondLst>
                                            <p:cond delay="999"/>
                                          </p:stCondLst>
                                        </p:cTn>
                                        <p:tgtEl>
                                          <p:spTgt spid="81"/>
                                        </p:tgtEl>
                                        <p:attrNameLst>
                                          <p:attrName>style.visibility</p:attrName>
                                        </p:attrNameLst>
                                      </p:cBhvr>
                                      <p:to>
                                        <p:strVal val="hidden"/>
                                      </p:to>
                                    </p:set>
                                  </p:childTnLst>
                                </p:cTn>
                              </p:par>
                              <p:par>
                                <p:cTn id="407" presetID="45" presetClass="exit" presetSubtype="0" fill="hold" grpId="0" nodeType="withEffect">
                                  <p:stCondLst>
                                    <p:cond delay="0"/>
                                  </p:stCondLst>
                                  <p:childTnLst>
                                    <p:animEffect transition="out" filter="fade">
                                      <p:cBhvr>
                                        <p:cTn id="408" dur="1000"/>
                                        <p:tgtEl>
                                          <p:spTgt spid="91"/>
                                        </p:tgtEl>
                                      </p:cBhvr>
                                    </p:animEffect>
                                    <p:anim calcmode="lin" valueType="num">
                                      <p:cBhvr>
                                        <p:cTn id="409" dur="1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10" dur="1000"/>
                                        <p:tgtEl>
                                          <p:spTgt spid="91"/>
                                        </p:tgtEl>
                                        <p:attrNameLst>
                                          <p:attrName>ppt_h</p:attrName>
                                        </p:attrNameLst>
                                      </p:cBhvr>
                                      <p:tavLst>
                                        <p:tav tm="0">
                                          <p:val>
                                            <p:strVal val="ppt_h"/>
                                          </p:val>
                                        </p:tav>
                                        <p:tav tm="100000">
                                          <p:val>
                                            <p:strVal val="ppt_h"/>
                                          </p:val>
                                        </p:tav>
                                      </p:tavLst>
                                    </p:anim>
                                    <p:set>
                                      <p:cBhvr>
                                        <p:cTn id="411" dur="1" fill="hold">
                                          <p:stCondLst>
                                            <p:cond delay="999"/>
                                          </p:stCondLst>
                                        </p:cTn>
                                        <p:tgtEl>
                                          <p:spTgt spid="91"/>
                                        </p:tgtEl>
                                        <p:attrNameLst>
                                          <p:attrName>style.visibility</p:attrName>
                                        </p:attrNameLst>
                                      </p:cBhvr>
                                      <p:to>
                                        <p:strVal val="hidden"/>
                                      </p:to>
                                    </p:set>
                                  </p:childTnLst>
                                </p:cTn>
                              </p:par>
                              <p:par>
                                <p:cTn id="412" presetID="45" presetClass="entr" presetSubtype="0" fill="hold" grpId="0" nodeType="withEffect">
                                  <p:stCondLst>
                                    <p:cond delay="0"/>
                                  </p:stCondLst>
                                  <p:childTnLst>
                                    <p:set>
                                      <p:cBhvr>
                                        <p:cTn id="413" dur="1" fill="hold">
                                          <p:stCondLst>
                                            <p:cond delay="0"/>
                                          </p:stCondLst>
                                        </p:cTn>
                                        <p:tgtEl>
                                          <p:spTgt spid="342"/>
                                        </p:tgtEl>
                                        <p:attrNameLst>
                                          <p:attrName>style.visibility</p:attrName>
                                        </p:attrNameLst>
                                      </p:cBhvr>
                                      <p:to>
                                        <p:strVal val="visible"/>
                                      </p:to>
                                    </p:set>
                                    <p:animEffect transition="in" filter="fade">
                                      <p:cBhvr>
                                        <p:cTn id="414" dur="1000"/>
                                        <p:tgtEl>
                                          <p:spTgt spid="342"/>
                                        </p:tgtEl>
                                      </p:cBhvr>
                                    </p:animEffect>
                                    <p:anim calcmode="lin" valueType="num">
                                      <p:cBhvr>
                                        <p:cTn id="415" dur="1000" fill="hold"/>
                                        <p:tgtEl>
                                          <p:spTgt spid="342"/>
                                        </p:tgtEl>
                                        <p:attrNameLst>
                                          <p:attrName>ppt_w</p:attrName>
                                        </p:attrNameLst>
                                      </p:cBhvr>
                                      <p:tavLst>
                                        <p:tav tm="0" fmla="#ppt_w*sin(2.5*pi*$)">
                                          <p:val>
                                            <p:fltVal val="0"/>
                                          </p:val>
                                        </p:tav>
                                        <p:tav tm="100000">
                                          <p:val>
                                            <p:fltVal val="1"/>
                                          </p:val>
                                        </p:tav>
                                      </p:tavLst>
                                    </p:anim>
                                    <p:anim calcmode="lin" valueType="num">
                                      <p:cBhvr>
                                        <p:cTn id="416" dur="1000" fill="hold"/>
                                        <p:tgtEl>
                                          <p:spTgt spid="342"/>
                                        </p:tgtEl>
                                        <p:attrNameLst>
                                          <p:attrName>ppt_h</p:attrName>
                                        </p:attrNameLst>
                                      </p:cBhvr>
                                      <p:tavLst>
                                        <p:tav tm="0">
                                          <p:val>
                                            <p:strVal val="#ppt_h"/>
                                          </p:val>
                                        </p:tav>
                                        <p:tav tm="100000">
                                          <p:val>
                                            <p:strVal val="#ppt_h"/>
                                          </p:val>
                                        </p:tav>
                                      </p:tavLst>
                                    </p:anim>
                                  </p:childTnLst>
                                </p:cTn>
                              </p:par>
                              <p:par>
                                <p:cTn id="417" presetID="45" presetClass="entr" presetSubtype="0" fill="hold" grpId="0" nodeType="withEffect">
                                  <p:stCondLst>
                                    <p:cond delay="0"/>
                                  </p:stCondLst>
                                  <p:childTnLst>
                                    <p:set>
                                      <p:cBhvr>
                                        <p:cTn id="418" dur="1" fill="hold">
                                          <p:stCondLst>
                                            <p:cond delay="0"/>
                                          </p:stCondLst>
                                        </p:cTn>
                                        <p:tgtEl>
                                          <p:spTgt spid="343"/>
                                        </p:tgtEl>
                                        <p:attrNameLst>
                                          <p:attrName>style.visibility</p:attrName>
                                        </p:attrNameLst>
                                      </p:cBhvr>
                                      <p:to>
                                        <p:strVal val="visible"/>
                                      </p:to>
                                    </p:set>
                                    <p:animEffect transition="in" filter="fade">
                                      <p:cBhvr>
                                        <p:cTn id="419" dur="1000"/>
                                        <p:tgtEl>
                                          <p:spTgt spid="343"/>
                                        </p:tgtEl>
                                      </p:cBhvr>
                                    </p:animEffect>
                                    <p:anim calcmode="lin" valueType="num">
                                      <p:cBhvr>
                                        <p:cTn id="420" dur="1000" fill="hold"/>
                                        <p:tgtEl>
                                          <p:spTgt spid="343"/>
                                        </p:tgtEl>
                                        <p:attrNameLst>
                                          <p:attrName>ppt_w</p:attrName>
                                        </p:attrNameLst>
                                      </p:cBhvr>
                                      <p:tavLst>
                                        <p:tav tm="0" fmla="#ppt_w*sin(2.5*pi*$)">
                                          <p:val>
                                            <p:fltVal val="0"/>
                                          </p:val>
                                        </p:tav>
                                        <p:tav tm="100000">
                                          <p:val>
                                            <p:fltVal val="1"/>
                                          </p:val>
                                        </p:tav>
                                      </p:tavLst>
                                    </p:anim>
                                    <p:anim calcmode="lin" valueType="num">
                                      <p:cBhvr>
                                        <p:cTn id="421" dur="1000" fill="hold"/>
                                        <p:tgtEl>
                                          <p:spTgt spid="343"/>
                                        </p:tgtEl>
                                        <p:attrNameLst>
                                          <p:attrName>ppt_h</p:attrName>
                                        </p:attrNameLst>
                                      </p:cBhvr>
                                      <p:tavLst>
                                        <p:tav tm="0">
                                          <p:val>
                                            <p:strVal val="#ppt_h"/>
                                          </p:val>
                                        </p:tav>
                                        <p:tav tm="100000">
                                          <p:val>
                                            <p:strVal val="#ppt_h"/>
                                          </p:val>
                                        </p:tav>
                                      </p:tavLst>
                                    </p:anim>
                                  </p:childTnLst>
                                </p:cTn>
                              </p:par>
                              <p:par>
                                <p:cTn id="422" presetID="45" presetClass="entr" presetSubtype="0" fill="hold" grpId="0" nodeType="withEffect">
                                  <p:stCondLst>
                                    <p:cond delay="0"/>
                                  </p:stCondLst>
                                  <p:childTnLst>
                                    <p:set>
                                      <p:cBhvr>
                                        <p:cTn id="423" dur="1" fill="hold">
                                          <p:stCondLst>
                                            <p:cond delay="0"/>
                                          </p:stCondLst>
                                        </p:cTn>
                                        <p:tgtEl>
                                          <p:spTgt spid="344"/>
                                        </p:tgtEl>
                                        <p:attrNameLst>
                                          <p:attrName>style.visibility</p:attrName>
                                        </p:attrNameLst>
                                      </p:cBhvr>
                                      <p:to>
                                        <p:strVal val="visible"/>
                                      </p:to>
                                    </p:set>
                                    <p:animEffect transition="in" filter="fade">
                                      <p:cBhvr>
                                        <p:cTn id="424" dur="1000"/>
                                        <p:tgtEl>
                                          <p:spTgt spid="344"/>
                                        </p:tgtEl>
                                      </p:cBhvr>
                                    </p:animEffect>
                                    <p:anim calcmode="lin" valueType="num">
                                      <p:cBhvr>
                                        <p:cTn id="425" dur="1000" fill="hold"/>
                                        <p:tgtEl>
                                          <p:spTgt spid="344"/>
                                        </p:tgtEl>
                                        <p:attrNameLst>
                                          <p:attrName>ppt_w</p:attrName>
                                        </p:attrNameLst>
                                      </p:cBhvr>
                                      <p:tavLst>
                                        <p:tav tm="0" fmla="#ppt_w*sin(2.5*pi*$)">
                                          <p:val>
                                            <p:fltVal val="0"/>
                                          </p:val>
                                        </p:tav>
                                        <p:tav tm="100000">
                                          <p:val>
                                            <p:fltVal val="1"/>
                                          </p:val>
                                        </p:tav>
                                      </p:tavLst>
                                    </p:anim>
                                    <p:anim calcmode="lin" valueType="num">
                                      <p:cBhvr>
                                        <p:cTn id="426" dur="1000" fill="hold"/>
                                        <p:tgtEl>
                                          <p:spTgt spid="344"/>
                                        </p:tgtEl>
                                        <p:attrNameLst>
                                          <p:attrName>ppt_h</p:attrName>
                                        </p:attrNameLst>
                                      </p:cBhvr>
                                      <p:tavLst>
                                        <p:tav tm="0">
                                          <p:val>
                                            <p:strVal val="#ppt_h"/>
                                          </p:val>
                                        </p:tav>
                                        <p:tav tm="100000">
                                          <p:val>
                                            <p:strVal val="#ppt_h"/>
                                          </p:val>
                                        </p:tav>
                                      </p:tavLst>
                                    </p:anim>
                                  </p:childTnLst>
                                </p:cTn>
                              </p:par>
                              <p:par>
                                <p:cTn id="427" presetID="45" presetClass="entr" presetSubtype="0" fill="hold" grpId="0" nodeType="withEffect">
                                  <p:stCondLst>
                                    <p:cond delay="0"/>
                                  </p:stCondLst>
                                  <p:childTnLst>
                                    <p:set>
                                      <p:cBhvr>
                                        <p:cTn id="428" dur="1" fill="hold">
                                          <p:stCondLst>
                                            <p:cond delay="0"/>
                                          </p:stCondLst>
                                        </p:cTn>
                                        <p:tgtEl>
                                          <p:spTgt spid="345"/>
                                        </p:tgtEl>
                                        <p:attrNameLst>
                                          <p:attrName>style.visibility</p:attrName>
                                        </p:attrNameLst>
                                      </p:cBhvr>
                                      <p:to>
                                        <p:strVal val="visible"/>
                                      </p:to>
                                    </p:set>
                                    <p:animEffect transition="in" filter="fade">
                                      <p:cBhvr>
                                        <p:cTn id="429" dur="1000"/>
                                        <p:tgtEl>
                                          <p:spTgt spid="345"/>
                                        </p:tgtEl>
                                      </p:cBhvr>
                                    </p:animEffect>
                                    <p:anim calcmode="lin" valueType="num">
                                      <p:cBhvr>
                                        <p:cTn id="430" dur="1000" fill="hold"/>
                                        <p:tgtEl>
                                          <p:spTgt spid="345"/>
                                        </p:tgtEl>
                                        <p:attrNameLst>
                                          <p:attrName>ppt_w</p:attrName>
                                        </p:attrNameLst>
                                      </p:cBhvr>
                                      <p:tavLst>
                                        <p:tav tm="0" fmla="#ppt_w*sin(2.5*pi*$)">
                                          <p:val>
                                            <p:fltVal val="0"/>
                                          </p:val>
                                        </p:tav>
                                        <p:tav tm="100000">
                                          <p:val>
                                            <p:fltVal val="1"/>
                                          </p:val>
                                        </p:tav>
                                      </p:tavLst>
                                    </p:anim>
                                    <p:anim calcmode="lin" valueType="num">
                                      <p:cBhvr>
                                        <p:cTn id="431" dur="1000" fill="hold"/>
                                        <p:tgtEl>
                                          <p:spTgt spid="345"/>
                                        </p:tgtEl>
                                        <p:attrNameLst>
                                          <p:attrName>ppt_h</p:attrName>
                                        </p:attrNameLst>
                                      </p:cBhvr>
                                      <p:tavLst>
                                        <p:tav tm="0">
                                          <p:val>
                                            <p:strVal val="#ppt_h"/>
                                          </p:val>
                                        </p:tav>
                                        <p:tav tm="100000">
                                          <p:val>
                                            <p:strVal val="#ppt_h"/>
                                          </p:val>
                                        </p:tav>
                                      </p:tavLst>
                                    </p:anim>
                                  </p:childTnLst>
                                </p:cTn>
                              </p:par>
                              <p:par>
                                <p:cTn id="432" presetID="45" presetClass="entr" presetSubtype="0" fill="hold" grpId="0" nodeType="withEffect">
                                  <p:stCondLst>
                                    <p:cond delay="0"/>
                                  </p:stCondLst>
                                  <p:childTnLst>
                                    <p:set>
                                      <p:cBhvr>
                                        <p:cTn id="433" dur="1" fill="hold">
                                          <p:stCondLst>
                                            <p:cond delay="0"/>
                                          </p:stCondLst>
                                        </p:cTn>
                                        <p:tgtEl>
                                          <p:spTgt spid="346"/>
                                        </p:tgtEl>
                                        <p:attrNameLst>
                                          <p:attrName>style.visibility</p:attrName>
                                        </p:attrNameLst>
                                      </p:cBhvr>
                                      <p:to>
                                        <p:strVal val="visible"/>
                                      </p:to>
                                    </p:set>
                                    <p:animEffect transition="in" filter="fade">
                                      <p:cBhvr>
                                        <p:cTn id="434" dur="1000"/>
                                        <p:tgtEl>
                                          <p:spTgt spid="346"/>
                                        </p:tgtEl>
                                      </p:cBhvr>
                                    </p:animEffect>
                                    <p:anim calcmode="lin" valueType="num">
                                      <p:cBhvr>
                                        <p:cTn id="435" dur="1000" fill="hold"/>
                                        <p:tgtEl>
                                          <p:spTgt spid="346"/>
                                        </p:tgtEl>
                                        <p:attrNameLst>
                                          <p:attrName>ppt_w</p:attrName>
                                        </p:attrNameLst>
                                      </p:cBhvr>
                                      <p:tavLst>
                                        <p:tav tm="0" fmla="#ppt_w*sin(2.5*pi*$)">
                                          <p:val>
                                            <p:fltVal val="0"/>
                                          </p:val>
                                        </p:tav>
                                        <p:tav tm="100000">
                                          <p:val>
                                            <p:fltVal val="1"/>
                                          </p:val>
                                        </p:tav>
                                      </p:tavLst>
                                    </p:anim>
                                    <p:anim calcmode="lin" valueType="num">
                                      <p:cBhvr>
                                        <p:cTn id="436" dur="1000" fill="hold"/>
                                        <p:tgtEl>
                                          <p:spTgt spid="346"/>
                                        </p:tgtEl>
                                        <p:attrNameLst>
                                          <p:attrName>ppt_h</p:attrName>
                                        </p:attrNameLst>
                                      </p:cBhvr>
                                      <p:tavLst>
                                        <p:tav tm="0">
                                          <p:val>
                                            <p:strVal val="#ppt_h"/>
                                          </p:val>
                                        </p:tav>
                                        <p:tav tm="100000">
                                          <p:val>
                                            <p:strVal val="#ppt_h"/>
                                          </p:val>
                                        </p:tav>
                                      </p:tavLst>
                                    </p:anim>
                                  </p:childTnLst>
                                </p:cTn>
                              </p:par>
                              <p:par>
                                <p:cTn id="437" presetID="45" presetClass="entr" presetSubtype="0" fill="hold" grpId="0" nodeType="withEffect">
                                  <p:stCondLst>
                                    <p:cond delay="0"/>
                                  </p:stCondLst>
                                  <p:childTnLst>
                                    <p:set>
                                      <p:cBhvr>
                                        <p:cTn id="438" dur="1" fill="hold">
                                          <p:stCondLst>
                                            <p:cond delay="0"/>
                                          </p:stCondLst>
                                        </p:cTn>
                                        <p:tgtEl>
                                          <p:spTgt spid="347"/>
                                        </p:tgtEl>
                                        <p:attrNameLst>
                                          <p:attrName>style.visibility</p:attrName>
                                        </p:attrNameLst>
                                      </p:cBhvr>
                                      <p:to>
                                        <p:strVal val="visible"/>
                                      </p:to>
                                    </p:set>
                                    <p:animEffect transition="in" filter="fade">
                                      <p:cBhvr>
                                        <p:cTn id="439" dur="1000"/>
                                        <p:tgtEl>
                                          <p:spTgt spid="347"/>
                                        </p:tgtEl>
                                      </p:cBhvr>
                                    </p:animEffect>
                                    <p:anim calcmode="lin" valueType="num">
                                      <p:cBhvr>
                                        <p:cTn id="440" dur="1000" fill="hold"/>
                                        <p:tgtEl>
                                          <p:spTgt spid="347"/>
                                        </p:tgtEl>
                                        <p:attrNameLst>
                                          <p:attrName>ppt_w</p:attrName>
                                        </p:attrNameLst>
                                      </p:cBhvr>
                                      <p:tavLst>
                                        <p:tav tm="0" fmla="#ppt_w*sin(2.5*pi*$)">
                                          <p:val>
                                            <p:fltVal val="0"/>
                                          </p:val>
                                        </p:tav>
                                        <p:tav tm="100000">
                                          <p:val>
                                            <p:fltVal val="1"/>
                                          </p:val>
                                        </p:tav>
                                      </p:tavLst>
                                    </p:anim>
                                    <p:anim calcmode="lin" valueType="num">
                                      <p:cBhvr>
                                        <p:cTn id="441" dur="1000" fill="hold"/>
                                        <p:tgtEl>
                                          <p:spTgt spid="347"/>
                                        </p:tgtEl>
                                        <p:attrNameLst>
                                          <p:attrName>ppt_h</p:attrName>
                                        </p:attrNameLst>
                                      </p:cBhvr>
                                      <p:tavLst>
                                        <p:tav tm="0">
                                          <p:val>
                                            <p:strVal val="#ppt_h"/>
                                          </p:val>
                                        </p:tav>
                                        <p:tav tm="100000">
                                          <p:val>
                                            <p:strVal val="#ppt_h"/>
                                          </p:val>
                                        </p:tav>
                                      </p:tavLst>
                                    </p:anim>
                                  </p:childTnLst>
                                </p:cTn>
                              </p:par>
                              <p:par>
                                <p:cTn id="442" presetID="45" presetClass="entr" presetSubtype="0" fill="hold" grpId="0" nodeType="withEffect">
                                  <p:stCondLst>
                                    <p:cond delay="0"/>
                                  </p:stCondLst>
                                  <p:childTnLst>
                                    <p:set>
                                      <p:cBhvr>
                                        <p:cTn id="443" dur="1" fill="hold">
                                          <p:stCondLst>
                                            <p:cond delay="0"/>
                                          </p:stCondLst>
                                        </p:cTn>
                                        <p:tgtEl>
                                          <p:spTgt spid="348"/>
                                        </p:tgtEl>
                                        <p:attrNameLst>
                                          <p:attrName>style.visibility</p:attrName>
                                        </p:attrNameLst>
                                      </p:cBhvr>
                                      <p:to>
                                        <p:strVal val="visible"/>
                                      </p:to>
                                    </p:set>
                                    <p:animEffect transition="in" filter="fade">
                                      <p:cBhvr>
                                        <p:cTn id="444" dur="1000"/>
                                        <p:tgtEl>
                                          <p:spTgt spid="348"/>
                                        </p:tgtEl>
                                      </p:cBhvr>
                                    </p:animEffect>
                                    <p:anim calcmode="lin" valueType="num">
                                      <p:cBhvr>
                                        <p:cTn id="445" dur="1000" fill="hold"/>
                                        <p:tgtEl>
                                          <p:spTgt spid="348"/>
                                        </p:tgtEl>
                                        <p:attrNameLst>
                                          <p:attrName>ppt_w</p:attrName>
                                        </p:attrNameLst>
                                      </p:cBhvr>
                                      <p:tavLst>
                                        <p:tav tm="0" fmla="#ppt_w*sin(2.5*pi*$)">
                                          <p:val>
                                            <p:fltVal val="0"/>
                                          </p:val>
                                        </p:tav>
                                        <p:tav tm="100000">
                                          <p:val>
                                            <p:fltVal val="1"/>
                                          </p:val>
                                        </p:tav>
                                      </p:tavLst>
                                    </p:anim>
                                    <p:anim calcmode="lin" valueType="num">
                                      <p:cBhvr>
                                        <p:cTn id="446" dur="1000" fill="hold"/>
                                        <p:tgtEl>
                                          <p:spTgt spid="348"/>
                                        </p:tgtEl>
                                        <p:attrNameLst>
                                          <p:attrName>ppt_h</p:attrName>
                                        </p:attrNameLst>
                                      </p:cBhvr>
                                      <p:tavLst>
                                        <p:tav tm="0">
                                          <p:val>
                                            <p:strVal val="#ppt_h"/>
                                          </p:val>
                                        </p:tav>
                                        <p:tav tm="100000">
                                          <p:val>
                                            <p:strVal val="#ppt_h"/>
                                          </p:val>
                                        </p:tav>
                                      </p:tavLst>
                                    </p:anim>
                                  </p:childTnLst>
                                </p:cTn>
                              </p:par>
                              <p:par>
                                <p:cTn id="447" presetID="45" presetClass="entr" presetSubtype="0" fill="hold" grpId="0" nodeType="withEffect">
                                  <p:stCondLst>
                                    <p:cond delay="0"/>
                                  </p:stCondLst>
                                  <p:childTnLst>
                                    <p:set>
                                      <p:cBhvr>
                                        <p:cTn id="448" dur="1" fill="hold">
                                          <p:stCondLst>
                                            <p:cond delay="0"/>
                                          </p:stCondLst>
                                        </p:cTn>
                                        <p:tgtEl>
                                          <p:spTgt spid="349"/>
                                        </p:tgtEl>
                                        <p:attrNameLst>
                                          <p:attrName>style.visibility</p:attrName>
                                        </p:attrNameLst>
                                      </p:cBhvr>
                                      <p:to>
                                        <p:strVal val="visible"/>
                                      </p:to>
                                    </p:set>
                                    <p:animEffect transition="in" filter="fade">
                                      <p:cBhvr>
                                        <p:cTn id="449" dur="1000"/>
                                        <p:tgtEl>
                                          <p:spTgt spid="349"/>
                                        </p:tgtEl>
                                      </p:cBhvr>
                                    </p:animEffect>
                                    <p:anim calcmode="lin" valueType="num">
                                      <p:cBhvr>
                                        <p:cTn id="450" dur="1000" fill="hold"/>
                                        <p:tgtEl>
                                          <p:spTgt spid="349"/>
                                        </p:tgtEl>
                                        <p:attrNameLst>
                                          <p:attrName>ppt_w</p:attrName>
                                        </p:attrNameLst>
                                      </p:cBhvr>
                                      <p:tavLst>
                                        <p:tav tm="0" fmla="#ppt_w*sin(2.5*pi*$)">
                                          <p:val>
                                            <p:fltVal val="0"/>
                                          </p:val>
                                        </p:tav>
                                        <p:tav tm="100000">
                                          <p:val>
                                            <p:fltVal val="1"/>
                                          </p:val>
                                        </p:tav>
                                      </p:tavLst>
                                    </p:anim>
                                    <p:anim calcmode="lin" valueType="num">
                                      <p:cBhvr>
                                        <p:cTn id="451" dur="1000" fill="hold"/>
                                        <p:tgtEl>
                                          <p:spTgt spid="349"/>
                                        </p:tgtEl>
                                        <p:attrNameLst>
                                          <p:attrName>ppt_h</p:attrName>
                                        </p:attrNameLst>
                                      </p:cBhvr>
                                      <p:tavLst>
                                        <p:tav tm="0">
                                          <p:val>
                                            <p:strVal val="#ppt_h"/>
                                          </p:val>
                                        </p:tav>
                                        <p:tav tm="100000">
                                          <p:val>
                                            <p:strVal val="#ppt_h"/>
                                          </p:val>
                                        </p:tav>
                                      </p:tavLst>
                                    </p:anim>
                                  </p:childTnLst>
                                </p:cTn>
                              </p:par>
                              <p:par>
                                <p:cTn id="452" presetID="45" presetClass="entr" presetSubtype="0" fill="hold" grpId="0" nodeType="withEffect">
                                  <p:stCondLst>
                                    <p:cond delay="0"/>
                                  </p:stCondLst>
                                  <p:childTnLst>
                                    <p:set>
                                      <p:cBhvr>
                                        <p:cTn id="453" dur="1" fill="hold">
                                          <p:stCondLst>
                                            <p:cond delay="0"/>
                                          </p:stCondLst>
                                        </p:cTn>
                                        <p:tgtEl>
                                          <p:spTgt spid="350"/>
                                        </p:tgtEl>
                                        <p:attrNameLst>
                                          <p:attrName>style.visibility</p:attrName>
                                        </p:attrNameLst>
                                      </p:cBhvr>
                                      <p:to>
                                        <p:strVal val="visible"/>
                                      </p:to>
                                    </p:set>
                                    <p:animEffect transition="in" filter="fade">
                                      <p:cBhvr>
                                        <p:cTn id="454" dur="1000"/>
                                        <p:tgtEl>
                                          <p:spTgt spid="350"/>
                                        </p:tgtEl>
                                      </p:cBhvr>
                                    </p:animEffect>
                                    <p:anim calcmode="lin" valueType="num">
                                      <p:cBhvr>
                                        <p:cTn id="455" dur="1000" fill="hold"/>
                                        <p:tgtEl>
                                          <p:spTgt spid="350"/>
                                        </p:tgtEl>
                                        <p:attrNameLst>
                                          <p:attrName>ppt_w</p:attrName>
                                        </p:attrNameLst>
                                      </p:cBhvr>
                                      <p:tavLst>
                                        <p:tav tm="0" fmla="#ppt_w*sin(2.5*pi*$)">
                                          <p:val>
                                            <p:fltVal val="0"/>
                                          </p:val>
                                        </p:tav>
                                        <p:tav tm="100000">
                                          <p:val>
                                            <p:fltVal val="1"/>
                                          </p:val>
                                        </p:tav>
                                      </p:tavLst>
                                    </p:anim>
                                    <p:anim calcmode="lin" valueType="num">
                                      <p:cBhvr>
                                        <p:cTn id="456" dur="1000" fill="hold"/>
                                        <p:tgtEl>
                                          <p:spTgt spid="350"/>
                                        </p:tgtEl>
                                        <p:attrNameLst>
                                          <p:attrName>ppt_h</p:attrName>
                                        </p:attrNameLst>
                                      </p:cBhvr>
                                      <p:tavLst>
                                        <p:tav tm="0">
                                          <p:val>
                                            <p:strVal val="#ppt_h"/>
                                          </p:val>
                                        </p:tav>
                                        <p:tav tm="100000">
                                          <p:val>
                                            <p:strVal val="#ppt_h"/>
                                          </p:val>
                                        </p:tav>
                                      </p:tavLst>
                                    </p:anim>
                                  </p:childTnLst>
                                </p:cTn>
                              </p:par>
                              <p:par>
                                <p:cTn id="457" presetID="45" presetClass="entr" presetSubtype="0" fill="hold" grpId="0" nodeType="withEffect">
                                  <p:stCondLst>
                                    <p:cond delay="0"/>
                                  </p:stCondLst>
                                  <p:childTnLst>
                                    <p:set>
                                      <p:cBhvr>
                                        <p:cTn id="458" dur="1" fill="hold">
                                          <p:stCondLst>
                                            <p:cond delay="0"/>
                                          </p:stCondLst>
                                        </p:cTn>
                                        <p:tgtEl>
                                          <p:spTgt spid="351"/>
                                        </p:tgtEl>
                                        <p:attrNameLst>
                                          <p:attrName>style.visibility</p:attrName>
                                        </p:attrNameLst>
                                      </p:cBhvr>
                                      <p:to>
                                        <p:strVal val="visible"/>
                                      </p:to>
                                    </p:set>
                                    <p:animEffect transition="in" filter="fade">
                                      <p:cBhvr>
                                        <p:cTn id="459" dur="1000"/>
                                        <p:tgtEl>
                                          <p:spTgt spid="351"/>
                                        </p:tgtEl>
                                      </p:cBhvr>
                                    </p:animEffect>
                                    <p:anim calcmode="lin" valueType="num">
                                      <p:cBhvr>
                                        <p:cTn id="460" dur="1000" fill="hold"/>
                                        <p:tgtEl>
                                          <p:spTgt spid="351"/>
                                        </p:tgtEl>
                                        <p:attrNameLst>
                                          <p:attrName>ppt_w</p:attrName>
                                        </p:attrNameLst>
                                      </p:cBhvr>
                                      <p:tavLst>
                                        <p:tav tm="0" fmla="#ppt_w*sin(2.5*pi*$)">
                                          <p:val>
                                            <p:fltVal val="0"/>
                                          </p:val>
                                        </p:tav>
                                        <p:tav tm="100000">
                                          <p:val>
                                            <p:fltVal val="1"/>
                                          </p:val>
                                        </p:tav>
                                      </p:tavLst>
                                    </p:anim>
                                    <p:anim calcmode="lin" valueType="num">
                                      <p:cBhvr>
                                        <p:cTn id="461" dur="1000" fill="hold"/>
                                        <p:tgtEl>
                                          <p:spTgt spid="351"/>
                                        </p:tgtEl>
                                        <p:attrNameLst>
                                          <p:attrName>ppt_h</p:attrName>
                                        </p:attrNameLst>
                                      </p:cBhvr>
                                      <p:tavLst>
                                        <p:tav tm="0">
                                          <p:val>
                                            <p:strVal val="#ppt_h"/>
                                          </p:val>
                                        </p:tav>
                                        <p:tav tm="100000">
                                          <p:val>
                                            <p:strVal val="#ppt_h"/>
                                          </p:val>
                                        </p:tav>
                                      </p:tavLst>
                                    </p:anim>
                                  </p:childTnLst>
                                </p:cTn>
                              </p:par>
                              <p:par>
                                <p:cTn id="462" presetID="45" presetClass="entr" presetSubtype="0" fill="hold" grpId="0" nodeType="withEffect">
                                  <p:stCondLst>
                                    <p:cond delay="0"/>
                                  </p:stCondLst>
                                  <p:childTnLst>
                                    <p:set>
                                      <p:cBhvr>
                                        <p:cTn id="463" dur="1" fill="hold">
                                          <p:stCondLst>
                                            <p:cond delay="0"/>
                                          </p:stCondLst>
                                        </p:cTn>
                                        <p:tgtEl>
                                          <p:spTgt spid="352"/>
                                        </p:tgtEl>
                                        <p:attrNameLst>
                                          <p:attrName>style.visibility</p:attrName>
                                        </p:attrNameLst>
                                      </p:cBhvr>
                                      <p:to>
                                        <p:strVal val="visible"/>
                                      </p:to>
                                    </p:set>
                                    <p:animEffect transition="in" filter="fade">
                                      <p:cBhvr>
                                        <p:cTn id="464" dur="1000"/>
                                        <p:tgtEl>
                                          <p:spTgt spid="352"/>
                                        </p:tgtEl>
                                      </p:cBhvr>
                                    </p:animEffect>
                                    <p:anim calcmode="lin" valueType="num">
                                      <p:cBhvr>
                                        <p:cTn id="465" dur="1000" fill="hold"/>
                                        <p:tgtEl>
                                          <p:spTgt spid="352"/>
                                        </p:tgtEl>
                                        <p:attrNameLst>
                                          <p:attrName>ppt_w</p:attrName>
                                        </p:attrNameLst>
                                      </p:cBhvr>
                                      <p:tavLst>
                                        <p:tav tm="0" fmla="#ppt_w*sin(2.5*pi*$)">
                                          <p:val>
                                            <p:fltVal val="0"/>
                                          </p:val>
                                        </p:tav>
                                        <p:tav tm="100000">
                                          <p:val>
                                            <p:fltVal val="1"/>
                                          </p:val>
                                        </p:tav>
                                      </p:tavLst>
                                    </p:anim>
                                    <p:anim calcmode="lin" valueType="num">
                                      <p:cBhvr>
                                        <p:cTn id="466" dur="1000" fill="hold"/>
                                        <p:tgtEl>
                                          <p:spTgt spid="352"/>
                                        </p:tgtEl>
                                        <p:attrNameLst>
                                          <p:attrName>ppt_h</p:attrName>
                                        </p:attrNameLst>
                                      </p:cBhvr>
                                      <p:tavLst>
                                        <p:tav tm="0">
                                          <p:val>
                                            <p:strVal val="#ppt_h"/>
                                          </p:val>
                                        </p:tav>
                                        <p:tav tm="100000">
                                          <p:val>
                                            <p:strVal val="#ppt_h"/>
                                          </p:val>
                                        </p:tav>
                                      </p:tavLst>
                                    </p:anim>
                                  </p:childTnLst>
                                </p:cTn>
                              </p:par>
                              <p:par>
                                <p:cTn id="467" presetID="45" presetClass="entr" presetSubtype="0" fill="hold" grpId="0" nodeType="withEffect">
                                  <p:stCondLst>
                                    <p:cond delay="0"/>
                                  </p:stCondLst>
                                  <p:childTnLst>
                                    <p:set>
                                      <p:cBhvr>
                                        <p:cTn id="468" dur="1" fill="hold">
                                          <p:stCondLst>
                                            <p:cond delay="0"/>
                                          </p:stCondLst>
                                        </p:cTn>
                                        <p:tgtEl>
                                          <p:spTgt spid="353"/>
                                        </p:tgtEl>
                                        <p:attrNameLst>
                                          <p:attrName>style.visibility</p:attrName>
                                        </p:attrNameLst>
                                      </p:cBhvr>
                                      <p:to>
                                        <p:strVal val="visible"/>
                                      </p:to>
                                    </p:set>
                                    <p:animEffect transition="in" filter="fade">
                                      <p:cBhvr>
                                        <p:cTn id="469" dur="1000"/>
                                        <p:tgtEl>
                                          <p:spTgt spid="353"/>
                                        </p:tgtEl>
                                      </p:cBhvr>
                                    </p:animEffect>
                                    <p:anim calcmode="lin" valueType="num">
                                      <p:cBhvr>
                                        <p:cTn id="470" dur="1000" fill="hold"/>
                                        <p:tgtEl>
                                          <p:spTgt spid="353"/>
                                        </p:tgtEl>
                                        <p:attrNameLst>
                                          <p:attrName>ppt_w</p:attrName>
                                        </p:attrNameLst>
                                      </p:cBhvr>
                                      <p:tavLst>
                                        <p:tav tm="0" fmla="#ppt_w*sin(2.5*pi*$)">
                                          <p:val>
                                            <p:fltVal val="0"/>
                                          </p:val>
                                        </p:tav>
                                        <p:tav tm="100000">
                                          <p:val>
                                            <p:fltVal val="1"/>
                                          </p:val>
                                        </p:tav>
                                      </p:tavLst>
                                    </p:anim>
                                    <p:anim calcmode="lin" valueType="num">
                                      <p:cBhvr>
                                        <p:cTn id="471" dur="1000" fill="hold"/>
                                        <p:tgtEl>
                                          <p:spTgt spid="353"/>
                                        </p:tgtEl>
                                        <p:attrNameLst>
                                          <p:attrName>ppt_h</p:attrName>
                                        </p:attrNameLst>
                                      </p:cBhvr>
                                      <p:tavLst>
                                        <p:tav tm="0">
                                          <p:val>
                                            <p:strVal val="#ppt_h"/>
                                          </p:val>
                                        </p:tav>
                                        <p:tav tm="100000">
                                          <p:val>
                                            <p:strVal val="#ppt_h"/>
                                          </p:val>
                                        </p:tav>
                                      </p:tavLst>
                                    </p:anim>
                                  </p:childTnLst>
                                </p:cTn>
                              </p:par>
                              <p:par>
                                <p:cTn id="472" presetID="45" presetClass="entr" presetSubtype="0" fill="hold" grpId="0" nodeType="withEffect">
                                  <p:stCondLst>
                                    <p:cond delay="0"/>
                                  </p:stCondLst>
                                  <p:childTnLst>
                                    <p:set>
                                      <p:cBhvr>
                                        <p:cTn id="473" dur="1" fill="hold">
                                          <p:stCondLst>
                                            <p:cond delay="0"/>
                                          </p:stCondLst>
                                        </p:cTn>
                                        <p:tgtEl>
                                          <p:spTgt spid="354"/>
                                        </p:tgtEl>
                                        <p:attrNameLst>
                                          <p:attrName>style.visibility</p:attrName>
                                        </p:attrNameLst>
                                      </p:cBhvr>
                                      <p:to>
                                        <p:strVal val="visible"/>
                                      </p:to>
                                    </p:set>
                                    <p:animEffect transition="in" filter="fade">
                                      <p:cBhvr>
                                        <p:cTn id="474" dur="1000"/>
                                        <p:tgtEl>
                                          <p:spTgt spid="354"/>
                                        </p:tgtEl>
                                      </p:cBhvr>
                                    </p:animEffect>
                                    <p:anim calcmode="lin" valueType="num">
                                      <p:cBhvr>
                                        <p:cTn id="475" dur="1000" fill="hold"/>
                                        <p:tgtEl>
                                          <p:spTgt spid="354"/>
                                        </p:tgtEl>
                                        <p:attrNameLst>
                                          <p:attrName>ppt_w</p:attrName>
                                        </p:attrNameLst>
                                      </p:cBhvr>
                                      <p:tavLst>
                                        <p:tav tm="0" fmla="#ppt_w*sin(2.5*pi*$)">
                                          <p:val>
                                            <p:fltVal val="0"/>
                                          </p:val>
                                        </p:tav>
                                        <p:tav tm="100000">
                                          <p:val>
                                            <p:fltVal val="1"/>
                                          </p:val>
                                        </p:tav>
                                      </p:tavLst>
                                    </p:anim>
                                    <p:anim calcmode="lin" valueType="num">
                                      <p:cBhvr>
                                        <p:cTn id="476" dur="1000" fill="hold"/>
                                        <p:tgtEl>
                                          <p:spTgt spid="354"/>
                                        </p:tgtEl>
                                        <p:attrNameLst>
                                          <p:attrName>ppt_h</p:attrName>
                                        </p:attrNameLst>
                                      </p:cBhvr>
                                      <p:tavLst>
                                        <p:tav tm="0">
                                          <p:val>
                                            <p:strVal val="#ppt_h"/>
                                          </p:val>
                                        </p:tav>
                                        <p:tav tm="100000">
                                          <p:val>
                                            <p:strVal val="#ppt_h"/>
                                          </p:val>
                                        </p:tav>
                                      </p:tavLst>
                                    </p:anim>
                                  </p:childTnLst>
                                </p:cTn>
                              </p:par>
                              <p:par>
                                <p:cTn id="477" presetID="45" presetClass="entr" presetSubtype="0" fill="hold" grpId="0" nodeType="withEffect">
                                  <p:stCondLst>
                                    <p:cond delay="0"/>
                                  </p:stCondLst>
                                  <p:childTnLst>
                                    <p:set>
                                      <p:cBhvr>
                                        <p:cTn id="478" dur="1" fill="hold">
                                          <p:stCondLst>
                                            <p:cond delay="0"/>
                                          </p:stCondLst>
                                        </p:cTn>
                                        <p:tgtEl>
                                          <p:spTgt spid="355"/>
                                        </p:tgtEl>
                                        <p:attrNameLst>
                                          <p:attrName>style.visibility</p:attrName>
                                        </p:attrNameLst>
                                      </p:cBhvr>
                                      <p:to>
                                        <p:strVal val="visible"/>
                                      </p:to>
                                    </p:set>
                                    <p:animEffect transition="in" filter="fade">
                                      <p:cBhvr>
                                        <p:cTn id="479" dur="1000"/>
                                        <p:tgtEl>
                                          <p:spTgt spid="355"/>
                                        </p:tgtEl>
                                      </p:cBhvr>
                                    </p:animEffect>
                                    <p:anim calcmode="lin" valueType="num">
                                      <p:cBhvr>
                                        <p:cTn id="480" dur="1000" fill="hold"/>
                                        <p:tgtEl>
                                          <p:spTgt spid="355"/>
                                        </p:tgtEl>
                                        <p:attrNameLst>
                                          <p:attrName>ppt_w</p:attrName>
                                        </p:attrNameLst>
                                      </p:cBhvr>
                                      <p:tavLst>
                                        <p:tav tm="0" fmla="#ppt_w*sin(2.5*pi*$)">
                                          <p:val>
                                            <p:fltVal val="0"/>
                                          </p:val>
                                        </p:tav>
                                        <p:tav tm="100000">
                                          <p:val>
                                            <p:fltVal val="1"/>
                                          </p:val>
                                        </p:tav>
                                      </p:tavLst>
                                    </p:anim>
                                    <p:anim calcmode="lin" valueType="num">
                                      <p:cBhvr>
                                        <p:cTn id="481" dur="1000" fill="hold"/>
                                        <p:tgtEl>
                                          <p:spTgt spid="355"/>
                                        </p:tgtEl>
                                        <p:attrNameLst>
                                          <p:attrName>ppt_h</p:attrName>
                                        </p:attrNameLst>
                                      </p:cBhvr>
                                      <p:tavLst>
                                        <p:tav tm="0">
                                          <p:val>
                                            <p:strVal val="#ppt_h"/>
                                          </p:val>
                                        </p:tav>
                                        <p:tav tm="100000">
                                          <p:val>
                                            <p:strVal val="#ppt_h"/>
                                          </p:val>
                                        </p:tav>
                                      </p:tavLst>
                                    </p:anim>
                                  </p:childTnLst>
                                </p:cTn>
                              </p:par>
                              <p:par>
                                <p:cTn id="482" presetID="45" presetClass="entr" presetSubtype="0" fill="hold" grpId="0" nodeType="withEffect">
                                  <p:stCondLst>
                                    <p:cond delay="0"/>
                                  </p:stCondLst>
                                  <p:childTnLst>
                                    <p:set>
                                      <p:cBhvr>
                                        <p:cTn id="483" dur="1" fill="hold">
                                          <p:stCondLst>
                                            <p:cond delay="0"/>
                                          </p:stCondLst>
                                        </p:cTn>
                                        <p:tgtEl>
                                          <p:spTgt spid="356"/>
                                        </p:tgtEl>
                                        <p:attrNameLst>
                                          <p:attrName>style.visibility</p:attrName>
                                        </p:attrNameLst>
                                      </p:cBhvr>
                                      <p:to>
                                        <p:strVal val="visible"/>
                                      </p:to>
                                    </p:set>
                                    <p:animEffect transition="in" filter="fade">
                                      <p:cBhvr>
                                        <p:cTn id="484" dur="1000"/>
                                        <p:tgtEl>
                                          <p:spTgt spid="356"/>
                                        </p:tgtEl>
                                      </p:cBhvr>
                                    </p:animEffect>
                                    <p:anim calcmode="lin" valueType="num">
                                      <p:cBhvr>
                                        <p:cTn id="485" dur="1000" fill="hold"/>
                                        <p:tgtEl>
                                          <p:spTgt spid="356"/>
                                        </p:tgtEl>
                                        <p:attrNameLst>
                                          <p:attrName>ppt_w</p:attrName>
                                        </p:attrNameLst>
                                      </p:cBhvr>
                                      <p:tavLst>
                                        <p:tav tm="0" fmla="#ppt_w*sin(2.5*pi*$)">
                                          <p:val>
                                            <p:fltVal val="0"/>
                                          </p:val>
                                        </p:tav>
                                        <p:tav tm="100000">
                                          <p:val>
                                            <p:fltVal val="1"/>
                                          </p:val>
                                        </p:tav>
                                      </p:tavLst>
                                    </p:anim>
                                    <p:anim calcmode="lin" valueType="num">
                                      <p:cBhvr>
                                        <p:cTn id="486" dur="1000" fill="hold"/>
                                        <p:tgtEl>
                                          <p:spTgt spid="356"/>
                                        </p:tgtEl>
                                        <p:attrNameLst>
                                          <p:attrName>ppt_h</p:attrName>
                                        </p:attrNameLst>
                                      </p:cBhvr>
                                      <p:tavLst>
                                        <p:tav tm="0">
                                          <p:val>
                                            <p:strVal val="#ppt_h"/>
                                          </p:val>
                                        </p:tav>
                                        <p:tav tm="100000">
                                          <p:val>
                                            <p:strVal val="#ppt_h"/>
                                          </p:val>
                                        </p:tav>
                                      </p:tavLst>
                                    </p:anim>
                                  </p:childTnLst>
                                </p:cTn>
                              </p:par>
                              <p:par>
                                <p:cTn id="487" presetID="45" presetClass="entr" presetSubtype="0" fill="hold" grpId="0" nodeType="withEffect">
                                  <p:stCondLst>
                                    <p:cond delay="0"/>
                                  </p:stCondLst>
                                  <p:childTnLst>
                                    <p:set>
                                      <p:cBhvr>
                                        <p:cTn id="488" dur="1" fill="hold">
                                          <p:stCondLst>
                                            <p:cond delay="0"/>
                                          </p:stCondLst>
                                        </p:cTn>
                                        <p:tgtEl>
                                          <p:spTgt spid="357"/>
                                        </p:tgtEl>
                                        <p:attrNameLst>
                                          <p:attrName>style.visibility</p:attrName>
                                        </p:attrNameLst>
                                      </p:cBhvr>
                                      <p:to>
                                        <p:strVal val="visible"/>
                                      </p:to>
                                    </p:set>
                                    <p:animEffect transition="in" filter="fade">
                                      <p:cBhvr>
                                        <p:cTn id="489" dur="1000"/>
                                        <p:tgtEl>
                                          <p:spTgt spid="357"/>
                                        </p:tgtEl>
                                      </p:cBhvr>
                                    </p:animEffect>
                                    <p:anim calcmode="lin" valueType="num">
                                      <p:cBhvr>
                                        <p:cTn id="490" dur="1000" fill="hold"/>
                                        <p:tgtEl>
                                          <p:spTgt spid="357"/>
                                        </p:tgtEl>
                                        <p:attrNameLst>
                                          <p:attrName>ppt_w</p:attrName>
                                        </p:attrNameLst>
                                      </p:cBhvr>
                                      <p:tavLst>
                                        <p:tav tm="0" fmla="#ppt_w*sin(2.5*pi*$)">
                                          <p:val>
                                            <p:fltVal val="0"/>
                                          </p:val>
                                        </p:tav>
                                        <p:tav tm="100000">
                                          <p:val>
                                            <p:fltVal val="1"/>
                                          </p:val>
                                        </p:tav>
                                      </p:tavLst>
                                    </p:anim>
                                    <p:anim calcmode="lin" valueType="num">
                                      <p:cBhvr>
                                        <p:cTn id="491" dur="1000" fill="hold"/>
                                        <p:tgtEl>
                                          <p:spTgt spid="357"/>
                                        </p:tgtEl>
                                        <p:attrNameLst>
                                          <p:attrName>ppt_h</p:attrName>
                                        </p:attrNameLst>
                                      </p:cBhvr>
                                      <p:tavLst>
                                        <p:tav tm="0">
                                          <p:val>
                                            <p:strVal val="#ppt_h"/>
                                          </p:val>
                                        </p:tav>
                                        <p:tav tm="100000">
                                          <p:val>
                                            <p:strVal val="#ppt_h"/>
                                          </p:val>
                                        </p:tav>
                                      </p:tavLst>
                                    </p:anim>
                                  </p:childTnLst>
                                </p:cTn>
                              </p:par>
                              <p:par>
                                <p:cTn id="492" presetID="45" presetClass="entr" presetSubtype="0" fill="hold" grpId="0" nodeType="withEffect">
                                  <p:stCondLst>
                                    <p:cond delay="0"/>
                                  </p:stCondLst>
                                  <p:childTnLst>
                                    <p:set>
                                      <p:cBhvr>
                                        <p:cTn id="493" dur="1" fill="hold">
                                          <p:stCondLst>
                                            <p:cond delay="0"/>
                                          </p:stCondLst>
                                        </p:cTn>
                                        <p:tgtEl>
                                          <p:spTgt spid="358"/>
                                        </p:tgtEl>
                                        <p:attrNameLst>
                                          <p:attrName>style.visibility</p:attrName>
                                        </p:attrNameLst>
                                      </p:cBhvr>
                                      <p:to>
                                        <p:strVal val="visible"/>
                                      </p:to>
                                    </p:set>
                                    <p:animEffect transition="in" filter="fade">
                                      <p:cBhvr>
                                        <p:cTn id="494" dur="1000"/>
                                        <p:tgtEl>
                                          <p:spTgt spid="358"/>
                                        </p:tgtEl>
                                      </p:cBhvr>
                                    </p:animEffect>
                                    <p:anim calcmode="lin" valueType="num">
                                      <p:cBhvr>
                                        <p:cTn id="495" dur="1000" fill="hold"/>
                                        <p:tgtEl>
                                          <p:spTgt spid="358"/>
                                        </p:tgtEl>
                                        <p:attrNameLst>
                                          <p:attrName>ppt_w</p:attrName>
                                        </p:attrNameLst>
                                      </p:cBhvr>
                                      <p:tavLst>
                                        <p:tav tm="0" fmla="#ppt_w*sin(2.5*pi*$)">
                                          <p:val>
                                            <p:fltVal val="0"/>
                                          </p:val>
                                        </p:tav>
                                        <p:tav tm="100000">
                                          <p:val>
                                            <p:fltVal val="1"/>
                                          </p:val>
                                        </p:tav>
                                      </p:tavLst>
                                    </p:anim>
                                    <p:anim calcmode="lin" valueType="num">
                                      <p:cBhvr>
                                        <p:cTn id="496" dur="1000" fill="hold"/>
                                        <p:tgtEl>
                                          <p:spTgt spid="358"/>
                                        </p:tgtEl>
                                        <p:attrNameLst>
                                          <p:attrName>ppt_h</p:attrName>
                                        </p:attrNameLst>
                                      </p:cBhvr>
                                      <p:tavLst>
                                        <p:tav tm="0">
                                          <p:val>
                                            <p:strVal val="#ppt_h"/>
                                          </p:val>
                                        </p:tav>
                                        <p:tav tm="100000">
                                          <p:val>
                                            <p:strVal val="#ppt_h"/>
                                          </p:val>
                                        </p:tav>
                                      </p:tavLst>
                                    </p:anim>
                                  </p:childTnLst>
                                </p:cTn>
                              </p:par>
                              <p:par>
                                <p:cTn id="497" presetID="45" presetClass="entr" presetSubtype="0" fill="hold" grpId="0" nodeType="withEffect">
                                  <p:stCondLst>
                                    <p:cond delay="0"/>
                                  </p:stCondLst>
                                  <p:childTnLst>
                                    <p:set>
                                      <p:cBhvr>
                                        <p:cTn id="498" dur="1" fill="hold">
                                          <p:stCondLst>
                                            <p:cond delay="0"/>
                                          </p:stCondLst>
                                        </p:cTn>
                                        <p:tgtEl>
                                          <p:spTgt spid="359"/>
                                        </p:tgtEl>
                                        <p:attrNameLst>
                                          <p:attrName>style.visibility</p:attrName>
                                        </p:attrNameLst>
                                      </p:cBhvr>
                                      <p:to>
                                        <p:strVal val="visible"/>
                                      </p:to>
                                    </p:set>
                                    <p:animEffect transition="in" filter="fade">
                                      <p:cBhvr>
                                        <p:cTn id="499" dur="1000"/>
                                        <p:tgtEl>
                                          <p:spTgt spid="359"/>
                                        </p:tgtEl>
                                      </p:cBhvr>
                                    </p:animEffect>
                                    <p:anim calcmode="lin" valueType="num">
                                      <p:cBhvr>
                                        <p:cTn id="500" dur="1000" fill="hold"/>
                                        <p:tgtEl>
                                          <p:spTgt spid="359"/>
                                        </p:tgtEl>
                                        <p:attrNameLst>
                                          <p:attrName>ppt_w</p:attrName>
                                        </p:attrNameLst>
                                      </p:cBhvr>
                                      <p:tavLst>
                                        <p:tav tm="0" fmla="#ppt_w*sin(2.5*pi*$)">
                                          <p:val>
                                            <p:fltVal val="0"/>
                                          </p:val>
                                        </p:tav>
                                        <p:tav tm="100000">
                                          <p:val>
                                            <p:fltVal val="1"/>
                                          </p:val>
                                        </p:tav>
                                      </p:tavLst>
                                    </p:anim>
                                    <p:anim calcmode="lin" valueType="num">
                                      <p:cBhvr>
                                        <p:cTn id="501" dur="1000" fill="hold"/>
                                        <p:tgtEl>
                                          <p:spTgt spid="359"/>
                                        </p:tgtEl>
                                        <p:attrNameLst>
                                          <p:attrName>ppt_h</p:attrName>
                                        </p:attrNameLst>
                                      </p:cBhvr>
                                      <p:tavLst>
                                        <p:tav tm="0">
                                          <p:val>
                                            <p:strVal val="#ppt_h"/>
                                          </p:val>
                                        </p:tav>
                                        <p:tav tm="100000">
                                          <p:val>
                                            <p:strVal val="#ppt_h"/>
                                          </p:val>
                                        </p:tav>
                                      </p:tavLst>
                                    </p:anim>
                                  </p:childTnLst>
                                </p:cTn>
                              </p:par>
                              <p:par>
                                <p:cTn id="502" presetID="45" presetClass="entr" presetSubtype="0" fill="hold" grpId="0" nodeType="withEffect">
                                  <p:stCondLst>
                                    <p:cond delay="0"/>
                                  </p:stCondLst>
                                  <p:childTnLst>
                                    <p:set>
                                      <p:cBhvr>
                                        <p:cTn id="503" dur="1" fill="hold">
                                          <p:stCondLst>
                                            <p:cond delay="0"/>
                                          </p:stCondLst>
                                        </p:cTn>
                                        <p:tgtEl>
                                          <p:spTgt spid="360"/>
                                        </p:tgtEl>
                                        <p:attrNameLst>
                                          <p:attrName>style.visibility</p:attrName>
                                        </p:attrNameLst>
                                      </p:cBhvr>
                                      <p:to>
                                        <p:strVal val="visible"/>
                                      </p:to>
                                    </p:set>
                                    <p:animEffect transition="in" filter="fade">
                                      <p:cBhvr>
                                        <p:cTn id="504" dur="1000"/>
                                        <p:tgtEl>
                                          <p:spTgt spid="360"/>
                                        </p:tgtEl>
                                      </p:cBhvr>
                                    </p:animEffect>
                                    <p:anim calcmode="lin" valueType="num">
                                      <p:cBhvr>
                                        <p:cTn id="505" dur="1000" fill="hold"/>
                                        <p:tgtEl>
                                          <p:spTgt spid="360"/>
                                        </p:tgtEl>
                                        <p:attrNameLst>
                                          <p:attrName>ppt_w</p:attrName>
                                        </p:attrNameLst>
                                      </p:cBhvr>
                                      <p:tavLst>
                                        <p:tav tm="0" fmla="#ppt_w*sin(2.5*pi*$)">
                                          <p:val>
                                            <p:fltVal val="0"/>
                                          </p:val>
                                        </p:tav>
                                        <p:tav tm="100000">
                                          <p:val>
                                            <p:fltVal val="1"/>
                                          </p:val>
                                        </p:tav>
                                      </p:tavLst>
                                    </p:anim>
                                    <p:anim calcmode="lin" valueType="num">
                                      <p:cBhvr>
                                        <p:cTn id="506" dur="1000" fill="hold"/>
                                        <p:tgtEl>
                                          <p:spTgt spid="360"/>
                                        </p:tgtEl>
                                        <p:attrNameLst>
                                          <p:attrName>ppt_h</p:attrName>
                                        </p:attrNameLst>
                                      </p:cBhvr>
                                      <p:tavLst>
                                        <p:tav tm="0">
                                          <p:val>
                                            <p:strVal val="#ppt_h"/>
                                          </p:val>
                                        </p:tav>
                                        <p:tav tm="100000">
                                          <p:val>
                                            <p:strVal val="#ppt_h"/>
                                          </p:val>
                                        </p:tav>
                                      </p:tavLst>
                                    </p:anim>
                                  </p:childTnLst>
                                </p:cTn>
                              </p:par>
                              <p:par>
                                <p:cTn id="507" presetID="45" presetClass="entr" presetSubtype="0" fill="hold" grpId="0" nodeType="withEffect">
                                  <p:stCondLst>
                                    <p:cond delay="0"/>
                                  </p:stCondLst>
                                  <p:childTnLst>
                                    <p:set>
                                      <p:cBhvr>
                                        <p:cTn id="508" dur="1" fill="hold">
                                          <p:stCondLst>
                                            <p:cond delay="0"/>
                                          </p:stCondLst>
                                        </p:cTn>
                                        <p:tgtEl>
                                          <p:spTgt spid="361"/>
                                        </p:tgtEl>
                                        <p:attrNameLst>
                                          <p:attrName>style.visibility</p:attrName>
                                        </p:attrNameLst>
                                      </p:cBhvr>
                                      <p:to>
                                        <p:strVal val="visible"/>
                                      </p:to>
                                    </p:set>
                                    <p:animEffect transition="in" filter="fade">
                                      <p:cBhvr>
                                        <p:cTn id="509" dur="1000"/>
                                        <p:tgtEl>
                                          <p:spTgt spid="361"/>
                                        </p:tgtEl>
                                      </p:cBhvr>
                                    </p:animEffect>
                                    <p:anim calcmode="lin" valueType="num">
                                      <p:cBhvr>
                                        <p:cTn id="510" dur="1000" fill="hold"/>
                                        <p:tgtEl>
                                          <p:spTgt spid="361"/>
                                        </p:tgtEl>
                                        <p:attrNameLst>
                                          <p:attrName>ppt_w</p:attrName>
                                        </p:attrNameLst>
                                      </p:cBhvr>
                                      <p:tavLst>
                                        <p:tav tm="0" fmla="#ppt_w*sin(2.5*pi*$)">
                                          <p:val>
                                            <p:fltVal val="0"/>
                                          </p:val>
                                        </p:tav>
                                        <p:tav tm="100000">
                                          <p:val>
                                            <p:fltVal val="1"/>
                                          </p:val>
                                        </p:tav>
                                      </p:tavLst>
                                    </p:anim>
                                    <p:anim calcmode="lin" valueType="num">
                                      <p:cBhvr>
                                        <p:cTn id="511" dur="1000" fill="hold"/>
                                        <p:tgtEl>
                                          <p:spTgt spid="361"/>
                                        </p:tgtEl>
                                        <p:attrNameLst>
                                          <p:attrName>ppt_h</p:attrName>
                                        </p:attrNameLst>
                                      </p:cBhvr>
                                      <p:tavLst>
                                        <p:tav tm="0">
                                          <p:val>
                                            <p:strVal val="#ppt_h"/>
                                          </p:val>
                                        </p:tav>
                                        <p:tav tm="100000">
                                          <p:val>
                                            <p:strVal val="#ppt_h"/>
                                          </p:val>
                                        </p:tav>
                                      </p:tavLst>
                                    </p:anim>
                                  </p:childTnLst>
                                </p:cTn>
                              </p:par>
                              <p:par>
                                <p:cTn id="512" presetID="45" presetClass="entr" presetSubtype="0" fill="hold" grpId="0" nodeType="withEffect">
                                  <p:stCondLst>
                                    <p:cond delay="0"/>
                                  </p:stCondLst>
                                  <p:childTnLst>
                                    <p:set>
                                      <p:cBhvr>
                                        <p:cTn id="513" dur="1" fill="hold">
                                          <p:stCondLst>
                                            <p:cond delay="0"/>
                                          </p:stCondLst>
                                        </p:cTn>
                                        <p:tgtEl>
                                          <p:spTgt spid="362"/>
                                        </p:tgtEl>
                                        <p:attrNameLst>
                                          <p:attrName>style.visibility</p:attrName>
                                        </p:attrNameLst>
                                      </p:cBhvr>
                                      <p:to>
                                        <p:strVal val="visible"/>
                                      </p:to>
                                    </p:set>
                                    <p:animEffect transition="in" filter="fade">
                                      <p:cBhvr>
                                        <p:cTn id="514" dur="1000"/>
                                        <p:tgtEl>
                                          <p:spTgt spid="362"/>
                                        </p:tgtEl>
                                      </p:cBhvr>
                                    </p:animEffect>
                                    <p:anim calcmode="lin" valueType="num">
                                      <p:cBhvr>
                                        <p:cTn id="515" dur="1000" fill="hold"/>
                                        <p:tgtEl>
                                          <p:spTgt spid="362"/>
                                        </p:tgtEl>
                                        <p:attrNameLst>
                                          <p:attrName>ppt_w</p:attrName>
                                        </p:attrNameLst>
                                      </p:cBhvr>
                                      <p:tavLst>
                                        <p:tav tm="0" fmla="#ppt_w*sin(2.5*pi*$)">
                                          <p:val>
                                            <p:fltVal val="0"/>
                                          </p:val>
                                        </p:tav>
                                        <p:tav tm="100000">
                                          <p:val>
                                            <p:fltVal val="1"/>
                                          </p:val>
                                        </p:tav>
                                      </p:tavLst>
                                    </p:anim>
                                    <p:anim calcmode="lin" valueType="num">
                                      <p:cBhvr>
                                        <p:cTn id="516" dur="1000" fill="hold"/>
                                        <p:tgtEl>
                                          <p:spTgt spid="362"/>
                                        </p:tgtEl>
                                        <p:attrNameLst>
                                          <p:attrName>ppt_h</p:attrName>
                                        </p:attrNameLst>
                                      </p:cBhvr>
                                      <p:tavLst>
                                        <p:tav tm="0">
                                          <p:val>
                                            <p:strVal val="#ppt_h"/>
                                          </p:val>
                                        </p:tav>
                                        <p:tav tm="100000">
                                          <p:val>
                                            <p:strVal val="#ppt_h"/>
                                          </p:val>
                                        </p:tav>
                                      </p:tavLst>
                                    </p:anim>
                                  </p:childTnLst>
                                </p:cTn>
                              </p:par>
                              <p:par>
                                <p:cTn id="517" presetID="45" presetClass="entr" presetSubtype="0" fill="hold" grpId="0" nodeType="withEffect">
                                  <p:stCondLst>
                                    <p:cond delay="0"/>
                                  </p:stCondLst>
                                  <p:childTnLst>
                                    <p:set>
                                      <p:cBhvr>
                                        <p:cTn id="518" dur="1" fill="hold">
                                          <p:stCondLst>
                                            <p:cond delay="0"/>
                                          </p:stCondLst>
                                        </p:cTn>
                                        <p:tgtEl>
                                          <p:spTgt spid="363"/>
                                        </p:tgtEl>
                                        <p:attrNameLst>
                                          <p:attrName>style.visibility</p:attrName>
                                        </p:attrNameLst>
                                      </p:cBhvr>
                                      <p:to>
                                        <p:strVal val="visible"/>
                                      </p:to>
                                    </p:set>
                                    <p:animEffect transition="in" filter="fade">
                                      <p:cBhvr>
                                        <p:cTn id="519" dur="1000"/>
                                        <p:tgtEl>
                                          <p:spTgt spid="363"/>
                                        </p:tgtEl>
                                      </p:cBhvr>
                                    </p:animEffect>
                                    <p:anim calcmode="lin" valueType="num">
                                      <p:cBhvr>
                                        <p:cTn id="520" dur="1000" fill="hold"/>
                                        <p:tgtEl>
                                          <p:spTgt spid="363"/>
                                        </p:tgtEl>
                                        <p:attrNameLst>
                                          <p:attrName>ppt_w</p:attrName>
                                        </p:attrNameLst>
                                      </p:cBhvr>
                                      <p:tavLst>
                                        <p:tav tm="0" fmla="#ppt_w*sin(2.5*pi*$)">
                                          <p:val>
                                            <p:fltVal val="0"/>
                                          </p:val>
                                        </p:tav>
                                        <p:tav tm="100000">
                                          <p:val>
                                            <p:fltVal val="1"/>
                                          </p:val>
                                        </p:tav>
                                      </p:tavLst>
                                    </p:anim>
                                    <p:anim calcmode="lin" valueType="num">
                                      <p:cBhvr>
                                        <p:cTn id="521" dur="1000" fill="hold"/>
                                        <p:tgtEl>
                                          <p:spTgt spid="363"/>
                                        </p:tgtEl>
                                        <p:attrNameLst>
                                          <p:attrName>ppt_h</p:attrName>
                                        </p:attrNameLst>
                                      </p:cBhvr>
                                      <p:tavLst>
                                        <p:tav tm="0">
                                          <p:val>
                                            <p:strVal val="#ppt_h"/>
                                          </p:val>
                                        </p:tav>
                                        <p:tav tm="100000">
                                          <p:val>
                                            <p:strVal val="#ppt_h"/>
                                          </p:val>
                                        </p:tav>
                                      </p:tavLst>
                                    </p:anim>
                                  </p:childTnLst>
                                </p:cTn>
                              </p:par>
                              <p:par>
                                <p:cTn id="522" presetID="45" presetClass="entr" presetSubtype="0" fill="hold" grpId="0" nodeType="withEffect">
                                  <p:stCondLst>
                                    <p:cond delay="0"/>
                                  </p:stCondLst>
                                  <p:childTnLst>
                                    <p:set>
                                      <p:cBhvr>
                                        <p:cTn id="523" dur="1" fill="hold">
                                          <p:stCondLst>
                                            <p:cond delay="0"/>
                                          </p:stCondLst>
                                        </p:cTn>
                                        <p:tgtEl>
                                          <p:spTgt spid="364"/>
                                        </p:tgtEl>
                                        <p:attrNameLst>
                                          <p:attrName>style.visibility</p:attrName>
                                        </p:attrNameLst>
                                      </p:cBhvr>
                                      <p:to>
                                        <p:strVal val="visible"/>
                                      </p:to>
                                    </p:set>
                                    <p:animEffect transition="in" filter="fade">
                                      <p:cBhvr>
                                        <p:cTn id="524" dur="1000"/>
                                        <p:tgtEl>
                                          <p:spTgt spid="364"/>
                                        </p:tgtEl>
                                      </p:cBhvr>
                                    </p:animEffect>
                                    <p:anim calcmode="lin" valueType="num">
                                      <p:cBhvr>
                                        <p:cTn id="525" dur="1000" fill="hold"/>
                                        <p:tgtEl>
                                          <p:spTgt spid="364"/>
                                        </p:tgtEl>
                                        <p:attrNameLst>
                                          <p:attrName>ppt_w</p:attrName>
                                        </p:attrNameLst>
                                      </p:cBhvr>
                                      <p:tavLst>
                                        <p:tav tm="0" fmla="#ppt_w*sin(2.5*pi*$)">
                                          <p:val>
                                            <p:fltVal val="0"/>
                                          </p:val>
                                        </p:tav>
                                        <p:tav tm="100000">
                                          <p:val>
                                            <p:fltVal val="1"/>
                                          </p:val>
                                        </p:tav>
                                      </p:tavLst>
                                    </p:anim>
                                    <p:anim calcmode="lin" valueType="num">
                                      <p:cBhvr>
                                        <p:cTn id="526" dur="1000" fill="hold"/>
                                        <p:tgtEl>
                                          <p:spTgt spid="364"/>
                                        </p:tgtEl>
                                        <p:attrNameLst>
                                          <p:attrName>ppt_h</p:attrName>
                                        </p:attrNameLst>
                                      </p:cBhvr>
                                      <p:tavLst>
                                        <p:tav tm="0">
                                          <p:val>
                                            <p:strVal val="#ppt_h"/>
                                          </p:val>
                                        </p:tav>
                                        <p:tav tm="100000">
                                          <p:val>
                                            <p:strVal val="#ppt_h"/>
                                          </p:val>
                                        </p:tav>
                                      </p:tavLst>
                                    </p:anim>
                                  </p:childTnLst>
                                </p:cTn>
                              </p:par>
                              <p:par>
                                <p:cTn id="527" presetID="45" presetClass="entr" presetSubtype="0" fill="hold" grpId="0" nodeType="withEffect">
                                  <p:stCondLst>
                                    <p:cond delay="0"/>
                                  </p:stCondLst>
                                  <p:childTnLst>
                                    <p:set>
                                      <p:cBhvr>
                                        <p:cTn id="528" dur="1" fill="hold">
                                          <p:stCondLst>
                                            <p:cond delay="0"/>
                                          </p:stCondLst>
                                        </p:cTn>
                                        <p:tgtEl>
                                          <p:spTgt spid="365"/>
                                        </p:tgtEl>
                                        <p:attrNameLst>
                                          <p:attrName>style.visibility</p:attrName>
                                        </p:attrNameLst>
                                      </p:cBhvr>
                                      <p:to>
                                        <p:strVal val="visible"/>
                                      </p:to>
                                    </p:set>
                                    <p:animEffect transition="in" filter="fade">
                                      <p:cBhvr>
                                        <p:cTn id="529" dur="1000"/>
                                        <p:tgtEl>
                                          <p:spTgt spid="365"/>
                                        </p:tgtEl>
                                      </p:cBhvr>
                                    </p:animEffect>
                                    <p:anim calcmode="lin" valueType="num">
                                      <p:cBhvr>
                                        <p:cTn id="530" dur="1000" fill="hold"/>
                                        <p:tgtEl>
                                          <p:spTgt spid="365"/>
                                        </p:tgtEl>
                                        <p:attrNameLst>
                                          <p:attrName>ppt_w</p:attrName>
                                        </p:attrNameLst>
                                      </p:cBhvr>
                                      <p:tavLst>
                                        <p:tav tm="0" fmla="#ppt_w*sin(2.5*pi*$)">
                                          <p:val>
                                            <p:fltVal val="0"/>
                                          </p:val>
                                        </p:tav>
                                        <p:tav tm="100000">
                                          <p:val>
                                            <p:fltVal val="1"/>
                                          </p:val>
                                        </p:tav>
                                      </p:tavLst>
                                    </p:anim>
                                    <p:anim calcmode="lin" valueType="num">
                                      <p:cBhvr>
                                        <p:cTn id="531" dur="1000" fill="hold"/>
                                        <p:tgtEl>
                                          <p:spTgt spid="365"/>
                                        </p:tgtEl>
                                        <p:attrNameLst>
                                          <p:attrName>ppt_h</p:attrName>
                                        </p:attrNameLst>
                                      </p:cBhvr>
                                      <p:tavLst>
                                        <p:tav tm="0">
                                          <p:val>
                                            <p:strVal val="#ppt_h"/>
                                          </p:val>
                                        </p:tav>
                                        <p:tav tm="100000">
                                          <p:val>
                                            <p:strVal val="#ppt_h"/>
                                          </p:val>
                                        </p:tav>
                                      </p:tavLst>
                                    </p:anim>
                                  </p:childTnLst>
                                </p:cTn>
                              </p:par>
                              <p:par>
                                <p:cTn id="532" presetID="45" presetClass="entr" presetSubtype="0" fill="hold" grpId="0" nodeType="withEffect">
                                  <p:stCondLst>
                                    <p:cond delay="0"/>
                                  </p:stCondLst>
                                  <p:childTnLst>
                                    <p:set>
                                      <p:cBhvr>
                                        <p:cTn id="533" dur="1" fill="hold">
                                          <p:stCondLst>
                                            <p:cond delay="0"/>
                                          </p:stCondLst>
                                        </p:cTn>
                                        <p:tgtEl>
                                          <p:spTgt spid="366"/>
                                        </p:tgtEl>
                                        <p:attrNameLst>
                                          <p:attrName>style.visibility</p:attrName>
                                        </p:attrNameLst>
                                      </p:cBhvr>
                                      <p:to>
                                        <p:strVal val="visible"/>
                                      </p:to>
                                    </p:set>
                                    <p:animEffect transition="in" filter="fade">
                                      <p:cBhvr>
                                        <p:cTn id="534" dur="1000"/>
                                        <p:tgtEl>
                                          <p:spTgt spid="366"/>
                                        </p:tgtEl>
                                      </p:cBhvr>
                                    </p:animEffect>
                                    <p:anim calcmode="lin" valueType="num">
                                      <p:cBhvr>
                                        <p:cTn id="535" dur="1000" fill="hold"/>
                                        <p:tgtEl>
                                          <p:spTgt spid="366"/>
                                        </p:tgtEl>
                                        <p:attrNameLst>
                                          <p:attrName>ppt_w</p:attrName>
                                        </p:attrNameLst>
                                      </p:cBhvr>
                                      <p:tavLst>
                                        <p:tav tm="0" fmla="#ppt_w*sin(2.5*pi*$)">
                                          <p:val>
                                            <p:fltVal val="0"/>
                                          </p:val>
                                        </p:tav>
                                        <p:tav tm="100000">
                                          <p:val>
                                            <p:fltVal val="1"/>
                                          </p:val>
                                        </p:tav>
                                      </p:tavLst>
                                    </p:anim>
                                    <p:anim calcmode="lin" valueType="num">
                                      <p:cBhvr>
                                        <p:cTn id="536" dur="1000" fill="hold"/>
                                        <p:tgtEl>
                                          <p:spTgt spid="366"/>
                                        </p:tgtEl>
                                        <p:attrNameLst>
                                          <p:attrName>ppt_h</p:attrName>
                                        </p:attrNameLst>
                                      </p:cBhvr>
                                      <p:tavLst>
                                        <p:tav tm="0">
                                          <p:val>
                                            <p:strVal val="#ppt_h"/>
                                          </p:val>
                                        </p:tav>
                                        <p:tav tm="100000">
                                          <p:val>
                                            <p:strVal val="#ppt_h"/>
                                          </p:val>
                                        </p:tav>
                                      </p:tavLst>
                                    </p:anim>
                                  </p:childTnLst>
                                </p:cTn>
                              </p:par>
                              <p:par>
                                <p:cTn id="537" presetID="45" presetClass="entr" presetSubtype="0" fill="hold" grpId="0" nodeType="withEffect">
                                  <p:stCondLst>
                                    <p:cond delay="0"/>
                                  </p:stCondLst>
                                  <p:childTnLst>
                                    <p:set>
                                      <p:cBhvr>
                                        <p:cTn id="538" dur="1" fill="hold">
                                          <p:stCondLst>
                                            <p:cond delay="0"/>
                                          </p:stCondLst>
                                        </p:cTn>
                                        <p:tgtEl>
                                          <p:spTgt spid="367"/>
                                        </p:tgtEl>
                                        <p:attrNameLst>
                                          <p:attrName>style.visibility</p:attrName>
                                        </p:attrNameLst>
                                      </p:cBhvr>
                                      <p:to>
                                        <p:strVal val="visible"/>
                                      </p:to>
                                    </p:set>
                                    <p:animEffect transition="in" filter="fade">
                                      <p:cBhvr>
                                        <p:cTn id="539" dur="1000"/>
                                        <p:tgtEl>
                                          <p:spTgt spid="367"/>
                                        </p:tgtEl>
                                      </p:cBhvr>
                                    </p:animEffect>
                                    <p:anim calcmode="lin" valueType="num">
                                      <p:cBhvr>
                                        <p:cTn id="540" dur="1000" fill="hold"/>
                                        <p:tgtEl>
                                          <p:spTgt spid="367"/>
                                        </p:tgtEl>
                                        <p:attrNameLst>
                                          <p:attrName>ppt_w</p:attrName>
                                        </p:attrNameLst>
                                      </p:cBhvr>
                                      <p:tavLst>
                                        <p:tav tm="0" fmla="#ppt_w*sin(2.5*pi*$)">
                                          <p:val>
                                            <p:fltVal val="0"/>
                                          </p:val>
                                        </p:tav>
                                        <p:tav tm="100000">
                                          <p:val>
                                            <p:fltVal val="1"/>
                                          </p:val>
                                        </p:tav>
                                      </p:tavLst>
                                    </p:anim>
                                    <p:anim calcmode="lin" valueType="num">
                                      <p:cBhvr>
                                        <p:cTn id="541" dur="1000" fill="hold"/>
                                        <p:tgtEl>
                                          <p:spTgt spid="367"/>
                                        </p:tgtEl>
                                        <p:attrNameLst>
                                          <p:attrName>ppt_h</p:attrName>
                                        </p:attrNameLst>
                                      </p:cBhvr>
                                      <p:tavLst>
                                        <p:tav tm="0">
                                          <p:val>
                                            <p:strVal val="#ppt_h"/>
                                          </p:val>
                                        </p:tav>
                                        <p:tav tm="100000">
                                          <p:val>
                                            <p:strVal val="#ppt_h"/>
                                          </p:val>
                                        </p:tav>
                                      </p:tavLst>
                                    </p:anim>
                                  </p:childTnLst>
                                </p:cTn>
                              </p:par>
                              <p:par>
                                <p:cTn id="542" presetID="45" presetClass="entr" presetSubtype="0" fill="hold" grpId="0" nodeType="withEffect">
                                  <p:stCondLst>
                                    <p:cond delay="0"/>
                                  </p:stCondLst>
                                  <p:childTnLst>
                                    <p:set>
                                      <p:cBhvr>
                                        <p:cTn id="543" dur="1" fill="hold">
                                          <p:stCondLst>
                                            <p:cond delay="0"/>
                                          </p:stCondLst>
                                        </p:cTn>
                                        <p:tgtEl>
                                          <p:spTgt spid="368"/>
                                        </p:tgtEl>
                                        <p:attrNameLst>
                                          <p:attrName>style.visibility</p:attrName>
                                        </p:attrNameLst>
                                      </p:cBhvr>
                                      <p:to>
                                        <p:strVal val="visible"/>
                                      </p:to>
                                    </p:set>
                                    <p:animEffect transition="in" filter="fade">
                                      <p:cBhvr>
                                        <p:cTn id="544" dur="1000"/>
                                        <p:tgtEl>
                                          <p:spTgt spid="368"/>
                                        </p:tgtEl>
                                      </p:cBhvr>
                                    </p:animEffect>
                                    <p:anim calcmode="lin" valueType="num">
                                      <p:cBhvr>
                                        <p:cTn id="545" dur="1000" fill="hold"/>
                                        <p:tgtEl>
                                          <p:spTgt spid="368"/>
                                        </p:tgtEl>
                                        <p:attrNameLst>
                                          <p:attrName>ppt_w</p:attrName>
                                        </p:attrNameLst>
                                      </p:cBhvr>
                                      <p:tavLst>
                                        <p:tav tm="0" fmla="#ppt_w*sin(2.5*pi*$)">
                                          <p:val>
                                            <p:fltVal val="0"/>
                                          </p:val>
                                        </p:tav>
                                        <p:tav tm="100000">
                                          <p:val>
                                            <p:fltVal val="1"/>
                                          </p:val>
                                        </p:tav>
                                      </p:tavLst>
                                    </p:anim>
                                    <p:anim calcmode="lin" valueType="num">
                                      <p:cBhvr>
                                        <p:cTn id="546" dur="1000" fill="hold"/>
                                        <p:tgtEl>
                                          <p:spTgt spid="368"/>
                                        </p:tgtEl>
                                        <p:attrNameLst>
                                          <p:attrName>ppt_h</p:attrName>
                                        </p:attrNameLst>
                                      </p:cBhvr>
                                      <p:tavLst>
                                        <p:tav tm="0">
                                          <p:val>
                                            <p:strVal val="#ppt_h"/>
                                          </p:val>
                                        </p:tav>
                                        <p:tav tm="100000">
                                          <p:val>
                                            <p:strVal val="#ppt_h"/>
                                          </p:val>
                                        </p:tav>
                                      </p:tavLst>
                                    </p:anim>
                                  </p:childTnLst>
                                </p:cTn>
                              </p:par>
                              <p:par>
                                <p:cTn id="547" presetID="45" presetClass="entr" presetSubtype="0" fill="hold" grpId="0" nodeType="withEffect">
                                  <p:stCondLst>
                                    <p:cond delay="0"/>
                                  </p:stCondLst>
                                  <p:childTnLst>
                                    <p:set>
                                      <p:cBhvr>
                                        <p:cTn id="548" dur="1" fill="hold">
                                          <p:stCondLst>
                                            <p:cond delay="0"/>
                                          </p:stCondLst>
                                        </p:cTn>
                                        <p:tgtEl>
                                          <p:spTgt spid="369"/>
                                        </p:tgtEl>
                                        <p:attrNameLst>
                                          <p:attrName>style.visibility</p:attrName>
                                        </p:attrNameLst>
                                      </p:cBhvr>
                                      <p:to>
                                        <p:strVal val="visible"/>
                                      </p:to>
                                    </p:set>
                                    <p:animEffect transition="in" filter="fade">
                                      <p:cBhvr>
                                        <p:cTn id="549" dur="1000"/>
                                        <p:tgtEl>
                                          <p:spTgt spid="369"/>
                                        </p:tgtEl>
                                      </p:cBhvr>
                                    </p:animEffect>
                                    <p:anim calcmode="lin" valueType="num">
                                      <p:cBhvr>
                                        <p:cTn id="550" dur="1000" fill="hold"/>
                                        <p:tgtEl>
                                          <p:spTgt spid="369"/>
                                        </p:tgtEl>
                                        <p:attrNameLst>
                                          <p:attrName>ppt_w</p:attrName>
                                        </p:attrNameLst>
                                      </p:cBhvr>
                                      <p:tavLst>
                                        <p:tav tm="0" fmla="#ppt_w*sin(2.5*pi*$)">
                                          <p:val>
                                            <p:fltVal val="0"/>
                                          </p:val>
                                        </p:tav>
                                        <p:tav tm="100000">
                                          <p:val>
                                            <p:fltVal val="1"/>
                                          </p:val>
                                        </p:tav>
                                      </p:tavLst>
                                    </p:anim>
                                    <p:anim calcmode="lin" valueType="num">
                                      <p:cBhvr>
                                        <p:cTn id="551" dur="1000" fill="hold"/>
                                        <p:tgtEl>
                                          <p:spTgt spid="369"/>
                                        </p:tgtEl>
                                        <p:attrNameLst>
                                          <p:attrName>ppt_h</p:attrName>
                                        </p:attrNameLst>
                                      </p:cBhvr>
                                      <p:tavLst>
                                        <p:tav tm="0">
                                          <p:val>
                                            <p:strVal val="#ppt_h"/>
                                          </p:val>
                                        </p:tav>
                                        <p:tav tm="100000">
                                          <p:val>
                                            <p:strVal val="#ppt_h"/>
                                          </p:val>
                                        </p:tav>
                                      </p:tavLst>
                                    </p:anim>
                                  </p:childTnLst>
                                </p:cTn>
                              </p:par>
                              <p:par>
                                <p:cTn id="552" presetID="45" presetClass="entr" presetSubtype="0" fill="hold" grpId="0" nodeType="withEffect">
                                  <p:stCondLst>
                                    <p:cond delay="0"/>
                                  </p:stCondLst>
                                  <p:childTnLst>
                                    <p:set>
                                      <p:cBhvr>
                                        <p:cTn id="553" dur="1" fill="hold">
                                          <p:stCondLst>
                                            <p:cond delay="0"/>
                                          </p:stCondLst>
                                        </p:cTn>
                                        <p:tgtEl>
                                          <p:spTgt spid="370"/>
                                        </p:tgtEl>
                                        <p:attrNameLst>
                                          <p:attrName>style.visibility</p:attrName>
                                        </p:attrNameLst>
                                      </p:cBhvr>
                                      <p:to>
                                        <p:strVal val="visible"/>
                                      </p:to>
                                    </p:set>
                                    <p:animEffect transition="in" filter="fade">
                                      <p:cBhvr>
                                        <p:cTn id="554" dur="1000"/>
                                        <p:tgtEl>
                                          <p:spTgt spid="370"/>
                                        </p:tgtEl>
                                      </p:cBhvr>
                                    </p:animEffect>
                                    <p:anim calcmode="lin" valueType="num">
                                      <p:cBhvr>
                                        <p:cTn id="555" dur="1000" fill="hold"/>
                                        <p:tgtEl>
                                          <p:spTgt spid="370"/>
                                        </p:tgtEl>
                                        <p:attrNameLst>
                                          <p:attrName>ppt_w</p:attrName>
                                        </p:attrNameLst>
                                      </p:cBhvr>
                                      <p:tavLst>
                                        <p:tav tm="0" fmla="#ppt_w*sin(2.5*pi*$)">
                                          <p:val>
                                            <p:fltVal val="0"/>
                                          </p:val>
                                        </p:tav>
                                        <p:tav tm="100000">
                                          <p:val>
                                            <p:fltVal val="1"/>
                                          </p:val>
                                        </p:tav>
                                      </p:tavLst>
                                    </p:anim>
                                    <p:anim calcmode="lin" valueType="num">
                                      <p:cBhvr>
                                        <p:cTn id="556" dur="1000" fill="hold"/>
                                        <p:tgtEl>
                                          <p:spTgt spid="370"/>
                                        </p:tgtEl>
                                        <p:attrNameLst>
                                          <p:attrName>ppt_h</p:attrName>
                                        </p:attrNameLst>
                                      </p:cBhvr>
                                      <p:tavLst>
                                        <p:tav tm="0">
                                          <p:val>
                                            <p:strVal val="#ppt_h"/>
                                          </p:val>
                                        </p:tav>
                                        <p:tav tm="100000">
                                          <p:val>
                                            <p:strVal val="#ppt_h"/>
                                          </p:val>
                                        </p:tav>
                                      </p:tavLst>
                                    </p:anim>
                                  </p:childTnLst>
                                </p:cTn>
                              </p:par>
                              <p:par>
                                <p:cTn id="557" presetID="45" presetClass="entr" presetSubtype="0" fill="hold" grpId="0" nodeType="withEffect">
                                  <p:stCondLst>
                                    <p:cond delay="0"/>
                                  </p:stCondLst>
                                  <p:childTnLst>
                                    <p:set>
                                      <p:cBhvr>
                                        <p:cTn id="558" dur="1" fill="hold">
                                          <p:stCondLst>
                                            <p:cond delay="0"/>
                                          </p:stCondLst>
                                        </p:cTn>
                                        <p:tgtEl>
                                          <p:spTgt spid="371"/>
                                        </p:tgtEl>
                                        <p:attrNameLst>
                                          <p:attrName>style.visibility</p:attrName>
                                        </p:attrNameLst>
                                      </p:cBhvr>
                                      <p:to>
                                        <p:strVal val="visible"/>
                                      </p:to>
                                    </p:set>
                                    <p:animEffect transition="in" filter="fade">
                                      <p:cBhvr>
                                        <p:cTn id="559" dur="1000"/>
                                        <p:tgtEl>
                                          <p:spTgt spid="371"/>
                                        </p:tgtEl>
                                      </p:cBhvr>
                                    </p:animEffect>
                                    <p:anim calcmode="lin" valueType="num">
                                      <p:cBhvr>
                                        <p:cTn id="560" dur="1000" fill="hold"/>
                                        <p:tgtEl>
                                          <p:spTgt spid="371"/>
                                        </p:tgtEl>
                                        <p:attrNameLst>
                                          <p:attrName>ppt_w</p:attrName>
                                        </p:attrNameLst>
                                      </p:cBhvr>
                                      <p:tavLst>
                                        <p:tav tm="0" fmla="#ppt_w*sin(2.5*pi*$)">
                                          <p:val>
                                            <p:fltVal val="0"/>
                                          </p:val>
                                        </p:tav>
                                        <p:tav tm="100000">
                                          <p:val>
                                            <p:fltVal val="1"/>
                                          </p:val>
                                        </p:tav>
                                      </p:tavLst>
                                    </p:anim>
                                    <p:anim calcmode="lin" valueType="num">
                                      <p:cBhvr>
                                        <p:cTn id="561" dur="1000" fill="hold"/>
                                        <p:tgtEl>
                                          <p:spTgt spid="371"/>
                                        </p:tgtEl>
                                        <p:attrNameLst>
                                          <p:attrName>ppt_h</p:attrName>
                                        </p:attrNameLst>
                                      </p:cBhvr>
                                      <p:tavLst>
                                        <p:tav tm="0">
                                          <p:val>
                                            <p:strVal val="#ppt_h"/>
                                          </p:val>
                                        </p:tav>
                                        <p:tav tm="100000">
                                          <p:val>
                                            <p:strVal val="#ppt_h"/>
                                          </p:val>
                                        </p:tav>
                                      </p:tavLst>
                                    </p:anim>
                                  </p:childTnLst>
                                </p:cTn>
                              </p:par>
                              <p:par>
                                <p:cTn id="562" presetID="45" presetClass="entr" presetSubtype="0" fill="hold" grpId="0" nodeType="withEffect">
                                  <p:stCondLst>
                                    <p:cond delay="0"/>
                                  </p:stCondLst>
                                  <p:childTnLst>
                                    <p:set>
                                      <p:cBhvr>
                                        <p:cTn id="563" dur="1" fill="hold">
                                          <p:stCondLst>
                                            <p:cond delay="0"/>
                                          </p:stCondLst>
                                        </p:cTn>
                                        <p:tgtEl>
                                          <p:spTgt spid="372"/>
                                        </p:tgtEl>
                                        <p:attrNameLst>
                                          <p:attrName>style.visibility</p:attrName>
                                        </p:attrNameLst>
                                      </p:cBhvr>
                                      <p:to>
                                        <p:strVal val="visible"/>
                                      </p:to>
                                    </p:set>
                                    <p:animEffect transition="in" filter="fade">
                                      <p:cBhvr>
                                        <p:cTn id="564" dur="1000"/>
                                        <p:tgtEl>
                                          <p:spTgt spid="372"/>
                                        </p:tgtEl>
                                      </p:cBhvr>
                                    </p:animEffect>
                                    <p:anim calcmode="lin" valueType="num">
                                      <p:cBhvr>
                                        <p:cTn id="565" dur="1000" fill="hold"/>
                                        <p:tgtEl>
                                          <p:spTgt spid="372"/>
                                        </p:tgtEl>
                                        <p:attrNameLst>
                                          <p:attrName>ppt_w</p:attrName>
                                        </p:attrNameLst>
                                      </p:cBhvr>
                                      <p:tavLst>
                                        <p:tav tm="0" fmla="#ppt_w*sin(2.5*pi*$)">
                                          <p:val>
                                            <p:fltVal val="0"/>
                                          </p:val>
                                        </p:tav>
                                        <p:tav tm="100000">
                                          <p:val>
                                            <p:fltVal val="1"/>
                                          </p:val>
                                        </p:tav>
                                      </p:tavLst>
                                    </p:anim>
                                    <p:anim calcmode="lin" valueType="num">
                                      <p:cBhvr>
                                        <p:cTn id="566" dur="1000" fill="hold"/>
                                        <p:tgtEl>
                                          <p:spTgt spid="372"/>
                                        </p:tgtEl>
                                        <p:attrNameLst>
                                          <p:attrName>ppt_h</p:attrName>
                                        </p:attrNameLst>
                                      </p:cBhvr>
                                      <p:tavLst>
                                        <p:tav tm="0">
                                          <p:val>
                                            <p:strVal val="#ppt_h"/>
                                          </p:val>
                                        </p:tav>
                                        <p:tav tm="100000">
                                          <p:val>
                                            <p:strVal val="#ppt_h"/>
                                          </p:val>
                                        </p:tav>
                                      </p:tavLst>
                                    </p:anim>
                                  </p:childTnLst>
                                </p:cTn>
                              </p:par>
                              <p:par>
                                <p:cTn id="567" presetID="45" presetClass="entr" presetSubtype="0" fill="hold" grpId="0" nodeType="withEffect">
                                  <p:stCondLst>
                                    <p:cond delay="0"/>
                                  </p:stCondLst>
                                  <p:childTnLst>
                                    <p:set>
                                      <p:cBhvr>
                                        <p:cTn id="568" dur="1" fill="hold">
                                          <p:stCondLst>
                                            <p:cond delay="0"/>
                                          </p:stCondLst>
                                        </p:cTn>
                                        <p:tgtEl>
                                          <p:spTgt spid="373"/>
                                        </p:tgtEl>
                                        <p:attrNameLst>
                                          <p:attrName>style.visibility</p:attrName>
                                        </p:attrNameLst>
                                      </p:cBhvr>
                                      <p:to>
                                        <p:strVal val="visible"/>
                                      </p:to>
                                    </p:set>
                                    <p:animEffect transition="in" filter="fade">
                                      <p:cBhvr>
                                        <p:cTn id="569" dur="1000"/>
                                        <p:tgtEl>
                                          <p:spTgt spid="373"/>
                                        </p:tgtEl>
                                      </p:cBhvr>
                                    </p:animEffect>
                                    <p:anim calcmode="lin" valueType="num">
                                      <p:cBhvr>
                                        <p:cTn id="570" dur="1000" fill="hold"/>
                                        <p:tgtEl>
                                          <p:spTgt spid="373"/>
                                        </p:tgtEl>
                                        <p:attrNameLst>
                                          <p:attrName>ppt_w</p:attrName>
                                        </p:attrNameLst>
                                      </p:cBhvr>
                                      <p:tavLst>
                                        <p:tav tm="0" fmla="#ppt_w*sin(2.5*pi*$)">
                                          <p:val>
                                            <p:fltVal val="0"/>
                                          </p:val>
                                        </p:tav>
                                        <p:tav tm="100000">
                                          <p:val>
                                            <p:fltVal val="1"/>
                                          </p:val>
                                        </p:tav>
                                      </p:tavLst>
                                    </p:anim>
                                    <p:anim calcmode="lin" valueType="num">
                                      <p:cBhvr>
                                        <p:cTn id="571" dur="1000" fill="hold"/>
                                        <p:tgtEl>
                                          <p:spTgt spid="373"/>
                                        </p:tgtEl>
                                        <p:attrNameLst>
                                          <p:attrName>ppt_h</p:attrName>
                                        </p:attrNameLst>
                                      </p:cBhvr>
                                      <p:tavLst>
                                        <p:tav tm="0">
                                          <p:val>
                                            <p:strVal val="#ppt_h"/>
                                          </p:val>
                                        </p:tav>
                                        <p:tav tm="100000">
                                          <p:val>
                                            <p:strVal val="#ppt_h"/>
                                          </p:val>
                                        </p:tav>
                                      </p:tavLst>
                                    </p:anim>
                                  </p:childTnLst>
                                </p:cTn>
                              </p:par>
                              <p:par>
                                <p:cTn id="572" presetID="45" presetClass="entr" presetSubtype="0" fill="hold" grpId="0" nodeType="withEffect">
                                  <p:stCondLst>
                                    <p:cond delay="0"/>
                                  </p:stCondLst>
                                  <p:childTnLst>
                                    <p:set>
                                      <p:cBhvr>
                                        <p:cTn id="573" dur="1" fill="hold">
                                          <p:stCondLst>
                                            <p:cond delay="0"/>
                                          </p:stCondLst>
                                        </p:cTn>
                                        <p:tgtEl>
                                          <p:spTgt spid="374"/>
                                        </p:tgtEl>
                                        <p:attrNameLst>
                                          <p:attrName>style.visibility</p:attrName>
                                        </p:attrNameLst>
                                      </p:cBhvr>
                                      <p:to>
                                        <p:strVal val="visible"/>
                                      </p:to>
                                    </p:set>
                                    <p:animEffect transition="in" filter="fade">
                                      <p:cBhvr>
                                        <p:cTn id="574" dur="1000"/>
                                        <p:tgtEl>
                                          <p:spTgt spid="374"/>
                                        </p:tgtEl>
                                      </p:cBhvr>
                                    </p:animEffect>
                                    <p:anim calcmode="lin" valueType="num">
                                      <p:cBhvr>
                                        <p:cTn id="575" dur="1000" fill="hold"/>
                                        <p:tgtEl>
                                          <p:spTgt spid="374"/>
                                        </p:tgtEl>
                                        <p:attrNameLst>
                                          <p:attrName>ppt_w</p:attrName>
                                        </p:attrNameLst>
                                      </p:cBhvr>
                                      <p:tavLst>
                                        <p:tav tm="0" fmla="#ppt_w*sin(2.5*pi*$)">
                                          <p:val>
                                            <p:fltVal val="0"/>
                                          </p:val>
                                        </p:tav>
                                        <p:tav tm="100000">
                                          <p:val>
                                            <p:fltVal val="1"/>
                                          </p:val>
                                        </p:tav>
                                      </p:tavLst>
                                    </p:anim>
                                    <p:anim calcmode="lin" valueType="num">
                                      <p:cBhvr>
                                        <p:cTn id="576" dur="1000" fill="hold"/>
                                        <p:tgtEl>
                                          <p:spTgt spid="374"/>
                                        </p:tgtEl>
                                        <p:attrNameLst>
                                          <p:attrName>ppt_h</p:attrName>
                                        </p:attrNameLst>
                                      </p:cBhvr>
                                      <p:tavLst>
                                        <p:tav tm="0">
                                          <p:val>
                                            <p:strVal val="#ppt_h"/>
                                          </p:val>
                                        </p:tav>
                                        <p:tav tm="100000">
                                          <p:val>
                                            <p:strVal val="#ppt_h"/>
                                          </p:val>
                                        </p:tav>
                                      </p:tavLst>
                                    </p:anim>
                                  </p:childTnLst>
                                </p:cTn>
                              </p:par>
                              <p:par>
                                <p:cTn id="577" presetID="45" presetClass="entr" presetSubtype="0" fill="hold" grpId="0" nodeType="withEffect">
                                  <p:stCondLst>
                                    <p:cond delay="0"/>
                                  </p:stCondLst>
                                  <p:childTnLst>
                                    <p:set>
                                      <p:cBhvr>
                                        <p:cTn id="578" dur="1" fill="hold">
                                          <p:stCondLst>
                                            <p:cond delay="0"/>
                                          </p:stCondLst>
                                        </p:cTn>
                                        <p:tgtEl>
                                          <p:spTgt spid="375"/>
                                        </p:tgtEl>
                                        <p:attrNameLst>
                                          <p:attrName>style.visibility</p:attrName>
                                        </p:attrNameLst>
                                      </p:cBhvr>
                                      <p:to>
                                        <p:strVal val="visible"/>
                                      </p:to>
                                    </p:set>
                                    <p:animEffect transition="in" filter="fade">
                                      <p:cBhvr>
                                        <p:cTn id="579" dur="1000"/>
                                        <p:tgtEl>
                                          <p:spTgt spid="375"/>
                                        </p:tgtEl>
                                      </p:cBhvr>
                                    </p:animEffect>
                                    <p:anim calcmode="lin" valueType="num">
                                      <p:cBhvr>
                                        <p:cTn id="580" dur="1000" fill="hold"/>
                                        <p:tgtEl>
                                          <p:spTgt spid="375"/>
                                        </p:tgtEl>
                                        <p:attrNameLst>
                                          <p:attrName>ppt_w</p:attrName>
                                        </p:attrNameLst>
                                      </p:cBhvr>
                                      <p:tavLst>
                                        <p:tav tm="0" fmla="#ppt_w*sin(2.5*pi*$)">
                                          <p:val>
                                            <p:fltVal val="0"/>
                                          </p:val>
                                        </p:tav>
                                        <p:tav tm="100000">
                                          <p:val>
                                            <p:fltVal val="1"/>
                                          </p:val>
                                        </p:tav>
                                      </p:tavLst>
                                    </p:anim>
                                    <p:anim calcmode="lin" valueType="num">
                                      <p:cBhvr>
                                        <p:cTn id="581" dur="1000" fill="hold"/>
                                        <p:tgtEl>
                                          <p:spTgt spid="375"/>
                                        </p:tgtEl>
                                        <p:attrNameLst>
                                          <p:attrName>ppt_h</p:attrName>
                                        </p:attrNameLst>
                                      </p:cBhvr>
                                      <p:tavLst>
                                        <p:tav tm="0">
                                          <p:val>
                                            <p:strVal val="#ppt_h"/>
                                          </p:val>
                                        </p:tav>
                                        <p:tav tm="100000">
                                          <p:val>
                                            <p:strVal val="#ppt_h"/>
                                          </p:val>
                                        </p:tav>
                                      </p:tavLst>
                                    </p:anim>
                                  </p:childTnLst>
                                </p:cTn>
                              </p:par>
                              <p:par>
                                <p:cTn id="582" presetID="45" presetClass="entr" presetSubtype="0" fill="hold" grpId="0" nodeType="withEffect">
                                  <p:stCondLst>
                                    <p:cond delay="0"/>
                                  </p:stCondLst>
                                  <p:childTnLst>
                                    <p:set>
                                      <p:cBhvr>
                                        <p:cTn id="583" dur="1" fill="hold">
                                          <p:stCondLst>
                                            <p:cond delay="0"/>
                                          </p:stCondLst>
                                        </p:cTn>
                                        <p:tgtEl>
                                          <p:spTgt spid="376"/>
                                        </p:tgtEl>
                                        <p:attrNameLst>
                                          <p:attrName>style.visibility</p:attrName>
                                        </p:attrNameLst>
                                      </p:cBhvr>
                                      <p:to>
                                        <p:strVal val="visible"/>
                                      </p:to>
                                    </p:set>
                                    <p:animEffect transition="in" filter="fade">
                                      <p:cBhvr>
                                        <p:cTn id="584" dur="1000"/>
                                        <p:tgtEl>
                                          <p:spTgt spid="376"/>
                                        </p:tgtEl>
                                      </p:cBhvr>
                                    </p:animEffect>
                                    <p:anim calcmode="lin" valueType="num">
                                      <p:cBhvr>
                                        <p:cTn id="585" dur="1000" fill="hold"/>
                                        <p:tgtEl>
                                          <p:spTgt spid="376"/>
                                        </p:tgtEl>
                                        <p:attrNameLst>
                                          <p:attrName>ppt_w</p:attrName>
                                        </p:attrNameLst>
                                      </p:cBhvr>
                                      <p:tavLst>
                                        <p:tav tm="0" fmla="#ppt_w*sin(2.5*pi*$)">
                                          <p:val>
                                            <p:fltVal val="0"/>
                                          </p:val>
                                        </p:tav>
                                        <p:tav tm="100000">
                                          <p:val>
                                            <p:fltVal val="1"/>
                                          </p:val>
                                        </p:tav>
                                      </p:tavLst>
                                    </p:anim>
                                    <p:anim calcmode="lin" valueType="num">
                                      <p:cBhvr>
                                        <p:cTn id="586" dur="1000" fill="hold"/>
                                        <p:tgtEl>
                                          <p:spTgt spid="376"/>
                                        </p:tgtEl>
                                        <p:attrNameLst>
                                          <p:attrName>ppt_h</p:attrName>
                                        </p:attrNameLst>
                                      </p:cBhvr>
                                      <p:tavLst>
                                        <p:tav tm="0">
                                          <p:val>
                                            <p:strVal val="#ppt_h"/>
                                          </p:val>
                                        </p:tav>
                                        <p:tav tm="100000">
                                          <p:val>
                                            <p:strVal val="#ppt_h"/>
                                          </p:val>
                                        </p:tav>
                                      </p:tavLst>
                                    </p:anim>
                                  </p:childTnLst>
                                </p:cTn>
                              </p:par>
                              <p:par>
                                <p:cTn id="587" presetID="45" presetClass="entr" presetSubtype="0" fill="hold" grpId="0" nodeType="withEffect">
                                  <p:stCondLst>
                                    <p:cond delay="0"/>
                                  </p:stCondLst>
                                  <p:childTnLst>
                                    <p:set>
                                      <p:cBhvr>
                                        <p:cTn id="588" dur="1" fill="hold">
                                          <p:stCondLst>
                                            <p:cond delay="0"/>
                                          </p:stCondLst>
                                        </p:cTn>
                                        <p:tgtEl>
                                          <p:spTgt spid="377"/>
                                        </p:tgtEl>
                                        <p:attrNameLst>
                                          <p:attrName>style.visibility</p:attrName>
                                        </p:attrNameLst>
                                      </p:cBhvr>
                                      <p:to>
                                        <p:strVal val="visible"/>
                                      </p:to>
                                    </p:set>
                                    <p:animEffect transition="in" filter="fade">
                                      <p:cBhvr>
                                        <p:cTn id="589" dur="1000"/>
                                        <p:tgtEl>
                                          <p:spTgt spid="377"/>
                                        </p:tgtEl>
                                      </p:cBhvr>
                                    </p:animEffect>
                                    <p:anim calcmode="lin" valueType="num">
                                      <p:cBhvr>
                                        <p:cTn id="590" dur="1000" fill="hold"/>
                                        <p:tgtEl>
                                          <p:spTgt spid="377"/>
                                        </p:tgtEl>
                                        <p:attrNameLst>
                                          <p:attrName>ppt_w</p:attrName>
                                        </p:attrNameLst>
                                      </p:cBhvr>
                                      <p:tavLst>
                                        <p:tav tm="0" fmla="#ppt_w*sin(2.5*pi*$)">
                                          <p:val>
                                            <p:fltVal val="0"/>
                                          </p:val>
                                        </p:tav>
                                        <p:tav tm="100000">
                                          <p:val>
                                            <p:fltVal val="1"/>
                                          </p:val>
                                        </p:tav>
                                      </p:tavLst>
                                    </p:anim>
                                    <p:anim calcmode="lin" valueType="num">
                                      <p:cBhvr>
                                        <p:cTn id="591" dur="1000" fill="hold"/>
                                        <p:tgtEl>
                                          <p:spTgt spid="377"/>
                                        </p:tgtEl>
                                        <p:attrNameLst>
                                          <p:attrName>ppt_h</p:attrName>
                                        </p:attrNameLst>
                                      </p:cBhvr>
                                      <p:tavLst>
                                        <p:tav tm="0">
                                          <p:val>
                                            <p:strVal val="#ppt_h"/>
                                          </p:val>
                                        </p:tav>
                                        <p:tav tm="100000">
                                          <p:val>
                                            <p:strVal val="#ppt_h"/>
                                          </p:val>
                                        </p:tav>
                                      </p:tavLst>
                                    </p:anim>
                                  </p:childTnLst>
                                </p:cTn>
                              </p:par>
                              <p:par>
                                <p:cTn id="592" presetID="45" presetClass="entr" presetSubtype="0" fill="hold" grpId="0" nodeType="withEffect">
                                  <p:stCondLst>
                                    <p:cond delay="0"/>
                                  </p:stCondLst>
                                  <p:childTnLst>
                                    <p:set>
                                      <p:cBhvr>
                                        <p:cTn id="593" dur="1" fill="hold">
                                          <p:stCondLst>
                                            <p:cond delay="0"/>
                                          </p:stCondLst>
                                        </p:cTn>
                                        <p:tgtEl>
                                          <p:spTgt spid="378"/>
                                        </p:tgtEl>
                                        <p:attrNameLst>
                                          <p:attrName>style.visibility</p:attrName>
                                        </p:attrNameLst>
                                      </p:cBhvr>
                                      <p:to>
                                        <p:strVal val="visible"/>
                                      </p:to>
                                    </p:set>
                                    <p:animEffect transition="in" filter="fade">
                                      <p:cBhvr>
                                        <p:cTn id="594" dur="1000"/>
                                        <p:tgtEl>
                                          <p:spTgt spid="378"/>
                                        </p:tgtEl>
                                      </p:cBhvr>
                                    </p:animEffect>
                                    <p:anim calcmode="lin" valueType="num">
                                      <p:cBhvr>
                                        <p:cTn id="595" dur="1000" fill="hold"/>
                                        <p:tgtEl>
                                          <p:spTgt spid="378"/>
                                        </p:tgtEl>
                                        <p:attrNameLst>
                                          <p:attrName>ppt_w</p:attrName>
                                        </p:attrNameLst>
                                      </p:cBhvr>
                                      <p:tavLst>
                                        <p:tav tm="0" fmla="#ppt_w*sin(2.5*pi*$)">
                                          <p:val>
                                            <p:fltVal val="0"/>
                                          </p:val>
                                        </p:tav>
                                        <p:tav tm="100000">
                                          <p:val>
                                            <p:fltVal val="1"/>
                                          </p:val>
                                        </p:tav>
                                      </p:tavLst>
                                    </p:anim>
                                    <p:anim calcmode="lin" valueType="num">
                                      <p:cBhvr>
                                        <p:cTn id="596" dur="1000" fill="hold"/>
                                        <p:tgtEl>
                                          <p:spTgt spid="378"/>
                                        </p:tgtEl>
                                        <p:attrNameLst>
                                          <p:attrName>ppt_h</p:attrName>
                                        </p:attrNameLst>
                                      </p:cBhvr>
                                      <p:tavLst>
                                        <p:tav tm="0">
                                          <p:val>
                                            <p:strVal val="#ppt_h"/>
                                          </p:val>
                                        </p:tav>
                                        <p:tav tm="100000">
                                          <p:val>
                                            <p:strVal val="#ppt_h"/>
                                          </p:val>
                                        </p:tav>
                                      </p:tavLst>
                                    </p:anim>
                                  </p:childTnLst>
                                </p:cTn>
                              </p:par>
                              <p:par>
                                <p:cTn id="597" presetID="45" presetClass="entr" presetSubtype="0" fill="hold" grpId="0" nodeType="withEffect">
                                  <p:stCondLst>
                                    <p:cond delay="0"/>
                                  </p:stCondLst>
                                  <p:childTnLst>
                                    <p:set>
                                      <p:cBhvr>
                                        <p:cTn id="598" dur="1" fill="hold">
                                          <p:stCondLst>
                                            <p:cond delay="0"/>
                                          </p:stCondLst>
                                        </p:cTn>
                                        <p:tgtEl>
                                          <p:spTgt spid="379"/>
                                        </p:tgtEl>
                                        <p:attrNameLst>
                                          <p:attrName>style.visibility</p:attrName>
                                        </p:attrNameLst>
                                      </p:cBhvr>
                                      <p:to>
                                        <p:strVal val="visible"/>
                                      </p:to>
                                    </p:set>
                                    <p:animEffect transition="in" filter="fade">
                                      <p:cBhvr>
                                        <p:cTn id="599" dur="1000"/>
                                        <p:tgtEl>
                                          <p:spTgt spid="379"/>
                                        </p:tgtEl>
                                      </p:cBhvr>
                                    </p:animEffect>
                                    <p:anim calcmode="lin" valueType="num">
                                      <p:cBhvr>
                                        <p:cTn id="600" dur="1000" fill="hold"/>
                                        <p:tgtEl>
                                          <p:spTgt spid="379"/>
                                        </p:tgtEl>
                                        <p:attrNameLst>
                                          <p:attrName>ppt_w</p:attrName>
                                        </p:attrNameLst>
                                      </p:cBhvr>
                                      <p:tavLst>
                                        <p:tav tm="0" fmla="#ppt_w*sin(2.5*pi*$)">
                                          <p:val>
                                            <p:fltVal val="0"/>
                                          </p:val>
                                        </p:tav>
                                        <p:tav tm="100000">
                                          <p:val>
                                            <p:fltVal val="1"/>
                                          </p:val>
                                        </p:tav>
                                      </p:tavLst>
                                    </p:anim>
                                    <p:anim calcmode="lin" valueType="num">
                                      <p:cBhvr>
                                        <p:cTn id="601" dur="1000" fill="hold"/>
                                        <p:tgtEl>
                                          <p:spTgt spid="379"/>
                                        </p:tgtEl>
                                        <p:attrNameLst>
                                          <p:attrName>ppt_h</p:attrName>
                                        </p:attrNameLst>
                                      </p:cBhvr>
                                      <p:tavLst>
                                        <p:tav tm="0">
                                          <p:val>
                                            <p:strVal val="#ppt_h"/>
                                          </p:val>
                                        </p:tav>
                                        <p:tav tm="100000">
                                          <p:val>
                                            <p:strVal val="#ppt_h"/>
                                          </p:val>
                                        </p:tav>
                                      </p:tavLst>
                                    </p:anim>
                                  </p:childTnLst>
                                </p:cTn>
                              </p:par>
                              <p:par>
                                <p:cTn id="602" presetID="45" presetClass="entr" presetSubtype="0" fill="hold" grpId="0" nodeType="withEffect">
                                  <p:stCondLst>
                                    <p:cond delay="0"/>
                                  </p:stCondLst>
                                  <p:childTnLst>
                                    <p:set>
                                      <p:cBhvr>
                                        <p:cTn id="603" dur="1" fill="hold">
                                          <p:stCondLst>
                                            <p:cond delay="0"/>
                                          </p:stCondLst>
                                        </p:cTn>
                                        <p:tgtEl>
                                          <p:spTgt spid="380"/>
                                        </p:tgtEl>
                                        <p:attrNameLst>
                                          <p:attrName>style.visibility</p:attrName>
                                        </p:attrNameLst>
                                      </p:cBhvr>
                                      <p:to>
                                        <p:strVal val="visible"/>
                                      </p:to>
                                    </p:set>
                                    <p:animEffect transition="in" filter="fade">
                                      <p:cBhvr>
                                        <p:cTn id="604" dur="1000"/>
                                        <p:tgtEl>
                                          <p:spTgt spid="380"/>
                                        </p:tgtEl>
                                      </p:cBhvr>
                                    </p:animEffect>
                                    <p:anim calcmode="lin" valueType="num">
                                      <p:cBhvr>
                                        <p:cTn id="605" dur="1000" fill="hold"/>
                                        <p:tgtEl>
                                          <p:spTgt spid="380"/>
                                        </p:tgtEl>
                                        <p:attrNameLst>
                                          <p:attrName>ppt_w</p:attrName>
                                        </p:attrNameLst>
                                      </p:cBhvr>
                                      <p:tavLst>
                                        <p:tav tm="0" fmla="#ppt_w*sin(2.5*pi*$)">
                                          <p:val>
                                            <p:fltVal val="0"/>
                                          </p:val>
                                        </p:tav>
                                        <p:tav tm="100000">
                                          <p:val>
                                            <p:fltVal val="1"/>
                                          </p:val>
                                        </p:tav>
                                      </p:tavLst>
                                    </p:anim>
                                    <p:anim calcmode="lin" valueType="num">
                                      <p:cBhvr>
                                        <p:cTn id="606" dur="1000" fill="hold"/>
                                        <p:tgtEl>
                                          <p:spTgt spid="380"/>
                                        </p:tgtEl>
                                        <p:attrNameLst>
                                          <p:attrName>ppt_h</p:attrName>
                                        </p:attrNameLst>
                                      </p:cBhvr>
                                      <p:tavLst>
                                        <p:tav tm="0">
                                          <p:val>
                                            <p:strVal val="#ppt_h"/>
                                          </p:val>
                                        </p:tav>
                                        <p:tav tm="100000">
                                          <p:val>
                                            <p:strVal val="#ppt_h"/>
                                          </p:val>
                                        </p:tav>
                                      </p:tavLst>
                                    </p:anim>
                                  </p:childTnLst>
                                </p:cTn>
                              </p:par>
                              <p:par>
                                <p:cTn id="607" presetID="45" presetClass="entr" presetSubtype="0" fill="hold" grpId="0" nodeType="withEffect">
                                  <p:stCondLst>
                                    <p:cond delay="0"/>
                                  </p:stCondLst>
                                  <p:childTnLst>
                                    <p:set>
                                      <p:cBhvr>
                                        <p:cTn id="608" dur="1" fill="hold">
                                          <p:stCondLst>
                                            <p:cond delay="0"/>
                                          </p:stCondLst>
                                        </p:cTn>
                                        <p:tgtEl>
                                          <p:spTgt spid="381"/>
                                        </p:tgtEl>
                                        <p:attrNameLst>
                                          <p:attrName>style.visibility</p:attrName>
                                        </p:attrNameLst>
                                      </p:cBhvr>
                                      <p:to>
                                        <p:strVal val="visible"/>
                                      </p:to>
                                    </p:set>
                                    <p:animEffect transition="in" filter="fade">
                                      <p:cBhvr>
                                        <p:cTn id="609" dur="1000"/>
                                        <p:tgtEl>
                                          <p:spTgt spid="381"/>
                                        </p:tgtEl>
                                      </p:cBhvr>
                                    </p:animEffect>
                                    <p:anim calcmode="lin" valueType="num">
                                      <p:cBhvr>
                                        <p:cTn id="610" dur="1000" fill="hold"/>
                                        <p:tgtEl>
                                          <p:spTgt spid="381"/>
                                        </p:tgtEl>
                                        <p:attrNameLst>
                                          <p:attrName>ppt_w</p:attrName>
                                        </p:attrNameLst>
                                      </p:cBhvr>
                                      <p:tavLst>
                                        <p:tav tm="0" fmla="#ppt_w*sin(2.5*pi*$)">
                                          <p:val>
                                            <p:fltVal val="0"/>
                                          </p:val>
                                        </p:tav>
                                        <p:tav tm="100000">
                                          <p:val>
                                            <p:fltVal val="1"/>
                                          </p:val>
                                        </p:tav>
                                      </p:tavLst>
                                    </p:anim>
                                    <p:anim calcmode="lin" valueType="num">
                                      <p:cBhvr>
                                        <p:cTn id="611" dur="1000" fill="hold"/>
                                        <p:tgtEl>
                                          <p:spTgt spid="381"/>
                                        </p:tgtEl>
                                        <p:attrNameLst>
                                          <p:attrName>ppt_h</p:attrName>
                                        </p:attrNameLst>
                                      </p:cBhvr>
                                      <p:tavLst>
                                        <p:tav tm="0">
                                          <p:val>
                                            <p:strVal val="#ppt_h"/>
                                          </p:val>
                                        </p:tav>
                                        <p:tav tm="100000">
                                          <p:val>
                                            <p:strVal val="#ppt_h"/>
                                          </p:val>
                                        </p:tav>
                                      </p:tavLst>
                                    </p:anim>
                                  </p:childTnLst>
                                </p:cTn>
                              </p:par>
                              <p:par>
                                <p:cTn id="612" presetID="45" presetClass="entr" presetSubtype="0" fill="hold" grpId="0" nodeType="withEffect">
                                  <p:stCondLst>
                                    <p:cond delay="0"/>
                                  </p:stCondLst>
                                  <p:childTnLst>
                                    <p:set>
                                      <p:cBhvr>
                                        <p:cTn id="613" dur="1" fill="hold">
                                          <p:stCondLst>
                                            <p:cond delay="0"/>
                                          </p:stCondLst>
                                        </p:cTn>
                                        <p:tgtEl>
                                          <p:spTgt spid="382"/>
                                        </p:tgtEl>
                                        <p:attrNameLst>
                                          <p:attrName>style.visibility</p:attrName>
                                        </p:attrNameLst>
                                      </p:cBhvr>
                                      <p:to>
                                        <p:strVal val="visible"/>
                                      </p:to>
                                    </p:set>
                                    <p:animEffect transition="in" filter="fade">
                                      <p:cBhvr>
                                        <p:cTn id="614" dur="1000"/>
                                        <p:tgtEl>
                                          <p:spTgt spid="382"/>
                                        </p:tgtEl>
                                      </p:cBhvr>
                                    </p:animEffect>
                                    <p:anim calcmode="lin" valueType="num">
                                      <p:cBhvr>
                                        <p:cTn id="615" dur="1000" fill="hold"/>
                                        <p:tgtEl>
                                          <p:spTgt spid="382"/>
                                        </p:tgtEl>
                                        <p:attrNameLst>
                                          <p:attrName>ppt_w</p:attrName>
                                        </p:attrNameLst>
                                      </p:cBhvr>
                                      <p:tavLst>
                                        <p:tav tm="0" fmla="#ppt_w*sin(2.5*pi*$)">
                                          <p:val>
                                            <p:fltVal val="0"/>
                                          </p:val>
                                        </p:tav>
                                        <p:tav tm="100000">
                                          <p:val>
                                            <p:fltVal val="1"/>
                                          </p:val>
                                        </p:tav>
                                      </p:tavLst>
                                    </p:anim>
                                    <p:anim calcmode="lin" valueType="num">
                                      <p:cBhvr>
                                        <p:cTn id="616" dur="1000" fill="hold"/>
                                        <p:tgtEl>
                                          <p:spTgt spid="382"/>
                                        </p:tgtEl>
                                        <p:attrNameLst>
                                          <p:attrName>ppt_h</p:attrName>
                                        </p:attrNameLst>
                                      </p:cBhvr>
                                      <p:tavLst>
                                        <p:tav tm="0">
                                          <p:val>
                                            <p:strVal val="#ppt_h"/>
                                          </p:val>
                                        </p:tav>
                                        <p:tav tm="100000">
                                          <p:val>
                                            <p:strVal val="#ppt_h"/>
                                          </p:val>
                                        </p:tav>
                                      </p:tavLst>
                                    </p:anim>
                                  </p:childTnLst>
                                </p:cTn>
                              </p:par>
                              <p:par>
                                <p:cTn id="617" presetID="45" presetClass="entr" presetSubtype="0" fill="hold" grpId="0" nodeType="withEffect">
                                  <p:stCondLst>
                                    <p:cond delay="0"/>
                                  </p:stCondLst>
                                  <p:childTnLst>
                                    <p:set>
                                      <p:cBhvr>
                                        <p:cTn id="618" dur="1" fill="hold">
                                          <p:stCondLst>
                                            <p:cond delay="0"/>
                                          </p:stCondLst>
                                        </p:cTn>
                                        <p:tgtEl>
                                          <p:spTgt spid="383"/>
                                        </p:tgtEl>
                                        <p:attrNameLst>
                                          <p:attrName>style.visibility</p:attrName>
                                        </p:attrNameLst>
                                      </p:cBhvr>
                                      <p:to>
                                        <p:strVal val="visible"/>
                                      </p:to>
                                    </p:set>
                                    <p:animEffect transition="in" filter="fade">
                                      <p:cBhvr>
                                        <p:cTn id="619" dur="1000"/>
                                        <p:tgtEl>
                                          <p:spTgt spid="383"/>
                                        </p:tgtEl>
                                      </p:cBhvr>
                                    </p:animEffect>
                                    <p:anim calcmode="lin" valueType="num">
                                      <p:cBhvr>
                                        <p:cTn id="620" dur="1000" fill="hold"/>
                                        <p:tgtEl>
                                          <p:spTgt spid="383"/>
                                        </p:tgtEl>
                                        <p:attrNameLst>
                                          <p:attrName>ppt_w</p:attrName>
                                        </p:attrNameLst>
                                      </p:cBhvr>
                                      <p:tavLst>
                                        <p:tav tm="0" fmla="#ppt_w*sin(2.5*pi*$)">
                                          <p:val>
                                            <p:fltVal val="0"/>
                                          </p:val>
                                        </p:tav>
                                        <p:tav tm="100000">
                                          <p:val>
                                            <p:fltVal val="1"/>
                                          </p:val>
                                        </p:tav>
                                      </p:tavLst>
                                    </p:anim>
                                    <p:anim calcmode="lin" valueType="num">
                                      <p:cBhvr>
                                        <p:cTn id="621" dur="1000" fill="hold"/>
                                        <p:tgtEl>
                                          <p:spTgt spid="383"/>
                                        </p:tgtEl>
                                        <p:attrNameLst>
                                          <p:attrName>ppt_h</p:attrName>
                                        </p:attrNameLst>
                                      </p:cBhvr>
                                      <p:tavLst>
                                        <p:tav tm="0">
                                          <p:val>
                                            <p:strVal val="#ppt_h"/>
                                          </p:val>
                                        </p:tav>
                                        <p:tav tm="100000">
                                          <p:val>
                                            <p:strVal val="#ppt_h"/>
                                          </p:val>
                                        </p:tav>
                                      </p:tavLst>
                                    </p:anim>
                                  </p:childTnLst>
                                </p:cTn>
                              </p:par>
                              <p:par>
                                <p:cTn id="622" presetID="45" presetClass="entr" presetSubtype="0" fill="hold" grpId="0" nodeType="withEffect">
                                  <p:stCondLst>
                                    <p:cond delay="0"/>
                                  </p:stCondLst>
                                  <p:childTnLst>
                                    <p:set>
                                      <p:cBhvr>
                                        <p:cTn id="623" dur="1" fill="hold">
                                          <p:stCondLst>
                                            <p:cond delay="0"/>
                                          </p:stCondLst>
                                        </p:cTn>
                                        <p:tgtEl>
                                          <p:spTgt spid="384"/>
                                        </p:tgtEl>
                                        <p:attrNameLst>
                                          <p:attrName>style.visibility</p:attrName>
                                        </p:attrNameLst>
                                      </p:cBhvr>
                                      <p:to>
                                        <p:strVal val="visible"/>
                                      </p:to>
                                    </p:set>
                                    <p:animEffect transition="in" filter="fade">
                                      <p:cBhvr>
                                        <p:cTn id="624" dur="1000"/>
                                        <p:tgtEl>
                                          <p:spTgt spid="384"/>
                                        </p:tgtEl>
                                      </p:cBhvr>
                                    </p:animEffect>
                                    <p:anim calcmode="lin" valueType="num">
                                      <p:cBhvr>
                                        <p:cTn id="625" dur="1000" fill="hold"/>
                                        <p:tgtEl>
                                          <p:spTgt spid="384"/>
                                        </p:tgtEl>
                                        <p:attrNameLst>
                                          <p:attrName>ppt_w</p:attrName>
                                        </p:attrNameLst>
                                      </p:cBhvr>
                                      <p:tavLst>
                                        <p:tav tm="0" fmla="#ppt_w*sin(2.5*pi*$)">
                                          <p:val>
                                            <p:fltVal val="0"/>
                                          </p:val>
                                        </p:tav>
                                        <p:tav tm="100000">
                                          <p:val>
                                            <p:fltVal val="1"/>
                                          </p:val>
                                        </p:tav>
                                      </p:tavLst>
                                    </p:anim>
                                    <p:anim calcmode="lin" valueType="num">
                                      <p:cBhvr>
                                        <p:cTn id="626" dur="1000" fill="hold"/>
                                        <p:tgtEl>
                                          <p:spTgt spid="384"/>
                                        </p:tgtEl>
                                        <p:attrNameLst>
                                          <p:attrName>ppt_h</p:attrName>
                                        </p:attrNameLst>
                                      </p:cBhvr>
                                      <p:tavLst>
                                        <p:tav tm="0">
                                          <p:val>
                                            <p:strVal val="#ppt_h"/>
                                          </p:val>
                                        </p:tav>
                                        <p:tav tm="100000">
                                          <p:val>
                                            <p:strVal val="#ppt_h"/>
                                          </p:val>
                                        </p:tav>
                                      </p:tavLst>
                                    </p:anim>
                                  </p:childTnLst>
                                </p:cTn>
                              </p:par>
                              <p:par>
                                <p:cTn id="627" presetID="45" presetClass="entr" presetSubtype="0" fill="hold" grpId="0" nodeType="withEffect">
                                  <p:stCondLst>
                                    <p:cond delay="0"/>
                                  </p:stCondLst>
                                  <p:childTnLst>
                                    <p:set>
                                      <p:cBhvr>
                                        <p:cTn id="628" dur="1" fill="hold">
                                          <p:stCondLst>
                                            <p:cond delay="0"/>
                                          </p:stCondLst>
                                        </p:cTn>
                                        <p:tgtEl>
                                          <p:spTgt spid="385"/>
                                        </p:tgtEl>
                                        <p:attrNameLst>
                                          <p:attrName>style.visibility</p:attrName>
                                        </p:attrNameLst>
                                      </p:cBhvr>
                                      <p:to>
                                        <p:strVal val="visible"/>
                                      </p:to>
                                    </p:set>
                                    <p:animEffect transition="in" filter="fade">
                                      <p:cBhvr>
                                        <p:cTn id="629" dur="1000"/>
                                        <p:tgtEl>
                                          <p:spTgt spid="385"/>
                                        </p:tgtEl>
                                      </p:cBhvr>
                                    </p:animEffect>
                                    <p:anim calcmode="lin" valueType="num">
                                      <p:cBhvr>
                                        <p:cTn id="630" dur="1000" fill="hold"/>
                                        <p:tgtEl>
                                          <p:spTgt spid="385"/>
                                        </p:tgtEl>
                                        <p:attrNameLst>
                                          <p:attrName>ppt_w</p:attrName>
                                        </p:attrNameLst>
                                      </p:cBhvr>
                                      <p:tavLst>
                                        <p:tav tm="0" fmla="#ppt_w*sin(2.5*pi*$)">
                                          <p:val>
                                            <p:fltVal val="0"/>
                                          </p:val>
                                        </p:tav>
                                        <p:tav tm="100000">
                                          <p:val>
                                            <p:fltVal val="1"/>
                                          </p:val>
                                        </p:tav>
                                      </p:tavLst>
                                    </p:anim>
                                    <p:anim calcmode="lin" valueType="num">
                                      <p:cBhvr>
                                        <p:cTn id="631" dur="1000" fill="hold"/>
                                        <p:tgtEl>
                                          <p:spTgt spid="385"/>
                                        </p:tgtEl>
                                        <p:attrNameLst>
                                          <p:attrName>ppt_h</p:attrName>
                                        </p:attrNameLst>
                                      </p:cBhvr>
                                      <p:tavLst>
                                        <p:tav tm="0">
                                          <p:val>
                                            <p:strVal val="#ppt_h"/>
                                          </p:val>
                                        </p:tav>
                                        <p:tav tm="100000">
                                          <p:val>
                                            <p:strVal val="#ppt_h"/>
                                          </p:val>
                                        </p:tav>
                                      </p:tavLst>
                                    </p:anim>
                                  </p:childTnLst>
                                </p:cTn>
                              </p:par>
                              <p:par>
                                <p:cTn id="632" presetID="45" presetClass="entr" presetSubtype="0" fill="hold" grpId="0" nodeType="withEffect">
                                  <p:stCondLst>
                                    <p:cond delay="0"/>
                                  </p:stCondLst>
                                  <p:childTnLst>
                                    <p:set>
                                      <p:cBhvr>
                                        <p:cTn id="633" dur="1" fill="hold">
                                          <p:stCondLst>
                                            <p:cond delay="0"/>
                                          </p:stCondLst>
                                        </p:cTn>
                                        <p:tgtEl>
                                          <p:spTgt spid="386"/>
                                        </p:tgtEl>
                                        <p:attrNameLst>
                                          <p:attrName>style.visibility</p:attrName>
                                        </p:attrNameLst>
                                      </p:cBhvr>
                                      <p:to>
                                        <p:strVal val="visible"/>
                                      </p:to>
                                    </p:set>
                                    <p:animEffect transition="in" filter="fade">
                                      <p:cBhvr>
                                        <p:cTn id="634" dur="1000"/>
                                        <p:tgtEl>
                                          <p:spTgt spid="386"/>
                                        </p:tgtEl>
                                      </p:cBhvr>
                                    </p:animEffect>
                                    <p:anim calcmode="lin" valueType="num">
                                      <p:cBhvr>
                                        <p:cTn id="635" dur="1000" fill="hold"/>
                                        <p:tgtEl>
                                          <p:spTgt spid="386"/>
                                        </p:tgtEl>
                                        <p:attrNameLst>
                                          <p:attrName>ppt_w</p:attrName>
                                        </p:attrNameLst>
                                      </p:cBhvr>
                                      <p:tavLst>
                                        <p:tav tm="0" fmla="#ppt_w*sin(2.5*pi*$)">
                                          <p:val>
                                            <p:fltVal val="0"/>
                                          </p:val>
                                        </p:tav>
                                        <p:tav tm="100000">
                                          <p:val>
                                            <p:fltVal val="1"/>
                                          </p:val>
                                        </p:tav>
                                      </p:tavLst>
                                    </p:anim>
                                    <p:anim calcmode="lin" valueType="num">
                                      <p:cBhvr>
                                        <p:cTn id="636" dur="1000" fill="hold"/>
                                        <p:tgtEl>
                                          <p:spTgt spid="386"/>
                                        </p:tgtEl>
                                        <p:attrNameLst>
                                          <p:attrName>ppt_h</p:attrName>
                                        </p:attrNameLst>
                                      </p:cBhvr>
                                      <p:tavLst>
                                        <p:tav tm="0">
                                          <p:val>
                                            <p:strVal val="#ppt_h"/>
                                          </p:val>
                                        </p:tav>
                                        <p:tav tm="100000">
                                          <p:val>
                                            <p:strVal val="#ppt_h"/>
                                          </p:val>
                                        </p:tav>
                                      </p:tavLst>
                                    </p:anim>
                                  </p:childTnLst>
                                </p:cTn>
                              </p:par>
                              <p:par>
                                <p:cTn id="637" presetID="45" presetClass="entr" presetSubtype="0" fill="hold" grpId="0" nodeType="withEffect">
                                  <p:stCondLst>
                                    <p:cond delay="0"/>
                                  </p:stCondLst>
                                  <p:childTnLst>
                                    <p:set>
                                      <p:cBhvr>
                                        <p:cTn id="638" dur="1" fill="hold">
                                          <p:stCondLst>
                                            <p:cond delay="0"/>
                                          </p:stCondLst>
                                        </p:cTn>
                                        <p:tgtEl>
                                          <p:spTgt spid="387"/>
                                        </p:tgtEl>
                                        <p:attrNameLst>
                                          <p:attrName>style.visibility</p:attrName>
                                        </p:attrNameLst>
                                      </p:cBhvr>
                                      <p:to>
                                        <p:strVal val="visible"/>
                                      </p:to>
                                    </p:set>
                                    <p:animEffect transition="in" filter="fade">
                                      <p:cBhvr>
                                        <p:cTn id="639" dur="1000"/>
                                        <p:tgtEl>
                                          <p:spTgt spid="387"/>
                                        </p:tgtEl>
                                      </p:cBhvr>
                                    </p:animEffect>
                                    <p:anim calcmode="lin" valueType="num">
                                      <p:cBhvr>
                                        <p:cTn id="640" dur="1000" fill="hold"/>
                                        <p:tgtEl>
                                          <p:spTgt spid="387"/>
                                        </p:tgtEl>
                                        <p:attrNameLst>
                                          <p:attrName>ppt_w</p:attrName>
                                        </p:attrNameLst>
                                      </p:cBhvr>
                                      <p:tavLst>
                                        <p:tav tm="0" fmla="#ppt_w*sin(2.5*pi*$)">
                                          <p:val>
                                            <p:fltVal val="0"/>
                                          </p:val>
                                        </p:tav>
                                        <p:tav tm="100000">
                                          <p:val>
                                            <p:fltVal val="1"/>
                                          </p:val>
                                        </p:tav>
                                      </p:tavLst>
                                    </p:anim>
                                    <p:anim calcmode="lin" valueType="num">
                                      <p:cBhvr>
                                        <p:cTn id="641" dur="1000" fill="hold"/>
                                        <p:tgtEl>
                                          <p:spTgt spid="387"/>
                                        </p:tgtEl>
                                        <p:attrNameLst>
                                          <p:attrName>ppt_h</p:attrName>
                                        </p:attrNameLst>
                                      </p:cBhvr>
                                      <p:tavLst>
                                        <p:tav tm="0">
                                          <p:val>
                                            <p:strVal val="#ppt_h"/>
                                          </p:val>
                                        </p:tav>
                                        <p:tav tm="100000">
                                          <p:val>
                                            <p:strVal val="#ppt_h"/>
                                          </p:val>
                                        </p:tav>
                                      </p:tavLst>
                                    </p:anim>
                                  </p:childTnLst>
                                </p:cTn>
                              </p:par>
                              <p:par>
                                <p:cTn id="642" presetID="45" presetClass="entr" presetSubtype="0" fill="hold" grpId="0" nodeType="withEffect">
                                  <p:stCondLst>
                                    <p:cond delay="0"/>
                                  </p:stCondLst>
                                  <p:childTnLst>
                                    <p:set>
                                      <p:cBhvr>
                                        <p:cTn id="643" dur="1" fill="hold">
                                          <p:stCondLst>
                                            <p:cond delay="0"/>
                                          </p:stCondLst>
                                        </p:cTn>
                                        <p:tgtEl>
                                          <p:spTgt spid="388"/>
                                        </p:tgtEl>
                                        <p:attrNameLst>
                                          <p:attrName>style.visibility</p:attrName>
                                        </p:attrNameLst>
                                      </p:cBhvr>
                                      <p:to>
                                        <p:strVal val="visible"/>
                                      </p:to>
                                    </p:set>
                                    <p:animEffect transition="in" filter="fade">
                                      <p:cBhvr>
                                        <p:cTn id="644" dur="1000"/>
                                        <p:tgtEl>
                                          <p:spTgt spid="388"/>
                                        </p:tgtEl>
                                      </p:cBhvr>
                                    </p:animEffect>
                                    <p:anim calcmode="lin" valueType="num">
                                      <p:cBhvr>
                                        <p:cTn id="645" dur="1000" fill="hold"/>
                                        <p:tgtEl>
                                          <p:spTgt spid="388"/>
                                        </p:tgtEl>
                                        <p:attrNameLst>
                                          <p:attrName>ppt_w</p:attrName>
                                        </p:attrNameLst>
                                      </p:cBhvr>
                                      <p:tavLst>
                                        <p:tav tm="0" fmla="#ppt_w*sin(2.5*pi*$)">
                                          <p:val>
                                            <p:fltVal val="0"/>
                                          </p:val>
                                        </p:tav>
                                        <p:tav tm="100000">
                                          <p:val>
                                            <p:fltVal val="1"/>
                                          </p:val>
                                        </p:tav>
                                      </p:tavLst>
                                    </p:anim>
                                    <p:anim calcmode="lin" valueType="num">
                                      <p:cBhvr>
                                        <p:cTn id="646" dur="1000" fill="hold"/>
                                        <p:tgtEl>
                                          <p:spTgt spid="388"/>
                                        </p:tgtEl>
                                        <p:attrNameLst>
                                          <p:attrName>ppt_h</p:attrName>
                                        </p:attrNameLst>
                                      </p:cBhvr>
                                      <p:tavLst>
                                        <p:tav tm="0">
                                          <p:val>
                                            <p:strVal val="#ppt_h"/>
                                          </p:val>
                                        </p:tav>
                                        <p:tav tm="100000">
                                          <p:val>
                                            <p:strVal val="#ppt_h"/>
                                          </p:val>
                                        </p:tav>
                                      </p:tavLst>
                                    </p:anim>
                                  </p:childTnLst>
                                </p:cTn>
                              </p:par>
                              <p:par>
                                <p:cTn id="647" presetID="45" presetClass="entr" presetSubtype="0" fill="hold" grpId="0" nodeType="withEffect">
                                  <p:stCondLst>
                                    <p:cond delay="0"/>
                                  </p:stCondLst>
                                  <p:childTnLst>
                                    <p:set>
                                      <p:cBhvr>
                                        <p:cTn id="648" dur="1" fill="hold">
                                          <p:stCondLst>
                                            <p:cond delay="0"/>
                                          </p:stCondLst>
                                        </p:cTn>
                                        <p:tgtEl>
                                          <p:spTgt spid="389"/>
                                        </p:tgtEl>
                                        <p:attrNameLst>
                                          <p:attrName>style.visibility</p:attrName>
                                        </p:attrNameLst>
                                      </p:cBhvr>
                                      <p:to>
                                        <p:strVal val="visible"/>
                                      </p:to>
                                    </p:set>
                                    <p:animEffect transition="in" filter="fade">
                                      <p:cBhvr>
                                        <p:cTn id="649" dur="1000"/>
                                        <p:tgtEl>
                                          <p:spTgt spid="389"/>
                                        </p:tgtEl>
                                      </p:cBhvr>
                                    </p:animEffect>
                                    <p:anim calcmode="lin" valueType="num">
                                      <p:cBhvr>
                                        <p:cTn id="650" dur="1000" fill="hold"/>
                                        <p:tgtEl>
                                          <p:spTgt spid="389"/>
                                        </p:tgtEl>
                                        <p:attrNameLst>
                                          <p:attrName>ppt_w</p:attrName>
                                        </p:attrNameLst>
                                      </p:cBhvr>
                                      <p:tavLst>
                                        <p:tav tm="0" fmla="#ppt_w*sin(2.5*pi*$)">
                                          <p:val>
                                            <p:fltVal val="0"/>
                                          </p:val>
                                        </p:tav>
                                        <p:tav tm="100000">
                                          <p:val>
                                            <p:fltVal val="1"/>
                                          </p:val>
                                        </p:tav>
                                      </p:tavLst>
                                    </p:anim>
                                    <p:anim calcmode="lin" valueType="num">
                                      <p:cBhvr>
                                        <p:cTn id="651" dur="1000" fill="hold"/>
                                        <p:tgtEl>
                                          <p:spTgt spid="389"/>
                                        </p:tgtEl>
                                        <p:attrNameLst>
                                          <p:attrName>ppt_h</p:attrName>
                                        </p:attrNameLst>
                                      </p:cBhvr>
                                      <p:tavLst>
                                        <p:tav tm="0">
                                          <p:val>
                                            <p:strVal val="#ppt_h"/>
                                          </p:val>
                                        </p:tav>
                                        <p:tav tm="100000">
                                          <p:val>
                                            <p:strVal val="#ppt_h"/>
                                          </p:val>
                                        </p:tav>
                                      </p:tavLst>
                                    </p:anim>
                                  </p:childTnLst>
                                </p:cTn>
                              </p:par>
                              <p:par>
                                <p:cTn id="652" presetID="45" presetClass="entr" presetSubtype="0" fill="hold" grpId="0" nodeType="withEffect">
                                  <p:stCondLst>
                                    <p:cond delay="0"/>
                                  </p:stCondLst>
                                  <p:childTnLst>
                                    <p:set>
                                      <p:cBhvr>
                                        <p:cTn id="653" dur="1" fill="hold">
                                          <p:stCondLst>
                                            <p:cond delay="0"/>
                                          </p:stCondLst>
                                        </p:cTn>
                                        <p:tgtEl>
                                          <p:spTgt spid="390"/>
                                        </p:tgtEl>
                                        <p:attrNameLst>
                                          <p:attrName>style.visibility</p:attrName>
                                        </p:attrNameLst>
                                      </p:cBhvr>
                                      <p:to>
                                        <p:strVal val="visible"/>
                                      </p:to>
                                    </p:set>
                                    <p:animEffect transition="in" filter="fade">
                                      <p:cBhvr>
                                        <p:cTn id="654" dur="1000"/>
                                        <p:tgtEl>
                                          <p:spTgt spid="390"/>
                                        </p:tgtEl>
                                      </p:cBhvr>
                                    </p:animEffect>
                                    <p:anim calcmode="lin" valueType="num">
                                      <p:cBhvr>
                                        <p:cTn id="655" dur="1000" fill="hold"/>
                                        <p:tgtEl>
                                          <p:spTgt spid="390"/>
                                        </p:tgtEl>
                                        <p:attrNameLst>
                                          <p:attrName>ppt_w</p:attrName>
                                        </p:attrNameLst>
                                      </p:cBhvr>
                                      <p:tavLst>
                                        <p:tav tm="0" fmla="#ppt_w*sin(2.5*pi*$)">
                                          <p:val>
                                            <p:fltVal val="0"/>
                                          </p:val>
                                        </p:tav>
                                        <p:tav tm="100000">
                                          <p:val>
                                            <p:fltVal val="1"/>
                                          </p:val>
                                        </p:tav>
                                      </p:tavLst>
                                    </p:anim>
                                    <p:anim calcmode="lin" valueType="num">
                                      <p:cBhvr>
                                        <p:cTn id="656" dur="1000" fill="hold"/>
                                        <p:tgtEl>
                                          <p:spTgt spid="390"/>
                                        </p:tgtEl>
                                        <p:attrNameLst>
                                          <p:attrName>ppt_h</p:attrName>
                                        </p:attrNameLst>
                                      </p:cBhvr>
                                      <p:tavLst>
                                        <p:tav tm="0">
                                          <p:val>
                                            <p:strVal val="#ppt_h"/>
                                          </p:val>
                                        </p:tav>
                                        <p:tav tm="100000">
                                          <p:val>
                                            <p:strVal val="#ppt_h"/>
                                          </p:val>
                                        </p:tav>
                                      </p:tavLst>
                                    </p:anim>
                                  </p:childTnLst>
                                </p:cTn>
                              </p:par>
                              <p:par>
                                <p:cTn id="657" presetID="45" presetClass="entr" presetSubtype="0" fill="hold" grpId="0" nodeType="withEffect">
                                  <p:stCondLst>
                                    <p:cond delay="0"/>
                                  </p:stCondLst>
                                  <p:childTnLst>
                                    <p:set>
                                      <p:cBhvr>
                                        <p:cTn id="658" dur="1" fill="hold">
                                          <p:stCondLst>
                                            <p:cond delay="0"/>
                                          </p:stCondLst>
                                        </p:cTn>
                                        <p:tgtEl>
                                          <p:spTgt spid="391"/>
                                        </p:tgtEl>
                                        <p:attrNameLst>
                                          <p:attrName>style.visibility</p:attrName>
                                        </p:attrNameLst>
                                      </p:cBhvr>
                                      <p:to>
                                        <p:strVal val="visible"/>
                                      </p:to>
                                    </p:set>
                                    <p:animEffect transition="in" filter="fade">
                                      <p:cBhvr>
                                        <p:cTn id="659" dur="1000"/>
                                        <p:tgtEl>
                                          <p:spTgt spid="391"/>
                                        </p:tgtEl>
                                      </p:cBhvr>
                                    </p:animEffect>
                                    <p:anim calcmode="lin" valueType="num">
                                      <p:cBhvr>
                                        <p:cTn id="660" dur="1000" fill="hold"/>
                                        <p:tgtEl>
                                          <p:spTgt spid="391"/>
                                        </p:tgtEl>
                                        <p:attrNameLst>
                                          <p:attrName>ppt_w</p:attrName>
                                        </p:attrNameLst>
                                      </p:cBhvr>
                                      <p:tavLst>
                                        <p:tav tm="0" fmla="#ppt_w*sin(2.5*pi*$)">
                                          <p:val>
                                            <p:fltVal val="0"/>
                                          </p:val>
                                        </p:tav>
                                        <p:tav tm="100000">
                                          <p:val>
                                            <p:fltVal val="1"/>
                                          </p:val>
                                        </p:tav>
                                      </p:tavLst>
                                    </p:anim>
                                    <p:anim calcmode="lin" valueType="num">
                                      <p:cBhvr>
                                        <p:cTn id="661" dur="1000" fill="hold"/>
                                        <p:tgtEl>
                                          <p:spTgt spid="391"/>
                                        </p:tgtEl>
                                        <p:attrNameLst>
                                          <p:attrName>ppt_h</p:attrName>
                                        </p:attrNameLst>
                                      </p:cBhvr>
                                      <p:tavLst>
                                        <p:tav tm="0">
                                          <p:val>
                                            <p:strVal val="#ppt_h"/>
                                          </p:val>
                                        </p:tav>
                                        <p:tav tm="100000">
                                          <p:val>
                                            <p:strVal val="#ppt_h"/>
                                          </p:val>
                                        </p:tav>
                                      </p:tavLst>
                                    </p:anim>
                                  </p:childTnLst>
                                </p:cTn>
                              </p:par>
                              <p:par>
                                <p:cTn id="662" presetID="45" presetClass="entr" presetSubtype="0" fill="hold" grpId="0" nodeType="withEffect">
                                  <p:stCondLst>
                                    <p:cond delay="0"/>
                                  </p:stCondLst>
                                  <p:childTnLst>
                                    <p:set>
                                      <p:cBhvr>
                                        <p:cTn id="663" dur="1" fill="hold">
                                          <p:stCondLst>
                                            <p:cond delay="0"/>
                                          </p:stCondLst>
                                        </p:cTn>
                                        <p:tgtEl>
                                          <p:spTgt spid="392"/>
                                        </p:tgtEl>
                                        <p:attrNameLst>
                                          <p:attrName>style.visibility</p:attrName>
                                        </p:attrNameLst>
                                      </p:cBhvr>
                                      <p:to>
                                        <p:strVal val="visible"/>
                                      </p:to>
                                    </p:set>
                                    <p:animEffect transition="in" filter="fade">
                                      <p:cBhvr>
                                        <p:cTn id="664" dur="1000"/>
                                        <p:tgtEl>
                                          <p:spTgt spid="392"/>
                                        </p:tgtEl>
                                      </p:cBhvr>
                                    </p:animEffect>
                                    <p:anim calcmode="lin" valueType="num">
                                      <p:cBhvr>
                                        <p:cTn id="665" dur="1000" fill="hold"/>
                                        <p:tgtEl>
                                          <p:spTgt spid="392"/>
                                        </p:tgtEl>
                                        <p:attrNameLst>
                                          <p:attrName>ppt_w</p:attrName>
                                        </p:attrNameLst>
                                      </p:cBhvr>
                                      <p:tavLst>
                                        <p:tav tm="0" fmla="#ppt_w*sin(2.5*pi*$)">
                                          <p:val>
                                            <p:fltVal val="0"/>
                                          </p:val>
                                        </p:tav>
                                        <p:tav tm="100000">
                                          <p:val>
                                            <p:fltVal val="1"/>
                                          </p:val>
                                        </p:tav>
                                      </p:tavLst>
                                    </p:anim>
                                    <p:anim calcmode="lin" valueType="num">
                                      <p:cBhvr>
                                        <p:cTn id="666" dur="1000" fill="hold"/>
                                        <p:tgtEl>
                                          <p:spTgt spid="392"/>
                                        </p:tgtEl>
                                        <p:attrNameLst>
                                          <p:attrName>ppt_h</p:attrName>
                                        </p:attrNameLst>
                                      </p:cBhvr>
                                      <p:tavLst>
                                        <p:tav tm="0">
                                          <p:val>
                                            <p:strVal val="#ppt_h"/>
                                          </p:val>
                                        </p:tav>
                                        <p:tav tm="100000">
                                          <p:val>
                                            <p:strVal val="#ppt_h"/>
                                          </p:val>
                                        </p:tav>
                                      </p:tavLst>
                                    </p:anim>
                                  </p:childTnLst>
                                </p:cTn>
                              </p:par>
                              <p:par>
                                <p:cTn id="667" presetID="45" presetClass="entr" presetSubtype="0" fill="hold" grpId="0" nodeType="withEffect">
                                  <p:stCondLst>
                                    <p:cond delay="0"/>
                                  </p:stCondLst>
                                  <p:childTnLst>
                                    <p:set>
                                      <p:cBhvr>
                                        <p:cTn id="668" dur="1" fill="hold">
                                          <p:stCondLst>
                                            <p:cond delay="0"/>
                                          </p:stCondLst>
                                        </p:cTn>
                                        <p:tgtEl>
                                          <p:spTgt spid="393"/>
                                        </p:tgtEl>
                                        <p:attrNameLst>
                                          <p:attrName>style.visibility</p:attrName>
                                        </p:attrNameLst>
                                      </p:cBhvr>
                                      <p:to>
                                        <p:strVal val="visible"/>
                                      </p:to>
                                    </p:set>
                                    <p:animEffect transition="in" filter="fade">
                                      <p:cBhvr>
                                        <p:cTn id="669" dur="1000"/>
                                        <p:tgtEl>
                                          <p:spTgt spid="393"/>
                                        </p:tgtEl>
                                      </p:cBhvr>
                                    </p:animEffect>
                                    <p:anim calcmode="lin" valueType="num">
                                      <p:cBhvr>
                                        <p:cTn id="670" dur="1000" fill="hold"/>
                                        <p:tgtEl>
                                          <p:spTgt spid="393"/>
                                        </p:tgtEl>
                                        <p:attrNameLst>
                                          <p:attrName>ppt_w</p:attrName>
                                        </p:attrNameLst>
                                      </p:cBhvr>
                                      <p:tavLst>
                                        <p:tav tm="0" fmla="#ppt_w*sin(2.5*pi*$)">
                                          <p:val>
                                            <p:fltVal val="0"/>
                                          </p:val>
                                        </p:tav>
                                        <p:tav tm="100000">
                                          <p:val>
                                            <p:fltVal val="1"/>
                                          </p:val>
                                        </p:tav>
                                      </p:tavLst>
                                    </p:anim>
                                    <p:anim calcmode="lin" valueType="num">
                                      <p:cBhvr>
                                        <p:cTn id="671" dur="1000" fill="hold"/>
                                        <p:tgtEl>
                                          <p:spTgt spid="393"/>
                                        </p:tgtEl>
                                        <p:attrNameLst>
                                          <p:attrName>ppt_h</p:attrName>
                                        </p:attrNameLst>
                                      </p:cBhvr>
                                      <p:tavLst>
                                        <p:tav tm="0">
                                          <p:val>
                                            <p:strVal val="#ppt_h"/>
                                          </p:val>
                                        </p:tav>
                                        <p:tav tm="100000">
                                          <p:val>
                                            <p:strVal val="#ppt_h"/>
                                          </p:val>
                                        </p:tav>
                                      </p:tavLst>
                                    </p:anim>
                                  </p:childTnLst>
                                </p:cTn>
                              </p:par>
                              <p:par>
                                <p:cTn id="672" presetID="45" presetClass="entr" presetSubtype="0" fill="hold" grpId="0" nodeType="withEffect">
                                  <p:stCondLst>
                                    <p:cond delay="0"/>
                                  </p:stCondLst>
                                  <p:childTnLst>
                                    <p:set>
                                      <p:cBhvr>
                                        <p:cTn id="673" dur="1" fill="hold">
                                          <p:stCondLst>
                                            <p:cond delay="0"/>
                                          </p:stCondLst>
                                        </p:cTn>
                                        <p:tgtEl>
                                          <p:spTgt spid="394"/>
                                        </p:tgtEl>
                                        <p:attrNameLst>
                                          <p:attrName>style.visibility</p:attrName>
                                        </p:attrNameLst>
                                      </p:cBhvr>
                                      <p:to>
                                        <p:strVal val="visible"/>
                                      </p:to>
                                    </p:set>
                                    <p:animEffect transition="in" filter="fade">
                                      <p:cBhvr>
                                        <p:cTn id="674" dur="1000"/>
                                        <p:tgtEl>
                                          <p:spTgt spid="394"/>
                                        </p:tgtEl>
                                      </p:cBhvr>
                                    </p:animEffect>
                                    <p:anim calcmode="lin" valueType="num">
                                      <p:cBhvr>
                                        <p:cTn id="675" dur="1000" fill="hold"/>
                                        <p:tgtEl>
                                          <p:spTgt spid="394"/>
                                        </p:tgtEl>
                                        <p:attrNameLst>
                                          <p:attrName>ppt_w</p:attrName>
                                        </p:attrNameLst>
                                      </p:cBhvr>
                                      <p:tavLst>
                                        <p:tav tm="0" fmla="#ppt_w*sin(2.5*pi*$)">
                                          <p:val>
                                            <p:fltVal val="0"/>
                                          </p:val>
                                        </p:tav>
                                        <p:tav tm="100000">
                                          <p:val>
                                            <p:fltVal val="1"/>
                                          </p:val>
                                        </p:tav>
                                      </p:tavLst>
                                    </p:anim>
                                    <p:anim calcmode="lin" valueType="num">
                                      <p:cBhvr>
                                        <p:cTn id="676" dur="1000" fill="hold"/>
                                        <p:tgtEl>
                                          <p:spTgt spid="394"/>
                                        </p:tgtEl>
                                        <p:attrNameLst>
                                          <p:attrName>ppt_h</p:attrName>
                                        </p:attrNameLst>
                                      </p:cBhvr>
                                      <p:tavLst>
                                        <p:tav tm="0">
                                          <p:val>
                                            <p:strVal val="#ppt_h"/>
                                          </p:val>
                                        </p:tav>
                                        <p:tav tm="100000">
                                          <p:val>
                                            <p:strVal val="#ppt_h"/>
                                          </p:val>
                                        </p:tav>
                                      </p:tavLst>
                                    </p:anim>
                                  </p:childTnLst>
                                </p:cTn>
                              </p:par>
                              <p:par>
                                <p:cTn id="677" presetID="45" presetClass="entr" presetSubtype="0" fill="hold" grpId="0" nodeType="withEffect">
                                  <p:stCondLst>
                                    <p:cond delay="0"/>
                                  </p:stCondLst>
                                  <p:childTnLst>
                                    <p:set>
                                      <p:cBhvr>
                                        <p:cTn id="678" dur="1" fill="hold">
                                          <p:stCondLst>
                                            <p:cond delay="0"/>
                                          </p:stCondLst>
                                        </p:cTn>
                                        <p:tgtEl>
                                          <p:spTgt spid="395"/>
                                        </p:tgtEl>
                                        <p:attrNameLst>
                                          <p:attrName>style.visibility</p:attrName>
                                        </p:attrNameLst>
                                      </p:cBhvr>
                                      <p:to>
                                        <p:strVal val="visible"/>
                                      </p:to>
                                    </p:set>
                                    <p:animEffect transition="in" filter="fade">
                                      <p:cBhvr>
                                        <p:cTn id="679" dur="1000"/>
                                        <p:tgtEl>
                                          <p:spTgt spid="395"/>
                                        </p:tgtEl>
                                      </p:cBhvr>
                                    </p:animEffect>
                                    <p:anim calcmode="lin" valueType="num">
                                      <p:cBhvr>
                                        <p:cTn id="680" dur="1000" fill="hold"/>
                                        <p:tgtEl>
                                          <p:spTgt spid="395"/>
                                        </p:tgtEl>
                                        <p:attrNameLst>
                                          <p:attrName>ppt_w</p:attrName>
                                        </p:attrNameLst>
                                      </p:cBhvr>
                                      <p:tavLst>
                                        <p:tav tm="0" fmla="#ppt_w*sin(2.5*pi*$)">
                                          <p:val>
                                            <p:fltVal val="0"/>
                                          </p:val>
                                        </p:tav>
                                        <p:tav tm="100000">
                                          <p:val>
                                            <p:fltVal val="1"/>
                                          </p:val>
                                        </p:tav>
                                      </p:tavLst>
                                    </p:anim>
                                    <p:anim calcmode="lin" valueType="num">
                                      <p:cBhvr>
                                        <p:cTn id="681" dur="1000" fill="hold"/>
                                        <p:tgtEl>
                                          <p:spTgt spid="395"/>
                                        </p:tgtEl>
                                        <p:attrNameLst>
                                          <p:attrName>ppt_h</p:attrName>
                                        </p:attrNameLst>
                                      </p:cBhvr>
                                      <p:tavLst>
                                        <p:tav tm="0">
                                          <p:val>
                                            <p:strVal val="#ppt_h"/>
                                          </p:val>
                                        </p:tav>
                                        <p:tav tm="100000">
                                          <p:val>
                                            <p:strVal val="#ppt_h"/>
                                          </p:val>
                                        </p:tav>
                                      </p:tavLst>
                                    </p:anim>
                                  </p:childTnLst>
                                </p:cTn>
                              </p:par>
                              <p:par>
                                <p:cTn id="682" presetID="45" presetClass="entr" presetSubtype="0" fill="hold" grpId="0" nodeType="withEffect">
                                  <p:stCondLst>
                                    <p:cond delay="0"/>
                                  </p:stCondLst>
                                  <p:childTnLst>
                                    <p:set>
                                      <p:cBhvr>
                                        <p:cTn id="683" dur="1" fill="hold">
                                          <p:stCondLst>
                                            <p:cond delay="0"/>
                                          </p:stCondLst>
                                        </p:cTn>
                                        <p:tgtEl>
                                          <p:spTgt spid="396"/>
                                        </p:tgtEl>
                                        <p:attrNameLst>
                                          <p:attrName>style.visibility</p:attrName>
                                        </p:attrNameLst>
                                      </p:cBhvr>
                                      <p:to>
                                        <p:strVal val="visible"/>
                                      </p:to>
                                    </p:set>
                                    <p:animEffect transition="in" filter="fade">
                                      <p:cBhvr>
                                        <p:cTn id="684" dur="1000"/>
                                        <p:tgtEl>
                                          <p:spTgt spid="396"/>
                                        </p:tgtEl>
                                      </p:cBhvr>
                                    </p:animEffect>
                                    <p:anim calcmode="lin" valueType="num">
                                      <p:cBhvr>
                                        <p:cTn id="685" dur="1000" fill="hold"/>
                                        <p:tgtEl>
                                          <p:spTgt spid="396"/>
                                        </p:tgtEl>
                                        <p:attrNameLst>
                                          <p:attrName>ppt_w</p:attrName>
                                        </p:attrNameLst>
                                      </p:cBhvr>
                                      <p:tavLst>
                                        <p:tav tm="0" fmla="#ppt_w*sin(2.5*pi*$)">
                                          <p:val>
                                            <p:fltVal val="0"/>
                                          </p:val>
                                        </p:tav>
                                        <p:tav tm="100000">
                                          <p:val>
                                            <p:fltVal val="1"/>
                                          </p:val>
                                        </p:tav>
                                      </p:tavLst>
                                    </p:anim>
                                    <p:anim calcmode="lin" valueType="num">
                                      <p:cBhvr>
                                        <p:cTn id="686" dur="1000" fill="hold"/>
                                        <p:tgtEl>
                                          <p:spTgt spid="396"/>
                                        </p:tgtEl>
                                        <p:attrNameLst>
                                          <p:attrName>ppt_h</p:attrName>
                                        </p:attrNameLst>
                                      </p:cBhvr>
                                      <p:tavLst>
                                        <p:tav tm="0">
                                          <p:val>
                                            <p:strVal val="#ppt_h"/>
                                          </p:val>
                                        </p:tav>
                                        <p:tav tm="100000">
                                          <p:val>
                                            <p:strVal val="#ppt_h"/>
                                          </p:val>
                                        </p:tav>
                                      </p:tavLst>
                                    </p:anim>
                                  </p:childTnLst>
                                </p:cTn>
                              </p:par>
                              <p:par>
                                <p:cTn id="687" presetID="45" presetClass="entr" presetSubtype="0" fill="hold" grpId="0" nodeType="withEffect">
                                  <p:stCondLst>
                                    <p:cond delay="0"/>
                                  </p:stCondLst>
                                  <p:childTnLst>
                                    <p:set>
                                      <p:cBhvr>
                                        <p:cTn id="688" dur="1" fill="hold">
                                          <p:stCondLst>
                                            <p:cond delay="0"/>
                                          </p:stCondLst>
                                        </p:cTn>
                                        <p:tgtEl>
                                          <p:spTgt spid="397"/>
                                        </p:tgtEl>
                                        <p:attrNameLst>
                                          <p:attrName>style.visibility</p:attrName>
                                        </p:attrNameLst>
                                      </p:cBhvr>
                                      <p:to>
                                        <p:strVal val="visible"/>
                                      </p:to>
                                    </p:set>
                                    <p:animEffect transition="in" filter="fade">
                                      <p:cBhvr>
                                        <p:cTn id="689" dur="1000"/>
                                        <p:tgtEl>
                                          <p:spTgt spid="397"/>
                                        </p:tgtEl>
                                      </p:cBhvr>
                                    </p:animEffect>
                                    <p:anim calcmode="lin" valueType="num">
                                      <p:cBhvr>
                                        <p:cTn id="690" dur="1000" fill="hold"/>
                                        <p:tgtEl>
                                          <p:spTgt spid="397"/>
                                        </p:tgtEl>
                                        <p:attrNameLst>
                                          <p:attrName>ppt_w</p:attrName>
                                        </p:attrNameLst>
                                      </p:cBhvr>
                                      <p:tavLst>
                                        <p:tav tm="0" fmla="#ppt_w*sin(2.5*pi*$)">
                                          <p:val>
                                            <p:fltVal val="0"/>
                                          </p:val>
                                        </p:tav>
                                        <p:tav tm="100000">
                                          <p:val>
                                            <p:fltVal val="1"/>
                                          </p:val>
                                        </p:tav>
                                      </p:tavLst>
                                    </p:anim>
                                    <p:anim calcmode="lin" valueType="num">
                                      <p:cBhvr>
                                        <p:cTn id="691" dur="1000" fill="hold"/>
                                        <p:tgtEl>
                                          <p:spTgt spid="397"/>
                                        </p:tgtEl>
                                        <p:attrNameLst>
                                          <p:attrName>ppt_h</p:attrName>
                                        </p:attrNameLst>
                                      </p:cBhvr>
                                      <p:tavLst>
                                        <p:tav tm="0">
                                          <p:val>
                                            <p:strVal val="#ppt_h"/>
                                          </p:val>
                                        </p:tav>
                                        <p:tav tm="100000">
                                          <p:val>
                                            <p:strVal val="#ppt_h"/>
                                          </p:val>
                                        </p:tav>
                                      </p:tavLst>
                                    </p:anim>
                                  </p:childTnLst>
                                </p:cTn>
                              </p:par>
                              <p:par>
                                <p:cTn id="692" presetID="45" presetClass="entr" presetSubtype="0" fill="hold" grpId="0" nodeType="withEffect">
                                  <p:stCondLst>
                                    <p:cond delay="0"/>
                                  </p:stCondLst>
                                  <p:childTnLst>
                                    <p:set>
                                      <p:cBhvr>
                                        <p:cTn id="693" dur="1" fill="hold">
                                          <p:stCondLst>
                                            <p:cond delay="0"/>
                                          </p:stCondLst>
                                        </p:cTn>
                                        <p:tgtEl>
                                          <p:spTgt spid="398"/>
                                        </p:tgtEl>
                                        <p:attrNameLst>
                                          <p:attrName>style.visibility</p:attrName>
                                        </p:attrNameLst>
                                      </p:cBhvr>
                                      <p:to>
                                        <p:strVal val="visible"/>
                                      </p:to>
                                    </p:set>
                                    <p:animEffect transition="in" filter="fade">
                                      <p:cBhvr>
                                        <p:cTn id="694" dur="1000"/>
                                        <p:tgtEl>
                                          <p:spTgt spid="398"/>
                                        </p:tgtEl>
                                      </p:cBhvr>
                                    </p:animEffect>
                                    <p:anim calcmode="lin" valueType="num">
                                      <p:cBhvr>
                                        <p:cTn id="695" dur="1000" fill="hold"/>
                                        <p:tgtEl>
                                          <p:spTgt spid="398"/>
                                        </p:tgtEl>
                                        <p:attrNameLst>
                                          <p:attrName>ppt_w</p:attrName>
                                        </p:attrNameLst>
                                      </p:cBhvr>
                                      <p:tavLst>
                                        <p:tav tm="0" fmla="#ppt_w*sin(2.5*pi*$)">
                                          <p:val>
                                            <p:fltVal val="0"/>
                                          </p:val>
                                        </p:tav>
                                        <p:tav tm="100000">
                                          <p:val>
                                            <p:fltVal val="1"/>
                                          </p:val>
                                        </p:tav>
                                      </p:tavLst>
                                    </p:anim>
                                    <p:anim calcmode="lin" valueType="num">
                                      <p:cBhvr>
                                        <p:cTn id="696" dur="1000" fill="hold"/>
                                        <p:tgtEl>
                                          <p:spTgt spid="398"/>
                                        </p:tgtEl>
                                        <p:attrNameLst>
                                          <p:attrName>ppt_h</p:attrName>
                                        </p:attrNameLst>
                                      </p:cBhvr>
                                      <p:tavLst>
                                        <p:tav tm="0">
                                          <p:val>
                                            <p:strVal val="#ppt_h"/>
                                          </p:val>
                                        </p:tav>
                                        <p:tav tm="100000">
                                          <p:val>
                                            <p:strVal val="#ppt_h"/>
                                          </p:val>
                                        </p:tav>
                                      </p:tavLst>
                                    </p:anim>
                                  </p:childTnLst>
                                </p:cTn>
                              </p:par>
                              <p:par>
                                <p:cTn id="697" presetID="45" presetClass="entr" presetSubtype="0" fill="hold" grpId="0" nodeType="withEffect">
                                  <p:stCondLst>
                                    <p:cond delay="0"/>
                                  </p:stCondLst>
                                  <p:childTnLst>
                                    <p:set>
                                      <p:cBhvr>
                                        <p:cTn id="698" dur="1" fill="hold">
                                          <p:stCondLst>
                                            <p:cond delay="0"/>
                                          </p:stCondLst>
                                        </p:cTn>
                                        <p:tgtEl>
                                          <p:spTgt spid="399"/>
                                        </p:tgtEl>
                                        <p:attrNameLst>
                                          <p:attrName>style.visibility</p:attrName>
                                        </p:attrNameLst>
                                      </p:cBhvr>
                                      <p:to>
                                        <p:strVal val="visible"/>
                                      </p:to>
                                    </p:set>
                                    <p:animEffect transition="in" filter="fade">
                                      <p:cBhvr>
                                        <p:cTn id="699" dur="1000"/>
                                        <p:tgtEl>
                                          <p:spTgt spid="399"/>
                                        </p:tgtEl>
                                      </p:cBhvr>
                                    </p:animEffect>
                                    <p:anim calcmode="lin" valueType="num">
                                      <p:cBhvr>
                                        <p:cTn id="700" dur="1000" fill="hold"/>
                                        <p:tgtEl>
                                          <p:spTgt spid="399"/>
                                        </p:tgtEl>
                                        <p:attrNameLst>
                                          <p:attrName>ppt_w</p:attrName>
                                        </p:attrNameLst>
                                      </p:cBhvr>
                                      <p:tavLst>
                                        <p:tav tm="0" fmla="#ppt_w*sin(2.5*pi*$)">
                                          <p:val>
                                            <p:fltVal val="0"/>
                                          </p:val>
                                        </p:tav>
                                        <p:tav tm="100000">
                                          <p:val>
                                            <p:fltVal val="1"/>
                                          </p:val>
                                        </p:tav>
                                      </p:tavLst>
                                    </p:anim>
                                    <p:anim calcmode="lin" valueType="num">
                                      <p:cBhvr>
                                        <p:cTn id="701" dur="1000" fill="hold"/>
                                        <p:tgtEl>
                                          <p:spTgt spid="399"/>
                                        </p:tgtEl>
                                        <p:attrNameLst>
                                          <p:attrName>ppt_h</p:attrName>
                                        </p:attrNameLst>
                                      </p:cBhvr>
                                      <p:tavLst>
                                        <p:tav tm="0">
                                          <p:val>
                                            <p:strVal val="#ppt_h"/>
                                          </p:val>
                                        </p:tav>
                                        <p:tav tm="100000">
                                          <p:val>
                                            <p:strVal val="#ppt_h"/>
                                          </p:val>
                                        </p:tav>
                                      </p:tavLst>
                                    </p:anim>
                                  </p:childTnLst>
                                </p:cTn>
                              </p:par>
                              <p:par>
                                <p:cTn id="702" presetID="45" presetClass="entr" presetSubtype="0" fill="hold" grpId="0" nodeType="withEffect">
                                  <p:stCondLst>
                                    <p:cond delay="0"/>
                                  </p:stCondLst>
                                  <p:childTnLst>
                                    <p:set>
                                      <p:cBhvr>
                                        <p:cTn id="703" dur="1" fill="hold">
                                          <p:stCondLst>
                                            <p:cond delay="0"/>
                                          </p:stCondLst>
                                        </p:cTn>
                                        <p:tgtEl>
                                          <p:spTgt spid="400"/>
                                        </p:tgtEl>
                                        <p:attrNameLst>
                                          <p:attrName>style.visibility</p:attrName>
                                        </p:attrNameLst>
                                      </p:cBhvr>
                                      <p:to>
                                        <p:strVal val="visible"/>
                                      </p:to>
                                    </p:set>
                                    <p:animEffect transition="in" filter="fade">
                                      <p:cBhvr>
                                        <p:cTn id="704" dur="1000"/>
                                        <p:tgtEl>
                                          <p:spTgt spid="400"/>
                                        </p:tgtEl>
                                      </p:cBhvr>
                                    </p:animEffect>
                                    <p:anim calcmode="lin" valueType="num">
                                      <p:cBhvr>
                                        <p:cTn id="705" dur="1000" fill="hold"/>
                                        <p:tgtEl>
                                          <p:spTgt spid="400"/>
                                        </p:tgtEl>
                                        <p:attrNameLst>
                                          <p:attrName>ppt_w</p:attrName>
                                        </p:attrNameLst>
                                      </p:cBhvr>
                                      <p:tavLst>
                                        <p:tav tm="0" fmla="#ppt_w*sin(2.5*pi*$)">
                                          <p:val>
                                            <p:fltVal val="0"/>
                                          </p:val>
                                        </p:tav>
                                        <p:tav tm="100000">
                                          <p:val>
                                            <p:fltVal val="1"/>
                                          </p:val>
                                        </p:tav>
                                      </p:tavLst>
                                    </p:anim>
                                    <p:anim calcmode="lin" valueType="num">
                                      <p:cBhvr>
                                        <p:cTn id="706" dur="1000" fill="hold"/>
                                        <p:tgtEl>
                                          <p:spTgt spid="400"/>
                                        </p:tgtEl>
                                        <p:attrNameLst>
                                          <p:attrName>ppt_h</p:attrName>
                                        </p:attrNameLst>
                                      </p:cBhvr>
                                      <p:tavLst>
                                        <p:tav tm="0">
                                          <p:val>
                                            <p:strVal val="#ppt_h"/>
                                          </p:val>
                                        </p:tav>
                                        <p:tav tm="100000">
                                          <p:val>
                                            <p:strVal val="#ppt_h"/>
                                          </p:val>
                                        </p:tav>
                                      </p:tavLst>
                                    </p:anim>
                                  </p:childTnLst>
                                </p:cTn>
                              </p:par>
                              <p:par>
                                <p:cTn id="707" presetID="45" presetClass="entr" presetSubtype="0" fill="hold" grpId="0" nodeType="withEffect">
                                  <p:stCondLst>
                                    <p:cond delay="0"/>
                                  </p:stCondLst>
                                  <p:childTnLst>
                                    <p:set>
                                      <p:cBhvr>
                                        <p:cTn id="708" dur="1" fill="hold">
                                          <p:stCondLst>
                                            <p:cond delay="0"/>
                                          </p:stCondLst>
                                        </p:cTn>
                                        <p:tgtEl>
                                          <p:spTgt spid="401"/>
                                        </p:tgtEl>
                                        <p:attrNameLst>
                                          <p:attrName>style.visibility</p:attrName>
                                        </p:attrNameLst>
                                      </p:cBhvr>
                                      <p:to>
                                        <p:strVal val="visible"/>
                                      </p:to>
                                    </p:set>
                                    <p:animEffect transition="in" filter="fade">
                                      <p:cBhvr>
                                        <p:cTn id="709" dur="1000"/>
                                        <p:tgtEl>
                                          <p:spTgt spid="401"/>
                                        </p:tgtEl>
                                      </p:cBhvr>
                                    </p:animEffect>
                                    <p:anim calcmode="lin" valueType="num">
                                      <p:cBhvr>
                                        <p:cTn id="710" dur="1000" fill="hold"/>
                                        <p:tgtEl>
                                          <p:spTgt spid="401"/>
                                        </p:tgtEl>
                                        <p:attrNameLst>
                                          <p:attrName>ppt_w</p:attrName>
                                        </p:attrNameLst>
                                      </p:cBhvr>
                                      <p:tavLst>
                                        <p:tav tm="0" fmla="#ppt_w*sin(2.5*pi*$)">
                                          <p:val>
                                            <p:fltVal val="0"/>
                                          </p:val>
                                        </p:tav>
                                        <p:tav tm="100000">
                                          <p:val>
                                            <p:fltVal val="1"/>
                                          </p:val>
                                        </p:tav>
                                      </p:tavLst>
                                    </p:anim>
                                    <p:anim calcmode="lin" valueType="num">
                                      <p:cBhvr>
                                        <p:cTn id="711" dur="1000" fill="hold"/>
                                        <p:tgtEl>
                                          <p:spTgt spid="401"/>
                                        </p:tgtEl>
                                        <p:attrNameLst>
                                          <p:attrName>ppt_h</p:attrName>
                                        </p:attrNameLst>
                                      </p:cBhvr>
                                      <p:tavLst>
                                        <p:tav tm="0">
                                          <p:val>
                                            <p:strVal val="#ppt_h"/>
                                          </p:val>
                                        </p:tav>
                                        <p:tav tm="100000">
                                          <p:val>
                                            <p:strVal val="#ppt_h"/>
                                          </p:val>
                                        </p:tav>
                                      </p:tavLst>
                                    </p:anim>
                                  </p:childTnLst>
                                </p:cTn>
                              </p:par>
                              <p:par>
                                <p:cTn id="712" presetID="45" presetClass="entr" presetSubtype="0" fill="hold" grpId="0" nodeType="withEffect">
                                  <p:stCondLst>
                                    <p:cond delay="0"/>
                                  </p:stCondLst>
                                  <p:childTnLst>
                                    <p:set>
                                      <p:cBhvr>
                                        <p:cTn id="713" dur="1" fill="hold">
                                          <p:stCondLst>
                                            <p:cond delay="0"/>
                                          </p:stCondLst>
                                        </p:cTn>
                                        <p:tgtEl>
                                          <p:spTgt spid="402"/>
                                        </p:tgtEl>
                                        <p:attrNameLst>
                                          <p:attrName>style.visibility</p:attrName>
                                        </p:attrNameLst>
                                      </p:cBhvr>
                                      <p:to>
                                        <p:strVal val="visible"/>
                                      </p:to>
                                    </p:set>
                                    <p:animEffect transition="in" filter="fade">
                                      <p:cBhvr>
                                        <p:cTn id="714" dur="1000"/>
                                        <p:tgtEl>
                                          <p:spTgt spid="402"/>
                                        </p:tgtEl>
                                      </p:cBhvr>
                                    </p:animEffect>
                                    <p:anim calcmode="lin" valueType="num">
                                      <p:cBhvr>
                                        <p:cTn id="715" dur="1000" fill="hold"/>
                                        <p:tgtEl>
                                          <p:spTgt spid="402"/>
                                        </p:tgtEl>
                                        <p:attrNameLst>
                                          <p:attrName>ppt_w</p:attrName>
                                        </p:attrNameLst>
                                      </p:cBhvr>
                                      <p:tavLst>
                                        <p:tav tm="0" fmla="#ppt_w*sin(2.5*pi*$)">
                                          <p:val>
                                            <p:fltVal val="0"/>
                                          </p:val>
                                        </p:tav>
                                        <p:tav tm="100000">
                                          <p:val>
                                            <p:fltVal val="1"/>
                                          </p:val>
                                        </p:tav>
                                      </p:tavLst>
                                    </p:anim>
                                    <p:anim calcmode="lin" valueType="num">
                                      <p:cBhvr>
                                        <p:cTn id="716" dur="1000" fill="hold"/>
                                        <p:tgtEl>
                                          <p:spTgt spid="402"/>
                                        </p:tgtEl>
                                        <p:attrNameLst>
                                          <p:attrName>ppt_h</p:attrName>
                                        </p:attrNameLst>
                                      </p:cBhvr>
                                      <p:tavLst>
                                        <p:tav tm="0">
                                          <p:val>
                                            <p:strVal val="#ppt_h"/>
                                          </p:val>
                                        </p:tav>
                                        <p:tav tm="100000">
                                          <p:val>
                                            <p:strVal val="#ppt_h"/>
                                          </p:val>
                                        </p:tav>
                                      </p:tavLst>
                                    </p:anim>
                                  </p:childTnLst>
                                </p:cTn>
                              </p:par>
                              <p:par>
                                <p:cTn id="717" presetID="45" presetClass="entr" presetSubtype="0" fill="hold" grpId="0" nodeType="withEffect">
                                  <p:stCondLst>
                                    <p:cond delay="0"/>
                                  </p:stCondLst>
                                  <p:childTnLst>
                                    <p:set>
                                      <p:cBhvr>
                                        <p:cTn id="718" dur="1" fill="hold">
                                          <p:stCondLst>
                                            <p:cond delay="0"/>
                                          </p:stCondLst>
                                        </p:cTn>
                                        <p:tgtEl>
                                          <p:spTgt spid="403"/>
                                        </p:tgtEl>
                                        <p:attrNameLst>
                                          <p:attrName>style.visibility</p:attrName>
                                        </p:attrNameLst>
                                      </p:cBhvr>
                                      <p:to>
                                        <p:strVal val="visible"/>
                                      </p:to>
                                    </p:set>
                                    <p:animEffect transition="in" filter="fade">
                                      <p:cBhvr>
                                        <p:cTn id="719" dur="1000"/>
                                        <p:tgtEl>
                                          <p:spTgt spid="403"/>
                                        </p:tgtEl>
                                      </p:cBhvr>
                                    </p:animEffect>
                                    <p:anim calcmode="lin" valueType="num">
                                      <p:cBhvr>
                                        <p:cTn id="720" dur="1000" fill="hold"/>
                                        <p:tgtEl>
                                          <p:spTgt spid="403"/>
                                        </p:tgtEl>
                                        <p:attrNameLst>
                                          <p:attrName>ppt_w</p:attrName>
                                        </p:attrNameLst>
                                      </p:cBhvr>
                                      <p:tavLst>
                                        <p:tav tm="0" fmla="#ppt_w*sin(2.5*pi*$)">
                                          <p:val>
                                            <p:fltVal val="0"/>
                                          </p:val>
                                        </p:tav>
                                        <p:tav tm="100000">
                                          <p:val>
                                            <p:fltVal val="1"/>
                                          </p:val>
                                        </p:tav>
                                      </p:tavLst>
                                    </p:anim>
                                    <p:anim calcmode="lin" valueType="num">
                                      <p:cBhvr>
                                        <p:cTn id="721" dur="1000" fill="hold"/>
                                        <p:tgtEl>
                                          <p:spTgt spid="403"/>
                                        </p:tgtEl>
                                        <p:attrNameLst>
                                          <p:attrName>ppt_h</p:attrName>
                                        </p:attrNameLst>
                                      </p:cBhvr>
                                      <p:tavLst>
                                        <p:tav tm="0">
                                          <p:val>
                                            <p:strVal val="#ppt_h"/>
                                          </p:val>
                                        </p:tav>
                                        <p:tav tm="100000">
                                          <p:val>
                                            <p:strVal val="#ppt_h"/>
                                          </p:val>
                                        </p:tav>
                                      </p:tavLst>
                                    </p:anim>
                                  </p:childTnLst>
                                </p:cTn>
                              </p:par>
                              <p:par>
                                <p:cTn id="722" presetID="45" presetClass="entr" presetSubtype="0" fill="hold" grpId="0" nodeType="withEffect">
                                  <p:stCondLst>
                                    <p:cond delay="0"/>
                                  </p:stCondLst>
                                  <p:childTnLst>
                                    <p:set>
                                      <p:cBhvr>
                                        <p:cTn id="723" dur="1" fill="hold">
                                          <p:stCondLst>
                                            <p:cond delay="0"/>
                                          </p:stCondLst>
                                        </p:cTn>
                                        <p:tgtEl>
                                          <p:spTgt spid="404"/>
                                        </p:tgtEl>
                                        <p:attrNameLst>
                                          <p:attrName>style.visibility</p:attrName>
                                        </p:attrNameLst>
                                      </p:cBhvr>
                                      <p:to>
                                        <p:strVal val="visible"/>
                                      </p:to>
                                    </p:set>
                                    <p:animEffect transition="in" filter="fade">
                                      <p:cBhvr>
                                        <p:cTn id="724" dur="1000"/>
                                        <p:tgtEl>
                                          <p:spTgt spid="404"/>
                                        </p:tgtEl>
                                      </p:cBhvr>
                                    </p:animEffect>
                                    <p:anim calcmode="lin" valueType="num">
                                      <p:cBhvr>
                                        <p:cTn id="725" dur="1000" fill="hold"/>
                                        <p:tgtEl>
                                          <p:spTgt spid="404"/>
                                        </p:tgtEl>
                                        <p:attrNameLst>
                                          <p:attrName>ppt_w</p:attrName>
                                        </p:attrNameLst>
                                      </p:cBhvr>
                                      <p:tavLst>
                                        <p:tav tm="0" fmla="#ppt_w*sin(2.5*pi*$)">
                                          <p:val>
                                            <p:fltVal val="0"/>
                                          </p:val>
                                        </p:tav>
                                        <p:tav tm="100000">
                                          <p:val>
                                            <p:fltVal val="1"/>
                                          </p:val>
                                        </p:tav>
                                      </p:tavLst>
                                    </p:anim>
                                    <p:anim calcmode="lin" valueType="num">
                                      <p:cBhvr>
                                        <p:cTn id="726" dur="1000" fill="hold"/>
                                        <p:tgtEl>
                                          <p:spTgt spid="404"/>
                                        </p:tgtEl>
                                        <p:attrNameLst>
                                          <p:attrName>ppt_h</p:attrName>
                                        </p:attrNameLst>
                                      </p:cBhvr>
                                      <p:tavLst>
                                        <p:tav tm="0">
                                          <p:val>
                                            <p:strVal val="#ppt_h"/>
                                          </p:val>
                                        </p:tav>
                                        <p:tav tm="100000">
                                          <p:val>
                                            <p:strVal val="#ppt_h"/>
                                          </p:val>
                                        </p:tav>
                                      </p:tavLst>
                                    </p:anim>
                                  </p:childTnLst>
                                </p:cTn>
                              </p:par>
                              <p:par>
                                <p:cTn id="727" presetID="45" presetClass="entr" presetSubtype="0" fill="hold" grpId="0" nodeType="withEffect">
                                  <p:stCondLst>
                                    <p:cond delay="0"/>
                                  </p:stCondLst>
                                  <p:childTnLst>
                                    <p:set>
                                      <p:cBhvr>
                                        <p:cTn id="728" dur="1" fill="hold">
                                          <p:stCondLst>
                                            <p:cond delay="0"/>
                                          </p:stCondLst>
                                        </p:cTn>
                                        <p:tgtEl>
                                          <p:spTgt spid="405"/>
                                        </p:tgtEl>
                                        <p:attrNameLst>
                                          <p:attrName>style.visibility</p:attrName>
                                        </p:attrNameLst>
                                      </p:cBhvr>
                                      <p:to>
                                        <p:strVal val="visible"/>
                                      </p:to>
                                    </p:set>
                                    <p:animEffect transition="in" filter="fade">
                                      <p:cBhvr>
                                        <p:cTn id="729" dur="1000"/>
                                        <p:tgtEl>
                                          <p:spTgt spid="405"/>
                                        </p:tgtEl>
                                      </p:cBhvr>
                                    </p:animEffect>
                                    <p:anim calcmode="lin" valueType="num">
                                      <p:cBhvr>
                                        <p:cTn id="730" dur="1000" fill="hold"/>
                                        <p:tgtEl>
                                          <p:spTgt spid="405"/>
                                        </p:tgtEl>
                                        <p:attrNameLst>
                                          <p:attrName>ppt_w</p:attrName>
                                        </p:attrNameLst>
                                      </p:cBhvr>
                                      <p:tavLst>
                                        <p:tav tm="0" fmla="#ppt_w*sin(2.5*pi*$)">
                                          <p:val>
                                            <p:fltVal val="0"/>
                                          </p:val>
                                        </p:tav>
                                        <p:tav tm="100000">
                                          <p:val>
                                            <p:fltVal val="1"/>
                                          </p:val>
                                        </p:tav>
                                      </p:tavLst>
                                    </p:anim>
                                    <p:anim calcmode="lin" valueType="num">
                                      <p:cBhvr>
                                        <p:cTn id="731" dur="1000" fill="hold"/>
                                        <p:tgtEl>
                                          <p:spTgt spid="405"/>
                                        </p:tgtEl>
                                        <p:attrNameLst>
                                          <p:attrName>ppt_h</p:attrName>
                                        </p:attrNameLst>
                                      </p:cBhvr>
                                      <p:tavLst>
                                        <p:tav tm="0">
                                          <p:val>
                                            <p:strVal val="#ppt_h"/>
                                          </p:val>
                                        </p:tav>
                                        <p:tav tm="100000">
                                          <p:val>
                                            <p:strVal val="#ppt_h"/>
                                          </p:val>
                                        </p:tav>
                                      </p:tavLst>
                                    </p:anim>
                                  </p:childTnLst>
                                </p:cTn>
                              </p:par>
                              <p:par>
                                <p:cTn id="732" presetID="45" presetClass="entr" presetSubtype="0" fill="hold" grpId="0" nodeType="withEffect">
                                  <p:stCondLst>
                                    <p:cond delay="0"/>
                                  </p:stCondLst>
                                  <p:childTnLst>
                                    <p:set>
                                      <p:cBhvr>
                                        <p:cTn id="733" dur="1" fill="hold">
                                          <p:stCondLst>
                                            <p:cond delay="0"/>
                                          </p:stCondLst>
                                        </p:cTn>
                                        <p:tgtEl>
                                          <p:spTgt spid="406"/>
                                        </p:tgtEl>
                                        <p:attrNameLst>
                                          <p:attrName>style.visibility</p:attrName>
                                        </p:attrNameLst>
                                      </p:cBhvr>
                                      <p:to>
                                        <p:strVal val="visible"/>
                                      </p:to>
                                    </p:set>
                                    <p:animEffect transition="in" filter="fade">
                                      <p:cBhvr>
                                        <p:cTn id="734" dur="1000"/>
                                        <p:tgtEl>
                                          <p:spTgt spid="406"/>
                                        </p:tgtEl>
                                      </p:cBhvr>
                                    </p:animEffect>
                                    <p:anim calcmode="lin" valueType="num">
                                      <p:cBhvr>
                                        <p:cTn id="735" dur="1000" fill="hold"/>
                                        <p:tgtEl>
                                          <p:spTgt spid="406"/>
                                        </p:tgtEl>
                                        <p:attrNameLst>
                                          <p:attrName>ppt_w</p:attrName>
                                        </p:attrNameLst>
                                      </p:cBhvr>
                                      <p:tavLst>
                                        <p:tav tm="0" fmla="#ppt_w*sin(2.5*pi*$)">
                                          <p:val>
                                            <p:fltVal val="0"/>
                                          </p:val>
                                        </p:tav>
                                        <p:tav tm="100000">
                                          <p:val>
                                            <p:fltVal val="1"/>
                                          </p:val>
                                        </p:tav>
                                      </p:tavLst>
                                    </p:anim>
                                    <p:anim calcmode="lin" valueType="num">
                                      <p:cBhvr>
                                        <p:cTn id="736" dur="1000" fill="hold"/>
                                        <p:tgtEl>
                                          <p:spTgt spid="406"/>
                                        </p:tgtEl>
                                        <p:attrNameLst>
                                          <p:attrName>ppt_h</p:attrName>
                                        </p:attrNameLst>
                                      </p:cBhvr>
                                      <p:tavLst>
                                        <p:tav tm="0">
                                          <p:val>
                                            <p:strVal val="#ppt_h"/>
                                          </p:val>
                                        </p:tav>
                                        <p:tav tm="100000">
                                          <p:val>
                                            <p:strVal val="#ppt_h"/>
                                          </p:val>
                                        </p:tav>
                                      </p:tavLst>
                                    </p:anim>
                                  </p:childTnLst>
                                </p:cTn>
                              </p:par>
                              <p:par>
                                <p:cTn id="737" presetID="45" presetClass="entr" presetSubtype="0" fill="hold" grpId="0" nodeType="withEffect">
                                  <p:stCondLst>
                                    <p:cond delay="0"/>
                                  </p:stCondLst>
                                  <p:childTnLst>
                                    <p:set>
                                      <p:cBhvr>
                                        <p:cTn id="738" dur="1" fill="hold">
                                          <p:stCondLst>
                                            <p:cond delay="0"/>
                                          </p:stCondLst>
                                        </p:cTn>
                                        <p:tgtEl>
                                          <p:spTgt spid="407"/>
                                        </p:tgtEl>
                                        <p:attrNameLst>
                                          <p:attrName>style.visibility</p:attrName>
                                        </p:attrNameLst>
                                      </p:cBhvr>
                                      <p:to>
                                        <p:strVal val="visible"/>
                                      </p:to>
                                    </p:set>
                                    <p:animEffect transition="in" filter="fade">
                                      <p:cBhvr>
                                        <p:cTn id="739" dur="1000"/>
                                        <p:tgtEl>
                                          <p:spTgt spid="407"/>
                                        </p:tgtEl>
                                      </p:cBhvr>
                                    </p:animEffect>
                                    <p:anim calcmode="lin" valueType="num">
                                      <p:cBhvr>
                                        <p:cTn id="740" dur="1000" fill="hold"/>
                                        <p:tgtEl>
                                          <p:spTgt spid="407"/>
                                        </p:tgtEl>
                                        <p:attrNameLst>
                                          <p:attrName>ppt_w</p:attrName>
                                        </p:attrNameLst>
                                      </p:cBhvr>
                                      <p:tavLst>
                                        <p:tav tm="0" fmla="#ppt_w*sin(2.5*pi*$)">
                                          <p:val>
                                            <p:fltVal val="0"/>
                                          </p:val>
                                        </p:tav>
                                        <p:tav tm="100000">
                                          <p:val>
                                            <p:fltVal val="1"/>
                                          </p:val>
                                        </p:tav>
                                      </p:tavLst>
                                    </p:anim>
                                    <p:anim calcmode="lin" valueType="num">
                                      <p:cBhvr>
                                        <p:cTn id="741" dur="1000" fill="hold"/>
                                        <p:tgtEl>
                                          <p:spTgt spid="407"/>
                                        </p:tgtEl>
                                        <p:attrNameLst>
                                          <p:attrName>ppt_h</p:attrName>
                                        </p:attrNameLst>
                                      </p:cBhvr>
                                      <p:tavLst>
                                        <p:tav tm="0">
                                          <p:val>
                                            <p:strVal val="#ppt_h"/>
                                          </p:val>
                                        </p:tav>
                                        <p:tav tm="100000">
                                          <p:val>
                                            <p:strVal val="#ppt_h"/>
                                          </p:val>
                                        </p:tav>
                                      </p:tavLst>
                                    </p:anim>
                                  </p:childTnLst>
                                </p:cTn>
                              </p:par>
                              <p:par>
                                <p:cTn id="742" presetID="45" presetClass="entr" presetSubtype="0" fill="hold" grpId="0" nodeType="withEffect">
                                  <p:stCondLst>
                                    <p:cond delay="0"/>
                                  </p:stCondLst>
                                  <p:childTnLst>
                                    <p:set>
                                      <p:cBhvr>
                                        <p:cTn id="743" dur="1" fill="hold">
                                          <p:stCondLst>
                                            <p:cond delay="0"/>
                                          </p:stCondLst>
                                        </p:cTn>
                                        <p:tgtEl>
                                          <p:spTgt spid="408"/>
                                        </p:tgtEl>
                                        <p:attrNameLst>
                                          <p:attrName>style.visibility</p:attrName>
                                        </p:attrNameLst>
                                      </p:cBhvr>
                                      <p:to>
                                        <p:strVal val="visible"/>
                                      </p:to>
                                    </p:set>
                                    <p:animEffect transition="in" filter="fade">
                                      <p:cBhvr>
                                        <p:cTn id="744" dur="1000"/>
                                        <p:tgtEl>
                                          <p:spTgt spid="408"/>
                                        </p:tgtEl>
                                      </p:cBhvr>
                                    </p:animEffect>
                                    <p:anim calcmode="lin" valueType="num">
                                      <p:cBhvr>
                                        <p:cTn id="745" dur="1000" fill="hold"/>
                                        <p:tgtEl>
                                          <p:spTgt spid="408"/>
                                        </p:tgtEl>
                                        <p:attrNameLst>
                                          <p:attrName>ppt_w</p:attrName>
                                        </p:attrNameLst>
                                      </p:cBhvr>
                                      <p:tavLst>
                                        <p:tav tm="0" fmla="#ppt_w*sin(2.5*pi*$)">
                                          <p:val>
                                            <p:fltVal val="0"/>
                                          </p:val>
                                        </p:tav>
                                        <p:tav tm="100000">
                                          <p:val>
                                            <p:fltVal val="1"/>
                                          </p:val>
                                        </p:tav>
                                      </p:tavLst>
                                    </p:anim>
                                    <p:anim calcmode="lin" valueType="num">
                                      <p:cBhvr>
                                        <p:cTn id="746" dur="1000" fill="hold"/>
                                        <p:tgtEl>
                                          <p:spTgt spid="408"/>
                                        </p:tgtEl>
                                        <p:attrNameLst>
                                          <p:attrName>ppt_h</p:attrName>
                                        </p:attrNameLst>
                                      </p:cBhvr>
                                      <p:tavLst>
                                        <p:tav tm="0">
                                          <p:val>
                                            <p:strVal val="#ppt_h"/>
                                          </p:val>
                                        </p:tav>
                                        <p:tav tm="100000">
                                          <p:val>
                                            <p:strVal val="#ppt_h"/>
                                          </p:val>
                                        </p:tav>
                                      </p:tavLst>
                                    </p:anim>
                                  </p:childTnLst>
                                </p:cTn>
                              </p:par>
                              <p:par>
                                <p:cTn id="747" presetID="45" presetClass="entr" presetSubtype="0" fill="hold" grpId="0" nodeType="withEffect">
                                  <p:stCondLst>
                                    <p:cond delay="0"/>
                                  </p:stCondLst>
                                  <p:childTnLst>
                                    <p:set>
                                      <p:cBhvr>
                                        <p:cTn id="748" dur="1" fill="hold">
                                          <p:stCondLst>
                                            <p:cond delay="0"/>
                                          </p:stCondLst>
                                        </p:cTn>
                                        <p:tgtEl>
                                          <p:spTgt spid="409"/>
                                        </p:tgtEl>
                                        <p:attrNameLst>
                                          <p:attrName>style.visibility</p:attrName>
                                        </p:attrNameLst>
                                      </p:cBhvr>
                                      <p:to>
                                        <p:strVal val="visible"/>
                                      </p:to>
                                    </p:set>
                                    <p:animEffect transition="in" filter="fade">
                                      <p:cBhvr>
                                        <p:cTn id="749" dur="1000"/>
                                        <p:tgtEl>
                                          <p:spTgt spid="409"/>
                                        </p:tgtEl>
                                      </p:cBhvr>
                                    </p:animEffect>
                                    <p:anim calcmode="lin" valueType="num">
                                      <p:cBhvr>
                                        <p:cTn id="750" dur="1000" fill="hold"/>
                                        <p:tgtEl>
                                          <p:spTgt spid="409"/>
                                        </p:tgtEl>
                                        <p:attrNameLst>
                                          <p:attrName>ppt_w</p:attrName>
                                        </p:attrNameLst>
                                      </p:cBhvr>
                                      <p:tavLst>
                                        <p:tav tm="0" fmla="#ppt_w*sin(2.5*pi*$)">
                                          <p:val>
                                            <p:fltVal val="0"/>
                                          </p:val>
                                        </p:tav>
                                        <p:tav tm="100000">
                                          <p:val>
                                            <p:fltVal val="1"/>
                                          </p:val>
                                        </p:tav>
                                      </p:tavLst>
                                    </p:anim>
                                    <p:anim calcmode="lin" valueType="num">
                                      <p:cBhvr>
                                        <p:cTn id="751" dur="1000" fill="hold"/>
                                        <p:tgtEl>
                                          <p:spTgt spid="409"/>
                                        </p:tgtEl>
                                        <p:attrNameLst>
                                          <p:attrName>ppt_h</p:attrName>
                                        </p:attrNameLst>
                                      </p:cBhvr>
                                      <p:tavLst>
                                        <p:tav tm="0">
                                          <p:val>
                                            <p:strVal val="#ppt_h"/>
                                          </p:val>
                                        </p:tav>
                                        <p:tav tm="100000">
                                          <p:val>
                                            <p:strVal val="#ppt_h"/>
                                          </p:val>
                                        </p:tav>
                                      </p:tavLst>
                                    </p:anim>
                                  </p:childTnLst>
                                </p:cTn>
                              </p:par>
                              <p:par>
                                <p:cTn id="752" presetID="45" presetClass="entr" presetSubtype="0" fill="hold" grpId="0" nodeType="withEffect">
                                  <p:stCondLst>
                                    <p:cond delay="0"/>
                                  </p:stCondLst>
                                  <p:childTnLst>
                                    <p:set>
                                      <p:cBhvr>
                                        <p:cTn id="753" dur="1" fill="hold">
                                          <p:stCondLst>
                                            <p:cond delay="0"/>
                                          </p:stCondLst>
                                        </p:cTn>
                                        <p:tgtEl>
                                          <p:spTgt spid="410"/>
                                        </p:tgtEl>
                                        <p:attrNameLst>
                                          <p:attrName>style.visibility</p:attrName>
                                        </p:attrNameLst>
                                      </p:cBhvr>
                                      <p:to>
                                        <p:strVal val="visible"/>
                                      </p:to>
                                    </p:set>
                                    <p:animEffect transition="in" filter="fade">
                                      <p:cBhvr>
                                        <p:cTn id="754" dur="1000"/>
                                        <p:tgtEl>
                                          <p:spTgt spid="410"/>
                                        </p:tgtEl>
                                      </p:cBhvr>
                                    </p:animEffect>
                                    <p:anim calcmode="lin" valueType="num">
                                      <p:cBhvr>
                                        <p:cTn id="755" dur="1000" fill="hold"/>
                                        <p:tgtEl>
                                          <p:spTgt spid="410"/>
                                        </p:tgtEl>
                                        <p:attrNameLst>
                                          <p:attrName>ppt_w</p:attrName>
                                        </p:attrNameLst>
                                      </p:cBhvr>
                                      <p:tavLst>
                                        <p:tav tm="0" fmla="#ppt_w*sin(2.5*pi*$)">
                                          <p:val>
                                            <p:fltVal val="0"/>
                                          </p:val>
                                        </p:tav>
                                        <p:tav tm="100000">
                                          <p:val>
                                            <p:fltVal val="1"/>
                                          </p:val>
                                        </p:tav>
                                      </p:tavLst>
                                    </p:anim>
                                    <p:anim calcmode="lin" valueType="num">
                                      <p:cBhvr>
                                        <p:cTn id="756" dur="1000" fill="hold"/>
                                        <p:tgtEl>
                                          <p:spTgt spid="410"/>
                                        </p:tgtEl>
                                        <p:attrNameLst>
                                          <p:attrName>ppt_h</p:attrName>
                                        </p:attrNameLst>
                                      </p:cBhvr>
                                      <p:tavLst>
                                        <p:tav tm="0">
                                          <p:val>
                                            <p:strVal val="#ppt_h"/>
                                          </p:val>
                                        </p:tav>
                                        <p:tav tm="100000">
                                          <p:val>
                                            <p:strVal val="#ppt_h"/>
                                          </p:val>
                                        </p:tav>
                                      </p:tavLst>
                                    </p:anim>
                                  </p:childTnLst>
                                </p:cTn>
                              </p:par>
                              <p:par>
                                <p:cTn id="757" presetID="45" presetClass="entr" presetSubtype="0" fill="hold" grpId="0" nodeType="withEffect">
                                  <p:stCondLst>
                                    <p:cond delay="0"/>
                                  </p:stCondLst>
                                  <p:childTnLst>
                                    <p:set>
                                      <p:cBhvr>
                                        <p:cTn id="758" dur="1" fill="hold">
                                          <p:stCondLst>
                                            <p:cond delay="0"/>
                                          </p:stCondLst>
                                        </p:cTn>
                                        <p:tgtEl>
                                          <p:spTgt spid="411"/>
                                        </p:tgtEl>
                                        <p:attrNameLst>
                                          <p:attrName>style.visibility</p:attrName>
                                        </p:attrNameLst>
                                      </p:cBhvr>
                                      <p:to>
                                        <p:strVal val="visible"/>
                                      </p:to>
                                    </p:set>
                                    <p:animEffect transition="in" filter="fade">
                                      <p:cBhvr>
                                        <p:cTn id="759" dur="1000"/>
                                        <p:tgtEl>
                                          <p:spTgt spid="411"/>
                                        </p:tgtEl>
                                      </p:cBhvr>
                                    </p:animEffect>
                                    <p:anim calcmode="lin" valueType="num">
                                      <p:cBhvr>
                                        <p:cTn id="760" dur="1000" fill="hold"/>
                                        <p:tgtEl>
                                          <p:spTgt spid="411"/>
                                        </p:tgtEl>
                                        <p:attrNameLst>
                                          <p:attrName>ppt_w</p:attrName>
                                        </p:attrNameLst>
                                      </p:cBhvr>
                                      <p:tavLst>
                                        <p:tav tm="0" fmla="#ppt_w*sin(2.5*pi*$)">
                                          <p:val>
                                            <p:fltVal val="0"/>
                                          </p:val>
                                        </p:tav>
                                        <p:tav tm="100000">
                                          <p:val>
                                            <p:fltVal val="1"/>
                                          </p:val>
                                        </p:tav>
                                      </p:tavLst>
                                    </p:anim>
                                    <p:anim calcmode="lin" valueType="num">
                                      <p:cBhvr>
                                        <p:cTn id="761" dur="1000" fill="hold"/>
                                        <p:tgtEl>
                                          <p:spTgt spid="411"/>
                                        </p:tgtEl>
                                        <p:attrNameLst>
                                          <p:attrName>ppt_h</p:attrName>
                                        </p:attrNameLst>
                                      </p:cBhvr>
                                      <p:tavLst>
                                        <p:tav tm="0">
                                          <p:val>
                                            <p:strVal val="#ppt_h"/>
                                          </p:val>
                                        </p:tav>
                                        <p:tav tm="100000">
                                          <p:val>
                                            <p:strVal val="#ppt_h"/>
                                          </p:val>
                                        </p:tav>
                                      </p:tavLst>
                                    </p:anim>
                                  </p:childTnLst>
                                </p:cTn>
                              </p:par>
                              <p:par>
                                <p:cTn id="762" presetID="45" presetClass="entr" presetSubtype="0" fill="hold" grpId="0" nodeType="withEffect">
                                  <p:stCondLst>
                                    <p:cond delay="0"/>
                                  </p:stCondLst>
                                  <p:childTnLst>
                                    <p:set>
                                      <p:cBhvr>
                                        <p:cTn id="763" dur="1" fill="hold">
                                          <p:stCondLst>
                                            <p:cond delay="0"/>
                                          </p:stCondLst>
                                        </p:cTn>
                                        <p:tgtEl>
                                          <p:spTgt spid="412"/>
                                        </p:tgtEl>
                                        <p:attrNameLst>
                                          <p:attrName>style.visibility</p:attrName>
                                        </p:attrNameLst>
                                      </p:cBhvr>
                                      <p:to>
                                        <p:strVal val="visible"/>
                                      </p:to>
                                    </p:set>
                                    <p:animEffect transition="in" filter="fade">
                                      <p:cBhvr>
                                        <p:cTn id="764" dur="1000"/>
                                        <p:tgtEl>
                                          <p:spTgt spid="412"/>
                                        </p:tgtEl>
                                      </p:cBhvr>
                                    </p:animEffect>
                                    <p:anim calcmode="lin" valueType="num">
                                      <p:cBhvr>
                                        <p:cTn id="765" dur="1000" fill="hold"/>
                                        <p:tgtEl>
                                          <p:spTgt spid="412"/>
                                        </p:tgtEl>
                                        <p:attrNameLst>
                                          <p:attrName>ppt_w</p:attrName>
                                        </p:attrNameLst>
                                      </p:cBhvr>
                                      <p:tavLst>
                                        <p:tav tm="0" fmla="#ppt_w*sin(2.5*pi*$)">
                                          <p:val>
                                            <p:fltVal val="0"/>
                                          </p:val>
                                        </p:tav>
                                        <p:tav tm="100000">
                                          <p:val>
                                            <p:fltVal val="1"/>
                                          </p:val>
                                        </p:tav>
                                      </p:tavLst>
                                    </p:anim>
                                    <p:anim calcmode="lin" valueType="num">
                                      <p:cBhvr>
                                        <p:cTn id="766" dur="1000" fill="hold"/>
                                        <p:tgtEl>
                                          <p:spTgt spid="412"/>
                                        </p:tgtEl>
                                        <p:attrNameLst>
                                          <p:attrName>ppt_h</p:attrName>
                                        </p:attrNameLst>
                                      </p:cBhvr>
                                      <p:tavLst>
                                        <p:tav tm="0">
                                          <p:val>
                                            <p:strVal val="#ppt_h"/>
                                          </p:val>
                                        </p:tav>
                                        <p:tav tm="100000">
                                          <p:val>
                                            <p:strVal val="#ppt_h"/>
                                          </p:val>
                                        </p:tav>
                                      </p:tavLst>
                                    </p:anim>
                                  </p:childTnLst>
                                </p:cTn>
                              </p:par>
                              <p:par>
                                <p:cTn id="767" presetID="45" presetClass="entr" presetSubtype="0" fill="hold" grpId="0" nodeType="withEffect">
                                  <p:stCondLst>
                                    <p:cond delay="0"/>
                                  </p:stCondLst>
                                  <p:childTnLst>
                                    <p:set>
                                      <p:cBhvr>
                                        <p:cTn id="768" dur="1" fill="hold">
                                          <p:stCondLst>
                                            <p:cond delay="0"/>
                                          </p:stCondLst>
                                        </p:cTn>
                                        <p:tgtEl>
                                          <p:spTgt spid="413"/>
                                        </p:tgtEl>
                                        <p:attrNameLst>
                                          <p:attrName>style.visibility</p:attrName>
                                        </p:attrNameLst>
                                      </p:cBhvr>
                                      <p:to>
                                        <p:strVal val="visible"/>
                                      </p:to>
                                    </p:set>
                                    <p:animEffect transition="in" filter="fade">
                                      <p:cBhvr>
                                        <p:cTn id="769" dur="1000"/>
                                        <p:tgtEl>
                                          <p:spTgt spid="413"/>
                                        </p:tgtEl>
                                      </p:cBhvr>
                                    </p:animEffect>
                                    <p:anim calcmode="lin" valueType="num">
                                      <p:cBhvr>
                                        <p:cTn id="770" dur="1000" fill="hold"/>
                                        <p:tgtEl>
                                          <p:spTgt spid="413"/>
                                        </p:tgtEl>
                                        <p:attrNameLst>
                                          <p:attrName>ppt_w</p:attrName>
                                        </p:attrNameLst>
                                      </p:cBhvr>
                                      <p:tavLst>
                                        <p:tav tm="0" fmla="#ppt_w*sin(2.5*pi*$)">
                                          <p:val>
                                            <p:fltVal val="0"/>
                                          </p:val>
                                        </p:tav>
                                        <p:tav tm="100000">
                                          <p:val>
                                            <p:fltVal val="1"/>
                                          </p:val>
                                        </p:tav>
                                      </p:tavLst>
                                    </p:anim>
                                    <p:anim calcmode="lin" valueType="num">
                                      <p:cBhvr>
                                        <p:cTn id="771" dur="1000" fill="hold"/>
                                        <p:tgtEl>
                                          <p:spTgt spid="413"/>
                                        </p:tgtEl>
                                        <p:attrNameLst>
                                          <p:attrName>ppt_h</p:attrName>
                                        </p:attrNameLst>
                                      </p:cBhvr>
                                      <p:tavLst>
                                        <p:tav tm="0">
                                          <p:val>
                                            <p:strVal val="#ppt_h"/>
                                          </p:val>
                                        </p:tav>
                                        <p:tav tm="100000">
                                          <p:val>
                                            <p:strVal val="#ppt_h"/>
                                          </p:val>
                                        </p:tav>
                                      </p:tavLst>
                                    </p:anim>
                                  </p:childTnLst>
                                </p:cTn>
                              </p:par>
                              <p:par>
                                <p:cTn id="772" presetID="45" presetClass="entr" presetSubtype="0" fill="hold" grpId="0" nodeType="withEffect">
                                  <p:stCondLst>
                                    <p:cond delay="0"/>
                                  </p:stCondLst>
                                  <p:childTnLst>
                                    <p:set>
                                      <p:cBhvr>
                                        <p:cTn id="773" dur="1" fill="hold">
                                          <p:stCondLst>
                                            <p:cond delay="0"/>
                                          </p:stCondLst>
                                        </p:cTn>
                                        <p:tgtEl>
                                          <p:spTgt spid="414"/>
                                        </p:tgtEl>
                                        <p:attrNameLst>
                                          <p:attrName>style.visibility</p:attrName>
                                        </p:attrNameLst>
                                      </p:cBhvr>
                                      <p:to>
                                        <p:strVal val="visible"/>
                                      </p:to>
                                    </p:set>
                                    <p:animEffect transition="in" filter="fade">
                                      <p:cBhvr>
                                        <p:cTn id="774" dur="1000"/>
                                        <p:tgtEl>
                                          <p:spTgt spid="414"/>
                                        </p:tgtEl>
                                      </p:cBhvr>
                                    </p:animEffect>
                                    <p:anim calcmode="lin" valueType="num">
                                      <p:cBhvr>
                                        <p:cTn id="775" dur="1000" fill="hold"/>
                                        <p:tgtEl>
                                          <p:spTgt spid="414"/>
                                        </p:tgtEl>
                                        <p:attrNameLst>
                                          <p:attrName>ppt_w</p:attrName>
                                        </p:attrNameLst>
                                      </p:cBhvr>
                                      <p:tavLst>
                                        <p:tav tm="0" fmla="#ppt_w*sin(2.5*pi*$)">
                                          <p:val>
                                            <p:fltVal val="0"/>
                                          </p:val>
                                        </p:tav>
                                        <p:tav tm="100000">
                                          <p:val>
                                            <p:fltVal val="1"/>
                                          </p:val>
                                        </p:tav>
                                      </p:tavLst>
                                    </p:anim>
                                    <p:anim calcmode="lin" valueType="num">
                                      <p:cBhvr>
                                        <p:cTn id="776" dur="1000" fill="hold"/>
                                        <p:tgtEl>
                                          <p:spTgt spid="414"/>
                                        </p:tgtEl>
                                        <p:attrNameLst>
                                          <p:attrName>ppt_h</p:attrName>
                                        </p:attrNameLst>
                                      </p:cBhvr>
                                      <p:tavLst>
                                        <p:tav tm="0">
                                          <p:val>
                                            <p:strVal val="#ppt_h"/>
                                          </p:val>
                                        </p:tav>
                                        <p:tav tm="100000">
                                          <p:val>
                                            <p:strVal val="#ppt_h"/>
                                          </p:val>
                                        </p:tav>
                                      </p:tavLst>
                                    </p:anim>
                                  </p:childTnLst>
                                </p:cTn>
                              </p:par>
                              <p:par>
                                <p:cTn id="777" presetID="45" presetClass="entr" presetSubtype="0" fill="hold" grpId="0" nodeType="withEffect">
                                  <p:stCondLst>
                                    <p:cond delay="0"/>
                                  </p:stCondLst>
                                  <p:childTnLst>
                                    <p:set>
                                      <p:cBhvr>
                                        <p:cTn id="778" dur="1" fill="hold">
                                          <p:stCondLst>
                                            <p:cond delay="0"/>
                                          </p:stCondLst>
                                        </p:cTn>
                                        <p:tgtEl>
                                          <p:spTgt spid="415"/>
                                        </p:tgtEl>
                                        <p:attrNameLst>
                                          <p:attrName>style.visibility</p:attrName>
                                        </p:attrNameLst>
                                      </p:cBhvr>
                                      <p:to>
                                        <p:strVal val="visible"/>
                                      </p:to>
                                    </p:set>
                                    <p:animEffect transition="in" filter="fade">
                                      <p:cBhvr>
                                        <p:cTn id="779" dur="1000"/>
                                        <p:tgtEl>
                                          <p:spTgt spid="415"/>
                                        </p:tgtEl>
                                      </p:cBhvr>
                                    </p:animEffect>
                                    <p:anim calcmode="lin" valueType="num">
                                      <p:cBhvr>
                                        <p:cTn id="780" dur="1000" fill="hold"/>
                                        <p:tgtEl>
                                          <p:spTgt spid="415"/>
                                        </p:tgtEl>
                                        <p:attrNameLst>
                                          <p:attrName>ppt_w</p:attrName>
                                        </p:attrNameLst>
                                      </p:cBhvr>
                                      <p:tavLst>
                                        <p:tav tm="0" fmla="#ppt_w*sin(2.5*pi*$)">
                                          <p:val>
                                            <p:fltVal val="0"/>
                                          </p:val>
                                        </p:tav>
                                        <p:tav tm="100000">
                                          <p:val>
                                            <p:fltVal val="1"/>
                                          </p:val>
                                        </p:tav>
                                      </p:tavLst>
                                    </p:anim>
                                    <p:anim calcmode="lin" valueType="num">
                                      <p:cBhvr>
                                        <p:cTn id="781" dur="1000" fill="hold"/>
                                        <p:tgtEl>
                                          <p:spTgt spid="415"/>
                                        </p:tgtEl>
                                        <p:attrNameLst>
                                          <p:attrName>ppt_h</p:attrName>
                                        </p:attrNameLst>
                                      </p:cBhvr>
                                      <p:tavLst>
                                        <p:tav tm="0">
                                          <p:val>
                                            <p:strVal val="#ppt_h"/>
                                          </p:val>
                                        </p:tav>
                                        <p:tav tm="100000">
                                          <p:val>
                                            <p:strVal val="#ppt_h"/>
                                          </p:val>
                                        </p:tav>
                                      </p:tavLst>
                                    </p:anim>
                                  </p:childTnLst>
                                </p:cTn>
                              </p:par>
                              <p:par>
                                <p:cTn id="782" presetID="45" presetClass="entr" presetSubtype="0" fill="hold" grpId="0" nodeType="withEffect">
                                  <p:stCondLst>
                                    <p:cond delay="0"/>
                                  </p:stCondLst>
                                  <p:childTnLst>
                                    <p:set>
                                      <p:cBhvr>
                                        <p:cTn id="783" dur="1" fill="hold">
                                          <p:stCondLst>
                                            <p:cond delay="0"/>
                                          </p:stCondLst>
                                        </p:cTn>
                                        <p:tgtEl>
                                          <p:spTgt spid="416"/>
                                        </p:tgtEl>
                                        <p:attrNameLst>
                                          <p:attrName>style.visibility</p:attrName>
                                        </p:attrNameLst>
                                      </p:cBhvr>
                                      <p:to>
                                        <p:strVal val="visible"/>
                                      </p:to>
                                    </p:set>
                                    <p:animEffect transition="in" filter="fade">
                                      <p:cBhvr>
                                        <p:cTn id="784" dur="1000"/>
                                        <p:tgtEl>
                                          <p:spTgt spid="416"/>
                                        </p:tgtEl>
                                      </p:cBhvr>
                                    </p:animEffect>
                                    <p:anim calcmode="lin" valueType="num">
                                      <p:cBhvr>
                                        <p:cTn id="785" dur="1000" fill="hold"/>
                                        <p:tgtEl>
                                          <p:spTgt spid="416"/>
                                        </p:tgtEl>
                                        <p:attrNameLst>
                                          <p:attrName>ppt_w</p:attrName>
                                        </p:attrNameLst>
                                      </p:cBhvr>
                                      <p:tavLst>
                                        <p:tav tm="0" fmla="#ppt_w*sin(2.5*pi*$)">
                                          <p:val>
                                            <p:fltVal val="0"/>
                                          </p:val>
                                        </p:tav>
                                        <p:tav tm="100000">
                                          <p:val>
                                            <p:fltVal val="1"/>
                                          </p:val>
                                        </p:tav>
                                      </p:tavLst>
                                    </p:anim>
                                    <p:anim calcmode="lin" valueType="num">
                                      <p:cBhvr>
                                        <p:cTn id="786" dur="1000" fill="hold"/>
                                        <p:tgtEl>
                                          <p:spTgt spid="416"/>
                                        </p:tgtEl>
                                        <p:attrNameLst>
                                          <p:attrName>ppt_h</p:attrName>
                                        </p:attrNameLst>
                                      </p:cBhvr>
                                      <p:tavLst>
                                        <p:tav tm="0">
                                          <p:val>
                                            <p:strVal val="#ppt_h"/>
                                          </p:val>
                                        </p:tav>
                                        <p:tav tm="100000">
                                          <p:val>
                                            <p:strVal val="#ppt_h"/>
                                          </p:val>
                                        </p:tav>
                                      </p:tavLst>
                                    </p:anim>
                                  </p:childTnLst>
                                </p:cTn>
                              </p:par>
                              <p:par>
                                <p:cTn id="787" presetID="45" presetClass="entr" presetSubtype="0" fill="hold" grpId="0" nodeType="withEffect">
                                  <p:stCondLst>
                                    <p:cond delay="0"/>
                                  </p:stCondLst>
                                  <p:childTnLst>
                                    <p:set>
                                      <p:cBhvr>
                                        <p:cTn id="788" dur="1" fill="hold">
                                          <p:stCondLst>
                                            <p:cond delay="0"/>
                                          </p:stCondLst>
                                        </p:cTn>
                                        <p:tgtEl>
                                          <p:spTgt spid="417"/>
                                        </p:tgtEl>
                                        <p:attrNameLst>
                                          <p:attrName>style.visibility</p:attrName>
                                        </p:attrNameLst>
                                      </p:cBhvr>
                                      <p:to>
                                        <p:strVal val="visible"/>
                                      </p:to>
                                    </p:set>
                                    <p:animEffect transition="in" filter="fade">
                                      <p:cBhvr>
                                        <p:cTn id="789" dur="1000"/>
                                        <p:tgtEl>
                                          <p:spTgt spid="417"/>
                                        </p:tgtEl>
                                      </p:cBhvr>
                                    </p:animEffect>
                                    <p:anim calcmode="lin" valueType="num">
                                      <p:cBhvr>
                                        <p:cTn id="790" dur="1000" fill="hold"/>
                                        <p:tgtEl>
                                          <p:spTgt spid="417"/>
                                        </p:tgtEl>
                                        <p:attrNameLst>
                                          <p:attrName>ppt_w</p:attrName>
                                        </p:attrNameLst>
                                      </p:cBhvr>
                                      <p:tavLst>
                                        <p:tav tm="0" fmla="#ppt_w*sin(2.5*pi*$)">
                                          <p:val>
                                            <p:fltVal val="0"/>
                                          </p:val>
                                        </p:tav>
                                        <p:tav tm="100000">
                                          <p:val>
                                            <p:fltVal val="1"/>
                                          </p:val>
                                        </p:tav>
                                      </p:tavLst>
                                    </p:anim>
                                    <p:anim calcmode="lin" valueType="num">
                                      <p:cBhvr>
                                        <p:cTn id="791" dur="1000" fill="hold"/>
                                        <p:tgtEl>
                                          <p:spTgt spid="417"/>
                                        </p:tgtEl>
                                        <p:attrNameLst>
                                          <p:attrName>ppt_h</p:attrName>
                                        </p:attrNameLst>
                                      </p:cBhvr>
                                      <p:tavLst>
                                        <p:tav tm="0">
                                          <p:val>
                                            <p:strVal val="#ppt_h"/>
                                          </p:val>
                                        </p:tav>
                                        <p:tav tm="100000">
                                          <p:val>
                                            <p:strVal val="#ppt_h"/>
                                          </p:val>
                                        </p:tav>
                                      </p:tavLst>
                                    </p:anim>
                                  </p:childTnLst>
                                </p:cTn>
                              </p:par>
                              <p:par>
                                <p:cTn id="792" presetID="45" presetClass="entr" presetSubtype="0" fill="hold" grpId="0" nodeType="withEffect">
                                  <p:stCondLst>
                                    <p:cond delay="0"/>
                                  </p:stCondLst>
                                  <p:childTnLst>
                                    <p:set>
                                      <p:cBhvr>
                                        <p:cTn id="793" dur="1" fill="hold">
                                          <p:stCondLst>
                                            <p:cond delay="0"/>
                                          </p:stCondLst>
                                        </p:cTn>
                                        <p:tgtEl>
                                          <p:spTgt spid="418"/>
                                        </p:tgtEl>
                                        <p:attrNameLst>
                                          <p:attrName>style.visibility</p:attrName>
                                        </p:attrNameLst>
                                      </p:cBhvr>
                                      <p:to>
                                        <p:strVal val="visible"/>
                                      </p:to>
                                    </p:set>
                                    <p:animEffect transition="in" filter="fade">
                                      <p:cBhvr>
                                        <p:cTn id="794" dur="1000"/>
                                        <p:tgtEl>
                                          <p:spTgt spid="418"/>
                                        </p:tgtEl>
                                      </p:cBhvr>
                                    </p:animEffect>
                                    <p:anim calcmode="lin" valueType="num">
                                      <p:cBhvr>
                                        <p:cTn id="795" dur="1000" fill="hold"/>
                                        <p:tgtEl>
                                          <p:spTgt spid="418"/>
                                        </p:tgtEl>
                                        <p:attrNameLst>
                                          <p:attrName>ppt_w</p:attrName>
                                        </p:attrNameLst>
                                      </p:cBhvr>
                                      <p:tavLst>
                                        <p:tav tm="0" fmla="#ppt_w*sin(2.5*pi*$)">
                                          <p:val>
                                            <p:fltVal val="0"/>
                                          </p:val>
                                        </p:tav>
                                        <p:tav tm="100000">
                                          <p:val>
                                            <p:fltVal val="1"/>
                                          </p:val>
                                        </p:tav>
                                      </p:tavLst>
                                    </p:anim>
                                    <p:anim calcmode="lin" valueType="num">
                                      <p:cBhvr>
                                        <p:cTn id="796" dur="1000" fill="hold"/>
                                        <p:tgtEl>
                                          <p:spTgt spid="418"/>
                                        </p:tgtEl>
                                        <p:attrNameLst>
                                          <p:attrName>ppt_h</p:attrName>
                                        </p:attrNameLst>
                                      </p:cBhvr>
                                      <p:tavLst>
                                        <p:tav tm="0">
                                          <p:val>
                                            <p:strVal val="#ppt_h"/>
                                          </p:val>
                                        </p:tav>
                                        <p:tav tm="100000">
                                          <p:val>
                                            <p:strVal val="#ppt_h"/>
                                          </p:val>
                                        </p:tav>
                                      </p:tavLst>
                                    </p:anim>
                                  </p:childTnLst>
                                </p:cTn>
                              </p:par>
                              <p:par>
                                <p:cTn id="797" presetID="45" presetClass="entr" presetSubtype="0" fill="hold" grpId="0" nodeType="withEffect">
                                  <p:stCondLst>
                                    <p:cond delay="0"/>
                                  </p:stCondLst>
                                  <p:childTnLst>
                                    <p:set>
                                      <p:cBhvr>
                                        <p:cTn id="798" dur="1" fill="hold">
                                          <p:stCondLst>
                                            <p:cond delay="0"/>
                                          </p:stCondLst>
                                        </p:cTn>
                                        <p:tgtEl>
                                          <p:spTgt spid="419"/>
                                        </p:tgtEl>
                                        <p:attrNameLst>
                                          <p:attrName>style.visibility</p:attrName>
                                        </p:attrNameLst>
                                      </p:cBhvr>
                                      <p:to>
                                        <p:strVal val="visible"/>
                                      </p:to>
                                    </p:set>
                                    <p:animEffect transition="in" filter="fade">
                                      <p:cBhvr>
                                        <p:cTn id="799" dur="1000"/>
                                        <p:tgtEl>
                                          <p:spTgt spid="419"/>
                                        </p:tgtEl>
                                      </p:cBhvr>
                                    </p:animEffect>
                                    <p:anim calcmode="lin" valueType="num">
                                      <p:cBhvr>
                                        <p:cTn id="800" dur="1000" fill="hold"/>
                                        <p:tgtEl>
                                          <p:spTgt spid="419"/>
                                        </p:tgtEl>
                                        <p:attrNameLst>
                                          <p:attrName>ppt_w</p:attrName>
                                        </p:attrNameLst>
                                      </p:cBhvr>
                                      <p:tavLst>
                                        <p:tav tm="0" fmla="#ppt_w*sin(2.5*pi*$)">
                                          <p:val>
                                            <p:fltVal val="0"/>
                                          </p:val>
                                        </p:tav>
                                        <p:tav tm="100000">
                                          <p:val>
                                            <p:fltVal val="1"/>
                                          </p:val>
                                        </p:tav>
                                      </p:tavLst>
                                    </p:anim>
                                    <p:anim calcmode="lin" valueType="num">
                                      <p:cBhvr>
                                        <p:cTn id="801" dur="1000" fill="hold"/>
                                        <p:tgtEl>
                                          <p:spTgt spid="419"/>
                                        </p:tgtEl>
                                        <p:attrNameLst>
                                          <p:attrName>ppt_h</p:attrName>
                                        </p:attrNameLst>
                                      </p:cBhvr>
                                      <p:tavLst>
                                        <p:tav tm="0">
                                          <p:val>
                                            <p:strVal val="#ppt_h"/>
                                          </p:val>
                                        </p:tav>
                                        <p:tav tm="100000">
                                          <p:val>
                                            <p:strVal val="#ppt_h"/>
                                          </p:val>
                                        </p:tav>
                                      </p:tavLst>
                                    </p:anim>
                                  </p:childTnLst>
                                </p:cTn>
                              </p:par>
                              <p:par>
                                <p:cTn id="802" presetID="45" presetClass="entr" presetSubtype="0" fill="hold" grpId="0" nodeType="withEffect">
                                  <p:stCondLst>
                                    <p:cond delay="0"/>
                                  </p:stCondLst>
                                  <p:childTnLst>
                                    <p:set>
                                      <p:cBhvr>
                                        <p:cTn id="803" dur="1" fill="hold">
                                          <p:stCondLst>
                                            <p:cond delay="0"/>
                                          </p:stCondLst>
                                        </p:cTn>
                                        <p:tgtEl>
                                          <p:spTgt spid="420"/>
                                        </p:tgtEl>
                                        <p:attrNameLst>
                                          <p:attrName>style.visibility</p:attrName>
                                        </p:attrNameLst>
                                      </p:cBhvr>
                                      <p:to>
                                        <p:strVal val="visible"/>
                                      </p:to>
                                    </p:set>
                                    <p:animEffect transition="in" filter="fade">
                                      <p:cBhvr>
                                        <p:cTn id="804" dur="1000"/>
                                        <p:tgtEl>
                                          <p:spTgt spid="420"/>
                                        </p:tgtEl>
                                      </p:cBhvr>
                                    </p:animEffect>
                                    <p:anim calcmode="lin" valueType="num">
                                      <p:cBhvr>
                                        <p:cTn id="805" dur="1000" fill="hold"/>
                                        <p:tgtEl>
                                          <p:spTgt spid="420"/>
                                        </p:tgtEl>
                                        <p:attrNameLst>
                                          <p:attrName>ppt_w</p:attrName>
                                        </p:attrNameLst>
                                      </p:cBhvr>
                                      <p:tavLst>
                                        <p:tav tm="0" fmla="#ppt_w*sin(2.5*pi*$)">
                                          <p:val>
                                            <p:fltVal val="0"/>
                                          </p:val>
                                        </p:tav>
                                        <p:tav tm="100000">
                                          <p:val>
                                            <p:fltVal val="1"/>
                                          </p:val>
                                        </p:tav>
                                      </p:tavLst>
                                    </p:anim>
                                    <p:anim calcmode="lin" valueType="num">
                                      <p:cBhvr>
                                        <p:cTn id="806" dur="1000" fill="hold"/>
                                        <p:tgtEl>
                                          <p:spTgt spid="420"/>
                                        </p:tgtEl>
                                        <p:attrNameLst>
                                          <p:attrName>ppt_h</p:attrName>
                                        </p:attrNameLst>
                                      </p:cBhvr>
                                      <p:tavLst>
                                        <p:tav tm="0">
                                          <p:val>
                                            <p:strVal val="#ppt_h"/>
                                          </p:val>
                                        </p:tav>
                                        <p:tav tm="100000">
                                          <p:val>
                                            <p:strVal val="#ppt_h"/>
                                          </p:val>
                                        </p:tav>
                                      </p:tavLst>
                                    </p:anim>
                                  </p:childTnLst>
                                </p:cTn>
                              </p:par>
                              <p:par>
                                <p:cTn id="807" presetID="45" presetClass="entr" presetSubtype="0" fill="hold" grpId="0" nodeType="withEffect">
                                  <p:stCondLst>
                                    <p:cond delay="0"/>
                                  </p:stCondLst>
                                  <p:childTnLst>
                                    <p:set>
                                      <p:cBhvr>
                                        <p:cTn id="808" dur="1" fill="hold">
                                          <p:stCondLst>
                                            <p:cond delay="0"/>
                                          </p:stCondLst>
                                        </p:cTn>
                                        <p:tgtEl>
                                          <p:spTgt spid="421"/>
                                        </p:tgtEl>
                                        <p:attrNameLst>
                                          <p:attrName>style.visibility</p:attrName>
                                        </p:attrNameLst>
                                      </p:cBhvr>
                                      <p:to>
                                        <p:strVal val="visible"/>
                                      </p:to>
                                    </p:set>
                                    <p:animEffect transition="in" filter="fade">
                                      <p:cBhvr>
                                        <p:cTn id="809" dur="1000"/>
                                        <p:tgtEl>
                                          <p:spTgt spid="421"/>
                                        </p:tgtEl>
                                      </p:cBhvr>
                                    </p:animEffect>
                                    <p:anim calcmode="lin" valueType="num">
                                      <p:cBhvr>
                                        <p:cTn id="810" dur="1000" fill="hold"/>
                                        <p:tgtEl>
                                          <p:spTgt spid="421"/>
                                        </p:tgtEl>
                                        <p:attrNameLst>
                                          <p:attrName>ppt_w</p:attrName>
                                        </p:attrNameLst>
                                      </p:cBhvr>
                                      <p:tavLst>
                                        <p:tav tm="0" fmla="#ppt_w*sin(2.5*pi*$)">
                                          <p:val>
                                            <p:fltVal val="0"/>
                                          </p:val>
                                        </p:tav>
                                        <p:tav tm="100000">
                                          <p:val>
                                            <p:fltVal val="1"/>
                                          </p:val>
                                        </p:tav>
                                      </p:tavLst>
                                    </p:anim>
                                    <p:anim calcmode="lin" valueType="num">
                                      <p:cBhvr>
                                        <p:cTn id="811" dur="1000" fill="hold"/>
                                        <p:tgtEl>
                                          <p:spTgt spid="421"/>
                                        </p:tgtEl>
                                        <p:attrNameLst>
                                          <p:attrName>ppt_h</p:attrName>
                                        </p:attrNameLst>
                                      </p:cBhvr>
                                      <p:tavLst>
                                        <p:tav tm="0">
                                          <p:val>
                                            <p:strVal val="#ppt_h"/>
                                          </p:val>
                                        </p:tav>
                                        <p:tav tm="100000">
                                          <p:val>
                                            <p:strVal val="#ppt_h"/>
                                          </p:val>
                                        </p:tav>
                                      </p:tavLst>
                                    </p:anim>
                                  </p:childTnLst>
                                </p:cTn>
                              </p:par>
                              <p:par>
                                <p:cTn id="812" presetID="45" presetClass="entr" presetSubtype="0" fill="hold" grpId="0" nodeType="withEffect">
                                  <p:stCondLst>
                                    <p:cond delay="0"/>
                                  </p:stCondLst>
                                  <p:childTnLst>
                                    <p:set>
                                      <p:cBhvr>
                                        <p:cTn id="813" dur="1" fill="hold">
                                          <p:stCondLst>
                                            <p:cond delay="0"/>
                                          </p:stCondLst>
                                        </p:cTn>
                                        <p:tgtEl>
                                          <p:spTgt spid="422"/>
                                        </p:tgtEl>
                                        <p:attrNameLst>
                                          <p:attrName>style.visibility</p:attrName>
                                        </p:attrNameLst>
                                      </p:cBhvr>
                                      <p:to>
                                        <p:strVal val="visible"/>
                                      </p:to>
                                    </p:set>
                                    <p:animEffect transition="in" filter="fade">
                                      <p:cBhvr>
                                        <p:cTn id="814" dur="1000"/>
                                        <p:tgtEl>
                                          <p:spTgt spid="422"/>
                                        </p:tgtEl>
                                      </p:cBhvr>
                                    </p:animEffect>
                                    <p:anim calcmode="lin" valueType="num">
                                      <p:cBhvr>
                                        <p:cTn id="815" dur="1000" fill="hold"/>
                                        <p:tgtEl>
                                          <p:spTgt spid="422"/>
                                        </p:tgtEl>
                                        <p:attrNameLst>
                                          <p:attrName>ppt_w</p:attrName>
                                        </p:attrNameLst>
                                      </p:cBhvr>
                                      <p:tavLst>
                                        <p:tav tm="0" fmla="#ppt_w*sin(2.5*pi*$)">
                                          <p:val>
                                            <p:fltVal val="0"/>
                                          </p:val>
                                        </p:tav>
                                        <p:tav tm="100000">
                                          <p:val>
                                            <p:fltVal val="1"/>
                                          </p:val>
                                        </p:tav>
                                      </p:tavLst>
                                    </p:anim>
                                    <p:anim calcmode="lin" valueType="num">
                                      <p:cBhvr>
                                        <p:cTn id="816" dur="1000" fill="hold"/>
                                        <p:tgtEl>
                                          <p:spTgt spid="422"/>
                                        </p:tgtEl>
                                        <p:attrNameLst>
                                          <p:attrName>ppt_h</p:attrName>
                                        </p:attrNameLst>
                                      </p:cBhvr>
                                      <p:tavLst>
                                        <p:tav tm="0">
                                          <p:val>
                                            <p:strVal val="#ppt_h"/>
                                          </p:val>
                                        </p:tav>
                                        <p:tav tm="100000">
                                          <p:val>
                                            <p:strVal val="#ppt_h"/>
                                          </p:val>
                                        </p:tav>
                                      </p:tavLst>
                                    </p:anim>
                                  </p:childTnLst>
                                </p:cTn>
                              </p:par>
                              <p:par>
                                <p:cTn id="817" presetID="45" presetClass="entr" presetSubtype="0" fill="hold" grpId="0" nodeType="withEffect">
                                  <p:stCondLst>
                                    <p:cond delay="0"/>
                                  </p:stCondLst>
                                  <p:childTnLst>
                                    <p:set>
                                      <p:cBhvr>
                                        <p:cTn id="818" dur="1" fill="hold">
                                          <p:stCondLst>
                                            <p:cond delay="0"/>
                                          </p:stCondLst>
                                        </p:cTn>
                                        <p:tgtEl>
                                          <p:spTgt spid="423"/>
                                        </p:tgtEl>
                                        <p:attrNameLst>
                                          <p:attrName>style.visibility</p:attrName>
                                        </p:attrNameLst>
                                      </p:cBhvr>
                                      <p:to>
                                        <p:strVal val="visible"/>
                                      </p:to>
                                    </p:set>
                                    <p:animEffect transition="in" filter="fade">
                                      <p:cBhvr>
                                        <p:cTn id="819" dur="1000"/>
                                        <p:tgtEl>
                                          <p:spTgt spid="423"/>
                                        </p:tgtEl>
                                      </p:cBhvr>
                                    </p:animEffect>
                                    <p:anim calcmode="lin" valueType="num">
                                      <p:cBhvr>
                                        <p:cTn id="820" dur="1000" fill="hold"/>
                                        <p:tgtEl>
                                          <p:spTgt spid="423"/>
                                        </p:tgtEl>
                                        <p:attrNameLst>
                                          <p:attrName>ppt_w</p:attrName>
                                        </p:attrNameLst>
                                      </p:cBhvr>
                                      <p:tavLst>
                                        <p:tav tm="0" fmla="#ppt_w*sin(2.5*pi*$)">
                                          <p:val>
                                            <p:fltVal val="0"/>
                                          </p:val>
                                        </p:tav>
                                        <p:tav tm="100000">
                                          <p:val>
                                            <p:fltVal val="1"/>
                                          </p:val>
                                        </p:tav>
                                      </p:tavLst>
                                    </p:anim>
                                    <p:anim calcmode="lin" valueType="num">
                                      <p:cBhvr>
                                        <p:cTn id="821" dur="1000" fill="hold"/>
                                        <p:tgtEl>
                                          <p:spTgt spid="423"/>
                                        </p:tgtEl>
                                        <p:attrNameLst>
                                          <p:attrName>ppt_h</p:attrName>
                                        </p:attrNameLst>
                                      </p:cBhvr>
                                      <p:tavLst>
                                        <p:tav tm="0">
                                          <p:val>
                                            <p:strVal val="#ppt_h"/>
                                          </p:val>
                                        </p:tav>
                                        <p:tav tm="100000">
                                          <p:val>
                                            <p:strVal val="#ppt_h"/>
                                          </p:val>
                                        </p:tav>
                                      </p:tavLst>
                                    </p:anim>
                                  </p:childTnLst>
                                </p:cTn>
                              </p:par>
                              <p:par>
                                <p:cTn id="822" presetID="45" presetClass="entr" presetSubtype="0" fill="hold" grpId="0" nodeType="withEffect">
                                  <p:stCondLst>
                                    <p:cond delay="0"/>
                                  </p:stCondLst>
                                  <p:childTnLst>
                                    <p:set>
                                      <p:cBhvr>
                                        <p:cTn id="823" dur="1" fill="hold">
                                          <p:stCondLst>
                                            <p:cond delay="0"/>
                                          </p:stCondLst>
                                        </p:cTn>
                                        <p:tgtEl>
                                          <p:spTgt spid="424"/>
                                        </p:tgtEl>
                                        <p:attrNameLst>
                                          <p:attrName>style.visibility</p:attrName>
                                        </p:attrNameLst>
                                      </p:cBhvr>
                                      <p:to>
                                        <p:strVal val="visible"/>
                                      </p:to>
                                    </p:set>
                                    <p:animEffect transition="in" filter="fade">
                                      <p:cBhvr>
                                        <p:cTn id="824" dur="1000"/>
                                        <p:tgtEl>
                                          <p:spTgt spid="424"/>
                                        </p:tgtEl>
                                      </p:cBhvr>
                                    </p:animEffect>
                                    <p:anim calcmode="lin" valueType="num">
                                      <p:cBhvr>
                                        <p:cTn id="825" dur="1000" fill="hold"/>
                                        <p:tgtEl>
                                          <p:spTgt spid="424"/>
                                        </p:tgtEl>
                                        <p:attrNameLst>
                                          <p:attrName>ppt_w</p:attrName>
                                        </p:attrNameLst>
                                      </p:cBhvr>
                                      <p:tavLst>
                                        <p:tav tm="0" fmla="#ppt_w*sin(2.5*pi*$)">
                                          <p:val>
                                            <p:fltVal val="0"/>
                                          </p:val>
                                        </p:tav>
                                        <p:tav tm="100000">
                                          <p:val>
                                            <p:fltVal val="1"/>
                                          </p:val>
                                        </p:tav>
                                      </p:tavLst>
                                    </p:anim>
                                    <p:anim calcmode="lin" valueType="num">
                                      <p:cBhvr>
                                        <p:cTn id="826" dur="1000" fill="hold"/>
                                        <p:tgtEl>
                                          <p:spTgt spid="424"/>
                                        </p:tgtEl>
                                        <p:attrNameLst>
                                          <p:attrName>ppt_h</p:attrName>
                                        </p:attrNameLst>
                                      </p:cBhvr>
                                      <p:tavLst>
                                        <p:tav tm="0">
                                          <p:val>
                                            <p:strVal val="#ppt_h"/>
                                          </p:val>
                                        </p:tav>
                                        <p:tav tm="100000">
                                          <p:val>
                                            <p:strVal val="#ppt_h"/>
                                          </p:val>
                                        </p:tav>
                                      </p:tavLst>
                                    </p:anim>
                                  </p:childTnLst>
                                </p:cTn>
                              </p:par>
                              <p:par>
                                <p:cTn id="827" presetID="45" presetClass="entr" presetSubtype="0" fill="hold" grpId="0" nodeType="withEffect">
                                  <p:stCondLst>
                                    <p:cond delay="0"/>
                                  </p:stCondLst>
                                  <p:childTnLst>
                                    <p:set>
                                      <p:cBhvr>
                                        <p:cTn id="828" dur="1" fill="hold">
                                          <p:stCondLst>
                                            <p:cond delay="0"/>
                                          </p:stCondLst>
                                        </p:cTn>
                                        <p:tgtEl>
                                          <p:spTgt spid="425"/>
                                        </p:tgtEl>
                                        <p:attrNameLst>
                                          <p:attrName>style.visibility</p:attrName>
                                        </p:attrNameLst>
                                      </p:cBhvr>
                                      <p:to>
                                        <p:strVal val="visible"/>
                                      </p:to>
                                    </p:set>
                                    <p:animEffect transition="in" filter="fade">
                                      <p:cBhvr>
                                        <p:cTn id="829" dur="1000"/>
                                        <p:tgtEl>
                                          <p:spTgt spid="425"/>
                                        </p:tgtEl>
                                      </p:cBhvr>
                                    </p:animEffect>
                                    <p:anim calcmode="lin" valueType="num">
                                      <p:cBhvr>
                                        <p:cTn id="830" dur="1000" fill="hold"/>
                                        <p:tgtEl>
                                          <p:spTgt spid="425"/>
                                        </p:tgtEl>
                                        <p:attrNameLst>
                                          <p:attrName>ppt_w</p:attrName>
                                        </p:attrNameLst>
                                      </p:cBhvr>
                                      <p:tavLst>
                                        <p:tav tm="0" fmla="#ppt_w*sin(2.5*pi*$)">
                                          <p:val>
                                            <p:fltVal val="0"/>
                                          </p:val>
                                        </p:tav>
                                        <p:tav tm="100000">
                                          <p:val>
                                            <p:fltVal val="1"/>
                                          </p:val>
                                        </p:tav>
                                      </p:tavLst>
                                    </p:anim>
                                    <p:anim calcmode="lin" valueType="num">
                                      <p:cBhvr>
                                        <p:cTn id="831" dur="1000" fill="hold"/>
                                        <p:tgtEl>
                                          <p:spTgt spid="425"/>
                                        </p:tgtEl>
                                        <p:attrNameLst>
                                          <p:attrName>ppt_h</p:attrName>
                                        </p:attrNameLst>
                                      </p:cBhvr>
                                      <p:tavLst>
                                        <p:tav tm="0">
                                          <p:val>
                                            <p:strVal val="#ppt_h"/>
                                          </p:val>
                                        </p:tav>
                                        <p:tav tm="100000">
                                          <p:val>
                                            <p:strVal val="#ppt_h"/>
                                          </p:val>
                                        </p:tav>
                                      </p:tavLst>
                                    </p:anim>
                                  </p:childTnLst>
                                </p:cTn>
                              </p:par>
                              <p:par>
                                <p:cTn id="832" presetID="45" presetClass="entr" presetSubtype="0" fill="hold" grpId="0" nodeType="withEffect">
                                  <p:stCondLst>
                                    <p:cond delay="0"/>
                                  </p:stCondLst>
                                  <p:childTnLst>
                                    <p:set>
                                      <p:cBhvr>
                                        <p:cTn id="833" dur="1" fill="hold">
                                          <p:stCondLst>
                                            <p:cond delay="0"/>
                                          </p:stCondLst>
                                        </p:cTn>
                                        <p:tgtEl>
                                          <p:spTgt spid="426"/>
                                        </p:tgtEl>
                                        <p:attrNameLst>
                                          <p:attrName>style.visibility</p:attrName>
                                        </p:attrNameLst>
                                      </p:cBhvr>
                                      <p:to>
                                        <p:strVal val="visible"/>
                                      </p:to>
                                    </p:set>
                                    <p:animEffect transition="in" filter="fade">
                                      <p:cBhvr>
                                        <p:cTn id="834" dur="1000"/>
                                        <p:tgtEl>
                                          <p:spTgt spid="426"/>
                                        </p:tgtEl>
                                      </p:cBhvr>
                                    </p:animEffect>
                                    <p:anim calcmode="lin" valueType="num">
                                      <p:cBhvr>
                                        <p:cTn id="835" dur="1000" fill="hold"/>
                                        <p:tgtEl>
                                          <p:spTgt spid="426"/>
                                        </p:tgtEl>
                                        <p:attrNameLst>
                                          <p:attrName>ppt_w</p:attrName>
                                        </p:attrNameLst>
                                      </p:cBhvr>
                                      <p:tavLst>
                                        <p:tav tm="0" fmla="#ppt_w*sin(2.5*pi*$)">
                                          <p:val>
                                            <p:fltVal val="0"/>
                                          </p:val>
                                        </p:tav>
                                        <p:tav tm="100000">
                                          <p:val>
                                            <p:fltVal val="1"/>
                                          </p:val>
                                        </p:tav>
                                      </p:tavLst>
                                    </p:anim>
                                    <p:anim calcmode="lin" valueType="num">
                                      <p:cBhvr>
                                        <p:cTn id="836" dur="1000" fill="hold"/>
                                        <p:tgtEl>
                                          <p:spTgt spid="426"/>
                                        </p:tgtEl>
                                        <p:attrNameLst>
                                          <p:attrName>ppt_h</p:attrName>
                                        </p:attrNameLst>
                                      </p:cBhvr>
                                      <p:tavLst>
                                        <p:tav tm="0">
                                          <p:val>
                                            <p:strVal val="#ppt_h"/>
                                          </p:val>
                                        </p:tav>
                                        <p:tav tm="100000">
                                          <p:val>
                                            <p:strVal val="#ppt_h"/>
                                          </p:val>
                                        </p:tav>
                                      </p:tavLst>
                                    </p:anim>
                                  </p:childTnLst>
                                </p:cTn>
                              </p:par>
                              <p:par>
                                <p:cTn id="837" presetID="45" presetClass="entr" presetSubtype="0" fill="hold" grpId="0" nodeType="withEffect">
                                  <p:stCondLst>
                                    <p:cond delay="0"/>
                                  </p:stCondLst>
                                  <p:childTnLst>
                                    <p:set>
                                      <p:cBhvr>
                                        <p:cTn id="838" dur="1" fill="hold">
                                          <p:stCondLst>
                                            <p:cond delay="0"/>
                                          </p:stCondLst>
                                        </p:cTn>
                                        <p:tgtEl>
                                          <p:spTgt spid="427"/>
                                        </p:tgtEl>
                                        <p:attrNameLst>
                                          <p:attrName>style.visibility</p:attrName>
                                        </p:attrNameLst>
                                      </p:cBhvr>
                                      <p:to>
                                        <p:strVal val="visible"/>
                                      </p:to>
                                    </p:set>
                                    <p:animEffect transition="in" filter="fade">
                                      <p:cBhvr>
                                        <p:cTn id="839" dur="1000"/>
                                        <p:tgtEl>
                                          <p:spTgt spid="427"/>
                                        </p:tgtEl>
                                      </p:cBhvr>
                                    </p:animEffect>
                                    <p:anim calcmode="lin" valueType="num">
                                      <p:cBhvr>
                                        <p:cTn id="840" dur="1000" fill="hold"/>
                                        <p:tgtEl>
                                          <p:spTgt spid="427"/>
                                        </p:tgtEl>
                                        <p:attrNameLst>
                                          <p:attrName>ppt_w</p:attrName>
                                        </p:attrNameLst>
                                      </p:cBhvr>
                                      <p:tavLst>
                                        <p:tav tm="0" fmla="#ppt_w*sin(2.5*pi*$)">
                                          <p:val>
                                            <p:fltVal val="0"/>
                                          </p:val>
                                        </p:tav>
                                        <p:tav tm="100000">
                                          <p:val>
                                            <p:fltVal val="1"/>
                                          </p:val>
                                        </p:tav>
                                      </p:tavLst>
                                    </p:anim>
                                    <p:anim calcmode="lin" valueType="num">
                                      <p:cBhvr>
                                        <p:cTn id="841" dur="1000" fill="hold"/>
                                        <p:tgtEl>
                                          <p:spTgt spid="427"/>
                                        </p:tgtEl>
                                        <p:attrNameLst>
                                          <p:attrName>ppt_h</p:attrName>
                                        </p:attrNameLst>
                                      </p:cBhvr>
                                      <p:tavLst>
                                        <p:tav tm="0">
                                          <p:val>
                                            <p:strVal val="#ppt_h"/>
                                          </p:val>
                                        </p:tav>
                                        <p:tav tm="100000">
                                          <p:val>
                                            <p:strVal val="#ppt_h"/>
                                          </p:val>
                                        </p:tav>
                                      </p:tavLst>
                                    </p:anim>
                                  </p:childTnLst>
                                </p:cTn>
                              </p:par>
                              <p:par>
                                <p:cTn id="842" presetID="45" presetClass="entr" presetSubtype="0" fill="hold" grpId="0" nodeType="withEffect">
                                  <p:stCondLst>
                                    <p:cond delay="0"/>
                                  </p:stCondLst>
                                  <p:childTnLst>
                                    <p:set>
                                      <p:cBhvr>
                                        <p:cTn id="843" dur="1" fill="hold">
                                          <p:stCondLst>
                                            <p:cond delay="0"/>
                                          </p:stCondLst>
                                        </p:cTn>
                                        <p:tgtEl>
                                          <p:spTgt spid="428"/>
                                        </p:tgtEl>
                                        <p:attrNameLst>
                                          <p:attrName>style.visibility</p:attrName>
                                        </p:attrNameLst>
                                      </p:cBhvr>
                                      <p:to>
                                        <p:strVal val="visible"/>
                                      </p:to>
                                    </p:set>
                                    <p:animEffect transition="in" filter="fade">
                                      <p:cBhvr>
                                        <p:cTn id="844" dur="1000"/>
                                        <p:tgtEl>
                                          <p:spTgt spid="428"/>
                                        </p:tgtEl>
                                      </p:cBhvr>
                                    </p:animEffect>
                                    <p:anim calcmode="lin" valueType="num">
                                      <p:cBhvr>
                                        <p:cTn id="845" dur="1000" fill="hold"/>
                                        <p:tgtEl>
                                          <p:spTgt spid="428"/>
                                        </p:tgtEl>
                                        <p:attrNameLst>
                                          <p:attrName>ppt_w</p:attrName>
                                        </p:attrNameLst>
                                      </p:cBhvr>
                                      <p:tavLst>
                                        <p:tav tm="0" fmla="#ppt_w*sin(2.5*pi*$)">
                                          <p:val>
                                            <p:fltVal val="0"/>
                                          </p:val>
                                        </p:tav>
                                        <p:tav tm="100000">
                                          <p:val>
                                            <p:fltVal val="1"/>
                                          </p:val>
                                        </p:tav>
                                      </p:tavLst>
                                    </p:anim>
                                    <p:anim calcmode="lin" valueType="num">
                                      <p:cBhvr>
                                        <p:cTn id="846" dur="1000" fill="hold"/>
                                        <p:tgtEl>
                                          <p:spTgt spid="428"/>
                                        </p:tgtEl>
                                        <p:attrNameLst>
                                          <p:attrName>ppt_h</p:attrName>
                                        </p:attrNameLst>
                                      </p:cBhvr>
                                      <p:tavLst>
                                        <p:tav tm="0">
                                          <p:val>
                                            <p:strVal val="#ppt_h"/>
                                          </p:val>
                                        </p:tav>
                                        <p:tav tm="100000">
                                          <p:val>
                                            <p:strVal val="#ppt_h"/>
                                          </p:val>
                                        </p:tav>
                                      </p:tavLst>
                                    </p:anim>
                                  </p:childTnLst>
                                </p:cTn>
                              </p:par>
                              <p:par>
                                <p:cTn id="847" presetID="45" presetClass="entr" presetSubtype="0" fill="hold" grpId="0" nodeType="withEffect">
                                  <p:stCondLst>
                                    <p:cond delay="0"/>
                                  </p:stCondLst>
                                  <p:childTnLst>
                                    <p:set>
                                      <p:cBhvr>
                                        <p:cTn id="848" dur="1" fill="hold">
                                          <p:stCondLst>
                                            <p:cond delay="0"/>
                                          </p:stCondLst>
                                        </p:cTn>
                                        <p:tgtEl>
                                          <p:spTgt spid="429"/>
                                        </p:tgtEl>
                                        <p:attrNameLst>
                                          <p:attrName>style.visibility</p:attrName>
                                        </p:attrNameLst>
                                      </p:cBhvr>
                                      <p:to>
                                        <p:strVal val="visible"/>
                                      </p:to>
                                    </p:set>
                                    <p:animEffect transition="in" filter="fade">
                                      <p:cBhvr>
                                        <p:cTn id="849" dur="1000"/>
                                        <p:tgtEl>
                                          <p:spTgt spid="429"/>
                                        </p:tgtEl>
                                      </p:cBhvr>
                                    </p:animEffect>
                                    <p:anim calcmode="lin" valueType="num">
                                      <p:cBhvr>
                                        <p:cTn id="850" dur="1000" fill="hold"/>
                                        <p:tgtEl>
                                          <p:spTgt spid="429"/>
                                        </p:tgtEl>
                                        <p:attrNameLst>
                                          <p:attrName>ppt_w</p:attrName>
                                        </p:attrNameLst>
                                      </p:cBhvr>
                                      <p:tavLst>
                                        <p:tav tm="0" fmla="#ppt_w*sin(2.5*pi*$)">
                                          <p:val>
                                            <p:fltVal val="0"/>
                                          </p:val>
                                        </p:tav>
                                        <p:tav tm="100000">
                                          <p:val>
                                            <p:fltVal val="1"/>
                                          </p:val>
                                        </p:tav>
                                      </p:tavLst>
                                    </p:anim>
                                    <p:anim calcmode="lin" valueType="num">
                                      <p:cBhvr>
                                        <p:cTn id="851" dur="1000" fill="hold"/>
                                        <p:tgtEl>
                                          <p:spTgt spid="429"/>
                                        </p:tgtEl>
                                        <p:attrNameLst>
                                          <p:attrName>ppt_h</p:attrName>
                                        </p:attrNameLst>
                                      </p:cBhvr>
                                      <p:tavLst>
                                        <p:tav tm="0">
                                          <p:val>
                                            <p:strVal val="#ppt_h"/>
                                          </p:val>
                                        </p:tav>
                                        <p:tav tm="100000">
                                          <p:val>
                                            <p:strVal val="#ppt_h"/>
                                          </p:val>
                                        </p:tav>
                                      </p:tavLst>
                                    </p:anim>
                                  </p:childTnLst>
                                </p:cTn>
                              </p:par>
                              <p:par>
                                <p:cTn id="852" presetID="45" presetClass="entr" presetSubtype="0" fill="hold" grpId="0" nodeType="withEffect">
                                  <p:stCondLst>
                                    <p:cond delay="0"/>
                                  </p:stCondLst>
                                  <p:childTnLst>
                                    <p:set>
                                      <p:cBhvr>
                                        <p:cTn id="853" dur="1" fill="hold">
                                          <p:stCondLst>
                                            <p:cond delay="0"/>
                                          </p:stCondLst>
                                        </p:cTn>
                                        <p:tgtEl>
                                          <p:spTgt spid="430"/>
                                        </p:tgtEl>
                                        <p:attrNameLst>
                                          <p:attrName>style.visibility</p:attrName>
                                        </p:attrNameLst>
                                      </p:cBhvr>
                                      <p:to>
                                        <p:strVal val="visible"/>
                                      </p:to>
                                    </p:set>
                                    <p:animEffect transition="in" filter="fade">
                                      <p:cBhvr>
                                        <p:cTn id="854" dur="1000"/>
                                        <p:tgtEl>
                                          <p:spTgt spid="430"/>
                                        </p:tgtEl>
                                      </p:cBhvr>
                                    </p:animEffect>
                                    <p:anim calcmode="lin" valueType="num">
                                      <p:cBhvr>
                                        <p:cTn id="855" dur="1000" fill="hold"/>
                                        <p:tgtEl>
                                          <p:spTgt spid="430"/>
                                        </p:tgtEl>
                                        <p:attrNameLst>
                                          <p:attrName>ppt_w</p:attrName>
                                        </p:attrNameLst>
                                      </p:cBhvr>
                                      <p:tavLst>
                                        <p:tav tm="0" fmla="#ppt_w*sin(2.5*pi*$)">
                                          <p:val>
                                            <p:fltVal val="0"/>
                                          </p:val>
                                        </p:tav>
                                        <p:tav tm="100000">
                                          <p:val>
                                            <p:fltVal val="1"/>
                                          </p:val>
                                        </p:tav>
                                      </p:tavLst>
                                    </p:anim>
                                    <p:anim calcmode="lin" valueType="num">
                                      <p:cBhvr>
                                        <p:cTn id="856" dur="1000" fill="hold"/>
                                        <p:tgtEl>
                                          <p:spTgt spid="430"/>
                                        </p:tgtEl>
                                        <p:attrNameLst>
                                          <p:attrName>ppt_h</p:attrName>
                                        </p:attrNameLst>
                                      </p:cBhvr>
                                      <p:tavLst>
                                        <p:tav tm="0">
                                          <p:val>
                                            <p:strVal val="#ppt_h"/>
                                          </p:val>
                                        </p:tav>
                                        <p:tav tm="100000">
                                          <p:val>
                                            <p:strVal val="#ppt_h"/>
                                          </p:val>
                                        </p:tav>
                                      </p:tavLst>
                                    </p:anim>
                                  </p:childTnLst>
                                </p:cTn>
                              </p:par>
                              <p:par>
                                <p:cTn id="857" presetID="45" presetClass="entr" presetSubtype="0" fill="hold" grpId="0" nodeType="withEffect">
                                  <p:stCondLst>
                                    <p:cond delay="0"/>
                                  </p:stCondLst>
                                  <p:childTnLst>
                                    <p:set>
                                      <p:cBhvr>
                                        <p:cTn id="858" dur="1" fill="hold">
                                          <p:stCondLst>
                                            <p:cond delay="0"/>
                                          </p:stCondLst>
                                        </p:cTn>
                                        <p:tgtEl>
                                          <p:spTgt spid="431"/>
                                        </p:tgtEl>
                                        <p:attrNameLst>
                                          <p:attrName>style.visibility</p:attrName>
                                        </p:attrNameLst>
                                      </p:cBhvr>
                                      <p:to>
                                        <p:strVal val="visible"/>
                                      </p:to>
                                    </p:set>
                                    <p:animEffect transition="in" filter="fade">
                                      <p:cBhvr>
                                        <p:cTn id="859" dur="1000"/>
                                        <p:tgtEl>
                                          <p:spTgt spid="431"/>
                                        </p:tgtEl>
                                      </p:cBhvr>
                                    </p:animEffect>
                                    <p:anim calcmode="lin" valueType="num">
                                      <p:cBhvr>
                                        <p:cTn id="860" dur="1000" fill="hold"/>
                                        <p:tgtEl>
                                          <p:spTgt spid="431"/>
                                        </p:tgtEl>
                                        <p:attrNameLst>
                                          <p:attrName>ppt_w</p:attrName>
                                        </p:attrNameLst>
                                      </p:cBhvr>
                                      <p:tavLst>
                                        <p:tav tm="0" fmla="#ppt_w*sin(2.5*pi*$)">
                                          <p:val>
                                            <p:fltVal val="0"/>
                                          </p:val>
                                        </p:tav>
                                        <p:tav tm="100000">
                                          <p:val>
                                            <p:fltVal val="1"/>
                                          </p:val>
                                        </p:tav>
                                      </p:tavLst>
                                    </p:anim>
                                    <p:anim calcmode="lin" valueType="num">
                                      <p:cBhvr>
                                        <p:cTn id="861" dur="1000" fill="hold"/>
                                        <p:tgtEl>
                                          <p:spTgt spid="431"/>
                                        </p:tgtEl>
                                        <p:attrNameLst>
                                          <p:attrName>ppt_h</p:attrName>
                                        </p:attrNameLst>
                                      </p:cBhvr>
                                      <p:tavLst>
                                        <p:tav tm="0">
                                          <p:val>
                                            <p:strVal val="#ppt_h"/>
                                          </p:val>
                                        </p:tav>
                                        <p:tav tm="100000">
                                          <p:val>
                                            <p:strVal val="#ppt_h"/>
                                          </p:val>
                                        </p:tav>
                                      </p:tavLst>
                                    </p:anim>
                                  </p:childTnLst>
                                </p:cTn>
                              </p:par>
                              <p:par>
                                <p:cTn id="862" presetID="45" presetClass="entr" presetSubtype="0" fill="hold" grpId="0" nodeType="withEffect">
                                  <p:stCondLst>
                                    <p:cond delay="0"/>
                                  </p:stCondLst>
                                  <p:childTnLst>
                                    <p:set>
                                      <p:cBhvr>
                                        <p:cTn id="863" dur="1" fill="hold">
                                          <p:stCondLst>
                                            <p:cond delay="0"/>
                                          </p:stCondLst>
                                        </p:cTn>
                                        <p:tgtEl>
                                          <p:spTgt spid="432"/>
                                        </p:tgtEl>
                                        <p:attrNameLst>
                                          <p:attrName>style.visibility</p:attrName>
                                        </p:attrNameLst>
                                      </p:cBhvr>
                                      <p:to>
                                        <p:strVal val="visible"/>
                                      </p:to>
                                    </p:set>
                                    <p:animEffect transition="in" filter="fade">
                                      <p:cBhvr>
                                        <p:cTn id="864" dur="1000"/>
                                        <p:tgtEl>
                                          <p:spTgt spid="432"/>
                                        </p:tgtEl>
                                      </p:cBhvr>
                                    </p:animEffect>
                                    <p:anim calcmode="lin" valueType="num">
                                      <p:cBhvr>
                                        <p:cTn id="865" dur="1000" fill="hold"/>
                                        <p:tgtEl>
                                          <p:spTgt spid="432"/>
                                        </p:tgtEl>
                                        <p:attrNameLst>
                                          <p:attrName>ppt_w</p:attrName>
                                        </p:attrNameLst>
                                      </p:cBhvr>
                                      <p:tavLst>
                                        <p:tav tm="0" fmla="#ppt_w*sin(2.5*pi*$)">
                                          <p:val>
                                            <p:fltVal val="0"/>
                                          </p:val>
                                        </p:tav>
                                        <p:tav tm="100000">
                                          <p:val>
                                            <p:fltVal val="1"/>
                                          </p:val>
                                        </p:tav>
                                      </p:tavLst>
                                    </p:anim>
                                    <p:anim calcmode="lin" valueType="num">
                                      <p:cBhvr>
                                        <p:cTn id="866" dur="1000" fill="hold"/>
                                        <p:tgtEl>
                                          <p:spTgt spid="432"/>
                                        </p:tgtEl>
                                        <p:attrNameLst>
                                          <p:attrName>ppt_h</p:attrName>
                                        </p:attrNameLst>
                                      </p:cBhvr>
                                      <p:tavLst>
                                        <p:tav tm="0">
                                          <p:val>
                                            <p:strVal val="#ppt_h"/>
                                          </p:val>
                                        </p:tav>
                                        <p:tav tm="100000">
                                          <p:val>
                                            <p:strVal val="#ppt_h"/>
                                          </p:val>
                                        </p:tav>
                                      </p:tavLst>
                                    </p:anim>
                                  </p:childTnLst>
                                </p:cTn>
                              </p:par>
                              <p:par>
                                <p:cTn id="867" presetID="45" presetClass="entr" presetSubtype="0" fill="hold" grpId="0" nodeType="withEffect">
                                  <p:stCondLst>
                                    <p:cond delay="0"/>
                                  </p:stCondLst>
                                  <p:childTnLst>
                                    <p:set>
                                      <p:cBhvr>
                                        <p:cTn id="868" dur="1" fill="hold">
                                          <p:stCondLst>
                                            <p:cond delay="0"/>
                                          </p:stCondLst>
                                        </p:cTn>
                                        <p:tgtEl>
                                          <p:spTgt spid="433"/>
                                        </p:tgtEl>
                                        <p:attrNameLst>
                                          <p:attrName>style.visibility</p:attrName>
                                        </p:attrNameLst>
                                      </p:cBhvr>
                                      <p:to>
                                        <p:strVal val="visible"/>
                                      </p:to>
                                    </p:set>
                                    <p:animEffect transition="in" filter="fade">
                                      <p:cBhvr>
                                        <p:cTn id="869" dur="1000"/>
                                        <p:tgtEl>
                                          <p:spTgt spid="433"/>
                                        </p:tgtEl>
                                      </p:cBhvr>
                                    </p:animEffect>
                                    <p:anim calcmode="lin" valueType="num">
                                      <p:cBhvr>
                                        <p:cTn id="870" dur="1000" fill="hold"/>
                                        <p:tgtEl>
                                          <p:spTgt spid="433"/>
                                        </p:tgtEl>
                                        <p:attrNameLst>
                                          <p:attrName>ppt_w</p:attrName>
                                        </p:attrNameLst>
                                      </p:cBhvr>
                                      <p:tavLst>
                                        <p:tav tm="0" fmla="#ppt_w*sin(2.5*pi*$)">
                                          <p:val>
                                            <p:fltVal val="0"/>
                                          </p:val>
                                        </p:tav>
                                        <p:tav tm="100000">
                                          <p:val>
                                            <p:fltVal val="1"/>
                                          </p:val>
                                        </p:tav>
                                      </p:tavLst>
                                    </p:anim>
                                    <p:anim calcmode="lin" valueType="num">
                                      <p:cBhvr>
                                        <p:cTn id="871" dur="1000" fill="hold"/>
                                        <p:tgtEl>
                                          <p:spTgt spid="433"/>
                                        </p:tgtEl>
                                        <p:attrNameLst>
                                          <p:attrName>ppt_h</p:attrName>
                                        </p:attrNameLst>
                                      </p:cBhvr>
                                      <p:tavLst>
                                        <p:tav tm="0">
                                          <p:val>
                                            <p:strVal val="#ppt_h"/>
                                          </p:val>
                                        </p:tav>
                                        <p:tav tm="100000">
                                          <p:val>
                                            <p:strVal val="#ppt_h"/>
                                          </p:val>
                                        </p:tav>
                                      </p:tavLst>
                                    </p:anim>
                                  </p:childTnLst>
                                </p:cTn>
                              </p:par>
                              <p:par>
                                <p:cTn id="872" presetID="45" presetClass="entr" presetSubtype="0" fill="hold" grpId="0" nodeType="withEffect">
                                  <p:stCondLst>
                                    <p:cond delay="0"/>
                                  </p:stCondLst>
                                  <p:childTnLst>
                                    <p:set>
                                      <p:cBhvr>
                                        <p:cTn id="873" dur="1" fill="hold">
                                          <p:stCondLst>
                                            <p:cond delay="0"/>
                                          </p:stCondLst>
                                        </p:cTn>
                                        <p:tgtEl>
                                          <p:spTgt spid="434"/>
                                        </p:tgtEl>
                                        <p:attrNameLst>
                                          <p:attrName>style.visibility</p:attrName>
                                        </p:attrNameLst>
                                      </p:cBhvr>
                                      <p:to>
                                        <p:strVal val="visible"/>
                                      </p:to>
                                    </p:set>
                                    <p:animEffect transition="in" filter="fade">
                                      <p:cBhvr>
                                        <p:cTn id="874" dur="1000"/>
                                        <p:tgtEl>
                                          <p:spTgt spid="434"/>
                                        </p:tgtEl>
                                      </p:cBhvr>
                                    </p:animEffect>
                                    <p:anim calcmode="lin" valueType="num">
                                      <p:cBhvr>
                                        <p:cTn id="875" dur="1000" fill="hold"/>
                                        <p:tgtEl>
                                          <p:spTgt spid="434"/>
                                        </p:tgtEl>
                                        <p:attrNameLst>
                                          <p:attrName>ppt_w</p:attrName>
                                        </p:attrNameLst>
                                      </p:cBhvr>
                                      <p:tavLst>
                                        <p:tav tm="0" fmla="#ppt_w*sin(2.5*pi*$)">
                                          <p:val>
                                            <p:fltVal val="0"/>
                                          </p:val>
                                        </p:tav>
                                        <p:tav tm="100000">
                                          <p:val>
                                            <p:fltVal val="1"/>
                                          </p:val>
                                        </p:tav>
                                      </p:tavLst>
                                    </p:anim>
                                    <p:anim calcmode="lin" valueType="num">
                                      <p:cBhvr>
                                        <p:cTn id="876" dur="1000" fill="hold"/>
                                        <p:tgtEl>
                                          <p:spTgt spid="434"/>
                                        </p:tgtEl>
                                        <p:attrNameLst>
                                          <p:attrName>ppt_h</p:attrName>
                                        </p:attrNameLst>
                                      </p:cBhvr>
                                      <p:tavLst>
                                        <p:tav tm="0">
                                          <p:val>
                                            <p:strVal val="#ppt_h"/>
                                          </p:val>
                                        </p:tav>
                                        <p:tav tm="100000">
                                          <p:val>
                                            <p:strVal val="#ppt_h"/>
                                          </p:val>
                                        </p:tav>
                                      </p:tavLst>
                                    </p:anim>
                                  </p:childTnLst>
                                </p:cTn>
                              </p:par>
                              <p:par>
                                <p:cTn id="877" presetID="45" presetClass="entr" presetSubtype="0" fill="hold" grpId="0" nodeType="withEffect">
                                  <p:stCondLst>
                                    <p:cond delay="0"/>
                                  </p:stCondLst>
                                  <p:childTnLst>
                                    <p:set>
                                      <p:cBhvr>
                                        <p:cTn id="878" dur="1" fill="hold">
                                          <p:stCondLst>
                                            <p:cond delay="0"/>
                                          </p:stCondLst>
                                        </p:cTn>
                                        <p:tgtEl>
                                          <p:spTgt spid="435"/>
                                        </p:tgtEl>
                                        <p:attrNameLst>
                                          <p:attrName>style.visibility</p:attrName>
                                        </p:attrNameLst>
                                      </p:cBhvr>
                                      <p:to>
                                        <p:strVal val="visible"/>
                                      </p:to>
                                    </p:set>
                                    <p:animEffect transition="in" filter="fade">
                                      <p:cBhvr>
                                        <p:cTn id="879" dur="1000"/>
                                        <p:tgtEl>
                                          <p:spTgt spid="435"/>
                                        </p:tgtEl>
                                      </p:cBhvr>
                                    </p:animEffect>
                                    <p:anim calcmode="lin" valueType="num">
                                      <p:cBhvr>
                                        <p:cTn id="880" dur="1000" fill="hold"/>
                                        <p:tgtEl>
                                          <p:spTgt spid="435"/>
                                        </p:tgtEl>
                                        <p:attrNameLst>
                                          <p:attrName>ppt_w</p:attrName>
                                        </p:attrNameLst>
                                      </p:cBhvr>
                                      <p:tavLst>
                                        <p:tav tm="0" fmla="#ppt_w*sin(2.5*pi*$)">
                                          <p:val>
                                            <p:fltVal val="0"/>
                                          </p:val>
                                        </p:tav>
                                        <p:tav tm="100000">
                                          <p:val>
                                            <p:fltVal val="1"/>
                                          </p:val>
                                        </p:tav>
                                      </p:tavLst>
                                    </p:anim>
                                    <p:anim calcmode="lin" valueType="num">
                                      <p:cBhvr>
                                        <p:cTn id="881" dur="1000" fill="hold"/>
                                        <p:tgtEl>
                                          <p:spTgt spid="435"/>
                                        </p:tgtEl>
                                        <p:attrNameLst>
                                          <p:attrName>ppt_h</p:attrName>
                                        </p:attrNameLst>
                                      </p:cBhvr>
                                      <p:tavLst>
                                        <p:tav tm="0">
                                          <p:val>
                                            <p:strVal val="#ppt_h"/>
                                          </p:val>
                                        </p:tav>
                                        <p:tav tm="100000">
                                          <p:val>
                                            <p:strVal val="#ppt_h"/>
                                          </p:val>
                                        </p:tav>
                                      </p:tavLst>
                                    </p:anim>
                                  </p:childTnLst>
                                </p:cTn>
                              </p:par>
                              <p:par>
                                <p:cTn id="882" presetID="45" presetClass="entr" presetSubtype="0" fill="hold" grpId="0" nodeType="withEffect">
                                  <p:stCondLst>
                                    <p:cond delay="0"/>
                                  </p:stCondLst>
                                  <p:childTnLst>
                                    <p:set>
                                      <p:cBhvr>
                                        <p:cTn id="883" dur="1" fill="hold">
                                          <p:stCondLst>
                                            <p:cond delay="0"/>
                                          </p:stCondLst>
                                        </p:cTn>
                                        <p:tgtEl>
                                          <p:spTgt spid="436"/>
                                        </p:tgtEl>
                                        <p:attrNameLst>
                                          <p:attrName>style.visibility</p:attrName>
                                        </p:attrNameLst>
                                      </p:cBhvr>
                                      <p:to>
                                        <p:strVal val="visible"/>
                                      </p:to>
                                    </p:set>
                                    <p:animEffect transition="in" filter="fade">
                                      <p:cBhvr>
                                        <p:cTn id="884" dur="1000"/>
                                        <p:tgtEl>
                                          <p:spTgt spid="436"/>
                                        </p:tgtEl>
                                      </p:cBhvr>
                                    </p:animEffect>
                                    <p:anim calcmode="lin" valueType="num">
                                      <p:cBhvr>
                                        <p:cTn id="885" dur="1000" fill="hold"/>
                                        <p:tgtEl>
                                          <p:spTgt spid="436"/>
                                        </p:tgtEl>
                                        <p:attrNameLst>
                                          <p:attrName>ppt_w</p:attrName>
                                        </p:attrNameLst>
                                      </p:cBhvr>
                                      <p:tavLst>
                                        <p:tav tm="0" fmla="#ppt_w*sin(2.5*pi*$)">
                                          <p:val>
                                            <p:fltVal val="0"/>
                                          </p:val>
                                        </p:tav>
                                        <p:tav tm="100000">
                                          <p:val>
                                            <p:fltVal val="1"/>
                                          </p:val>
                                        </p:tav>
                                      </p:tavLst>
                                    </p:anim>
                                    <p:anim calcmode="lin" valueType="num">
                                      <p:cBhvr>
                                        <p:cTn id="886" dur="1000" fill="hold"/>
                                        <p:tgtEl>
                                          <p:spTgt spid="436"/>
                                        </p:tgtEl>
                                        <p:attrNameLst>
                                          <p:attrName>ppt_h</p:attrName>
                                        </p:attrNameLst>
                                      </p:cBhvr>
                                      <p:tavLst>
                                        <p:tav tm="0">
                                          <p:val>
                                            <p:strVal val="#ppt_h"/>
                                          </p:val>
                                        </p:tav>
                                        <p:tav tm="100000">
                                          <p:val>
                                            <p:strVal val="#ppt_h"/>
                                          </p:val>
                                        </p:tav>
                                      </p:tavLst>
                                    </p:anim>
                                  </p:childTnLst>
                                </p:cTn>
                              </p:par>
                              <p:par>
                                <p:cTn id="887" presetID="45" presetClass="entr" presetSubtype="0" fill="hold" grpId="0" nodeType="withEffect">
                                  <p:stCondLst>
                                    <p:cond delay="0"/>
                                  </p:stCondLst>
                                  <p:childTnLst>
                                    <p:set>
                                      <p:cBhvr>
                                        <p:cTn id="888" dur="1" fill="hold">
                                          <p:stCondLst>
                                            <p:cond delay="0"/>
                                          </p:stCondLst>
                                        </p:cTn>
                                        <p:tgtEl>
                                          <p:spTgt spid="437"/>
                                        </p:tgtEl>
                                        <p:attrNameLst>
                                          <p:attrName>style.visibility</p:attrName>
                                        </p:attrNameLst>
                                      </p:cBhvr>
                                      <p:to>
                                        <p:strVal val="visible"/>
                                      </p:to>
                                    </p:set>
                                    <p:animEffect transition="in" filter="fade">
                                      <p:cBhvr>
                                        <p:cTn id="889" dur="1000"/>
                                        <p:tgtEl>
                                          <p:spTgt spid="437"/>
                                        </p:tgtEl>
                                      </p:cBhvr>
                                    </p:animEffect>
                                    <p:anim calcmode="lin" valueType="num">
                                      <p:cBhvr>
                                        <p:cTn id="890" dur="1000" fill="hold"/>
                                        <p:tgtEl>
                                          <p:spTgt spid="437"/>
                                        </p:tgtEl>
                                        <p:attrNameLst>
                                          <p:attrName>ppt_w</p:attrName>
                                        </p:attrNameLst>
                                      </p:cBhvr>
                                      <p:tavLst>
                                        <p:tav tm="0" fmla="#ppt_w*sin(2.5*pi*$)">
                                          <p:val>
                                            <p:fltVal val="0"/>
                                          </p:val>
                                        </p:tav>
                                        <p:tav tm="100000">
                                          <p:val>
                                            <p:fltVal val="1"/>
                                          </p:val>
                                        </p:tav>
                                      </p:tavLst>
                                    </p:anim>
                                    <p:anim calcmode="lin" valueType="num">
                                      <p:cBhvr>
                                        <p:cTn id="891" dur="1000" fill="hold"/>
                                        <p:tgtEl>
                                          <p:spTgt spid="437"/>
                                        </p:tgtEl>
                                        <p:attrNameLst>
                                          <p:attrName>ppt_h</p:attrName>
                                        </p:attrNameLst>
                                      </p:cBhvr>
                                      <p:tavLst>
                                        <p:tav tm="0">
                                          <p:val>
                                            <p:strVal val="#ppt_h"/>
                                          </p:val>
                                        </p:tav>
                                        <p:tav tm="100000">
                                          <p:val>
                                            <p:strVal val="#ppt_h"/>
                                          </p:val>
                                        </p:tav>
                                      </p:tavLst>
                                    </p:anim>
                                  </p:childTnLst>
                                </p:cTn>
                              </p:par>
                              <p:par>
                                <p:cTn id="892" presetID="45" presetClass="entr" presetSubtype="0" fill="hold" grpId="0" nodeType="withEffect">
                                  <p:stCondLst>
                                    <p:cond delay="0"/>
                                  </p:stCondLst>
                                  <p:childTnLst>
                                    <p:set>
                                      <p:cBhvr>
                                        <p:cTn id="893" dur="1" fill="hold">
                                          <p:stCondLst>
                                            <p:cond delay="0"/>
                                          </p:stCondLst>
                                        </p:cTn>
                                        <p:tgtEl>
                                          <p:spTgt spid="438"/>
                                        </p:tgtEl>
                                        <p:attrNameLst>
                                          <p:attrName>style.visibility</p:attrName>
                                        </p:attrNameLst>
                                      </p:cBhvr>
                                      <p:to>
                                        <p:strVal val="visible"/>
                                      </p:to>
                                    </p:set>
                                    <p:animEffect transition="in" filter="fade">
                                      <p:cBhvr>
                                        <p:cTn id="894" dur="1000"/>
                                        <p:tgtEl>
                                          <p:spTgt spid="438"/>
                                        </p:tgtEl>
                                      </p:cBhvr>
                                    </p:animEffect>
                                    <p:anim calcmode="lin" valueType="num">
                                      <p:cBhvr>
                                        <p:cTn id="895" dur="1000" fill="hold"/>
                                        <p:tgtEl>
                                          <p:spTgt spid="438"/>
                                        </p:tgtEl>
                                        <p:attrNameLst>
                                          <p:attrName>ppt_w</p:attrName>
                                        </p:attrNameLst>
                                      </p:cBhvr>
                                      <p:tavLst>
                                        <p:tav tm="0" fmla="#ppt_w*sin(2.5*pi*$)">
                                          <p:val>
                                            <p:fltVal val="0"/>
                                          </p:val>
                                        </p:tav>
                                        <p:tav tm="100000">
                                          <p:val>
                                            <p:fltVal val="1"/>
                                          </p:val>
                                        </p:tav>
                                      </p:tavLst>
                                    </p:anim>
                                    <p:anim calcmode="lin" valueType="num">
                                      <p:cBhvr>
                                        <p:cTn id="896" dur="1000" fill="hold"/>
                                        <p:tgtEl>
                                          <p:spTgt spid="438"/>
                                        </p:tgtEl>
                                        <p:attrNameLst>
                                          <p:attrName>ppt_h</p:attrName>
                                        </p:attrNameLst>
                                      </p:cBhvr>
                                      <p:tavLst>
                                        <p:tav tm="0">
                                          <p:val>
                                            <p:strVal val="#ppt_h"/>
                                          </p:val>
                                        </p:tav>
                                        <p:tav tm="100000">
                                          <p:val>
                                            <p:strVal val="#ppt_h"/>
                                          </p:val>
                                        </p:tav>
                                      </p:tavLst>
                                    </p:anim>
                                  </p:childTnLst>
                                </p:cTn>
                              </p:par>
                              <p:par>
                                <p:cTn id="897" presetID="45" presetClass="entr" presetSubtype="0" fill="hold" grpId="0" nodeType="withEffect">
                                  <p:stCondLst>
                                    <p:cond delay="0"/>
                                  </p:stCondLst>
                                  <p:childTnLst>
                                    <p:set>
                                      <p:cBhvr>
                                        <p:cTn id="898" dur="1" fill="hold">
                                          <p:stCondLst>
                                            <p:cond delay="0"/>
                                          </p:stCondLst>
                                        </p:cTn>
                                        <p:tgtEl>
                                          <p:spTgt spid="439"/>
                                        </p:tgtEl>
                                        <p:attrNameLst>
                                          <p:attrName>style.visibility</p:attrName>
                                        </p:attrNameLst>
                                      </p:cBhvr>
                                      <p:to>
                                        <p:strVal val="visible"/>
                                      </p:to>
                                    </p:set>
                                    <p:animEffect transition="in" filter="fade">
                                      <p:cBhvr>
                                        <p:cTn id="899" dur="1000"/>
                                        <p:tgtEl>
                                          <p:spTgt spid="439"/>
                                        </p:tgtEl>
                                      </p:cBhvr>
                                    </p:animEffect>
                                    <p:anim calcmode="lin" valueType="num">
                                      <p:cBhvr>
                                        <p:cTn id="900" dur="1000" fill="hold"/>
                                        <p:tgtEl>
                                          <p:spTgt spid="439"/>
                                        </p:tgtEl>
                                        <p:attrNameLst>
                                          <p:attrName>ppt_w</p:attrName>
                                        </p:attrNameLst>
                                      </p:cBhvr>
                                      <p:tavLst>
                                        <p:tav tm="0" fmla="#ppt_w*sin(2.5*pi*$)">
                                          <p:val>
                                            <p:fltVal val="0"/>
                                          </p:val>
                                        </p:tav>
                                        <p:tav tm="100000">
                                          <p:val>
                                            <p:fltVal val="1"/>
                                          </p:val>
                                        </p:tav>
                                      </p:tavLst>
                                    </p:anim>
                                    <p:anim calcmode="lin" valueType="num">
                                      <p:cBhvr>
                                        <p:cTn id="901" dur="1000" fill="hold"/>
                                        <p:tgtEl>
                                          <p:spTgt spid="439"/>
                                        </p:tgtEl>
                                        <p:attrNameLst>
                                          <p:attrName>ppt_h</p:attrName>
                                        </p:attrNameLst>
                                      </p:cBhvr>
                                      <p:tavLst>
                                        <p:tav tm="0">
                                          <p:val>
                                            <p:strVal val="#ppt_h"/>
                                          </p:val>
                                        </p:tav>
                                        <p:tav tm="100000">
                                          <p:val>
                                            <p:strVal val="#ppt_h"/>
                                          </p:val>
                                        </p:tav>
                                      </p:tavLst>
                                    </p:anim>
                                  </p:childTnLst>
                                </p:cTn>
                              </p:par>
                              <p:par>
                                <p:cTn id="902" presetID="45" presetClass="entr" presetSubtype="0" fill="hold" grpId="0" nodeType="withEffect">
                                  <p:stCondLst>
                                    <p:cond delay="0"/>
                                  </p:stCondLst>
                                  <p:childTnLst>
                                    <p:set>
                                      <p:cBhvr>
                                        <p:cTn id="903" dur="1" fill="hold">
                                          <p:stCondLst>
                                            <p:cond delay="0"/>
                                          </p:stCondLst>
                                        </p:cTn>
                                        <p:tgtEl>
                                          <p:spTgt spid="440"/>
                                        </p:tgtEl>
                                        <p:attrNameLst>
                                          <p:attrName>style.visibility</p:attrName>
                                        </p:attrNameLst>
                                      </p:cBhvr>
                                      <p:to>
                                        <p:strVal val="visible"/>
                                      </p:to>
                                    </p:set>
                                    <p:animEffect transition="in" filter="fade">
                                      <p:cBhvr>
                                        <p:cTn id="904" dur="1000"/>
                                        <p:tgtEl>
                                          <p:spTgt spid="440"/>
                                        </p:tgtEl>
                                      </p:cBhvr>
                                    </p:animEffect>
                                    <p:anim calcmode="lin" valueType="num">
                                      <p:cBhvr>
                                        <p:cTn id="905" dur="1000" fill="hold"/>
                                        <p:tgtEl>
                                          <p:spTgt spid="440"/>
                                        </p:tgtEl>
                                        <p:attrNameLst>
                                          <p:attrName>ppt_w</p:attrName>
                                        </p:attrNameLst>
                                      </p:cBhvr>
                                      <p:tavLst>
                                        <p:tav tm="0" fmla="#ppt_w*sin(2.5*pi*$)">
                                          <p:val>
                                            <p:fltVal val="0"/>
                                          </p:val>
                                        </p:tav>
                                        <p:tav tm="100000">
                                          <p:val>
                                            <p:fltVal val="1"/>
                                          </p:val>
                                        </p:tav>
                                      </p:tavLst>
                                    </p:anim>
                                    <p:anim calcmode="lin" valueType="num">
                                      <p:cBhvr>
                                        <p:cTn id="906" dur="1000" fill="hold"/>
                                        <p:tgtEl>
                                          <p:spTgt spid="440"/>
                                        </p:tgtEl>
                                        <p:attrNameLst>
                                          <p:attrName>ppt_h</p:attrName>
                                        </p:attrNameLst>
                                      </p:cBhvr>
                                      <p:tavLst>
                                        <p:tav tm="0">
                                          <p:val>
                                            <p:strVal val="#ppt_h"/>
                                          </p:val>
                                        </p:tav>
                                        <p:tav tm="100000">
                                          <p:val>
                                            <p:strVal val="#ppt_h"/>
                                          </p:val>
                                        </p:tav>
                                      </p:tavLst>
                                    </p:anim>
                                  </p:childTnLst>
                                </p:cTn>
                              </p:par>
                              <p:par>
                                <p:cTn id="907" presetID="45" presetClass="entr" presetSubtype="0" fill="hold" grpId="0" nodeType="withEffect">
                                  <p:stCondLst>
                                    <p:cond delay="0"/>
                                  </p:stCondLst>
                                  <p:childTnLst>
                                    <p:set>
                                      <p:cBhvr>
                                        <p:cTn id="908" dur="1" fill="hold">
                                          <p:stCondLst>
                                            <p:cond delay="0"/>
                                          </p:stCondLst>
                                        </p:cTn>
                                        <p:tgtEl>
                                          <p:spTgt spid="441"/>
                                        </p:tgtEl>
                                        <p:attrNameLst>
                                          <p:attrName>style.visibility</p:attrName>
                                        </p:attrNameLst>
                                      </p:cBhvr>
                                      <p:to>
                                        <p:strVal val="visible"/>
                                      </p:to>
                                    </p:set>
                                    <p:animEffect transition="in" filter="fade">
                                      <p:cBhvr>
                                        <p:cTn id="909" dur="1000"/>
                                        <p:tgtEl>
                                          <p:spTgt spid="441"/>
                                        </p:tgtEl>
                                      </p:cBhvr>
                                    </p:animEffect>
                                    <p:anim calcmode="lin" valueType="num">
                                      <p:cBhvr>
                                        <p:cTn id="910" dur="1000" fill="hold"/>
                                        <p:tgtEl>
                                          <p:spTgt spid="441"/>
                                        </p:tgtEl>
                                        <p:attrNameLst>
                                          <p:attrName>ppt_w</p:attrName>
                                        </p:attrNameLst>
                                      </p:cBhvr>
                                      <p:tavLst>
                                        <p:tav tm="0" fmla="#ppt_w*sin(2.5*pi*$)">
                                          <p:val>
                                            <p:fltVal val="0"/>
                                          </p:val>
                                        </p:tav>
                                        <p:tav tm="100000">
                                          <p:val>
                                            <p:fltVal val="1"/>
                                          </p:val>
                                        </p:tav>
                                      </p:tavLst>
                                    </p:anim>
                                    <p:anim calcmode="lin" valueType="num">
                                      <p:cBhvr>
                                        <p:cTn id="911" dur="1000" fill="hold"/>
                                        <p:tgtEl>
                                          <p:spTgt spid="441"/>
                                        </p:tgtEl>
                                        <p:attrNameLst>
                                          <p:attrName>ppt_h</p:attrName>
                                        </p:attrNameLst>
                                      </p:cBhvr>
                                      <p:tavLst>
                                        <p:tav tm="0">
                                          <p:val>
                                            <p:strVal val="#ppt_h"/>
                                          </p:val>
                                        </p:tav>
                                        <p:tav tm="100000">
                                          <p:val>
                                            <p:strVal val="#ppt_h"/>
                                          </p:val>
                                        </p:tav>
                                      </p:tavLst>
                                    </p:anim>
                                  </p:childTnLst>
                                </p:cTn>
                              </p:par>
                              <p:par>
                                <p:cTn id="912" presetID="45" presetClass="entr" presetSubtype="0" fill="hold" grpId="0" nodeType="withEffect">
                                  <p:stCondLst>
                                    <p:cond delay="0"/>
                                  </p:stCondLst>
                                  <p:childTnLst>
                                    <p:set>
                                      <p:cBhvr>
                                        <p:cTn id="913" dur="1" fill="hold">
                                          <p:stCondLst>
                                            <p:cond delay="0"/>
                                          </p:stCondLst>
                                        </p:cTn>
                                        <p:tgtEl>
                                          <p:spTgt spid="442"/>
                                        </p:tgtEl>
                                        <p:attrNameLst>
                                          <p:attrName>style.visibility</p:attrName>
                                        </p:attrNameLst>
                                      </p:cBhvr>
                                      <p:to>
                                        <p:strVal val="visible"/>
                                      </p:to>
                                    </p:set>
                                    <p:animEffect transition="in" filter="fade">
                                      <p:cBhvr>
                                        <p:cTn id="914" dur="1000"/>
                                        <p:tgtEl>
                                          <p:spTgt spid="442"/>
                                        </p:tgtEl>
                                      </p:cBhvr>
                                    </p:animEffect>
                                    <p:anim calcmode="lin" valueType="num">
                                      <p:cBhvr>
                                        <p:cTn id="915" dur="1000" fill="hold"/>
                                        <p:tgtEl>
                                          <p:spTgt spid="442"/>
                                        </p:tgtEl>
                                        <p:attrNameLst>
                                          <p:attrName>ppt_w</p:attrName>
                                        </p:attrNameLst>
                                      </p:cBhvr>
                                      <p:tavLst>
                                        <p:tav tm="0" fmla="#ppt_w*sin(2.5*pi*$)">
                                          <p:val>
                                            <p:fltVal val="0"/>
                                          </p:val>
                                        </p:tav>
                                        <p:tav tm="100000">
                                          <p:val>
                                            <p:fltVal val="1"/>
                                          </p:val>
                                        </p:tav>
                                      </p:tavLst>
                                    </p:anim>
                                    <p:anim calcmode="lin" valueType="num">
                                      <p:cBhvr>
                                        <p:cTn id="916" dur="1000" fill="hold"/>
                                        <p:tgtEl>
                                          <p:spTgt spid="442"/>
                                        </p:tgtEl>
                                        <p:attrNameLst>
                                          <p:attrName>ppt_h</p:attrName>
                                        </p:attrNameLst>
                                      </p:cBhvr>
                                      <p:tavLst>
                                        <p:tav tm="0">
                                          <p:val>
                                            <p:strVal val="#ppt_h"/>
                                          </p:val>
                                        </p:tav>
                                        <p:tav tm="100000">
                                          <p:val>
                                            <p:strVal val="#ppt_h"/>
                                          </p:val>
                                        </p:tav>
                                      </p:tavLst>
                                    </p:anim>
                                  </p:childTnLst>
                                </p:cTn>
                              </p:par>
                              <p:par>
                                <p:cTn id="917" presetID="45" presetClass="entr" presetSubtype="0" fill="hold" grpId="0" nodeType="withEffect">
                                  <p:stCondLst>
                                    <p:cond delay="0"/>
                                  </p:stCondLst>
                                  <p:childTnLst>
                                    <p:set>
                                      <p:cBhvr>
                                        <p:cTn id="918" dur="1" fill="hold">
                                          <p:stCondLst>
                                            <p:cond delay="0"/>
                                          </p:stCondLst>
                                        </p:cTn>
                                        <p:tgtEl>
                                          <p:spTgt spid="443"/>
                                        </p:tgtEl>
                                        <p:attrNameLst>
                                          <p:attrName>style.visibility</p:attrName>
                                        </p:attrNameLst>
                                      </p:cBhvr>
                                      <p:to>
                                        <p:strVal val="visible"/>
                                      </p:to>
                                    </p:set>
                                    <p:animEffect transition="in" filter="fade">
                                      <p:cBhvr>
                                        <p:cTn id="919" dur="1000"/>
                                        <p:tgtEl>
                                          <p:spTgt spid="443"/>
                                        </p:tgtEl>
                                      </p:cBhvr>
                                    </p:animEffect>
                                    <p:anim calcmode="lin" valueType="num">
                                      <p:cBhvr>
                                        <p:cTn id="920" dur="1000" fill="hold"/>
                                        <p:tgtEl>
                                          <p:spTgt spid="443"/>
                                        </p:tgtEl>
                                        <p:attrNameLst>
                                          <p:attrName>ppt_w</p:attrName>
                                        </p:attrNameLst>
                                      </p:cBhvr>
                                      <p:tavLst>
                                        <p:tav tm="0" fmla="#ppt_w*sin(2.5*pi*$)">
                                          <p:val>
                                            <p:fltVal val="0"/>
                                          </p:val>
                                        </p:tav>
                                        <p:tav tm="100000">
                                          <p:val>
                                            <p:fltVal val="1"/>
                                          </p:val>
                                        </p:tav>
                                      </p:tavLst>
                                    </p:anim>
                                    <p:anim calcmode="lin" valueType="num">
                                      <p:cBhvr>
                                        <p:cTn id="921" dur="1000" fill="hold"/>
                                        <p:tgtEl>
                                          <p:spTgt spid="443"/>
                                        </p:tgtEl>
                                        <p:attrNameLst>
                                          <p:attrName>ppt_h</p:attrName>
                                        </p:attrNameLst>
                                      </p:cBhvr>
                                      <p:tavLst>
                                        <p:tav tm="0">
                                          <p:val>
                                            <p:strVal val="#ppt_h"/>
                                          </p:val>
                                        </p:tav>
                                        <p:tav tm="100000">
                                          <p:val>
                                            <p:strVal val="#ppt_h"/>
                                          </p:val>
                                        </p:tav>
                                      </p:tavLst>
                                    </p:anim>
                                  </p:childTnLst>
                                </p:cTn>
                              </p:par>
                              <p:par>
                                <p:cTn id="922" presetID="45" presetClass="entr" presetSubtype="0" fill="hold" grpId="0" nodeType="withEffect">
                                  <p:stCondLst>
                                    <p:cond delay="0"/>
                                  </p:stCondLst>
                                  <p:childTnLst>
                                    <p:set>
                                      <p:cBhvr>
                                        <p:cTn id="923" dur="1" fill="hold">
                                          <p:stCondLst>
                                            <p:cond delay="0"/>
                                          </p:stCondLst>
                                        </p:cTn>
                                        <p:tgtEl>
                                          <p:spTgt spid="444"/>
                                        </p:tgtEl>
                                        <p:attrNameLst>
                                          <p:attrName>style.visibility</p:attrName>
                                        </p:attrNameLst>
                                      </p:cBhvr>
                                      <p:to>
                                        <p:strVal val="visible"/>
                                      </p:to>
                                    </p:set>
                                    <p:animEffect transition="in" filter="fade">
                                      <p:cBhvr>
                                        <p:cTn id="924" dur="1000"/>
                                        <p:tgtEl>
                                          <p:spTgt spid="444"/>
                                        </p:tgtEl>
                                      </p:cBhvr>
                                    </p:animEffect>
                                    <p:anim calcmode="lin" valueType="num">
                                      <p:cBhvr>
                                        <p:cTn id="925" dur="1000" fill="hold"/>
                                        <p:tgtEl>
                                          <p:spTgt spid="444"/>
                                        </p:tgtEl>
                                        <p:attrNameLst>
                                          <p:attrName>ppt_w</p:attrName>
                                        </p:attrNameLst>
                                      </p:cBhvr>
                                      <p:tavLst>
                                        <p:tav tm="0" fmla="#ppt_w*sin(2.5*pi*$)">
                                          <p:val>
                                            <p:fltVal val="0"/>
                                          </p:val>
                                        </p:tav>
                                        <p:tav tm="100000">
                                          <p:val>
                                            <p:fltVal val="1"/>
                                          </p:val>
                                        </p:tav>
                                      </p:tavLst>
                                    </p:anim>
                                    <p:anim calcmode="lin" valueType="num">
                                      <p:cBhvr>
                                        <p:cTn id="926" dur="1000" fill="hold"/>
                                        <p:tgtEl>
                                          <p:spTgt spid="444"/>
                                        </p:tgtEl>
                                        <p:attrNameLst>
                                          <p:attrName>ppt_h</p:attrName>
                                        </p:attrNameLst>
                                      </p:cBhvr>
                                      <p:tavLst>
                                        <p:tav tm="0">
                                          <p:val>
                                            <p:strVal val="#ppt_h"/>
                                          </p:val>
                                        </p:tav>
                                        <p:tav tm="100000">
                                          <p:val>
                                            <p:strVal val="#ppt_h"/>
                                          </p:val>
                                        </p:tav>
                                      </p:tavLst>
                                    </p:anim>
                                  </p:childTnLst>
                                </p:cTn>
                              </p:par>
                              <p:par>
                                <p:cTn id="927" presetID="45" presetClass="entr" presetSubtype="0" fill="hold" grpId="0" nodeType="withEffect">
                                  <p:stCondLst>
                                    <p:cond delay="0"/>
                                  </p:stCondLst>
                                  <p:childTnLst>
                                    <p:set>
                                      <p:cBhvr>
                                        <p:cTn id="928" dur="1" fill="hold">
                                          <p:stCondLst>
                                            <p:cond delay="0"/>
                                          </p:stCondLst>
                                        </p:cTn>
                                        <p:tgtEl>
                                          <p:spTgt spid="445"/>
                                        </p:tgtEl>
                                        <p:attrNameLst>
                                          <p:attrName>style.visibility</p:attrName>
                                        </p:attrNameLst>
                                      </p:cBhvr>
                                      <p:to>
                                        <p:strVal val="visible"/>
                                      </p:to>
                                    </p:set>
                                    <p:animEffect transition="in" filter="fade">
                                      <p:cBhvr>
                                        <p:cTn id="929" dur="1000"/>
                                        <p:tgtEl>
                                          <p:spTgt spid="445"/>
                                        </p:tgtEl>
                                      </p:cBhvr>
                                    </p:animEffect>
                                    <p:anim calcmode="lin" valueType="num">
                                      <p:cBhvr>
                                        <p:cTn id="930" dur="1000" fill="hold"/>
                                        <p:tgtEl>
                                          <p:spTgt spid="445"/>
                                        </p:tgtEl>
                                        <p:attrNameLst>
                                          <p:attrName>ppt_w</p:attrName>
                                        </p:attrNameLst>
                                      </p:cBhvr>
                                      <p:tavLst>
                                        <p:tav tm="0" fmla="#ppt_w*sin(2.5*pi*$)">
                                          <p:val>
                                            <p:fltVal val="0"/>
                                          </p:val>
                                        </p:tav>
                                        <p:tav tm="100000">
                                          <p:val>
                                            <p:fltVal val="1"/>
                                          </p:val>
                                        </p:tav>
                                      </p:tavLst>
                                    </p:anim>
                                    <p:anim calcmode="lin" valueType="num">
                                      <p:cBhvr>
                                        <p:cTn id="931" dur="1000" fill="hold"/>
                                        <p:tgtEl>
                                          <p:spTgt spid="445"/>
                                        </p:tgtEl>
                                        <p:attrNameLst>
                                          <p:attrName>ppt_h</p:attrName>
                                        </p:attrNameLst>
                                      </p:cBhvr>
                                      <p:tavLst>
                                        <p:tav tm="0">
                                          <p:val>
                                            <p:strVal val="#ppt_h"/>
                                          </p:val>
                                        </p:tav>
                                        <p:tav tm="100000">
                                          <p:val>
                                            <p:strVal val="#ppt_h"/>
                                          </p:val>
                                        </p:tav>
                                      </p:tavLst>
                                    </p:anim>
                                  </p:childTnLst>
                                </p:cTn>
                              </p:par>
                              <p:par>
                                <p:cTn id="932" presetID="45" presetClass="entr" presetSubtype="0" fill="hold" grpId="0" nodeType="withEffect">
                                  <p:stCondLst>
                                    <p:cond delay="0"/>
                                  </p:stCondLst>
                                  <p:childTnLst>
                                    <p:set>
                                      <p:cBhvr>
                                        <p:cTn id="933" dur="1" fill="hold">
                                          <p:stCondLst>
                                            <p:cond delay="0"/>
                                          </p:stCondLst>
                                        </p:cTn>
                                        <p:tgtEl>
                                          <p:spTgt spid="446"/>
                                        </p:tgtEl>
                                        <p:attrNameLst>
                                          <p:attrName>style.visibility</p:attrName>
                                        </p:attrNameLst>
                                      </p:cBhvr>
                                      <p:to>
                                        <p:strVal val="visible"/>
                                      </p:to>
                                    </p:set>
                                    <p:animEffect transition="in" filter="fade">
                                      <p:cBhvr>
                                        <p:cTn id="934" dur="1000"/>
                                        <p:tgtEl>
                                          <p:spTgt spid="446"/>
                                        </p:tgtEl>
                                      </p:cBhvr>
                                    </p:animEffect>
                                    <p:anim calcmode="lin" valueType="num">
                                      <p:cBhvr>
                                        <p:cTn id="935" dur="1000" fill="hold"/>
                                        <p:tgtEl>
                                          <p:spTgt spid="446"/>
                                        </p:tgtEl>
                                        <p:attrNameLst>
                                          <p:attrName>ppt_w</p:attrName>
                                        </p:attrNameLst>
                                      </p:cBhvr>
                                      <p:tavLst>
                                        <p:tav tm="0" fmla="#ppt_w*sin(2.5*pi*$)">
                                          <p:val>
                                            <p:fltVal val="0"/>
                                          </p:val>
                                        </p:tav>
                                        <p:tav tm="100000">
                                          <p:val>
                                            <p:fltVal val="1"/>
                                          </p:val>
                                        </p:tav>
                                      </p:tavLst>
                                    </p:anim>
                                    <p:anim calcmode="lin" valueType="num">
                                      <p:cBhvr>
                                        <p:cTn id="936" dur="1000" fill="hold"/>
                                        <p:tgtEl>
                                          <p:spTgt spid="446"/>
                                        </p:tgtEl>
                                        <p:attrNameLst>
                                          <p:attrName>ppt_h</p:attrName>
                                        </p:attrNameLst>
                                      </p:cBhvr>
                                      <p:tavLst>
                                        <p:tav tm="0">
                                          <p:val>
                                            <p:strVal val="#ppt_h"/>
                                          </p:val>
                                        </p:tav>
                                        <p:tav tm="100000">
                                          <p:val>
                                            <p:strVal val="#ppt_h"/>
                                          </p:val>
                                        </p:tav>
                                      </p:tavLst>
                                    </p:anim>
                                  </p:childTnLst>
                                </p:cTn>
                              </p:par>
                              <p:par>
                                <p:cTn id="937" presetID="45" presetClass="entr" presetSubtype="0" fill="hold" grpId="0" nodeType="withEffect">
                                  <p:stCondLst>
                                    <p:cond delay="0"/>
                                  </p:stCondLst>
                                  <p:childTnLst>
                                    <p:set>
                                      <p:cBhvr>
                                        <p:cTn id="938" dur="1" fill="hold">
                                          <p:stCondLst>
                                            <p:cond delay="0"/>
                                          </p:stCondLst>
                                        </p:cTn>
                                        <p:tgtEl>
                                          <p:spTgt spid="447"/>
                                        </p:tgtEl>
                                        <p:attrNameLst>
                                          <p:attrName>style.visibility</p:attrName>
                                        </p:attrNameLst>
                                      </p:cBhvr>
                                      <p:to>
                                        <p:strVal val="visible"/>
                                      </p:to>
                                    </p:set>
                                    <p:animEffect transition="in" filter="fade">
                                      <p:cBhvr>
                                        <p:cTn id="939" dur="1000"/>
                                        <p:tgtEl>
                                          <p:spTgt spid="447"/>
                                        </p:tgtEl>
                                      </p:cBhvr>
                                    </p:animEffect>
                                    <p:anim calcmode="lin" valueType="num">
                                      <p:cBhvr>
                                        <p:cTn id="940" dur="1000" fill="hold"/>
                                        <p:tgtEl>
                                          <p:spTgt spid="447"/>
                                        </p:tgtEl>
                                        <p:attrNameLst>
                                          <p:attrName>ppt_w</p:attrName>
                                        </p:attrNameLst>
                                      </p:cBhvr>
                                      <p:tavLst>
                                        <p:tav tm="0" fmla="#ppt_w*sin(2.5*pi*$)">
                                          <p:val>
                                            <p:fltVal val="0"/>
                                          </p:val>
                                        </p:tav>
                                        <p:tav tm="100000">
                                          <p:val>
                                            <p:fltVal val="1"/>
                                          </p:val>
                                        </p:tav>
                                      </p:tavLst>
                                    </p:anim>
                                    <p:anim calcmode="lin" valueType="num">
                                      <p:cBhvr>
                                        <p:cTn id="941" dur="1000" fill="hold"/>
                                        <p:tgtEl>
                                          <p:spTgt spid="447"/>
                                        </p:tgtEl>
                                        <p:attrNameLst>
                                          <p:attrName>ppt_h</p:attrName>
                                        </p:attrNameLst>
                                      </p:cBhvr>
                                      <p:tavLst>
                                        <p:tav tm="0">
                                          <p:val>
                                            <p:strVal val="#ppt_h"/>
                                          </p:val>
                                        </p:tav>
                                        <p:tav tm="100000">
                                          <p:val>
                                            <p:strVal val="#ppt_h"/>
                                          </p:val>
                                        </p:tav>
                                      </p:tavLst>
                                    </p:anim>
                                  </p:childTnLst>
                                </p:cTn>
                              </p:par>
                              <p:par>
                                <p:cTn id="942" presetID="45" presetClass="entr" presetSubtype="0" fill="hold" grpId="0" nodeType="withEffect">
                                  <p:stCondLst>
                                    <p:cond delay="0"/>
                                  </p:stCondLst>
                                  <p:childTnLst>
                                    <p:set>
                                      <p:cBhvr>
                                        <p:cTn id="943" dur="1" fill="hold">
                                          <p:stCondLst>
                                            <p:cond delay="0"/>
                                          </p:stCondLst>
                                        </p:cTn>
                                        <p:tgtEl>
                                          <p:spTgt spid="448"/>
                                        </p:tgtEl>
                                        <p:attrNameLst>
                                          <p:attrName>style.visibility</p:attrName>
                                        </p:attrNameLst>
                                      </p:cBhvr>
                                      <p:to>
                                        <p:strVal val="visible"/>
                                      </p:to>
                                    </p:set>
                                    <p:animEffect transition="in" filter="fade">
                                      <p:cBhvr>
                                        <p:cTn id="944" dur="1000"/>
                                        <p:tgtEl>
                                          <p:spTgt spid="448"/>
                                        </p:tgtEl>
                                      </p:cBhvr>
                                    </p:animEffect>
                                    <p:anim calcmode="lin" valueType="num">
                                      <p:cBhvr>
                                        <p:cTn id="945" dur="1000" fill="hold"/>
                                        <p:tgtEl>
                                          <p:spTgt spid="448"/>
                                        </p:tgtEl>
                                        <p:attrNameLst>
                                          <p:attrName>ppt_w</p:attrName>
                                        </p:attrNameLst>
                                      </p:cBhvr>
                                      <p:tavLst>
                                        <p:tav tm="0" fmla="#ppt_w*sin(2.5*pi*$)">
                                          <p:val>
                                            <p:fltVal val="0"/>
                                          </p:val>
                                        </p:tav>
                                        <p:tav tm="100000">
                                          <p:val>
                                            <p:fltVal val="1"/>
                                          </p:val>
                                        </p:tav>
                                      </p:tavLst>
                                    </p:anim>
                                    <p:anim calcmode="lin" valueType="num">
                                      <p:cBhvr>
                                        <p:cTn id="946" dur="1000" fill="hold"/>
                                        <p:tgtEl>
                                          <p:spTgt spid="448"/>
                                        </p:tgtEl>
                                        <p:attrNameLst>
                                          <p:attrName>ppt_h</p:attrName>
                                        </p:attrNameLst>
                                      </p:cBhvr>
                                      <p:tavLst>
                                        <p:tav tm="0">
                                          <p:val>
                                            <p:strVal val="#ppt_h"/>
                                          </p:val>
                                        </p:tav>
                                        <p:tav tm="100000">
                                          <p:val>
                                            <p:strVal val="#ppt_h"/>
                                          </p:val>
                                        </p:tav>
                                      </p:tavLst>
                                    </p:anim>
                                  </p:childTnLst>
                                </p:cTn>
                              </p:par>
                              <p:par>
                                <p:cTn id="947" presetID="45" presetClass="entr" presetSubtype="0" fill="hold" grpId="0" nodeType="withEffect">
                                  <p:stCondLst>
                                    <p:cond delay="0"/>
                                  </p:stCondLst>
                                  <p:childTnLst>
                                    <p:set>
                                      <p:cBhvr>
                                        <p:cTn id="948" dur="1" fill="hold">
                                          <p:stCondLst>
                                            <p:cond delay="0"/>
                                          </p:stCondLst>
                                        </p:cTn>
                                        <p:tgtEl>
                                          <p:spTgt spid="449"/>
                                        </p:tgtEl>
                                        <p:attrNameLst>
                                          <p:attrName>style.visibility</p:attrName>
                                        </p:attrNameLst>
                                      </p:cBhvr>
                                      <p:to>
                                        <p:strVal val="visible"/>
                                      </p:to>
                                    </p:set>
                                    <p:animEffect transition="in" filter="fade">
                                      <p:cBhvr>
                                        <p:cTn id="949" dur="1000"/>
                                        <p:tgtEl>
                                          <p:spTgt spid="449"/>
                                        </p:tgtEl>
                                      </p:cBhvr>
                                    </p:animEffect>
                                    <p:anim calcmode="lin" valueType="num">
                                      <p:cBhvr>
                                        <p:cTn id="950" dur="1000" fill="hold"/>
                                        <p:tgtEl>
                                          <p:spTgt spid="449"/>
                                        </p:tgtEl>
                                        <p:attrNameLst>
                                          <p:attrName>ppt_w</p:attrName>
                                        </p:attrNameLst>
                                      </p:cBhvr>
                                      <p:tavLst>
                                        <p:tav tm="0" fmla="#ppt_w*sin(2.5*pi*$)">
                                          <p:val>
                                            <p:fltVal val="0"/>
                                          </p:val>
                                        </p:tav>
                                        <p:tav tm="100000">
                                          <p:val>
                                            <p:fltVal val="1"/>
                                          </p:val>
                                        </p:tav>
                                      </p:tavLst>
                                    </p:anim>
                                    <p:anim calcmode="lin" valueType="num">
                                      <p:cBhvr>
                                        <p:cTn id="951" dur="1000" fill="hold"/>
                                        <p:tgtEl>
                                          <p:spTgt spid="449"/>
                                        </p:tgtEl>
                                        <p:attrNameLst>
                                          <p:attrName>ppt_h</p:attrName>
                                        </p:attrNameLst>
                                      </p:cBhvr>
                                      <p:tavLst>
                                        <p:tav tm="0">
                                          <p:val>
                                            <p:strVal val="#ppt_h"/>
                                          </p:val>
                                        </p:tav>
                                        <p:tav tm="100000">
                                          <p:val>
                                            <p:strVal val="#ppt_h"/>
                                          </p:val>
                                        </p:tav>
                                      </p:tavLst>
                                    </p:anim>
                                  </p:childTnLst>
                                </p:cTn>
                              </p:par>
                              <p:par>
                                <p:cTn id="952" presetID="45" presetClass="entr" presetSubtype="0" fill="hold" grpId="0" nodeType="withEffect">
                                  <p:stCondLst>
                                    <p:cond delay="0"/>
                                  </p:stCondLst>
                                  <p:childTnLst>
                                    <p:set>
                                      <p:cBhvr>
                                        <p:cTn id="953" dur="1" fill="hold">
                                          <p:stCondLst>
                                            <p:cond delay="0"/>
                                          </p:stCondLst>
                                        </p:cTn>
                                        <p:tgtEl>
                                          <p:spTgt spid="450"/>
                                        </p:tgtEl>
                                        <p:attrNameLst>
                                          <p:attrName>style.visibility</p:attrName>
                                        </p:attrNameLst>
                                      </p:cBhvr>
                                      <p:to>
                                        <p:strVal val="visible"/>
                                      </p:to>
                                    </p:set>
                                    <p:animEffect transition="in" filter="fade">
                                      <p:cBhvr>
                                        <p:cTn id="954" dur="1000"/>
                                        <p:tgtEl>
                                          <p:spTgt spid="450"/>
                                        </p:tgtEl>
                                      </p:cBhvr>
                                    </p:animEffect>
                                    <p:anim calcmode="lin" valueType="num">
                                      <p:cBhvr>
                                        <p:cTn id="955" dur="1000" fill="hold"/>
                                        <p:tgtEl>
                                          <p:spTgt spid="450"/>
                                        </p:tgtEl>
                                        <p:attrNameLst>
                                          <p:attrName>ppt_w</p:attrName>
                                        </p:attrNameLst>
                                      </p:cBhvr>
                                      <p:tavLst>
                                        <p:tav tm="0" fmla="#ppt_w*sin(2.5*pi*$)">
                                          <p:val>
                                            <p:fltVal val="0"/>
                                          </p:val>
                                        </p:tav>
                                        <p:tav tm="100000">
                                          <p:val>
                                            <p:fltVal val="1"/>
                                          </p:val>
                                        </p:tav>
                                      </p:tavLst>
                                    </p:anim>
                                    <p:anim calcmode="lin" valueType="num">
                                      <p:cBhvr>
                                        <p:cTn id="956" dur="1000" fill="hold"/>
                                        <p:tgtEl>
                                          <p:spTgt spid="450"/>
                                        </p:tgtEl>
                                        <p:attrNameLst>
                                          <p:attrName>ppt_h</p:attrName>
                                        </p:attrNameLst>
                                      </p:cBhvr>
                                      <p:tavLst>
                                        <p:tav tm="0">
                                          <p:val>
                                            <p:strVal val="#ppt_h"/>
                                          </p:val>
                                        </p:tav>
                                        <p:tav tm="100000">
                                          <p:val>
                                            <p:strVal val="#ppt_h"/>
                                          </p:val>
                                        </p:tav>
                                      </p:tavLst>
                                    </p:anim>
                                  </p:childTnLst>
                                </p:cTn>
                              </p:par>
                              <p:par>
                                <p:cTn id="957" presetID="45" presetClass="entr" presetSubtype="0" fill="hold" grpId="0" nodeType="withEffect">
                                  <p:stCondLst>
                                    <p:cond delay="0"/>
                                  </p:stCondLst>
                                  <p:childTnLst>
                                    <p:set>
                                      <p:cBhvr>
                                        <p:cTn id="958" dur="1" fill="hold">
                                          <p:stCondLst>
                                            <p:cond delay="0"/>
                                          </p:stCondLst>
                                        </p:cTn>
                                        <p:tgtEl>
                                          <p:spTgt spid="451"/>
                                        </p:tgtEl>
                                        <p:attrNameLst>
                                          <p:attrName>style.visibility</p:attrName>
                                        </p:attrNameLst>
                                      </p:cBhvr>
                                      <p:to>
                                        <p:strVal val="visible"/>
                                      </p:to>
                                    </p:set>
                                    <p:animEffect transition="in" filter="fade">
                                      <p:cBhvr>
                                        <p:cTn id="959" dur="1000"/>
                                        <p:tgtEl>
                                          <p:spTgt spid="451"/>
                                        </p:tgtEl>
                                      </p:cBhvr>
                                    </p:animEffect>
                                    <p:anim calcmode="lin" valueType="num">
                                      <p:cBhvr>
                                        <p:cTn id="960" dur="1000" fill="hold"/>
                                        <p:tgtEl>
                                          <p:spTgt spid="451"/>
                                        </p:tgtEl>
                                        <p:attrNameLst>
                                          <p:attrName>ppt_w</p:attrName>
                                        </p:attrNameLst>
                                      </p:cBhvr>
                                      <p:tavLst>
                                        <p:tav tm="0" fmla="#ppt_w*sin(2.5*pi*$)">
                                          <p:val>
                                            <p:fltVal val="0"/>
                                          </p:val>
                                        </p:tav>
                                        <p:tav tm="100000">
                                          <p:val>
                                            <p:fltVal val="1"/>
                                          </p:val>
                                        </p:tav>
                                      </p:tavLst>
                                    </p:anim>
                                    <p:anim calcmode="lin" valueType="num">
                                      <p:cBhvr>
                                        <p:cTn id="961" dur="1000" fill="hold"/>
                                        <p:tgtEl>
                                          <p:spTgt spid="451"/>
                                        </p:tgtEl>
                                        <p:attrNameLst>
                                          <p:attrName>ppt_h</p:attrName>
                                        </p:attrNameLst>
                                      </p:cBhvr>
                                      <p:tavLst>
                                        <p:tav tm="0">
                                          <p:val>
                                            <p:strVal val="#ppt_h"/>
                                          </p:val>
                                        </p:tav>
                                        <p:tav tm="100000">
                                          <p:val>
                                            <p:strVal val="#ppt_h"/>
                                          </p:val>
                                        </p:tav>
                                      </p:tavLst>
                                    </p:anim>
                                  </p:childTnLst>
                                </p:cTn>
                              </p:par>
                              <p:par>
                                <p:cTn id="962" presetID="45" presetClass="entr" presetSubtype="0" fill="hold" grpId="0" nodeType="withEffect">
                                  <p:stCondLst>
                                    <p:cond delay="0"/>
                                  </p:stCondLst>
                                  <p:childTnLst>
                                    <p:set>
                                      <p:cBhvr>
                                        <p:cTn id="963" dur="1" fill="hold">
                                          <p:stCondLst>
                                            <p:cond delay="0"/>
                                          </p:stCondLst>
                                        </p:cTn>
                                        <p:tgtEl>
                                          <p:spTgt spid="452"/>
                                        </p:tgtEl>
                                        <p:attrNameLst>
                                          <p:attrName>style.visibility</p:attrName>
                                        </p:attrNameLst>
                                      </p:cBhvr>
                                      <p:to>
                                        <p:strVal val="visible"/>
                                      </p:to>
                                    </p:set>
                                    <p:animEffect transition="in" filter="fade">
                                      <p:cBhvr>
                                        <p:cTn id="964" dur="1000"/>
                                        <p:tgtEl>
                                          <p:spTgt spid="452"/>
                                        </p:tgtEl>
                                      </p:cBhvr>
                                    </p:animEffect>
                                    <p:anim calcmode="lin" valueType="num">
                                      <p:cBhvr>
                                        <p:cTn id="965" dur="1000" fill="hold"/>
                                        <p:tgtEl>
                                          <p:spTgt spid="452"/>
                                        </p:tgtEl>
                                        <p:attrNameLst>
                                          <p:attrName>ppt_w</p:attrName>
                                        </p:attrNameLst>
                                      </p:cBhvr>
                                      <p:tavLst>
                                        <p:tav tm="0" fmla="#ppt_w*sin(2.5*pi*$)">
                                          <p:val>
                                            <p:fltVal val="0"/>
                                          </p:val>
                                        </p:tav>
                                        <p:tav tm="100000">
                                          <p:val>
                                            <p:fltVal val="1"/>
                                          </p:val>
                                        </p:tav>
                                      </p:tavLst>
                                    </p:anim>
                                    <p:anim calcmode="lin" valueType="num">
                                      <p:cBhvr>
                                        <p:cTn id="966" dur="1000" fill="hold"/>
                                        <p:tgtEl>
                                          <p:spTgt spid="452"/>
                                        </p:tgtEl>
                                        <p:attrNameLst>
                                          <p:attrName>ppt_h</p:attrName>
                                        </p:attrNameLst>
                                      </p:cBhvr>
                                      <p:tavLst>
                                        <p:tav tm="0">
                                          <p:val>
                                            <p:strVal val="#ppt_h"/>
                                          </p:val>
                                        </p:tav>
                                        <p:tav tm="100000">
                                          <p:val>
                                            <p:strVal val="#ppt_h"/>
                                          </p:val>
                                        </p:tav>
                                      </p:tavLst>
                                    </p:anim>
                                  </p:childTnLst>
                                </p:cTn>
                              </p:par>
                              <p:par>
                                <p:cTn id="967" presetID="45" presetClass="entr" presetSubtype="0" fill="hold" grpId="0" nodeType="withEffect">
                                  <p:stCondLst>
                                    <p:cond delay="0"/>
                                  </p:stCondLst>
                                  <p:childTnLst>
                                    <p:set>
                                      <p:cBhvr>
                                        <p:cTn id="968" dur="1" fill="hold">
                                          <p:stCondLst>
                                            <p:cond delay="0"/>
                                          </p:stCondLst>
                                        </p:cTn>
                                        <p:tgtEl>
                                          <p:spTgt spid="453"/>
                                        </p:tgtEl>
                                        <p:attrNameLst>
                                          <p:attrName>style.visibility</p:attrName>
                                        </p:attrNameLst>
                                      </p:cBhvr>
                                      <p:to>
                                        <p:strVal val="visible"/>
                                      </p:to>
                                    </p:set>
                                    <p:animEffect transition="in" filter="fade">
                                      <p:cBhvr>
                                        <p:cTn id="969" dur="1000"/>
                                        <p:tgtEl>
                                          <p:spTgt spid="453"/>
                                        </p:tgtEl>
                                      </p:cBhvr>
                                    </p:animEffect>
                                    <p:anim calcmode="lin" valueType="num">
                                      <p:cBhvr>
                                        <p:cTn id="970" dur="1000" fill="hold"/>
                                        <p:tgtEl>
                                          <p:spTgt spid="453"/>
                                        </p:tgtEl>
                                        <p:attrNameLst>
                                          <p:attrName>ppt_w</p:attrName>
                                        </p:attrNameLst>
                                      </p:cBhvr>
                                      <p:tavLst>
                                        <p:tav tm="0" fmla="#ppt_w*sin(2.5*pi*$)">
                                          <p:val>
                                            <p:fltVal val="0"/>
                                          </p:val>
                                        </p:tav>
                                        <p:tav tm="100000">
                                          <p:val>
                                            <p:fltVal val="1"/>
                                          </p:val>
                                        </p:tav>
                                      </p:tavLst>
                                    </p:anim>
                                    <p:anim calcmode="lin" valueType="num">
                                      <p:cBhvr>
                                        <p:cTn id="971" dur="1000" fill="hold"/>
                                        <p:tgtEl>
                                          <p:spTgt spid="453"/>
                                        </p:tgtEl>
                                        <p:attrNameLst>
                                          <p:attrName>ppt_h</p:attrName>
                                        </p:attrNameLst>
                                      </p:cBhvr>
                                      <p:tavLst>
                                        <p:tav tm="0">
                                          <p:val>
                                            <p:strVal val="#ppt_h"/>
                                          </p:val>
                                        </p:tav>
                                        <p:tav tm="100000">
                                          <p:val>
                                            <p:strVal val="#ppt_h"/>
                                          </p:val>
                                        </p:tav>
                                      </p:tavLst>
                                    </p:anim>
                                  </p:childTnLst>
                                </p:cTn>
                              </p:par>
                              <p:par>
                                <p:cTn id="972" presetID="45" presetClass="entr" presetSubtype="0" fill="hold" grpId="0" nodeType="withEffect">
                                  <p:stCondLst>
                                    <p:cond delay="0"/>
                                  </p:stCondLst>
                                  <p:childTnLst>
                                    <p:set>
                                      <p:cBhvr>
                                        <p:cTn id="973" dur="1" fill="hold">
                                          <p:stCondLst>
                                            <p:cond delay="0"/>
                                          </p:stCondLst>
                                        </p:cTn>
                                        <p:tgtEl>
                                          <p:spTgt spid="454"/>
                                        </p:tgtEl>
                                        <p:attrNameLst>
                                          <p:attrName>style.visibility</p:attrName>
                                        </p:attrNameLst>
                                      </p:cBhvr>
                                      <p:to>
                                        <p:strVal val="visible"/>
                                      </p:to>
                                    </p:set>
                                    <p:animEffect transition="in" filter="fade">
                                      <p:cBhvr>
                                        <p:cTn id="974" dur="1000"/>
                                        <p:tgtEl>
                                          <p:spTgt spid="454"/>
                                        </p:tgtEl>
                                      </p:cBhvr>
                                    </p:animEffect>
                                    <p:anim calcmode="lin" valueType="num">
                                      <p:cBhvr>
                                        <p:cTn id="975" dur="1000" fill="hold"/>
                                        <p:tgtEl>
                                          <p:spTgt spid="454"/>
                                        </p:tgtEl>
                                        <p:attrNameLst>
                                          <p:attrName>ppt_w</p:attrName>
                                        </p:attrNameLst>
                                      </p:cBhvr>
                                      <p:tavLst>
                                        <p:tav tm="0" fmla="#ppt_w*sin(2.5*pi*$)">
                                          <p:val>
                                            <p:fltVal val="0"/>
                                          </p:val>
                                        </p:tav>
                                        <p:tav tm="100000">
                                          <p:val>
                                            <p:fltVal val="1"/>
                                          </p:val>
                                        </p:tav>
                                      </p:tavLst>
                                    </p:anim>
                                    <p:anim calcmode="lin" valueType="num">
                                      <p:cBhvr>
                                        <p:cTn id="976" dur="1000" fill="hold"/>
                                        <p:tgtEl>
                                          <p:spTgt spid="454"/>
                                        </p:tgtEl>
                                        <p:attrNameLst>
                                          <p:attrName>ppt_h</p:attrName>
                                        </p:attrNameLst>
                                      </p:cBhvr>
                                      <p:tavLst>
                                        <p:tav tm="0">
                                          <p:val>
                                            <p:strVal val="#ppt_h"/>
                                          </p:val>
                                        </p:tav>
                                        <p:tav tm="100000">
                                          <p:val>
                                            <p:strVal val="#ppt_h"/>
                                          </p:val>
                                        </p:tav>
                                      </p:tavLst>
                                    </p:anim>
                                  </p:childTnLst>
                                </p:cTn>
                              </p:par>
                              <p:par>
                                <p:cTn id="977" presetID="45" presetClass="entr" presetSubtype="0" fill="hold" grpId="0" nodeType="withEffect">
                                  <p:stCondLst>
                                    <p:cond delay="0"/>
                                  </p:stCondLst>
                                  <p:childTnLst>
                                    <p:set>
                                      <p:cBhvr>
                                        <p:cTn id="978" dur="1" fill="hold">
                                          <p:stCondLst>
                                            <p:cond delay="0"/>
                                          </p:stCondLst>
                                        </p:cTn>
                                        <p:tgtEl>
                                          <p:spTgt spid="455"/>
                                        </p:tgtEl>
                                        <p:attrNameLst>
                                          <p:attrName>style.visibility</p:attrName>
                                        </p:attrNameLst>
                                      </p:cBhvr>
                                      <p:to>
                                        <p:strVal val="visible"/>
                                      </p:to>
                                    </p:set>
                                    <p:animEffect transition="in" filter="fade">
                                      <p:cBhvr>
                                        <p:cTn id="979" dur="1000"/>
                                        <p:tgtEl>
                                          <p:spTgt spid="455"/>
                                        </p:tgtEl>
                                      </p:cBhvr>
                                    </p:animEffect>
                                    <p:anim calcmode="lin" valueType="num">
                                      <p:cBhvr>
                                        <p:cTn id="980" dur="1000" fill="hold"/>
                                        <p:tgtEl>
                                          <p:spTgt spid="455"/>
                                        </p:tgtEl>
                                        <p:attrNameLst>
                                          <p:attrName>ppt_w</p:attrName>
                                        </p:attrNameLst>
                                      </p:cBhvr>
                                      <p:tavLst>
                                        <p:tav tm="0" fmla="#ppt_w*sin(2.5*pi*$)">
                                          <p:val>
                                            <p:fltVal val="0"/>
                                          </p:val>
                                        </p:tav>
                                        <p:tav tm="100000">
                                          <p:val>
                                            <p:fltVal val="1"/>
                                          </p:val>
                                        </p:tav>
                                      </p:tavLst>
                                    </p:anim>
                                    <p:anim calcmode="lin" valueType="num">
                                      <p:cBhvr>
                                        <p:cTn id="981" dur="1000" fill="hold"/>
                                        <p:tgtEl>
                                          <p:spTgt spid="455"/>
                                        </p:tgtEl>
                                        <p:attrNameLst>
                                          <p:attrName>ppt_h</p:attrName>
                                        </p:attrNameLst>
                                      </p:cBhvr>
                                      <p:tavLst>
                                        <p:tav tm="0">
                                          <p:val>
                                            <p:strVal val="#ppt_h"/>
                                          </p:val>
                                        </p:tav>
                                        <p:tav tm="100000">
                                          <p:val>
                                            <p:strVal val="#ppt_h"/>
                                          </p:val>
                                        </p:tav>
                                      </p:tavLst>
                                    </p:anim>
                                  </p:childTnLst>
                                </p:cTn>
                              </p:par>
                              <p:par>
                                <p:cTn id="982" presetID="45" presetClass="entr" presetSubtype="0" fill="hold" grpId="0" nodeType="withEffect">
                                  <p:stCondLst>
                                    <p:cond delay="0"/>
                                  </p:stCondLst>
                                  <p:childTnLst>
                                    <p:set>
                                      <p:cBhvr>
                                        <p:cTn id="983" dur="1" fill="hold">
                                          <p:stCondLst>
                                            <p:cond delay="0"/>
                                          </p:stCondLst>
                                        </p:cTn>
                                        <p:tgtEl>
                                          <p:spTgt spid="456"/>
                                        </p:tgtEl>
                                        <p:attrNameLst>
                                          <p:attrName>style.visibility</p:attrName>
                                        </p:attrNameLst>
                                      </p:cBhvr>
                                      <p:to>
                                        <p:strVal val="visible"/>
                                      </p:to>
                                    </p:set>
                                    <p:animEffect transition="in" filter="fade">
                                      <p:cBhvr>
                                        <p:cTn id="984" dur="1000"/>
                                        <p:tgtEl>
                                          <p:spTgt spid="456"/>
                                        </p:tgtEl>
                                      </p:cBhvr>
                                    </p:animEffect>
                                    <p:anim calcmode="lin" valueType="num">
                                      <p:cBhvr>
                                        <p:cTn id="985" dur="1000" fill="hold"/>
                                        <p:tgtEl>
                                          <p:spTgt spid="456"/>
                                        </p:tgtEl>
                                        <p:attrNameLst>
                                          <p:attrName>ppt_w</p:attrName>
                                        </p:attrNameLst>
                                      </p:cBhvr>
                                      <p:tavLst>
                                        <p:tav tm="0" fmla="#ppt_w*sin(2.5*pi*$)">
                                          <p:val>
                                            <p:fltVal val="0"/>
                                          </p:val>
                                        </p:tav>
                                        <p:tav tm="100000">
                                          <p:val>
                                            <p:fltVal val="1"/>
                                          </p:val>
                                        </p:tav>
                                      </p:tavLst>
                                    </p:anim>
                                    <p:anim calcmode="lin" valueType="num">
                                      <p:cBhvr>
                                        <p:cTn id="986" dur="1000" fill="hold"/>
                                        <p:tgtEl>
                                          <p:spTgt spid="456"/>
                                        </p:tgtEl>
                                        <p:attrNameLst>
                                          <p:attrName>ppt_h</p:attrName>
                                        </p:attrNameLst>
                                      </p:cBhvr>
                                      <p:tavLst>
                                        <p:tav tm="0">
                                          <p:val>
                                            <p:strVal val="#ppt_h"/>
                                          </p:val>
                                        </p:tav>
                                        <p:tav tm="100000">
                                          <p:val>
                                            <p:strVal val="#ppt_h"/>
                                          </p:val>
                                        </p:tav>
                                      </p:tavLst>
                                    </p:anim>
                                  </p:childTnLst>
                                </p:cTn>
                              </p:par>
                              <p:par>
                                <p:cTn id="987" presetID="45" presetClass="entr" presetSubtype="0" fill="hold" grpId="0" nodeType="withEffect">
                                  <p:stCondLst>
                                    <p:cond delay="0"/>
                                  </p:stCondLst>
                                  <p:childTnLst>
                                    <p:set>
                                      <p:cBhvr>
                                        <p:cTn id="988" dur="1" fill="hold">
                                          <p:stCondLst>
                                            <p:cond delay="0"/>
                                          </p:stCondLst>
                                        </p:cTn>
                                        <p:tgtEl>
                                          <p:spTgt spid="457"/>
                                        </p:tgtEl>
                                        <p:attrNameLst>
                                          <p:attrName>style.visibility</p:attrName>
                                        </p:attrNameLst>
                                      </p:cBhvr>
                                      <p:to>
                                        <p:strVal val="visible"/>
                                      </p:to>
                                    </p:set>
                                    <p:animEffect transition="in" filter="fade">
                                      <p:cBhvr>
                                        <p:cTn id="989" dur="1000"/>
                                        <p:tgtEl>
                                          <p:spTgt spid="457"/>
                                        </p:tgtEl>
                                      </p:cBhvr>
                                    </p:animEffect>
                                    <p:anim calcmode="lin" valueType="num">
                                      <p:cBhvr>
                                        <p:cTn id="990" dur="1000" fill="hold"/>
                                        <p:tgtEl>
                                          <p:spTgt spid="457"/>
                                        </p:tgtEl>
                                        <p:attrNameLst>
                                          <p:attrName>ppt_w</p:attrName>
                                        </p:attrNameLst>
                                      </p:cBhvr>
                                      <p:tavLst>
                                        <p:tav tm="0" fmla="#ppt_w*sin(2.5*pi*$)">
                                          <p:val>
                                            <p:fltVal val="0"/>
                                          </p:val>
                                        </p:tav>
                                        <p:tav tm="100000">
                                          <p:val>
                                            <p:fltVal val="1"/>
                                          </p:val>
                                        </p:tav>
                                      </p:tavLst>
                                    </p:anim>
                                    <p:anim calcmode="lin" valueType="num">
                                      <p:cBhvr>
                                        <p:cTn id="991" dur="1000" fill="hold"/>
                                        <p:tgtEl>
                                          <p:spTgt spid="45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3" grpId="0" animBg="1"/>
      <p:bldP spid="17" grpId="0" animBg="1"/>
      <p:bldP spid="18" grpId="0" animBg="1"/>
      <p:bldP spid="20" grpId="0" animBg="1"/>
      <p:bldP spid="22" grpId="0" animBg="1"/>
      <p:bldP spid="23" grpId="0" animBg="1"/>
      <p:bldP spid="25" grpId="0" animBg="1"/>
      <p:bldP spid="26" grpId="0" animBg="1"/>
      <p:bldP spid="27" grpId="0" animBg="1"/>
      <p:bldP spid="28" grpId="0" animBg="1"/>
      <p:bldP spid="31" grpId="0" animBg="1"/>
      <p:bldP spid="33" grpId="0" animBg="1"/>
      <p:bldP spid="35" grpId="0" animBg="1"/>
      <p:bldP spid="36" grpId="0" animBg="1"/>
      <p:bldP spid="39" grpId="0" animBg="1"/>
      <p:bldP spid="40" grpId="0" animBg="1"/>
      <p:bldP spid="41" grpId="0" animBg="1"/>
      <p:bldP spid="42" grpId="0" animBg="1"/>
      <p:bldP spid="46" grpId="0" animBg="1"/>
      <p:bldP spid="47" grpId="0" animBg="1"/>
      <p:bldP spid="48" grpId="0" animBg="1"/>
      <p:bldP spid="49" grpId="0" animBg="1"/>
      <p:bldP spid="50" grpId="0" animBg="1"/>
      <p:bldP spid="55" grpId="0" animBg="1"/>
      <p:bldP spid="57" grpId="0" animBg="1"/>
      <p:bldP spid="58" grpId="0" animBg="1"/>
      <p:bldP spid="60" grpId="0" animBg="1"/>
      <p:bldP spid="61" grpId="0" animBg="1"/>
      <p:bldP spid="63" grpId="0" animBg="1"/>
      <p:bldP spid="65" grpId="0" animBg="1"/>
      <p:bldP spid="66" grpId="0" animBg="1"/>
      <p:bldP spid="67" grpId="0" animBg="1"/>
      <p:bldP spid="69" grpId="0" animBg="1"/>
      <p:bldP spid="70" grpId="0" animBg="1"/>
      <p:bldP spid="71" grpId="0" animBg="1"/>
      <p:bldP spid="72" grpId="0" animBg="1"/>
      <p:bldP spid="76" grpId="0" animBg="1"/>
      <p:bldP spid="77" grpId="0" animBg="1"/>
      <p:bldP spid="78" grpId="0" animBg="1"/>
      <p:bldP spid="82" grpId="0" animBg="1"/>
      <p:bldP spid="83" grpId="0" animBg="1"/>
      <p:bldP spid="85" grpId="0" animBg="1"/>
      <p:bldP spid="86" grpId="0" animBg="1"/>
      <p:bldP spid="87" grpId="0" animBg="1"/>
      <p:bldP spid="88" grpId="0" animBg="1"/>
      <p:bldP spid="92" grpId="0" animBg="1"/>
      <p:bldP spid="5" grpId="0" animBg="1"/>
      <p:bldP spid="7" grpId="0" animBg="1"/>
      <p:bldP spid="15" grpId="0" animBg="1"/>
      <p:bldP spid="16" grpId="0" animBg="1"/>
      <p:bldP spid="19" grpId="0" animBg="1"/>
      <p:bldP spid="29" grpId="0" animBg="1"/>
      <p:bldP spid="30" grpId="0" animBg="1"/>
      <p:bldP spid="37" grpId="0" animBg="1"/>
      <p:bldP spid="38" grpId="0" animBg="1"/>
      <p:bldP spid="43" grpId="0" animBg="1"/>
      <p:bldP spid="45" grpId="0" animBg="1"/>
      <p:bldP spid="53" grpId="0" animBg="1"/>
      <p:bldP spid="56" grpId="0" animBg="1"/>
      <p:bldP spid="59" grpId="0" animBg="1"/>
      <p:bldP spid="68" grpId="0" animBg="1"/>
      <p:bldP spid="73" grpId="0" animBg="1"/>
      <p:bldP spid="75" grpId="0" animBg="1"/>
      <p:bldP spid="79" grpId="0" animBg="1"/>
      <p:bldP spid="80" grpId="0" animBg="1"/>
      <p:bldP spid="89" grpId="0" animBg="1"/>
      <p:bldP spid="90" grpId="0" animBg="1"/>
      <p:bldP spid="93" grpId="0" animBg="1"/>
      <p:bldP spid="12" grpId="0" animBg="1"/>
      <p:bldP spid="21" grpId="0" animBg="1"/>
      <p:bldP spid="32" grpId="0" animBg="1"/>
      <p:bldP spid="51" grpId="0" animBg="1"/>
      <p:bldP spid="52" grpId="0" animBg="1"/>
      <p:bldP spid="62" grpId="0" animBg="1"/>
      <p:bldP spid="81" grpId="0" animBg="1"/>
      <p:bldP spid="91" grpId="0" animBg="1"/>
      <p:bldP spid="342" grpId="0" animBg="1"/>
      <p:bldP spid="343" grpId="0" animBg="1"/>
      <p:bldP spid="344" grpId="0" animBg="1"/>
      <p:bldP spid="345" grpId="0" animBg="1"/>
      <p:bldP spid="346" grpId="0" animBg="1"/>
      <p:bldP spid="347" grpId="0" animBg="1"/>
      <p:bldP spid="348" grpId="0" animBg="1"/>
      <p:bldP spid="349" grpId="0" animBg="1"/>
      <p:bldP spid="350" grpId="0" animBg="1"/>
      <p:bldP spid="351" grpId="0" animBg="1"/>
      <p:bldP spid="352" grpId="0" animBg="1"/>
      <p:bldP spid="353" grpId="0" animBg="1"/>
      <p:bldP spid="354" grpId="0" animBg="1"/>
      <p:bldP spid="355" grpId="0" animBg="1"/>
      <p:bldP spid="356" grpId="0" animBg="1"/>
      <p:bldP spid="357" grpId="0" animBg="1"/>
      <p:bldP spid="358" grpId="0" animBg="1"/>
      <p:bldP spid="359" grpId="0" animBg="1"/>
      <p:bldP spid="360" grpId="0" animBg="1"/>
      <p:bldP spid="361" grpId="0" animBg="1"/>
      <p:bldP spid="362" grpId="0" animBg="1"/>
      <p:bldP spid="363" grpId="0" animBg="1"/>
      <p:bldP spid="364" grpId="0" animBg="1"/>
      <p:bldP spid="365" grpId="0" animBg="1"/>
      <p:bldP spid="366" grpId="0" animBg="1"/>
      <p:bldP spid="367" grpId="0" animBg="1"/>
      <p:bldP spid="368" grpId="0" animBg="1"/>
      <p:bldP spid="369" grpId="0" animBg="1"/>
      <p:bldP spid="370" grpId="0" animBg="1"/>
      <p:bldP spid="371" grpId="0" animBg="1"/>
      <p:bldP spid="372" grpId="0" animBg="1"/>
      <p:bldP spid="373" grpId="0" animBg="1"/>
      <p:bldP spid="374" grpId="0" animBg="1"/>
      <p:bldP spid="375" grpId="0" animBg="1"/>
      <p:bldP spid="376" grpId="0" animBg="1"/>
      <p:bldP spid="377" grpId="0" animBg="1"/>
      <p:bldP spid="378" grpId="0" animBg="1"/>
      <p:bldP spid="379" grpId="0" animBg="1"/>
      <p:bldP spid="380" grpId="0" animBg="1"/>
      <p:bldP spid="381" grpId="0" animBg="1"/>
      <p:bldP spid="382" grpId="0" animBg="1"/>
      <p:bldP spid="383" grpId="0" animBg="1"/>
      <p:bldP spid="384" grpId="0" animBg="1"/>
      <p:bldP spid="385" grpId="0" animBg="1"/>
      <p:bldP spid="386" grpId="0" animBg="1"/>
      <p:bldP spid="387" grpId="0" animBg="1"/>
      <p:bldP spid="388" grpId="0" animBg="1"/>
      <p:bldP spid="389" grpId="0" animBg="1"/>
      <p:bldP spid="390" grpId="0" animBg="1"/>
      <p:bldP spid="391" grpId="0" animBg="1"/>
      <p:bldP spid="392" grpId="0" animBg="1"/>
      <p:bldP spid="393" grpId="0" animBg="1"/>
      <p:bldP spid="394" grpId="0" animBg="1"/>
      <p:bldP spid="395" grpId="0" animBg="1"/>
      <p:bldP spid="396" grpId="0" animBg="1"/>
      <p:bldP spid="397" grpId="0" animBg="1"/>
      <p:bldP spid="398" grpId="0" animBg="1"/>
      <p:bldP spid="399" grpId="0" animBg="1"/>
      <p:bldP spid="400" grpId="0" animBg="1"/>
      <p:bldP spid="401" grpId="0" animBg="1"/>
      <p:bldP spid="402" grpId="0" animBg="1"/>
      <p:bldP spid="403" grpId="0" animBg="1"/>
      <p:bldP spid="404" grpId="0" animBg="1"/>
      <p:bldP spid="405" grpId="0" animBg="1"/>
      <p:bldP spid="406" grpId="0" animBg="1"/>
      <p:bldP spid="407" grpId="0" animBg="1"/>
      <p:bldP spid="408" grpId="0" animBg="1"/>
      <p:bldP spid="409" grpId="0" animBg="1"/>
      <p:bldP spid="410" grpId="0" animBg="1"/>
      <p:bldP spid="411" grpId="0" animBg="1"/>
      <p:bldP spid="412" grpId="0" animBg="1"/>
      <p:bldP spid="413" grpId="0" animBg="1"/>
      <p:bldP spid="414" grpId="0" animBg="1"/>
      <p:bldP spid="415" grpId="0" animBg="1"/>
      <p:bldP spid="416" grpId="0" animBg="1"/>
      <p:bldP spid="417" grpId="0" animBg="1"/>
      <p:bldP spid="418" grpId="0" animBg="1"/>
      <p:bldP spid="419" grpId="0" animBg="1"/>
      <p:bldP spid="420" grpId="0" animBg="1"/>
      <p:bldP spid="421" grpId="0" animBg="1"/>
      <p:bldP spid="422" grpId="0" animBg="1"/>
      <p:bldP spid="423" grpId="0" animBg="1"/>
      <p:bldP spid="424" grpId="0" animBg="1"/>
      <p:bldP spid="425" grpId="0" animBg="1"/>
      <p:bldP spid="426" grpId="0" animBg="1"/>
      <p:bldP spid="427" grpId="0" animBg="1"/>
      <p:bldP spid="428" grpId="0" animBg="1"/>
      <p:bldP spid="429" grpId="0" animBg="1"/>
      <p:bldP spid="430" grpId="0" animBg="1"/>
      <p:bldP spid="431" grpId="0" animBg="1"/>
      <p:bldP spid="432" grpId="0" animBg="1"/>
      <p:bldP spid="433" grpId="0" animBg="1"/>
      <p:bldP spid="434" grpId="0" animBg="1"/>
      <p:bldP spid="435" grpId="0" animBg="1"/>
      <p:bldP spid="436" grpId="0" animBg="1"/>
      <p:bldP spid="437" grpId="0" animBg="1"/>
      <p:bldP spid="438" grpId="0" animBg="1"/>
      <p:bldP spid="439" grpId="0" animBg="1"/>
      <p:bldP spid="440" grpId="0" animBg="1"/>
      <p:bldP spid="441" grpId="0" animBg="1"/>
      <p:bldP spid="442" grpId="0" animBg="1"/>
      <p:bldP spid="443" grpId="0" animBg="1"/>
      <p:bldP spid="444" grpId="0" animBg="1"/>
      <p:bldP spid="445" grpId="0" animBg="1"/>
      <p:bldP spid="446" grpId="0" animBg="1"/>
      <p:bldP spid="447" grpId="0" animBg="1"/>
      <p:bldP spid="448" grpId="0" animBg="1"/>
      <p:bldP spid="449" grpId="0" animBg="1"/>
      <p:bldP spid="450" grpId="0" animBg="1"/>
      <p:bldP spid="451" grpId="0" animBg="1"/>
      <p:bldP spid="452" grpId="0" animBg="1"/>
      <p:bldP spid="453" grpId="0" animBg="1"/>
      <p:bldP spid="454" grpId="0" animBg="1"/>
      <p:bldP spid="455" grpId="0" animBg="1"/>
      <p:bldP spid="456" grpId="0" animBg="1"/>
      <p:bldP spid="457" grpId="0" animBg="1"/>
      <p:bldP spid="45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BC716E7-22B3-4A1A-9C9C-ADC86C4E80F2}"/>
              </a:ext>
            </a:extLst>
          </p:cNvPr>
          <p:cNvSpPr/>
          <p:nvPr/>
        </p:nvSpPr>
        <p:spPr>
          <a:xfrm>
            <a:off x="31781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a:extLst>
              <a:ext uri="{FF2B5EF4-FFF2-40B4-BE49-F238E27FC236}">
                <a16:creationId xmlns:a16="http://schemas.microsoft.com/office/drawing/2014/main" id="{0783FAB6-8F16-4718-A295-E495032ECF0E}"/>
              </a:ext>
            </a:extLst>
          </p:cNvPr>
          <p:cNvSpPr/>
          <p:nvPr/>
        </p:nvSpPr>
        <p:spPr>
          <a:xfrm>
            <a:off x="31781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5EB41250-2EFA-468C-A283-75ABB43C1901}"/>
              </a:ext>
            </a:extLst>
          </p:cNvPr>
          <p:cNvSpPr/>
          <p:nvPr/>
        </p:nvSpPr>
        <p:spPr>
          <a:xfrm>
            <a:off x="31781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a:extLst>
              <a:ext uri="{FF2B5EF4-FFF2-40B4-BE49-F238E27FC236}">
                <a16:creationId xmlns:a16="http://schemas.microsoft.com/office/drawing/2014/main" id="{EB575652-352E-4ECE-ADF4-DE39E4A55728}"/>
              </a:ext>
            </a:extLst>
          </p:cNvPr>
          <p:cNvSpPr/>
          <p:nvPr/>
        </p:nvSpPr>
        <p:spPr>
          <a:xfrm>
            <a:off x="31781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88">
            <a:extLst>
              <a:ext uri="{FF2B5EF4-FFF2-40B4-BE49-F238E27FC236}">
                <a16:creationId xmlns:a16="http://schemas.microsoft.com/office/drawing/2014/main" id="{ADBD8F05-60B1-4B53-8821-E6C78FA27DC2}"/>
              </a:ext>
            </a:extLst>
          </p:cNvPr>
          <p:cNvSpPr/>
          <p:nvPr/>
        </p:nvSpPr>
        <p:spPr>
          <a:xfrm>
            <a:off x="31781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a:extLst>
              <a:ext uri="{FF2B5EF4-FFF2-40B4-BE49-F238E27FC236}">
                <a16:creationId xmlns:a16="http://schemas.microsoft.com/office/drawing/2014/main" id="{4DA9ADDC-A87F-45F9-9ABB-F01282A0578C}"/>
              </a:ext>
            </a:extLst>
          </p:cNvPr>
          <p:cNvSpPr/>
          <p:nvPr/>
        </p:nvSpPr>
        <p:spPr>
          <a:xfrm>
            <a:off x="31781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a:extLst>
              <a:ext uri="{FF2B5EF4-FFF2-40B4-BE49-F238E27FC236}">
                <a16:creationId xmlns:a16="http://schemas.microsoft.com/office/drawing/2014/main" id="{F6880A12-D977-4208-971F-8B85996CE6A6}"/>
              </a:ext>
            </a:extLst>
          </p:cNvPr>
          <p:cNvSpPr/>
          <p:nvPr/>
        </p:nvSpPr>
        <p:spPr>
          <a:xfrm>
            <a:off x="31781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a:extLst>
              <a:ext uri="{FF2B5EF4-FFF2-40B4-BE49-F238E27FC236}">
                <a16:creationId xmlns:a16="http://schemas.microsoft.com/office/drawing/2014/main" id="{809BDFAB-1365-4787-BFD9-D812A74AF0FC}"/>
              </a:ext>
            </a:extLst>
          </p:cNvPr>
          <p:cNvSpPr/>
          <p:nvPr/>
        </p:nvSpPr>
        <p:spPr>
          <a:xfrm>
            <a:off x="31781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extLst>
              <a:ext uri="{FF2B5EF4-FFF2-40B4-BE49-F238E27FC236}">
                <a16:creationId xmlns:a16="http://schemas.microsoft.com/office/drawing/2014/main" id="{531838FF-7A73-4404-85D8-AB732C790E13}"/>
              </a:ext>
            </a:extLst>
          </p:cNvPr>
          <p:cNvSpPr/>
          <p:nvPr/>
        </p:nvSpPr>
        <p:spPr>
          <a:xfrm>
            <a:off x="31781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extLst>
              <a:ext uri="{FF2B5EF4-FFF2-40B4-BE49-F238E27FC236}">
                <a16:creationId xmlns:a16="http://schemas.microsoft.com/office/drawing/2014/main" id="{3F4545CB-04A4-4F29-9070-2DD25CD9E4DC}"/>
              </a:ext>
            </a:extLst>
          </p:cNvPr>
          <p:cNvSpPr/>
          <p:nvPr/>
        </p:nvSpPr>
        <p:spPr>
          <a:xfrm>
            <a:off x="382770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079BA7F7-E651-4A95-B902-B254CB9499A1}"/>
              </a:ext>
            </a:extLst>
          </p:cNvPr>
          <p:cNvSpPr/>
          <p:nvPr/>
        </p:nvSpPr>
        <p:spPr>
          <a:xfrm>
            <a:off x="382770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C65AA12B-F4AE-4390-AFBB-C71A5551B54C}"/>
              </a:ext>
            </a:extLst>
          </p:cNvPr>
          <p:cNvSpPr/>
          <p:nvPr/>
        </p:nvSpPr>
        <p:spPr>
          <a:xfrm>
            <a:off x="382770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B41AFEAC-64B9-48A7-8668-D31651448018}"/>
              </a:ext>
            </a:extLst>
          </p:cNvPr>
          <p:cNvSpPr/>
          <p:nvPr/>
        </p:nvSpPr>
        <p:spPr>
          <a:xfrm>
            <a:off x="382770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extLst>
              <a:ext uri="{FF2B5EF4-FFF2-40B4-BE49-F238E27FC236}">
                <a16:creationId xmlns:a16="http://schemas.microsoft.com/office/drawing/2014/main" id="{EC56A849-0270-43F8-BDEC-E2C61B342CE2}"/>
              </a:ext>
            </a:extLst>
          </p:cNvPr>
          <p:cNvSpPr/>
          <p:nvPr/>
        </p:nvSpPr>
        <p:spPr>
          <a:xfrm>
            <a:off x="382770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id="{B98C0F8B-F96F-4857-A61C-D1B417A12C46}"/>
              </a:ext>
            </a:extLst>
          </p:cNvPr>
          <p:cNvSpPr/>
          <p:nvPr/>
        </p:nvSpPr>
        <p:spPr>
          <a:xfrm>
            <a:off x="382770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extLst>
              <a:ext uri="{FF2B5EF4-FFF2-40B4-BE49-F238E27FC236}">
                <a16:creationId xmlns:a16="http://schemas.microsoft.com/office/drawing/2014/main" id="{3FCF4DBC-90E0-4CD2-BC7F-DA00BEAB4054}"/>
              </a:ext>
            </a:extLst>
          </p:cNvPr>
          <p:cNvSpPr/>
          <p:nvPr/>
        </p:nvSpPr>
        <p:spPr>
          <a:xfrm>
            <a:off x="382770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extLst>
              <a:ext uri="{FF2B5EF4-FFF2-40B4-BE49-F238E27FC236}">
                <a16:creationId xmlns:a16="http://schemas.microsoft.com/office/drawing/2014/main" id="{6423C48A-F402-484E-B21F-9A5C6A036BC3}"/>
              </a:ext>
            </a:extLst>
          </p:cNvPr>
          <p:cNvSpPr/>
          <p:nvPr/>
        </p:nvSpPr>
        <p:spPr>
          <a:xfrm>
            <a:off x="382770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05BE17B0-CD1C-41D5-88D6-FE34EE3272FF}"/>
              </a:ext>
            </a:extLst>
          </p:cNvPr>
          <p:cNvSpPr/>
          <p:nvPr/>
        </p:nvSpPr>
        <p:spPr>
          <a:xfrm>
            <a:off x="382770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extLst>
              <a:ext uri="{FF2B5EF4-FFF2-40B4-BE49-F238E27FC236}">
                <a16:creationId xmlns:a16="http://schemas.microsoft.com/office/drawing/2014/main" id="{8261120F-BFF5-4284-A47C-D606817A627E}"/>
              </a:ext>
            </a:extLst>
          </p:cNvPr>
          <p:cNvSpPr/>
          <p:nvPr/>
        </p:nvSpPr>
        <p:spPr>
          <a:xfrm>
            <a:off x="44772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extLst>
              <a:ext uri="{FF2B5EF4-FFF2-40B4-BE49-F238E27FC236}">
                <a16:creationId xmlns:a16="http://schemas.microsoft.com/office/drawing/2014/main" id="{47361150-7D94-4C63-9609-9514B95C77F6}"/>
              </a:ext>
            </a:extLst>
          </p:cNvPr>
          <p:cNvSpPr/>
          <p:nvPr/>
        </p:nvSpPr>
        <p:spPr>
          <a:xfrm>
            <a:off x="44772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extLst>
              <a:ext uri="{FF2B5EF4-FFF2-40B4-BE49-F238E27FC236}">
                <a16:creationId xmlns:a16="http://schemas.microsoft.com/office/drawing/2014/main" id="{95D56015-F70E-4F8E-BF1A-89D6935C262A}"/>
              </a:ext>
            </a:extLst>
          </p:cNvPr>
          <p:cNvSpPr/>
          <p:nvPr/>
        </p:nvSpPr>
        <p:spPr>
          <a:xfrm>
            <a:off x="44772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a:extLst>
              <a:ext uri="{FF2B5EF4-FFF2-40B4-BE49-F238E27FC236}">
                <a16:creationId xmlns:a16="http://schemas.microsoft.com/office/drawing/2014/main" id="{27AF61CF-1267-45B7-860D-B5DAF1486937}"/>
              </a:ext>
            </a:extLst>
          </p:cNvPr>
          <p:cNvSpPr/>
          <p:nvPr/>
        </p:nvSpPr>
        <p:spPr>
          <a:xfrm>
            <a:off x="44772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93045BD1-7145-4D53-B7C0-010C55DC260E}"/>
              </a:ext>
            </a:extLst>
          </p:cNvPr>
          <p:cNvSpPr/>
          <p:nvPr/>
        </p:nvSpPr>
        <p:spPr>
          <a:xfrm>
            <a:off x="44772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74CF9545-5885-4931-A723-172EF4EEEBC4}"/>
              </a:ext>
            </a:extLst>
          </p:cNvPr>
          <p:cNvSpPr/>
          <p:nvPr/>
        </p:nvSpPr>
        <p:spPr>
          <a:xfrm>
            <a:off x="44772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2A1D9302-8A57-4B77-B49C-03972BEA32D4}"/>
              </a:ext>
            </a:extLst>
          </p:cNvPr>
          <p:cNvSpPr/>
          <p:nvPr/>
        </p:nvSpPr>
        <p:spPr>
          <a:xfrm>
            <a:off x="44772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56B4E174-75F0-4D0F-9EB3-B3AE09877046}"/>
              </a:ext>
            </a:extLst>
          </p:cNvPr>
          <p:cNvSpPr/>
          <p:nvPr/>
        </p:nvSpPr>
        <p:spPr>
          <a:xfrm>
            <a:off x="44772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08431789-85C6-4579-A8EC-8DE64469D455}"/>
              </a:ext>
            </a:extLst>
          </p:cNvPr>
          <p:cNvSpPr/>
          <p:nvPr/>
        </p:nvSpPr>
        <p:spPr>
          <a:xfrm>
            <a:off x="44772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extLst>
              <a:ext uri="{FF2B5EF4-FFF2-40B4-BE49-F238E27FC236}">
                <a16:creationId xmlns:a16="http://schemas.microsoft.com/office/drawing/2014/main" id="{8FE5773F-EE11-461E-AFCF-07530C702EAB}"/>
              </a:ext>
            </a:extLst>
          </p:cNvPr>
          <p:cNvSpPr/>
          <p:nvPr/>
        </p:nvSpPr>
        <p:spPr>
          <a:xfrm>
            <a:off x="5126805"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BA75964B-FAC4-4543-92D0-B212122FFC5D}"/>
              </a:ext>
            </a:extLst>
          </p:cNvPr>
          <p:cNvSpPr/>
          <p:nvPr/>
        </p:nvSpPr>
        <p:spPr>
          <a:xfrm>
            <a:off x="5126805"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AB38DBB-E281-4D29-AED1-9FF2EDBABE65}"/>
              </a:ext>
            </a:extLst>
          </p:cNvPr>
          <p:cNvSpPr/>
          <p:nvPr/>
        </p:nvSpPr>
        <p:spPr>
          <a:xfrm>
            <a:off x="5126805"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15A962DA-F59F-4402-82A1-12659DE6266B}"/>
              </a:ext>
            </a:extLst>
          </p:cNvPr>
          <p:cNvSpPr/>
          <p:nvPr/>
        </p:nvSpPr>
        <p:spPr>
          <a:xfrm>
            <a:off x="5126805"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extLst>
              <a:ext uri="{FF2B5EF4-FFF2-40B4-BE49-F238E27FC236}">
                <a16:creationId xmlns:a16="http://schemas.microsoft.com/office/drawing/2014/main" id="{624CB3CB-F511-4D21-81E9-665044E52AA4}"/>
              </a:ext>
            </a:extLst>
          </p:cNvPr>
          <p:cNvSpPr/>
          <p:nvPr/>
        </p:nvSpPr>
        <p:spPr>
          <a:xfrm>
            <a:off x="5126805"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809DF4DA-8E15-40C7-A262-B8D036584761}"/>
              </a:ext>
            </a:extLst>
          </p:cNvPr>
          <p:cNvSpPr/>
          <p:nvPr/>
        </p:nvSpPr>
        <p:spPr>
          <a:xfrm>
            <a:off x="5126805"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A80C3D5A-8C0B-4C76-B42B-E999471837F1}"/>
              </a:ext>
            </a:extLst>
          </p:cNvPr>
          <p:cNvSpPr/>
          <p:nvPr/>
        </p:nvSpPr>
        <p:spPr>
          <a:xfrm>
            <a:off x="5126805"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5A2AB6E8-AA4D-4977-A396-7946E8AB0586}"/>
              </a:ext>
            </a:extLst>
          </p:cNvPr>
          <p:cNvSpPr/>
          <p:nvPr/>
        </p:nvSpPr>
        <p:spPr>
          <a:xfrm>
            <a:off x="5126805"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extLst>
              <a:ext uri="{FF2B5EF4-FFF2-40B4-BE49-F238E27FC236}">
                <a16:creationId xmlns:a16="http://schemas.microsoft.com/office/drawing/2014/main" id="{9DB3606F-6C78-4CDE-9340-116D9EAD5FDB}"/>
              </a:ext>
            </a:extLst>
          </p:cNvPr>
          <p:cNvSpPr/>
          <p:nvPr/>
        </p:nvSpPr>
        <p:spPr>
          <a:xfrm>
            <a:off x="5126805"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AF11929F-EDF5-4B14-8A61-E7633F3D8F7D}"/>
              </a:ext>
            </a:extLst>
          </p:cNvPr>
          <p:cNvSpPr/>
          <p:nvPr/>
        </p:nvSpPr>
        <p:spPr>
          <a:xfrm>
            <a:off x="5776354"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44A910EA-4CE0-49D6-976C-A652A926FF7E}"/>
              </a:ext>
            </a:extLst>
          </p:cNvPr>
          <p:cNvSpPr/>
          <p:nvPr/>
        </p:nvSpPr>
        <p:spPr>
          <a:xfrm>
            <a:off x="5776354"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3966F135-8979-42EC-9484-3D1C79C33E65}"/>
              </a:ext>
            </a:extLst>
          </p:cNvPr>
          <p:cNvSpPr/>
          <p:nvPr/>
        </p:nvSpPr>
        <p:spPr>
          <a:xfrm>
            <a:off x="5776354"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extLst>
              <a:ext uri="{FF2B5EF4-FFF2-40B4-BE49-F238E27FC236}">
                <a16:creationId xmlns:a16="http://schemas.microsoft.com/office/drawing/2014/main" id="{3923D8A0-39B2-45E3-B479-853CE5D69ED3}"/>
              </a:ext>
            </a:extLst>
          </p:cNvPr>
          <p:cNvSpPr/>
          <p:nvPr/>
        </p:nvSpPr>
        <p:spPr>
          <a:xfrm>
            <a:off x="5776354"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5F7CA8B0-A9F5-4C7B-BA28-C8E6F2FDDFE0}"/>
              </a:ext>
            </a:extLst>
          </p:cNvPr>
          <p:cNvSpPr/>
          <p:nvPr/>
        </p:nvSpPr>
        <p:spPr>
          <a:xfrm>
            <a:off x="5776354"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B4C91FBA-D8EE-4F6C-BDD4-322BC986C3C1}"/>
              </a:ext>
            </a:extLst>
          </p:cNvPr>
          <p:cNvSpPr/>
          <p:nvPr/>
        </p:nvSpPr>
        <p:spPr>
          <a:xfrm>
            <a:off x="5776354"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E57B6960-E5D8-4045-80E0-557898033BF9}"/>
              </a:ext>
            </a:extLst>
          </p:cNvPr>
          <p:cNvSpPr/>
          <p:nvPr/>
        </p:nvSpPr>
        <p:spPr>
          <a:xfrm>
            <a:off x="5776354"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181098B1-C92D-4DE2-BC95-D5F545003744}"/>
              </a:ext>
            </a:extLst>
          </p:cNvPr>
          <p:cNvSpPr/>
          <p:nvPr/>
        </p:nvSpPr>
        <p:spPr>
          <a:xfrm>
            <a:off x="5776354"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5D4A9829-B6E0-4ED7-B656-CF34BBAAEFD3}"/>
              </a:ext>
            </a:extLst>
          </p:cNvPr>
          <p:cNvSpPr/>
          <p:nvPr/>
        </p:nvSpPr>
        <p:spPr>
          <a:xfrm>
            <a:off x="5776354"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4D4553F0-4265-4113-B9B7-684FC3EA918D}"/>
              </a:ext>
            </a:extLst>
          </p:cNvPr>
          <p:cNvSpPr/>
          <p:nvPr/>
        </p:nvSpPr>
        <p:spPr>
          <a:xfrm>
            <a:off x="6425903"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76B94410-DAD8-4928-BE86-C91078F72037}"/>
              </a:ext>
            </a:extLst>
          </p:cNvPr>
          <p:cNvSpPr/>
          <p:nvPr/>
        </p:nvSpPr>
        <p:spPr>
          <a:xfrm>
            <a:off x="6425903"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F95DCAEC-C3AA-4496-AA78-92E485A60356}"/>
              </a:ext>
            </a:extLst>
          </p:cNvPr>
          <p:cNvSpPr/>
          <p:nvPr/>
        </p:nvSpPr>
        <p:spPr>
          <a:xfrm>
            <a:off x="6425903"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87C8AEEC-DAC1-4227-A53C-87E4489999A4}"/>
              </a:ext>
            </a:extLst>
          </p:cNvPr>
          <p:cNvSpPr/>
          <p:nvPr/>
        </p:nvSpPr>
        <p:spPr>
          <a:xfrm>
            <a:off x="6425903"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2B8AEE31-9EF1-4B2F-8F98-88DDBECE9741}"/>
              </a:ext>
            </a:extLst>
          </p:cNvPr>
          <p:cNvSpPr/>
          <p:nvPr/>
        </p:nvSpPr>
        <p:spPr>
          <a:xfrm>
            <a:off x="6425903"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EEC63369-6337-44B2-8481-0FB70E239DD6}"/>
              </a:ext>
            </a:extLst>
          </p:cNvPr>
          <p:cNvSpPr/>
          <p:nvPr/>
        </p:nvSpPr>
        <p:spPr>
          <a:xfrm>
            <a:off x="6425903"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D5AAD10C-06F5-46FF-9D04-64F7CE40223E}"/>
              </a:ext>
            </a:extLst>
          </p:cNvPr>
          <p:cNvSpPr/>
          <p:nvPr/>
        </p:nvSpPr>
        <p:spPr>
          <a:xfrm>
            <a:off x="6425903"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5C9E2646-2EE4-41CD-9B89-2C3049AC94AF}"/>
              </a:ext>
            </a:extLst>
          </p:cNvPr>
          <p:cNvSpPr/>
          <p:nvPr/>
        </p:nvSpPr>
        <p:spPr>
          <a:xfrm>
            <a:off x="6425903"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536CE724-F2CB-498D-AFF9-AD50A3B812BE}"/>
              </a:ext>
            </a:extLst>
          </p:cNvPr>
          <p:cNvSpPr/>
          <p:nvPr/>
        </p:nvSpPr>
        <p:spPr>
          <a:xfrm>
            <a:off x="6425903"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4014FAD7-0BC9-4945-BE05-617D16A6E5B5}"/>
              </a:ext>
            </a:extLst>
          </p:cNvPr>
          <p:cNvSpPr/>
          <p:nvPr/>
        </p:nvSpPr>
        <p:spPr>
          <a:xfrm>
            <a:off x="70754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ADF7D824-2A71-4E31-A104-A723A0AA1E00}"/>
              </a:ext>
            </a:extLst>
          </p:cNvPr>
          <p:cNvSpPr/>
          <p:nvPr/>
        </p:nvSpPr>
        <p:spPr>
          <a:xfrm>
            <a:off x="70754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B12DC90C-4406-45C3-B131-4DE8840C7370}"/>
              </a:ext>
            </a:extLst>
          </p:cNvPr>
          <p:cNvSpPr/>
          <p:nvPr/>
        </p:nvSpPr>
        <p:spPr>
          <a:xfrm>
            <a:off x="70754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DE2C0DC3-02BA-4728-ABB2-B97E6E04A063}"/>
              </a:ext>
            </a:extLst>
          </p:cNvPr>
          <p:cNvSpPr/>
          <p:nvPr/>
        </p:nvSpPr>
        <p:spPr>
          <a:xfrm>
            <a:off x="70754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35AB2A20-61CF-43C7-A1DA-3A26F1A61733}"/>
              </a:ext>
            </a:extLst>
          </p:cNvPr>
          <p:cNvSpPr/>
          <p:nvPr/>
        </p:nvSpPr>
        <p:spPr>
          <a:xfrm>
            <a:off x="70754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2D150FFB-93B7-44BF-BBB3-39E0F944F29C}"/>
              </a:ext>
            </a:extLst>
          </p:cNvPr>
          <p:cNvSpPr/>
          <p:nvPr/>
        </p:nvSpPr>
        <p:spPr>
          <a:xfrm>
            <a:off x="70754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5F44672-2547-4C63-8624-3A91CAC3CE5A}"/>
              </a:ext>
            </a:extLst>
          </p:cNvPr>
          <p:cNvSpPr/>
          <p:nvPr/>
        </p:nvSpPr>
        <p:spPr>
          <a:xfrm>
            <a:off x="70754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76322DC6-12B5-4630-9156-D409D2060E3F}"/>
              </a:ext>
            </a:extLst>
          </p:cNvPr>
          <p:cNvSpPr/>
          <p:nvPr/>
        </p:nvSpPr>
        <p:spPr>
          <a:xfrm>
            <a:off x="70754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ACD73FFD-3885-4E0C-B18C-18B866F28E21}"/>
              </a:ext>
            </a:extLst>
          </p:cNvPr>
          <p:cNvSpPr/>
          <p:nvPr/>
        </p:nvSpPr>
        <p:spPr>
          <a:xfrm>
            <a:off x="70754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0111FFD-EFE3-43E8-8A3B-74DBEB122EFC}"/>
              </a:ext>
            </a:extLst>
          </p:cNvPr>
          <p:cNvSpPr/>
          <p:nvPr/>
        </p:nvSpPr>
        <p:spPr>
          <a:xfrm>
            <a:off x="7725001"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B6388CA-E11C-401D-BD7F-9B205A53358B}"/>
              </a:ext>
            </a:extLst>
          </p:cNvPr>
          <p:cNvSpPr/>
          <p:nvPr/>
        </p:nvSpPr>
        <p:spPr>
          <a:xfrm>
            <a:off x="7725001"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00CAED5E-C6B6-4639-9173-9433EE1407F1}"/>
              </a:ext>
            </a:extLst>
          </p:cNvPr>
          <p:cNvSpPr/>
          <p:nvPr/>
        </p:nvSpPr>
        <p:spPr>
          <a:xfrm>
            <a:off x="7725001"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646D637A-FCF8-4CF6-9979-33E601DCB9A4}"/>
              </a:ext>
            </a:extLst>
          </p:cNvPr>
          <p:cNvSpPr/>
          <p:nvPr/>
        </p:nvSpPr>
        <p:spPr>
          <a:xfrm>
            <a:off x="7725001"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780980F-4B75-43D3-9600-8F20E6790141}"/>
              </a:ext>
            </a:extLst>
          </p:cNvPr>
          <p:cNvSpPr/>
          <p:nvPr/>
        </p:nvSpPr>
        <p:spPr>
          <a:xfrm>
            <a:off x="7725001"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C738CF60-0336-463C-9E5C-8241053EF8BC}"/>
              </a:ext>
            </a:extLst>
          </p:cNvPr>
          <p:cNvSpPr/>
          <p:nvPr/>
        </p:nvSpPr>
        <p:spPr>
          <a:xfrm>
            <a:off x="7725001"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9B5D6435-5FF5-408F-BE30-49B9E03D7675}"/>
              </a:ext>
            </a:extLst>
          </p:cNvPr>
          <p:cNvSpPr/>
          <p:nvPr/>
        </p:nvSpPr>
        <p:spPr>
          <a:xfrm>
            <a:off x="7725001"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3079BB87-03A1-4406-9564-9F4D93B96718}"/>
              </a:ext>
            </a:extLst>
          </p:cNvPr>
          <p:cNvSpPr/>
          <p:nvPr/>
        </p:nvSpPr>
        <p:spPr>
          <a:xfrm>
            <a:off x="7725001"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F3388AC5-0500-465A-9E74-5C30B6B201E0}"/>
              </a:ext>
            </a:extLst>
          </p:cNvPr>
          <p:cNvSpPr/>
          <p:nvPr/>
        </p:nvSpPr>
        <p:spPr>
          <a:xfrm>
            <a:off x="7725001"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D9835DD-C07F-476B-81E4-E2C9AC008596}"/>
              </a:ext>
            </a:extLst>
          </p:cNvPr>
          <p:cNvSpPr/>
          <p:nvPr/>
        </p:nvSpPr>
        <p:spPr>
          <a:xfrm>
            <a:off x="83745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CCC2FA8-2975-4823-87F0-C4B10A57B469}"/>
              </a:ext>
            </a:extLst>
          </p:cNvPr>
          <p:cNvSpPr/>
          <p:nvPr/>
        </p:nvSpPr>
        <p:spPr>
          <a:xfrm>
            <a:off x="83745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E7C257D-671D-46C4-955D-16B6319786FE}"/>
              </a:ext>
            </a:extLst>
          </p:cNvPr>
          <p:cNvSpPr/>
          <p:nvPr/>
        </p:nvSpPr>
        <p:spPr>
          <a:xfrm>
            <a:off x="83745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9A8253BC-E111-40C6-BC9A-DBB15498673C}"/>
              </a:ext>
            </a:extLst>
          </p:cNvPr>
          <p:cNvSpPr/>
          <p:nvPr/>
        </p:nvSpPr>
        <p:spPr>
          <a:xfrm>
            <a:off x="83745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8343FF0-4BB8-4595-9F49-76FFAB53E45F}"/>
              </a:ext>
            </a:extLst>
          </p:cNvPr>
          <p:cNvSpPr/>
          <p:nvPr/>
        </p:nvSpPr>
        <p:spPr>
          <a:xfrm>
            <a:off x="83745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84D320D-9CA8-4475-B869-A0F577DDE1C5}"/>
              </a:ext>
            </a:extLst>
          </p:cNvPr>
          <p:cNvSpPr/>
          <p:nvPr/>
        </p:nvSpPr>
        <p:spPr>
          <a:xfrm>
            <a:off x="83745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A100C334-CE15-426C-A478-9EE46F44D260}"/>
              </a:ext>
            </a:extLst>
          </p:cNvPr>
          <p:cNvSpPr/>
          <p:nvPr/>
        </p:nvSpPr>
        <p:spPr>
          <a:xfrm>
            <a:off x="83745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0D801F-BF94-46F0-A610-9082677377BF}"/>
              </a:ext>
            </a:extLst>
          </p:cNvPr>
          <p:cNvSpPr/>
          <p:nvPr/>
        </p:nvSpPr>
        <p:spPr>
          <a:xfrm>
            <a:off x="83745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5FC9810E-6463-46CC-BD95-F6E4A332FF9B}"/>
              </a:ext>
            </a:extLst>
          </p:cNvPr>
          <p:cNvSpPr/>
          <p:nvPr/>
        </p:nvSpPr>
        <p:spPr>
          <a:xfrm>
            <a:off x="83745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extLst>
              <a:ext uri="{FF2B5EF4-FFF2-40B4-BE49-F238E27FC236}">
                <a16:creationId xmlns:a16="http://schemas.microsoft.com/office/drawing/2014/main" id="{296A5D4F-FB12-43E0-B799-2EDA42C2A6CC}"/>
              </a:ext>
            </a:extLst>
          </p:cNvPr>
          <p:cNvSpPr/>
          <p:nvPr/>
        </p:nvSpPr>
        <p:spPr>
          <a:xfrm>
            <a:off x="31781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95" name="Rectangle 94">
            <a:extLst>
              <a:ext uri="{FF2B5EF4-FFF2-40B4-BE49-F238E27FC236}">
                <a16:creationId xmlns:a16="http://schemas.microsoft.com/office/drawing/2014/main" id="{B66FED7C-CA57-4E36-870B-221335C79A83}"/>
              </a:ext>
            </a:extLst>
          </p:cNvPr>
          <p:cNvSpPr/>
          <p:nvPr/>
        </p:nvSpPr>
        <p:spPr>
          <a:xfrm>
            <a:off x="382770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6" name="Rectangle 95">
            <a:extLst>
              <a:ext uri="{FF2B5EF4-FFF2-40B4-BE49-F238E27FC236}">
                <a16:creationId xmlns:a16="http://schemas.microsoft.com/office/drawing/2014/main" id="{A9910110-4278-4E4C-85D4-5B9B63AFE708}"/>
              </a:ext>
            </a:extLst>
          </p:cNvPr>
          <p:cNvSpPr/>
          <p:nvPr/>
        </p:nvSpPr>
        <p:spPr>
          <a:xfrm>
            <a:off x="44772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97" name="Rectangle 96">
            <a:extLst>
              <a:ext uri="{FF2B5EF4-FFF2-40B4-BE49-F238E27FC236}">
                <a16:creationId xmlns:a16="http://schemas.microsoft.com/office/drawing/2014/main" id="{1F6E3053-FBBB-4A0B-97BD-68ECA098A880}"/>
              </a:ext>
            </a:extLst>
          </p:cNvPr>
          <p:cNvSpPr/>
          <p:nvPr/>
        </p:nvSpPr>
        <p:spPr>
          <a:xfrm>
            <a:off x="5126805"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98" name="Rectangle 97">
            <a:extLst>
              <a:ext uri="{FF2B5EF4-FFF2-40B4-BE49-F238E27FC236}">
                <a16:creationId xmlns:a16="http://schemas.microsoft.com/office/drawing/2014/main" id="{2DA9C243-1574-41A5-9122-27651A223B0D}"/>
              </a:ext>
            </a:extLst>
          </p:cNvPr>
          <p:cNvSpPr/>
          <p:nvPr/>
        </p:nvSpPr>
        <p:spPr>
          <a:xfrm>
            <a:off x="6425903"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9" name="Rectangle 98">
            <a:extLst>
              <a:ext uri="{FF2B5EF4-FFF2-40B4-BE49-F238E27FC236}">
                <a16:creationId xmlns:a16="http://schemas.microsoft.com/office/drawing/2014/main" id="{EB19F5C6-6CDC-4A0C-AEAC-401E0E03E515}"/>
              </a:ext>
            </a:extLst>
          </p:cNvPr>
          <p:cNvSpPr/>
          <p:nvPr/>
        </p:nvSpPr>
        <p:spPr>
          <a:xfrm>
            <a:off x="70754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0" name="Rectangle 99">
            <a:extLst>
              <a:ext uri="{FF2B5EF4-FFF2-40B4-BE49-F238E27FC236}">
                <a16:creationId xmlns:a16="http://schemas.microsoft.com/office/drawing/2014/main" id="{4849F820-2A60-4BA2-828D-79B3852C41B5}"/>
              </a:ext>
            </a:extLst>
          </p:cNvPr>
          <p:cNvSpPr/>
          <p:nvPr/>
        </p:nvSpPr>
        <p:spPr>
          <a:xfrm>
            <a:off x="7725001"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01" name="Rectangle 100">
            <a:extLst>
              <a:ext uri="{FF2B5EF4-FFF2-40B4-BE49-F238E27FC236}">
                <a16:creationId xmlns:a16="http://schemas.microsoft.com/office/drawing/2014/main" id="{5E8213EC-7441-4952-B356-C0BD57C39DF5}"/>
              </a:ext>
            </a:extLst>
          </p:cNvPr>
          <p:cNvSpPr/>
          <p:nvPr/>
        </p:nvSpPr>
        <p:spPr>
          <a:xfrm>
            <a:off x="31781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2" name="Rectangle 101">
            <a:extLst>
              <a:ext uri="{FF2B5EF4-FFF2-40B4-BE49-F238E27FC236}">
                <a16:creationId xmlns:a16="http://schemas.microsoft.com/office/drawing/2014/main" id="{934046A3-1C2D-40F6-94B1-DD398432D037}"/>
              </a:ext>
            </a:extLst>
          </p:cNvPr>
          <p:cNvSpPr/>
          <p:nvPr/>
        </p:nvSpPr>
        <p:spPr>
          <a:xfrm>
            <a:off x="31781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3" name="Rectangle 102">
            <a:extLst>
              <a:ext uri="{FF2B5EF4-FFF2-40B4-BE49-F238E27FC236}">
                <a16:creationId xmlns:a16="http://schemas.microsoft.com/office/drawing/2014/main" id="{1235E66F-B8EE-4800-B90C-384766CB9BE3}"/>
              </a:ext>
            </a:extLst>
          </p:cNvPr>
          <p:cNvSpPr/>
          <p:nvPr/>
        </p:nvSpPr>
        <p:spPr>
          <a:xfrm>
            <a:off x="382770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4" name="Rectangle 103">
            <a:extLst>
              <a:ext uri="{FF2B5EF4-FFF2-40B4-BE49-F238E27FC236}">
                <a16:creationId xmlns:a16="http://schemas.microsoft.com/office/drawing/2014/main" id="{B3AEE3DA-537B-41EF-985E-F02D26F2DC9B}"/>
              </a:ext>
            </a:extLst>
          </p:cNvPr>
          <p:cNvSpPr/>
          <p:nvPr/>
        </p:nvSpPr>
        <p:spPr>
          <a:xfrm>
            <a:off x="382770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5" name="Rectangle 104">
            <a:extLst>
              <a:ext uri="{FF2B5EF4-FFF2-40B4-BE49-F238E27FC236}">
                <a16:creationId xmlns:a16="http://schemas.microsoft.com/office/drawing/2014/main" id="{433D29F5-1BE2-4161-B7B5-0054E3FCB20C}"/>
              </a:ext>
            </a:extLst>
          </p:cNvPr>
          <p:cNvSpPr/>
          <p:nvPr/>
        </p:nvSpPr>
        <p:spPr>
          <a:xfrm>
            <a:off x="382770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6" name="Rectangle 105">
            <a:extLst>
              <a:ext uri="{FF2B5EF4-FFF2-40B4-BE49-F238E27FC236}">
                <a16:creationId xmlns:a16="http://schemas.microsoft.com/office/drawing/2014/main" id="{E0E1846D-0F38-44F5-BD4C-DE9285C95BB5}"/>
              </a:ext>
            </a:extLst>
          </p:cNvPr>
          <p:cNvSpPr/>
          <p:nvPr/>
        </p:nvSpPr>
        <p:spPr>
          <a:xfrm>
            <a:off x="44772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7" name="Rectangle 106">
            <a:extLst>
              <a:ext uri="{FF2B5EF4-FFF2-40B4-BE49-F238E27FC236}">
                <a16:creationId xmlns:a16="http://schemas.microsoft.com/office/drawing/2014/main" id="{D3EC0259-7C7B-4163-8BA2-D475BF506859}"/>
              </a:ext>
            </a:extLst>
          </p:cNvPr>
          <p:cNvSpPr/>
          <p:nvPr/>
        </p:nvSpPr>
        <p:spPr>
          <a:xfrm>
            <a:off x="5126805"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08" name="Rectangle 107">
            <a:extLst>
              <a:ext uri="{FF2B5EF4-FFF2-40B4-BE49-F238E27FC236}">
                <a16:creationId xmlns:a16="http://schemas.microsoft.com/office/drawing/2014/main" id="{A0B88755-F339-4DCE-9DB5-E58D22A45FAC}"/>
              </a:ext>
            </a:extLst>
          </p:cNvPr>
          <p:cNvSpPr/>
          <p:nvPr/>
        </p:nvSpPr>
        <p:spPr>
          <a:xfrm>
            <a:off x="5126805"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9" name="Rectangle 108">
            <a:extLst>
              <a:ext uri="{FF2B5EF4-FFF2-40B4-BE49-F238E27FC236}">
                <a16:creationId xmlns:a16="http://schemas.microsoft.com/office/drawing/2014/main" id="{770B0C34-DB37-438F-8446-29A09B68F5D0}"/>
              </a:ext>
            </a:extLst>
          </p:cNvPr>
          <p:cNvSpPr/>
          <p:nvPr/>
        </p:nvSpPr>
        <p:spPr>
          <a:xfrm>
            <a:off x="5126805"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0" name="Rectangle 109">
            <a:extLst>
              <a:ext uri="{FF2B5EF4-FFF2-40B4-BE49-F238E27FC236}">
                <a16:creationId xmlns:a16="http://schemas.microsoft.com/office/drawing/2014/main" id="{004378A1-ECAA-4E58-9C25-223389DB093F}"/>
              </a:ext>
            </a:extLst>
          </p:cNvPr>
          <p:cNvSpPr/>
          <p:nvPr/>
        </p:nvSpPr>
        <p:spPr>
          <a:xfrm>
            <a:off x="5776354"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1" name="Rectangle 110">
            <a:extLst>
              <a:ext uri="{FF2B5EF4-FFF2-40B4-BE49-F238E27FC236}">
                <a16:creationId xmlns:a16="http://schemas.microsoft.com/office/drawing/2014/main" id="{FD2F36FA-755C-4F62-B69D-9C48995D8F2A}"/>
              </a:ext>
            </a:extLst>
          </p:cNvPr>
          <p:cNvSpPr/>
          <p:nvPr/>
        </p:nvSpPr>
        <p:spPr>
          <a:xfrm>
            <a:off x="5776354"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12" name="Rectangle 111">
            <a:extLst>
              <a:ext uri="{FF2B5EF4-FFF2-40B4-BE49-F238E27FC236}">
                <a16:creationId xmlns:a16="http://schemas.microsoft.com/office/drawing/2014/main" id="{F0400F26-A67E-471C-B65A-B093995BB1DA}"/>
              </a:ext>
            </a:extLst>
          </p:cNvPr>
          <p:cNvSpPr/>
          <p:nvPr/>
        </p:nvSpPr>
        <p:spPr>
          <a:xfrm>
            <a:off x="6425903"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13" name="Rectangle 112">
            <a:extLst>
              <a:ext uri="{FF2B5EF4-FFF2-40B4-BE49-F238E27FC236}">
                <a16:creationId xmlns:a16="http://schemas.microsoft.com/office/drawing/2014/main" id="{0ADD3C35-4B2A-4113-B8D4-FC91F57C6A77}"/>
              </a:ext>
            </a:extLst>
          </p:cNvPr>
          <p:cNvSpPr/>
          <p:nvPr/>
        </p:nvSpPr>
        <p:spPr>
          <a:xfrm>
            <a:off x="6425903"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14" name="Rectangle 113">
            <a:extLst>
              <a:ext uri="{FF2B5EF4-FFF2-40B4-BE49-F238E27FC236}">
                <a16:creationId xmlns:a16="http://schemas.microsoft.com/office/drawing/2014/main" id="{BC4D837F-965D-449F-BBCE-0D338CDB7440}"/>
              </a:ext>
            </a:extLst>
          </p:cNvPr>
          <p:cNvSpPr/>
          <p:nvPr/>
        </p:nvSpPr>
        <p:spPr>
          <a:xfrm>
            <a:off x="70754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5" name="Rectangle 114">
            <a:extLst>
              <a:ext uri="{FF2B5EF4-FFF2-40B4-BE49-F238E27FC236}">
                <a16:creationId xmlns:a16="http://schemas.microsoft.com/office/drawing/2014/main" id="{718F8CAC-4000-4ADB-BED6-D4D722CDC44F}"/>
              </a:ext>
            </a:extLst>
          </p:cNvPr>
          <p:cNvSpPr/>
          <p:nvPr/>
        </p:nvSpPr>
        <p:spPr>
          <a:xfrm>
            <a:off x="70754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6" name="Rectangle 115">
            <a:extLst>
              <a:ext uri="{FF2B5EF4-FFF2-40B4-BE49-F238E27FC236}">
                <a16:creationId xmlns:a16="http://schemas.microsoft.com/office/drawing/2014/main" id="{4CF95152-EC81-4D9A-9CE4-0513C2C36562}"/>
              </a:ext>
            </a:extLst>
          </p:cNvPr>
          <p:cNvSpPr/>
          <p:nvPr/>
        </p:nvSpPr>
        <p:spPr>
          <a:xfrm>
            <a:off x="7725001"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7" name="Rectangle 116">
            <a:extLst>
              <a:ext uri="{FF2B5EF4-FFF2-40B4-BE49-F238E27FC236}">
                <a16:creationId xmlns:a16="http://schemas.microsoft.com/office/drawing/2014/main" id="{0E0A54C3-72CA-4133-B4C9-EC874B71E28C}"/>
              </a:ext>
            </a:extLst>
          </p:cNvPr>
          <p:cNvSpPr/>
          <p:nvPr/>
        </p:nvSpPr>
        <p:spPr>
          <a:xfrm>
            <a:off x="7725001"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8" name="Rectangle 117">
            <a:extLst>
              <a:ext uri="{FF2B5EF4-FFF2-40B4-BE49-F238E27FC236}">
                <a16:creationId xmlns:a16="http://schemas.microsoft.com/office/drawing/2014/main" id="{81F8B503-A7AE-4960-A937-0F4C28336743}"/>
              </a:ext>
            </a:extLst>
          </p:cNvPr>
          <p:cNvSpPr/>
          <p:nvPr/>
        </p:nvSpPr>
        <p:spPr>
          <a:xfrm>
            <a:off x="7725001"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9" name="Rectangle 118">
            <a:extLst>
              <a:ext uri="{FF2B5EF4-FFF2-40B4-BE49-F238E27FC236}">
                <a16:creationId xmlns:a16="http://schemas.microsoft.com/office/drawing/2014/main" id="{670810A4-D116-451C-8A9C-CEA505B7DBD4}"/>
              </a:ext>
            </a:extLst>
          </p:cNvPr>
          <p:cNvSpPr/>
          <p:nvPr/>
        </p:nvSpPr>
        <p:spPr>
          <a:xfrm>
            <a:off x="83745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0" name="Rectangle 119">
            <a:extLst>
              <a:ext uri="{FF2B5EF4-FFF2-40B4-BE49-F238E27FC236}">
                <a16:creationId xmlns:a16="http://schemas.microsoft.com/office/drawing/2014/main" id="{20E93FD2-4D73-42E3-975F-CE816D30C140}"/>
              </a:ext>
            </a:extLst>
          </p:cNvPr>
          <p:cNvSpPr/>
          <p:nvPr/>
        </p:nvSpPr>
        <p:spPr>
          <a:xfrm>
            <a:off x="83745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1" name="Rectangle 120">
            <a:extLst>
              <a:ext uri="{FF2B5EF4-FFF2-40B4-BE49-F238E27FC236}">
                <a16:creationId xmlns:a16="http://schemas.microsoft.com/office/drawing/2014/main" id="{918F18E4-5465-4D1F-9AD5-038FE42C5EBF}"/>
              </a:ext>
            </a:extLst>
          </p:cNvPr>
          <p:cNvSpPr/>
          <p:nvPr/>
        </p:nvSpPr>
        <p:spPr>
          <a:xfrm>
            <a:off x="31781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22" name="Rectangle 121">
            <a:extLst>
              <a:ext uri="{FF2B5EF4-FFF2-40B4-BE49-F238E27FC236}">
                <a16:creationId xmlns:a16="http://schemas.microsoft.com/office/drawing/2014/main" id="{550671E7-E22D-44F5-9B17-93814B82ECF4}"/>
              </a:ext>
            </a:extLst>
          </p:cNvPr>
          <p:cNvSpPr/>
          <p:nvPr/>
        </p:nvSpPr>
        <p:spPr>
          <a:xfrm>
            <a:off x="382770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3" name="Rectangle 122">
            <a:extLst>
              <a:ext uri="{FF2B5EF4-FFF2-40B4-BE49-F238E27FC236}">
                <a16:creationId xmlns:a16="http://schemas.microsoft.com/office/drawing/2014/main" id="{71AFA62F-45D2-480C-BD9D-160BD2D15F27}"/>
              </a:ext>
            </a:extLst>
          </p:cNvPr>
          <p:cNvSpPr/>
          <p:nvPr/>
        </p:nvSpPr>
        <p:spPr>
          <a:xfrm>
            <a:off x="44772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4" name="Rectangle 123">
            <a:extLst>
              <a:ext uri="{FF2B5EF4-FFF2-40B4-BE49-F238E27FC236}">
                <a16:creationId xmlns:a16="http://schemas.microsoft.com/office/drawing/2014/main" id="{E921F772-163E-4F4B-8DDC-6A1CB50D96E7}"/>
              </a:ext>
            </a:extLst>
          </p:cNvPr>
          <p:cNvSpPr/>
          <p:nvPr/>
        </p:nvSpPr>
        <p:spPr>
          <a:xfrm>
            <a:off x="5776354"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25" name="Rectangle 124">
            <a:extLst>
              <a:ext uri="{FF2B5EF4-FFF2-40B4-BE49-F238E27FC236}">
                <a16:creationId xmlns:a16="http://schemas.microsoft.com/office/drawing/2014/main" id="{B3940229-F811-44EA-9A3E-EEACA2614520}"/>
              </a:ext>
            </a:extLst>
          </p:cNvPr>
          <p:cNvSpPr/>
          <p:nvPr/>
        </p:nvSpPr>
        <p:spPr>
          <a:xfrm>
            <a:off x="5776354"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26" name="Rectangle 125">
            <a:extLst>
              <a:ext uri="{FF2B5EF4-FFF2-40B4-BE49-F238E27FC236}">
                <a16:creationId xmlns:a16="http://schemas.microsoft.com/office/drawing/2014/main" id="{11E46A75-2D4F-4E12-8A62-F8EF0F5A03D2}"/>
              </a:ext>
            </a:extLst>
          </p:cNvPr>
          <p:cNvSpPr/>
          <p:nvPr/>
        </p:nvSpPr>
        <p:spPr>
          <a:xfrm>
            <a:off x="6425903"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7" name="Rectangle 126">
            <a:extLst>
              <a:ext uri="{FF2B5EF4-FFF2-40B4-BE49-F238E27FC236}">
                <a16:creationId xmlns:a16="http://schemas.microsoft.com/office/drawing/2014/main" id="{A17D1902-B598-4B2A-B6F1-C87DDA3BEC9E}"/>
              </a:ext>
            </a:extLst>
          </p:cNvPr>
          <p:cNvSpPr/>
          <p:nvPr/>
        </p:nvSpPr>
        <p:spPr>
          <a:xfrm>
            <a:off x="7725001"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8" name="Rectangle 127">
            <a:extLst>
              <a:ext uri="{FF2B5EF4-FFF2-40B4-BE49-F238E27FC236}">
                <a16:creationId xmlns:a16="http://schemas.microsoft.com/office/drawing/2014/main" id="{7B6CB1E2-FEFC-4C05-9724-C9973ACB00A4}"/>
              </a:ext>
            </a:extLst>
          </p:cNvPr>
          <p:cNvSpPr/>
          <p:nvPr/>
        </p:nvSpPr>
        <p:spPr>
          <a:xfrm>
            <a:off x="83745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29" name="Title 1">
            <a:extLst>
              <a:ext uri="{FF2B5EF4-FFF2-40B4-BE49-F238E27FC236}">
                <a16:creationId xmlns:a16="http://schemas.microsoft.com/office/drawing/2014/main" id="{65160E96-11B1-4BD6-93B9-697F6C3FEF9B}"/>
              </a:ext>
            </a:extLst>
          </p:cNvPr>
          <p:cNvSpPr>
            <a:spLocks noGrp="1"/>
          </p:cNvSpPr>
          <p:nvPr>
            <p:ph type="title"/>
          </p:nvPr>
        </p:nvSpPr>
        <p:spPr>
          <a:xfrm>
            <a:off x="94590" y="193446"/>
            <a:ext cx="10258097" cy="738490"/>
          </a:xfrm>
        </p:spPr>
        <p:txBody>
          <a:bodyPr>
            <a:normAutofit fontScale="90000"/>
          </a:bodyPr>
          <a:lstStyle/>
          <a:p>
            <a:r>
              <a:rPr lang="en-US" dirty="0"/>
              <a:t>Convince a Verifier w/o Giving Away the Solution</a:t>
            </a:r>
            <a:endParaRPr lang="en-IL" dirty="0"/>
          </a:p>
        </p:txBody>
      </p:sp>
      <p:sp>
        <p:nvSpPr>
          <p:cNvPr id="131" name="Rectangle 130">
            <a:extLst>
              <a:ext uri="{FF2B5EF4-FFF2-40B4-BE49-F238E27FC236}">
                <a16:creationId xmlns:a16="http://schemas.microsoft.com/office/drawing/2014/main" id="{6D082FEC-D1C1-4F57-888F-88C852FE48C0}"/>
              </a:ext>
            </a:extLst>
          </p:cNvPr>
          <p:cNvSpPr/>
          <p:nvPr/>
        </p:nvSpPr>
        <p:spPr>
          <a:xfrm rot="5400000">
            <a:off x="3483831" y="3740467"/>
            <a:ext cx="5051114" cy="47255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Rectangle 131">
            <a:extLst>
              <a:ext uri="{FF2B5EF4-FFF2-40B4-BE49-F238E27FC236}">
                <a16:creationId xmlns:a16="http://schemas.microsoft.com/office/drawing/2014/main" id="{7A1A0F5B-0BED-413A-9958-E00D099EBFAD}"/>
              </a:ext>
            </a:extLst>
          </p:cNvPr>
          <p:cNvSpPr/>
          <p:nvPr/>
        </p:nvSpPr>
        <p:spPr>
          <a:xfrm>
            <a:off x="9857556" y="1655335"/>
            <a:ext cx="1422184" cy="2708434"/>
          </a:xfrm>
          <a:prstGeom prst="rect">
            <a:avLst/>
          </a:prstGeom>
        </p:spPr>
        <p:txBody>
          <a:bodyPr wrap="none" lIns="91440" tIns="45720" rIns="91440" bIns="45720" anchor="t">
            <a:spAutoFit/>
          </a:bodyPr>
          <a:lstStyle/>
          <a:p>
            <a:r>
              <a:rPr lang="en-US" sz="17000" dirty="0"/>
              <a:t>V</a:t>
            </a:r>
          </a:p>
        </p:txBody>
      </p:sp>
      <p:sp>
        <p:nvSpPr>
          <p:cNvPr id="133" name="Rectangle 132">
            <a:extLst>
              <a:ext uri="{FF2B5EF4-FFF2-40B4-BE49-F238E27FC236}">
                <a16:creationId xmlns:a16="http://schemas.microsoft.com/office/drawing/2014/main" id="{57660D1F-0E06-4F40-B003-CFB99101055B}"/>
              </a:ext>
            </a:extLst>
          </p:cNvPr>
          <p:cNvSpPr/>
          <p:nvPr/>
        </p:nvSpPr>
        <p:spPr>
          <a:xfrm>
            <a:off x="8858497" y="4069093"/>
            <a:ext cx="3314305" cy="1384995"/>
          </a:xfrm>
          <a:prstGeom prst="rect">
            <a:avLst/>
          </a:prstGeom>
        </p:spPr>
        <p:txBody>
          <a:bodyPr wrap="none" lIns="91440" tIns="45720" rIns="91440" bIns="45720" anchor="t">
            <a:spAutoFit/>
          </a:bodyPr>
          <a:lstStyle/>
          <a:p>
            <a:pPr algn="ctr"/>
            <a:r>
              <a:rPr lang="en-US" sz="2800" dirty="0">
                <a:solidFill>
                  <a:srgbClr val="FF0000"/>
                </a:solidFill>
                <a:cs typeface="Calibri"/>
              </a:rPr>
              <a:t>challenge the prover:</a:t>
            </a:r>
          </a:p>
          <a:p>
            <a:pPr algn="ctr"/>
            <a:r>
              <a:rPr lang="en-US" sz="2800" dirty="0">
                <a:solidFill>
                  <a:srgbClr val="FF0000"/>
                </a:solidFill>
                <a:cs typeface="Calibri"/>
              </a:rPr>
              <a:t>pick a constraint</a:t>
            </a:r>
          </a:p>
          <a:p>
            <a:pPr algn="ctr"/>
            <a:r>
              <a:rPr lang="en-US" sz="2800" dirty="0">
                <a:solidFill>
                  <a:srgbClr val="FF0000"/>
                </a:solidFill>
                <a:cs typeface="Calibri"/>
              </a:rPr>
              <a:t>at random</a:t>
            </a:r>
          </a:p>
        </p:txBody>
      </p:sp>
      <p:sp>
        <p:nvSpPr>
          <p:cNvPr id="134" name="Rectangle 133">
            <a:extLst>
              <a:ext uri="{FF2B5EF4-FFF2-40B4-BE49-F238E27FC236}">
                <a16:creationId xmlns:a16="http://schemas.microsoft.com/office/drawing/2014/main" id="{077BFD5F-68C6-4FD9-B88D-0CBC6AE1719F}"/>
              </a:ext>
            </a:extLst>
          </p:cNvPr>
          <p:cNvSpPr/>
          <p:nvPr/>
        </p:nvSpPr>
        <p:spPr>
          <a:xfrm>
            <a:off x="576396" y="1655335"/>
            <a:ext cx="1311578" cy="2708434"/>
          </a:xfrm>
          <a:prstGeom prst="rect">
            <a:avLst/>
          </a:prstGeom>
        </p:spPr>
        <p:txBody>
          <a:bodyPr wrap="none" lIns="91440" tIns="45720" rIns="91440" bIns="45720" anchor="t">
            <a:spAutoFit/>
          </a:bodyPr>
          <a:lstStyle/>
          <a:p>
            <a:r>
              <a:rPr lang="en-US" sz="17000" dirty="0"/>
              <a:t>P</a:t>
            </a:r>
          </a:p>
        </p:txBody>
      </p:sp>
    </p:spTree>
    <p:extLst>
      <p:ext uri="{BB962C8B-B14F-4D97-AF65-F5344CB8AC3E}">
        <p14:creationId xmlns:p14="http://schemas.microsoft.com/office/powerpoint/2010/main" val="256321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animBg="1"/>
      <p:bldP spid="132" grpId="0"/>
      <p:bldP spid="1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BC716E7-22B3-4A1A-9C9C-ADC86C4E80F2}"/>
              </a:ext>
            </a:extLst>
          </p:cNvPr>
          <p:cNvSpPr/>
          <p:nvPr/>
        </p:nvSpPr>
        <p:spPr>
          <a:xfrm>
            <a:off x="31781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a:extLst>
              <a:ext uri="{FF2B5EF4-FFF2-40B4-BE49-F238E27FC236}">
                <a16:creationId xmlns:a16="http://schemas.microsoft.com/office/drawing/2014/main" id="{0783FAB6-8F16-4718-A295-E495032ECF0E}"/>
              </a:ext>
            </a:extLst>
          </p:cNvPr>
          <p:cNvSpPr/>
          <p:nvPr/>
        </p:nvSpPr>
        <p:spPr>
          <a:xfrm>
            <a:off x="31781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5EB41250-2EFA-468C-A283-75ABB43C1901}"/>
              </a:ext>
            </a:extLst>
          </p:cNvPr>
          <p:cNvSpPr/>
          <p:nvPr/>
        </p:nvSpPr>
        <p:spPr>
          <a:xfrm>
            <a:off x="31781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a:extLst>
              <a:ext uri="{FF2B5EF4-FFF2-40B4-BE49-F238E27FC236}">
                <a16:creationId xmlns:a16="http://schemas.microsoft.com/office/drawing/2014/main" id="{EB575652-352E-4ECE-ADF4-DE39E4A55728}"/>
              </a:ext>
            </a:extLst>
          </p:cNvPr>
          <p:cNvSpPr/>
          <p:nvPr/>
        </p:nvSpPr>
        <p:spPr>
          <a:xfrm>
            <a:off x="31781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88">
            <a:extLst>
              <a:ext uri="{FF2B5EF4-FFF2-40B4-BE49-F238E27FC236}">
                <a16:creationId xmlns:a16="http://schemas.microsoft.com/office/drawing/2014/main" id="{ADBD8F05-60B1-4B53-8821-E6C78FA27DC2}"/>
              </a:ext>
            </a:extLst>
          </p:cNvPr>
          <p:cNvSpPr/>
          <p:nvPr/>
        </p:nvSpPr>
        <p:spPr>
          <a:xfrm>
            <a:off x="31781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a:extLst>
              <a:ext uri="{FF2B5EF4-FFF2-40B4-BE49-F238E27FC236}">
                <a16:creationId xmlns:a16="http://schemas.microsoft.com/office/drawing/2014/main" id="{4DA9ADDC-A87F-45F9-9ABB-F01282A0578C}"/>
              </a:ext>
            </a:extLst>
          </p:cNvPr>
          <p:cNvSpPr/>
          <p:nvPr/>
        </p:nvSpPr>
        <p:spPr>
          <a:xfrm>
            <a:off x="31781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a:extLst>
              <a:ext uri="{FF2B5EF4-FFF2-40B4-BE49-F238E27FC236}">
                <a16:creationId xmlns:a16="http://schemas.microsoft.com/office/drawing/2014/main" id="{F6880A12-D977-4208-971F-8B85996CE6A6}"/>
              </a:ext>
            </a:extLst>
          </p:cNvPr>
          <p:cNvSpPr/>
          <p:nvPr/>
        </p:nvSpPr>
        <p:spPr>
          <a:xfrm>
            <a:off x="31781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a:extLst>
              <a:ext uri="{FF2B5EF4-FFF2-40B4-BE49-F238E27FC236}">
                <a16:creationId xmlns:a16="http://schemas.microsoft.com/office/drawing/2014/main" id="{809BDFAB-1365-4787-BFD9-D812A74AF0FC}"/>
              </a:ext>
            </a:extLst>
          </p:cNvPr>
          <p:cNvSpPr/>
          <p:nvPr/>
        </p:nvSpPr>
        <p:spPr>
          <a:xfrm>
            <a:off x="31781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extLst>
              <a:ext uri="{FF2B5EF4-FFF2-40B4-BE49-F238E27FC236}">
                <a16:creationId xmlns:a16="http://schemas.microsoft.com/office/drawing/2014/main" id="{531838FF-7A73-4404-85D8-AB732C790E13}"/>
              </a:ext>
            </a:extLst>
          </p:cNvPr>
          <p:cNvSpPr/>
          <p:nvPr/>
        </p:nvSpPr>
        <p:spPr>
          <a:xfrm>
            <a:off x="31781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extLst>
              <a:ext uri="{FF2B5EF4-FFF2-40B4-BE49-F238E27FC236}">
                <a16:creationId xmlns:a16="http://schemas.microsoft.com/office/drawing/2014/main" id="{3F4545CB-04A4-4F29-9070-2DD25CD9E4DC}"/>
              </a:ext>
            </a:extLst>
          </p:cNvPr>
          <p:cNvSpPr/>
          <p:nvPr/>
        </p:nvSpPr>
        <p:spPr>
          <a:xfrm>
            <a:off x="382770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079BA7F7-E651-4A95-B902-B254CB9499A1}"/>
              </a:ext>
            </a:extLst>
          </p:cNvPr>
          <p:cNvSpPr/>
          <p:nvPr/>
        </p:nvSpPr>
        <p:spPr>
          <a:xfrm>
            <a:off x="382770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C65AA12B-F4AE-4390-AFBB-C71A5551B54C}"/>
              </a:ext>
            </a:extLst>
          </p:cNvPr>
          <p:cNvSpPr/>
          <p:nvPr/>
        </p:nvSpPr>
        <p:spPr>
          <a:xfrm>
            <a:off x="382770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B41AFEAC-64B9-48A7-8668-D31651448018}"/>
              </a:ext>
            </a:extLst>
          </p:cNvPr>
          <p:cNvSpPr/>
          <p:nvPr/>
        </p:nvSpPr>
        <p:spPr>
          <a:xfrm>
            <a:off x="382770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extLst>
              <a:ext uri="{FF2B5EF4-FFF2-40B4-BE49-F238E27FC236}">
                <a16:creationId xmlns:a16="http://schemas.microsoft.com/office/drawing/2014/main" id="{EC56A849-0270-43F8-BDEC-E2C61B342CE2}"/>
              </a:ext>
            </a:extLst>
          </p:cNvPr>
          <p:cNvSpPr/>
          <p:nvPr/>
        </p:nvSpPr>
        <p:spPr>
          <a:xfrm>
            <a:off x="382770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id="{B98C0F8B-F96F-4857-A61C-D1B417A12C46}"/>
              </a:ext>
            </a:extLst>
          </p:cNvPr>
          <p:cNvSpPr/>
          <p:nvPr/>
        </p:nvSpPr>
        <p:spPr>
          <a:xfrm>
            <a:off x="382770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extLst>
              <a:ext uri="{FF2B5EF4-FFF2-40B4-BE49-F238E27FC236}">
                <a16:creationId xmlns:a16="http://schemas.microsoft.com/office/drawing/2014/main" id="{3FCF4DBC-90E0-4CD2-BC7F-DA00BEAB4054}"/>
              </a:ext>
            </a:extLst>
          </p:cNvPr>
          <p:cNvSpPr/>
          <p:nvPr/>
        </p:nvSpPr>
        <p:spPr>
          <a:xfrm>
            <a:off x="382770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extLst>
              <a:ext uri="{FF2B5EF4-FFF2-40B4-BE49-F238E27FC236}">
                <a16:creationId xmlns:a16="http://schemas.microsoft.com/office/drawing/2014/main" id="{6423C48A-F402-484E-B21F-9A5C6A036BC3}"/>
              </a:ext>
            </a:extLst>
          </p:cNvPr>
          <p:cNvSpPr/>
          <p:nvPr/>
        </p:nvSpPr>
        <p:spPr>
          <a:xfrm>
            <a:off x="382770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05BE17B0-CD1C-41D5-88D6-FE34EE3272FF}"/>
              </a:ext>
            </a:extLst>
          </p:cNvPr>
          <p:cNvSpPr/>
          <p:nvPr/>
        </p:nvSpPr>
        <p:spPr>
          <a:xfrm>
            <a:off x="382770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extLst>
              <a:ext uri="{FF2B5EF4-FFF2-40B4-BE49-F238E27FC236}">
                <a16:creationId xmlns:a16="http://schemas.microsoft.com/office/drawing/2014/main" id="{8261120F-BFF5-4284-A47C-D606817A627E}"/>
              </a:ext>
            </a:extLst>
          </p:cNvPr>
          <p:cNvSpPr/>
          <p:nvPr/>
        </p:nvSpPr>
        <p:spPr>
          <a:xfrm>
            <a:off x="44772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extLst>
              <a:ext uri="{FF2B5EF4-FFF2-40B4-BE49-F238E27FC236}">
                <a16:creationId xmlns:a16="http://schemas.microsoft.com/office/drawing/2014/main" id="{47361150-7D94-4C63-9609-9514B95C77F6}"/>
              </a:ext>
            </a:extLst>
          </p:cNvPr>
          <p:cNvSpPr/>
          <p:nvPr/>
        </p:nvSpPr>
        <p:spPr>
          <a:xfrm>
            <a:off x="44772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extLst>
              <a:ext uri="{FF2B5EF4-FFF2-40B4-BE49-F238E27FC236}">
                <a16:creationId xmlns:a16="http://schemas.microsoft.com/office/drawing/2014/main" id="{95D56015-F70E-4F8E-BF1A-89D6935C262A}"/>
              </a:ext>
            </a:extLst>
          </p:cNvPr>
          <p:cNvSpPr/>
          <p:nvPr/>
        </p:nvSpPr>
        <p:spPr>
          <a:xfrm>
            <a:off x="44772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a:extLst>
              <a:ext uri="{FF2B5EF4-FFF2-40B4-BE49-F238E27FC236}">
                <a16:creationId xmlns:a16="http://schemas.microsoft.com/office/drawing/2014/main" id="{27AF61CF-1267-45B7-860D-B5DAF1486937}"/>
              </a:ext>
            </a:extLst>
          </p:cNvPr>
          <p:cNvSpPr/>
          <p:nvPr/>
        </p:nvSpPr>
        <p:spPr>
          <a:xfrm>
            <a:off x="44772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93045BD1-7145-4D53-B7C0-010C55DC260E}"/>
              </a:ext>
            </a:extLst>
          </p:cNvPr>
          <p:cNvSpPr/>
          <p:nvPr/>
        </p:nvSpPr>
        <p:spPr>
          <a:xfrm>
            <a:off x="44772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74CF9545-5885-4931-A723-172EF4EEEBC4}"/>
              </a:ext>
            </a:extLst>
          </p:cNvPr>
          <p:cNvSpPr/>
          <p:nvPr/>
        </p:nvSpPr>
        <p:spPr>
          <a:xfrm>
            <a:off x="44772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2A1D9302-8A57-4B77-B49C-03972BEA32D4}"/>
              </a:ext>
            </a:extLst>
          </p:cNvPr>
          <p:cNvSpPr/>
          <p:nvPr/>
        </p:nvSpPr>
        <p:spPr>
          <a:xfrm>
            <a:off x="44772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56B4E174-75F0-4D0F-9EB3-B3AE09877046}"/>
              </a:ext>
            </a:extLst>
          </p:cNvPr>
          <p:cNvSpPr/>
          <p:nvPr/>
        </p:nvSpPr>
        <p:spPr>
          <a:xfrm>
            <a:off x="44772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08431789-85C6-4579-A8EC-8DE64469D455}"/>
              </a:ext>
            </a:extLst>
          </p:cNvPr>
          <p:cNvSpPr/>
          <p:nvPr/>
        </p:nvSpPr>
        <p:spPr>
          <a:xfrm>
            <a:off x="44772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extLst>
              <a:ext uri="{FF2B5EF4-FFF2-40B4-BE49-F238E27FC236}">
                <a16:creationId xmlns:a16="http://schemas.microsoft.com/office/drawing/2014/main" id="{8FE5773F-EE11-461E-AFCF-07530C702EAB}"/>
              </a:ext>
            </a:extLst>
          </p:cNvPr>
          <p:cNvSpPr/>
          <p:nvPr/>
        </p:nvSpPr>
        <p:spPr>
          <a:xfrm>
            <a:off x="5126805"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BA75964B-FAC4-4543-92D0-B212122FFC5D}"/>
              </a:ext>
            </a:extLst>
          </p:cNvPr>
          <p:cNvSpPr/>
          <p:nvPr/>
        </p:nvSpPr>
        <p:spPr>
          <a:xfrm>
            <a:off x="5126805"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AB38DBB-E281-4D29-AED1-9FF2EDBABE65}"/>
              </a:ext>
            </a:extLst>
          </p:cNvPr>
          <p:cNvSpPr/>
          <p:nvPr/>
        </p:nvSpPr>
        <p:spPr>
          <a:xfrm>
            <a:off x="5126805"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15A962DA-F59F-4402-82A1-12659DE6266B}"/>
              </a:ext>
            </a:extLst>
          </p:cNvPr>
          <p:cNvSpPr/>
          <p:nvPr/>
        </p:nvSpPr>
        <p:spPr>
          <a:xfrm>
            <a:off x="5126805"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extLst>
              <a:ext uri="{FF2B5EF4-FFF2-40B4-BE49-F238E27FC236}">
                <a16:creationId xmlns:a16="http://schemas.microsoft.com/office/drawing/2014/main" id="{624CB3CB-F511-4D21-81E9-665044E52AA4}"/>
              </a:ext>
            </a:extLst>
          </p:cNvPr>
          <p:cNvSpPr/>
          <p:nvPr/>
        </p:nvSpPr>
        <p:spPr>
          <a:xfrm>
            <a:off x="5126805"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809DF4DA-8E15-40C7-A262-B8D036584761}"/>
              </a:ext>
            </a:extLst>
          </p:cNvPr>
          <p:cNvSpPr/>
          <p:nvPr/>
        </p:nvSpPr>
        <p:spPr>
          <a:xfrm>
            <a:off x="5126805"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A80C3D5A-8C0B-4C76-B42B-E999471837F1}"/>
              </a:ext>
            </a:extLst>
          </p:cNvPr>
          <p:cNvSpPr/>
          <p:nvPr/>
        </p:nvSpPr>
        <p:spPr>
          <a:xfrm>
            <a:off x="5126805"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5A2AB6E8-AA4D-4977-A396-7946E8AB0586}"/>
              </a:ext>
            </a:extLst>
          </p:cNvPr>
          <p:cNvSpPr/>
          <p:nvPr/>
        </p:nvSpPr>
        <p:spPr>
          <a:xfrm>
            <a:off x="5126805"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extLst>
              <a:ext uri="{FF2B5EF4-FFF2-40B4-BE49-F238E27FC236}">
                <a16:creationId xmlns:a16="http://schemas.microsoft.com/office/drawing/2014/main" id="{9DB3606F-6C78-4CDE-9340-116D9EAD5FDB}"/>
              </a:ext>
            </a:extLst>
          </p:cNvPr>
          <p:cNvSpPr/>
          <p:nvPr/>
        </p:nvSpPr>
        <p:spPr>
          <a:xfrm>
            <a:off x="5126805"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AF11929F-EDF5-4B14-8A61-E7633F3D8F7D}"/>
              </a:ext>
            </a:extLst>
          </p:cNvPr>
          <p:cNvSpPr/>
          <p:nvPr/>
        </p:nvSpPr>
        <p:spPr>
          <a:xfrm>
            <a:off x="5776354"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44A910EA-4CE0-49D6-976C-A652A926FF7E}"/>
              </a:ext>
            </a:extLst>
          </p:cNvPr>
          <p:cNvSpPr/>
          <p:nvPr/>
        </p:nvSpPr>
        <p:spPr>
          <a:xfrm>
            <a:off x="5776354"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3966F135-8979-42EC-9484-3D1C79C33E65}"/>
              </a:ext>
            </a:extLst>
          </p:cNvPr>
          <p:cNvSpPr/>
          <p:nvPr/>
        </p:nvSpPr>
        <p:spPr>
          <a:xfrm>
            <a:off x="5776354"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extLst>
              <a:ext uri="{FF2B5EF4-FFF2-40B4-BE49-F238E27FC236}">
                <a16:creationId xmlns:a16="http://schemas.microsoft.com/office/drawing/2014/main" id="{3923D8A0-39B2-45E3-B479-853CE5D69ED3}"/>
              </a:ext>
            </a:extLst>
          </p:cNvPr>
          <p:cNvSpPr/>
          <p:nvPr/>
        </p:nvSpPr>
        <p:spPr>
          <a:xfrm>
            <a:off x="5776354"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5F7CA8B0-A9F5-4C7B-BA28-C8E6F2FDDFE0}"/>
              </a:ext>
            </a:extLst>
          </p:cNvPr>
          <p:cNvSpPr/>
          <p:nvPr/>
        </p:nvSpPr>
        <p:spPr>
          <a:xfrm>
            <a:off x="5776354"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B4C91FBA-D8EE-4F6C-BDD4-322BC986C3C1}"/>
              </a:ext>
            </a:extLst>
          </p:cNvPr>
          <p:cNvSpPr/>
          <p:nvPr/>
        </p:nvSpPr>
        <p:spPr>
          <a:xfrm>
            <a:off x="5776354"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E57B6960-E5D8-4045-80E0-557898033BF9}"/>
              </a:ext>
            </a:extLst>
          </p:cNvPr>
          <p:cNvSpPr/>
          <p:nvPr/>
        </p:nvSpPr>
        <p:spPr>
          <a:xfrm>
            <a:off x="5776354"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181098B1-C92D-4DE2-BC95-D5F545003744}"/>
              </a:ext>
            </a:extLst>
          </p:cNvPr>
          <p:cNvSpPr/>
          <p:nvPr/>
        </p:nvSpPr>
        <p:spPr>
          <a:xfrm>
            <a:off x="5776354"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5D4A9829-B6E0-4ED7-B656-CF34BBAAEFD3}"/>
              </a:ext>
            </a:extLst>
          </p:cNvPr>
          <p:cNvSpPr/>
          <p:nvPr/>
        </p:nvSpPr>
        <p:spPr>
          <a:xfrm>
            <a:off x="5776354"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4D4553F0-4265-4113-B9B7-684FC3EA918D}"/>
              </a:ext>
            </a:extLst>
          </p:cNvPr>
          <p:cNvSpPr/>
          <p:nvPr/>
        </p:nvSpPr>
        <p:spPr>
          <a:xfrm>
            <a:off x="6425903"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76B94410-DAD8-4928-BE86-C91078F72037}"/>
              </a:ext>
            </a:extLst>
          </p:cNvPr>
          <p:cNvSpPr/>
          <p:nvPr/>
        </p:nvSpPr>
        <p:spPr>
          <a:xfrm>
            <a:off x="6425903"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F95DCAEC-C3AA-4496-AA78-92E485A60356}"/>
              </a:ext>
            </a:extLst>
          </p:cNvPr>
          <p:cNvSpPr/>
          <p:nvPr/>
        </p:nvSpPr>
        <p:spPr>
          <a:xfrm>
            <a:off x="6425903"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87C8AEEC-DAC1-4227-A53C-87E4489999A4}"/>
              </a:ext>
            </a:extLst>
          </p:cNvPr>
          <p:cNvSpPr/>
          <p:nvPr/>
        </p:nvSpPr>
        <p:spPr>
          <a:xfrm>
            <a:off x="6425903"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2B8AEE31-9EF1-4B2F-8F98-88DDBECE9741}"/>
              </a:ext>
            </a:extLst>
          </p:cNvPr>
          <p:cNvSpPr/>
          <p:nvPr/>
        </p:nvSpPr>
        <p:spPr>
          <a:xfrm>
            <a:off x="6425903"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EEC63369-6337-44B2-8481-0FB70E239DD6}"/>
              </a:ext>
            </a:extLst>
          </p:cNvPr>
          <p:cNvSpPr/>
          <p:nvPr/>
        </p:nvSpPr>
        <p:spPr>
          <a:xfrm>
            <a:off x="6425903"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D5AAD10C-06F5-46FF-9D04-64F7CE40223E}"/>
              </a:ext>
            </a:extLst>
          </p:cNvPr>
          <p:cNvSpPr/>
          <p:nvPr/>
        </p:nvSpPr>
        <p:spPr>
          <a:xfrm>
            <a:off x="6425903"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5C9E2646-2EE4-41CD-9B89-2C3049AC94AF}"/>
              </a:ext>
            </a:extLst>
          </p:cNvPr>
          <p:cNvSpPr/>
          <p:nvPr/>
        </p:nvSpPr>
        <p:spPr>
          <a:xfrm>
            <a:off x="6425903"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536CE724-F2CB-498D-AFF9-AD50A3B812BE}"/>
              </a:ext>
            </a:extLst>
          </p:cNvPr>
          <p:cNvSpPr/>
          <p:nvPr/>
        </p:nvSpPr>
        <p:spPr>
          <a:xfrm>
            <a:off x="6425903"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4014FAD7-0BC9-4945-BE05-617D16A6E5B5}"/>
              </a:ext>
            </a:extLst>
          </p:cNvPr>
          <p:cNvSpPr/>
          <p:nvPr/>
        </p:nvSpPr>
        <p:spPr>
          <a:xfrm>
            <a:off x="70754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ADF7D824-2A71-4E31-A104-A723A0AA1E00}"/>
              </a:ext>
            </a:extLst>
          </p:cNvPr>
          <p:cNvSpPr/>
          <p:nvPr/>
        </p:nvSpPr>
        <p:spPr>
          <a:xfrm>
            <a:off x="70754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B12DC90C-4406-45C3-B131-4DE8840C7370}"/>
              </a:ext>
            </a:extLst>
          </p:cNvPr>
          <p:cNvSpPr/>
          <p:nvPr/>
        </p:nvSpPr>
        <p:spPr>
          <a:xfrm>
            <a:off x="70754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DE2C0DC3-02BA-4728-ABB2-B97E6E04A063}"/>
              </a:ext>
            </a:extLst>
          </p:cNvPr>
          <p:cNvSpPr/>
          <p:nvPr/>
        </p:nvSpPr>
        <p:spPr>
          <a:xfrm>
            <a:off x="70754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35AB2A20-61CF-43C7-A1DA-3A26F1A61733}"/>
              </a:ext>
            </a:extLst>
          </p:cNvPr>
          <p:cNvSpPr/>
          <p:nvPr/>
        </p:nvSpPr>
        <p:spPr>
          <a:xfrm>
            <a:off x="70754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2D150FFB-93B7-44BF-BBB3-39E0F944F29C}"/>
              </a:ext>
            </a:extLst>
          </p:cNvPr>
          <p:cNvSpPr/>
          <p:nvPr/>
        </p:nvSpPr>
        <p:spPr>
          <a:xfrm>
            <a:off x="70754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5F44672-2547-4C63-8624-3A91CAC3CE5A}"/>
              </a:ext>
            </a:extLst>
          </p:cNvPr>
          <p:cNvSpPr/>
          <p:nvPr/>
        </p:nvSpPr>
        <p:spPr>
          <a:xfrm>
            <a:off x="70754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76322DC6-12B5-4630-9156-D409D2060E3F}"/>
              </a:ext>
            </a:extLst>
          </p:cNvPr>
          <p:cNvSpPr/>
          <p:nvPr/>
        </p:nvSpPr>
        <p:spPr>
          <a:xfrm>
            <a:off x="70754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ACD73FFD-3885-4E0C-B18C-18B866F28E21}"/>
              </a:ext>
            </a:extLst>
          </p:cNvPr>
          <p:cNvSpPr/>
          <p:nvPr/>
        </p:nvSpPr>
        <p:spPr>
          <a:xfrm>
            <a:off x="70754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0111FFD-EFE3-43E8-8A3B-74DBEB122EFC}"/>
              </a:ext>
            </a:extLst>
          </p:cNvPr>
          <p:cNvSpPr/>
          <p:nvPr/>
        </p:nvSpPr>
        <p:spPr>
          <a:xfrm>
            <a:off x="7725001"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B6388CA-E11C-401D-BD7F-9B205A53358B}"/>
              </a:ext>
            </a:extLst>
          </p:cNvPr>
          <p:cNvSpPr/>
          <p:nvPr/>
        </p:nvSpPr>
        <p:spPr>
          <a:xfrm>
            <a:off x="7725001"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00CAED5E-C6B6-4639-9173-9433EE1407F1}"/>
              </a:ext>
            </a:extLst>
          </p:cNvPr>
          <p:cNvSpPr/>
          <p:nvPr/>
        </p:nvSpPr>
        <p:spPr>
          <a:xfrm>
            <a:off x="7725001"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646D637A-FCF8-4CF6-9979-33E601DCB9A4}"/>
              </a:ext>
            </a:extLst>
          </p:cNvPr>
          <p:cNvSpPr/>
          <p:nvPr/>
        </p:nvSpPr>
        <p:spPr>
          <a:xfrm>
            <a:off x="7725001"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780980F-4B75-43D3-9600-8F20E6790141}"/>
              </a:ext>
            </a:extLst>
          </p:cNvPr>
          <p:cNvSpPr/>
          <p:nvPr/>
        </p:nvSpPr>
        <p:spPr>
          <a:xfrm>
            <a:off x="7725001"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C738CF60-0336-463C-9E5C-8241053EF8BC}"/>
              </a:ext>
            </a:extLst>
          </p:cNvPr>
          <p:cNvSpPr/>
          <p:nvPr/>
        </p:nvSpPr>
        <p:spPr>
          <a:xfrm>
            <a:off x="7725001"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9B5D6435-5FF5-408F-BE30-49B9E03D7675}"/>
              </a:ext>
            </a:extLst>
          </p:cNvPr>
          <p:cNvSpPr/>
          <p:nvPr/>
        </p:nvSpPr>
        <p:spPr>
          <a:xfrm>
            <a:off x="7725001"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3079BB87-03A1-4406-9564-9F4D93B96718}"/>
              </a:ext>
            </a:extLst>
          </p:cNvPr>
          <p:cNvSpPr/>
          <p:nvPr/>
        </p:nvSpPr>
        <p:spPr>
          <a:xfrm>
            <a:off x="7725001"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F3388AC5-0500-465A-9E74-5C30B6B201E0}"/>
              </a:ext>
            </a:extLst>
          </p:cNvPr>
          <p:cNvSpPr/>
          <p:nvPr/>
        </p:nvSpPr>
        <p:spPr>
          <a:xfrm>
            <a:off x="7725001"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D9835DD-C07F-476B-81E4-E2C9AC008596}"/>
              </a:ext>
            </a:extLst>
          </p:cNvPr>
          <p:cNvSpPr/>
          <p:nvPr/>
        </p:nvSpPr>
        <p:spPr>
          <a:xfrm>
            <a:off x="83745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CCC2FA8-2975-4823-87F0-C4B10A57B469}"/>
              </a:ext>
            </a:extLst>
          </p:cNvPr>
          <p:cNvSpPr/>
          <p:nvPr/>
        </p:nvSpPr>
        <p:spPr>
          <a:xfrm>
            <a:off x="83745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E7C257D-671D-46C4-955D-16B6319786FE}"/>
              </a:ext>
            </a:extLst>
          </p:cNvPr>
          <p:cNvSpPr/>
          <p:nvPr/>
        </p:nvSpPr>
        <p:spPr>
          <a:xfrm>
            <a:off x="83745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9A8253BC-E111-40C6-BC9A-DBB15498673C}"/>
              </a:ext>
            </a:extLst>
          </p:cNvPr>
          <p:cNvSpPr/>
          <p:nvPr/>
        </p:nvSpPr>
        <p:spPr>
          <a:xfrm>
            <a:off x="83745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8343FF0-4BB8-4595-9F49-76FFAB53E45F}"/>
              </a:ext>
            </a:extLst>
          </p:cNvPr>
          <p:cNvSpPr/>
          <p:nvPr/>
        </p:nvSpPr>
        <p:spPr>
          <a:xfrm>
            <a:off x="83745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84D320D-9CA8-4475-B869-A0F577DDE1C5}"/>
              </a:ext>
            </a:extLst>
          </p:cNvPr>
          <p:cNvSpPr/>
          <p:nvPr/>
        </p:nvSpPr>
        <p:spPr>
          <a:xfrm>
            <a:off x="83745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A100C334-CE15-426C-A478-9EE46F44D260}"/>
              </a:ext>
            </a:extLst>
          </p:cNvPr>
          <p:cNvSpPr/>
          <p:nvPr/>
        </p:nvSpPr>
        <p:spPr>
          <a:xfrm>
            <a:off x="83745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0D801F-BF94-46F0-A610-9082677377BF}"/>
              </a:ext>
            </a:extLst>
          </p:cNvPr>
          <p:cNvSpPr/>
          <p:nvPr/>
        </p:nvSpPr>
        <p:spPr>
          <a:xfrm>
            <a:off x="83745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5FC9810E-6463-46CC-BD95-F6E4A332FF9B}"/>
              </a:ext>
            </a:extLst>
          </p:cNvPr>
          <p:cNvSpPr/>
          <p:nvPr/>
        </p:nvSpPr>
        <p:spPr>
          <a:xfrm>
            <a:off x="83745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extLst>
              <a:ext uri="{FF2B5EF4-FFF2-40B4-BE49-F238E27FC236}">
                <a16:creationId xmlns:a16="http://schemas.microsoft.com/office/drawing/2014/main" id="{296A5D4F-FB12-43E0-B799-2EDA42C2A6CC}"/>
              </a:ext>
            </a:extLst>
          </p:cNvPr>
          <p:cNvSpPr/>
          <p:nvPr/>
        </p:nvSpPr>
        <p:spPr>
          <a:xfrm>
            <a:off x="31781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95" name="Rectangle 94">
            <a:extLst>
              <a:ext uri="{FF2B5EF4-FFF2-40B4-BE49-F238E27FC236}">
                <a16:creationId xmlns:a16="http://schemas.microsoft.com/office/drawing/2014/main" id="{B66FED7C-CA57-4E36-870B-221335C79A83}"/>
              </a:ext>
            </a:extLst>
          </p:cNvPr>
          <p:cNvSpPr/>
          <p:nvPr/>
        </p:nvSpPr>
        <p:spPr>
          <a:xfrm>
            <a:off x="382770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6" name="Rectangle 95">
            <a:extLst>
              <a:ext uri="{FF2B5EF4-FFF2-40B4-BE49-F238E27FC236}">
                <a16:creationId xmlns:a16="http://schemas.microsoft.com/office/drawing/2014/main" id="{A9910110-4278-4E4C-85D4-5B9B63AFE708}"/>
              </a:ext>
            </a:extLst>
          </p:cNvPr>
          <p:cNvSpPr/>
          <p:nvPr/>
        </p:nvSpPr>
        <p:spPr>
          <a:xfrm>
            <a:off x="44772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97" name="Rectangle 96">
            <a:extLst>
              <a:ext uri="{FF2B5EF4-FFF2-40B4-BE49-F238E27FC236}">
                <a16:creationId xmlns:a16="http://schemas.microsoft.com/office/drawing/2014/main" id="{1F6E3053-FBBB-4A0B-97BD-68ECA098A880}"/>
              </a:ext>
            </a:extLst>
          </p:cNvPr>
          <p:cNvSpPr/>
          <p:nvPr/>
        </p:nvSpPr>
        <p:spPr>
          <a:xfrm>
            <a:off x="5126805"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98" name="Rectangle 97">
            <a:extLst>
              <a:ext uri="{FF2B5EF4-FFF2-40B4-BE49-F238E27FC236}">
                <a16:creationId xmlns:a16="http://schemas.microsoft.com/office/drawing/2014/main" id="{2DA9C243-1574-41A5-9122-27651A223B0D}"/>
              </a:ext>
            </a:extLst>
          </p:cNvPr>
          <p:cNvSpPr/>
          <p:nvPr/>
        </p:nvSpPr>
        <p:spPr>
          <a:xfrm>
            <a:off x="6425903"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9" name="Rectangle 98">
            <a:extLst>
              <a:ext uri="{FF2B5EF4-FFF2-40B4-BE49-F238E27FC236}">
                <a16:creationId xmlns:a16="http://schemas.microsoft.com/office/drawing/2014/main" id="{EB19F5C6-6CDC-4A0C-AEAC-401E0E03E515}"/>
              </a:ext>
            </a:extLst>
          </p:cNvPr>
          <p:cNvSpPr/>
          <p:nvPr/>
        </p:nvSpPr>
        <p:spPr>
          <a:xfrm>
            <a:off x="70754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0" name="Rectangle 99">
            <a:extLst>
              <a:ext uri="{FF2B5EF4-FFF2-40B4-BE49-F238E27FC236}">
                <a16:creationId xmlns:a16="http://schemas.microsoft.com/office/drawing/2014/main" id="{4849F820-2A60-4BA2-828D-79B3852C41B5}"/>
              </a:ext>
            </a:extLst>
          </p:cNvPr>
          <p:cNvSpPr/>
          <p:nvPr/>
        </p:nvSpPr>
        <p:spPr>
          <a:xfrm>
            <a:off x="7725001"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01" name="Rectangle 100">
            <a:extLst>
              <a:ext uri="{FF2B5EF4-FFF2-40B4-BE49-F238E27FC236}">
                <a16:creationId xmlns:a16="http://schemas.microsoft.com/office/drawing/2014/main" id="{5E8213EC-7441-4952-B356-C0BD57C39DF5}"/>
              </a:ext>
            </a:extLst>
          </p:cNvPr>
          <p:cNvSpPr/>
          <p:nvPr/>
        </p:nvSpPr>
        <p:spPr>
          <a:xfrm>
            <a:off x="31781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2" name="Rectangle 101">
            <a:extLst>
              <a:ext uri="{FF2B5EF4-FFF2-40B4-BE49-F238E27FC236}">
                <a16:creationId xmlns:a16="http://schemas.microsoft.com/office/drawing/2014/main" id="{934046A3-1C2D-40F6-94B1-DD398432D037}"/>
              </a:ext>
            </a:extLst>
          </p:cNvPr>
          <p:cNvSpPr/>
          <p:nvPr/>
        </p:nvSpPr>
        <p:spPr>
          <a:xfrm>
            <a:off x="31781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3" name="Rectangle 102">
            <a:extLst>
              <a:ext uri="{FF2B5EF4-FFF2-40B4-BE49-F238E27FC236}">
                <a16:creationId xmlns:a16="http://schemas.microsoft.com/office/drawing/2014/main" id="{1235E66F-B8EE-4800-B90C-384766CB9BE3}"/>
              </a:ext>
            </a:extLst>
          </p:cNvPr>
          <p:cNvSpPr/>
          <p:nvPr/>
        </p:nvSpPr>
        <p:spPr>
          <a:xfrm>
            <a:off x="382770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4" name="Rectangle 103">
            <a:extLst>
              <a:ext uri="{FF2B5EF4-FFF2-40B4-BE49-F238E27FC236}">
                <a16:creationId xmlns:a16="http://schemas.microsoft.com/office/drawing/2014/main" id="{B3AEE3DA-537B-41EF-985E-F02D26F2DC9B}"/>
              </a:ext>
            </a:extLst>
          </p:cNvPr>
          <p:cNvSpPr/>
          <p:nvPr/>
        </p:nvSpPr>
        <p:spPr>
          <a:xfrm>
            <a:off x="382770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5" name="Rectangle 104">
            <a:extLst>
              <a:ext uri="{FF2B5EF4-FFF2-40B4-BE49-F238E27FC236}">
                <a16:creationId xmlns:a16="http://schemas.microsoft.com/office/drawing/2014/main" id="{433D29F5-1BE2-4161-B7B5-0054E3FCB20C}"/>
              </a:ext>
            </a:extLst>
          </p:cNvPr>
          <p:cNvSpPr/>
          <p:nvPr/>
        </p:nvSpPr>
        <p:spPr>
          <a:xfrm>
            <a:off x="382770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6" name="Rectangle 105">
            <a:extLst>
              <a:ext uri="{FF2B5EF4-FFF2-40B4-BE49-F238E27FC236}">
                <a16:creationId xmlns:a16="http://schemas.microsoft.com/office/drawing/2014/main" id="{E0E1846D-0F38-44F5-BD4C-DE9285C95BB5}"/>
              </a:ext>
            </a:extLst>
          </p:cNvPr>
          <p:cNvSpPr/>
          <p:nvPr/>
        </p:nvSpPr>
        <p:spPr>
          <a:xfrm>
            <a:off x="44772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7" name="Rectangle 106">
            <a:extLst>
              <a:ext uri="{FF2B5EF4-FFF2-40B4-BE49-F238E27FC236}">
                <a16:creationId xmlns:a16="http://schemas.microsoft.com/office/drawing/2014/main" id="{D3EC0259-7C7B-4163-8BA2-D475BF506859}"/>
              </a:ext>
            </a:extLst>
          </p:cNvPr>
          <p:cNvSpPr/>
          <p:nvPr/>
        </p:nvSpPr>
        <p:spPr>
          <a:xfrm>
            <a:off x="5126805"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08" name="Rectangle 107">
            <a:extLst>
              <a:ext uri="{FF2B5EF4-FFF2-40B4-BE49-F238E27FC236}">
                <a16:creationId xmlns:a16="http://schemas.microsoft.com/office/drawing/2014/main" id="{A0B88755-F339-4DCE-9DB5-E58D22A45FAC}"/>
              </a:ext>
            </a:extLst>
          </p:cNvPr>
          <p:cNvSpPr/>
          <p:nvPr/>
        </p:nvSpPr>
        <p:spPr>
          <a:xfrm>
            <a:off x="5126805"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9" name="Rectangle 108">
            <a:extLst>
              <a:ext uri="{FF2B5EF4-FFF2-40B4-BE49-F238E27FC236}">
                <a16:creationId xmlns:a16="http://schemas.microsoft.com/office/drawing/2014/main" id="{770B0C34-DB37-438F-8446-29A09B68F5D0}"/>
              </a:ext>
            </a:extLst>
          </p:cNvPr>
          <p:cNvSpPr/>
          <p:nvPr/>
        </p:nvSpPr>
        <p:spPr>
          <a:xfrm>
            <a:off x="5126805"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0" name="Rectangle 109">
            <a:extLst>
              <a:ext uri="{FF2B5EF4-FFF2-40B4-BE49-F238E27FC236}">
                <a16:creationId xmlns:a16="http://schemas.microsoft.com/office/drawing/2014/main" id="{004378A1-ECAA-4E58-9C25-223389DB093F}"/>
              </a:ext>
            </a:extLst>
          </p:cNvPr>
          <p:cNvSpPr/>
          <p:nvPr/>
        </p:nvSpPr>
        <p:spPr>
          <a:xfrm>
            <a:off x="5776354"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1" name="Rectangle 110">
            <a:extLst>
              <a:ext uri="{FF2B5EF4-FFF2-40B4-BE49-F238E27FC236}">
                <a16:creationId xmlns:a16="http://schemas.microsoft.com/office/drawing/2014/main" id="{FD2F36FA-755C-4F62-B69D-9C48995D8F2A}"/>
              </a:ext>
            </a:extLst>
          </p:cNvPr>
          <p:cNvSpPr/>
          <p:nvPr/>
        </p:nvSpPr>
        <p:spPr>
          <a:xfrm>
            <a:off x="5776354"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12" name="Rectangle 111">
            <a:extLst>
              <a:ext uri="{FF2B5EF4-FFF2-40B4-BE49-F238E27FC236}">
                <a16:creationId xmlns:a16="http://schemas.microsoft.com/office/drawing/2014/main" id="{F0400F26-A67E-471C-B65A-B093995BB1DA}"/>
              </a:ext>
            </a:extLst>
          </p:cNvPr>
          <p:cNvSpPr/>
          <p:nvPr/>
        </p:nvSpPr>
        <p:spPr>
          <a:xfrm>
            <a:off x="6425903"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13" name="Rectangle 112">
            <a:extLst>
              <a:ext uri="{FF2B5EF4-FFF2-40B4-BE49-F238E27FC236}">
                <a16:creationId xmlns:a16="http://schemas.microsoft.com/office/drawing/2014/main" id="{0ADD3C35-4B2A-4113-B8D4-FC91F57C6A77}"/>
              </a:ext>
            </a:extLst>
          </p:cNvPr>
          <p:cNvSpPr/>
          <p:nvPr/>
        </p:nvSpPr>
        <p:spPr>
          <a:xfrm>
            <a:off x="6425903"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14" name="Rectangle 113">
            <a:extLst>
              <a:ext uri="{FF2B5EF4-FFF2-40B4-BE49-F238E27FC236}">
                <a16:creationId xmlns:a16="http://schemas.microsoft.com/office/drawing/2014/main" id="{BC4D837F-965D-449F-BBCE-0D338CDB7440}"/>
              </a:ext>
            </a:extLst>
          </p:cNvPr>
          <p:cNvSpPr/>
          <p:nvPr/>
        </p:nvSpPr>
        <p:spPr>
          <a:xfrm>
            <a:off x="70754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5" name="Rectangle 114">
            <a:extLst>
              <a:ext uri="{FF2B5EF4-FFF2-40B4-BE49-F238E27FC236}">
                <a16:creationId xmlns:a16="http://schemas.microsoft.com/office/drawing/2014/main" id="{718F8CAC-4000-4ADB-BED6-D4D722CDC44F}"/>
              </a:ext>
            </a:extLst>
          </p:cNvPr>
          <p:cNvSpPr/>
          <p:nvPr/>
        </p:nvSpPr>
        <p:spPr>
          <a:xfrm>
            <a:off x="70754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6" name="Rectangle 115">
            <a:extLst>
              <a:ext uri="{FF2B5EF4-FFF2-40B4-BE49-F238E27FC236}">
                <a16:creationId xmlns:a16="http://schemas.microsoft.com/office/drawing/2014/main" id="{4CF95152-EC81-4D9A-9CE4-0513C2C36562}"/>
              </a:ext>
            </a:extLst>
          </p:cNvPr>
          <p:cNvSpPr/>
          <p:nvPr/>
        </p:nvSpPr>
        <p:spPr>
          <a:xfrm>
            <a:off x="7725001"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7" name="Rectangle 116">
            <a:extLst>
              <a:ext uri="{FF2B5EF4-FFF2-40B4-BE49-F238E27FC236}">
                <a16:creationId xmlns:a16="http://schemas.microsoft.com/office/drawing/2014/main" id="{0E0A54C3-72CA-4133-B4C9-EC874B71E28C}"/>
              </a:ext>
            </a:extLst>
          </p:cNvPr>
          <p:cNvSpPr/>
          <p:nvPr/>
        </p:nvSpPr>
        <p:spPr>
          <a:xfrm>
            <a:off x="7725001"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8" name="Rectangle 117">
            <a:extLst>
              <a:ext uri="{FF2B5EF4-FFF2-40B4-BE49-F238E27FC236}">
                <a16:creationId xmlns:a16="http://schemas.microsoft.com/office/drawing/2014/main" id="{81F8B503-A7AE-4960-A937-0F4C28336743}"/>
              </a:ext>
            </a:extLst>
          </p:cNvPr>
          <p:cNvSpPr/>
          <p:nvPr/>
        </p:nvSpPr>
        <p:spPr>
          <a:xfrm>
            <a:off x="7725001"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9" name="Rectangle 118">
            <a:extLst>
              <a:ext uri="{FF2B5EF4-FFF2-40B4-BE49-F238E27FC236}">
                <a16:creationId xmlns:a16="http://schemas.microsoft.com/office/drawing/2014/main" id="{670810A4-D116-451C-8A9C-CEA505B7DBD4}"/>
              </a:ext>
            </a:extLst>
          </p:cNvPr>
          <p:cNvSpPr/>
          <p:nvPr/>
        </p:nvSpPr>
        <p:spPr>
          <a:xfrm>
            <a:off x="83745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0" name="Rectangle 119">
            <a:extLst>
              <a:ext uri="{FF2B5EF4-FFF2-40B4-BE49-F238E27FC236}">
                <a16:creationId xmlns:a16="http://schemas.microsoft.com/office/drawing/2014/main" id="{20E93FD2-4D73-42E3-975F-CE816D30C140}"/>
              </a:ext>
            </a:extLst>
          </p:cNvPr>
          <p:cNvSpPr/>
          <p:nvPr/>
        </p:nvSpPr>
        <p:spPr>
          <a:xfrm>
            <a:off x="83745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1" name="Rectangle 120">
            <a:extLst>
              <a:ext uri="{FF2B5EF4-FFF2-40B4-BE49-F238E27FC236}">
                <a16:creationId xmlns:a16="http://schemas.microsoft.com/office/drawing/2014/main" id="{918F18E4-5465-4D1F-9AD5-038FE42C5EBF}"/>
              </a:ext>
            </a:extLst>
          </p:cNvPr>
          <p:cNvSpPr/>
          <p:nvPr/>
        </p:nvSpPr>
        <p:spPr>
          <a:xfrm>
            <a:off x="31781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22" name="Rectangle 121">
            <a:extLst>
              <a:ext uri="{FF2B5EF4-FFF2-40B4-BE49-F238E27FC236}">
                <a16:creationId xmlns:a16="http://schemas.microsoft.com/office/drawing/2014/main" id="{550671E7-E22D-44F5-9B17-93814B82ECF4}"/>
              </a:ext>
            </a:extLst>
          </p:cNvPr>
          <p:cNvSpPr/>
          <p:nvPr/>
        </p:nvSpPr>
        <p:spPr>
          <a:xfrm>
            <a:off x="382770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3" name="Rectangle 122">
            <a:extLst>
              <a:ext uri="{FF2B5EF4-FFF2-40B4-BE49-F238E27FC236}">
                <a16:creationId xmlns:a16="http://schemas.microsoft.com/office/drawing/2014/main" id="{71AFA62F-45D2-480C-BD9D-160BD2D15F27}"/>
              </a:ext>
            </a:extLst>
          </p:cNvPr>
          <p:cNvSpPr/>
          <p:nvPr/>
        </p:nvSpPr>
        <p:spPr>
          <a:xfrm>
            <a:off x="44772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4" name="Rectangle 123">
            <a:extLst>
              <a:ext uri="{FF2B5EF4-FFF2-40B4-BE49-F238E27FC236}">
                <a16:creationId xmlns:a16="http://schemas.microsoft.com/office/drawing/2014/main" id="{E921F772-163E-4F4B-8DDC-6A1CB50D96E7}"/>
              </a:ext>
            </a:extLst>
          </p:cNvPr>
          <p:cNvSpPr/>
          <p:nvPr/>
        </p:nvSpPr>
        <p:spPr>
          <a:xfrm>
            <a:off x="5776354"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25" name="Rectangle 124">
            <a:extLst>
              <a:ext uri="{FF2B5EF4-FFF2-40B4-BE49-F238E27FC236}">
                <a16:creationId xmlns:a16="http://schemas.microsoft.com/office/drawing/2014/main" id="{B3940229-F811-44EA-9A3E-EEACA2614520}"/>
              </a:ext>
            </a:extLst>
          </p:cNvPr>
          <p:cNvSpPr/>
          <p:nvPr/>
        </p:nvSpPr>
        <p:spPr>
          <a:xfrm>
            <a:off x="5776354"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26" name="Rectangle 125">
            <a:extLst>
              <a:ext uri="{FF2B5EF4-FFF2-40B4-BE49-F238E27FC236}">
                <a16:creationId xmlns:a16="http://schemas.microsoft.com/office/drawing/2014/main" id="{11E46A75-2D4F-4E12-8A62-F8EF0F5A03D2}"/>
              </a:ext>
            </a:extLst>
          </p:cNvPr>
          <p:cNvSpPr/>
          <p:nvPr/>
        </p:nvSpPr>
        <p:spPr>
          <a:xfrm>
            <a:off x="6425903"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7" name="Rectangle 126">
            <a:extLst>
              <a:ext uri="{FF2B5EF4-FFF2-40B4-BE49-F238E27FC236}">
                <a16:creationId xmlns:a16="http://schemas.microsoft.com/office/drawing/2014/main" id="{A17D1902-B598-4B2A-B6F1-C87DDA3BEC9E}"/>
              </a:ext>
            </a:extLst>
          </p:cNvPr>
          <p:cNvSpPr/>
          <p:nvPr/>
        </p:nvSpPr>
        <p:spPr>
          <a:xfrm>
            <a:off x="7725001"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8" name="Rectangle 127">
            <a:extLst>
              <a:ext uri="{FF2B5EF4-FFF2-40B4-BE49-F238E27FC236}">
                <a16:creationId xmlns:a16="http://schemas.microsoft.com/office/drawing/2014/main" id="{7B6CB1E2-FEFC-4C05-9724-C9973ACB00A4}"/>
              </a:ext>
            </a:extLst>
          </p:cNvPr>
          <p:cNvSpPr/>
          <p:nvPr/>
        </p:nvSpPr>
        <p:spPr>
          <a:xfrm>
            <a:off x="83745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29" name="Title 1">
            <a:extLst>
              <a:ext uri="{FF2B5EF4-FFF2-40B4-BE49-F238E27FC236}">
                <a16:creationId xmlns:a16="http://schemas.microsoft.com/office/drawing/2014/main" id="{65160E96-11B1-4BD6-93B9-697F6C3FEF9B}"/>
              </a:ext>
            </a:extLst>
          </p:cNvPr>
          <p:cNvSpPr>
            <a:spLocks noGrp="1"/>
          </p:cNvSpPr>
          <p:nvPr>
            <p:ph type="title"/>
          </p:nvPr>
        </p:nvSpPr>
        <p:spPr>
          <a:xfrm>
            <a:off x="94590" y="193446"/>
            <a:ext cx="10258097" cy="738490"/>
          </a:xfrm>
        </p:spPr>
        <p:txBody>
          <a:bodyPr>
            <a:normAutofit fontScale="90000"/>
          </a:bodyPr>
          <a:lstStyle/>
          <a:p>
            <a:r>
              <a:rPr lang="en-US" dirty="0"/>
              <a:t>Convince a Verifier w/o Giving Away the Solution</a:t>
            </a:r>
            <a:endParaRPr lang="en-IL" dirty="0"/>
          </a:p>
        </p:txBody>
      </p:sp>
      <p:sp>
        <p:nvSpPr>
          <p:cNvPr id="131" name="Rectangle 130">
            <a:extLst>
              <a:ext uri="{FF2B5EF4-FFF2-40B4-BE49-F238E27FC236}">
                <a16:creationId xmlns:a16="http://schemas.microsoft.com/office/drawing/2014/main" id="{6D082FEC-D1C1-4F57-888F-88C852FE48C0}"/>
              </a:ext>
            </a:extLst>
          </p:cNvPr>
          <p:cNvSpPr/>
          <p:nvPr/>
        </p:nvSpPr>
        <p:spPr>
          <a:xfrm rot="5400000">
            <a:off x="3483831" y="3740467"/>
            <a:ext cx="5051114" cy="47255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Rectangle 131">
            <a:extLst>
              <a:ext uri="{FF2B5EF4-FFF2-40B4-BE49-F238E27FC236}">
                <a16:creationId xmlns:a16="http://schemas.microsoft.com/office/drawing/2014/main" id="{7A1A0F5B-0BED-413A-9958-E00D099EBFAD}"/>
              </a:ext>
            </a:extLst>
          </p:cNvPr>
          <p:cNvSpPr/>
          <p:nvPr/>
        </p:nvSpPr>
        <p:spPr>
          <a:xfrm>
            <a:off x="9857556" y="1655335"/>
            <a:ext cx="1422184" cy="2708434"/>
          </a:xfrm>
          <a:prstGeom prst="rect">
            <a:avLst/>
          </a:prstGeom>
        </p:spPr>
        <p:txBody>
          <a:bodyPr wrap="none" lIns="91440" tIns="45720" rIns="91440" bIns="45720" anchor="t">
            <a:spAutoFit/>
          </a:bodyPr>
          <a:lstStyle/>
          <a:p>
            <a:r>
              <a:rPr lang="en-US" sz="17000" dirty="0"/>
              <a:t>V</a:t>
            </a:r>
          </a:p>
        </p:txBody>
      </p:sp>
      <p:sp>
        <p:nvSpPr>
          <p:cNvPr id="133" name="Rectangle 132">
            <a:extLst>
              <a:ext uri="{FF2B5EF4-FFF2-40B4-BE49-F238E27FC236}">
                <a16:creationId xmlns:a16="http://schemas.microsoft.com/office/drawing/2014/main" id="{57660D1F-0E06-4F40-B003-CFB99101055B}"/>
              </a:ext>
            </a:extLst>
          </p:cNvPr>
          <p:cNvSpPr/>
          <p:nvPr/>
        </p:nvSpPr>
        <p:spPr>
          <a:xfrm>
            <a:off x="31795" y="3837083"/>
            <a:ext cx="2199962" cy="523220"/>
          </a:xfrm>
          <a:prstGeom prst="rect">
            <a:avLst/>
          </a:prstGeom>
        </p:spPr>
        <p:txBody>
          <a:bodyPr wrap="none" lIns="91440" tIns="45720" rIns="91440" bIns="45720" anchor="t">
            <a:spAutoFit/>
          </a:bodyPr>
          <a:lstStyle/>
          <a:p>
            <a:pPr algn="ctr"/>
            <a:r>
              <a:rPr lang="en-US" sz="2800" dirty="0">
                <a:solidFill>
                  <a:srgbClr val="FF0000"/>
                </a:solidFill>
                <a:cs typeface="Calibri"/>
              </a:rPr>
              <a:t>take </a:t>
            </a:r>
            <a:r>
              <a:rPr lang="en-US" sz="2800" dirty="0" err="1">
                <a:solidFill>
                  <a:srgbClr val="FF0000"/>
                </a:solidFill>
                <a:cs typeface="Calibri"/>
              </a:rPr>
              <a:t>nonhints</a:t>
            </a:r>
            <a:endParaRPr lang="en-US" sz="2800" dirty="0">
              <a:solidFill>
                <a:srgbClr val="FF0000"/>
              </a:solidFill>
              <a:cs typeface="Calibri"/>
            </a:endParaRPr>
          </a:p>
        </p:txBody>
      </p:sp>
      <p:sp>
        <p:nvSpPr>
          <p:cNvPr id="134" name="Rectangle 133">
            <a:extLst>
              <a:ext uri="{FF2B5EF4-FFF2-40B4-BE49-F238E27FC236}">
                <a16:creationId xmlns:a16="http://schemas.microsoft.com/office/drawing/2014/main" id="{077BFD5F-68C6-4FD9-B88D-0CBC6AE1719F}"/>
              </a:ext>
            </a:extLst>
          </p:cNvPr>
          <p:cNvSpPr/>
          <p:nvPr/>
        </p:nvSpPr>
        <p:spPr>
          <a:xfrm>
            <a:off x="576396" y="1655335"/>
            <a:ext cx="1311578" cy="2708434"/>
          </a:xfrm>
          <a:prstGeom prst="rect">
            <a:avLst/>
          </a:prstGeom>
        </p:spPr>
        <p:txBody>
          <a:bodyPr wrap="none" lIns="91440" tIns="45720" rIns="91440" bIns="45720" anchor="t">
            <a:spAutoFit/>
          </a:bodyPr>
          <a:lstStyle/>
          <a:p>
            <a:r>
              <a:rPr lang="en-US" sz="17000" dirty="0"/>
              <a:t>P</a:t>
            </a:r>
          </a:p>
        </p:txBody>
      </p:sp>
    </p:spTree>
    <p:extLst>
      <p:ext uri="{BB962C8B-B14F-4D97-AF65-F5344CB8AC3E}">
        <p14:creationId xmlns:p14="http://schemas.microsoft.com/office/powerpoint/2010/main" val="31404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grpId="0" nodeType="withEffect">
                                  <p:stCondLst>
                                    <p:cond delay="0"/>
                                  </p:stCondLst>
                                  <p:childTnLst>
                                    <p:animMotion origin="layout" path="M 1.66667E-6 -1.48148E-6 L -0.28776 0.00116 " pathEditMode="relative" rAng="0" ptsTypes="AA">
                                      <p:cBhvr>
                                        <p:cTn id="6" dur="2000" fill="hold"/>
                                        <p:tgtEl>
                                          <p:spTgt spid="53"/>
                                        </p:tgtEl>
                                        <p:attrNameLst>
                                          <p:attrName>ppt_x</p:attrName>
                                          <p:attrName>ppt_y</p:attrName>
                                        </p:attrNameLst>
                                      </p:cBhvr>
                                      <p:rCtr x="-14388" y="46"/>
                                    </p:animMotion>
                                  </p:childTnLst>
                                </p:cTn>
                              </p:par>
                              <p:par>
                                <p:cTn id="7" presetID="35" presetClass="path" presetSubtype="0" accel="50000" decel="50000" fill="hold" grpId="0" nodeType="withEffect">
                                  <p:stCondLst>
                                    <p:cond delay="0"/>
                                  </p:stCondLst>
                                  <p:childTnLst>
                                    <p:animMotion origin="layout" path="M 1.66667E-6 -3.7037E-6 L -0.28776 0.00255 " pathEditMode="relative" rAng="0" ptsTypes="AA">
                                      <p:cBhvr>
                                        <p:cTn id="8" dur="2000" fill="hold"/>
                                        <p:tgtEl>
                                          <p:spTgt spid="51"/>
                                        </p:tgtEl>
                                        <p:attrNameLst>
                                          <p:attrName>ppt_x</p:attrName>
                                          <p:attrName>ppt_y</p:attrName>
                                        </p:attrNameLst>
                                      </p:cBhvr>
                                      <p:rCtr x="-14388" y="116"/>
                                    </p:animMotion>
                                  </p:childTnLst>
                                </p:cTn>
                              </p:par>
                              <p:par>
                                <p:cTn id="9" presetID="35" presetClass="path" presetSubtype="0" accel="50000" decel="50000" fill="hold" grpId="0" nodeType="withEffect">
                                  <p:stCondLst>
                                    <p:cond delay="0"/>
                                  </p:stCondLst>
                                  <p:childTnLst>
                                    <p:animMotion origin="layout" path="M 1.66667E-6 -3.7037E-7 L -0.28711 0.00139 " pathEditMode="relative" rAng="0" ptsTypes="AA">
                                      <p:cBhvr>
                                        <p:cTn id="10" dur="2000" fill="hold"/>
                                        <p:tgtEl>
                                          <p:spTgt spid="54"/>
                                        </p:tgtEl>
                                        <p:attrNameLst>
                                          <p:attrName>ppt_x</p:attrName>
                                          <p:attrName>ppt_y</p:attrName>
                                        </p:attrNameLst>
                                      </p:cBhvr>
                                      <p:rCtr x="-14362" y="69"/>
                                    </p:animMotion>
                                  </p:childTnLst>
                                </p:cTn>
                              </p:par>
                              <p:par>
                                <p:cTn id="11" presetID="35" presetClass="path" presetSubtype="0" accel="50000" decel="50000" fill="hold" grpId="0" nodeType="withEffect">
                                  <p:stCondLst>
                                    <p:cond delay="0"/>
                                  </p:stCondLst>
                                  <p:childTnLst>
                                    <p:animMotion origin="layout" path="M 1.66667E-6 -2.59259E-6 L -0.28737 0.00093 " pathEditMode="relative" rAng="0" ptsTypes="AA">
                                      <p:cBhvr>
                                        <p:cTn id="12" dur="2000" fill="hold"/>
                                        <p:tgtEl>
                                          <p:spTgt spid="52"/>
                                        </p:tgtEl>
                                        <p:attrNameLst>
                                          <p:attrName>ppt_x</p:attrName>
                                          <p:attrName>ppt_y</p:attrName>
                                        </p:attrNameLst>
                                      </p:cBhvr>
                                      <p:rCtr x="-14375" y="46"/>
                                    </p:animMotion>
                                  </p:childTnLst>
                                </p:cTn>
                              </p:par>
                              <p:par>
                                <p:cTn id="13" presetID="35" presetClass="path" presetSubtype="0" accel="50000" decel="50000" fill="hold" grpId="0" nodeType="withEffect">
                                  <p:stCondLst>
                                    <p:cond delay="0"/>
                                  </p:stCondLst>
                                  <p:childTnLst>
                                    <p:animMotion origin="layout" path="M 1.66667E-6 -4.81481E-6 L -0.28802 0.00417 " pathEditMode="relative" rAng="0" ptsTypes="AA">
                                      <p:cBhvr>
                                        <p:cTn id="14" dur="2000" fill="hold"/>
                                        <p:tgtEl>
                                          <p:spTgt spid="50"/>
                                        </p:tgtEl>
                                        <p:attrNameLst>
                                          <p:attrName>ppt_x</p:attrName>
                                          <p:attrName>ppt_y</p:attrName>
                                        </p:attrNameLst>
                                      </p:cBhvr>
                                      <p:rCtr x="-14401" y="20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BC716E7-22B3-4A1A-9C9C-ADC86C4E80F2}"/>
              </a:ext>
            </a:extLst>
          </p:cNvPr>
          <p:cNvSpPr/>
          <p:nvPr/>
        </p:nvSpPr>
        <p:spPr>
          <a:xfrm>
            <a:off x="31781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a:extLst>
              <a:ext uri="{FF2B5EF4-FFF2-40B4-BE49-F238E27FC236}">
                <a16:creationId xmlns:a16="http://schemas.microsoft.com/office/drawing/2014/main" id="{0783FAB6-8F16-4718-A295-E495032ECF0E}"/>
              </a:ext>
            </a:extLst>
          </p:cNvPr>
          <p:cNvSpPr/>
          <p:nvPr/>
        </p:nvSpPr>
        <p:spPr>
          <a:xfrm>
            <a:off x="31781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5EB41250-2EFA-468C-A283-75ABB43C1901}"/>
              </a:ext>
            </a:extLst>
          </p:cNvPr>
          <p:cNvSpPr/>
          <p:nvPr/>
        </p:nvSpPr>
        <p:spPr>
          <a:xfrm>
            <a:off x="31781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a:extLst>
              <a:ext uri="{FF2B5EF4-FFF2-40B4-BE49-F238E27FC236}">
                <a16:creationId xmlns:a16="http://schemas.microsoft.com/office/drawing/2014/main" id="{EB575652-352E-4ECE-ADF4-DE39E4A55728}"/>
              </a:ext>
            </a:extLst>
          </p:cNvPr>
          <p:cNvSpPr/>
          <p:nvPr/>
        </p:nvSpPr>
        <p:spPr>
          <a:xfrm>
            <a:off x="31781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88">
            <a:extLst>
              <a:ext uri="{FF2B5EF4-FFF2-40B4-BE49-F238E27FC236}">
                <a16:creationId xmlns:a16="http://schemas.microsoft.com/office/drawing/2014/main" id="{ADBD8F05-60B1-4B53-8821-E6C78FA27DC2}"/>
              </a:ext>
            </a:extLst>
          </p:cNvPr>
          <p:cNvSpPr/>
          <p:nvPr/>
        </p:nvSpPr>
        <p:spPr>
          <a:xfrm>
            <a:off x="31781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a:extLst>
              <a:ext uri="{FF2B5EF4-FFF2-40B4-BE49-F238E27FC236}">
                <a16:creationId xmlns:a16="http://schemas.microsoft.com/office/drawing/2014/main" id="{4DA9ADDC-A87F-45F9-9ABB-F01282A0578C}"/>
              </a:ext>
            </a:extLst>
          </p:cNvPr>
          <p:cNvSpPr/>
          <p:nvPr/>
        </p:nvSpPr>
        <p:spPr>
          <a:xfrm>
            <a:off x="31781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a:extLst>
              <a:ext uri="{FF2B5EF4-FFF2-40B4-BE49-F238E27FC236}">
                <a16:creationId xmlns:a16="http://schemas.microsoft.com/office/drawing/2014/main" id="{F6880A12-D977-4208-971F-8B85996CE6A6}"/>
              </a:ext>
            </a:extLst>
          </p:cNvPr>
          <p:cNvSpPr/>
          <p:nvPr/>
        </p:nvSpPr>
        <p:spPr>
          <a:xfrm>
            <a:off x="31781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a:extLst>
              <a:ext uri="{FF2B5EF4-FFF2-40B4-BE49-F238E27FC236}">
                <a16:creationId xmlns:a16="http://schemas.microsoft.com/office/drawing/2014/main" id="{809BDFAB-1365-4787-BFD9-D812A74AF0FC}"/>
              </a:ext>
            </a:extLst>
          </p:cNvPr>
          <p:cNvSpPr/>
          <p:nvPr/>
        </p:nvSpPr>
        <p:spPr>
          <a:xfrm>
            <a:off x="31781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extLst>
              <a:ext uri="{FF2B5EF4-FFF2-40B4-BE49-F238E27FC236}">
                <a16:creationId xmlns:a16="http://schemas.microsoft.com/office/drawing/2014/main" id="{531838FF-7A73-4404-85D8-AB732C790E13}"/>
              </a:ext>
            </a:extLst>
          </p:cNvPr>
          <p:cNvSpPr/>
          <p:nvPr/>
        </p:nvSpPr>
        <p:spPr>
          <a:xfrm>
            <a:off x="31781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extLst>
              <a:ext uri="{FF2B5EF4-FFF2-40B4-BE49-F238E27FC236}">
                <a16:creationId xmlns:a16="http://schemas.microsoft.com/office/drawing/2014/main" id="{3F4545CB-04A4-4F29-9070-2DD25CD9E4DC}"/>
              </a:ext>
            </a:extLst>
          </p:cNvPr>
          <p:cNvSpPr/>
          <p:nvPr/>
        </p:nvSpPr>
        <p:spPr>
          <a:xfrm>
            <a:off x="382770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079BA7F7-E651-4A95-B902-B254CB9499A1}"/>
              </a:ext>
            </a:extLst>
          </p:cNvPr>
          <p:cNvSpPr/>
          <p:nvPr/>
        </p:nvSpPr>
        <p:spPr>
          <a:xfrm>
            <a:off x="382770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C65AA12B-F4AE-4390-AFBB-C71A5551B54C}"/>
              </a:ext>
            </a:extLst>
          </p:cNvPr>
          <p:cNvSpPr/>
          <p:nvPr/>
        </p:nvSpPr>
        <p:spPr>
          <a:xfrm>
            <a:off x="382770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B41AFEAC-64B9-48A7-8668-D31651448018}"/>
              </a:ext>
            </a:extLst>
          </p:cNvPr>
          <p:cNvSpPr/>
          <p:nvPr/>
        </p:nvSpPr>
        <p:spPr>
          <a:xfrm>
            <a:off x="382770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extLst>
              <a:ext uri="{FF2B5EF4-FFF2-40B4-BE49-F238E27FC236}">
                <a16:creationId xmlns:a16="http://schemas.microsoft.com/office/drawing/2014/main" id="{EC56A849-0270-43F8-BDEC-E2C61B342CE2}"/>
              </a:ext>
            </a:extLst>
          </p:cNvPr>
          <p:cNvSpPr/>
          <p:nvPr/>
        </p:nvSpPr>
        <p:spPr>
          <a:xfrm>
            <a:off x="382770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id="{B98C0F8B-F96F-4857-A61C-D1B417A12C46}"/>
              </a:ext>
            </a:extLst>
          </p:cNvPr>
          <p:cNvSpPr/>
          <p:nvPr/>
        </p:nvSpPr>
        <p:spPr>
          <a:xfrm>
            <a:off x="382770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extLst>
              <a:ext uri="{FF2B5EF4-FFF2-40B4-BE49-F238E27FC236}">
                <a16:creationId xmlns:a16="http://schemas.microsoft.com/office/drawing/2014/main" id="{3FCF4DBC-90E0-4CD2-BC7F-DA00BEAB4054}"/>
              </a:ext>
            </a:extLst>
          </p:cNvPr>
          <p:cNvSpPr/>
          <p:nvPr/>
        </p:nvSpPr>
        <p:spPr>
          <a:xfrm>
            <a:off x="382770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extLst>
              <a:ext uri="{FF2B5EF4-FFF2-40B4-BE49-F238E27FC236}">
                <a16:creationId xmlns:a16="http://schemas.microsoft.com/office/drawing/2014/main" id="{6423C48A-F402-484E-B21F-9A5C6A036BC3}"/>
              </a:ext>
            </a:extLst>
          </p:cNvPr>
          <p:cNvSpPr/>
          <p:nvPr/>
        </p:nvSpPr>
        <p:spPr>
          <a:xfrm>
            <a:off x="382770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05BE17B0-CD1C-41D5-88D6-FE34EE3272FF}"/>
              </a:ext>
            </a:extLst>
          </p:cNvPr>
          <p:cNvSpPr/>
          <p:nvPr/>
        </p:nvSpPr>
        <p:spPr>
          <a:xfrm>
            <a:off x="382770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extLst>
              <a:ext uri="{FF2B5EF4-FFF2-40B4-BE49-F238E27FC236}">
                <a16:creationId xmlns:a16="http://schemas.microsoft.com/office/drawing/2014/main" id="{8261120F-BFF5-4284-A47C-D606817A627E}"/>
              </a:ext>
            </a:extLst>
          </p:cNvPr>
          <p:cNvSpPr/>
          <p:nvPr/>
        </p:nvSpPr>
        <p:spPr>
          <a:xfrm>
            <a:off x="44772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extLst>
              <a:ext uri="{FF2B5EF4-FFF2-40B4-BE49-F238E27FC236}">
                <a16:creationId xmlns:a16="http://schemas.microsoft.com/office/drawing/2014/main" id="{47361150-7D94-4C63-9609-9514B95C77F6}"/>
              </a:ext>
            </a:extLst>
          </p:cNvPr>
          <p:cNvSpPr/>
          <p:nvPr/>
        </p:nvSpPr>
        <p:spPr>
          <a:xfrm>
            <a:off x="44772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extLst>
              <a:ext uri="{FF2B5EF4-FFF2-40B4-BE49-F238E27FC236}">
                <a16:creationId xmlns:a16="http://schemas.microsoft.com/office/drawing/2014/main" id="{95D56015-F70E-4F8E-BF1A-89D6935C262A}"/>
              </a:ext>
            </a:extLst>
          </p:cNvPr>
          <p:cNvSpPr/>
          <p:nvPr/>
        </p:nvSpPr>
        <p:spPr>
          <a:xfrm>
            <a:off x="44772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a:extLst>
              <a:ext uri="{FF2B5EF4-FFF2-40B4-BE49-F238E27FC236}">
                <a16:creationId xmlns:a16="http://schemas.microsoft.com/office/drawing/2014/main" id="{27AF61CF-1267-45B7-860D-B5DAF1486937}"/>
              </a:ext>
            </a:extLst>
          </p:cNvPr>
          <p:cNvSpPr/>
          <p:nvPr/>
        </p:nvSpPr>
        <p:spPr>
          <a:xfrm>
            <a:off x="44772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93045BD1-7145-4D53-B7C0-010C55DC260E}"/>
              </a:ext>
            </a:extLst>
          </p:cNvPr>
          <p:cNvSpPr/>
          <p:nvPr/>
        </p:nvSpPr>
        <p:spPr>
          <a:xfrm>
            <a:off x="44772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74CF9545-5885-4931-A723-172EF4EEEBC4}"/>
              </a:ext>
            </a:extLst>
          </p:cNvPr>
          <p:cNvSpPr/>
          <p:nvPr/>
        </p:nvSpPr>
        <p:spPr>
          <a:xfrm>
            <a:off x="44772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2A1D9302-8A57-4B77-B49C-03972BEA32D4}"/>
              </a:ext>
            </a:extLst>
          </p:cNvPr>
          <p:cNvSpPr/>
          <p:nvPr/>
        </p:nvSpPr>
        <p:spPr>
          <a:xfrm>
            <a:off x="44772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56B4E174-75F0-4D0F-9EB3-B3AE09877046}"/>
              </a:ext>
            </a:extLst>
          </p:cNvPr>
          <p:cNvSpPr/>
          <p:nvPr/>
        </p:nvSpPr>
        <p:spPr>
          <a:xfrm>
            <a:off x="44772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08431789-85C6-4579-A8EC-8DE64469D455}"/>
              </a:ext>
            </a:extLst>
          </p:cNvPr>
          <p:cNvSpPr/>
          <p:nvPr/>
        </p:nvSpPr>
        <p:spPr>
          <a:xfrm>
            <a:off x="44772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extLst>
              <a:ext uri="{FF2B5EF4-FFF2-40B4-BE49-F238E27FC236}">
                <a16:creationId xmlns:a16="http://schemas.microsoft.com/office/drawing/2014/main" id="{8FE5773F-EE11-461E-AFCF-07530C702EAB}"/>
              </a:ext>
            </a:extLst>
          </p:cNvPr>
          <p:cNvSpPr/>
          <p:nvPr/>
        </p:nvSpPr>
        <p:spPr>
          <a:xfrm>
            <a:off x="5126805"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BA75964B-FAC4-4543-92D0-B212122FFC5D}"/>
              </a:ext>
            </a:extLst>
          </p:cNvPr>
          <p:cNvSpPr/>
          <p:nvPr/>
        </p:nvSpPr>
        <p:spPr>
          <a:xfrm>
            <a:off x="5126805"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AB38DBB-E281-4D29-AED1-9FF2EDBABE65}"/>
              </a:ext>
            </a:extLst>
          </p:cNvPr>
          <p:cNvSpPr/>
          <p:nvPr/>
        </p:nvSpPr>
        <p:spPr>
          <a:xfrm>
            <a:off x="5126805"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15A962DA-F59F-4402-82A1-12659DE6266B}"/>
              </a:ext>
            </a:extLst>
          </p:cNvPr>
          <p:cNvSpPr/>
          <p:nvPr/>
        </p:nvSpPr>
        <p:spPr>
          <a:xfrm>
            <a:off x="5126805"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extLst>
              <a:ext uri="{FF2B5EF4-FFF2-40B4-BE49-F238E27FC236}">
                <a16:creationId xmlns:a16="http://schemas.microsoft.com/office/drawing/2014/main" id="{624CB3CB-F511-4D21-81E9-665044E52AA4}"/>
              </a:ext>
            </a:extLst>
          </p:cNvPr>
          <p:cNvSpPr/>
          <p:nvPr/>
        </p:nvSpPr>
        <p:spPr>
          <a:xfrm>
            <a:off x="5126805"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809DF4DA-8E15-40C7-A262-B8D036584761}"/>
              </a:ext>
            </a:extLst>
          </p:cNvPr>
          <p:cNvSpPr/>
          <p:nvPr/>
        </p:nvSpPr>
        <p:spPr>
          <a:xfrm>
            <a:off x="5126805"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A80C3D5A-8C0B-4C76-B42B-E999471837F1}"/>
              </a:ext>
            </a:extLst>
          </p:cNvPr>
          <p:cNvSpPr/>
          <p:nvPr/>
        </p:nvSpPr>
        <p:spPr>
          <a:xfrm>
            <a:off x="5126805"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5A2AB6E8-AA4D-4977-A396-7946E8AB0586}"/>
              </a:ext>
            </a:extLst>
          </p:cNvPr>
          <p:cNvSpPr/>
          <p:nvPr/>
        </p:nvSpPr>
        <p:spPr>
          <a:xfrm>
            <a:off x="5126805"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extLst>
              <a:ext uri="{FF2B5EF4-FFF2-40B4-BE49-F238E27FC236}">
                <a16:creationId xmlns:a16="http://schemas.microsoft.com/office/drawing/2014/main" id="{9DB3606F-6C78-4CDE-9340-116D9EAD5FDB}"/>
              </a:ext>
            </a:extLst>
          </p:cNvPr>
          <p:cNvSpPr/>
          <p:nvPr/>
        </p:nvSpPr>
        <p:spPr>
          <a:xfrm>
            <a:off x="5126805"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AF11929F-EDF5-4B14-8A61-E7633F3D8F7D}"/>
              </a:ext>
            </a:extLst>
          </p:cNvPr>
          <p:cNvSpPr/>
          <p:nvPr/>
        </p:nvSpPr>
        <p:spPr>
          <a:xfrm>
            <a:off x="5776354"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E57B6960-E5D8-4045-80E0-557898033BF9}"/>
              </a:ext>
            </a:extLst>
          </p:cNvPr>
          <p:cNvSpPr/>
          <p:nvPr/>
        </p:nvSpPr>
        <p:spPr>
          <a:xfrm>
            <a:off x="5776354"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181098B1-C92D-4DE2-BC95-D5F545003744}"/>
              </a:ext>
            </a:extLst>
          </p:cNvPr>
          <p:cNvSpPr/>
          <p:nvPr/>
        </p:nvSpPr>
        <p:spPr>
          <a:xfrm>
            <a:off x="5776354"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5D4A9829-B6E0-4ED7-B656-CF34BBAAEFD3}"/>
              </a:ext>
            </a:extLst>
          </p:cNvPr>
          <p:cNvSpPr/>
          <p:nvPr/>
        </p:nvSpPr>
        <p:spPr>
          <a:xfrm>
            <a:off x="5776354"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4D4553F0-4265-4113-B9B7-684FC3EA918D}"/>
              </a:ext>
            </a:extLst>
          </p:cNvPr>
          <p:cNvSpPr/>
          <p:nvPr/>
        </p:nvSpPr>
        <p:spPr>
          <a:xfrm>
            <a:off x="6425903"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76B94410-DAD8-4928-BE86-C91078F72037}"/>
              </a:ext>
            </a:extLst>
          </p:cNvPr>
          <p:cNvSpPr/>
          <p:nvPr/>
        </p:nvSpPr>
        <p:spPr>
          <a:xfrm>
            <a:off x="6425903"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F95DCAEC-C3AA-4496-AA78-92E485A60356}"/>
              </a:ext>
            </a:extLst>
          </p:cNvPr>
          <p:cNvSpPr/>
          <p:nvPr/>
        </p:nvSpPr>
        <p:spPr>
          <a:xfrm>
            <a:off x="6425903"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87C8AEEC-DAC1-4227-A53C-87E4489999A4}"/>
              </a:ext>
            </a:extLst>
          </p:cNvPr>
          <p:cNvSpPr/>
          <p:nvPr/>
        </p:nvSpPr>
        <p:spPr>
          <a:xfrm>
            <a:off x="6425903"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2B8AEE31-9EF1-4B2F-8F98-88DDBECE9741}"/>
              </a:ext>
            </a:extLst>
          </p:cNvPr>
          <p:cNvSpPr/>
          <p:nvPr/>
        </p:nvSpPr>
        <p:spPr>
          <a:xfrm>
            <a:off x="6425903"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EEC63369-6337-44B2-8481-0FB70E239DD6}"/>
              </a:ext>
            </a:extLst>
          </p:cNvPr>
          <p:cNvSpPr/>
          <p:nvPr/>
        </p:nvSpPr>
        <p:spPr>
          <a:xfrm>
            <a:off x="6425903"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D5AAD10C-06F5-46FF-9D04-64F7CE40223E}"/>
              </a:ext>
            </a:extLst>
          </p:cNvPr>
          <p:cNvSpPr/>
          <p:nvPr/>
        </p:nvSpPr>
        <p:spPr>
          <a:xfrm>
            <a:off x="6425903"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5C9E2646-2EE4-41CD-9B89-2C3049AC94AF}"/>
              </a:ext>
            </a:extLst>
          </p:cNvPr>
          <p:cNvSpPr/>
          <p:nvPr/>
        </p:nvSpPr>
        <p:spPr>
          <a:xfrm>
            <a:off x="6425903"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536CE724-F2CB-498D-AFF9-AD50A3B812BE}"/>
              </a:ext>
            </a:extLst>
          </p:cNvPr>
          <p:cNvSpPr/>
          <p:nvPr/>
        </p:nvSpPr>
        <p:spPr>
          <a:xfrm>
            <a:off x="6425903"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4014FAD7-0BC9-4945-BE05-617D16A6E5B5}"/>
              </a:ext>
            </a:extLst>
          </p:cNvPr>
          <p:cNvSpPr/>
          <p:nvPr/>
        </p:nvSpPr>
        <p:spPr>
          <a:xfrm>
            <a:off x="70754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ADF7D824-2A71-4E31-A104-A723A0AA1E00}"/>
              </a:ext>
            </a:extLst>
          </p:cNvPr>
          <p:cNvSpPr/>
          <p:nvPr/>
        </p:nvSpPr>
        <p:spPr>
          <a:xfrm>
            <a:off x="70754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B12DC90C-4406-45C3-B131-4DE8840C7370}"/>
              </a:ext>
            </a:extLst>
          </p:cNvPr>
          <p:cNvSpPr/>
          <p:nvPr/>
        </p:nvSpPr>
        <p:spPr>
          <a:xfrm>
            <a:off x="70754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DE2C0DC3-02BA-4728-ABB2-B97E6E04A063}"/>
              </a:ext>
            </a:extLst>
          </p:cNvPr>
          <p:cNvSpPr/>
          <p:nvPr/>
        </p:nvSpPr>
        <p:spPr>
          <a:xfrm>
            <a:off x="70754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35AB2A20-61CF-43C7-A1DA-3A26F1A61733}"/>
              </a:ext>
            </a:extLst>
          </p:cNvPr>
          <p:cNvSpPr/>
          <p:nvPr/>
        </p:nvSpPr>
        <p:spPr>
          <a:xfrm>
            <a:off x="70754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2D150FFB-93B7-44BF-BBB3-39E0F944F29C}"/>
              </a:ext>
            </a:extLst>
          </p:cNvPr>
          <p:cNvSpPr/>
          <p:nvPr/>
        </p:nvSpPr>
        <p:spPr>
          <a:xfrm>
            <a:off x="70754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5F44672-2547-4C63-8624-3A91CAC3CE5A}"/>
              </a:ext>
            </a:extLst>
          </p:cNvPr>
          <p:cNvSpPr/>
          <p:nvPr/>
        </p:nvSpPr>
        <p:spPr>
          <a:xfrm>
            <a:off x="70754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76322DC6-12B5-4630-9156-D409D2060E3F}"/>
              </a:ext>
            </a:extLst>
          </p:cNvPr>
          <p:cNvSpPr/>
          <p:nvPr/>
        </p:nvSpPr>
        <p:spPr>
          <a:xfrm>
            <a:off x="70754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ACD73FFD-3885-4E0C-B18C-18B866F28E21}"/>
              </a:ext>
            </a:extLst>
          </p:cNvPr>
          <p:cNvSpPr/>
          <p:nvPr/>
        </p:nvSpPr>
        <p:spPr>
          <a:xfrm>
            <a:off x="70754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0111FFD-EFE3-43E8-8A3B-74DBEB122EFC}"/>
              </a:ext>
            </a:extLst>
          </p:cNvPr>
          <p:cNvSpPr/>
          <p:nvPr/>
        </p:nvSpPr>
        <p:spPr>
          <a:xfrm>
            <a:off x="7725001"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B6388CA-E11C-401D-BD7F-9B205A53358B}"/>
              </a:ext>
            </a:extLst>
          </p:cNvPr>
          <p:cNvSpPr/>
          <p:nvPr/>
        </p:nvSpPr>
        <p:spPr>
          <a:xfrm>
            <a:off x="7725001"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00CAED5E-C6B6-4639-9173-9433EE1407F1}"/>
              </a:ext>
            </a:extLst>
          </p:cNvPr>
          <p:cNvSpPr/>
          <p:nvPr/>
        </p:nvSpPr>
        <p:spPr>
          <a:xfrm>
            <a:off x="7725001"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646D637A-FCF8-4CF6-9979-33E601DCB9A4}"/>
              </a:ext>
            </a:extLst>
          </p:cNvPr>
          <p:cNvSpPr/>
          <p:nvPr/>
        </p:nvSpPr>
        <p:spPr>
          <a:xfrm>
            <a:off x="7725001"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780980F-4B75-43D3-9600-8F20E6790141}"/>
              </a:ext>
            </a:extLst>
          </p:cNvPr>
          <p:cNvSpPr/>
          <p:nvPr/>
        </p:nvSpPr>
        <p:spPr>
          <a:xfrm>
            <a:off x="7725001"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C738CF60-0336-463C-9E5C-8241053EF8BC}"/>
              </a:ext>
            </a:extLst>
          </p:cNvPr>
          <p:cNvSpPr/>
          <p:nvPr/>
        </p:nvSpPr>
        <p:spPr>
          <a:xfrm>
            <a:off x="7725001"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9B5D6435-5FF5-408F-BE30-49B9E03D7675}"/>
              </a:ext>
            </a:extLst>
          </p:cNvPr>
          <p:cNvSpPr/>
          <p:nvPr/>
        </p:nvSpPr>
        <p:spPr>
          <a:xfrm>
            <a:off x="7725001"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3079BB87-03A1-4406-9564-9F4D93B96718}"/>
              </a:ext>
            </a:extLst>
          </p:cNvPr>
          <p:cNvSpPr/>
          <p:nvPr/>
        </p:nvSpPr>
        <p:spPr>
          <a:xfrm>
            <a:off x="7725001"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F3388AC5-0500-465A-9E74-5C30B6B201E0}"/>
              </a:ext>
            </a:extLst>
          </p:cNvPr>
          <p:cNvSpPr/>
          <p:nvPr/>
        </p:nvSpPr>
        <p:spPr>
          <a:xfrm>
            <a:off x="7725001"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D9835DD-C07F-476B-81E4-E2C9AC008596}"/>
              </a:ext>
            </a:extLst>
          </p:cNvPr>
          <p:cNvSpPr/>
          <p:nvPr/>
        </p:nvSpPr>
        <p:spPr>
          <a:xfrm>
            <a:off x="83745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CCC2FA8-2975-4823-87F0-C4B10A57B469}"/>
              </a:ext>
            </a:extLst>
          </p:cNvPr>
          <p:cNvSpPr/>
          <p:nvPr/>
        </p:nvSpPr>
        <p:spPr>
          <a:xfrm>
            <a:off x="83745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E7C257D-671D-46C4-955D-16B6319786FE}"/>
              </a:ext>
            </a:extLst>
          </p:cNvPr>
          <p:cNvSpPr/>
          <p:nvPr/>
        </p:nvSpPr>
        <p:spPr>
          <a:xfrm>
            <a:off x="83745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9A8253BC-E111-40C6-BC9A-DBB15498673C}"/>
              </a:ext>
            </a:extLst>
          </p:cNvPr>
          <p:cNvSpPr/>
          <p:nvPr/>
        </p:nvSpPr>
        <p:spPr>
          <a:xfrm>
            <a:off x="83745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8343FF0-4BB8-4595-9F49-76FFAB53E45F}"/>
              </a:ext>
            </a:extLst>
          </p:cNvPr>
          <p:cNvSpPr/>
          <p:nvPr/>
        </p:nvSpPr>
        <p:spPr>
          <a:xfrm>
            <a:off x="83745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84D320D-9CA8-4475-B869-A0F577DDE1C5}"/>
              </a:ext>
            </a:extLst>
          </p:cNvPr>
          <p:cNvSpPr/>
          <p:nvPr/>
        </p:nvSpPr>
        <p:spPr>
          <a:xfrm>
            <a:off x="83745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A100C334-CE15-426C-A478-9EE46F44D260}"/>
              </a:ext>
            </a:extLst>
          </p:cNvPr>
          <p:cNvSpPr/>
          <p:nvPr/>
        </p:nvSpPr>
        <p:spPr>
          <a:xfrm>
            <a:off x="83745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0D801F-BF94-46F0-A610-9082677377BF}"/>
              </a:ext>
            </a:extLst>
          </p:cNvPr>
          <p:cNvSpPr/>
          <p:nvPr/>
        </p:nvSpPr>
        <p:spPr>
          <a:xfrm>
            <a:off x="83745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5FC9810E-6463-46CC-BD95-F6E4A332FF9B}"/>
              </a:ext>
            </a:extLst>
          </p:cNvPr>
          <p:cNvSpPr/>
          <p:nvPr/>
        </p:nvSpPr>
        <p:spPr>
          <a:xfrm>
            <a:off x="83745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extLst>
              <a:ext uri="{FF2B5EF4-FFF2-40B4-BE49-F238E27FC236}">
                <a16:creationId xmlns:a16="http://schemas.microsoft.com/office/drawing/2014/main" id="{296A5D4F-FB12-43E0-B799-2EDA42C2A6CC}"/>
              </a:ext>
            </a:extLst>
          </p:cNvPr>
          <p:cNvSpPr/>
          <p:nvPr/>
        </p:nvSpPr>
        <p:spPr>
          <a:xfrm>
            <a:off x="31781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95" name="Rectangle 94">
            <a:extLst>
              <a:ext uri="{FF2B5EF4-FFF2-40B4-BE49-F238E27FC236}">
                <a16:creationId xmlns:a16="http://schemas.microsoft.com/office/drawing/2014/main" id="{B66FED7C-CA57-4E36-870B-221335C79A83}"/>
              </a:ext>
            </a:extLst>
          </p:cNvPr>
          <p:cNvSpPr/>
          <p:nvPr/>
        </p:nvSpPr>
        <p:spPr>
          <a:xfrm>
            <a:off x="382770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6" name="Rectangle 95">
            <a:extLst>
              <a:ext uri="{FF2B5EF4-FFF2-40B4-BE49-F238E27FC236}">
                <a16:creationId xmlns:a16="http://schemas.microsoft.com/office/drawing/2014/main" id="{A9910110-4278-4E4C-85D4-5B9B63AFE708}"/>
              </a:ext>
            </a:extLst>
          </p:cNvPr>
          <p:cNvSpPr/>
          <p:nvPr/>
        </p:nvSpPr>
        <p:spPr>
          <a:xfrm>
            <a:off x="44772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97" name="Rectangle 96">
            <a:extLst>
              <a:ext uri="{FF2B5EF4-FFF2-40B4-BE49-F238E27FC236}">
                <a16:creationId xmlns:a16="http://schemas.microsoft.com/office/drawing/2014/main" id="{1F6E3053-FBBB-4A0B-97BD-68ECA098A880}"/>
              </a:ext>
            </a:extLst>
          </p:cNvPr>
          <p:cNvSpPr/>
          <p:nvPr/>
        </p:nvSpPr>
        <p:spPr>
          <a:xfrm>
            <a:off x="5126805"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98" name="Rectangle 97">
            <a:extLst>
              <a:ext uri="{FF2B5EF4-FFF2-40B4-BE49-F238E27FC236}">
                <a16:creationId xmlns:a16="http://schemas.microsoft.com/office/drawing/2014/main" id="{2DA9C243-1574-41A5-9122-27651A223B0D}"/>
              </a:ext>
            </a:extLst>
          </p:cNvPr>
          <p:cNvSpPr/>
          <p:nvPr/>
        </p:nvSpPr>
        <p:spPr>
          <a:xfrm>
            <a:off x="6425903"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9" name="Rectangle 98">
            <a:extLst>
              <a:ext uri="{FF2B5EF4-FFF2-40B4-BE49-F238E27FC236}">
                <a16:creationId xmlns:a16="http://schemas.microsoft.com/office/drawing/2014/main" id="{EB19F5C6-6CDC-4A0C-AEAC-401E0E03E515}"/>
              </a:ext>
            </a:extLst>
          </p:cNvPr>
          <p:cNvSpPr/>
          <p:nvPr/>
        </p:nvSpPr>
        <p:spPr>
          <a:xfrm>
            <a:off x="70754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0" name="Rectangle 99">
            <a:extLst>
              <a:ext uri="{FF2B5EF4-FFF2-40B4-BE49-F238E27FC236}">
                <a16:creationId xmlns:a16="http://schemas.microsoft.com/office/drawing/2014/main" id="{4849F820-2A60-4BA2-828D-79B3852C41B5}"/>
              </a:ext>
            </a:extLst>
          </p:cNvPr>
          <p:cNvSpPr/>
          <p:nvPr/>
        </p:nvSpPr>
        <p:spPr>
          <a:xfrm>
            <a:off x="7725001"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01" name="Rectangle 100">
            <a:extLst>
              <a:ext uri="{FF2B5EF4-FFF2-40B4-BE49-F238E27FC236}">
                <a16:creationId xmlns:a16="http://schemas.microsoft.com/office/drawing/2014/main" id="{5E8213EC-7441-4952-B356-C0BD57C39DF5}"/>
              </a:ext>
            </a:extLst>
          </p:cNvPr>
          <p:cNvSpPr/>
          <p:nvPr/>
        </p:nvSpPr>
        <p:spPr>
          <a:xfrm>
            <a:off x="31781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2" name="Rectangle 101">
            <a:extLst>
              <a:ext uri="{FF2B5EF4-FFF2-40B4-BE49-F238E27FC236}">
                <a16:creationId xmlns:a16="http://schemas.microsoft.com/office/drawing/2014/main" id="{934046A3-1C2D-40F6-94B1-DD398432D037}"/>
              </a:ext>
            </a:extLst>
          </p:cNvPr>
          <p:cNvSpPr/>
          <p:nvPr/>
        </p:nvSpPr>
        <p:spPr>
          <a:xfrm>
            <a:off x="31781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3" name="Rectangle 102">
            <a:extLst>
              <a:ext uri="{FF2B5EF4-FFF2-40B4-BE49-F238E27FC236}">
                <a16:creationId xmlns:a16="http://schemas.microsoft.com/office/drawing/2014/main" id="{1235E66F-B8EE-4800-B90C-384766CB9BE3}"/>
              </a:ext>
            </a:extLst>
          </p:cNvPr>
          <p:cNvSpPr/>
          <p:nvPr/>
        </p:nvSpPr>
        <p:spPr>
          <a:xfrm>
            <a:off x="382770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4" name="Rectangle 103">
            <a:extLst>
              <a:ext uri="{FF2B5EF4-FFF2-40B4-BE49-F238E27FC236}">
                <a16:creationId xmlns:a16="http://schemas.microsoft.com/office/drawing/2014/main" id="{B3AEE3DA-537B-41EF-985E-F02D26F2DC9B}"/>
              </a:ext>
            </a:extLst>
          </p:cNvPr>
          <p:cNvSpPr/>
          <p:nvPr/>
        </p:nvSpPr>
        <p:spPr>
          <a:xfrm>
            <a:off x="382770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5" name="Rectangle 104">
            <a:extLst>
              <a:ext uri="{FF2B5EF4-FFF2-40B4-BE49-F238E27FC236}">
                <a16:creationId xmlns:a16="http://schemas.microsoft.com/office/drawing/2014/main" id="{433D29F5-1BE2-4161-B7B5-0054E3FCB20C}"/>
              </a:ext>
            </a:extLst>
          </p:cNvPr>
          <p:cNvSpPr/>
          <p:nvPr/>
        </p:nvSpPr>
        <p:spPr>
          <a:xfrm>
            <a:off x="382770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6" name="Rectangle 105">
            <a:extLst>
              <a:ext uri="{FF2B5EF4-FFF2-40B4-BE49-F238E27FC236}">
                <a16:creationId xmlns:a16="http://schemas.microsoft.com/office/drawing/2014/main" id="{E0E1846D-0F38-44F5-BD4C-DE9285C95BB5}"/>
              </a:ext>
            </a:extLst>
          </p:cNvPr>
          <p:cNvSpPr/>
          <p:nvPr/>
        </p:nvSpPr>
        <p:spPr>
          <a:xfrm>
            <a:off x="44772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7" name="Rectangle 106">
            <a:extLst>
              <a:ext uri="{FF2B5EF4-FFF2-40B4-BE49-F238E27FC236}">
                <a16:creationId xmlns:a16="http://schemas.microsoft.com/office/drawing/2014/main" id="{D3EC0259-7C7B-4163-8BA2-D475BF506859}"/>
              </a:ext>
            </a:extLst>
          </p:cNvPr>
          <p:cNvSpPr/>
          <p:nvPr/>
        </p:nvSpPr>
        <p:spPr>
          <a:xfrm>
            <a:off x="5126805"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08" name="Rectangle 107">
            <a:extLst>
              <a:ext uri="{FF2B5EF4-FFF2-40B4-BE49-F238E27FC236}">
                <a16:creationId xmlns:a16="http://schemas.microsoft.com/office/drawing/2014/main" id="{A0B88755-F339-4DCE-9DB5-E58D22A45FAC}"/>
              </a:ext>
            </a:extLst>
          </p:cNvPr>
          <p:cNvSpPr/>
          <p:nvPr/>
        </p:nvSpPr>
        <p:spPr>
          <a:xfrm>
            <a:off x="5126805"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9" name="Rectangle 108">
            <a:extLst>
              <a:ext uri="{FF2B5EF4-FFF2-40B4-BE49-F238E27FC236}">
                <a16:creationId xmlns:a16="http://schemas.microsoft.com/office/drawing/2014/main" id="{770B0C34-DB37-438F-8446-29A09B68F5D0}"/>
              </a:ext>
            </a:extLst>
          </p:cNvPr>
          <p:cNvSpPr/>
          <p:nvPr/>
        </p:nvSpPr>
        <p:spPr>
          <a:xfrm>
            <a:off x="5126805"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0" name="Rectangle 109">
            <a:extLst>
              <a:ext uri="{FF2B5EF4-FFF2-40B4-BE49-F238E27FC236}">
                <a16:creationId xmlns:a16="http://schemas.microsoft.com/office/drawing/2014/main" id="{004378A1-ECAA-4E58-9C25-223389DB093F}"/>
              </a:ext>
            </a:extLst>
          </p:cNvPr>
          <p:cNvSpPr/>
          <p:nvPr/>
        </p:nvSpPr>
        <p:spPr>
          <a:xfrm>
            <a:off x="5776354"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1" name="Rectangle 110">
            <a:extLst>
              <a:ext uri="{FF2B5EF4-FFF2-40B4-BE49-F238E27FC236}">
                <a16:creationId xmlns:a16="http://schemas.microsoft.com/office/drawing/2014/main" id="{FD2F36FA-755C-4F62-B69D-9C48995D8F2A}"/>
              </a:ext>
            </a:extLst>
          </p:cNvPr>
          <p:cNvSpPr/>
          <p:nvPr/>
        </p:nvSpPr>
        <p:spPr>
          <a:xfrm>
            <a:off x="5776354"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12" name="Rectangle 111">
            <a:extLst>
              <a:ext uri="{FF2B5EF4-FFF2-40B4-BE49-F238E27FC236}">
                <a16:creationId xmlns:a16="http://schemas.microsoft.com/office/drawing/2014/main" id="{F0400F26-A67E-471C-B65A-B093995BB1DA}"/>
              </a:ext>
            </a:extLst>
          </p:cNvPr>
          <p:cNvSpPr/>
          <p:nvPr/>
        </p:nvSpPr>
        <p:spPr>
          <a:xfrm>
            <a:off x="6425903"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13" name="Rectangle 112">
            <a:extLst>
              <a:ext uri="{FF2B5EF4-FFF2-40B4-BE49-F238E27FC236}">
                <a16:creationId xmlns:a16="http://schemas.microsoft.com/office/drawing/2014/main" id="{0ADD3C35-4B2A-4113-B8D4-FC91F57C6A77}"/>
              </a:ext>
            </a:extLst>
          </p:cNvPr>
          <p:cNvSpPr/>
          <p:nvPr/>
        </p:nvSpPr>
        <p:spPr>
          <a:xfrm>
            <a:off x="6425903"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14" name="Rectangle 113">
            <a:extLst>
              <a:ext uri="{FF2B5EF4-FFF2-40B4-BE49-F238E27FC236}">
                <a16:creationId xmlns:a16="http://schemas.microsoft.com/office/drawing/2014/main" id="{BC4D837F-965D-449F-BBCE-0D338CDB7440}"/>
              </a:ext>
            </a:extLst>
          </p:cNvPr>
          <p:cNvSpPr/>
          <p:nvPr/>
        </p:nvSpPr>
        <p:spPr>
          <a:xfrm>
            <a:off x="70754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5" name="Rectangle 114">
            <a:extLst>
              <a:ext uri="{FF2B5EF4-FFF2-40B4-BE49-F238E27FC236}">
                <a16:creationId xmlns:a16="http://schemas.microsoft.com/office/drawing/2014/main" id="{718F8CAC-4000-4ADB-BED6-D4D722CDC44F}"/>
              </a:ext>
            </a:extLst>
          </p:cNvPr>
          <p:cNvSpPr/>
          <p:nvPr/>
        </p:nvSpPr>
        <p:spPr>
          <a:xfrm>
            <a:off x="70754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6" name="Rectangle 115">
            <a:extLst>
              <a:ext uri="{FF2B5EF4-FFF2-40B4-BE49-F238E27FC236}">
                <a16:creationId xmlns:a16="http://schemas.microsoft.com/office/drawing/2014/main" id="{4CF95152-EC81-4D9A-9CE4-0513C2C36562}"/>
              </a:ext>
            </a:extLst>
          </p:cNvPr>
          <p:cNvSpPr/>
          <p:nvPr/>
        </p:nvSpPr>
        <p:spPr>
          <a:xfrm>
            <a:off x="7725001"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7" name="Rectangle 116">
            <a:extLst>
              <a:ext uri="{FF2B5EF4-FFF2-40B4-BE49-F238E27FC236}">
                <a16:creationId xmlns:a16="http://schemas.microsoft.com/office/drawing/2014/main" id="{0E0A54C3-72CA-4133-B4C9-EC874B71E28C}"/>
              </a:ext>
            </a:extLst>
          </p:cNvPr>
          <p:cNvSpPr/>
          <p:nvPr/>
        </p:nvSpPr>
        <p:spPr>
          <a:xfrm>
            <a:off x="7725001"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8" name="Rectangle 117">
            <a:extLst>
              <a:ext uri="{FF2B5EF4-FFF2-40B4-BE49-F238E27FC236}">
                <a16:creationId xmlns:a16="http://schemas.microsoft.com/office/drawing/2014/main" id="{81F8B503-A7AE-4960-A937-0F4C28336743}"/>
              </a:ext>
            </a:extLst>
          </p:cNvPr>
          <p:cNvSpPr/>
          <p:nvPr/>
        </p:nvSpPr>
        <p:spPr>
          <a:xfrm>
            <a:off x="7725001"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9" name="Rectangle 118">
            <a:extLst>
              <a:ext uri="{FF2B5EF4-FFF2-40B4-BE49-F238E27FC236}">
                <a16:creationId xmlns:a16="http://schemas.microsoft.com/office/drawing/2014/main" id="{670810A4-D116-451C-8A9C-CEA505B7DBD4}"/>
              </a:ext>
            </a:extLst>
          </p:cNvPr>
          <p:cNvSpPr/>
          <p:nvPr/>
        </p:nvSpPr>
        <p:spPr>
          <a:xfrm>
            <a:off x="83745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0" name="Rectangle 119">
            <a:extLst>
              <a:ext uri="{FF2B5EF4-FFF2-40B4-BE49-F238E27FC236}">
                <a16:creationId xmlns:a16="http://schemas.microsoft.com/office/drawing/2014/main" id="{20E93FD2-4D73-42E3-975F-CE816D30C140}"/>
              </a:ext>
            </a:extLst>
          </p:cNvPr>
          <p:cNvSpPr/>
          <p:nvPr/>
        </p:nvSpPr>
        <p:spPr>
          <a:xfrm>
            <a:off x="83745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1" name="Rectangle 120">
            <a:extLst>
              <a:ext uri="{FF2B5EF4-FFF2-40B4-BE49-F238E27FC236}">
                <a16:creationId xmlns:a16="http://schemas.microsoft.com/office/drawing/2014/main" id="{918F18E4-5465-4D1F-9AD5-038FE42C5EBF}"/>
              </a:ext>
            </a:extLst>
          </p:cNvPr>
          <p:cNvSpPr/>
          <p:nvPr/>
        </p:nvSpPr>
        <p:spPr>
          <a:xfrm>
            <a:off x="31781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22" name="Rectangle 121">
            <a:extLst>
              <a:ext uri="{FF2B5EF4-FFF2-40B4-BE49-F238E27FC236}">
                <a16:creationId xmlns:a16="http://schemas.microsoft.com/office/drawing/2014/main" id="{550671E7-E22D-44F5-9B17-93814B82ECF4}"/>
              </a:ext>
            </a:extLst>
          </p:cNvPr>
          <p:cNvSpPr/>
          <p:nvPr/>
        </p:nvSpPr>
        <p:spPr>
          <a:xfrm>
            <a:off x="382770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3" name="Rectangle 122">
            <a:extLst>
              <a:ext uri="{FF2B5EF4-FFF2-40B4-BE49-F238E27FC236}">
                <a16:creationId xmlns:a16="http://schemas.microsoft.com/office/drawing/2014/main" id="{71AFA62F-45D2-480C-BD9D-160BD2D15F27}"/>
              </a:ext>
            </a:extLst>
          </p:cNvPr>
          <p:cNvSpPr/>
          <p:nvPr/>
        </p:nvSpPr>
        <p:spPr>
          <a:xfrm>
            <a:off x="44772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4" name="Rectangle 123">
            <a:extLst>
              <a:ext uri="{FF2B5EF4-FFF2-40B4-BE49-F238E27FC236}">
                <a16:creationId xmlns:a16="http://schemas.microsoft.com/office/drawing/2014/main" id="{E921F772-163E-4F4B-8DDC-6A1CB50D96E7}"/>
              </a:ext>
            </a:extLst>
          </p:cNvPr>
          <p:cNvSpPr/>
          <p:nvPr/>
        </p:nvSpPr>
        <p:spPr>
          <a:xfrm>
            <a:off x="5776354"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25" name="Rectangle 124">
            <a:extLst>
              <a:ext uri="{FF2B5EF4-FFF2-40B4-BE49-F238E27FC236}">
                <a16:creationId xmlns:a16="http://schemas.microsoft.com/office/drawing/2014/main" id="{B3940229-F811-44EA-9A3E-EEACA2614520}"/>
              </a:ext>
            </a:extLst>
          </p:cNvPr>
          <p:cNvSpPr/>
          <p:nvPr/>
        </p:nvSpPr>
        <p:spPr>
          <a:xfrm>
            <a:off x="5776354"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26" name="Rectangle 125">
            <a:extLst>
              <a:ext uri="{FF2B5EF4-FFF2-40B4-BE49-F238E27FC236}">
                <a16:creationId xmlns:a16="http://schemas.microsoft.com/office/drawing/2014/main" id="{11E46A75-2D4F-4E12-8A62-F8EF0F5A03D2}"/>
              </a:ext>
            </a:extLst>
          </p:cNvPr>
          <p:cNvSpPr/>
          <p:nvPr/>
        </p:nvSpPr>
        <p:spPr>
          <a:xfrm>
            <a:off x="6425903"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7" name="Rectangle 126">
            <a:extLst>
              <a:ext uri="{FF2B5EF4-FFF2-40B4-BE49-F238E27FC236}">
                <a16:creationId xmlns:a16="http://schemas.microsoft.com/office/drawing/2014/main" id="{A17D1902-B598-4B2A-B6F1-C87DDA3BEC9E}"/>
              </a:ext>
            </a:extLst>
          </p:cNvPr>
          <p:cNvSpPr/>
          <p:nvPr/>
        </p:nvSpPr>
        <p:spPr>
          <a:xfrm>
            <a:off x="7725001"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8" name="Rectangle 127">
            <a:extLst>
              <a:ext uri="{FF2B5EF4-FFF2-40B4-BE49-F238E27FC236}">
                <a16:creationId xmlns:a16="http://schemas.microsoft.com/office/drawing/2014/main" id="{7B6CB1E2-FEFC-4C05-9724-C9973ACB00A4}"/>
              </a:ext>
            </a:extLst>
          </p:cNvPr>
          <p:cNvSpPr/>
          <p:nvPr/>
        </p:nvSpPr>
        <p:spPr>
          <a:xfrm>
            <a:off x="83745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29" name="Title 1">
            <a:extLst>
              <a:ext uri="{FF2B5EF4-FFF2-40B4-BE49-F238E27FC236}">
                <a16:creationId xmlns:a16="http://schemas.microsoft.com/office/drawing/2014/main" id="{65160E96-11B1-4BD6-93B9-697F6C3FEF9B}"/>
              </a:ext>
            </a:extLst>
          </p:cNvPr>
          <p:cNvSpPr>
            <a:spLocks noGrp="1"/>
          </p:cNvSpPr>
          <p:nvPr>
            <p:ph type="title"/>
          </p:nvPr>
        </p:nvSpPr>
        <p:spPr>
          <a:xfrm>
            <a:off x="94590" y="193446"/>
            <a:ext cx="10258097" cy="738490"/>
          </a:xfrm>
        </p:spPr>
        <p:txBody>
          <a:bodyPr>
            <a:normAutofit fontScale="90000"/>
          </a:bodyPr>
          <a:lstStyle/>
          <a:p>
            <a:r>
              <a:rPr lang="en-US" dirty="0"/>
              <a:t>Convince a Verifier w/o Giving Away the Solution</a:t>
            </a:r>
            <a:endParaRPr lang="en-IL" dirty="0"/>
          </a:p>
        </p:txBody>
      </p:sp>
      <p:sp>
        <p:nvSpPr>
          <p:cNvPr id="131" name="Rectangle 130">
            <a:extLst>
              <a:ext uri="{FF2B5EF4-FFF2-40B4-BE49-F238E27FC236}">
                <a16:creationId xmlns:a16="http://schemas.microsoft.com/office/drawing/2014/main" id="{6D082FEC-D1C1-4F57-888F-88C852FE48C0}"/>
              </a:ext>
            </a:extLst>
          </p:cNvPr>
          <p:cNvSpPr/>
          <p:nvPr/>
        </p:nvSpPr>
        <p:spPr>
          <a:xfrm rot="5400000">
            <a:off x="3483831" y="3740467"/>
            <a:ext cx="5051114" cy="47255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Rectangle 131">
            <a:extLst>
              <a:ext uri="{FF2B5EF4-FFF2-40B4-BE49-F238E27FC236}">
                <a16:creationId xmlns:a16="http://schemas.microsoft.com/office/drawing/2014/main" id="{7A1A0F5B-0BED-413A-9958-E00D099EBFAD}"/>
              </a:ext>
            </a:extLst>
          </p:cNvPr>
          <p:cNvSpPr/>
          <p:nvPr/>
        </p:nvSpPr>
        <p:spPr>
          <a:xfrm>
            <a:off x="9857556" y="1655335"/>
            <a:ext cx="1422184" cy="2708434"/>
          </a:xfrm>
          <a:prstGeom prst="rect">
            <a:avLst/>
          </a:prstGeom>
        </p:spPr>
        <p:txBody>
          <a:bodyPr wrap="none" lIns="91440" tIns="45720" rIns="91440" bIns="45720" anchor="t">
            <a:spAutoFit/>
          </a:bodyPr>
          <a:lstStyle/>
          <a:p>
            <a:r>
              <a:rPr lang="en-US" sz="17000" dirty="0"/>
              <a:t>V</a:t>
            </a:r>
          </a:p>
        </p:txBody>
      </p:sp>
      <p:sp>
        <p:nvSpPr>
          <p:cNvPr id="130" name="Rectangle 129">
            <a:extLst>
              <a:ext uri="{FF2B5EF4-FFF2-40B4-BE49-F238E27FC236}">
                <a16:creationId xmlns:a16="http://schemas.microsoft.com/office/drawing/2014/main" id="{B9B55407-74CC-4E4F-ACCE-DECBE79E3B07}"/>
              </a:ext>
            </a:extLst>
          </p:cNvPr>
          <p:cNvSpPr/>
          <p:nvPr/>
        </p:nvSpPr>
        <p:spPr>
          <a:xfrm>
            <a:off x="2339734"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5" name="Rectangle 134">
            <a:extLst>
              <a:ext uri="{FF2B5EF4-FFF2-40B4-BE49-F238E27FC236}">
                <a16:creationId xmlns:a16="http://schemas.microsoft.com/office/drawing/2014/main" id="{B0CB90C4-7AA8-4590-9FF1-1CE0784E3A7B}"/>
              </a:ext>
            </a:extLst>
          </p:cNvPr>
          <p:cNvSpPr/>
          <p:nvPr/>
        </p:nvSpPr>
        <p:spPr>
          <a:xfrm>
            <a:off x="2339734"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6" name="Rectangle 135">
            <a:extLst>
              <a:ext uri="{FF2B5EF4-FFF2-40B4-BE49-F238E27FC236}">
                <a16:creationId xmlns:a16="http://schemas.microsoft.com/office/drawing/2014/main" id="{11F8D7F5-C67B-4DAA-A37B-FBB78FDF6700}"/>
              </a:ext>
            </a:extLst>
          </p:cNvPr>
          <p:cNvSpPr/>
          <p:nvPr/>
        </p:nvSpPr>
        <p:spPr>
          <a:xfrm>
            <a:off x="2339734"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Rectangle 136">
            <a:extLst>
              <a:ext uri="{FF2B5EF4-FFF2-40B4-BE49-F238E27FC236}">
                <a16:creationId xmlns:a16="http://schemas.microsoft.com/office/drawing/2014/main" id="{5E09D045-FE53-43EE-AADE-AEA0637F3528}"/>
              </a:ext>
            </a:extLst>
          </p:cNvPr>
          <p:cNvSpPr/>
          <p:nvPr/>
        </p:nvSpPr>
        <p:spPr>
          <a:xfrm>
            <a:off x="2339734"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8" name="Rectangle 137">
            <a:extLst>
              <a:ext uri="{FF2B5EF4-FFF2-40B4-BE49-F238E27FC236}">
                <a16:creationId xmlns:a16="http://schemas.microsoft.com/office/drawing/2014/main" id="{69E83CF1-7C0D-416C-A221-BF908C0BA154}"/>
              </a:ext>
            </a:extLst>
          </p:cNvPr>
          <p:cNvSpPr/>
          <p:nvPr/>
        </p:nvSpPr>
        <p:spPr>
          <a:xfrm>
            <a:off x="2339734"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Rectangle 140">
            <a:extLst>
              <a:ext uri="{FF2B5EF4-FFF2-40B4-BE49-F238E27FC236}">
                <a16:creationId xmlns:a16="http://schemas.microsoft.com/office/drawing/2014/main" id="{FEE4D5E8-2652-47E4-847B-FE38C907B271}"/>
              </a:ext>
            </a:extLst>
          </p:cNvPr>
          <p:cNvSpPr/>
          <p:nvPr/>
        </p:nvSpPr>
        <p:spPr>
          <a:xfrm>
            <a:off x="47184" y="3837083"/>
            <a:ext cx="2169184" cy="954107"/>
          </a:xfrm>
          <a:prstGeom prst="rect">
            <a:avLst/>
          </a:prstGeom>
        </p:spPr>
        <p:txBody>
          <a:bodyPr wrap="none" lIns="91440" tIns="45720" rIns="91440" bIns="45720" anchor="t">
            <a:spAutoFit/>
          </a:bodyPr>
          <a:lstStyle/>
          <a:p>
            <a:pPr algn="ctr"/>
            <a:r>
              <a:rPr lang="en-US" sz="2800" dirty="0">
                <a:solidFill>
                  <a:srgbClr val="FF0000"/>
                </a:solidFill>
                <a:cs typeface="Calibri"/>
              </a:rPr>
              <a:t>take </a:t>
            </a:r>
            <a:r>
              <a:rPr lang="en-US" sz="2800" dirty="0" err="1">
                <a:solidFill>
                  <a:srgbClr val="FF0000"/>
                </a:solidFill>
                <a:cs typeface="Calibri"/>
              </a:rPr>
              <a:t>nonhints</a:t>
            </a:r>
            <a:endParaRPr lang="en-US" sz="2800" dirty="0">
              <a:solidFill>
                <a:srgbClr val="FF0000"/>
              </a:solidFill>
              <a:cs typeface="Calibri"/>
            </a:endParaRPr>
          </a:p>
          <a:p>
            <a:pPr algn="ctr"/>
            <a:r>
              <a:rPr lang="en-US" sz="2800" dirty="0">
                <a:solidFill>
                  <a:srgbClr val="FF0000"/>
                </a:solidFill>
                <a:cs typeface="Calibri"/>
              </a:rPr>
              <a:t>shuffle</a:t>
            </a:r>
          </a:p>
        </p:txBody>
      </p:sp>
      <p:sp>
        <p:nvSpPr>
          <p:cNvPr id="142" name="Rectangle 141">
            <a:extLst>
              <a:ext uri="{FF2B5EF4-FFF2-40B4-BE49-F238E27FC236}">
                <a16:creationId xmlns:a16="http://schemas.microsoft.com/office/drawing/2014/main" id="{CB52F0A2-28FE-471E-AFFF-5D43C7FD6278}"/>
              </a:ext>
            </a:extLst>
          </p:cNvPr>
          <p:cNvSpPr/>
          <p:nvPr/>
        </p:nvSpPr>
        <p:spPr>
          <a:xfrm>
            <a:off x="576396" y="1655335"/>
            <a:ext cx="1311578" cy="2708434"/>
          </a:xfrm>
          <a:prstGeom prst="rect">
            <a:avLst/>
          </a:prstGeom>
        </p:spPr>
        <p:txBody>
          <a:bodyPr wrap="none" lIns="91440" tIns="45720" rIns="91440" bIns="45720" anchor="t">
            <a:spAutoFit/>
          </a:bodyPr>
          <a:lstStyle/>
          <a:p>
            <a:r>
              <a:rPr lang="en-US" sz="17000" dirty="0"/>
              <a:t>P</a:t>
            </a:r>
          </a:p>
        </p:txBody>
      </p:sp>
    </p:spTree>
    <p:extLst>
      <p:ext uri="{BB962C8B-B14F-4D97-AF65-F5344CB8AC3E}">
        <p14:creationId xmlns:p14="http://schemas.microsoft.com/office/powerpoint/2010/main" val="68637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0"/>
                                  </p:stCondLst>
                                  <p:childTnLst>
                                    <p:animMotion origin="layout" path="M 0 0 L 0 0.25 E" pathEditMode="relative" ptsTypes="">
                                      <p:cBhvr>
                                        <p:cTn id="6" dur="2000" fill="hold"/>
                                        <p:tgtEl>
                                          <p:spTgt spid="130"/>
                                        </p:tgtEl>
                                        <p:attrNameLst>
                                          <p:attrName>ppt_x</p:attrName>
                                          <p:attrName>ppt_y</p:attrName>
                                        </p:attrNameLst>
                                      </p:cBhvr>
                                    </p:animMotion>
                                  </p:childTnLst>
                                </p:cTn>
                              </p:par>
                              <p:par>
                                <p:cTn id="7" presetID="64" presetClass="path" presetSubtype="0" accel="50000" decel="50000" fill="hold" grpId="0" nodeType="withEffect">
                                  <p:stCondLst>
                                    <p:cond delay="0"/>
                                  </p:stCondLst>
                                  <p:childTnLst>
                                    <p:animMotion origin="layout" path="M 0 0 L 0 -0.25 E" pathEditMode="relative" ptsTypes="">
                                      <p:cBhvr>
                                        <p:cTn id="8" dur="2000" fill="hold"/>
                                        <p:tgtEl>
                                          <p:spTgt spid="137"/>
                                        </p:tgtEl>
                                        <p:attrNameLst>
                                          <p:attrName>ppt_x</p:attrName>
                                          <p:attrName>ppt_y</p:attrName>
                                        </p:attrNameLst>
                                      </p:cBhvr>
                                    </p:animMotion>
                                  </p:childTnLst>
                                </p:cTn>
                              </p:par>
                              <p:par>
                                <p:cTn id="9" presetID="42" presetClass="path" presetSubtype="0" accel="50000" decel="50000" fill="hold" grpId="0" nodeType="withEffect">
                                  <p:stCondLst>
                                    <p:cond delay="0"/>
                                  </p:stCondLst>
                                  <p:childTnLst>
                                    <p:animMotion origin="layout" path="M 0 0 L 0 0.25 E" pathEditMode="relative" ptsTypes="">
                                      <p:cBhvr>
                                        <p:cTn id="10" dur="2000" fill="hold"/>
                                        <p:tgtEl>
                                          <p:spTgt spid="135"/>
                                        </p:tgtEl>
                                        <p:attrNameLst>
                                          <p:attrName>ppt_x</p:attrName>
                                          <p:attrName>ppt_y</p:attrName>
                                        </p:attrNameLst>
                                      </p:cBhvr>
                                    </p:animMotion>
                                  </p:childTnLst>
                                </p:cTn>
                              </p:par>
                              <p:par>
                                <p:cTn id="11" presetID="64" presetClass="path" presetSubtype="0" accel="50000" decel="50000" fill="hold" grpId="0" nodeType="withEffect">
                                  <p:stCondLst>
                                    <p:cond delay="0"/>
                                  </p:stCondLst>
                                  <p:childTnLst>
                                    <p:animMotion origin="layout" path="M 0 0 L 0 -0.25 E" pathEditMode="relative" ptsTypes="">
                                      <p:cBhvr>
                                        <p:cTn id="12" dur="2000" fill="hold"/>
                                        <p:tgtEl>
                                          <p:spTgt spid="13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35" grpId="0" animBg="1"/>
      <p:bldP spid="137" grpId="0" animBg="1"/>
      <p:bldP spid="1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BC716E7-22B3-4A1A-9C9C-ADC86C4E80F2}"/>
              </a:ext>
            </a:extLst>
          </p:cNvPr>
          <p:cNvSpPr/>
          <p:nvPr/>
        </p:nvSpPr>
        <p:spPr>
          <a:xfrm>
            <a:off x="31781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a:extLst>
              <a:ext uri="{FF2B5EF4-FFF2-40B4-BE49-F238E27FC236}">
                <a16:creationId xmlns:a16="http://schemas.microsoft.com/office/drawing/2014/main" id="{0783FAB6-8F16-4718-A295-E495032ECF0E}"/>
              </a:ext>
            </a:extLst>
          </p:cNvPr>
          <p:cNvSpPr/>
          <p:nvPr/>
        </p:nvSpPr>
        <p:spPr>
          <a:xfrm>
            <a:off x="31781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5EB41250-2EFA-468C-A283-75ABB43C1901}"/>
              </a:ext>
            </a:extLst>
          </p:cNvPr>
          <p:cNvSpPr/>
          <p:nvPr/>
        </p:nvSpPr>
        <p:spPr>
          <a:xfrm>
            <a:off x="31781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87">
            <a:extLst>
              <a:ext uri="{FF2B5EF4-FFF2-40B4-BE49-F238E27FC236}">
                <a16:creationId xmlns:a16="http://schemas.microsoft.com/office/drawing/2014/main" id="{EB575652-352E-4ECE-ADF4-DE39E4A55728}"/>
              </a:ext>
            </a:extLst>
          </p:cNvPr>
          <p:cNvSpPr/>
          <p:nvPr/>
        </p:nvSpPr>
        <p:spPr>
          <a:xfrm>
            <a:off x="31781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88">
            <a:extLst>
              <a:ext uri="{FF2B5EF4-FFF2-40B4-BE49-F238E27FC236}">
                <a16:creationId xmlns:a16="http://schemas.microsoft.com/office/drawing/2014/main" id="{ADBD8F05-60B1-4B53-8821-E6C78FA27DC2}"/>
              </a:ext>
            </a:extLst>
          </p:cNvPr>
          <p:cNvSpPr/>
          <p:nvPr/>
        </p:nvSpPr>
        <p:spPr>
          <a:xfrm>
            <a:off x="31781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a:extLst>
              <a:ext uri="{FF2B5EF4-FFF2-40B4-BE49-F238E27FC236}">
                <a16:creationId xmlns:a16="http://schemas.microsoft.com/office/drawing/2014/main" id="{4DA9ADDC-A87F-45F9-9ABB-F01282A0578C}"/>
              </a:ext>
            </a:extLst>
          </p:cNvPr>
          <p:cNvSpPr/>
          <p:nvPr/>
        </p:nvSpPr>
        <p:spPr>
          <a:xfrm>
            <a:off x="31781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a:extLst>
              <a:ext uri="{FF2B5EF4-FFF2-40B4-BE49-F238E27FC236}">
                <a16:creationId xmlns:a16="http://schemas.microsoft.com/office/drawing/2014/main" id="{F6880A12-D977-4208-971F-8B85996CE6A6}"/>
              </a:ext>
            </a:extLst>
          </p:cNvPr>
          <p:cNvSpPr/>
          <p:nvPr/>
        </p:nvSpPr>
        <p:spPr>
          <a:xfrm>
            <a:off x="31781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a:extLst>
              <a:ext uri="{FF2B5EF4-FFF2-40B4-BE49-F238E27FC236}">
                <a16:creationId xmlns:a16="http://schemas.microsoft.com/office/drawing/2014/main" id="{809BDFAB-1365-4787-BFD9-D812A74AF0FC}"/>
              </a:ext>
            </a:extLst>
          </p:cNvPr>
          <p:cNvSpPr/>
          <p:nvPr/>
        </p:nvSpPr>
        <p:spPr>
          <a:xfrm>
            <a:off x="31781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extLst>
              <a:ext uri="{FF2B5EF4-FFF2-40B4-BE49-F238E27FC236}">
                <a16:creationId xmlns:a16="http://schemas.microsoft.com/office/drawing/2014/main" id="{531838FF-7A73-4404-85D8-AB732C790E13}"/>
              </a:ext>
            </a:extLst>
          </p:cNvPr>
          <p:cNvSpPr/>
          <p:nvPr/>
        </p:nvSpPr>
        <p:spPr>
          <a:xfrm>
            <a:off x="31781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a:extLst>
              <a:ext uri="{FF2B5EF4-FFF2-40B4-BE49-F238E27FC236}">
                <a16:creationId xmlns:a16="http://schemas.microsoft.com/office/drawing/2014/main" id="{3F4545CB-04A4-4F29-9070-2DD25CD9E4DC}"/>
              </a:ext>
            </a:extLst>
          </p:cNvPr>
          <p:cNvSpPr/>
          <p:nvPr/>
        </p:nvSpPr>
        <p:spPr>
          <a:xfrm>
            <a:off x="382770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079BA7F7-E651-4A95-B902-B254CB9499A1}"/>
              </a:ext>
            </a:extLst>
          </p:cNvPr>
          <p:cNvSpPr/>
          <p:nvPr/>
        </p:nvSpPr>
        <p:spPr>
          <a:xfrm>
            <a:off x="382770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C65AA12B-F4AE-4390-AFBB-C71A5551B54C}"/>
              </a:ext>
            </a:extLst>
          </p:cNvPr>
          <p:cNvSpPr/>
          <p:nvPr/>
        </p:nvSpPr>
        <p:spPr>
          <a:xfrm>
            <a:off x="382770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B41AFEAC-64B9-48A7-8668-D31651448018}"/>
              </a:ext>
            </a:extLst>
          </p:cNvPr>
          <p:cNvSpPr/>
          <p:nvPr/>
        </p:nvSpPr>
        <p:spPr>
          <a:xfrm>
            <a:off x="382770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extLst>
              <a:ext uri="{FF2B5EF4-FFF2-40B4-BE49-F238E27FC236}">
                <a16:creationId xmlns:a16="http://schemas.microsoft.com/office/drawing/2014/main" id="{EC56A849-0270-43F8-BDEC-E2C61B342CE2}"/>
              </a:ext>
            </a:extLst>
          </p:cNvPr>
          <p:cNvSpPr/>
          <p:nvPr/>
        </p:nvSpPr>
        <p:spPr>
          <a:xfrm>
            <a:off x="382770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id="{B98C0F8B-F96F-4857-A61C-D1B417A12C46}"/>
              </a:ext>
            </a:extLst>
          </p:cNvPr>
          <p:cNvSpPr/>
          <p:nvPr/>
        </p:nvSpPr>
        <p:spPr>
          <a:xfrm>
            <a:off x="382770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a:extLst>
              <a:ext uri="{FF2B5EF4-FFF2-40B4-BE49-F238E27FC236}">
                <a16:creationId xmlns:a16="http://schemas.microsoft.com/office/drawing/2014/main" id="{3FCF4DBC-90E0-4CD2-BC7F-DA00BEAB4054}"/>
              </a:ext>
            </a:extLst>
          </p:cNvPr>
          <p:cNvSpPr/>
          <p:nvPr/>
        </p:nvSpPr>
        <p:spPr>
          <a:xfrm>
            <a:off x="382770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extLst>
              <a:ext uri="{FF2B5EF4-FFF2-40B4-BE49-F238E27FC236}">
                <a16:creationId xmlns:a16="http://schemas.microsoft.com/office/drawing/2014/main" id="{6423C48A-F402-484E-B21F-9A5C6A036BC3}"/>
              </a:ext>
            </a:extLst>
          </p:cNvPr>
          <p:cNvSpPr/>
          <p:nvPr/>
        </p:nvSpPr>
        <p:spPr>
          <a:xfrm>
            <a:off x="382770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05BE17B0-CD1C-41D5-88D6-FE34EE3272FF}"/>
              </a:ext>
            </a:extLst>
          </p:cNvPr>
          <p:cNvSpPr/>
          <p:nvPr/>
        </p:nvSpPr>
        <p:spPr>
          <a:xfrm>
            <a:off x="382770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extLst>
              <a:ext uri="{FF2B5EF4-FFF2-40B4-BE49-F238E27FC236}">
                <a16:creationId xmlns:a16="http://schemas.microsoft.com/office/drawing/2014/main" id="{8261120F-BFF5-4284-A47C-D606817A627E}"/>
              </a:ext>
            </a:extLst>
          </p:cNvPr>
          <p:cNvSpPr/>
          <p:nvPr/>
        </p:nvSpPr>
        <p:spPr>
          <a:xfrm>
            <a:off x="4477256"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extLst>
              <a:ext uri="{FF2B5EF4-FFF2-40B4-BE49-F238E27FC236}">
                <a16:creationId xmlns:a16="http://schemas.microsoft.com/office/drawing/2014/main" id="{47361150-7D94-4C63-9609-9514B95C77F6}"/>
              </a:ext>
            </a:extLst>
          </p:cNvPr>
          <p:cNvSpPr/>
          <p:nvPr/>
        </p:nvSpPr>
        <p:spPr>
          <a:xfrm>
            <a:off x="4477256"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extLst>
              <a:ext uri="{FF2B5EF4-FFF2-40B4-BE49-F238E27FC236}">
                <a16:creationId xmlns:a16="http://schemas.microsoft.com/office/drawing/2014/main" id="{95D56015-F70E-4F8E-BF1A-89D6935C262A}"/>
              </a:ext>
            </a:extLst>
          </p:cNvPr>
          <p:cNvSpPr/>
          <p:nvPr/>
        </p:nvSpPr>
        <p:spPr>
          <a:xfrm>
            <a:off x="4477256"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a:extLst>
              <a:ext uri="{FF2B5EF4-FFF2-40B4-BE49-F238E27FC236}">
                <a16:creationId xmlns:a16="http://schemas.microsoft.com/office/drawing/2014/main" id="{27AF61CF-1267-45B7-860D-B5DAF1486937}"/>
              </a:ext>
            </a:extLst>
          </p:cNvPr>
          <p:cNvSpPr/>
          <p:nvPr/>
        </p:nvSpPr>
        <p:spPr>
          <a:xfrm>
            <a:off x="4477256"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93045BD1-7145-4D53-B7C0-010C55DC260E}"/>
              </a:ext>
            </a:extLst>
          </p:cNvPr>
          <p:cNvSpPr/>
          <p:nvPr/>
        </p:nvSpPr>
        <p:spPr>
          <a:xfrm>
            <a:off x="4477256"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74CF9545-5885-4931-A723-172EF4EEEBC4}"/>
              </a:ext>
            </a:extLst>
          </p:cNvPr>
          <p:cNvSpPr/>
          <p:nvPr/>
        </p:nvSpPr>
        <p:spPr>
          <a:xfrm>
            <a:off x="4477256"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2A1D9302-8A57-4B77-B49C-03972BEA32D4}"/>
              </a:ext>
            </a:extLst>
          </p:cNvPr>
          <p:cNvSpPr/>
          <p:nvPr/>
        </p:nvSpPr>
        <p:spPr>
          <a:xfrm>
            <a:off x="4477256"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ectangle 73">
            <a:extLst>
              <a:ext uri="{FF2B5EF4-FFF2-40B4-BE49-F238E27FC236}">
                <a16:creationId xmlns:a16="http://schemas.microsoft.com/office/drawing/2014/main" id="{56B4E174-75F0-4D0F-9EB3-B3AE09877046}"/>
              </a:ext>
            </a:extLst>
          </p:cNvPr>
          <p:cNvSpPr/>
          <p:nvPr/>
        </p:nvSpPr>
        <p:spPr>
          <a:xfrm>
            <a:off x="4477256"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08431789-85C6-4579-A8EC-8DE64469D455}"/>
              </a:ext>
            </a:extLst>
          </p:cNvPr>
          <p:cNvSpPr/>
          <p:nvPr/>
        </p:nvSpPr>
        <p:spPr>
          <a:xfrm>
            <a:off x="4477256"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extLst>
              <a:ext uri="{FF2B5EF4-FFF2-40B4-BE49-F238E27FC236}">
                <a16:creationId xmlns:a16="http://schemas.microsoft.com/office/drawing/2014/main" id="{8FE5773F-EE11-461E-AFCF-07530C702EAB}"/>
              </a:ext>
            </a:extLst>
          </p:cNvPr>
          <p:cNvSpPr/>
          <p:nvPr/>
        </p:nvSpPr>
        <p:spPr>
          <a:xfrm>
            <a:off x="5126805"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BA75964B-FAC4-4543-92D0-B212122FFC5D}"/>
              </a:ext>
            </a:extLst>
          </p:cNvPr>
          <p:cNvSpPr/>
          <p:nvPr/>
        </p:nvSpPr>
        <p:spPr>
          <a:xfrm>
            <a:off x="5126805"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AAB38DBB-E281-4D29-AED1-9FF2EDBABE65}"/>
              </a:ext>
            </a:extLst>
          </p:cNvPr>
          <p:cNvSpPr/>
          <p:nvPr/>
        </p:nvSpPr>
        <p:spPr>
          <a:xfrm>
            <a:off x="5126805"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15A962DA-F59F-4402-82A1-12659DE6266B}"/>
              </a:ext>
            </a:extLst>
          </p:cNvPr>
          <p:cNvSpPr/>
          <p:nvPr/>
        </p:nvSpPr>
        <p:spPr>
          <a:xfrm>
            <a:off x="5126805"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extLst>
              <a:ext uri="{FF2B5EF4-FFF2-40B4-BE49-F238E27FC236}">
                <a16:creationId xmlns:a16="http://schemas.microsoft.com/office/drawing/2014/main" id="{624CB3CB-F511-4D21-81E9-665044E52AA4}"/>
              </a:ext>
            </a:extLst>
          </p:cNvPr>
          <p:cNvSpPr/>
          <p:nvPr/>
        </p:nvSpPr>
        <p:spPr>
          <a:xfrm>
            <a:off x="5126805"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809DF4DA-8E15-40C7-A262-B8D036584761}"/>
              </a:ext>
            </a:extLst>
          </p:cNvPr>
          <p:cNvSpPr/>
          <p:nvPr/>
        </p:nvSpPr>
        <p:spPr>
          <a:xfrm>
            <a:off x="5126805"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ectangle 63">
            <a:extLst>
              <a:ext uri="{FF2B5EF4-FFF2-40B4-BE49-F238E27FC236}">
                <a16:creationId xmlns:a16="http://schemas.microsoft.com/office/drawing/2014/main" id="{A80C3D5A-8C0B-4C76-B42B-E999471837F1}"/>
              </a:ext>
            </a:extLst>
          </p:cNvPr>
          <p:cNvSpPr/>
          <p:nvPr/>
        </p:nvSpPr>
        <p:spPr>
          <a:xfrm>
            <a:off x="5126805"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5A2AB6E8-AA4D-4977-A396-7946E8AB0586}"/>
              </a:ext>
            </a:extLst>
          </p:cNvPr>
          <p:cNvSpPr/>
          <p:nvPr/>
        </p:nvSpPr>
        <p:spPr>
          <a:xfrm>
            <a:off x="5126805"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extLst>
              <a:ext uri="{FF2B5EF4-FFF2-40B4-BE49-F238E27FC236}">
                <a16:creationId xmlns:a16="http://schemas.microsoft.com/office/drawing/2014/main" id="{9DB3606F-6C78-4CDE-9340-116D9EAD5FDB}"/>
              </a:ext>
            </a:extLst>
          </p:cNvPr>
          <p:cNvSpPr/>
          <p:nvPr/>
        </p:nvSpPr>
        <p:spPr>
          <a:xfrm>
            <a:off x="5126805"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AF11929F-EDF5-4B14-8A61-E7633F3D8F7D}"/>
              </a:ext>
            </a:extLst>
          </p:cNvPr>
          <p:cNvSpPr/>
          <p:nvPr/>
        </p:nvSpPr>
        <p:spPr>
          <a:xfrm>
            <a:off x="5776354"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E57B6960-E5D8-4045-80E0-557898033BF9}"/>
              </a:ext>
            </a:extLst>
          </p:cNvPr>
          <p:cNvSpPr/>
          <p:nvPr/>
        </p:nvSpPr>
        <p:spPr>
          <a:xfrm>
            <a:off x="5776354"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181098B1-C92D-4DE2-BC95-D5F545003744}"/>
              </a:ext>
            </a:extLst>
          </p:cNvPr>
          <p:cNvSpPr/>
          <p:nvPr/>
        </p:nvSpPr>
        <p:spPr>
          <a:xfrm>
            <a:off x="5776354"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5D4A9829-B6E0-4ED7-B656-CF34BBAAEFD3}"/>
              </a:ext>
            </a:extLst>
          </p:cNvPr>
          <p:cNvSpPr/>
          <p:nvPr/>
        </p:nvSpPr>
        <p:spPr>
          <a:xfrm>
            <a:off x="5776354"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4D4553F0-4265-4113-B9B7-684FC3EA918D}"/>
              </a:ext>
            </a:extLst>
          </p:cNvPr>
          <p:cNvSpPr/>
          <p:nvPr/>
        </p:nvSpPr>
        <p:spPr>
          <a:xfrm>
            <a:off x="6425903"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76B94410-DAD8-4928-BE86-C91078F72037}"/>
              </a:ext>
            </a:extLst>
          </p:cNvPr>
          <p:cNvSpPr/>
          <p:nvPr/>
        </p:nvSpPr>
        <p:spPr>
          <a:xfrm>
            <a:off x="6425903"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F95DCAEC-C3AA-4496-AA78-92E485A60356}"/>
              </a:ext>
            </a:extLst>
          </p:cNvPr>
          <p:cNvSpPr/>
          <p:nvPr/>
        </p:nvSpPr>
        <p:spPr>
          <a:xfrm>
            <a:off x="6425903"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87C8AEEC-DAC1-4227-A53C-87E4489999A4}"/>
              </a:ext>
            </a:extLst>
          </p:cNvPr>
          <p:cNvSpPr/>
          <p:nvPr/>
        </p:nvSpPr>
        <p:spPr>
          <a:xfrm>
            <a:off x="6425903"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2B8AEE31-9EF1-4B2F-8F98-88DDBECE9741}"/>
              </a:ext>
            </a:extLst>
          </p:cNvPr>
          <p:cNvSpPr/>
          <p:nvPr/>
        </p:nvSpPr>
        <p:spPr>
          <a:xfrm>
            <a:off x="6425903"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EEC63369-6337-44B2-8481-0FB70E239DD6}"/>
              </a:ext>
            </a:extLst>
          </p:cNvPr>
          <p:cNvSpPr/>
          <p:nvPr/>
        </p:nvSpPr>
        <p:spPr>
          <a:xfrm>
            <a:off x="6425903"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D5AAD10C-06F5-46FF-9D04-64F7CE40223E}"/>
              </a:ext>
            </a:extLst>
          </p:cNvPr>
          <p:cNvSpPr/>
          <p:nvPr/>
        </p:nvSpPr>
        <p:spPr>
          <a:xfrm>
            <a:off x="6425903"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5C9E2646-2EE4-41CD-9B89-2C3049AC94AF}"/>
              </a:ext>
            </a:extLst>
          </p:cNvPr>
          <p:cNvSpPr/>
          <p:nvPr/>
        </p:nvSpPr>
        <p:spPr>
          <a:xfrm>
            <a:off x="6425903"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536CE724-F2CB-498D-AFF9-AD50A3B812BE}"/>
              </a:ext>
            </a:extLst>
          </p:cNvPr>
          <p:cNvSpPr/>
          <p:nvPr/>
        </p:nvSpPr>
        <p:spPr>
          <a:xfrm>
            <a:off x="6425903"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4014FAD7-0BC9-4945-BE05-617D16A6E5B5}"/>
              </a:ext>
            </a:extLst>
          </p:cNvPr>
          <p:cNvSpPr/>
          <p:nvPr/>
        </p:nvSpPr>
        <p:spPr>
          <a:xfrm>
            <a:off x="70754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ADF7D824-2A71-4E31-A104-A723A0AA1E00}"/>
              </a:ext>
            </a:extLst>
          </p:cNvPr>
          <p:cNvSpPr/>
          <p:nvPr/>
        </p:nvSpPr>
        <p:spPr>
          <a:xfrm>
            <a:off x="70754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B12DC90C-4406-45C3-B131-4DE8840C7370}"/>
              </a:ext>
            </a:extLst>
          </p:cNvPr>
          <p:cNvSpPr/>
          <p:nvPr/>
        </p:nvSpPr>
        <p:spPr>
          <a:xfrm>
            <a:off x="70754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DE2C0DC3-02BA-4728-ABB2-B97E6E04A063}"/>
              </a:ext>
            </a:extLst>
          </p:cNvPr>
          <p:cNvSpPr/>
          <p:nvPr/>
        </p:nvSpPr>
        <p:spPr>
          <a:xfrm>
            <a:off x="70754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35AB2A20-61CF-43C7-A1DA-3A26F1A61733}"/>
              </a:ext>
            </a:extLst>
          </p:cNvPr>
          <p:cNvSpPr/>
          <p:nvPr/>
        </p:nvSpPr>
        <p:spPr>
          <a:xfrm>
            <a:off x="70754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2D150FFB-93B7-44BF-BBB3-39E0F944F29C}"/>
              </a:ext>
            </a:extLst>
          </p:cNvPr>
          <p:cNvSpPr/>
          <p:nvPr/>
        </p:nvSpPr>
        <p:spPr>
          <a:xfrm>
            <a:off x="70754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5F44672-2547-4C63-8624-3A91CAC3CE5A}"/>
              </a:ext>
            </a:extLst>
          </p:cNvPr>
          <p:cNvSpPr/>
          <p:nvPr/>
        </p:nvSpPr>
        <p:spPr>
          <a:xfrm>
            <a:off x="70754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76322DC6-12B5-4630-9156-D409D2060E3F}"/>
              </a:ext>
            </a:extLst>
          </p:cNvPr>
          <p:cNvSpPr/>
          <p:nvPr/>
        </p:nvSpPr>
        <p:spPr>
          <a:xfrm>
            <a:off x="70754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ACD73FFD-3885-4E0C-B18C-18B866F28E21}"/>
              </a:ext>
            </a:extLst>
          </p:cNvPr>
          <p:cNvSpPr/>
          <p:nvPr/>
        </p:nvSpPr>
        <p:spPr>
          <a:xfrm>
            <a:off x="70754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0111FFD-EFE3-43E8-8A3B-74DBEB122EFC}"/>
              </a:ext>
            </a:extLst>
          </p:cNvPr>
          <p:cNvSpPr/>
          <p:nvPr/>
        </p:nvSpPr>
        <p:spPr>
          <a:xfrm>
            <a:off x="7725001"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B6388CA-E11C-401D-BD7F-9B205A53358B}"/>
              </a:ext>
            </a:extLst>
          </p:cNvPr>
          <p:cNvSpPr/>
          <p:nvPr/>
        </p:nvSpPr>
        <p:spPr>
          <a:xfrm>
            <a:off x="7725001"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00CAED5E-C6B6-4639-9173-9433EE1407F1}"/>
              </a:ext>
            </a:extLst>
          </p:cNvPr>
          <p:cNvSpPr/>
          <p:nvPr/>
        </p:nvSpPr>
        <p:spPr>
          <a:xfrm>
            <a:off x="7725001"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646D637A-FCF8-4CF6-9979-33E601DCB9A4}"/>
              </a:ext>
            </a:extLst>
          </p:cNvPr>
          <p:cNvSpPr/>
          <p:nvPr/>
        </p:nvSpPr>
        <p:spPr>
          <a:xfrm>
            <a:off x="7725001"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D780980F-4B75-43D3-9600-8F20E6790141}"/>
              </a:ext>
            </a:extLst>
          </p:cNvPr>
          <p:cNvSpPr/>
          <p:nvPr/>
        </p:nvSpPr>
        <p:spPr>
          <a:xfrm>
            <a:off x="7725001"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C738CF60-0336-463C-9E5C-8241053EF8BC}"/>
              </a:ext>
            </a:extLst>
          </p:cNvPr>
          <p:cNvSpPr/>
          <p:nvPr/>
        </p:nvSpPr>
        <p:spPr>
          <a:xfrm>
            <a:off x="7725001"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9B5D6435-5FF5-408F-BE30-49B9E03D7675}"/>
              </a:ext>
            </a:extLst>
          </p:cNvPr>
          <p:cNvSpPr/>
          <p:nvPr/>
        </p:nvSpPr>
        <p:spPr>
          <a:xfrm>
            <a:off x="7725001"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3079BB87-03A1-4406-9564-9F4D93B96718}"/>
              </a:ext>
            </a:extLst>
          </p:cNvPr>
          <p:cNvSpPr/>
          <p:nvPr/>
        </p:nvSpPr>
        <p:spPr>
          <a:xfrm>
            <a:off x="7725001"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F3388AC5-0500-465A-9E74-5C30B6B201E0}"/>
              </a:ext>
            </a:extLst>
          </p:cNvPr>
          <p:cNvSpPr/>
          <p:nvPr/>
        </p:nvSpPr>
        <p:spPr>
          <a:xfrm>
            <a:off x="7725001"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BD9835DD-C07F-476B-81E4-E2C9AC008596}"/>
              </a:ext>
            </a:extLst>
          </p:cNvPr>
          <p:cNvSpPr/>
          <p:nvPr/>
        </p:nvSpPr>
        <p:spPr>
          <a:xfrm>
            <a:off x="8374552" y="2046625"/>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CCC2FA8-2975-4823-87F0-C4B10A57B469}"/>
              </a:ext>
            </a:extLst>
          </p:cNvPr>
          <p:cNvSpPr/>
          <p:nvPr/>
        </p:nvSpPr>
        <p:spPr>
          <a:xfrm>
            <a:off x="8374552" y="26135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E7C257D-671D-46C4-955D-16B6319786FE}"/>
              </a:ext>
            </a:extLst>
          </p:cNvPr>
          <p:cNvSpPr/>
          <p:nvPr/>
        </p:nvSpPr>
        <p:spPr>
          <a:xfrm>
            <a:off x="8374552" y="318038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9A8253BC-E111-40C6-BC9A-DBB15498673C}"/>
              </a:ext>
            </a:extLst>
          </p:cNvPr>
          <p:cNvSpPr/>
          <p:nvPr/>
        </p:nvSpPr>
        <p:spPr>
          <a:xfrm>
            <a:off x="8374552" y="3747259"/>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8343FF0-4BB8-4595-9F49-76FFAB53E45F}"/>
              </a:ext>
            </a:extLst>
          </p:cNvPr>
          <p:cNvSpPr/>
          <p:nvPr/>
        </p:nvSpPr>
        <p:spPr>
          <a:xfrm>
            <a:off x="8374552" y="431413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84D320D-9CA8-4475-B869-A0F577DDE1C5}"/>
              </a:ext>
            </a:extLst>
          </p:cNvPr>
          <p:cNvSpPr/>
          <p:nvPr/>
        </p:nvSpPr>
        <p:spPr>
          <a:xfrm>
            <a:off x="8374552" y="48810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A100C334-CE15-426C-A478-9EE46F44D260}"/>
              </a:ext>
            </a:extLst>
          </p:cNvPr>
          <p:cNvSpPr/>
          <p:nvPr/>
        </p:nvSpPr>
        <p:spPr>
          <a:xfrm>
            <a:off x="8374552" y="5447891"/>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0D801F-BF94-46F0-A610-9082677377BF}"/>
              </a:ext>
            </a:extLst>
          </p:cNvPr>
          <p:cNvSpPr/>
          <p:nvPr/>
        </p:nvSpPr>
        <p:spPr>
          <a:xfrm>
            <a:off x="8374552" y="601476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5FC9810E-6463-46CC-BD95-F6E4A332FF9B}"/>
              </a:ext>
            </a:extLst>
          </p:cNvPr>
          <p:cNvSpPr/>
          <p:nvPr/>
        </p:nvSpPr>
        <p:spPr>
          <a:xfrm>
            <a:off x="8374552" y="1479747"/>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extLst>
              <a:ext uri="{FF2B5EF4-FFF2-40B4-BE49-F238E27FC236}">
                <a16:creationId xmlns:a16="http://schemas.microsoft.com/office/drawing/2014/main" id="{296A5D4F-FB12-43E0-B799-2EDA42C2A6CC}"/>
              </a:ext>
            </a:extLst>
          </p:cNvPr>
          <p:cNvSpPr/>
          <p:nvPr/>
        </p:nvSpPr>
        <p:spPr>
          <a:xfrm>
            <a:off x="317815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95" name="Rectangle 94">
            <a:extLst>
              <a:ext uri="{FF2B5EF4-FFF2-40B4-BE49-F238E27FC236}">
                <a16:creationId xmlns:a16="http://schemas.microsoft.com/office/drawing/2014/main" id="{B66FED7C-CA57-4E36-870B-221335C79A83}"/>
              </a:ext>
            </a:extLst>
          </p:cNvPr>
          <p:cNvSpPr/>
          <p:nvPr/>
        </p:nvSpPr>
        <p:spPr>
          <a:xfrm>
            <a:off x="382770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6" name="Rectangle 95">
            <a:extLst>
              <a:ext uri="{FF2B5EF4-FFF2-40B4-BE49-F238E27FC236}">
                <a16:creationId xmlns:a16="http://schemas.microsoft.com/office/drawing/2014/main" id="{A9910110-4278-4E4C-85D4-5B9B63AFE708}"/>
              </a:ext>
            </a:extLst>
          </p:cNvPr>
          <p:cNvSpPr/>
          <p:nvPr/>
        </p:nvSpPr>
        <p:spPr>
          <a:xfrm>
            <a:off x="4477256"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97" name="Rectangle 96">
            <a:extLst>
              <a:ext uri="{FF2B5EF4-FFF2-40B4-BE49-F238E27FC236}">
                <a16:creationId xmlns:a16="http://schemas.microsoft.com/office/drawing/2014/main" id="{1F6E3053-FBBB-4A0B-97BD-68ECA098A880}"/>
              </a:ext>
            </a:extLst>
          </p:cNvPr>
          <p:cNvSpPr/>
          <p:nvPr/>
        </p:nvSpPr>
        <p:spPr>
          <a:xfrm>
            <a:off x="5126805"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98" name="Rectangle 97">
            <a:extLst>
              <a:ext uri="{FF2B5EF4-FFF2-40B4-BE49-F238E27FC236}">
                <a16:creationId xmlns:a16="http://schemas.microsoft.com/office/drawing/2014/main" id="{2DA9C243-1574-41A5-9122-27651A223B0D}"/>
              </a:ext>
            </a:extLst>
          </p:cNvPr>
          <p:cNvSpPr/>
          <p:nvPr/>
        </p:nvSpPr>
        <p:spPr>
          <a:xfrm>
            <a:off x="6425903"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99" name="Rectangle 98">
            <a:extLst>
              <a:ext uri="{FF2B5EF4-FFF2-40B4-BE49-F238E27FC236}">
                <a16:creationId xmlns:a16="http://schemas.microsoft.com/office/drawing/2014/main" id="{EB19F5C6-6CDC-4A0C-AEAC-401E0E03E515}"/>
              </a:ext>
            </a:extLst>
          </p:cNvPr>
          <p:cNvSpPr/>
          <p:nvPr/>
        </p:nvSpPr>
        <p:spPr>
          <a:xfrm>
            <a:off x="7075452"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0" name="Rectangle 99">
            <a:extLst>
              <a:ext uri="{FF2B5EF4-FFF2-40B4-BE49-F238E27FC236}">
                <a16:creationId xmlns:a16="http://schemas.microsoft.com/office/drawing/2014/main" id="{4849F820-2A60-4BA2-828D-79B3852C41B5}"/>
              </a:ext>
            </a:extLst>
          </p:cNvPr>
          <p:cNvSpPr/>
          <p:nvPr/>
        </p:nvSpPr>
        <p:spPr>
          <a:xfrm>
            <a:off x="7725001"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01" name="Rectangle 100">
            <a:extLst>
              <a:ext uri="{FF2B5EF4-FFF2-40B4-BE49-F238E27FC236}">
                <a16:creationId xmlns:a16="http://schemas.microsoft.com/office/drawing/2014/main" id="{5E8213EC-7441-4952-B356-C0BD57C39DF5}"/>
              </a:ext>
            </a:extLst>
          </p:cNvPr>
          <p:cNvSpPr/>
          <p:nvPr/>
        </p:nvSpPr>
        <p:spPr>
          <a:xfrm>
            <a:off x="317815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2" name="Rectangle 101">
            <a:extLst>
              <a:ext uri="{FF2B5EF4-FFF2-40B4-BE49-F238E27FC236}">
                <a16:creationId xmlns:a16="http://schemas.microsoft.com/office/drawing/2014/main" id="{934046A3-1C2D-40F6-94B1-DD398432D037}"/>
              </a:ext>
            </a:extLst>
          </p:cNvPr>
          <p:cNvSpPr/>
          <p:nvPr/>
        </p:nvSpPr>
        <p:spPr>
          <a:xfrm>
            <a:off x="3178156"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3" name="Rectangle 102">
            <a:extLst>
              <a:ext uri="{FF2B5EF4-FFF2-40B4-BE49-F238E27FC236}">
                <a16:creationId xmlns:a16="http://schemas.microsoft.com/office/drawing/2014/main" id="{1235E66F-B8EE-4800-B90C-384766CB9BE3}"/>
              </a:ext>
            </a:extLst>
          </p:cNvPr>
          <p:cNvSpPr/>
          <p:nvPr/>
        </p:nvSpPr>
        <p:spPr>
          <a:xfrm>
            <a:off x="3827706"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04" name="Rectangle 103">
            <a:extLst>
              <a:ext uri="{FF2B5EF4-FFF2-40B4-BE49-F238E27FC236}">
                <a16:creationId xmlns:a16="http://schemas.microsoft.com/office/drawing/2014/main" id="{B3AEE3DA-537B-41EF-985E-F02D26F2DC9B}"/>
              </a:ext>
            </a:extLst>
          </p:cNvPr>
          <p:cNvSpPr/>
          <p:nvPr/>
        </p:nvSpPr>
        <p:spPr>
          <a:xfrm>
            <a:off x="3827706"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5" name="Rectangle 104">
            <a:extLst>
              <a:ext uri="{FF2B5EF4-FFF2-40B4-BE49-F238E27FC236}">
                <a16:creationId xmlns:a16="http://schemas.microsoft.com/office/drawing/2014/main" id="{433D29F5-1BE2-4161-B7B5-0054E3FCB20C}"/>
              </a:ext>
            </a:extLst>
          </p:cNvPr>
          <p:cNvSpPr/>
          <p:nvPr/>
        </p:nvSpPr>
        <p:spPr>
          <a:xfrm>
            <a:off x="3827706"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06" name="Rectangle 105">
            <a:extLst>
              <a:ext uri="{FF2B5EF4-FFF2-40B4-BE49-F238E27FC236}">
                <a16:creationId xmlns:a16="http://schemas.microsoft.com/office/drawing/2014/main" id="{E0E1846D-0F38-44F5-BD4C-DE9285C95BB5}"/>
              </a:ext>
            </a:extLst>
          </p:cNvPr>
          <p:cNvSpPr/>
          <p:nvPr/>
        </p:nvSpPr>
        <p:spPr>
          <a:xfrm>
            <a:off x="4477256"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07" name="Rectangle 106">
            <a:extLst>
              <a:ext uri="{FF2B5EF4-FFF2-40B4-BE49-F238E27FC236}">
                <a16:creationId xmlns:a16="http://schemas.microsoft.com/office/drawing/2014/main" id="{D3EC0259-7C7B-4163-8BA2-D475BF506859}"/>
              </a:ext>
            </a:extLst>
          </p:cNvPr>
          <p:cNvSpPr/>
          <p:nvPr/>
        </p:nvSpPr>
        <p:spPr>
          <a:xfrm>
            <a:off x="5126805"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08" name="Rectangle 107">
            <a:extLst>
              <a:ext uri="{FF2B5EF4-FFF2-40B4-BE49-F238E27FC236}">
                <a16:creationId xmlns:a16="http://schemas.microsoft.com/office/drawing/2014/main" id="{A0B88755-F339-4DCE-9DB5-E58D22A45FAC}"/>
              </a:ext>
            </a:extLst>
          </p:cNvPr>
          <p:cNvSpPr/>
          <p:nvPr/>
        </p:nvSpPr>
        <p:spPr>
          <a:xfrm>
            <a:off x="5126805"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09" name="Rectangle 108">
            <a:extLst>
              <a:ext uri="{FF2B5EF4-FFF2-40B4-BE49-F238E27FC236}">
                <a16:creationId xmlns:a16="http://schemas.microsoft.com/office/drawing/2014/main" id="{770B0C34-DB37-438F-8446-29A09B68F5D0}"/>
              </a:ext>
            </a:extLst>
          </p:cNvPr>
          <p:cNvSpPr/>
          <p:nvPr/>
        </p:nvSpPr>
        <p:spPr>
          <a:xfrm>
            <a:off x="5126805"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0" name="Rectangle 109">
            <a:extLst>
              <a:ext uri="{FF2B5EF4-FFF2-40B4-BE49-F238E27FC236}">
                <a16:creationId xmlns:a16="http://schemas.microsoft.com/office/drawing/2014/main" id="{004378A1-ECAA-4E58-9C25-223389DB093F}"/>
              </a:ext>
            </a:extLst>
          </p:cNvPr>
          <p:cNvSpPr/>
          <p:nvPr/>
        </p:nvSpPr>
        <p:spPr>
          <a:xfrm>
            <a:off x="5776354"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1" name="Rectangle 110">
            <a:extLst>
              <a:ext uri="{FF2B5EF4-FFF2-40B4-BE49-F238E27FC236}">
                <a16:creationId xmlns:a16="http://schemas.microsoft.com/office/drawing/2014/main" id="{FD2F36FA-755C-4F62-B69D-9C48995D8F2A}"/>
              </a:ext>
            </a:extLst>
          </p:cNvPr>
          <p:cNvSpPr/>
          <p:nvPr/>
        </p:nvSpPr>
        <p:spPr>
          <a:xfrm>
            <a:off x="5776354"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12" name="Rectangle 111">
            <a:extLst>
              <a:ext uri="{FF2B5EF4-FFF2-40B4-BE49-F238E27FC236}">
                <a16:creationId xmlns:a16="http://schemas.microsoft.com/office/drawing/2014/main" id="{F0400F26-A67E-471C-B65A-B093995BB1DA}"/>
              </a:ext>
            </a:extLst>
          </p:cNvPr>
          <p:cNvSpPr/>
          <p:nvPr/>
        </p:nvSpPr>
        <p:spPr>
          <a:xfrm>
            <a:off x="6425903"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13" name="Rectangle 112">
            <a:extLst>
              <a:ext uri="{FF2B5EF4-FFF2-40B4-BE49-F238E27FC236}">
                <a16:creationId xmlns:a16="http://schemas.microsoft.com/office/drawing/2014/main" id="{0ADD3C35-4B2A-4113-B8D4-FC91F57C6A77}"/>
              </a:ext>
            </a:extLst>
          </p:cNvPr>
          <p:cNvSpPr/>
          <p:nvPr/>
        </p:nvSpPr>
        <p:spPr>
          <a:xfrm>
            <a:off x="6425903"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14" name="Rectangle 113">
            <a:extLst>
              <a:ext uri="{FF2B5EF4-FFF2-40B4-BE49-F238E27FC236}">
                <a16:creationId xmlns:a16="http://schemas.microsoft.com/office/drawing/2014/main" id="{BC4D837F-965D-449F-BBCE-0D338CDB7440}"/>
              </a:ext>
            </a:extLst>
          </p:cNvPr>
          <p:cNvSpPr/>
          <p:nvPr/>
        </p:nvSpPr>
        <p:spPr>
          <a:xfrm>
            <a:off x="7075452"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5" name="Rectangle 114">
            <a:extLst>
              <a:ext uri="{FF2B5EF4-FFF2-40B4-BE49-F238E27FC236}">
                <a16:creationId xmlns:a16="http://schemas.microsoft.com/office/drawing/2014/main" id="{718F8CAC-4000-4ADB-BED6-D4D722CDC44F}"/>
              </a:ext>
            </a:extLst>
          </p:cNvPr>
          <p:cNvSpPr/>
          <p:nvPr/>
        </p:nvSpPr>
        <p:spPr>
          <a:xfrm>
            <a:off x="7075452" y="147974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6" name="Rectangle 115">
            <a:extLst>
              <a:ext uri="{FF2B5EF4-FFF2-40B4-BE49-F238E27FC236}">
                <a16:creationId xmlns:a16="http://schemas.microsoft.com/office/drawing/2014/main" id="{4CF95152-EC81-4D9A-9CE4-0513C2C36562}"/>
              </a:ext>
            </a:extLst>
          </p:cNvPr>
          <p:cNvSpPr/>
          <p:nvPr/>
        </p:nvSpPr>
        <p:spPr>
          <a:xfrm>
            <a:off x="7725001" y="2046625"/>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9</a:t>
            </a:r>
          </a:p>
        </p:txBody>
      </p:sp>
      <p:sp>
        <p:nvSpPr>
          <p:cNvPr id="117" name="Rectangle 116">
            <a:extLst>
              <a:ext uri="{FF2B5EF4-FFF2-40B4-BE49-F238E27FC236}">
                <a16:creationId xmlns:a16="http://schemas.microsoft.com/office/drawing/2014/main" id="{0E0A54C3-72CA-4133-B4C9-EC874B71E28C}"/>
              </a:ext>
            </a:extLst>
          </p:cNvPr>
          <p:cNvSpPr/>
          <p:nvPr/>
        </p:nvSpPr>
        <p:spPr>
          <a:xfrm>
            <a:off x="7725001"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2</a:t>
            </a:r>
          </a:p>
        </p:txBody>
      </p:sp>
      <p:sp>
        <p:nvSpPr>
          <p:cNvPr id="118" name="Rectangle 117">
            <a:extLst>
              <a:ext uri="{FF2B5EF4-FFF2-40B4-BE49-F238E27FC236}">
                <a16:creationId xmlns:a16="http://schemas.microsoft.com/office/drawing/2014/main" id="{81F8B503-A7AE-4960-A937-0F4C28336743}"/>
              </a:ext>
            </a:extLst>
          </p:cNvPr>
          <p:cNvSpPr/>
          <p:nvPr/>
        </p:nvSpPr>
        <p:spPr>
          <a:xfrm>
            <a:off x="7725001"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19" name="Rectangle 118">
            <a:extLst>
              <a:ext uri="{FF2B5EF4-FFF2-40B4-BE49-F238E27FC236}">
                <a16:creationId xmlns:a16="http://schemas.microsoft.com/office/drawing/2014/main" id="{670810A4-D116-451C-8A9C-CEA505B7DBD4}"/>
              </a:ext>
            </a:extLst>
          </p:cNvPr>
          <p:cNvSpPr/>
          <p:nvPr/>
        </p:nvSpPr>
        <p:spPr>
          <a:xfrm>
            <a:off x="8374552"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0" name="Rectangle 119">
            <a:extLst>
              <a:ext uri="{FF2B5EF4-FFF2-40B4-BE49-F238E27FC236}">
                <a16:creationId xmlns:a16="http://schemas.microsoft.com/office/drawing/2014/main" id="{20E93FD2-4D73-42E3-975F-CE816D30C140}"/>
              </a:ext>
            </a:extLst>
          </p:cNvPr>
          <p:cNvSpPr/>
          <p:nvPr/>
        </p:nvSpPr>
        <p:spPr>
          <a:xfrm>
            <a:off x="8374552"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1" name="Rectangle 120">
            <a:extLst>
              <a:ext uri="{FF2B5EF4-FFF2-40B4-BE49-F238E27FC236}">
                <a16:creationId xmlns:a16="http://schemas.microsoft.com/office/drawing/2014/main" id="{918F18E4-5465-4D1F-9AD5-038FE42C5EBF}"/>
              </a:ext>
            </a:extLst>
          </p:cNvPr>
          <p:cNvSpPr/>
          <p:nvPr/>
        </p:nvSpPr>
        <p:spPr>
          <a:xfrm>
            <a:off x="31781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7</a:t>
            </a:r>
          </a:p>
        </p:txBody>
      </p:sp>
      <p:sp>
        <p:nvSpPr>
          <p:cNvPr id="122" name="Rectangle 121">
            <a:extLst>
              <a:ext uri="{FF2B5EF4-FFF2-40B4-BE49-F238E27FC236}">
                <a16:creationId xmlns:a16="http://schemas.microsoft.com/office/drawing/2014/main" id="{550671E7-E22D-44F5-9B17-93814B82ECF4}"/>
              </a:ext>
            </a:extLst>
          </p:cNvPr>
          <p:cNvSpPr/>
          <p:nvPr/>
        </p:nvSpPr>
        <p:spPr>
          <a:xfrm>
            <a:off x="3827706"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4</a:t>
            </a:r>
          </a:p>
        </p:txBody>
      </p:sp>
      <p:sp>
        <p:nvSpPr>
          <p:cNvPr id="123" name="Rectangle 122">
            <a:extLst>
              <a:ext uri="{FF2B5EF4-FFF2-40B4-BE49-F238E27FC236}">
                <a16:creationId xmlns:a16="http://schemas.microsoft.com/office/drawing/2014/main" id="{71AFA62F-45D2-480C-BD9D-160BD2D15F27}"/>
              </a:ext>
            </a:extLst>
          </p:cNvPr>
          <p:cNvSpPr/>
          <p:nvPr/>
        </p:nvSpPr>
        <p:spPr>
          <a:xfrm>
            <a:off x="4477256"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4" name="Rectangle 123">
            <a:extLst>
              <a:ext uri="{FF2B5EF4-FFF2-40B4-BE49-F238E27FC236}">
                <a16:creationId xmlns:a16="http://schemas.microsoft.com/office/drawing/2014/main" id="{E921F772-163E-4F4B-8DDC-6A1CB50D96E7}"/>
              </a:ext>
            </a:extLst>
          </p:cNvPr>
          <p:cNvSpPr/>
          <p:nvPr/>
        </p:nvSpPr>
        <p:spPr>
          <a:xfrm>
            <a:off x="5776354"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5</a:t>
            </a:r>
          </a:p>
        </p:txBody>
      </p:sp>
      <p:sp>
        <p:nvSpPr>
          <p:cNvPr id="125" name="Rectangle 124">
            <a:extLst>
              <a:ext uri="{FF2B5EF4-FFF2-40B4-BE49-F238E27FC236}">
                <a16:creationId xmlns:a16="http://schemas.microsoft.com/office/drawing/2014/main" id="{B3940229-F811-44EA-9A3E-EEACA2614520}"/>
              </a:ext>
            </a:extLst>
          </p:cNvPr>
          <p:cNvSpPr/>
          <p:nvPr/>
        </p:nvSpPr>
        <p:spPr>
          <a:xfrm>
            <a:off x="5776354"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1</a:t>
            </a:r>
          </a:p>
        </p:txBody>
      </p:sp>
      <p:sp>
        <p:nvSpPr>
          <p:cNvPr id="126" name="Rectangle 125">
            <a:extLst>
              <a:ext uri="{FF2B5EF4-FFF2-40B4-BE49-F238E27FC236}">
                <a16:creationId xmlns:a16="http://schemas.microsoft.com/office/drawing/2014/main" id="{11E46A75-2D4F-4E12-8A62-F8EF0F5A03D2}"/>
              </a:ext>
            </a:extLst>
          </p:cNvPr>
          <p:cNvSpPr/>
          <p:nvPr/>
        </p:nvSpPr>
        <p:spPr>
          <a:xfrm>
            <a:off x="6425903" y="601476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8</a:t>
            </a:r>
          </a:p>
        </p:txBody>
      </p:sp>
      <p:sp>
        <p:nvSpPr>
          <p:cNvPr id="127" name="Rectangle 126">
            <a:extLst>
              <a:ext uri="{FF2B5EF4-FFF2-40B4-BE49-F238E27FC236}">
                <a16:creationId xmlns:a16="http://schemas.microsoft.com/office/drawing/2014/main" id="{A17D1902-B598-4B2A-B6F1-C87DDA3BEC9E}"/>
              </a:ext>
            </a:extLst>
          </p:cNvPr>
          <p:cNvSpPr/>
          <p:nvPr/>
        </p:nvSpPr>
        <p:spPr>
          <a:xfrm>
            <a:off x="7725001"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3</a:t>
            </a:r>
          </a:p>
        </p:txBody>
      </p:sp>
      <p:sp>
        <p:nvSpPr>
          <p:cNvPr id="128" name="Rectangle 127">
            <a:extLst>
              <a:ext uri="{FF2B5EF4-FFF2-40B4-BE49-F238E27FC236}">
                <a16:creationId xmlns:a16="http://schemas.microsoft.com/office/drawing/2014/main" id="{7B6CB1E2-FEFC-4C05-9724-C9973ACB00A4}"/>
              </a:ext>
            </a:extLst>
          </p:cNvPr>
          <p:cNvSpPr/>
          <p:nvPr/>
        </p:nvSpPr>
        <p:spPr>
          <a:xfrm>
            <a:off x="8374552" y="544789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tx1"/>
                </a:solidFill>
              </a:rPr>
              <a:t>6</a:t>
            </a:r>
          </a:p>
        </p:txBody>
      </p:sp>
      <p:sp>
        <p:nvSpPr>
          <p:cNvPr id="129" name="Title 1">
            <a:extLst>
              <a:ext uri="{FF2B5EF4-FFF2-40B4-BE49-F238E27FC236}">
                <a16:creationId xmlns:a16="http://schemas.microsoft.com/office/drawing/2014/main" id="{65160E96-11B1-4BD6-93B9-697F6C3FEF9B}"/>
              </a:ext>
            </a:extLst>
          </p:cNvPr>
          <p:cNvSpPr>
            <a:spLocks noGrp="1"/>
          </p:cNvSpPr>
          <p:nvPr>
            <p:ph type="title"/>
          </p:nvPr>
        </p:nvSpPr>
        <p:spPr>
          <a:xfrm>
            <a:off x="94590" y="193446"/>
            <a:ext cx="10258097" cy="738490"/>
          </a:xfrm>
        </p:spPr>
        <p:txBody>
          <a:bodyPr>
            <a:normAutofit fontScale="90000"/>
          </a:bodyPr>
          <a:lstStyle/>
          <a:p>
            <a:r>
              <a:rPr lang="en-US" dirty="0"/>
              <a:t>Convince a Verifier w/o Giving Away the Solution</a:t>
            </a:r>
            <a:endParaRPr lang="en-IL" dirty="0"/>
          </a:p>
        </p:txBody>
      </p:sp>
      <p:sp>
        <p:nvSpPr>
          <p:cNvPr id="131" name="Rectangle 130">
            <a:extLst>
              <a:ext uri="{FF2B5EF4-FFF2-40B4-BE49-F238E27FC236}">
                <a16:creationId xmlns:a16="http://schemas.microsoft.com/office/drawing/2014/main" id="{6D082FEC-D1C1-4F57-888F-88C852FE48C0}"/>
              </a:ext>
            </a:extLst>
          </p:cNvPr>
          <p:cNvSpPr/>
          <p:nvPr/>
        </p:nvSpPr>
        <p:spPr>
          <a:xfrm rot="5400000">
            <a:off x="3483831" y="3740467"/>
            <a:ext cx="5051114" cy="47255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 name="Rectangle 131">
            <a:extLst>
              <a:ext uri="{FF2B5EF4-FFF2-40B4-BE49-F238E27FC236}">
                <a16:creationId xmlns:a16="http://schemas.microsoft.com/office/drawing/2014/main" id="{7A1A0F5B-0BED-413A-9958-E00D099EBFAD}"/>
              </a:ext>
            </a:extLst>
          </p:cNvPr>
          <p:cNvSpPr/>
          <p:nvPr/>
        </p:nvSpPr>
        <p:spPr>
          <a:xfrm>
            <a:off x="9857556" y="1655335"/>
            <a:ext cx="1422184" cy="2708434"/>
          </a:xfrm>
          <a:prstGeom prst="rect">
            <a:avLst/>
          </a:prstGeom>
        </p:spPr>
        <p:txBody>
          <a:bodyPr wrap="none" lIns="91440" tIns="45720" rIns="91440" bIns="45720" anchor="t">
            <a:spAutoFit/>
          </a:bodyPr>
          <a:lstStyle/>
          <a:p>
            <a:r>
              <a:rPr lang="en-US" sz="17000" dirty="0"/>
              <a:t>V</a:t>
            </a:r>
          </a:p>
        </p:txBody>
      </p:sp>
      <p:sp>
        <p:nvSpPr>
          <p:cNvPr id="130" name="Rectangle 129">
            <a:extLst>
              <a:ext uri="{FF2B5EF4-FFF2-40B4-BE49-F238E27FC236}">
                <a16:creationId xmlns:a16="http://schemas.microsoft.com/office/drawing/2014/main" id="{B9B55407-74CC-4E4F-ACCE-DECBE79E3B07}"/>
              </a:ext>
            </a:extLst>
          </p:cNvPr>
          <p:cNvSpPr/>
          <p:nvPr/>
        </p:nvSpPr>
        <p:spPr>
          <a:xfrm>
            <a:off x="2339734" y="26135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4</a:t>
            </a:r>
          </a:p>
        </p:txBody>
      </p:sp>
      <p:sp>
        <p:nvSpPr>
          <p:cNvPr id="135" name="Rectangle 134">
            <a:extLst>
              <a:ext uri="{FF2B5EF4-FFF2-40B4-BE49-F238E27FC236}">
                <a16:creationId xmlns:a16="http://schemas.microsoft.com/office/drawing/2014/main" id="{B0CB90C4-7AA8-4590-9FF1-1CE0784E3A7B}"/>
              </a:ext>
            </a:extLst>
          </p:cNvPr>
          <p:cNvSpPr/>
          <p:nvPr/>
        </p:nvSpPr>
        <p:spPr>
          <a:xfrm>
            <a:off x="2339734" y="3180381"/>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3</a:t>
            </a:r>
          </a:p>
        </p:txBody>
      </p:sp>
      <p:sp>
        <p:nvSpPr>
          <p:cNvPr id="136" name="Rectangle 135">
            <a:extLst>
              <a:ext uri="{FF2B5EF4-FFF2-40B4-BE49-F238E27FC236}">
                <a16:creationId xmlns:a16="http://schemas.microsoft.com/office/drawing/2014/main" id="{11F8D7F5-C67B-4DAA-A37B-FBB78FDF6700}"/>
              </a:ext>
            </a:extLst>
          </p:cNvPr>
          <p:cNvSpPr/>
          <p:nvPr/>
        </p:nvSpPr>
        <p:spPr>
          <a:xfrm>
            <a:off x="2339734" y="3747259"/>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2</a:t>
            </a:r>
          </a:p>
        </p:txBody>
      </p:sp>
      <p:sp>
        <p:nvSpPr>
          <p:cNvPr id="137" name="Rectangle 136">
            <a:extLst>
              <a:ext uri="{FF2B5EF4-FFF2-40B4-BE49-F238E27FC236}">
                <a16:creationId xmlns:a16="http://schemas.microsoft.com/office/drawing/2014/main" id="{5E09D045-FE53-43EE-AADE-AEA0637F3528}"/>
              </a:ext>
            </a:extLst>
          </p:cNvPr>
          <p:cNvSpPr/>
          <p:nvPr/>
        </p:nvSpPr>
        <p:spPr>
          <a:xfrm>
            <a:off x="2339734" y="4314137"/>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9</a:t>
            </a:r>
          </a:p>
        </p:txBody>
      </p:sp>
      <p:sp>
        <p:nvSpPr>
          <p:cNvPr id="138" name="Rectangle 137">
            <a:extLst>
              <a:ext uri="{FF2B5EF4-FFF2-40B4-BE49-F238E27FC236}">
                <a16:creationId xmlns:a16="http://schemas.microsoft.com/office/drawing/2014/main" id="{69E83CF1-7C0D-416C-A221-BF908C0BA154}"/>
              </a:ext>
            </a:extLst>
          </p:cNvPr>
          <p:cNvSpPr/>
          <p:nvPr/>
        </p:nvSpPr>
        <p:spPr>
          <a:xfrm>
            <a:off x="2339734" y="48810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dirty="0">
                <a:solidFill>
                  <a:schemeClr val="tx1"/>
                </a:solidFill>
              </a:rPr>
              <a:t>8</a:t>
            </a:r>
          </a:p>
        </p:txBody>
      </p:sp>
      <p:sp>
        <p:nvSpPr>
          <p:cNvPr id="141" name="Rectangle 140">
            <a:extLst>
              <a:ext uri="{FF2B5EF4-FFF2-40B4-BE49-F238E27FC236}">
                <a16:creationId xmlns:a16="http://schemas.microsoft.com/office/drawing/2014/main" id="{FEE4D5E8-2652-47E4-847B-FE38C907B271}"/>
              </a:ext>
            </a:extLst>
          </p:cNvPr>
          <p:cNvSpPr/>
          <p:nvPr/>
        </p:nvSpPr>
        <p:spPr>
          <a:xfrm>
            <a:off x="47184" y="3837083"/>
            <a:ext cx="2169184" cy="1384995"/>
          </a:xfrm>
          <a:prstGeom prst="rect">
            <a:avLst/>
          </a:prstGeom>
        </p:spPr>
        <p:txBody>
          <a:bodyPr wrap="none" lIns="91440" tIns="45720" rIns="91440" bIns="45720" anchor="t">
            <a:spAutoFit/>
          </a:bodyPr>
          <a:lstStyle/>
          <a:p>
            <a:pPr algn="ctr"/>
            <a:r>
              <a:rPr lang="en-US" sz="2800" dirty="0">
                <a:solidFill>
                  <a:srgbClr val="FF0000"/>
                </a:solidFill>
                <a:cs typeface="Calibri"/>
              </a:rPr>
              <a:t>take </a:t>
            </a:r>
            <a:r>
              <a:rPr lang="en-US" sz="2800" dirty="0" err="1">
                <a:solidFill>
                  <a:srgbClr val="FF0000"/>
                </a:solidFill>
                <a:cs typeface="Calibri"/>
              </a:rPr>
              <a:t>nonhints</a:t>
            </a:r>
            <a:endParaRPr lang="en-US" sz="2800" dirty="0">
              <a:solidFill>
                <a:srgbClr val="FF0000"/>
              </a:solidFill>
              <a:cs typeface="Calibri"/>
            </a:endParaRPr>
          </a:p>
          <a:p>
            <a:pPr algn="ctr"/>
            <a:r>
              <a:rPr lang="en-US" sz="2800" dirty="0">
                <a:solidFill>
                  <a:srgbClr val="FF0000"/>
                </a:solidFill>
                <a:cs typeface="Calibri"/>
              </a:rPr>
              <a:t>shuffle</a:t>
            </a:r>
          </a:p>
          <a:p>
            <a:pPr algn="ctr"/>
            <a:r>
              <a:rPr lang="en-US" sz="2800" dirty="0">
                <a:solidFill>
                  <a:srgbClr val="FF0000"/>
                </a:solidFill>
                <a:cs typeface="Calibri"/>
              </a:rPr>
              <a:t>reveal</a:t>
            </a:r>
          </a:p>
        </p:txBody>
      </p:sp>
      <p:sp>
        <p:nvSpPr>
          <p:cNvPr id="142" name="Rectangle 141">
            <a:extLst>
              <a:ext uri="{FF2B5EF4-FFF2-40B4-BE49-F238E27FC236}">
                <a16:creationId xmlns:a16="http://schemas.microsoft.com/office/drawing/2014/main" id="{CB52F0A2-28FE-471E-AFFF-5D43C7FD6278}"/>
              </a:ext>
            </a:extLst>
          </p:cNvPr>
          <p:cNvSpPr/>
          <p:nvPr/>
        </p:nvSpPr>
        <p:spPr>
          <a:xfrm>
            <a:off x="576396" y="1655335"/>
            <a:ext cx="1311578" cy="2708434"/>
          </a:xfrm>
          <a:prstGeom prst="rect">
            <a:avLst/>
          </a:prstGeom>
        </p:spPr>
        <p:txBody>
          <a:bodyPr wrap="none" lIns="91440" tIns="45720" rIns="91440" bIns="45720" anchor="t">
            <a:spAutoFit/>
          </a:bodyPr>
          <a:lstStyle/>
          <a:p>
            <a:r>
              <a:rPr lang="en-US" sz="17000" dirty="0"/>
              <a:t>P</a:t>
            </a:r>
          </a:p>
        </p:txBody>
      </p:sp>
      <p:sp>
        <p:nvSpPr>
          <p:cNvPr id="133" name="Rectangle 132">
            <a:extLst>
              <a:ext uri="{FF2B5EF4-FFF2-40B4-BE49-F238E27FC236}">
                <a16:creationId xmlns:a16="http://schemas.microsoft.com/office/drawing/2014/main" id="{45D4DC41-76D4-4751-A797-0A6B806CF37E}"/>
              </a:ext>
            </a:extLst>
          </p:cNvPr>
          <p:cNvSpPr/>
          <p:nvPr/>
        </p:nvSpPr>
        <p:spPr>
          <a:xfrm>
            <a:off x="9438632" y="3959260"/>
            <a:ext cx="2184765" cy="523220"/>
          </a:xfrm>
          <a:prstGeom prst="rect">
            <a:avLst/>
          </a:prstGeom>
        </p:spPr>
        <p:txBody>
          <a:bodyPr wrap="none" lIns="91440" tIns="45720" rIns="91440" bIns="45720" anchor="t">
            <a:spAutoFit/>
          </a:bodyPr>
          <a:lstStyle/>
          <a:p>
            <a:pPr algn="ctr"/>
            <a:r>
              <a:rPr lang="en-US" sz="2800" dirty="0">
                <a:solidFill>
                  <a:srgbClr val="FF0000"/>
                </a:solidFill>
                <a:cs typeface="Calibri"/>
              </a:rPr>
              <a:t>check validity</a:t>
            </a:r>
          </a:p>
        </p:txBody>
      </p:sp>
    </p:spTree>
    <p:extLst>
      <p:ext uri="{BB962C8B-B14F-4D97-AF65-F5344CB8AC3E}">
        <p14:creationId xmlns:p14="http://schemas.microsoft.com/office/powerpoint/2010/main" val="1830763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Title 1">
            <a:extLst>
              <a:ext uri="{FF2B5EF4-FFF2-40B4-BE49-F238E27FC236}">
                <a16:creationId xmlns:a16="http://schemas.microsoft.com/office/drawing/2014/main" id="{65160E96-11B1-4BD6-93B9-697F6C3FEF9B}"/>
              </a:ext>
            </a:extLst>
          </p:cNvPr>
          <p:cNvSpPr>
            <a:spLocks noGrp="1"/>
          </p:cNvSpPr>
          <p:nvPr>
            <p:ph type="title"/>
          </p:nvPr>
        </p:nvSpPr>
        <p:spPr>
          <a:xfrm>
            <a:off x="94590" y="193446"/>
            <a:ext cx="10258097" cy="738490"/>
          </a:xfrm>
        </p:spPr>
        <p:txBody>
          <a:bodyPr>
            <a:normAutofit/>
          </a:bodyPr>
          <a:lstStyle/>
          <a:p>
            <a:r>
              <a:rPr lang="en-US" dirty="0"/>
              <a:t>Fun Facts About the Protocol</a:t>
            </a:r>
            <a:endParaRPr lang="en-IL" dirty="0"/>
          </a:p>
        </p:txBody>
      </p:sp>
      <p:grpSp>
        <p:nvGrpSpPr>
          <p:cNvPr id="2" name="Group 1">
            <a:extLst>
              <a:ext uri="{FF2B5EF4-FFF2-40B4-BE49-F238E27FC236}">
                <a16:creationId xmlns:a16="http://schemas.microsoft.com/office/drawing/2014/main" id="{C310BCBB-1106-441B-AFC0-F1C66162E814}"/>
              </a:ext>
            </a:extLst>
          </p:cNvPr>
          <p:cNvGrpSpPr/>
          <p:nvPr/>
        </p:nvGrpSpPr>
        <p:grpSpPr>
          <a:xfrm>
            <a:off x="8640084" y="4098883"/>
            <a:ext cx="3333680" cy="2592021"/>
            <a:chOff x="9079548" y="903376"/>
            <a:chExt cx="6496400" cy="5051114"/>
          </a:xfrm>
        </p:grpSpPr>
        <p:sp>
          <p:nvSpPr>
            <p:cNvPr id="85" name="Rectangle 84">
              <a:extLst>
                <a:ext uri="{FF2B5EF4-FFF2-40B4-BE49-F238E27FC236}">
                  <a16:creationId xmlns:a16="http://schemas.microsoft.com/office/drawing/2014/main" id="{0BC716E7-22B3-4A1A-9C9C-ADC86C4E80F2}"/>
                </a:ext>
              </a:extLst>
            </p:cNvPr>
            <p:cNvSpPr/>
            <p:nvPr/>
          </p:nvSpPr>
          <p:spPr>
            <a:xfrm>
              <a:off x="9917970"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6" name="Rectangle 85">
              <a:extLst>
                <a:ext uri="{FF2B5EF4-FFF2-40B4-BE49-F238E27FC236}">
                  <a16:creationId xmlns:a16="http://schemas.microsoft.com/office/drawing/2014/main" id="{0783FAB6-8F16-4718-A295-E495032ECF0E}"/>
                </a:ext>
              </a:extLst>
            </p:cNvPr>
            <p:cNvSpPr/>
            <p:nvPr/>
          </p:nvSpPr>
          <p:spPr>
            <a:xfrm>
              <a:off x="9917970"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7" name="Rectangle 86">
              <a:extLst>
                <a:ext uri="{FF2B5EF4-FFF2-40B4-BE49-F238E27FC236}">
                  <a16:creationId xmlns:a16="http://schemas.microsoft.com/office/drawing/2014/main" id="{5EB41250-2EFA-468C-A283-75ABB43C1901}"/>
                </a:ext>
              </a:extLst>
            </p:cNvPr>
            <p:cNvSpPr/>
            <p:nvPr/>
          </p:nvSpPr>
          <p:spPr>
            <a:xfrm>
              <a:off x="9917970"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8" name="Rectangle 87">
              <a:extLst>
                <a:ext uri="{FF2B5EF4-FFF2-40B4-BE49-F238E27FC236}">
                  <a16:creationId xmlns:a16="http://schemas.microsoft.com/office/drawing/2014/main" id="{EB575652-352E-4ECE-ADF4-DE39E4A55728}"/>
                </a:ext>
              </a:extLst>
            </p:cNvPr>
            <p:cNvSpPr/>
            <p:nvPr/>
          </p:nvSpPr>
          <p:spPr>
            <a:xfrm>
              <a:off x="9917970"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9" name="Rectangle 88">
              <a:extLst>
                <a:ext uri="{FF2B5EF4-FFF2-40B4-BE49-F238E27FC236}">
                  <a16:creationId xmlns:a16="http://schemas.microsoft.com/office/drawing/2014/main" id="{ADBD8F05-60B1-4B53-8821-E6C78FA27DC2}"/>
                </a:ext>
              </a:extLst>
            </p:cNvPr>
            <p:cNvSpPr/>
            <p:nvPr/>
          </p:nvSpPr>
          <p:spPr>
            <a:xfrm>
              <a:off x="9917970"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90" name="Rectangle 89">
              <a:extLst>
                <a:ext uri="{FF2B5EF4-FFF2-40B4-BE49-F238E27FC236}">
                  <a16:creationId xmlns:a16="http://schemas.microsoft.com/office/drawing/2014/main" id="{4DA9ADDC-A87F-45F9-9ABB-F01282A0578C}"/>
                </a:ext>
              </a:extLst>
            </p:cNvPr>
            <p:cNvSpPr/>
            <p:nvPr/>
          </p:nvSpPr>
          <p:spPr>
            <a:xfrm>
              <a:off x="9917970"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91" name="Rectangle 90">
              <a:extLst>
                <a:ext uri="{FF2B5EF4-FFF2-40B4-BE49-F238E27FC236}">
                  <a16:creationId xmlns:a16="http://schemas.microsoft.com/office/drawing/2014/main" id="{F6880A12-D977-4208-971F-8B85996CE6A6}"/>
                </a:ext>
              </a:extLst>
            </p:cNvPr>
            <p:cNvSpPr/>
            <p:nvPr/>
          </p:nvSpPr>
          <p:spPr>
            <a:xfrm>
              <a:off x="9917970"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92" name="Rectangle 91">
              <a:extLst>
                <a:ext uri="{FF2B5EF4-FFF2-40B4-BE49-F238E27FC236}">
                  <a16:creationId xmlns:a16="http://schemas.microsoft.com/office/drawing/2014/main" id="{809BDFAB-1365-4787-BFD9-D812A74AF0FC}"/>
                </a:ext>
              </a:extLst>
            </p:cNvPr>
            <p:cNvSpPr/>
            <p:nvPr/>
          </p:nvSpPr>
          <p:spPr>
            <a:xfrm>
              <a:off x="9917970"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93" name="Rectangle 92">
              <a:extLst>
                <a:ext uri="{FF2B5EF4-FFF2-40B4-BE49-F238E27FC236}">
                  <a16:creationId xmlns:a16="http://schemas.microsoft.com/office/drawing/2014/main" id="{531838FF-7A73-4404-85D8-AB732C790E13}"/>
                </a:ext>
              </a:extLst>
            </p:cNvPr>
            <p:cNvSpPr/>
            <p:nvPr/>
          </p:nvSpPr>
          <p:spPr>
            <a:xfrm>
              <a:off x="9917970"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6" name="Rectangle 75">
              <a:extLst>
                <a:ext uri="{FF2B5EF4-FFF2-40B4-BE49-F238E27FC236}">
                  <a16:creationId xmlns:a16="http://schemas.microsoft.com/office/drawing/2014/main" id="{3F4545CB-04A4-4F29-9070-2DD25CD9E4DC}"/>
                </a:ext>
              </a:extLst>
            </p:cNvPr>
            <p:cNvSpPr/>
            <p:nvPr/>
          </p:nvSpPr>
          <p:spPr>
            <a:xfrm>
              <a:off x="10567520"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7" name="Rectangle 76">
              <a:extLst>
                <a:ext uri="{FF2B5EF4-FFF2-40B4-BE49-F238E27FC236}">
                  <a16:creationId xmlns:a16="http://schemas.microsoft.com/office/drawing/2014/main" id="{079BA7F7-E651-4A95-B902-B254CB9499A1}"/>
                </a:ext>
              </a:extLst>
            </p:cNvPr>
            <p:cNvSpPr/>
            <p:nvPr/>
          </p:nvSpPr>
          <p:spPr>
            <a:xfrm>
              <a:off x="10567520"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8" name="Rectangle 77">
              <a:extLst>
                <a:ext uri="{FF2B5EF4-FFF2-40B4-BE49-F238E27FC236}">
                  <a16:creationId xmlns:a16="http://schemas.microsoft.com/office/drawing/2014/main" id="{C65AA12B-F4AE-4390-AFBB-C71A5551B54C}"/>
                </a:ext>
              </a:extLst>
            </p:cNvPr>
            <p:cNvSpPr/>
            <p:nvPr/>
          </p:nvSpPr>
          <p:spPr>
            <a:xfrm>
              <a:off x="10567520"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9" name="Rectangle 78">
              <a:extLst>
                <a:ext uri="{FF2B5EF4-FFF2-40B4-BE49-F238E27FC236}">
                  <a16:creationId xmlns:a16="http://schemas.microsoft.com/office/drawing/2014/main" id="{B41AFEAC-64B9-48A7-8668-D31651448018}"/>
                </a:ext>
              </a:extLst>
            </p:cNvPr>
            <p:cNvSpPr/>
            <p:nvPr/>
          </p:nvSpPr>
          <p:spPr>
            <a:xfrm>
              <a:off x="10567520"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0" name="Rectangle 79">
              <a:extLst>
                <a:ext uri="{FF2B5EF4-FFF2-40B4-BE49-F238E27FC236}">
                  <a16:creationId xmlns:a16="http://schemas.microsoft.com/office/drawing/2014/main" id="{EC56A849-0270-43F8-BDEC-E2C61B342CE2}"/>
                </a:ext>
              </a:extLst>
            </p:cNvPr>
            <p:cNvSpPr/>
            <p:nvPr/>
          </p:nvSpPr>
          <p:spPr>
            <a:xfrm>
              <a:off x="10567520"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1" name="Rectangle 80">
              <a:extLst>
                <a:ext uri="{FF2B5EF4-FFF2-40B4-BE49-F238E27FC236}">
                  <a16:creationId xmlns:a16="http://schemas.microsoft.com/office/drawing/2014/main" id="{B98C0F8B-F96F-4857-A61C-D1B417A12C46}"/>
                </a:ext>
              </a:extLst>
            </p:cNvPr>
            <p:cNvSpPr/>
            <p:nvPr/>
          </p:nvSpPr>
          <p:spPr>
            <a:xfrm>
              <a:off x="10567520"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2" name="Rectangle 81">
              <a:extLst>
                <a:ext uri="{FF2B5EF4-FFF2-40B4-BE49-F238E27FC236}">
                  <a16:creationId xmlns:a16="http://schemas.microsoft.com/office/drawing/2014/main" id="{3FCF4DBC-90E0-4CD2-BC7F-DA00BEAB4054}"/>
                </a:ext>
              </a:extLst>
            </p:cNvPr>
            <p:cNvSpPr/>
            <p:nvPr/>
          </p:nvSpPr>
          <p:spPr>
            <a:xfrm>
              <a:off x="10567520"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3" name="Rectangle 82">
              <a:extLst>
                <a:ext uri="{FF2B5EF4-FFF2-40B4-BE49-F238E27FC236}">
                  <a16:creationId xmlns:a16="http://schemas.microsoft.com/office/drawing/2014/main" id="{6423C48A-F402-484E-B21F-9A5C6A036BC3}"/>
                </a:ext>
              </a:extLst>
            </p:cNvPr>
            <p:cNvSpPr/>
            <p:nvPr/>
          </p:nvSpPr>
          <p:spPr>
            <a:xfrm>
              <a:off x="10567520"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4" name="Rectangle 83">
              <a:extLst>
                <a:ext uri="{FF2B5EF4-FFF2-40B4-BE49-F238E27FC236}">
                  <a16:creationId xmlns:a16="http://schemas.microsoft.com/office/drawing/2014/main" id="{05BE17B0-CD1C-41D5-88D6-FE34EE3272FF}"/>
                </a:ext>
              </a:extLst>
            </p:cNvPr>
            <p:cNvSpPr/>
            <p:nvPr/>
          </p:nvSpPr>
          <p:spPr>
            <a:xfrm>
              <a:off x="10567520"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7" name="Rectangle 66">
              <a:extLst>
                <a:ext uri="{FF2B5EF4-FFF2-40B4-BE49-F238E27FC236}">
                  <a16:creationId xmlns:a16="http://schemas.microsoft.com/office/drawing/2014/main" id="{8261120F-BFF5-4284-A47C-D606817A627E}"/>
                </a:ext>
              </a:extLst>
            </p:cNvPr>
            <p:cNvSpPr/>
            <p:nvPr/>
          </p:nvSpPr>
          <p:spPr>
            <a:xfrm>
              <a:off x="11217070"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8" name="Rectangle 67">
              <a:extLst>
                <a:ext uri="{FF2B5EF4-FFF2-40B4-BE49-F238E27FC236}">
                  <a16:creationId xmlns:a16="http://schemas.microsoft.com/office/drawing/2014/main" id="{47361150-7D94-4C63-9609-9514B95C77F6}"/>
                </a:ext>
              </a:extLst>
            </p:cNvPr>
            <p:cNvSpPr/>
            <p:nvPr/>
          </p:nvSpPr>
          <p:spPr>
            <a:xfrm>
              <a:off x="11217070"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9" name="Rectangle 68">
              <a:extLst>
                <a:ext uri="{FF2B5EF4-FFF2-40B4-BE49-F238E27FC236}">
                  <a16:creationId xmlns:a16="http://schemas.microsoft.com/office/drawing/2014/main" id="{95D56015-F70E-4F8E-BF1A-89D6935C262A}"/>
                </a:ext>
              </a:extLst>
            </p:cNvPr>
            <p:cNvSpPr/>
            <p:nvPr/>
          </p:nvSpPr>
          <p:spPr>
            <a:xfrm>
              <a:off x="11217070"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0" name="Rectangle 69">
              <a:extLst>
                <a:ext uri="{FF2B5EF4-FFF2-40B4-BE49-F238E27FC236}">
                  <a16:creationId xmlns:a16="http://schemas.microsoft.com/office/drawing/2014/main" id="{27AF61CF-1267-45B7-860D-B5DAF1486937}"/>
                </a:ext>
              </a:extLst>
            </p:cNvPr>
            <p:cNvSpPr/>
            <p:nvPr/>
          </p:nvSpPr>
          <p:spPr>
            <a:xfrm>
              <a:off x="11217070"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1" name="Rectangle 70">
              <a:extLst>
                <a:ext uri="{FF2B5EF4-FFF2-40B4-BE49-F238E27FC236}">
                  <a16:creationId xmlns:a16="http://schemas.microsoft.com/office/drawing/2014/main" id="{93045BD1-7145-4D53-B7C0-010C55DC260E}"/>
                </a:ext>
              </a:extLst>
            </p:cNvPr>
            <p:cNvSpPr/>
            <p:nvPr/>
          </p:nvSpPr>
          <p:spPr>
            <a:xfrm>
              <a:off x="11217070"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2" name="Rectangle 71">
              <a:extLst>
                <a:ext uri="{FF2B5EF4-FFF2-40B4-BE49-F238E27FC236}">
                  <a16:creationId xmlns:a16="http://schemas.microsoft.com/office/drawing/2014/main" id="{74CF9545-5885-4931-A723-172EF4EEEBC4}"/>
                </a:ext>
              </a:extLst>
            </p:cNvPr>
            <p:cNvSpPr/>
            <p:nvPr/>
          </p:nvSpPr>
          <p:spPr>
            <a:xfrm>
              <a:off x="11217070"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3" name="Rectangle 72">
              <a:extLst>
                <a:ext uri="{FF2B5EF4-FFF2-40B4-BE49-F238E27FC236}">
                  <a16:creationId xmlns:a16="http://schemas.microsoft.com/office/drawing/2014/main" id="{2A1D9302-8A57-4B77-B49C-03972BEA32D4}"/>
                </a:ext>
              </a:extLst>
            </p:cNvPr>
            <p:cNvSpPr/>
            <p:nvPr/>
          </p:nvSpPr>
          <p:spPr>
            <a:xfrm>
              <a:off x="11217070"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4" name="Rectangle 73">
              <a:extLst>
                <a:ext uri="{FF2B5EF4-FFF2-40B4-BE49-F238E27FC236}">
                  <a16:creationId xmlns:a16="http://schemas.microsoft.com/office/drawing/2014/main" id="{56B4E174-75F0-4D0F-9EB3-B3AE09877046}"/>
                </a:ext>
              </a:extLst>
            </p:cNvPr>
            <p:cNvSpPr/>
            <p:nvPr/>
          </p:nvSpPr>
          <p:spPr>
            <a:xfrm>
              <a:off x="11217070"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75" name="Rectangle 74">
              <a:extLst>
                <a:ext uri="{FF2B5EF4-FFF2-40B4-BE49-F238E27FC236}">
                  <a16:creationId xmlns:a16="http://schemas.microsoft.com/office/drawing/2014/main" id="{08431789-85C6-4579-A8EC-8DE64469D455}"/>
                </a:ext>
              </a:extLst>
            </p:cNvPr>
            <p:cNvSpPr/>
            <p:nvPr/>
          </p:nvSpPr>
          <p:spPr>
            <a:xfrm>
              <a:off x="11217070"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8" name="Rectangle 57">
              <a:extLst>
                <a:ext uri="{FF2B5EF4-FFF2-40B4-BE49-F238E27FC236}">
                  <a16:creationId xmlns:a16="http://schemas.microsoft.com/office/drawing/2014/main" id="{8FE5773F-EE11-461E-AFCF-07530C702EAB}"/>
                </a:ext>
              </a:extLst>
            </p:cNvPr>
            <p:cNvSpPr/>
            <p:nvPr/>
          </p:nvSpPr>
          <p:spPr>
            <a:xfrm>
              <a:off x="11866619"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9" name="Rectangle 58">
              <a:extLst>
                <a:ext uri="{FF2B5EF4-FFF2-40B4-BE49-F238E27FC236}">
                  <a16:creationId xmlns:a16="http://schemas.microsoft.com/office/drawing/2014/main" id="{BA75964B-FAC4-4543-92D0-B212122FFC5D}"/>
                </a:ext>
              </a:extLst>
            </p:cNvPr>
            <p:cNvSpPr/>
            <p:nvPr/>
          </p:nvSpPr>
          <p:spPr>
            <a:xfrm>
              <a:off x="11866619"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0" name="Rectangle 59">
              <a:extLst>
                <a:ext uri="{FF2B5EF4-FFF2-40B4-BE49-F238E27FC236}">
                  <a16:creationId xmlns:a16="http://schemas.microsoft.com/office/drawing/2014/main" id="{AAB38DBB-E281-4D29-AED1-9FF2EDBABE65}"/>
                </a:ext>
              </a:extLst>
            </p:cNvPr>
            <p:cNvSpPr/>
            <p:nvPr/>
          </p:nvSpPr>
          <p:spPr>
            <a:xfrm>
              <a:off x="11866619"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1" name="Rectangle 60">
              <a:extLst>
                <a:ext uri="{FF2B5EF4-FFF2-40B4-BE49-F238E27FC236}">
                  <a16:creationId xmlns:a16="http://schemas.microsoft.com/office/drawing/2014/main" id="{15A962DA-F59F-4402-82A1-12659DE6266B}"/>
                </a:ext>
              </a:extLst>
            </p:cNvPr>
            <p:cNvSpPr/>
            <p:nvPr/>
          </p:nvSpPr>
          <p:spPr>
            <a:xfrm>
              <a:off x="11866619"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2" name="Rectangle 61">
              <a:extLst>
                <a:ext uri="{FF2B5EF4-FFF2-40B4-BE49-F238E27FC236}">
                  <a16:creationId xmlns:a16="http://schemas.microsoft.com/office/drawing/2014/main" id="{624CB3CB-F511-4D21-81E9-665044E52AA4}"/>
                </a:ext>
              </a:extLst>
            </p:cNvPr>
            <p:cNvSpPr/>
            <p:nvPr/>
          </p:nvSpPr>
          <p:spPr>
            <a:xfrm>
              <a:off x="11866619"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3" name="Rectangle 62">
              <a:extLst>
                <a:ext uri="{FF2B5EF4-FFF2-40B4-BE49-F238E27FC236}">
                  <a16:creationId xmlns:a16="http://schemas.microsoft.com/office/drawing/2014/main" id="{809DF4DA-8E15-40C7-A262-B8D036584761}"/>
                </a:ext>
              </a:extLst>
            </p:cNvPr>
            <p:cNvSpPr/>
            <p:nvPr/>
          </p:nvSpPr>
          <p:spPr>
            <a:xfrm>
              <a:off x="11866619"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4" name="Rectangle 63">
              <a:extLst>
                <a:ext uri="{FF2B5EF4-FFF2-40B4-BE49-F238E27FC236}">
                  <a16:creationId xmlns:a16="http://schemas.microsoft.com/office/drawing/2014/main" id="{A80C3D5A-8C0B-4C76-B42B-E999471837F1}"/>
                </a:ext>
              </a:extLst>
            </p:cNvPr>
            <p:cNvSpPr/>
            <p:nvPr/>
          </p:nvSpPr>
          <p:spPr>
            <a:xfrm>
              <a:off x="11866619"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5" name="Rectangle 64">
              <a:extLst>
                <a:ext uri="{FF2B5EF4-FFF2-40B4-BE49-F238E27FC236}">
                  <a16:creationId xmlns:a16="http://schemas.microsoft.com/office/drawing/2014/main" id="{5A2AB6E8-AA4D-4977-A396-7946E8AB0586}"/>
                </a:ext>
              </a:extLst>
            </p:cNvPr>
            <p:cNvSpPr/>
            <p:nvPr/>
          </p:nvSpPr>
          <p:spPr>
            <a:xfrm>
              <a:off x="11866619"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6" name="Rectangle 65">
              <a:extLst>
                <a:ext uri="{FF2B5EF4-FFF2-40B4-BE49-F238E27FC236}">
                  <a16:creationId xmlns:a16="http://schemas.microsoft.com/office/drawing/2014/main" id="{9DB3606F-6C78-4CDE-9340-116D9EAD5FDB}"/>
                </a:ext>
              </a:extLst>
            </p:cNvPr>
            <p:cNvSpPr/>
            <p:nvPr/>
          </p:nvSpPr>
          <p:spPr>
            <a:xfrm>
              <a:off x="11866619"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9" name="Rectangle 48">
              <a:extLst>
                <a:ext uri="{FF2B5EF4-FFF2-40B4-BE49-F238E27FC236}">
                  <a16:creationId xmlns:a16="http://schemas.microsoft.com/office/drawing/2014/main" id="{AF11929F-EDF5-4B14-8A61-E7633F3D8F7D}"/>
                </a:ext>
              </a:extLst>
            </p:cNvPr>
            <p:cNvSpPr/>
            <p:nvPr/>
          </p:nvSpPr>
          <p:spPr>
            <a:xfrm>
              <a:off x="12516168"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5" name="Rectangle 54">
              <a:extLst>
                <a:ext uri="{FF2B5EF4-FFF2-40B4-BE49-F238E27FC236}">
                  <a16:creationId xmlns:a16="http://schemas.microsoft.com/office/drawing/2014/main" id="{E57B6960-E5D8-4045-80E0-557898033BF9}"/>
                </a:ext>
              </a:extLst>
            </p:cNvPr>
            <p:cNvSpPr/>
            <p:nvPr/>
          </p:nvSpPr>
          <p:spPr>
            <a:xfrm>
              <a:off x="12516168"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6" name="Rectangle 55">
              <a:extLst>
                <a:ext uri="{FF2B5EF4-FFF2-40B4-BE49-F238E27FC236}">
                  <a16:creationId xmlns:a16="http://schemas.microsoft.com/office/drawing/2014/main" id="{181098B1-C92D-4DE2-BC95-D5F545003744}"/>
                </a:ext>
              </a:extLst>
            </p:cNvPr>
            <p:cNvSpPr/>
            <p:nvPr/>
          </p:nvSpPr>
          <p:spPr>
            <a:xfrm>
              <a:off x="12516168"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7" name="Rectangle 56">
              <a:extLst>
                <a:ext uri="{FF2B5EF4-FFF2-40B4-BE49-F238E27FC236}">
                  <a16:creationId xmlns:a16="http://schemas.microsoft.com/office/drawing/2014/main" id="{5D4A9829-B6E0-4ED7-B656-CF34BBAAEFD3}"/>
                </a:ext>
              </a:extLst>
            </p:cNvPr>
            <p:cNvSpPr/>
            <p:nvPr/>
          </p:nvSpPr>
          <p:spPr>
            <a:xfrm>
              <a:off x="12516168"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0" name="Rectangle 39">
              <a:extLst>
                <a:ext uri="{FF2B5EF4-FFF2-40B4-BE49-F238E27FC236}">
                  <a16:creationId xmlns:a16="http://schemas.microsoft.com/office/drawing/2014/main" id="{4D4553F0-4265-4113-B9B7-684FC3EA918D}"/>
                </a:ext>
              </a:extLst>
            </p:cNvPr>
            <p:cNvSpPr/>
            <p:nvPr/>
          </p:nvSpPr>
          <p:spPr>
            <a:xfrm>
              <a:off x="13165717"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1" name="Rectangle 40">
              <a:extLst>
                <a:ext uri="{FF2B5EF4-FFF2-40B4-BE49-F238E27FC236}">
                  <a16:creationId xmlns:a16="http://schemas.microsoft.com/office/drawing/2014/main" id="{76B94410-DAD8-4928-BE86-C91078F72037}"/>
                </a:ext>
              </a:extLst>
            </p:cNvPr>
            <p:cNvSpPr/>
            <p:nvPr/>
          </p:nvSpPr>
          <p:spPr>
            <a:xfrm>
              <a:off x="13165717"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2" name="Rectangle 41">
              <a:extLst>
                <a:ext uri="{FF2B5EF4-FFF2-40B4-BE49-F238E27FC236}">
                  <a16:creationId xmlns:a16="http://schemas.microsoft.com/office/drawing/2014/main" id="{F95DCAEC-C3AA-4496-AA78-92E485A60356}"/>
                </a:ext>
              </a:extLst>
            </p:cNvPr>
            <p:cNvSpPr/>
            <p:nvPr/>
          </p:nvSpPr>
          <p:spPr>
            <a:xfrm>
              <a:off x="13165717"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3" name="Rectangle 42">
              <a:extLst>
                <a:ext uri="{FF2B5EF4-FFF2-40B4-BE49-F238E27FC236}">
                  <a16:creationId xmlns:a16="http://schemas.microsoft.com/office/drawing/2014/main" id="{87C8AEEC-DAC1-4227-A53C-87E4489999A4}"/>
                </a:ext>
              </a:extLst>
            </p:cNvPr>
            <p:cNvSpPr/>
            <p:nvPr/>
          </p:nvSpPr>
          <p:spPr>
            <a:xfrm>
              <a:off x="13165717"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4" name="Rectangle 43">
              <a:extLst>
                <a:ext uri="{FF2B5EF4-FFF2-40B4-BE49-F238E27FC236}">
                  <a16:creationId xmlns:a16="http://schemas.microsoft.com/office/drawing/2014/main" id="{2B8AEE31-9EF1-4B2F-8F98-88DDBECE9741}"/>
                </a:ext>
              </a:extLst>
            </p:cNvPr>
            <p:cNvSpPr/>
            <p:nvPr/>
          </p:nvSpPr>
          <p:spPr>
            <a:xfrm>
              <a:off x="13165717"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5" name="Rectangle 44">
              <a:extLst>
                <a:ext uri="{FF2B5EF4-FFF2-40B4-BE49-F238E27FC236}">
                  <a16:creationId xmlns:a16="http://schemas.microsoft.com/office/drawing/2014/main" id="{EEC63369-6337-44B2-8481-0FB70E239DD6}"/>
                </a:ext>
              </a:extLst>
            </p:cNvPr>
            <p:cNvSpPr/>
            <p:nvPr/>
          </p:nvSpPr>
          <p:spPr>
            <a:xfrm>
              <a:off x="13165717"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6" name="Rectangle 45">
              <a:extLst>
                <a:ext uri="{FF2B5EF4-FFF2-40B4-BE49-F238E27FC236}">
                  <a16:creationId xmlns:a16="http://schemas.microsoft.com/office/drawing/2014/main" id="{D5AAD10C-06F5-46FF-9D04-64F7CE40223E}"/>
                </a:ext>
              </a:extLst>
            </p:cNvPr>
            <p:cNvSpPr/>
            <p:nvPr/>
          </p:nvSpPr>
          <p:spPr>
            <a:xfrm>
              <a:off x="13165717"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7" name="Rectangle 46">
              <a:extLst>
                <a:ext uri="{FF2B5EF4-FFF2-40B4-BE49-F238E27FC236}">
                  <a16:creationId xmlns:a16="http://schemas.microsoft.com/office/drawing/2014/main" id="{5C9E2646-2EE4-41CD-9B89-2C3049AC94AF}"/>
                </a:ext>
              </a:extLst>
            </p:cNvPr>
            <p:cNvSpPr/>
            <p:nvPr/>
          </p:nvSpPr>
          <p:spPr>
            <a:xfrm>
              <a:off x="13165717"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8" name="Rectangle 47">
              <a:extLst>
                <a:ext uri="{FF2B5EF4-FFF2-40B4-BE49-F238E27FC236}">
                  <a16:creationId xmlns:a16="http://schemas.microsoft.com/office/drawing/2014/main" id="{536CE724-F2CB-498D-AFF9-AD50A3B812BE}"/>
                </a:ext>
              </a:extLst>
            </p:cNvPr>
            <p:cNvSpPr/>
            <p:nvPr/>
          </p:nvSpPr>
          <p:spPr>
            <a:xfrm>
              <a:off x="13165717"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1" name="Rectangle 30">
              <a:extLst>
                <a:ext uri="{FF2B5EF4-FFF2-40B4-BE49-F238E27FC236}">
                  <a16:creationId xmlns:a16="http://schemas.microsoft.com/office/drawing/2014/main" id="{4014FAD7-0BC9-4945-BE05-617D16A6E5B5}"/>
                </a:ext>
              </a:extLst>
            </p:cNvPr>
            <p:cNvSpPr/>
            <p:nvPr/>
          </p:nvSpPr>
          <p:spPr>
            <a:xfrm>
              <a:off x="13815266"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2" name="Rectangle 31">
              <a:extLst>
                <a:ext uri="{FF2B5EF4-FFF2-40B4-BE49-F238E27FC236}">
                  <a16:creationId xmlns:a16="http://schemas.microsoft.com/office/drawing/2014/main" id="{ADF7D824-2A71-4E31-A104-A723A0AA1E00}"/>
                </a:ext>
              </a:extLst>
            </p:cNvPr>
            <p:cNvSpPr/>
            <p:nvPr/>
          </p:nvSpPr>
          <p:spPr>
            <a:xfrm>
              <a:off x="13815266"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3" name="Rectangle 32">
              <a:extLst>
                <a:ext uri="{FF2B5EF4-FFF2-40B4-BE49-F238E27FC236}">
                  <a16:creationId xmlns:a16="http://schemas.microsoft.com/office/drawing/2014/main" id="{B12DC90C-4406-45C3-B131-4DE8840C7370}"/>
                </a:ext>
              </a:extLst>
            </p:cNvPr>
            <p:cNvSpPr/>
            <p:nvPr/>
          </p:nvSpPr>
          <p:spPr>
            <a:xfrm>
              <a:off x="13815266"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4" name="Rectangle 33">
              <a:extLst>
                <a:ext uri="{FF2B5EF4-FFF2-40B4-BE49-F238E27FC236}">
                  <a16:creationId xmlns:a16="http://schemas.microsoft.com/office/drawing/2014/main" id="{DE2C0DC3-02BA-4728-ABB2-B97E6E04A063}"/>
                </a:ext>
              </a:extLst>
            </p:cNvPr>
            <p:cNvSpPr/>
            <p:nvPr/>
          </p:nvSpPr>
          <p:spPr>
            <a:xfrm>
              <a:off x="13815266"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5" name="Rectangle 34">
              <a:extLst>
                <a:ext uri="{FF2B5EF4-FFF2-40B4-BE49-F238E27FC236}">
                  <a16:creationId xmlns:a16="http://schemas.microsoft.com/office/drawing/2014/main" id="{35AB2A20-61CF-43C7-A1DA-3A26F1A61733}"/>
                </a:ext>
              </a:extLst>
            </p:cNvPr>
            <p:cNvSpPr/>
            <p:nvPr/>
          </p:nvSpPr>
          <p:spPr>
            <a:xfrm>
              <a:off x="13815266"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Rectangle 35">
              <a:extLst>
                <a:ext uri="{FF2B5EF4-FFF2-40B4-BE49-F238E27FC236}">
                  <a16:creationId xmlns:a16="http://schemas.microsoft.com/office/drawing/2014/main" id="{2D150FFB-93B7-44BF-BBB3-39E0F944F29C}"/>
                </a:ext>
              </a:extLst>
            </p:cNvPr>
            <p:cNvSpPr/>
            <p:nvPr/>
          </p:nvSpPr>
          <p:spPr>
            <a:xfrm>
              <a:off x="13815266"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7" name="Rectangle 36">
              <a:extLst>
                <a:ext uri="{FF2B5EF4-FFF2-40B4-BE49-F238E27FC236}">
                  <a16:creationId xmlns:a16="http://schemas.microsoft.com/office/drawing/2014/main" id="{35F44672-2547-4C63-8624-3A91CAC3CE5A}"/>
                </a:ext>
              </a:extLst>
            </p:cNvPr>
            <p:cNvSpPr/>
            <p:nvPr/>
          </p:nvSpPr>
          <p:spPr>
            <a:xfrm>
              <a:off x="13815266"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8" name="Rectangle 37">
              <a:extLst>
                <a:ext uri="{FF2B5EF4-FFF2-40B4-BE49-F238E27FC236}">
                  <a16:creationId xmlns:a16="http://schemas.microsoft.com/office/drawing/2014/main" id="{76322DC6-12B5-4630-9156-D409D2060E3F}"/>
                </a:ext>
              </a:extLst>
            </p:cNvPr>
            <p:cNvSpPr/>
            <p:nvPr/>
          </p:nvSpPr>
          <p:spPr>
            <a:xfrm>
              <a:off x="13815266"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9" name="Rectangle 38">
              <a:extLst>
                <a:ext uri="{FF2B5EF4-FFF2-40B4-BE49-F238E27FC236}">
                  <a16:creationId xmlns:a16="http://schemas.microsoft.com/office/drawing/2014/main" id="{ACD73FFD-3885-4E0C-B18C-18B866F28E21}"/>
                </a:ext>
              </a:extLst>
            </p:cNvPr>
            <p:cNvSpPr/>
            <p:nvPr/>
          </p:nvSpPr>
          <p:spPr>
            <a:xfrm>
              <a:off x="13815266"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 name="Rectangle 21">
              <a:extLst>
                <a:ext uri="{FF2B5EF4-FFF2-40B4-BE49-F238E27FC236}">
                  <a16:creationId xmlns:a16="http://schemas.microsoft.com/office/drawing/2014/main" id="{B0111FFD-EFE3-43E8-8A3B-74DBEB122EFC}"/>
                </a:ext>
              </a:extLst>
            </p:cNvPr>
            <p:cNvSpPr/>
            <p:nvPr/>
          </p:nvSpPr>
          <p:spPr>
            <a:xfrm>
              <a:off x="14464815"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22">
              <a:extLst>
                <a:ext uri="{FF2B5EF4-FFF2-40B4-BE49-F238E27FC236}">
                  <a16:creationId xmlns:a16="http://schemas.microsoft.com/office/drawing/2014/main" id="{AB6388CA-E11C-401D-BD7F-9B205A53358B}"/>
                </a:ext>
              </a:extLst>
            </p:cNvPr>
            <p:cNvSpPr/>
            <p:nvPr/>
          </p:nvSpPr>
          <p:spPr>
            <a:xfrm>
              <a:off x="14464815"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4" name="Rectangle 23">
              <a:extLst>
                <a:ext uri="{FF2B5EF4-FFF2-40B4-BE49-F238E27FC236}">
                  <a16:creationId xmlns:a16="http://schemas.microsoft.com/office/drawing/2014/main" id="{00CAED5E-C6B6-4639-9173-9433EE1407F1}"/>
                </a:ext>
              </a:extLst>
            </p:cNvPr>
            <p:cNvSpPr/>
            <p:nvPr/>
          </p:nvSpPr>
          <p:spPr>
            <a:xfrm>
              <a:off x="14464815"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5" name="Rectangle 24">
              <a:extLst>
                <a:ext uri="{FF2B5EF4-FFF2-40B4-BE49-F238E27FC236}">
                  <a16:creationId xmlns:a16="http://schemas.microsoft.com/office/drawing/2014/main" id="{646D637A-FCF8-4CF6-9979-33E601DCB9A4}"/>
                </a:ext>
              </a:extLst>
            </p:cNvPr>
            <p:cNvSpPr/>
            <p:nvPr/>
          </p:nvSpPr>
          <p:spPr>
            <a:xfrm>
              <a:off x="14464815"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6" name="Rectangle 25">
              <a:extLst>
                <a:ext uri="{FF2B5EF4-FFF2-40B4-BE49-F238E27FC236}">
                  <a16:creationId xmlns:a16="http://schemas.microsoft.com/office/drawing/2014/main" id="{D780980F-4B75-43D3-9600-8F20E6790141}"/>
                </a:ext>
              </a:extLst>
            </p:cNvPr>
            <p:cNvSpPr/>
            <p:nvPr/>
          </p:nvSpPr>
          <p:spPr>
            <a:xfrm>
              <a:off x="14464815"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7" name="Rectangle 26">
              <a:extLst>
                <a:ext uri="{FF2B5EF4-FFF2-40B4-BE49-F238E27FC236}">
                  <a16:creationId xmlns:a16="http://schemas.microsoft.com/office/drawing/2014/main" id="{C738CF60-0336-463C-9E5C-8241053EF8BC}"/>
                </a:ext>
              </a:extLst>
            </p:cNvPr>
            <p:cNvSpPr/>
            <p:nvPr/>
          </p:nvSpPr>
          <p:spPr>
            <a:xfrm>
              <a:off x="14464815"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8" name="Rectangle 27">
              <a:extLst>
                <a:ext uri="{FF2B5EF4-FFF2-40B4-BE49-F238E27FC236}">
                  <a16:creationId xmlns:a16="http://schemas.microsoft.com/office/drawing/2014/main" id="{9B5D6435-5FF5-408F-BE30-49B9E03D7675}"/>
                </a:ext>
              </a:extLst>
            </p:cNvPr>
            <p:cNvSpPr/>
            <p:nvPr/>
          </p:nvSpPr>
          <p:spPr>
            <a:xfrm>
              <a:off x="14464815"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9" name="Rectangle 28">
              <a:extLst>
                <a:ext uri="{FF2B5EF4-FFF2-40B4-BE49-F238E27FC236}">
                  <a16:creationId xmlns:a16="http://schemas.microsoft.com/office/drawing/2014/main" id="{3079BB87-03A1-4406-9564-9F4D93B96718}"/>
                </a:ext>
              </a:extLst>
            </p:cNvPr>
            <p:cNvSpPr/>
            <p:nvPr/>
          </p:nvSpPr>
          <p:spPr>
            <a:xfrm>
              <a:off x="14464815"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0" name="Rectangle 29">
              <a:extLst>
                <a:ext uri="{FF2B5EF4-FFF2-40B4-BE49-F238E27FC236}">
                  <a16:creationId xmlns:a16="http://schemas.microsoft.com/office/drawing/2014/main" id="{F3388AC5-0500-465A-9E74-5C30B6B201E0}"/>
                </a:ext>
              </a:extLst>
            </p:cNvPr>
            <p:cNvSpPr/>
            <p:nvPr/>
          </p:nvSpPr>
          <p:spPr>
            <a:xfrm>
              <a:off x="14464815"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3" name="Rectangle 12">
              <a:extLst>
                <a:ext uri="{FF2B5EF4-FFF2-40B4-BE49-F238E27FC236}">
                  <a16:creationId xmlns:a16="http://schemas.microsoft.com/office/drawing/2014/main" id="{BD9835DD-C07F-476B-81E4-E2C9AC008596}"/>
                </a:ext>
              </a:extLst>
            </p:cNvPr>
            <p:cNvSpPr/>
            <p:nvPr/>
          </p:nvSpPr>
          <p:spPr>
            <a:xfrm>
              <a:off x="15114366" y="1498814"/>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4" name="Rectangle 13">
              <a:extLst>
                <a:ext uri="{FF2B5EF4-FFF2-40B4-BE49-F238E27FC236}">
                  <a16:creationId xmlns:a16="http://schemas.microsoft.com/office/drawing/2014/main" id="{4CCC2FA8-2975-4823-87F0-C4B10A57B469}"/>
                </a:ext>
              </a:extLst>
            </p:cNvPr>
            <p:cNvSpPr/>
            <p:nvPr/>
          </p:nvSpPr>
          <p:spPr>
            <a:xfrm>
              <a:off x="15114366" y="2065692"/>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 name="Rectangle 14">
              <a:extLst>
                <a:ext uri="{FF2B5EF4-FFF2-40B4-BE49-F238E27FC236}">
                  <a16:creationId xmlns:a16="http://schemas.microsoft.com/office/drawing/2014/main" id="{CE7C257D-671D-46C4-955D-16B6319786FE}"/>
                </a:ext>
              </a:extLst>
            </p:cNvPr>
            <p:cNvSpPr/>
            <p:nvPr/>
          </p:nvSpPr>
          <p:spPr>
            <a:xfrm>
              <a:off x="15114366" y="263257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 name="Rectangle 15">
              <a:extLst>
                <a:ext uri="{FF2B5EF4-FFF2-40B4-BE49-F238E27FC236}">
                  <a16:creationId xmlns:a16="http://schemas.microsoft.com/office/drawing/2014/main" id="{9A8253BC-E111-40C6-BC9A-DBB15498673C}"/>
                </a:ext>
              </a:extLst>
            </p:cNvPr>
            <p:cNvSpPr/>
            <p:nvPr/>
          </p:nvSpPr>
          <p:spPr>
            <a:xfrm>
              <a:off x="15114366" y="3199448"/>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 name="Rectangle 16">
              <a:extLst>
                <a:ext uri="{FF2B5EF4-FFF2-40B4-BE49-F238E27FC236}">
                  <a16:creationId xmlns:a16="http://schemas.microsoft.com/office/drawing/2014/main" id="{08343FF0-4BB8-4595-9F49-76FFAB53E45F}"/>
                </a:ext>
              </a:extLst>
            </p:cNvPr>
            <p:cNvSpPr/>
            <p:nvPr/>
          </p:nvSpPr>
          <p:spPr>
            <a:xfrm>
              <a:off x="15114366" y="376632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 name="Rectangle 17">
              <a:extLst>
                <a:ext uri="{FF2B5EF4-FFF2-40B4-BE49-F238E27FC236}">
                  <a16:creationId xmlns:a16="http://schemas.microsoft.com/office/drawing/2014/main" id="{084D320D-9CA8-4475-B869-A0F577DDE1C5}"/>
                </a:ext>
              </a:extLst>
            </p:cNvPr>
            <p:cNvSpPr/>
            <p:nvPr/>
          </p:nvSpPr>
          <p:spPr>
            <a:xfrm>
              <a:off x="15114366" y="4333203"/>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 name="Rectangle 18">
              <a:extLst>
                <a:ext uri="{FF2B5EF4-FFF2-40B4-BE49-F238E27FC236}">
                  <a16:creationId xmlns:a16="http://schemas.microsoft.com/office/drawing/2014/main" id="{A100C334-CE15-426C-A478-9EE46F44D260}"/>
                </a:ext>
              </a:extLst>
            </p:cNvPr>
            <p:cNvSpPr/>
            <p:nvPr/>
          </p:nvSpPr>
          <p:spPr>
            <a:xfrm>
              <a:off x="15114366" y="4900080"/>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 name="Rectangle 19">
              <a:extLst>
                <a:ext uri="{FF2B5EF4-FFF2-40B4-BE49-F238E27FC236}">
                  <a16:creationId xmlns:a16="http://schemas.microsoft.com/office/drawing/2014/main" id="{2C0D801F-BF94-46F0-A610-9082677377BF}"/>
                </a:ext>
              </a:extLst>
            </p:cNvPr>
            <p:cNvSpPr/>
            <p:nvPr/>
          </p:nvSpPr>
          <p:spPr>
            <a:xfrm>
              <a:off x="15114366" y="546695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 name="Rectangle 20">
              <a:extLst>
                <a:ext uri="{FF2B5EF4-FFF2-40B4-BE49-F238E27FC236}">
                  <a16:creationId xmlns:a16="http://schemas.microsoft.com/office/drawing/2014/main" id="{5FC9810E-6463-46CC-BD95-F6E4A332FF9B}"/>
                </a:ext>
              </a:extLst>
            </p:cNvPr>
            <p:cNvSpPr/>
            <p:nvPr/>
          </p:nvSpPr>
          <p:spPr>
            <a:xfrm>
              <a:off x="15114366" y="931936"/>
              <a:ext cx="461582" cy="463241"/>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94" name="Rectangle 93">
              <a:extLst>
                <a:ext uri="{FF2B5EF4-FFF2-40B4-BE49-F238E27FC236}">
                  <a16:creationId xmlns:a16="http://schemas.microsoft.com/office/drawing/2014/main" id="{296A5D4F-FB12-43E0-B799-2EDA42C2A6CC}"/>
                </a:ext>
              </a:extLst>
            </p:cNvPr>
            <p:cNvSpPr/>
            <p:nvPr/>
          </p:nvSpPr>
          <p:spPr>
            <a:xfrm>
              <a:off x="9917970" y="2065692"/>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1</a:t>
              </a:r>
            </a:p>
          </p:txBody>
        </p:sp>
        <p:sp>
          <p:nvSpPr>
            <p:cNvPr id="95" name="Rectangle 94">
              <a:extLst>
                <a:ext uri="{FF2B5EF4-FFF2-40B4-BE49-F238E27FC236}">
                  <a16:creationId xmlns:a16="http://schemas.microsoft.com/office/drawing/2014/main" id="{B66FED7C-CA57-4E36-870B-221335C79A83}"/>
                </a:ext>
              </a:extLst>
            </p:cNvPr>
            <p:cNvSpPr/>
            <p:nvPr/>
          </p:nvSpPr>
          <p:spPr>
            <a:xfrm>
              <a:off x="10567520" y="263257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96" name="Rectangle 95">
              <a:extLst>
                <a:ext uri="{FF2B5EF4-FFF2-40B4-BE49-F238E27FC236}">
                  <a16:creationId xmlns:a16="http://schemas.microsoft.com/office/drawing/2014/main" id="{A9910110-4278-4E4C-85D4-5B9B63AFE708}"/>
                </a:ext>
              </a:extLst>
            </p:cNvPr>
            <p:cNvSpPr/>
            <p:nvPr/>
          </p:nvSpPr>
          <p:spPr>
            <a:xfrm>
              <a:off x="11217070" y="3199448"/>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97" name="Rectangle 96">
              <a:extLst>
                <a:ext uri="{FF2B5EF4-FFF2-40B4-BE49-F238E27FC236}">
                  <a16:creationId xmlns:a16="http://schemas.microsoft.com/office/drawing/2014/main" id="{1F6E3053-FBBB-4A0B-97BD-68ECA098A880}"/>
                </a:ext>
              </a:extLst>
            </p:cNvPr>
            <p:cNvSpPr/>
            <p:nvPr/>
          </p:nvSpPr>
          <p:spPr>
            <a:xfrm>
              <a:off x="11866619" y="43332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98" name="Rectangle 97">
              <a:extLst>
                <a:ext uri="{FF2B5EF4-FFF2-40B4-BE49-F238E27FC236}">
                  <a16:creationId xmlns:a16="http://schemas.microsoft.com/office/drawing/2014/main" id="{2DA9C243-1574-41A5-9122-27651A223B0D}"/>
                </a:ext>
              </a:extLst>
            </p:cNvPr>
            <p:cNvSpPr/>
            <p:nvPr/>
          </p:nvSpPr>
          <p:spPr>
            <a:xfrm>
              <a:off x="13165717" y="3199448"/>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99" name="Rectangle 98">
              <a:extLst>
                <a:ext uri="{FF2B5EF4-FFF2-40B4-BE49-F238E27FC236}">
                  <a16:creationId xmlns:a16="http://schemas.microsoft.com/office/drawing/2014/main" id="{EB19F5C6-6CDC-4A0C-AEAC-401E0E03E515}"/>
                </a:ext>
              </a:extLst>
            </p:cNvPr>
            <p:cNvSpPr/>
            <p:nvPr/>
          </p:nvSpPr>
          <p:spPr>
            <a:xfrm>
              <a:off x="13815266" y="2065692"/>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5</a:t>
              </a:r>
            </a:p>
          </p:txBody>
        </p:sp>
        <p:sp>
          <p:nvSpPr>
            <p:cNvPr id="100" name="Rectangle 99">
              <a:extLst>
                <a:ext uri="{FF2B5EF4-FFF2-40B4-BE49-F238E27FC236}">
                  <a16:creationId xmlns:a16="http://schemas.microsoft.com/office/drawing/2014/main" id="{4849F820-2A60-4BA2-828D-79B3852C41B5}"/>
                </a:ext>
              </a:extLst>
            </p:cNvPr>
            <p:cNvSpPr/>
            <p:nvPr/>
          </p:nvSpPr>
          <p:spPr>
            <a:xfrm>
              <a:off x="14464815" y="263257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101" name="Rectangle 100">
              <a:extLst>
                <a:ext uri="{FF2B5EF4-FFF2-40B4-BE49-F238E27FC236}">
                  <a16:creationId xmlns:a16="http://schemas.microsoft.com/office/drawing/2014/main" id="{5E8213EC-7441-4952-B356-C0BD57C39DF5}"/>
                </a:ext>
              </a:extLst>
            </p:cNvPr>
            <p:cNvSpPr/>
            <p:nvPr/>
          </p:nvSpPr>
          <p:spPr>
            <a:xfrm>
              <a:off x="9917970" y="14988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6</a:t>
              </a:r>
            </a:p>
          </p:txBody>
        </p:sp>
        <p:sp>
          <p:nvSpPr>
            <p:cNvPr id="102" name="Rectangle 101">
              <a:extLst>
                <a:ext uri="{FF2B5EF4-FFF2-40B4-BE49-F238E27FC236}">
                  <a16:creationId xmlns:a16="http://schemas.microsoft.com/office/drawing/2014/main" id="{934046A3-1C2D-40F6-94B1-DD398432D037}"/>
                </a:ext>
              </a:extLst>
            </p:cNvPr>
            <p:cNvSpPr/>
            <p:nvPr/>
          </p:nvSpPr>
          <p:spPr>
            <a:xfrm>
              <a:off x="9917970" y="263257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103" name="Rectangle 102">
              <a:extLst>
                <a:ext uri="{FF2B5EF4-FFF2-40B4-BE49-F238E27FC236}">
                  <a16:creationId xmlns:a16="http://schemas.microsoft.com/office/drawing/2014/main" id="{1235E66F-B8EE-4800-B90C-384766CB9BE3}"/>
                </a:ext>
              </a:extLst>
            </p:cNvPr>
            <p:cNvSpPr/>
            <p:nvPr/>
          </p:nvSpPr>
          <p:spPr>
            <a:xfrm>
              <a:off x="10567520" y="14988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104" name="Rectangle 103">
              <a:extLst>
                <a:ext uri="{FF2B5EF4-FFF2-40B4-BE49-F238E27FC236}">
                  <a16:creationId xmlns:a16="http://schemas.microsoft.com/office/drawing/2014/main" id="{B3AEE3DA-537B-41EF-985E-F02D26F2DC9B}"/>
                </a:ext>
              </a:extLst>
            </p:cNvPr>
            <p:cNvSpPr/>
            <p:nvPr/>
          </p:nvSpPr>
          <p:spPr>
            <a:xfrm>
              <a:off x="10567520" y="2065692"/>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sp>
          <p:nvSpPr>
            <p:cNvPr id="105" name="Rectangle 104">
              <a:extLst>
                <a:ext uri="{FF2B5EF4-FFF2-40B4-BE49-F238E27FC236}">
                  <a16:creationId xmlns:a16="http://schemas.microsoft.com/office/drawing/2014/main" id="{433D29F5-1BE2-4161-B7B5-0054E3FCB20C}"/>
                </a:ext>
              </a:extLst>
            </p:cNvPr>
            <p:cNvSpPr/>
            <p:nvPr/>
          </p:nvSpPr>
          <p:spPr>
            <a:xfrm>
              <a:off x="10567520" y="376632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5</a:t>
              </a:r>
            </a:p>
          </p:txBody>
        </p:sp>
        <p:sp>
          <p:nvSpPr>
            <p:cNvPr id="106" name="Rectangle 105">
              <a:extLst>
                <a:ext uri="{FF2B5EF4-FFF2-40B4-BE49-F238E27FC236}">
                  <a16:creationId xmlns:a16="http://schemas.microsoft.com/office/drawing/2014/main" id="{E0E1846D-0F38-44F5-BD4C-DE9285C95BB5}"/>
                </a:ext>
              </a:extLst>
            </p:cNvPr>
            <p:cNvSpPr/>
            <p:nvPr/>
          </p:nvSpPr>
          <p:spPr>
            <a:xfrm>
              <a:off x="11217070" y="43332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sp>
          <p:nvSpPr>
            <p:cNvPr id="107" name="Rectangle 106">
              <a:extLst>
                <a:ext uri="{FF2B5EF4-FFF2-40B4-BE49-F238E27FC236}">
                  <a16:creationId xmlns:a16="http://schemas.microsoft.com/office/drawing/2014/main" id="{D3EC0259-7C7B-4163-8BA2-D475BF506859}"/>
                </a:ext>
              </a:extLst>
            </p:cNvPr>
            <p:cNvSpPr/>
            <p:nvPr/>
          </p:nvSpPr>
          <p:spPr>
            <a:xfrm>
              <a:off x="11866619" y="263257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1</a:t>
              </a:r>
            </a:p>
          </p:txBody>
        </p:sp>
        <p:sp>
          <p:nvSpPr>
            <p:cNvPr id="108" name="Rectangle 107">
              <a:extLst>
                <a:ext uri="{FF2B5EF4-FFF2-40B4-BE49-F238E27FC236}">
                  <a16:creationId xmlns:a16="http://schemas.microsoft.com/office/drawing/2014/main" id="{A0B88755-F339-4DCE-9DB5-E58D22A45FAC}"/>
                </a:ext>
              </a:extLst>
            </p:cNvPr>
            <p:cNvSpPr/>
            <p:nvPr/>
          </p:nvSpPr>
          <p:spPr>
            <a:xfrm>
              <a:off x="11866619" y="3199448"/>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6</a:t>
              </a:r>
            </a:p>
          </p:txBody>
        </p:sp>
        <p:sp>
          <p:nvSpPr>
            <p:cNvPr id="109" name="Rectangle 108">
              <a:extLst>
                <a:ext uri="{FF2B5EF4-FFF2-40B4-BE49-F238E27FC236}">
                  <a16:creationId xmlns:a16="http://schemas.microsoft.com/office/drawing/2014/main" id="{770B0C34-DB37-438F-8446-29A09B68F5D0}"/>
                </a:ext>
              </a:extLst>
            </p:cNvPr>
            <p:cNvSpPr/>
            <p:nvPr/>
          </p:nvSpPr>
          <p:spPr>
            <a:xfrm>
              <a:off x="11866619" y="93193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110" name="Rectangle 109">
              <a:extLst>
                <a:ext uri="{FF2B5EF4-FFF2-40B4-BE49-F238E27FC236}">
                  <a16:creationId xmlns:a16="http://schemas.microsoft.com/office/drawing/2014/main" id="{004378A1-ECAA-4E58-9C25-223389DB093F}"/>
                </a:ext>
              </a:extLst>
            </p:cNvPr>
            <p:cNvSpPr/>
            <p:nvPr/>
          </p:nvSpPr>
          <p:spPr>
            <a:xfrm>
              <a:off x="12516168" y="14988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111" name="Rectangle 110">
              <a:extLst>
                <a:ext uri="{FF2B5EF4-FFF2-40B4-BE49-F238E27FC236}">
                  <a16:creationId xmlns:a16="http://schemas.microsoft.com/office/drawing/2014/main" id="{FD2F36FA-755C-4F62-B69D-9C48995D8F2A}"/>
                </a:ext>
              </a:extLst>
            </p:cNvPr>
            <p:cNvSpPr/>
            <p:nvPr/>
          </p:nvSpPr>
          <p:spPr>
            <a:xfrm>
              <a:off x="12516168" y="93193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6</a:t>
              </a:r>
            </a:p>
          </p:txBody>
        </p:sp>
        <p:sp>
          <p:nvSpPr>
            <p:cNvPr id="112" name="Rectangle 111">
              <a:extLst>
                <a:ext uri="{FF2B5EF4-FFF2-40B4-BE49-F238E27FC236}">
                  <a16:creationId xmlns:a16="http://schemas.microsoft.com/office/drawing/2014/main" id="{F0400F26-A67E-471C-B65A-B093995BB1DA}"/>
                </a:ext>
              </a:extLst>
            </p:cNvPr>
            <p:cNvSpPr/>
            <p:nvPr/>
          </p:nvSpPr>
          <p:spPr>
            <a:xfrm>
              <a:off x="13165717" y="2065692"/>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113" name="Rectangle 112">
              <a:extLst>
                <a:ext uri="{FF2B5EF4-FFF2-40B4-BE49-F238E27FC236}">
                  <a16:creationId xmlns:a16="http://schemas.microsoft.com/office/drawing/2014/main" id="{0ADD3C35-4B2A-4113-B8D4-FC91F57C6A77}"/>
                </a:ext>
              </a:extLst>
            </p:cNvPr>
            <p:cNvSpPr/>
            <p:nvPr/>
          </p:nvSpPr>
          <p:spPr>
            <a:xfrm>
              <a:off x="13165717" y="376632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114" name="Rectangle 113">
              <a:extLst>
                <a:ext uri="{FF2B5EF4-FFF2-40B4-BE49-F238E27FC236}">
                  <a16:creationId xmlns:a16="http://schemas.microsoft.com/office/drawing/2014/main" id="{BC4D837F-965D-449F-BBCE-0D338CDB7440}"/>
                </a:ext>
              </a:extLst>
            </p:cNvPr>
            <p:cNvSpPr/>
            <p:nvPr/>
          </p:nvSpPr>
          <p:spPr>
            <a:xfrm>
              <a:off x="13815266" y="3199448"/>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sp>
          <p:nvSpPr>
            <p:cNvPr id="115" name="Rectangle 114">
              <a:extLst>
                <a:ext uri="{FF2B5EF4-FFF2-40B4-BE49-F238E27FC236}">
                  <a16:creationId xmlns:a16="http://schemas.microsoft.com/office/drawing/2014/main" id="{718F8CAC-4000-4ADB-BED6-D4D722CDC44F}"/>
                </a:ext>
              </a:extLst>
            </p:cNvPr>
            <p:cNvSpPr/>
            <p:nvPr/>
          </p:nvSpPr>
          <p:spPr>
            <a:xfrm>
              <a:off x="13815266" y="93193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116" name="Rectangle 115">
              <a:extLst>
                <a:ext uri="{FF2B5EF4-FFF2-40B4-BE49-F238E27FC236}">
                  <a16:creationId xmlns:a16="http://schemas.microsoft.com/office/drawing/2014/main" id="{4CF95152-EC81-4D9A-9CE4-0513C2C36562}"/>
                </a:ext>
              </a:extLst>
            </p:cNvPr>
            <p:cNvSpPr/>
            <p:nvPr/>
          </p:nvSpPr>
          <p:spPr>
            <a:xfrm>
              <a:off x="14464815" y="1498814"/>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sp>
          <p:nvSpPr>
            <p:cNvPr id="117" name="Rectangle 116">
              <a:extLst>
                <a:ext uri="{FF2B5EF4-FFF2-40B4-BE49-F238E27FC236}">
                  <a16:creationId xmlns:a16="http://schemas.microsoft.com/office/drawing/2014/main" id="{0E0A54C3-72CA-4133-B4C9-EC874B71E28C}"/>
                </a:ext>
              </a:extLst>
            </p:cNvPr>
            <p:cNvSpPr/>
            <p:nvPr/>
          </p:nvSpPr>
          <p:spPr>
            <a:xfrm>
              <a:off x="14464815" y="376632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118" name="Rectangle 117">
              <a:extLst>
                <a:ext uri="{FF2B5EF4-FFF2-40B4-BE49-F238E27FC236}">
                  <a16:creationId xmlns:a16="http://schemas.microsoft.com/office/drawing/2014/main" id="{81F8B503-A7AE-4960-A937-0F4C28336743}"/>
                </a:ext>
              </a:extLst>
            </p:cNvPr>
            <p:cNvSpPr/>
            <p:nvPr/>
          </p:nvSpPr>
          <p:spPr>
            <a:xfrm>
              <a:off x="14464815" y="43332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119" name="Rectangle 118">
              <a:extLst>
                <a:ext uri="{FF2B5EF4-FFF2-40B4-BE49-F238E27FC236}">
                  <a16:creationId xmlns:a16="http://schemas.microsoft.com/office/drawing/2014/main" id="{670810A4-D116-451C-8A9C-CEA505B7DBD4}"/>
                </a:ext>
              </a:extLst>
            </p:cNvPr>
            <p:cNvSpPr/>
            <p:nvPr/>
          </p:nvSpPr>
          <p:spPr>
            <a:xfrm>
              <a:off x="15114366" y="376632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120" name="Rectangle 119">
              <a:extLst>
                <a:ext uri="{FF2B5EF4-FFF2-40B4-BE49-F238E27FC236}">
                  <a16:creationId xmlns:a16="http://schemas.microsoft.com/office/drawing/2014/main" id="{20E93FD2-4D73-42E3-975F-CE816D30C140}"/>
                </a:ext>
              </a:extLst>
            </p:cNvPr>
            <p:cNvSpPr/>
            <p:nvPr/>
          </p:nvSpPr>
          <p:spPr>
            <a:xfrm>
              <a:off x="15114366" y="43332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121" name="Rectangle 120">
              <a:extLst>
                <a:ext uri="{FF2B5EF4-FFF2-40B4-BE49-F238E27FC236}">
                  <a16:creationId xmlns:a16="http://schemas.microsoft.com/office/drawing/2014/main" id="{918F18E4-5465-4D1F-9AD5-038FE42C5EBF}"/>
                </a:ext>
              </a:extLst>
            </p:cNvPr>
            <p:cNvSpPr/>
            <p:nvPr/>
          </p:nvSpPr>
          <p:spPr>
            <a:xfrm>
              <a:off x="9917970" y="546695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122" name="Rectangle 121">
              <a:extLst>
                <a:ext uri="{FF2B5EF4-FFF2-40B4-BE49-F238E27FC236}">
                  <a16:creationId xmlns:a16="http://schemas.microsoft.com/office/drawing/2014/main" id="{550671E7-E22D-44F5-9B17-93814B82ECF4}"/>
                </a:ext>
              </a:extLst>
            </p:cNvPr>
            <p:cNvSpPr/>
            <p:nvPr/>
          </p:nvSpPr>
          <p:spPr>
            <a:xfrm>
              <a:off x="10567520" y="490008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123" name="Rectangle 122">
              <a:extLst>
                <a:ext uri="{FF2B5EF4-FFF2-40B4-BE49-F238E27FC236}">
                  <a16:creationId xmlns:a16="http://schemas.microsoft.com/office/drawing/2014/main" id="{71AFA62F-45D2-480C-BD9D-160BD2D15F27}"/>
                </a:ext>
              </a:extLst>
            </p:cNvPr>
            <p:cNvSpPr/>
            <p:nvPr/>
          </p:nvSpPr>
          <p:spPr>
            <a:xfrm>
              <a:off x="11217070" y="546695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124" name="Rectangle 123">
              <a:extLst>
                <a:ext uri="{FF2B5EF4-FFF2-40B4-BE49-F238E27FC236}">
                  <a16:creationId xmlns:a16="http://schemas.microsoft.com/office/drawing/2014/main" id="{E921F772-163E-4F4B-8DDC-6A1CB50D96E7}"/>
                </a:ext>
              </a:extLst>
            </p:cNvPr>
            <p:cNvSpPr/>
            <p:nvPr/>
          </p:nvSpPr>
          <p:spPr>
            <a:xfrm>
              <a:off x="12516168" y="490008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5</a:t>
              </a:r>
            </a:p>
          </p:txBody>
        </p:sp>
        <p:sp>
          <p:nvSpPr>
            <p:cNvPr id="125" name="Rectangle 124">
              <a:extLst>
                <a:ext uri="{FF2B5EF4-FFF2-40B4-BE49-F238E27FC236}">
                  <a16:creationId xmlns:a16="http://schemas.microsoft.com/office/drawing/2014/main" id="{B3940229-F811-44EA-9A3E-EEACA2614520}"/>
                </a:ext>
              </a:extLst>
            </p:cNvPr>
            <p:cNvSpPr/>
            <p:nvPr/>
          </p:nvSpPr>
          <p:spPr>
            <a:xfrm>
              <a:off x="12516168" y="546695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1</a:t>
              </a:r>
            </a:p>
          </p:txBody>
        </p:sp>
        <p:sp>
          <p:nvSpPr>
            <p:cNvPr id="126" name="Rectangle 125">
              <a:extLst>
                <a:ext uri="{FF2B5EF4-FFF2-40B4-BE49-F238E27FC236}">
                  <a16:creationId xmlns:a16="http://schemas.microsoft.com/office/drawing/2014/main" id="{11E46A75-2D4F-4E12-8A62-F8EF0F5A03D2}"/>
                </a:ext>
              </a:extLst>
            </p:cNvPr>
            <p:cNvSpPr/>
            <p:nvPr/>
          </p:nvSpPr>
          <p:spPr>
            <a:xfrm>
              <a:off x="13165717" y="546695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127" name="Rectangle 126">
              <a:extLst>
                <a:ext uri="{FF2B5EF4-FFF2-40B4-BE49-F238E27FC236}">
                  <a16:creationId xmlns:a16="http://schemas.microsoft.com/office/drawing/2014/main" id="{A17D1902-B598-4B2A-B6F1-C87DDA3BEC9E}"/>
                </a:ext>
              </a:extLst>
            </p:cNvPr>
            <p:cNvSpPr/>
            <p:nvPr/>
          </p:nvSpPr>
          <p:spPr>
            <a:xfrm>
              <a:off x="14464815" y="490008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128" name="Rectangle 127">
              <a:extLst>
                <a:ext uri="{FF2B5EF4-FFF2-40B4-BE49-F238E27FC236}">
                  <a16:creationId xmlns:a16="http://schemas.microsoft.com/office/drawing/2014/main" id="{7B6CB1E2-FEFC-4C05-9724-C9973ACB00A4}"/>
                </a:ext>
              </a:extLst>
            </p:cNvPr>
            <p:cNvSpPr/>
            <p:nvPr/>
          </p:nvSpPr>
          <p:spPr>
            <a:xfrm>
              <a:off x="15114366" y="490008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6</a:t>
              </a:r>
            </a:p>
          </p:txBody>
        </p:sp>
        <p:sp>
          <p:nvSpPr>
            <p:cNvPr id="131" name="Rectangle 130">
              <a:extLst>
                <a:ext uri="{FF2B5EF4-FFF2-40B4-BE49-F238E27FC236}">
                  <a16:creationId xmlns:a16="http://schemas.microsoft.com/office/drawing/2014/main" id="{6D082FEC-D1C1-4F57-888F-88C852FE48C0}"/>
                </a:ext>
              </a:extLst>
            </p:cNvPr>
            <p:cNvSpPr/>
            <p:nvPr/>
          </p:nvSpPr>
          <p:spPr>
            <a:xfrm rot="5400000">
              <a:off x="10223645" y="3192656"/>
              <a:ext cx="5051114" cy="472553"/>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30" name="Rectangle 129">
              <a:extLst>
                <a:ext uri="{FF2B5EF4-FFF2-40B4-BE49-F238E27FC236}">
                  <a16:creationId xmlns:a16="http://schemas.microsoft.com/office/drawing/2014/main" id="{B9B55407-74CC-4E4F-ACCE-DECBE79E3B07}"/>
                </a:ext>
              </a:extLst>
            </p:cNvPr>
            <p:cNvSpPr/>
            <p:nvPr/>
          </p:nvSpPr>
          <p:spPr>
            <a:xfrm>
              <a:off x="9079548" y="2065692"/>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4</a:t>
              </a:r>
            </a:p>
          </p:txBody>
        </p:sp>
        <p:sp>
          <p:nvSpPr>
            <p:cNvPr id="135" name="Rectangle 134">
              <a:extLst>
                <a:ext uri="{FF2B5EF4-FFF2-40B4-BE49-F238E27FC236}">
                  <a16:creationId xmlns:a16="http://schemas.microsoft.com/office/drawing/2014/main" id="{B0CB90C4-7AA8-4590-9FF1-1CE0784E3A7B}"/>
                </a:ext>
              </a:extLst>
            </p:cNvPr>
            <p:cNvSpPr/>
            <p:nvPr/>
          </p:nvSpPr>
          <p:spPr>
            <a:xfrm>
              <a:off x="9079548" y="2632570"/>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3</a:t>
              </a:r>
            </a:p>
          </p:txBody>
        </p:sp>
        <p:sp>
          <p:nvSpPr>
            <p:cNvPr id="136" name="Rectangle 135">
              <a:extLst>
                <a:ext uri="{FF2B5EF4-FFF2-40B4-BE49-F238E27FC236}">
                  <a16:creationId xmlns:a16="http://schemas.microsoft.com/office/drawing/2014/main" id="{11F8D7F5-C67B-4DAA-A37B-FBB78FDF6700}"/>
                </a:ext>
              </a:extLst>
            </p:cNvPr>
            <p:cNvSpPr/>
            <p:nvPr/>
          </p:nvSpPr>
          <p:spPr>
            <a:xfrm>
              <a:off x="9079548" y="3199448"/>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2</a:t>
              </a:r>
            </a:p>
          </p:txBody>
        </p:sp>
        <p:sp>
          <p:nvSpPr>
            <p:cNvPr id="137" name="Rectangle 136">
              <a:extLst>
                <a:ext uri="{FF2B5EF4-FFF2-40B4-BE49-F238E27FC236}">
                  <a16:creationId xmlns:a16="http://schemas.microsoft.com/office/drawing/2014/main" id="{5E09D045-FE53-43EE-AADE-AEA0637F3528}"/>
                </a:ext>
              </a:extLst>
            </p:cNvPr>
            <p:cNvSpPr/>
            <p:nvPr/>
          </p:nvSpPr>
          <p:spPr>
            <a:xfrm>
              <a:off x="9079548" y="3766326"/>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9</a:t>
              </a:r>
            </a:p>
          </p:txBody>
        </p:sp>
        <p:sp>
          <p:nvSpPr>
            <p:cNvPr id="138" name="Rectangle 137">
              <a:extLst>
                <a:ext uri="{FF2B5EF4-FFF2-40B4-BE49-F238E27FC236}">
                  <a16:creationId xmlns:a16="http://schemas.microsoft.com/office/drawing/2014/main" id="{69E83CF1-7C0D-416C-A221-BF908C0BA154}"/>
                </a:ext>
              </a:extLst>
            </p:cNvPr>
            <p:cNvSpPr/>
            <p:nvPr/>
          </p:nvSpPr>
          <p:spPr>
            <a:xfrm>
              <a:off x="9079548" y="433320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8</a:t>
              </a:r>
            </a:p>
          </p:txBody>
        </p:sp>
      </p:grpSp>
      <p:sp>
        <p:nvSpPr>
          <p:cNvPr id="133" name="TextBox 132">
            <a:extLst>
              <a:ext uri="{FF2B5EF4-FFF2-40B4-BE49-F238E27FC236}">
                <a16:creationId xmlns:a16="http://schemas.microsoft.com/office/drawing/2014/main" id="{45C9DD43-C544-46E5-B2A3-51E7EF0C89BE}"/>
              </a:ext>
            </a:extLst>
          </p:cNvPr>
          <p:cNvSpPr txBox="1"/>
          <p:nvPr/>
        </p:nvSpPr>
        <p:spPr>
          <a:xfrm>
            <a:off x="341908" y="1288991"/>
            <a:ext cx="11072683" cy="553998"/>
          </a:xfrm>
          <a:prstGeom prst="rect">
            <a:avLst/>
          </a:prstGeom>
          <a:noFill/>
        </p:spPr>
        <p:txBody>
          <a:bodyPr wrap="square" rtlCol="0">
            <a:spAutoFit/>
          </a:bodyPr>
          <a:lstStyle/>
          <a:p>
            <a:r>
              <a:rPr lang="en-US" sz="3000" dirty="0"/>
              <a:t>If prover had a solution, it will always pass…</a:t>
            </a:r>
          </a:p>
        </p:txBody>
      </p:sp>
      <p:sp>
        <p:nvSpPr>
          <p:cNvPr id="134" name="TextBox 133">
            <a:extLst>
              <a:ext uri="{FF2B5EF4-FFF2-40B4-BE49-F238E27FC236}">
                <a16:creationId xmlns:a16="http://schemas.microsoft.com/office/drawing/2014/main" id="{F3208141-FCFB-4892-A530-F614E1121AF6}"/>
              </a:ext>
            </a:extLst>
          </p:cNvPr>
          <p:cNvSpPr txBox="1"/>
          <p:nvPr/>
        </p:nvSpPr>
        <p:spPr>
          <a:xfrm>
            <a:off x="348004" y="2266971"/>
            <a:ext cx="11072683" cy="1477328"/>
          </a:xfrm>
          <a:prstGeom prst="rect">
            <a:avLst/>
          </a:prstGeom>
          <a:noFill/>
        </p:spPr>
        <p:txBody>
          <a:bodyPr wrap="square" rtlCol="0">
            <a:spAutoFit/>
          </a:bodyPr>
          <a:lstStyle/>
          <a:p>
            <a:r>
              <a:rPr lang="en-US" sz="3000" dirty="0"/>
              <a:t>If there’s no valid solution, </a:t>
            </a:r>
          </a:p>
          <a:p>
            <a:r>
              <a:rPr lang="en-US" sz="3000" dirty="0"/>
              <a:t>we’ll catch it with some probability (1/27)</a:t>
            </a:r>
          </a:p>
          <a:p>
            <a:r>
              <a:rPr lang="en-US" sz="3000" dirty="0"/>
              <a:t>Repeat to increase confidence</a:t>
            </a:r>
          </a:p>
        </p:txBody>
      </p:sp>
      <p:sp>
        <p:nvSpPr>
          <p:cNvPr id="139" name="TextBox 138">
            <a:extLst>
              <a:ext uri="{FF2B5EF4-FFF2-40B4-BE49-F238E27FC236}">
                <a16:creationId xmlns:a16="http://schemas.microsoft.com/office/drawing/2014/main" id="{C82E8320-CCEA-449F-8D85-A6DDEA95A660}"/>
              </a:ext>
            </a:extLst>
          </p:cNvPr>
          <p:cNvSpPr txBox="1"/>
          <p:nvPr/>
        </p:nvSpPr>
        <p:spPr>
          <a:xfrm>
            <a:off x="274861" y="4187503"/>
            <a:ext cx="11072683" cy="1015663"/>
          </a:xfrm>
          <a:prstGeom prst="rect">
            <a:avLst/>
          </a:prstGeom>
          <a:noFill/>
        </p:spPr>
        <p:txBody>
          <a:bodyPr wrap="square" rtlCol="0">
            <a:spAutoFit/>
          </a:bodyPr>
          <a:lstStyle/>
          <a:p>
            <a:r>
              <a:rPr lang="en-US" sz="3000" dirty="0"/>
              <a:t>Doesn’t seem like the verifier learns anything…</a:t>
            </a:r>
          </a:p>
          <a:p>
            <a:r>
              <a:rPr lang="en-US" sz="3000" dirty="0"/>
              <a:t>Only sees the numbers it expects in a random order.</a:t>
            </a:r>
          </a:p>
        </p:txBody>
      </p:sp>
      <p:grpSp>
        <p:nvGrpSpPr>
          <p:cNvPr id="5" name="Group 4">
            <a:extLst>
              <a:ext uri="{FF2B5EF4-FFF2-40B4-BE49-F238E27FC236}">
                <a16:creationId xmlns:a16="http://schemas.microsoft.com/office/drawing/2014/main" id="{4A646A5D-37F1-4CA8-B42E-C9540DF072D1}"/>
              </a:ext>
            </a:extLst>
          </p:cNvPr>
          <p:cNvGrpSpPr/>
          <p:nvPr/>
        </p:nvGrpSpPr>
        <p:grpSpPr>
          <a:xfrm>
            <a:off x="8928347" y="1137222"/>
            <a:ext cx="3088336" cy="2616428"/>
            <a:chOff x="8928347" y="1137222"/>
            <a:chExt cx="3088336" cy="2616428"/>
          </a:xfrm>
        </p:grpSpPr>
        <p:sp>
          <p:nvSpPr>
            <p:cNvPr id="244" name="Rectangle 243">
              <a:extLst>
                <a:ext uri="{FF2B5EF4-FFF2-40B4-BE49-F238E27FC236}">
                  <a16:creationId xmlns:a16="http://schemas.microsoft.com/office/drawing/2014/main" id="{126D6B62-E75E-4439-8FCB-D82409B841AF}"/>
                </a:ext>
              </a:extLst>
            </p:cNvPr>
            <p:cNvSpPr/>
            <p:nvPr/>
          </p:nvSpPr>
          <p:spPr>
            <a:xfrm>
              <a:off x="9286424" y="1775030"/>
              <a:ext cx="250384" cy="237716"/>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grpSp>
          <p:nvGrpSpPr>
            <p:cNvPr id="143" name="Group 142">
              <a:extLst>
                <a:ext uri="{FF2B5EF4-FFF2-40B4-BE49-F238E27FC236}">
                  <a16:creationId xmlns:a16="http://schemas.microsoft.com/office/drawing/2014/main" id="{DD7DCCF3-F7CC-46EC-800F-C0502B9FF311}"/>
                </a:ext>
              </a:extLst>
            </p:cNvPr>
            <p:cNvGrpSpPr/>
            <p:nvPr/>
          </p:nvGrpSpPr>
          <p:grpSpPr>
            <a:xfrm>
              <a:off x="8928347" y="1183474"/>
              <a:ext cx="3082607" cy="2564898"/>
              <a:chOff x="3153367" y="1302187"/>
              <a:chExt cx="5682767" cy="4998261"/>
            </a:xfrm>
            <a:solidFill>
              <a:schemeClr val="bg1"/>
            </a:solidFill>
          </p:grpSpPr>
          <p:grpSp>
            <p:nvGrpSpPr>
              <p:cNvPr id="144" name="Group 143">
                <a:extLst>
                  <a:ext uri="{FF2B5EF4-FFF2-40B4-BE49-F238E27FC236}">
                    <a16:creationId xmlns:a16="http://schemas.microsoft.com/office/drawing/2014/main" id="{433787B0-82FC-43A9-8AFD-A92C54A685B9}"/>
                  </a:ext>
                </a:extLst>
              </p:cNvPr>
              <p:cNvGrpSpPr/>
              <p:nvPr/>
            </p:nvGrpSpPr>
            <p:grpSpPr>
              <a:xfrm>
                <a:off x="3153367" y="1302187"/>
                <a:ext cx="486371" cy="4998261"/>
                <a:chOff x="2744993" y="1311067"/>
                <a:chExt cx="486371" cy="4998261"/>
              </a:xfrm>
              <a:grpFill/>
            </p:grpSpPr>
            <p:sp>
              <p:nvSpPr>
                <p:cNvPr id="225" name="Rectangle 224">
                  <a:extLst>
                    <a:ext uri="{FF2B5EF4-FFF2-40B4-BE49-F238E27FC236}">
                      <a16:creationId xmlns:a16="http://schemas.microsoft.com/office/drawing/2014/main" id="{5FD8108F-3254-4DF1-8925-13F50C94D7B3}"/>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6" name="Rectangle 225">
                  <a:extLst>
                    <a:ext uri="{FF2B5EF4-FFF2-40B4-BE49-F238E27FC236}">
                      <a16:creationId xmlns:a16="http://schemas.microsoft.com/office/drawing/2014/main" id="{C365BCFA-3408-4A24-B221-CFF7152F78CB}"/>
                    </a:ext>
                  </a:extLst>
                </p:cNvPr>
                <p:cNvSpPr/>
                <p:nvPr/>
              </p:nvSpPr>
              <p:spPr>
                <a:xfrm>
                  <a:off x="2744993" y="2453557"/>
                  <a:ext cx="461583"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7" name="Rectangle 226">
                  <a:extLst>
                    <a:ext uri="{FF2B5EF4-FFF2-40B4-BE49-F238E27FC236}">
                      <a16:creationId xmlns:a16="http://schemas.microsoft.com/office/drawing/2014/main" id="{0E000C0C-75C7-49A6-8ACE-6C5D812CC46F}"/>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8" name="Rectangle 227">
                  <a:extLst>
                    <a:ext uri="{FF2B5EF4-FFF2-40B4-BE49-F238E27FC236}">
                      <a16:creationId xmlns:a16="http://schemas.microsoft.com/office/drawing/2014/main" id="{4CDF90E2-FE89-4E4A-8CEA-9C3B67B4316C}"/>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9" name="Rectangle 228">
                  <a:extLst>
                    <a:ext uri="{FF2B5EF4-FFF2-40B4-BE49-F238E27FC236}">
                      <a16:creationId xmlns:a16="http://schemas.microsoft.com/office/drawing/2014/main" id="{398A07E2-E505-41CB-95FF-4CAE91F78C14}"/>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0" name="Rectangle 229">
                  <a:extLst>
                    <a:ext uri="{FF2B5EF4-FFF2-40B4-BE49-F238E27FC236}">
                      <a16:creationId xmlns:a16="http://schemas.microsoft.com/office/drawing/2014/main" id="{083F0EE0-F9F5-4C73-8C5C-667DAA903E0A}"/>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1" name="Rectangle 230">
                  <a:extLst>
                    <a:ext uri="{FF2B5EF4-FFF2-40B4-BE49-F238E27FC236}">
                      <a16:creationId xmlns:a16="http://schemas.microsoft.com/office/drawing/2014/main" id="{845ADAA3-C21F-4BCC-AC5B-2BF717B2A990}"/>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2" name="Rectangle 231">
                  <a:extLst>
                    <a:ext uri="{FF2B5EF4-FFF2-40B4-BE49-F238E27FC236}">
                      <a16:creationId xmlns:a16="http://schemas.microsoft.com/office/drawing/2014/main" id="{AC002F7B-06BC-4129-81C1-B47A43073D5C}"/>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3" name="Rectangle 232">
                  <a:extLst>
                    <a:ext uri="{FF2B5EF4-FFF2-40B4-BE49-F238E27FC236}">
                      <a16:creationId xmlns:a16="http://schemas.microsoft.com/office/drawing/2014/main" id="{72AD3CDE-149A-48DD-AE6D-E9DDC031E5BA}"/>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45" name="Group 144">
                <a:extLst>
                  <a:ext uri="{FF2B5EF4-FFF2-40B4-BE49-F238E27FC236}">
                    <a16:creationId xmlns:a16="http://schemas.microsoft.com/office/drawing/2014/main" id="{EAC96308-EA42-41F8-8961-267ABB6F1F67}"/>
                  </a:ext>
                </a:extLst>
              </p:cNvPr>
              <p:cNvGrpSpPr/>
              <p:nvPr/>
            </p:nvGrpSpPr>
            <p:grpSpPr>
              <a:xfrm>
                <a:off x="3802917" y="1302187"/>
                <a:ext cx="486371" cy="4998261"/>
                <a:chOff x="2744993" y="1311067"/>
                <a:chExt cx="486371" cy="4998261"/>
              </a:xfrm>
              <a:grpFill/>
            </p:grpSpPr>
            <p:sp>
              <p:nvSpPr>
                <p:cNvPr id="216" name="Rectangle 215">
                  <a:extLst>
                    <a:ext uri="{FF2B5EF4-FFF2-40B4-BE49-F238E27FC236}">
                      <a16:creationId xmlns:a16="http://schemas.microsoft.com/office/drawing/2014/main" id="{66CCF026-A273-4EA3-AE85-658AA27CF211}"/>
                    </a:ext>
                  </a:extLst>
                </p:cNvPr>
                <p:cNvSpPr/>
                <p:nvPr/>
              </p:nvSpPr>
              <p:spPr>
                <a:xfrm>
                  <a:off x="2744993" y="1886679"/>
                  <a:ext cx="461583"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8" name="Rectangle 217">
                  <a:extLst>
                    <a:ext uri="{FF2B5EF4-FFF2-40B4-BE49-F238E27FC236}">
                      <a16:creationId xmlns:a16="http://schemas.microsoft.com/office/drawing/2014/main" id="{AC88E177-D422-4C42-A920-267852DA7FEA}"/>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9" name="Rectangle 218">
                  <a:extLst>
                    <a:ext uri="{FF2B5EF4-FFF2-40B4-BE49-F238E27FC236}">
                      <a16:creationId xmlns:a16="http://schemas.microsoft.com/office/drawing/2014/main" id="{513042C9-D2A4-4EFF-BBE0-0FA873E346C4}"/>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0" name="Rectangle 219">
                  <a:extLst>
                    <a:ext uri="{FF2B5EF4-FFF2-40B4-BE49-F238E27FC236}">
                      <a16:creationId xmlns:a16="http://schemas.microsoft.com/office/drawing/2014/main" id="{859B789A-969C-45B7-A8C8-F14F8A376CE6}"/>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1" name="Rectangle 220">
                  <a:extLst>
                    <a:ext uri="{FF2B5EF4-FFF2-40B4-BE49-F238E27FC236}">
                      <a16:creationId xmlns:a16="http://schemas.microsoft.com/office/drawing/2014/main" id="{A495F0AF-CCD1-4D40-B705-EE5B730FC53B}"/>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2" name="Rectangle 221">
                  <a:extLst>
                    <a:ext uri="{FF2B5EF4-FFF2-40B4-BE49-F238E27FC236}">
                      <a16:creationId xmlns:a16="http://schemas.microsoft.com/office/drawing/2014/main" id="{BA4BC65D-58CE-49F3-A33D-26B8926D3255}"/>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3" name="Rectangle 222">
                  <a:extLst>
                    <a:ext uri="{FF2B5EF4-FFF2-40B4-BE49-F238E27FC236}">
                      <a16:creationId xmlns:a16="http://schemas.microsoft.com/office/drawing/2014/main" id="{A7E5DA78-DD04-44A2-8C86-8804665654CB}"/>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24" name="Rectangle 223">
                  <a:extLst>
                    <a:ext uri="{FF2B5EF4-FFF2-40B4-BE49-F238E27FC236}">
                      <a16:creationId xmlns:a16="http://schemas.microsoft.com/office/drawing/2014/main" id="{B7C8420D-2914-49CE-9D37-140F6EDE0C03}"/>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46" name="Group 145">
                <a:extLst>
                  <a:ext uri="{FF2B5EF4-FFF2-40B4-BE49-F238E27FC236}">
                    <a16:creationId xmlns:a16="http://schemas.microsoft.com/office/drawing/2014/main" id="{C24E7697-4385-4C0D-9535-7703C3AC0925}"/>
                  </a:ext>
                </a:extLst>
              </p:cNvPr>
              <p:cNvGrpSpPr/>
              <p:nvPr/>
            </p:nvGrpSpPr>
            <p:grpSpPr>
              <a:xfrm>
                <a:off x="4477256" y="1302187"/>
                <a:ext cx="461582" cy="4998261"/>
                <a:chOff x="2769782" y="1311067"/>
                <a:chExt cx="461582" cy="4998261"/>
              </a:xfrm>
              <a:grpFill/>
            </p:grpSpPr>
            <p:sp>
              <p:nvSpPr>
                <p:cNvPr id="207" name="Rectangle 206">
                  <a:extLst>
                    <a:ext uri="{FF2B5EF4-FFF2-40B4-BE49-F238E27FC236}">
                      <a16:creationId xmlns:a16="http://schemas.microsoft.com/office/drawing/2014/main" id="{B6E63953-5988-430E-BC8D-A2C30F0D7D50}"/>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8" name="Rectangle 207">
                  <a:extLst>
                    <a:ext uri="{FF2B5EF4-FFF2-40B4-BE49-F238E27FC236}">
                      <a16:creationId xmlns:a16="http://schemas.microsoft.com/office/drawing/2014/main" id="{4D78E64C-A0A3-4437-9D22-B14401C748EA}"/>
                    </a:ext>
                  </a:extLst>
                </p:cNvPr>
                <p:cNvSpPr/>
                <p:nvPr/>
              </p:nvSpPr>
              <p:spPr>
                <a:xfrm>
                  <a:off x="2769782" y="2444823"/>
                  <a:ext cx="461582" cy="463241"/>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2">
                          <a:lumMod val="50000"/>
                        </a:schemeClr>
                      </a:solidFill>
                    </a:rPr>
                    <a:t>3</a:t>
                  </a:r>
                </a:p>
              </p:txBody>
            </p:sp>
            <p:sp>
              <p:nvSpPr>
                <p:cNvPr id="209" name="Rectangle 208">
                  <a:extLst>
                    <a:ext uri="{FF2B5EF4-FFF2-40B4-BE49-F238E27FC236}">
                      <a16:creationId xmlns:a16="http://schemas.microsoft.com/office/drawing/2014/main" id="{AE7E7838-341A-49FC-B23C-A239C7FCEB86}"/>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0" name="Rectangle 209">
                  <a:extLst>
                    <a:ext uri="{FF2B5EF4-FFF2-40B4-BE49-F238E27FC236}">
                      <a16:creationId xmlns:a16="http://schemas.microsoft.com/office/drawing/2014/main" id="{14D5E1DD-FD55-49B8-915C-49152FB80C1C}"/>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1" name="Rectangle 210">
                  <a:extLst>
                    <a:ext uri="{FF2B5EF4-FFF2-40B4-BE49-F238E27FC236}">
                      <a16:creationId xmlns:a16="http://schemas.microsoft.com/office/drawing/2014/main" id="{31B427B1-7F46-4076-B962-716B6583D8D1}"/>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2" name="Rectangle 211">
                  <a:extLst>
                    <a:ext uri="{FF2B5EF4-FFF2-40B4-BE49-F238E27FC236}">
                      <a16:creationId xmlns:a16="http://schemas.microsoft.com/office/drawing/2014/main" id="{A105E1B2-490E-41C7-BF4A-84E09A42EADB}"/>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3" name="Rectangle 212">
                  <a:extLst>
                    <a:ext uri="{FF2B5EF4-FFF2-40B4-BE49-F238E27FC236}">
                      <a16:creationId xmlns:a16="http://schemas.microsoft.com/office/drawing/2014/main" id="{8421A7DF-7C8E-49A4-934A-2BB29071D7BB}"/>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4" name="Rectangle 213">
                  <a:extLst>
                    <a:ext uri="{FF2B5EF4-FFF2-40B4-BE49-F238E27FC236}">
                      <a16:creationId xmlns:a16="http://schemas.microsoft.com/office/drawing/2014/main" id="{447342B9-C3FC-4DC5-820D-8D2C255AC4D3}"/>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15" name="Rectangle 214">
                  <a:extLst>
                    <a:ext uri="{FF2B5EF4-FFF2-40B4-BE49-F238E27FC236}">
                      <a16:creationId xmlns:a16="http://schemas.microsoft.com/office/drawing/2014/main" id="{7AFE66EB-0C92-4510-86E2-0C1A168FCA2A}"/>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47" name="Group 146">
                <a:extLst>
                  <a:ext uri="{FF2B5EF4-FFF2-40B4-BE49-F238E27FC236}">
                    <a16:creationId xmlns:a16="http://schemas.microsoft.com/office/drawing/2014/main" id="{64259948-EE36-4C00-BB1D-B0C9AB5446F8}"/>
                  </a:ext>
                </a:extLst>
              </p:cNvPr>
              <p:cNvGrpSpPr/>
              <p:nvPr/>
            </p:nvGrpSpPr>
            <p:grpSpPr>
              <a:xfrm>
                <a:off x="5126805" y="1302187"/>
                <a:ext cx="461582" cy="4998261"/>
                <a:chOff x="2769782" y="1311067"/>
                <a:chExt cx="461582" cy="4998261"/>
              </a:xfrm>
              <a:grpFill/>
            </p:grpSpPr>
            <p:sp>
              <p:nvSpPr>
                <p:cNvPr id="198" name="Rectangle 197">
                  <a:extLst>
                    <a:ext uri="{FF2B5EF4-FFF2-40B4-BE49-F238E27FC236}">
                      <a16:creationId xmlns:a16="http://schemas.microsoft.com/office/drawing/2014/main" id="{880F257D-8E02-44FB-9E87-CEF0C44F2D45}"/>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9" name="Rectangle 198">
                  <a:extLst>
                    <a:ext uri="{FF2B5EF4-FFF2-40B4-BE49-F238E27FC236}">
                      <a16:creationId xmlns:a16="http://schemas.microsoft.com/office/drawing/2014/main" id="{858B002F-8DCF-4530-AF01-69ADF0772969}"/>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0" name="Rectangle 199">
                  <a:extLst>
                    <a:ext uri="{FF2B5EF4-FFF2-40B4-BE49-F238E27FC236}">
                      <a16:creationId xmlns:a16="http://schemas.microsoft.com/office/drawing/2014/main" id="{061C379A-D2CB-458E-9DB5-4C51F3332733}"/>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1" name="Rectangle 200">
                  <a:extLst>
                    <a:ext uri="{FF2B5EF4-FFF2-40B4-BE49-F238E27FC236}">
                      <a16:creationId xmlns:a16="http://schemas.microsoft.com/office/drawing/2014/main" id="{E150B385-A4EC-4CCB-9764-E66BB15B4884}"/>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2" name="Rectangle 201">
                  <a:extLst>
                    <a:ext uri="{FF2B5EF4-FFF2-40B4-BE49-F238E27FC236}">
                      <a16:creationId xmlns:a16="http://schemas.microsoft.com/office/drawing/2014/main" id="{99B433DB-FE2D-4AAC-8FCE-0DCBF591CA05}"/>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3" name="Rectangle 202">
                  <a:extLst>
                    <a:ext uri="{FF2B5EF4-FFF2-40B4-BE49-F238E27FC236}">
                      <a16:creationId xmlns:a16="http://schemas.microsoft.com/office/drawing/2014/main" id="{CC297168-2FBA-40F4-99AE-18020FB5A668}"/>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4" name="Rectangle 203">
                  <a:extLst>
                    <a:ext uri="{FF2B5EF4-FFF2-40B4-BE49-F238E27FC236}">
                      <a16:creationId xmlns:a16="http://schemas.microsoft.com/office/drawing/2014/main" id="{FB3C6F63-EF9A-44CB-96D8-9989D40D1DE4}"/>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5" name="Rectangle 204">
                  <a:extLst>
                    <a:ext uri="{FF2B5EF4-FFF2-40B4-BE49-F238E27FC236}">
                      <a16:creationId xmlns:a16="http://schemas.microsoft.com/office/drawing/2014/main" id="{5B85E712-4382-4628-88E1-518A90BD3A32}"/>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06" name="Rectangle 205">
                  <a:extLst>
                    <a:ext uri="{FF2B5EF4-FFF2-40B4-BE49-F238E27FC236}">
                      <a16:creationId xmlns:a16="http://schemas.microsoft.com/office/drawing/2014/main" id="{77CAEA03-A8D1-4BCB-9DF3-6496772232D0}"/>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48" name="Group 147">
                <a:extLst>
                  <a:ext uri="{FF2B5EF4-FFF2-40B4-BE49-F238E27FC236}">
                    <a16:creationId xmlns:a16="http://schemas.microsoft.com/office/drawing/2014/main" id="{DD411927-C40E-4CF4-A8A4-450D35669775}"/>
                  </a:ext>
                </a:extLst>
              </p:cNvPr>
              <p:cNvGrpSpPr/>
              <p:nvPr/>
            </p:nvGrpSpPr>
            <p:grpSpPr>
              <a:xfrm>
                <a:off x="5776354" y="1302187"/>
                <a:ext cx="461582" cy="4998261"/>
                <a:chOff x="2769782" y="1311067"/>
                <a:chExt cx="461582" cy="4998261"/>
              </a:xfrm>
              <a:grpFill/>
            </p:grpSpPr>
            <p:sp>
              <p:nvSpPr>
                <p:cNvPr id="189" name="Rectangle 188">
                  <a:extLst>
                    <a:ext uri="{FF2B5EF4-FFF2-40B4-BE49-F238E27FC236}">
                      <a16:creationId xmlns:a16="http://schemas.microsoft.com/office/drawing/2014/main" id="{9B934EBB-9E2B-49CD-82C4-9EF35FDC0AE8}"/>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0" name="Rectangle 189">
                  <a:extLst>
                    <a:ext uri="{FF2B5EF4-FFF2-40B4-BE49-F238E27FC236}">
                      <a16:creationId xmlns:a16="http://schemas.microsoft.com/office/drawing/2014/main" id="{2023D9AC-71E8-4982-A132-DEFACF6C124F}"/>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1" name="Rectangle 190">
                  <a:extLst>
                    <a:ext uri="{FF2B5EF4-FFF2-40B4-BE49-F238E27FC236}">
                      <a16:creationId xmlns:a16="http://schemas.microsoft.com/office/drawing/2014/main" id="{B2BC958A-BDB1-49A7-ACD9-4FD7D57CEA6C}"/>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2" name="Rectangle 191">
                  <a:extLst>
                    <a:ext uri="{FF2B5EF4-FFF2-40B4-BE49-F238E27FC236}">
                      <a16:creationId xmlns:a16="http://schemas.microsoft.com/office/drawing/2014/main" id="{0535868C-FF32-4E75-990A-60A63C17EF41}"/>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3" name="Rectangle 192">
                  <a:extLst>
                    <a:ext uri="{FF2B5EF4-FFF2-40B4-BE49-F238E27FC236}">
                      <a16:creationId xmlns:a16="http://schemas.microsoft.com/office/drawing/2014/main" id="{C185DFD1-F28B-479B-B67E-8526A58D1445}"/>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4" name="Rectangle 193">
                  <a:extLst>
                    <a:ext uri="{FF2B5EF4-FFF2-40B4-BE49-F238E27FC236}">
                      <a16:creationId xmlns:a16="http://schemas.microsoft.com/office/drawing/2014/main" id="{F595235F-31C3-4720-B0BC-294B0DA71E30}"/>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5" name="Rectangle 194">
                  <a:extLst>
                    <a:ext uri="{FF2B5EF4-FFF2-40B4-BE49-F238E27FC236}">
                      <a16:creationId xmlns:a16="http://schemas.microsoft.com/office/drawing/2014/main" id="{C09CAE58-ADCA-44ED-89B2-1DBD4DDDCF0A}"/>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6" name="Rectangle 195">
                  <a:extLst>
                    <a:ext uri="{FF2B5EF4-FFF2-40B4-BE49-F238E27FC236}">
                      <a16:creationId xmlns:a16="http://schemas.microsoft.com/office/drawing/2014/main" id="{9B970CDB-8F2A-4C2D-9471-28022C144A6C}"/>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97" name="Rectangle 196">
                  <a:extLst>
                    <a:ext uri="{FF2B5EF4-FFF2-40B4-BE49-F238E27FC236}">
                      <a16:creationId xmlns:a16="http://schemas.microsoft.com/office/drawing/2014/main" id="{6E4E9106-431B-4C01-8E89-F161C05C1C57}"/>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49" name="Group 148">
                <a:extLst>
                  <a:ext uri="{FF2B5EF4-FFF2-40B4-BE49-F238E27FC236}">
                    <a16:creationId xmlns:a16="http://schemas.microsoft.com/office/drawing/2014/main" id="{2FAD4F6E-A581-4C27-A939-99176365219D}"/>
                  </a:ext>
                </a:extLst>
              </p:cNvPr>
              <p:cNvGrpSpPr/>
              <p:nvPr/>
            </p:nvGrpSpPr>
            <p:grpSpPr>
              <a:xfrm>
                <a:off x="6425903" y="1302187"/>
                <a:ext cx="461582" cy="4998261"/>
                <a:chOff x="2769782" y="1311067"/>
                <a:chExt cx="461582" cy="4998261"/>
              </a:xfrm>
              <a:grpFill/>
            </p:grpSpPr>
            <p:sp>
              <p:nvSpPr>
                <p:cNvPr id="180" name="Rectangle 179">
                  <a:extLst>
                    <a:ext uri="{FF2B5EF4-FFF2-40B4-BE49-F238E27FC236}">
                      <a16:creationId xmlns:a16="http://schemas.microsoft.com/office/drawing/2014/main" id="{EF5C9BF0-DE42-45B3-A4ED-08820865E962}"/>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1" name="Rectangle 180">
                  <a:extLst>
                    <a:ext uri="{FF2B5EF4-FFF2-40B4-BE49-F238E27FC236}">
                      <a16:creationId xmlns:a16="http://schemas.microsoft.com/office/drawing/2014/main" id="{F165AA7D-03DC-44F5-B1CD-6B83D7EC0A70}"/>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2" name="Rectangle 181">
                  <a:extLst>
                    <a:ext uri="{FF2B5EF4-FFF2-40B4-BE49-F238E27FC236}">
                      <a16:creationId xmlns:a16="http://schemas.microsoft.com/office/drawing/2014/main" id="{287E99DE-3B0A-4392-9DEA-C2383CF55AE0}"/>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3" name="Rectangle 182">
                  <a:extLst>
                    <a:ext uri="{FF2B5EF4-FFF2-40B4-BE49-F238E27FC236}">
                      <a16:creationId xmlns:a16="http://schemas.microsoft.com/office/drawing/2014/main" id="{D935007E-A430-4DDC-8C88-910CACC22966}"/>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4" name="Rectangle 183">
                  <a:extLst>
                    <a:ext uri="{FF2B5EF4-FFF2-40B4-BE49-F238E27FC236}">
                      <a16:creationId xmlns:a16="http://schemas.microsoft.com/office/drawing/2014/main" id="{A2E41342-723D-4C98-92B6-7EEC453F8E50}"/>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5" name="Rectangle 184">
                  <a:extLst>
                    <a:ext uri="{FF2B5EF4-FFF2-40B4-BE49-F238E27FC236}">
                      <a16:creationId xmlns:a16="http://schemas.microsoft.com/office/drawing/2014/main" id="{4F639467-5A96-42EF-9A42-3EB0EF5BC20C}"/>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6" name="Rectangle 185">
                  <a:extLst>
                    <a:ext uri="{FF2B5EF4-FFF2-40B4-BE49-F238E27FC236}">
                      <a16:creationId xmlns:a16="http://schemas.microsoft.com/office/drawing/2014/main" id="{7692461C-0322-48D0-B7E0-0C6AEA04A3FE}"/>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7" name="Rectangle 186">
                  <a:extLst>
                    <a:ext uri="{FF2B5EF4-FFF2-40B4-BE49-F238E27FC236}">
                      <a16:creationId xmlns:a16="http://schemas.microsoft.com/office/drawing/2014/main" id="{D589C6B4-8C80-4DFE-BA9C-779403F19084}"/>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88" name="Rectangle 187">
                  <a:extLst>
                    <a:ext uri="{FF2B5EF4-FFF2-40B4-BE49-F238E27FC236}">
                      <a16:creationId xmlns:a16="http://schemas.microsoft.com/office/drawing/2014/main" id="{F703DB4F-1192-4607-8161-0F081D049537}"/>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50" name="Group 149">
                <a:extLst>
                  <a:ext uri="{FF2B5EF4-FFF2-40B4-BE49-F238E27FC236}">
                    <a16:creationId xmlns:a16="http://schemas.microsoft.com/office/drawing/2014/main" id="{5323C7E4-8D1D-480C-90B3-D23907B3F716}"/>
                  </a:ext>
                </a:extLst>
              </p:cNvPr>
              <p:cNvGrpSpPr/>
              <p:nvPr/>
            </p:nvGrpSpPr>
            <p:grpSpPr>
              <a:xfrm>
                <a:off x="7075452" y="1302187"/>
                <a:ext cx="461582" cy="4998261"/>
                <a:chOff x="2769782" y="1311067"/>
                <a:chExt cx="461582" cy="4998261"/>
              </a:xfrm>
              <a:grpFill/>
            </p:grpSpPr>
            <p:sp>
              <p:nvSpPr>
                <p:cNvPr id="171" name="Rectangle 170">
                  <a:extLst>
                    <a:ext uri="{FF2B5EF4-FFF2-40B4-BE49-F238E27FC236}">
                      <a16:creationId xmlns:a16="http://schemas.microsoft.com/office/drawing/2014/main" id="{01E2C4EF-9884-4901-B29D-3A5C4669BAED}"/>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2" name="Rectangle 171">
                  <a:extLst>
                    <a:ext uri="{FF2B5EF4-FFF2-40B4-BE49-F238E27FC236}">
                      <a16:creationId xmlns:a16="http://schemas.microsoft.com/office/drawing/2014/main" id="{42C5D215-E79A-445F-B98B-6AA7AC22C6E5}"/>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3" name="Rectangle 172">
                  <a:extLst>
                    <a:ext uri="{FF2B5EF4-FFF2-40B4-BE49-F238E27FC236}">
                      <a16:creationId xmlns:a16="http://schemas.microsoft.com/office/drawing/2014/main" id="{F0751D68-1EBE-4A61-AB73-916853C063FB}"/>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4" name="Rectangle 173">
                  <a:extLst>
                    <a:ext uri="{FF2B5EF4-FFF2-40B4-BE49-F238E27FC236}">
                      <a16:creationId xmlns:a16="http://schemas.microsoft.com/office/drawing/2014/main" id="{E5100B46-1644-410C-AB1B-F3A47FDA2FDB}"/>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5" name="Rectangle 174">
                  <a:extLst>
                    <a:ext uri="{FF2B5EF4-FFF2-40B4-BE49-F238E27FC236}">
                      <a16:creationId xmlns:a16="http://schemas.microsoft.com/office/drawing/2014/main" id="{7C1A5D3C-442E-45D6-8D9D-620887FC27D9}"/>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6" name="Rectangle 175">
                  <a:extLst>
                    <a:ext uri="{FF2B5EF4-FFF2-40B4-BE49-F238E27FC236}">
                      <a16:creationId xmlns:a16="http://schemas.microsoft.com/office/drawing/2014/main" id="{BE04AD54-E408-47CF-A257-BCEAE8CC6870}"/>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7" name="Rectangle 176">
                  <a:extLst>
                    <a:ext uri="{FF2B5EF4-FFF2-40B4-BE49-F238E27FC236}">
                      <a16:creationId xmlns:a16="http://schemas.microsoft.com/office/drawing/2014/main" id="{BA938CFC-1E14-4F4A-A8BC-A0C40A414878}"/>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8" name="Rectangle 177">
                  <a:extLst>
                    <a:ext uri="{FF2B5EF4-FFF2-40B4-BE49-F238E27FC236}">
                      <a16:creationId xmlns:a16="http://schemas.microsoft.com/office/drawing/2014/main" id="{CE80DD51-00E0-4A38-8118-34ABE77BFB74}"/>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9" name="Rectangle 178">
                  <a:extLst>
                    <a:ext uri="{FF2B5EF4-FFF2-40B4-BE49-F238E27FC236}">
                      <a16:creationId xmlns:a16="http://schemas.microsoft.com/office/drawing/2014/main" id="{F74545FE-FC70-42BD-B71B-AB498692348F}"/>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51" name="Group 150">
                <a:extLst>
                  <a:ext uri="{FF2B5EF4-FFF2-40B4-BE49-F238E27FC236}">
                    <a16:creationId xmlns:a16="http://schemas.microsoft.com/office/drawing/2014/main" id="{C1AC4D6B-C449-49E2-AE9B-8A914CA27703}"/>
                  </a:ext>
                </a:extLst>
              </p:cNvPr>
              <p:cNvGrpSpPr/>
              <p:nvPr/>
            </p:nvGrpSpPr>
            <p:grpSpPr>
              <a:xfrm>
                <a:off x="7725001" y="1302187"/>
                <a:ext cx="461582" cy="4998261"/>
                <a:chOff x="2769782" y="1311067"/>
                <a:chExt cx="461582" cy="4998261"/>
              </a:xfrm>
              <a:grpFill/>
            </p:grpSpPr>
            <p:sp>
              <p:nvSpPr>
                <p:cNvPr id="162" name="Rectangle 161">
                  <a:extLst>
                    <a:ext uri="{FF2B5EF4-FFF2-40B4-BE49-F238E27FC236}">
                      <a16:creationId xmlns:a16="http://schemas.microsoft.com/office/drawing/2014/main" id="{EFB7EE0D-E675-41F1-BC07-1A091FF56E23}"/>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3" name="Rectangle 162">
                  <a:extLst>
                    <a:ext uri="{FF2B5EF4-FFF2-40B4-BE49-F238E27FC236}">
                      <a16:creationId xmlns:a16="http://schemas.microsoft.com/office/drawing/2014/main" id="{7545C958-A0F4-4B5A-9EC3-623D88641A90}"/>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4" name="Rectangle 163">
                  <a:extLst>
                    <a:ext uri="{FF2B5EF4-FFF2-40B4-BE49-F238E27FC236}">
                      <a16:creationId xmlns:a16="http://schemas.microsoft.com/office/drawing/2014/main" id="{A4B3DC1A-21E6-4F06-9A40-CDB06F141080}"/>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5" name="Rectangle 164">
                  <a:extLst>
                    <a:ext uri="{FF2B5EF4-FFF2-40B4-BE49-F238E27FC236}">
                      <a16:creationId xmlns:a16="http://schemas.microsoft.com/office/drawing/2014/main" id="{A7674664-B028-48DB-93C1-59D0F174A86C}"/>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6" name="Rectangle 165">
                  <a:extLst>
                    <a:ext uri="{FF2B5EF4-FFF2-40B4-BE49-F238E27FC236}">
                      <a16:creationId xmlns:a16="http://schemas.microsoft.com/office/drawing/2014/main" id="{A910CB0F-D978-4320-B290-868E29ABDFF9}"/>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7" name="Rectangle 166">
                  <a:extLst>
                    <a:ext uri="{FF2B5EF4-FFF2-40B4-BE49-F238E27FC236}">
                      <a16:creationId xmlns:a16="http://schemas.microsoft.com/office/drawing/2014/main" id="{599E8EE8-628B-435E-95AA-D69B5CD037F7}"/>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8" name="Rectangle 167">
                  <a:extLst>
                    <a:ext uri="{FF2B5EF4-FFF2-40B4-BE49-F238E27FC236}">
                      <a16:creationId xmlns:a16="http://schemas.microsoft.com/office/drawing/2014/main" id="{56277237-6228-459D-B22B-E1CBC706F5C9}"/>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9" name="Rectangle 168">
                  <a:extLst>
                    <a:ext uri="{FF2B5EF4-FFF2-40B4-BE49-F238E27FC236}">
                      <a16:creationId xmlns:a16="http://schemas.microsoft.com/office/drawing/2014/main" id="{E4E868C8-A22C-4D0A-B79E-5BF787CB4EEF}"/>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70" name="Rectangle 169">
                  <a:extLst>
                    <a:ext uri="{FF2B5EF4-FFF2-40B4-BE49-F238E27FC236}">
                      <a16:creationId xmlns:a16="http://schemas.microsoft.com/office/drawing/2014/main" id="{07B8539E-BB3A-40E0-A703-2DC498C2585A}"/>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nvGrpSpPr>
              <p:cNvPr id="152" name="Group 151">
                <a:extLst>
                  <a:ext uri="{FF2B5EF4-FFF2-40B4-BE49-F238E27FC236}">
                    <a16:creationId xmlns:a16="http://schemas.microsoft.com/office/drawing/2014/main" id="{F0C03A2D-6314-4C0F-87C1-632F2788EDFE}"/>
                  </a:ext>
                </a:extLst>
              </p:cNvPr>
              <p:cNvGrpSpPr/>
              <p:nvPr/>
            </p:nvGrpSpPr>
            <p:grpSpPr>
              <a:xfrm>
                <a:off x="8374552" y="1302187"/>
                <a:ext cx="461582" cy="4998261"/>
                <a:chOff x="2769782" y="1311067"/>
                <a:chExt cx="461582" cy="4998261"/>
              </a:xfrm>
              <a:grpFill/>
            </p:grpSpPr>
            <p:sp>
              <p:nvSpPr>
                <p:cNvPr id="153" name="Rectangle 152">
                  <a:extLst>
                    <a:ext uri="{FF2B5EF4-FFF2-40B4-BE49-F238E27FC236}">
                      <a16:creationId xmlns:a16="http://schemas.microsoft.com/office/drawing/2014/main" id="{346FB75E-D36A-4EAE-AD24-C5D0E8D1C7A9}"/>
                    </a:ext>
                  </a:extLst>
                </p:cNvPr>
                <p:cNvSpPr/>
                <p:nvPr/>
              </p:nvSpPr>
              <p:spPr>
                <a:xfrm>
                  <a:off x="2769782" y="1877945"/>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4" name="Rectangle 153">
                  <a:extLst>
                    <a:ext uri="{FF2B5EF4-FFF2-40B4-BE49-F238E27FC236}">
                      <a16:creationId xmlns:a16="http://schemas.microsoft.com/office/drawing/2014/main" id="{F1DE4D0A-91AF-4978-B65B-72D69B443554}"/>
                    </a:ext>
                  </a:extLst>
                </p:cNvPr>
                <p:cNvSpPr/>
                <p:nvPr/>
              </p:nvSpPr>
              <p:spPr>
                <a:xfrm>
                  <a:off x="2769782" y="2444823"/>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5" name="Rectangle 154">
                  <a:extLst>
                    <a:ext uri="{FF2B5EF4-FFF2-40B4-BE49-F238E27FC236}">
                      <a16:creationId xmlns:a16="http://schemas.microsoft.com/office/drawing/2014/main" id="{3863CEBE-2A52-429C-830B-C48DE11C53AD}"/>
                    </a:ext>
                  </a:extLst>
                </p:cNvPr>
                <p:cNvSpPr/>
                <p:nvPr/>
              </p:nvSpPr>
              <p:spPr>
                <a:xfrm>
                  <a:off x="2769782" y="301170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6" name="Rectangle 155">
                  <a:extLst>
                    <a:ext uri="{FF2B5EF4-FFF2-40B4-BE49-F238E27FC236}">
                      <a16:creationId xmlns:a16="http://schemas.microsoft.com/office/drawing/2014/main" id="{A53372F4-D412-4383-8F0C-0352552FD046}"/>
                    </a:ext>
                  </a:extLst>
                </p:cNvPr>
                <p:cNvSpPr/>
                <p:nvPr/>
              </p:nvSpPr>
              <p:spPr>
                <a:xfrm>
                  <a:off x="2769782" y="3578579"/>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7" name="Rectangle 156">
                  <a:extLst>
                    <a:ext uri="{FF2B5EF4-FFF2-40B4-BE49-F238E27FC236}">
                      <a16:creationId xmlns:a16="http://schemas.microsoft.com/office/drawing/2014/main" id="{07EF52F2-5EB5-49CD-8085-F7DE62D7A81E}"/>
                    </a:ext>
                  </a:extLst>
                </p:cNvPr>
                <p:cNvSpPr/>
                <p:nvPr/>
              </p:nvSpPr>
              <p:spPr>
                <a:xfrm>
                  <a:off x="2769782" y="414545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8" name="Rectangle 157">
                  <a:extLst>
                    <a:ext uri="{FF2B5EF4-FFF2-40B4-BE49-F238E27FC236}">
                      <a16:creationId xmlns:a16="http://schemas.microsoft.com/office/drawing/2014/main" id="{A57B11FF-5302-49EC-855E-A5346E1F2FB8}"/>
                    </a:ext>
                  </a:extLst>
                </p:cNvPr>
                <p:cNvSpPr/>
                <p:nvPr/>
              </p:nvSpPr>
              <p:spPr>
                <a:xfrm>
                  <a:off x="2769782" y="4712334"/>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9" name="Rectangle 158">
                  <a:extLst>
                    <a:ext uri="{FF2B5EF4-FFF2-40B4-BE49-F238E27FC236}">
                      <a16:creationId xmlns:a16="http://schemas.microsoft.com/office/drawing/2014/main" id="{A5320A0B-A67C-4B87-AB23-D13499DAB434}"/>
                    </a:ext>
                  </a:extLst>
                </p:cNvPr>
                <p:cNvSpPr/>
                <p:nvPr/>
              </p:nvSpPr>
              <p:spPr>
                <a:xfrm>
                  <a:off x="2769782" y="5279211"/>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0" name="Rectangle 159">
                  <a:extLst>
                    <a:ext uri="{FF2B5EF4-FFF2-40B4-BE49-F238E27FC236}">
                      <a16:creationId xmlns:a16="http://schemas.microsoft.com/office/drawing/2014/main" id="{FAC0F729-D68D-4F30-8DF7-F86B0AE2BDE6}"/>
                    </a:ext>
                  </a:extLst>
                </p:cNvPr>
                <p:cNvSpPr/>
                <p:nvPr/>
              </p:nvSpPr>
              <p:spPr>
                <a:xfrm>
                  <a:off x="2769782" y="584608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61" name="Rectangle 160">
                  <a:extLst>
                    <a:ext uri="{FF2B5EF4-FFF2-40B4-BE49-F238E27FC236}">
                      <a16:creationId xmlns:a16="http://schemas.microsoft.com/office/drawing/2014/main" id="{86386FD2-01DD-421D-A027-3CF9B581231B}"/>
                    </a:ext>
                  </a:extLst>
                </p:cNvPr>
                <p:cNvSpPr/>
                <p:nvPr/>
              </p:nvSpPr>
              <p:spPr>
                <a:xfrm>
                  <a:off x="2769782" y="1311067"/>
                  <a:ext cx="461582" cy="46324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grpSp>
        <p:sp>
          <p:nvSpPr>
            <p:cNvPr id="234" name="Rectangle 233">
              <a:extLst>
                <a:ext uri="{FF2B5EF4-FFF2-40B4-BE49-F238E27FC236}">
                  <a16:creationId xmlns:a16="http://schemas.microsoft.com/office/drawing/2014/main" id="{0320E2F8-1968-4F0C-83B1-07BC0E88571C}"/>
                </a:ext>
              </a:extLst>
            </p:cNvPr>
            <p:cNvSpPr/>
            <p:nvPr/>
          </p:nvSpPr>
          <p:spPr>
            <a:xfrm>
              <a:off x="8947523" y="1770548"/>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1</a:t>
              </a:r>
            </a:p>
          </p:txBody>
        </p:sp>
        <p:sp>
          <p:nvSpPr>
            <p:cNvPr id="235" name="Rectangle 234">
              <a:extLst>
                <a:ext uri="{FF2B5EF4-FFF2-40B4-BE49-F238E27FC236}">
                  <a16:creationId xmlns:a16="http://schemas.microsoft.com/office/drawing/2014/main" id="{71F52237-3FFC-4659-9C97-2861C58DBA2F}"/>
                </a:ext>
              </a:extLst>
            </p:cNvPr>
            <p:cNvSpPr/>
            <p:nvPr/>
          </p:nvSpPr>
          <p:spPr>
            <a:xfrm>
              <a:off x="9299870" y="2061446"/>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236" name="Rectangle 235">
              <a:extLst>
                <a:ext uri="{FF2B5EF4-FFF2-40B4-BE49-F238E27FC236}">
                  <a16:creationId xmlns:a16="http://schemas.microsoft.com/office/drawing/2014/main" id="{9D8DD48D-5212-4E70-9D09-4E5E63047945}"/>
                </a:ext>
              </a:extLst>
            </p:cNvPr>
            <p:cNvSpPr/>
            <p:nvPr/>
          </p:nvSpPr>
          <p:spPr>
            <a:xfrm>
              <a:off x="9652217" y="235234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237" name="Rectangle 236">
              <a:extLst>
                <a:ext uri="{FF2B5EF4-FFF2-40B4-BE49-F238E27FC236}">
                  <a16:creationId xmlns:a16="http://schemas.microsoft.com/office/drawing/2014/main" id="{3053461F-920E-4976-A58C-86ED7ADF00C8}"/>
                </a:ext>
              </a:extLst>
            </p:cNvPr>
            <p:cNvSpPr/>
            <p:nvPr/>
          </p:nvSpPr>
          <p:spPr>
            <a:xfrm>
              <a:off x="10004564" y="2934140"/>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238" name="Rectangle 237">
              <a:extLst>
                <a:ext uri="{FF2B5EF4-FFF2-40B4-BE49-F238E27FC236}">
                  <a16:creationId xmlns:a16="http://schemas.microsoft.com/office/drawing/2014/main" id="{40438D7C-D941-408B-8942-AA000EC7E0AC}"/>
                </a:ext>
              </a:extLst>
            </p:cNvPr>
            <p:cNvSpPr/>
            <p:nvPr/>
          </p:nvSpPr>
          <p:spPr>
            <a:xfrm>
              <a:off x="10709258" y="235234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239" name="Rectangle 238">
              <a:extLst>
                <a:ext uri="{FF2B5EF4-FFF2-40B4-BE49-F238E27FC236}">
                  <a16:creationId xmlns:a16="http://schemas.microsoft.com/office/drawing/2014/main" id="{BF98CBED-524B-4126-A5F2-BFE2806B3980}"/>
                </a:ext>
              </a:extLst>
            </p:cNvPr>
            <p:cNvSpPr/>
            <p:nvPr/>
          </p:nvSpPr>
          <p:spPr>
            <a:xfrm>
              <a:off x="11061604" y="1770548"/>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5</a:t>
              </a:r>
            </a:p>
          </p:txBody>
        </p:sp>
        <p:sp>
          <p:nvSpPr>
            <p:cNvPr id="240" name="Rectangle 239">
              <a:extLst>
                <a:ext uri="{FF2B5EF4-FFF2-40B4-BE49-F238E27FC236}">
                  <a16:creationId xmlns:a16="http://schemas.microsoft.com/office/drawing/2014/main" id="{99ECC0E4-D042-44B1-B897-5A3F81DFFF6F}"/>
                </a:ext>
              </a:extLst>
            </p:cNvPr>
            <p:cNvSpPr/>
            <p:nvPr/>
          </p:nvSpPr>
          <p:spPr>
            <a:xfrm>
              <a:off x="11413951" y="2061446"/>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241" name="Rectangle 240">
              <a:extLst>
                <a:ext uri="{FF2B5EF4-FFF2-40B4-BE49-F238E27FC236}">
                  <a16:creationId xmlns:a16="http://schemas.microsoft.com/office/drawing/2014/main" id="{E5863927-1A76-4DF2-A1E6-D200D057B6E2}"/>
                </a:ext>
              </a:extLst>
            </p:cNvPr>
            <p:cNvSpPr/>
            <p:nvPr/>
          </p:nvSpPr>
          <p:spPr>
            <a:xfrm>
              <a:off x="8934076" y="148413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6</a:t>
              </a:r>
              <a:r>
                <a:rPr lang="en-US" b="1" dirty="0">
                  <a:solidFill>
                    <a:schemeClr val="bg2">
                      <a:lumMod val="50000"/>
                    </a:schemeClr>
                  </a:solidFill>
                </a:rPr>
                <a:t>3</a:t>
              </a:r>
            </a:p>
            <a:p>
              <a:pPr algn="ctr"/>
              <a:endParaRPr lang="en-US" dirty="0"/>
            </a:p>
          </p:txBody>
        </p:sp>
        <p:sp>
          <p:nvSpPr>
            <p:cNvPr id="242" name="Rectangle 241">
              <a:extLst>
                <a:ext uri="{FF2B5EF4-FFF2-40B4-BE49-F238E27FC236}">
                  <a16:creationId xmlns:a16="http://schemas.microsoft.com/office/drawing/2014/main" id="{593771EF-8190-43BE-94E4-423ED07ADDE8}"/>
                </a:ext>
              </a:extLst>
            </p:cNvPr>
            <p:cNvSpPr/>
            <p:nvPr/>
          </p:nvSpPr>
          <p:spPr>
            <a:xfrm>
              <a:off x="8947523" y="2061446"/>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243" name="Rectangle 242">
              <a:extLst>
                <a:ext uri="{FF2B5EF4-FFF2-40B4-BE49-F238E27FC236}">
                  <a16:creationId xmlns:a16="http://schemas.microsoft.com/office/drawing/2014/main" id="{991131F5-2691-4976-B0C8-710F72AB4667}"/>
                </a:ext>
              </a:extLst>
            </p:cNvPr>
            <p:cNvSpPr/>
            <p:nvPr/>
          </p:nvSpPr>
          <p:spPr>
            <a:xfrm>
              <a:off x="9299870" y="1479650"/>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245" name="Rectangle 244">
              <a:extLst>
                <a:ext uri="{FF2B5EF4-FFF2-40B4-BE49-F238E27FC236}">
                  <a16:creationId xmlns:a16="http://schemas.microsoft.com/office/drawing/2014/main" id="{2F24C3D6-6D09-486C-A8DC-BCAF7A27DD2F}"/>
                </a:ext>
              </a:extLst>
            </p:cNvPr>
            <p:cNvSpPr/>
            <p:nvPr/>
          </p:nvSpPr>
          <p:spPr>
            <a:xfrm>
              <a:off x="9299870" y="264324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5</a:t>
              </a:r>
            </a:p>
          </p:txBody>
        </p:sp>
        <p:sp>
          <p:nvSpPr>
            <p:cNvPr id="246" name="Rectangle 245">
              <a:extLst>
                <a:ext uri="{FF2B5EF4-FFF2-40B4-BE49-F238E27FC236}">
                  <a16:creationId xmlns:a16="http://schemas.microsoft.com/office/drawing/2014/main" id="{BD101196-22AA-4DE7-9445-A77E3764AB0B}"/>
                </a:ext>
              </a:extLst>
            </p:cNvPr>
            <p:cNvSpPr/>
            <p:nvPr/>
          </p:nvSpPr>
          <p:spPr>
            <a:xfrm>
              <a:off x="9652217" y="2934140"/>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sp>
          <p:nvSpPr>
            <p:cNvPr id="247" name="Rectangle 246">
              <a:extLst>
                <a:ext uri="{FF2B5EF4-FFF2-40B4-BE49-F238E27FC236}">
                  <a16:creationId xmlns:a16="http://schemas.microsoft.com/office/drawing/2014/main" id="{76CB80DD-112E-46F3-BB41-D1BBE1DC2D0F}"/>
                </a:ext>
              </a:extLst>
            </p:cNvPr>
            <p:cNvSpPr/>
            <p:nvPr/>
          </p:nvSpPr>
          <p:spPr>
            <a:xfrm>
              <a:off x="10004564" y="2061446"/>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1</a:t>
              </a:r>
            </a:p>
          </p:txBody>
        </p:sp>
        <p:sp>
          <p:nvSpPr>
            <p:cNvPr id="248" name="Rectangle 247">
              <a:extLst>
                <a:ext uri="{FF2B5EF4-FFF2-40B4-BE49-F238E27FC236}">
                  <a16:creationId xmlns:a16="http://schemas.microsoft.com/office/drawing/2014/main" id="{AF7403F3-8FDC-4FF3-8BF4-E32277FFA802}"/>
                </a:ext>
              </a:extLst>
            </p:cNvPr>
            <p:cNvSpPr/>
            <p:nvPr/>
          </p:nvSpPr>
          <p:spPr>
            <a:xfrm>
              <a:off x="10004564" y="235234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6</a:t>
              </a:r>
            </a:p>
          </p:txBody>
        </p:sp>
        <p:sp>
          <p:nvSpPr>
            <p:cNvPr id="249" name="Rectangle 248">
              <a:extLst>
                <a:ext uri="{FF2B5EF4-FFF2-40B4-BE49-F238E27FC236}">
                  <a16:creationId xmlns:a16="http://schemas.microsoft.com/office/drawing/2014/main" id="{273FC4F9-2609-428B-B603-8EB68D9A35BF}"/>
                </a:ext>
              </a:extLst>
            </p:cNvPr>
            <p:cNvSpPr/>
            <p:nvPr/>
          </p:nvSpPr>
          <p:spPr>
            <a:xfrm>
              <a:off x="10004564" y="118875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250" name="Rectangle 249">
              <a:extLst>
                <a:ext uri="{FF2B5EF4-FFF2-40B4-BE49-F238E27FC236}">
                  <a16:creationId xmlns:a16="http://schemas.microsoft.com/office/drawing/2014/main" id="{0C400FA7-BDBE-4793-BBC6-C892AB507284}"/>
                </a:ext>
              </a:extLst>
            </p:cNvPr>
            <p:cNvSpPr/>
            <p:nvPr/>
          </p:nvSpPr>
          <p:spPr>
            <a:xfrm>
              <a:off x="10356911" y="1479650"/>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251" name="Rectangle 250">
              <a:extLst>
                <a:ext uri="{FF2B5EF4-FFF2-40B4-BE49-F238E27FC236}">
                  <a16:creationId xmlns:a16="http://schemas.microsoft.com/office/drawing/2014/main" id="{34AE9953-C326-4F82-80D7-50B7AB0B93D8}"/>
                </a:ext>
              </a:extLst>
            </p:cNvPr>
            <p:cNvSpPr/>
            <p:nvPr/>
          </p:nvSpPr>
          <p:spPr>
            <a:xfrm>
              <a:off x="10356911" y="118875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6</a:t>
              </a:r>
            </a:p>
          </p:txBody>
        </p:sp>
        <p:sp>
          <p:nvSpPr>
            <p:cNvPr id="252" name="Rectangle 251">
              <a:extLst>
                <a:ext uri="{FF2B5EF4-FFF2-40B4-BE49-F238E27FC236}">
                  <a16:creationId xmlns:a16="http://schemas.microsoft.com/office/drawing/2014/main" id="{6903E065-81FD-4E57-ACD0-E7828874CA78}"/>
                </a:ext>
              </a:extLst>
            </p:cNvPr>
            <p:cNvSpPr/>
            <p:nvPr/>
          </p:nvSpPr>
          <p:spPr>
            <a:xfrm>
              <a:off x="10709258" y="1770548"/>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253" name="Rectangle 252">
              <a:extLst>
                <a:ext uri="{FF2B5EF4-FFF2-40B4-BE49-F238E27FC236}">
                  <a16:creationId xmlns:a16="http://schemas.microsoft.com/office/drawing/2014/main" id="{A583EC63-43EF-42B8-935D-567240AA768A}"/>
                </a:ext>
              </a:extLst>
            </p:cNvPr>
            <p:cNvSpPr/>
            <p:nvPr/>
          </p:nvSpPr>
          <p:spPr>
            <a:xfrm>
              <a:off x="10709258" y="264324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254" name="Rectangle 253">
              <a:extLst>
                <a:ext uri="{FF2B5EF4-FFF2-40B4-BE49-F238E27FC236}">
                  <a16:creationId xmlns:a16="http://schemas.microsoft.com/office/drawing/2014/main" id="{58E3E9AB-F6B8-4295-B23C-B71C41D41B63}"/>
                </a:ext>
              </a:extLst>
            </p:cNvPr>
            <p:cNvSpPr/>
            <p:nvPr/>
          </p:nvSpPr>
          <p:spPr>
            <a:xfrm>
              <a:off x="11061604" y="235234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sp>
          <p:nvSpPr>
            <p:cNvPr id="255" name="Rectangle 254">
              <a:extLst>
                <a:ext uri="{FF2B5EF4-FFF2-40B4-BE49-F238E27FC236}">
                  <a16:creationId xmlns:a16="http://schemas.microsoft.com/office/drawing/2014/main" id="{CE5F1502-F342-4623-80CE-22F50396A41F}"/>
                </a:ext>
              </a:extLst>
            </p:cNvPr>
            <p:cNvSpPr/>
            <p:nvPr/>
          </p:nvSpPr>
          <p:spPr>
            <a:xfrm>
              <a:off x="11061604" y="118875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256" name="Rectangle 255">
              <a:extLst>
                <a:ext uri="{FF2B5EF4-FFF2-40B4-BE49-F238E27FC236}">
                  <a16:creationId xmlns:a16="http://schemas.microsoft.com/office/drawing/2014/main" id="{A33E3FA9-3F24-428E-97B7-C36D83799B2E}"/>
                </a:ext>
              </a:extLst>
            </p:cNvPr>
            <p:cNvSpPr/>
            <p:nvPr/>
          </p:nvSpPr>
          <p:spPr>
            <a:xfrm>
              <a:off x="11413951" y="1479650"/>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9</a:t>
              </a:r>
            </a:p>
          </p:txBody>
        </p:sp>
        <p:sp>
          <p:nvSpPr>
            <p:cNvPr id="257" name="Rectangle 256">
              <a:extLst>
                <a:ext uri="{FF2B5EF4-FFF2-40B4-BE49-F238E27FC236}">
                  <a16:creationId xmlns:a16="http://schemas.microsoft.com/office/drawing/2014/main" id="{12A865DD-1B9F-4237-8B1C-8D9628BCF8CC}"/>
                </a:ext>
              </a:extLst>
            </p:cNvPr>
            <p:cNvSpPr/>
            <p:nvPr/>
          </p:nvSpPr>
          <p:spPr>
            <a:xfrm>
              <a:off x="11413951" y="264324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2</a:t>
              </a:r>
            </a:p>
          </p:txBody>
        </p:sp>
        <p:sp>
          <p:nvSpPr>
            <p:cNvPr id="258" name="Rectangle 257">
              <a:extLst>
                <a:ext uri="{FF2B5EF4-FFF2-40B4-BE49-F238E27FC236}">
                  <a16:creationId xmlns:a16="http://schemas.microsoft.com/office/drawing/2014/main" id="{09F22239-1BF7-4AD2-8B75-15E312EF0D78}"/>
                </a:ext>
              </a:extLst>
            </p:cNvPr>
            <p:cNvSpPr/>
            <p:nvPr/>
          </p:nvSpPr>
          <p:spPr>
            <a:xfrm>
              <a:off x="11413951" y="2934140"/>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259" name="Rectangle 258">
              <a:extLst>
                <a:ext uri="{FF2B5EF4-FFF2-40B4-BE49-F238E27FC236}">
                  <a16:creationId xmlns:a16="http://schemas.microsoft.com/office/drawing/2014/main" id="{512ECA8B-496C-4E28-B220-95D69BE093C1}"/>
                </a:ext>
              </a:extLst>
            </p:cNvPr>
            <p:cNvSpPr/>
            <p:nvPr/>
          </p:nvSpPr>
          <p:spPr>
            <a:xfrm>
              <a:off x="11766299" y="2643242"/>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260" name="Rectangle 259">
              <a:extLst>
                <a:ext uri="{FF2B5EF4-FFF2-40B4-BE49-F238E27FC236}">
                  <a16:creationId xmlns:a16="http://schemas.microsoft.com/office/drawing/2014/main" id="{091A852E-AA66-4F7E-A342-39FA7E1BAD2A}"/>
                </a:ext>
              </a:extLst>
            </p:cNvPr>
            <p:cNvSpPr/>
            <p:nvPr/>
          </p:nvSpPr>
          <p:spPr>
            <a:xfrm>
              <a:off x="11766299" y="2934140"/>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261" name="Rectangle 260">
              <a:extLst>
                <a:ext uri="{FF2B5EF4-FFF2-40B4-BE49-F238E27FC236}">
                  <a16:creationId xmlns:a16="http://schemas.microsoft.com/office/drawing/2014/main" id="{31445FE9-F3DF-4E51-B8C2-F69A0C519501}"/>
                </a:ext>
              </a:extLst>
            </p:cNvPr>
            <p:cNvSpPr/>
            <p:nvPr/>
          </p:nvSpPr>
          <p:spPr>
            <a:xfrm>
              <a:off x="8947523" y="351593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7</a:t>
              </a:r>
            </a:p>
          </p:txBody>
        </p:sp>
        <p:sp>
          <p:nvSpPr>
            <p:cNvPr id="262" name="Rectangle 261">
              <a:extLst>
                <a:ext uri="{FF2B5EF4-FFF2-40B4-BE49-F238E27FC236}">
                  <a16:creationId xmlns:a16="http://schemas.microsoft.com/office/drawing/2014/main" id="{8FDBC134-D71B-4195-9A52-04D1C1C22FFA}"/>
                </a:ext>
              </a:extLst>
            </p:cNvPr>
            <p:cNvSpPr/>
            <p:nvPr/>
          </p:nvSpPr>
          <p:spPr>
            <a:xfrm>
              <a:off x="9299870" y="3225037"/>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4</a:t>
              </a:r>
            </a:p>
          </p:txBody>
        </p:sp>
        <p:sp>
          <p:nvSpPr>
            <p:cNvPr id="263" name="Rectangle 262">
              <a:extLst>
                <a:ext uri="{FF2B5EF4-FFF2-40B4-BE49-F238E27FC236}">
                  <a16:creationId xmlns:a16="http://schemas.microsoft.com/office/drawing/2014/main" id="{8C8522B7-F70B-4438-9E56-13ADB822DE21}"/>
                </a:ext>
              </a:extLst>
            </p:cNvPr>
            <p:cNvSpPr/>
            <p:nvPr/>
          </p:nvSpPr>
          <p:spPr>
            <a:xfrm>
              <a:off x="9652217" y="351593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264" name="Rectangle 263">
              <a:extLst>
                <a:ext uri="{FF2B5EF4-FFF2-40B4-BE49-F238E27FC236}">
                  <a16:creationId xmlns:a16="http://schemas.microsoft.com/office/drawing/2014/main" id="{B21A4155-104B-417A-9903-F1BA43E6469B}"/>
                </a:ext>
              </a:extLst>
            </p:cNvPr>
            <p:cNvSpPr/>
            <p:nvPr/>
          </p:nvSpPr>
          <p:spPr>
            <a:xfrm>
              <a:off x="10356911" y="3225037"/>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5</a:t>
              </a:r>
            </a:p>
          </p:txBody>
        </p:sp>
        <p:sp>
          <p:nvSpPr>
            <p:cNvPr id="265" name="Rectangle 264">
              <a:extLst>
                <a:ext uri="{FF2B5EF4-FFF2-40B4-BE49-F238E27FC236}">
                  <a16:creationId xmlns:a16="http://schemas.microsoft.com/office/drawing/2014/main" id="{BB7FA300-5309-4195-8398-EAB1A91BAE1E}"/>
                </a:ext>
              </a:extLst>
            </p:cNvPr>
            <p:cNvSpPr/>
            <p:nvPr/>
          </p:nvSpPr>
          <p:spPr>
            <a:xfrm>
              <a:off x="10356911" y="351593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1</a:t>
              </a:r>
            </a:p>
          </p:txBody>
        </p:sp>
        <p:sp>
          <p:nvSpPr>
            <p:cNvPr id="266" name="Rectangle 265">
              <a:extLst>
                <a:ext uri="{FF2B5EF4-FFF2-40B4-BE49-F238E27FC236}">
                  <a16:creationId xmlns:a16="http://schemas.microsoft.com/office/drawing/2014/main" id="{84D43EB3-6E71-4A5F-81DF-861511D04D28}"/>
                </a:ext>
              </a:extLst>
            </p:cNvPr>
            <p:cNvSpPr/>
            <p:nvPr/>
          </p:nvSpPr>
          <p:spPr>
            <a:xfrm>
              <a:off x="10709258" y="3515934"/>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8</a:t>
              </a:r>
            </a:p>
          </p:txBody>
        </p:sp>
        <p:sp>
          <p:nvSpPr>
            <p:cNvPr id="267" name="Rectangle 266">
              <a:extLst>
                <a:ext uri="{FF2B5EF4-FFF2-40B4-BE49-F238E27FC236}">
                  <a16:creationId xmlns:a16="http://schemas.microsoft.com/office/drawing/2014/main" id="{C9F891D5-54D0-4A4F-B217-CE0BCBDDC1BC}"/>
                </a:ext>
              </a:extLst>
            </p:cNvPr>
            <p:cNvSpPr/>
            <p:nvPr/>
          </p:nvSpPr>
          <p:spPr>
            <a:xfrm>
              <a:off x="11413951" y="3225037"/>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3</a:t>
              </a:r>
            </a:p>
          </p:txBody>
        </p:sp>
        <p:sp>
          <p:nvSpPr>
            <p:cNvPr id="268" name="Rectangle 267">
              <a:extLst>
                <a:ext uri="{FF2B5EF4-FFF2-40B4-BE49-F238E27FC236}">
                  <a16:creationId xmlns:a16="http://schemas.microsoft.com/office/drawing/2014/main" id="{00CDE6DF-52FB-4E4A-9F1A-96817CADA35C}"/>
                </a:ext>
              </a:extLst>
            </p:cNvPr>
            <p:cNvSpPr/>
            <p:nvPr/>
          </p:nvSpPr>
          <p:spPr>
            <a:xfrm>
              <a:off x="11766299" y="3225037"/>
              <a:ext cx="250384" cy="23771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6</a:t>
              </a:r>
            </a:p>
          </p:txBody>
        </p:sp>
        <p:sp>
          <p:nvSpPr>
            <p:cNvPr id="269" name="Rectangle 268">
              <a:extLst>
                <a:ext uri="{FF2B5EF4-FFF2-40B4-BE49-F238E27FC236}">
                  <a16:creationId xmlns:a16="http://schemas.microsoft.com/office/drawing/2014/main" id="{662D3232-9FAB-43FB-8F29-6B457F8CE3F5}"/>
                </a:ext>
              </a:extLst>
            </p:cNvPr>
            <p:cNvSpPr/>
            <p:nvPr/>
          </p:nvSpPr>
          <p:spPr>
            <a:xfrm rot="5400000">
              <a:off x="8991539" y="1087477"/>
              <a:ext cx="931535" cy="1031025"/>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spTree>
    <p:extLst>
      <p:ext uri="{BB962C8B-B14F-4D97-AF65-F5344CB8AC3E}">
        <p14:creationId xmlns:p14="http://schemas.microsoft.com/office/powerpoint/2010/main" val="1908151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p:bldP spid="134" grpId="0"/>
      <p:bldP spid="139"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4|10.9|100.5|43.8|28.3|91.1"/>
</p:tagLst>
</file>

<file path=ppt/tags/tag2.xml><?xml version="1.0" encoding="utf-8"?>
<p:tagLst xmlns:a="http://schemas.openxmlformats.org/drawingml/2006/main" xmlns:r="http://schemas.openxmlformats.org/officeDocument/2006/relationships" xmlns:p="http://schemas.openxmlformats.org/presentationml/2006/main">
  <p:tag name="TIMING" val="|5.4|10.9|100.5|43.8|28.3|91.1"/>
</p:tagLst>
</file>

<file path=ppt/tags/tag3.xml><?xml version="1.0" encoding="utf-8"?>
<p:tagLst xmlns:a="http://schemas.openxmlformats.org/drawingml/2006/main" xmlns:r="http://schemas.openxmlformats.org/officeDocument/2006/relationships" xmlns:p="http://schemas.openxmlformats.org/presentationml/2006/main">
  <p:tag name="TIMING" val="|5.4|10.9|100.5|43.8|28.3|9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1895</TotalTime>
  <Words>1146</Words>
  <Application>Microsoft Office PowerPoint</Application>
  <PresentationFormat>Widescreen</PresentationFormat>
  <Paragraphs>523</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Sudoku Puzzles</vt:lpstr>
      <vt:lpstr>Sudoku Puzzles</vt:lpstr>
      <vt:lpstr>Convince a Verifier w/o Giving Away the Solution</vt:lpstr>
      <vt:lpstr>Convince a Verifier w/o Giving Away the Solution</vt:lpstr>
      <vt:lpstr>Convince a Verifier w/o Giving Away the Solution</vt:lpstr>
      <vt:lpstr>Convince a Verifier w/o Giving Away the Solution</vt:lpstr>
      <vt:lpstr>Convince a Verifier w/o Giving Away the Solution</vt:lpstr>
      <vt:lpstr>Fun Facts About the Protocol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Zvika Brakerski</dc:creator>
  <cp:lastModifiedBy>Nir</cp:lastModifiedBy>
  <cp:revision>124</cp:revision>
  <dcterms:created xsi:type="dcterms:W3CDTF">2021-02-06T07:36:40Z</dcterms:created>
  <dcterms:modified xsi:type="dcterms:W3CDTF">2021-11-25T07:48:52Z</dcterms:modified>
</cp:coreProperties>
</file>