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D03D2-22F3-E649-B560-0154748823BA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8675C-4C4E-764D-8E90-D396B87B58A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CF682-7117-8F46-A81C-80C7275492EB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BFADB-8757-F54D-8F91-64147AF18307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8ECDC-C7D1-8240-9B93-3F3185FA361E}" type="datetimeFigureOut">
              <a:rPr lang="fr-FR" smtClean="0"/>
              <a:pPr/>
              <a:t>23/08/08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7BAD8-14F6-C146-B84A-4B55CD916BD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.nyu.edu/~pcouso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57600" y="381000"/>
            <a:ext cx="4953000" cy="1371600"/>
          </a:xfrm>
        </p:spPr>
        <p:txBody>
          <a:bodyPr>
            <a:normAutofit/>
          </a:bodyPr>
          <a:lstStyle/>
          <a:p>
            <a:r>
              <a:rPr lang="fr-FR" sz="5400" dirty="0" smtClean="0">
                <a:solidFill>
                  <a:srgbClr val="0000FF"/>
                </a:solidFill>
              </a:rPr>
              <a:t>Patrick </a:t>
            </a:r>
            <a:r>
              <a:rPr lang="fr-FR" sz="5400" dirty="0" smtClean="0">
                <a:solidFill>
                  <a:srgbClr val="0000FF"/>
                </a:solidFill>
              </a:rPr>
              <a:t>Cousot</a:t>
            </a:r>
            <a:r>
              <a:rPr lang="fr-FR" dirty="0" smtClean="0">
                <a:solidFill>
                  <a:srgbClr val="0000FF"/>
                </a:solidFill>
              </a:rPr>
              <a:t/>
            </a:r>
            <a:br>
              <a:rPr lang="fr-FR" dirty="0" smtClean="0">
                <a:solidFill>
                  <a:srgbClr val="0000FF"/>
                </a:solidFill>
              </a:rPr>
            </a:br>
            <a:r>
              <a:rPr lang="fr-FR" sz="2400" dirty="0" err="1" smtClean="0">
                <a:solidFill>
                  <a:srgbClr val="000090"/>
                </a:solidFill>
              </a:rPr>
              <a:t>Analysis</a:t>
            </a:r>
            <a:r>
              <a:rPr lang="fr-FR" sz="2400" dirty="0" smtClean="0">
                <a:solidFill>
                  <a:srgbClr val="000090"/>
                </a:solidFill>
              </a:rPr>
              <a:t> of Computer Systems Group</a:t>
            </a:r>
            <a:endParaRPr lang="fr-FR" sz="2222" dirty="0">
              <a:solidFill>
                <a:srgbClr val="000090"/>
              </a:solidFill>
              <a:latin typeface="Courier"/>
              <a:cs typeface="Courier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29000" y="1981200"/>
            <a:ext cx="5334000" cy="4521200"/>
          </a:xfrm>
        </p:spPr>
        <p:txBody>
          <a:bodyPr vert="horz">
            <a:normAutofit/>
          </a:bodyPr>
          <a:lstStyle/>
          <a:p>
            <a:pPr algn="l"/>
            <a:r>
              <a:rPr lang="fr-FR" sz="4000" dirty="0" err="1" smtClean="0">
                <a:solidFill>
                  <a:schemeClr val="tx1"/>
                </a:solidFill>
              </a:rPr>
              <a:t>Research</a:t>
            </a:r>
            <a:r>
              <a:rPr lang="fr-FR" sz="4000" dirty="0" smtClean="0">
                <a:solidFill>
                  <a:schemeClr val="tx1"/>
                </a:solidFill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</a:rPr>
              <a:t>interests</a:t>
            </a:r>
            <a:r>
              <a:rPr lang="fr-FR" sz="4000" dirty="0" smtClean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/>
              <a:buChar char="•"/>
            </a:pPr>
            <a:r>
              <a:rPr lang="fr-FR" sz="4000" dirty="0" smtClean="0">
                <a:solidFill>
                  <a:schemeClr val="tx1"/>
                </a:solidFill>
              </a:rPr>
              <a:t> </a:t>
            </a:r>
            <a:r>
              <a:rPr lang="fr-FR" sz="4000" dirty="0" err="1" smtClean="0">
                <a:solidFill>
                  <a:schemeClr val="tx1"/>
                </a:solidFill>
              </a:rPr>
              <a:t>Formal</a:t>
            </a:r>
            <a:r>
              <a:rPr lang="fr-FR" sz="4000" dirty="0" smtClean="0">
                <a:solidFill>
                  <a:schemeClr val="tx1"/>
                </a:solidFill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</a:rPr>
              <a:t>methods</a:t>
            </a:r>
            <a:endParaRPr lang="fr-FR" sz="4000" dirty="0" smtClean="0">
              <a:solidFill>
                <a:schemeClr val="tx1"/>
              </a:solidFill>
            </a:endParaRPr>
          </a:p>
          <a:p>
            <a:pPr algn="l">
              <a:buFont typeface="Arial"/>
              <a:buChar char="•"/>
            </a:pPr>
            <a:r>
              <a:rPr lang="fr-FR" sz="4000" dirty="0" smtClean="0">
                <a:solidFill>
                  <a:schemeClr val="tx1"/>
                </a:solidFill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</a:rPr>
              <a:t>Verification</a:t>
            </a:r>
            <a:endParaRPr lang="fr-FR" sz="4000" dirty="0" smtClean="0">
              <a:solidFill>
                <a:schemeClr val="tx1"/>
              </a:solidFill>
            </a:endParaRPr>
          </a:p>
          <a:p>
            <a:pPr algn="l">
              <a:buFont typeface="Arial"/>
              <a:buChar char="•"/>
            </a:pPr>
            <a:r>
              <a:rPr lang="fr-FR" sz="4000" dirty="0" smtClean="0">
                <a:solidFill>
                  <a:schemeClr val="tx1"/>
                </a:solidFill>
              </a:rPr>
              <a:t> Abstract </a:t>
            </a:r>
            <a:r>
              <a:rPr lang="fr-FR" sz="4000" dirty="0" err="1" smtClean="0">
                <a:solidFill>
                  <a:schemeClr val="tx1"/>
                </a:solidFill>
              </a:rPr>
              <a:t>interpretation</a:t>
            </a:r>
            <a:endParaRPr lang="fr-FR" sz="4000" dirty="0" smtClean="0">
              <a:solidFill>
                <a:schemeClr val="tx1"/>
              </a:solidFill>
            </a:endParaRPr>
          </a:p>
          <a:p>
            <a:pPr algn="l">
              <a:buFont typeface="Arial"/>
              <a:buChar char="•"/>
            </a:pPr>
            <a:r>
              <a:rPr lang="fr-FR" sz="4000" dirty="0" smtClean="0">
                <a:solidFill>
                  <a:schemeClr val="tx1"/>
                </a:solidFill>
              </a:rPr>
              <a:t> </a:t>
            </a:r>
            <a:r>
              <a:rPr lang="fr-FR" sz="4000" dirty="0" err="1" smtClean="0">
                <a:solidFill>
                  <a:schemeClr val="tx1"/>
                </a:solidFill>
              </a:rPr>
              <a:t>Semantics</a:t>
            </a:r>
            <a:endParaRPr lang="fr-FR" sz="4000" dirty="0" smtClean="0">
              <a:solidFill>
                <a:schemeClr val="tx1"/>
              </a:solidFill>
            </a:endParaRPr>
          </a:p>
          <a:p>
            <a:pPr algn="l">
              <a:buFont typeface="Arial"/>
              <a:buChar char="•"/>
            </a:pPr>
            <a:r>
              <a:rPr lang="fr-FR" sz="4000" dirty="0" smtClean="0">
                <a:solidFill>
                  <a:schemeClr val="tx1"/>
                </a:solidFill>
              </a:rPr>
              <a:t> </a:t>
            </a:r>
            <a:r>
              <a:rPr lang="fr-FR" sz="4000" dirty="0" err="1" smtClean="0">
                <a:solidFill>
                  <a:schemeClr val="tx1"/>
                </a:solidFill>
              </a:rPr>
              <a:t>Static</a:t>
            </a:r>
            <a:r>
              <a:rPr lang="fr-FR" sz="4000" dirty="0" smtClean="0">
                <a:solidFill>
                  <a:schemeClr val="tx1"/>
                </a:solidFill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</a:rPr>
              <a:t>analysis</a:t>
            </a:r>
            <a:endParaRPr lang="fr-FR" sz="4000" dirty="0">
              <a:solidFill>
                <a:schemeClr val="tx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2438400" cy="6121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 vert="horz">
            <a:normAutofit lnSpcReduction="10000"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Current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research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topics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fr-FR" dirty="0" err="1" smtClean="0">
                <a:solidFill>
                  <a:srgbClr val="0000FF"/>
                </a:solidFill>
              </a:rPr>
              <a:t>Automatic</a:t>
            </a:r>
            <a:r>
              <a:rPr lang="fr-FR" dirty="0" smtClean="0">
                <a:solidFill>
                  <a:srgbClr val="0000FF"/>
                </a:solidFill>
              </a:rPr>
              <a:t> proof of </a:t>
            </a:r>
            <a:r>
              <a:rPr lang="fr-FR" i="1" dirty="0" err="1" smtClean="0">
                <a:solidFill>
                  <a:srgbClr val="0000FF"/>
                </a:solidFill>
              </a:rPr>
              <a:t>liveness</a:t>
            </a:r>
            <a:r>
              <a:rPr lang="fr-FR" i="1" dirty="0" smtClean="0">
                <a:solidFill>
                  <a:srgbClr val="0000FF"/>
                </a:solidFill>
              </a:rPr>
              <a:t> </a:t>
            </a:r>
            <a:r>
              <a:rPr lang="fr-FR" i="1" dirty="0" err="1" smtClean="0">
                <a:solidFill>
                  <a:srgbClr val="0000FF"/>
                </a:solidFill>
              </a:rPr>
              <a:t>properties</a:t>
            </a:r>
            <a:r>
              <a:rPr lang="fr-FR" i="1" dirty="0" smtClean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of computer </a:t>
            </a:r>
            <a:r>
              <a:rPr lang="fr-FR" dirty="0" err="1" smtClean="0">
                <a:solidFill>
                  <a:srgbClr val="0000FF"/>
                </a:solidFill>
              </a:rPr>
              <a:t>systems</a:t>
            </a:r>
            <a:r>
              <a:rPr lang="fr-FR" dirty="0" smtClean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90"/>
                </a:solidFill>
              </a:rPr>
              <a:t>(</a:t>
            </a:r>
            <a:r>
              <a:rPr lang="fr-FR" dirty="0" err="1" smtClean="0">
                <a:solidFill>
                  <a:srgbClr val="000090"/>
                </a:solidFill>
              </a:rPr>
              <a:t>e.g</a:t>
            </a:r>
            <a:r>
              <a:rPr lang="fr-FR" dirty="0" smtClean="0">
                <a:solidFill>
                  <a:srgbClr val="000090"/>
                </a:solidFill>
              </a:rPr>
              <a:t>. </a:t>
            </a:r>
            <a:r>
              <a:rPr lang="fr-FR" dirty="0" err="1" smtClean="0">
                <a:solidFill>
                  <a:srgbClr val="000090"/>
                </a:solidFill>
              </a:rPr>
              <a:t>your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text</a:t>
            </a:r>
            <a:r>
              <a:rPr lang="fr-FR" dirty="0" smtClean="0">
                <a:solidFill>
                  <a:srgbClr val="000090"/>
                </a:solidFill>
              </a:rPr>
              <a:t> file </a:t>
            </a:r>
            <a:r>
              <a:rPr lang="fr-FR" dirty="0" err="1" smtClean="0">
                <a:solidFill>
                  <a:srgbClr val="000090"/>
                </a:solidFill>
              </a:rPr>
              <a:t>eventually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gets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printed</a:t>
            </a:r>
            <a:r>
              <a:rPr lang="fr-FR" dirty="0" smtClean="0">
                <a:solidFill>
                  <a:srgbClr val="000090"/>
                </a:solidFill>
              </a:rPr>
              <a:t>)</a:t>
            </a:r>
          </a:p>
          <a:p>
            <a:pPr lvl="1"/>
            <a:r>
              <a:rPr lang="fr-FR" dirty="0" err="1" smtClean="0">
                <a:solidFill>
                  <a:srgbClr val="0000FF"/>
                </a:solidFill>
              </a:rPr>
              <a:t>Verification</a:t>
            </a:r>
            <a:r>
              <a:rPr lang="fr-FR" dirty="0" smtClean="0">
                <a:solidFill>
                  <a:srgbClr val="0000FF"/>
                </a:solidFill>
              </a:rPr>
              <a:t> of </a:t>
            </a:r>
            <a:r>
              <a:rPr lang="fr-FR" dirty="0" err="1" smtClean="0">
                <a:solidFill>
                  <a:srgbClr val="0000FF"/>
                </a:solidFill>
              </a:rPr>
              <a:t>embedded</a:t>
            </a:r>
            <a:r>
              <a:rPr lang="fr-FR" dirty="0" smtClean="0">
                <a:solidFill>
                  <a:srgbClr val="0000FF"/>
                </a:solidFill>
              </a:rPr>
              <a:t> </a:t>
            </a:r>
            <a:r>
              <a:rPr lang="fr-FR" dirty="0" err="1" smtClean="0">
                <a:solidFill>
                  <a:srgbClr val="0000FF"/>
                </a:solidFill>
              </a:rPr>
              <a:t>systems</a:t>
            </a:r>
            <a:r>
              <a:rPr lang="fr-FR" dirty="0" smtClean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90"/>
                </a:solidFill>
              </a:rPr>
              <a:t>(</a:t>
            </a:r>
            <a:r>
              <a:rPr lang="fr-FR" dirty="0" err="1" smtClean="0">
                <a:solidFill>
                  <a:srgbClr val="000090"/>
                </a:solidFill>
              </a:rPr>
              <a:t>e.g</a:t>
            </a:r>
            <a:r>
              <a:rPr lang="fr-FR" dirty="0" smtClean="0">
                <a:solidFill>
                  <a:srgbClr val="000090"/>
                </a:solidFill>
              </a:rPr>
              <a:t>. </a:t>
            </a:r>
            <a:r>
              <a:rPr lang="fr-FR" smtClean="0">
                <a:solidFill>
                  <a:srgbClr val="000090"/>
                </a:solidFill>
              </a:rPr>
              <a:t>pressing </a:t>
            </a:r>
            <a:r>
              <a:rPr lang="fr-FR" dirty="0" smtClean="0">
                <a:solidFill>
                  <a:srgbClr val="000090"/>
                </a:solidFill>
              </a:rPr>
              <a:t>the </a:t>
            </a:r>
            <a:r>
              <a:rPr lang="fr-FR" dirty="0" err="1" smtClean="0">
                <a:solidFill>
                  <a:srgbClr val="000090"/>
                </a:solidFill>
              </a:rPr>
              <a:t>brake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pedal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eventually</a:t>
            </a:r>
            <a:r>
              <a:rPr lang="fr-FR" dirty="0" smtClean="0">
                <a:solidFill>
                  <a:srgbClr val="000090"/>
                </a:solidFill>
              </a:rPr>
              <a:t> </a:t>
            </a:r>
            <a:r>
              <a:rPr lang="fr-FR" dirty="0" err="1" smtClean="0">
                <a:solidFill>
                  <a:srgbClr val="000090"/>
                </a:solidFill>
              </a:rPr>
              <a:t>brakes</a:t>
            </a:r>
            <a:r>
              <a:rPr lang="fr-FR" dirty="0" smtClean="0">
                <a:solidFill>
                  <a:srgbClr val="000090"/>
                </a:solidFill>
              </a:rPr>
              <a:t>)</a:t>
            </a:r>
            <a:endParaRPr lang="fr-FR" dirty="0" smtClean="0">
              <a:solidFill>
                <a:srgbClr val="00009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Courses: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err="1" smtClean="0"/>
              <a:t>Spring</a:t>
            </a:r>
            <a:r>
              <a:rPr lang="fr-FR" dirty="0" smtClean="0"/>
              <a:t> 2009: </a:t>
            </a:r>
            <a:r>
              <a:rPr lang="fr-FR" dirty="0" smtClean="0">
                <a:solidFill>
                  <a:srgbClr val="0000FF"/>
                </a:solidFill>
              </a:rPr>
              <a:t>Program </a:t>
            </a:r>
            <a:r>
              <a:rPr lang="fr-FR" dirty="0" err="1" smtClean="0">
                <a:solidFill>
                  <a:srgbClr val="0000FF"/>
                </a:solidFill>
              </a:rPr>
              <a:t>semantics</a:t>
            </a:r>
            <a:r>
              <a:rPr lang="fr-FR" dirty="0" smtClean="0">
                <a:solidFill>
                  <a:srgbClr val="0000FF"/>
                </a:solidFill>
              </a:rPr>
              <a:t>, </a:t>
            </a:r>
            <a:r>
              <a:rPr lang="fr-FR" dirty="0" err="1" smtClean="0">
                <a:solidFill>
                  <a:srgbClr val="0000FF"/>
                </a:solidFill>
              </a:rPr>
              <a:t>analysis</a:t>
            </a:r>
            <a:r>
              <a:rPr lang="fr-FR" dirty="0" smtClean="0">
                <a:solidFill>
                  <a:srgbClr val="0000FF"/>
                </a:solidFill>
              </a:rPr>
              <a:t> and </a:t>
            </a:r>
            <a:r>
              <a:rPr lang="fr-FR" dirty="0" err="1" smtClean="0">
                <a:solidFill>
                  <a:srgbClr val="0000FF"/>
                </a:solidFill>
              </a:rPr>
              <a:t>verification</a:t>
            </a:r>
            <a:r>
              <a:rPr lang="fr-FR" dirty="0" smtClean="0">
                <a:solidFill>
                  <a:srgbClr val="0000FF"/>
                </a:solidFill>
              </a:rPr>
              <a:t> by abstract </a:t>
            </a:r>
            <a:r>
              <a:rPr lang="fr-FR" dirty="0" err="1" smtClean="0">
                <a:solidFill>
                  <a:srgbClr val="0000FF"/>
                </a:solidFill>
              </a:rPr>
              <a:t>interpretation</a:t>
            </a:r>
            <a:endParaRPr lang="fr-FR" dirty="0" smtClean="0">
              <a:solidFill>
                <a:srgbClr val="0000FF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Contact </a:t>
            </a:r>
            <a:r>
              <a:rPr lang="fr-FR" dirty="0" err="1" smtClean="0">
                <a:solidFill>
                  <a:srgbClr val="FF0000"/>
                </a:solidFill>
              </a:rPr>
              <a:t>Professor</a:t>
            </a:r>
            <a:r>
              <a:rPr lang="fr-FR" dirty="0" smtClean="0">
                <a:solidFill>
                  <a:srgbClr val="FF0000"/>
                </a:solidFill>
              </a:rPr>
              <a:t> Cousot:</a:t>
            </a:r>
          </a:p>
          <a:p>
            <a:pPr lvl="1"/>
            <a:r>
              <a:rPr lang="fr-FR" dirty="0" smtClean="0">
                <a:solidFill>
                  <a:srgbClr val="000090"/>
                </a:solidFill>
                <a:latin typeface="Courier"/>
                <a:cs typeface="Courier"/>
                <a:hlinkClick r:id="rId2"/>
              </a:rPr>
              <a:t>http://cs.nyu.edu/~pcousot/</a:t>
            </a:r>
            <a:r>
              <a:rPr lang="fr-FR" dirty="0" smtClean="0">
                <a:solidFill>
                  <a:srgbClr val="000090"/>
                </a:solidFill>
                <a:latin typeface="Courier"/>
                <a:cs typeface="Courier"/>
              </a:rPr>
              <a:t/>
            </a:r>
            <a:br>
              <a:rPr lang="fr-FR" dirty="0" smtClean="0">
                <a:solidFill>
                  <a:srgbClr val="000090"/>
                </a:solidFill>
                <a:latin typeface="Courier"/>
                <a:cs typeface="Courier"/>
              </a:rPr>
            </a:br>
            <a:endParaRPr lang="fr-FR" dirty="0" smtClean="0">
              <a:solidFill>
                <a:srgbClr val="00009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96</Words>
  <Application>Microsoft Macintosh PowerPoint</Application>
  <PresentationFormat>Présentation à l'écran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Patrick Cousot Analysis of Computer Systems Group</vt:lpstr>
      <vt:lpstr>Diapositive 2</vt:lpstr>
    </vt:vector>
  </TitlesOfParts>
  <Company/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Patrick Cousot  pcousot@cs.nyu.edu </dc:title>
  <dc:creator>Patrick Cousot</dc:creator>
  <cp:lastModifiedBy>Patrick Cousot</cp:lastModifiedBy>
  <cp:revision>11</cp:revision>
  <dcterms:created xsi:type="dcterms:W3CDTF">2008-08-23T15:15:46Z</dcterms:created>
  <dcterms:modified xsi:type="dcterms:W3CDTF">2008-08-23T15:45:00Z</dcterms:modified>
</cp:coreProperties>
</file>