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5FF"/>
    <a:srgbClr val="F7FBFF"/>
    <a:srgbClr val="DD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FB676-E81C-433D-8292-65E266E6E782}" type="datetimeFigureOut">
              <a:rPr lang="en-US" smtClean="0"/>
              <a:t>8/21/2008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7FF93-1BEE-485C-B45F-D30F194C64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52400"/>
            <a:ext cx="6324600" cy="1470025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Explaining Emergent Behavior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sz="3600" dirty="0" smtClean="0">
                <a:solidFill>
                  <a:srgbClr val="9E0000"/>
                </a:solidFill>
              </a:rPr>
              <a:t>Richard Cole</a:t>
            </a:r>
            <a:endParaRPr lang="en-US" sz="3600" dirty="0">
              <a:solidFill>
                <a:srgbClr val="9E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209800"/>
            <a:ext cx="6477000" cy="4495800"/>
          </a:xfrm>
        </p:spPr>
        <p:txBody>
          <a:bodyPr>
            <a:normAutofit fontScale="70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0000CC"/>
                </a:solidFill>
              </a:rPr>
              <a:t> 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Wide variety of distributed processes yield stable</a:t>
            </a:r>
          </a:p>
          <a:p>
            <a:pPr algn="l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   emergent behavior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009900"/>
                </a:solidFill>
              </a:rPr>
              <a:t>  Price adjustment in market economies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009900"/>
                </a:solidFill>
              </a:rPr>
              <a:t>  Animal behaviors (e.g. flocking, schooling, termite </a:t>
            </a:r>
          </a:p>
          <a:p>
            <a:pPr lvl="1" algn="l"/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</a:rPr>
              <a:t>   mound building)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009900"/>
                </a:solidFill>
              </a:rPr>
              <a:t>  Routing (e.g. via TCP/IP)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System characteristics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009900"/>
                </a:solidFill>
              </a:rPr>
              <a:t>  Asynchronous actions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009900"/>
                </a:solidFill>
              </a:rPr>
              <a:t>  Local, not global information (possibly somewhat </a:t>
            </a:r>
          </a:p>
          <a:p>
            <a:pPr lvl="1" algn="l"/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</a:rPr>
              <a:t>  imprecise and somewhat dated)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009900"/>
                </a:solidFill>
              </a:rPr>
              <a:t>  Rapid convergence to new equilibrium when </a:t>
            </a:r>
          </a:p>
          <a:p>
            <a:pPr lvl="1" algn="l"/>
            <a:r>
              <a:rPr lang="en-US" dirty="0" smtClean="0">
                <a:solidFill>
                  <a:srgbClr val="009900"/>
                </a:solidFill>
              </a:rPr>
              <a:t>    conditions change</a:t>
            </a:r>
            <a:endParaRPr lang="en-US" dirty="0" smtClean="0">
              <a:solidFill>
                <a:srgbClr val="0099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5"/>
                </a:solidFill>
              </a:rPr>
              <a:t> 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When and why can this occur?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 Thesis: Algorithmic analysis can shed new light</a:t>
            </a:r>
          </a:p>
          <a:p>
            <a:pPr lvl="1"/>
            <a:endParaRPr lang="en-US" dirty="0"/>
          </a:p>
        </p:txBody>
      </p:sp>
      <p:pic>
        <p:nvPicPr>
          <p:cNvPr id="4" name="Picture 3" descr="rjc-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228600"/>
            <a:ext cx="1828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Main focus: Price adjustment in market economies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In general, market economies need not be stable, let alone rapidly convergent</a:t>
            </a:r>
          </a:p>
          <a:p>
            <a:pPr>
              <a:buNone/>
            </a:pPr>
            <a:r>
              <a:rPr lang="en-US" sz="2400" dirty="0" smtClean="0"/>
              <a:t>Task  </a:t>
            </a:r>
          </a:p>
          <a:p>
            <a:pPr lvl="1">
              <a:buNone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8000"/>
                </a:solidFill>
              </a:rPr>
              <a:t>Find plausible conditions and price update rules that ensure rapid convergence</a:t>
            </a:r>
          </a:p>
          <a:p>
            <a:pPr>
              <a:buNone/>
            </a:pPr>
            <a:r>
              <a:rPr lang="en-US" sz="2400" dirty="0" smtClean="0"/>
              <a:t>Challenges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Modeling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Analysis </a:t>
            </a:r>
            <a:r>
              <a:rPr lang="en-US" sz="2000" dirty="0" smtClean="0">
                <a:solidFill>
                  <a:srgbClr val="990033"/>
                </a:solidFill>
              </a:rPr>
              <a:t>– main tool is amortized analysis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990033"/>
                </a:solidFill>
              </a:rPr>
              <a:t>                – one novelty: handling asynchrony</a:t>
            </a:r>
          </a:p>
          <a:p>
            <a:pPr>
              <a:buNone/>
            </a:pPr>
            <a:r>
              <a:rPr lang="en-US" sz="2400" dirty="0" smtClean="0"/>
              <a:t>Current and </a:t>
            </a:r>
            <a:r>
              <a:rPr lang="en-US" sz="2400" smtClean="0"/>
              <a:t>future work</a:t>
            </a:r>
            <a:endParaRPr lang="en-US" sz="2400" dirty="0" smtClean="0"/>
          </a:p>
          <a:p>
            <a:pPr lvl="1"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Explaining strategic behavior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Accounting for production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Making the model fully discrete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Analyzing other systems</a:t>
            </a:r>
          </a:p>
          <a:p>
            <a:pPr lvl="1"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800" dirty="0" smtClean="0">
                <a:solidFill>
                  <a:srgbClr val="990033"/>
                </a:solidFill>
              </a:rPr>
              <a:t>Collaborators: Lisa Fleischer (Dartmouth), </a:t>
            </a:r>
            <a:r>
              <a:rPr lang="en-US" sz="1800" dirty="0" err="1" smtClean="0">
                <a:solidFill>
                  <a:srgbClr val="990033"/>
                </a:solidFill>
              </a:rPr>
              <a:t>Ashish</a:t>
            </a:r>
            <a:r>
              <a:rPr lang="en-US" sz="1800" dirty="0" smtClean="0">
                <a:solidFill>
                  <a:srgbClr val="990033"/>
                </a:solidFill>
              </a:rPr>
              <a:t> </a:t>
            </a:r>
            <a:r>
              <a:rPr lang="en-US" sz="1800" dirty="0" err="1" smtClean="0">
                <a:solidFill>
                  <a:srgbClr val="990033"/>
                </a:solidFill>
              </a:rPr>
              <a:t>Rastogi</a:t>
            </a:r>
            <a:r>
              <a:rPr lang="en-US" sz="1800" dirty="0" smtClean="0">
                <a:solidFill>
                  <a:srgbClr val="990033"/>
                </a:solidFill>
              </a:rPr>
              <a:t> (recently graduated PhD student, NYU)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177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Explaining Emergent Behavior Richard Cole</vt:lpstr>
      <vt:lpstr>Main focus: Price adjustment in market economies</vt:lpstr>
    </vt:vector>
  </TitlesOfParts>
  <Company>NYU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Explaining Emergent Behavior Richard Cole</dc:title>
  <dc:creator>cole</dc:creator>
  <cp:lastModifiedBy>cole</cp:lastModifiedBy>
  <cp:revision>10</cp:revision>
  <dcterms:created xsi:type="dcterms:W3CDTF">2008-08-21T13:26:34Z</dcterms:created>
  <dcterms:modified xsi:type="dcterms:W3CDTF">2008-08-21T14:39:42Z</dcterms:modified>
</cp:coreProperties>
</file>