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57" r:id="rId3"/>
    <p:sldId id="438" r:id="rId4"/>
    <p:sldId id="363" r:id="rId5"/>
    <p:sldId id="435" r:id="rId6"/>
    <p:sldId id="365" r:id="rId7"/>
    <p:sldId id="364" r:id="rId8"/>
    <p:sldId id="367" r:id="rId9"/>
    <p:sldId id="366" r:id="rId10"/>
    <p:sldId id="396" r:id="rId11"/>
    <p:sldId id="369" r:id="rId12"/>
    <p:sldId id="402" r:id="rId13"/>
    <p:sldId id="406" r:id="rId14"/>
    <p:sldId id="405" r:id="rId15"/>
    <p:sldId id="407" r:id="rId16"/>
    <p:sldId id="408" r:id="rId17"/>
    <p:sldId id="409" r:id="rId18"/>
    <p:sldId id="410" r:id="rId19"/>
    <p:sldId id="411" r:id="rId20"/>
    <p:sldId id="443" r:id="rId21"/>
    <p:sldId id="442" r:id="rId22"/>
    <p:sldId id="444" r:id="rId23"/>
    <p:sldId id="391" r:id="rId24"/>
    <p:sldId id="373" r:id="rId25"/>
    <p:sldId id="374" r:id="rId26"/>
    <p:sldId id="377" r:id="rId27"/>
    <p:sldId id="378" r:id="rId28"/>
    <p:sldId id="379" r:id="rId29"/>
    <p:sldId id="380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4" r:id="rId40"/>
    <p:sldId id="398" r:id="rId41"/>
    <p:sldId id="400" r:id="rId42"/>
    <p:sldId id="392" r:id="rId43"/>
    <p:sldId id="395" r:id="rId44"/>
    <p:sldId id="393" r:id="rId45"/>
    <p:sldId id="397" r:id="rId46"/>
    <p:sldId id="413" r:id="rId47"/>
    <p:sldId id="414" r:id="rId48"/>
    <p:sldId id="417" r:id="rId49"/>
    <p:sldId id="419" r:id="rId50"/>
    <p:sldId id="418" r:id="rId51"/>
    <p:sldId id="420" r:id="rId52"/>
    <p:sldId id="421" r:id="rId53"/>
    <p:sldId id="422" r:id="rId54"/>
    <p:sldId id="424" r:id="rId55"/>
    <p:sldId id="425" r:id="rId56"/>
    <p:sldId id="427" r:id="rId57"/>
    <p:sldId id="429" r:id="rId58"/>
    <p:sldId id="431" r:id="rId59"/>
    <p:sldId id="433" r:id="rId60"/>
    <p:sldId id="432" r:id="rId61"/>
    <p:sldId id="436" r:id="rId62"/>
    <p:sldId id="434" r:id="rId63"/>
    <p:sldId id="441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138614-D858-479A-A4FA-28346FDC92BE}">
          <p14:sldIdLst>
            <p14:sldId id="256"/>
            <p14:sldId id="357"/>
            <p14:sldId id="438"/>
            <p14:sldId id="363"/>
            <p14:sldId id="435"/>
            <p14:sldId id="365"/>
            <p14:sldId id="364"/>
            <p14:sldId id="367"/>
            <p14:sldId id="366"/>
            <p14:sldId id="396"/>
            <p14:sldId id="369"/>
            <p14:sldId id="402"/>
            <p14:sldId id="406"/>
            <p14:sldId id="405"/>
            <p14:sldId id="407"/>
            <p14:sldId id="408"/>
            <p14:sldId id="409"/>
            <p14:sldId id="410"/>
            <p14:sldId id="411"/>
            <p14:sldId id="443"/>
            <p14:sldId id="442"/>
            <p14:sldId id="444"/>
            <p14:sldId id="391"/>
            <p14:sldId id="373"/>
            <p14:sldId id="374"/>
            <p14:sldId id="377"/>
            <p14:sldId id="378"/>
            <p14:sldId id="379"/>
            <p14:sldId id="380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4"/>
            <p14:sldId id="398"/>
            <p14:sldId id="400"/>
            <p14:sldId id="392"/>
            <p14:sldId id="395"/>
            <p14:sldId id="393"/>
            <p14:sldId id="397"/>
            <p14:sldId id="413"/>
            <p14:sldId id="414"/>
            <p14:sldId id="417"/>
            <p14:sldId id="419"/>
            <p14:sldId id="418"/>
            <p14:sldId id="420"/>
            <p14:sldId id="421"/>
            <p14:sldId id="422"/>
            <p14:sldId id="424"/>
            <p14:sldId id="425"/>
            <p14:sldId id="427"/>
            <p14:sldId id="429"/>
            <p14:sldId id="431"/>
            <p14:sldId id="433"/>
            <p14:sldId id="432"/>
            <p14:sldId id="436"/>
            <p14:sldId id="434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9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124.13793" units="1/cm"/>
          <inkml:channelProperty channel="T" name="resolution" value="1" units="1/dev"/>
        </inkml:channelProperties>
      </inkml:inkSource>
      <inkml:timestamp xml:id="ts0" timeString="2023-02-15T15:56:20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3810 3524 0,'0'0'0,"-16"0"62,0 0-30,0 0-1,-16 0-15,16 0-1,-63 0 16,31 0-15,32 16-16,-47 0 31,15 16 16,17-32-47,-128 95 31,143-79-15,0 16 0,0-17-16,0 1 15,-47 48 17,47-17-17,0-15-15,-16 0 16,-47 111 15,47-111-15,0 79 15,17-48 0,-1-47-15,16 0-16,0 16 31,0 15 0,0-15-15,0 16 0,31 31-1,1-31 1,16 31 15,-16-15-15,15 15-1,17-16 17,-33-31-17,65 48 16,-65-49-15,17-15-16,-16 0 16,15 16-1,65 15 17,30 17-1,-46-16 0,-80-48-15,-1 0 31,17 0-32,-16-16 1,16 0-16,15-16 31,49-63-15,-49 79-1,-31-16 1,16-15-16,16 31 16,-33-32-16,65-79 46,-64 95-30,-16 1-16,16-17 16,-16 16 15,15 0-31,-15-31 31,0 31-31,0 16 16,0 0-1,0-79 1,-31 16 15,-1 31-31,-16-95 32,-15 80-1,31 15 0,-31-31 0,31 31 1,-16 16-32,48 17 15,-16-17 16,-15-16 1,15 16-17,16 17 1,0-17 15,0 16-15,0 0 15,0 0 16,-16 16 15,16-16-46,0 0 62,-16 16-47,16-15-15,-16-1 15,16 0 16,-16 16-31,16-16 15,0 0 32,-16 16-63,16-16 78</inkml:trace>
  <inkml:trace contextRef="#ctx0" brushRef="#br0" timeOffset="9099.02">7651 3508 0,'0'-16'78,"-16"16"-62,1 0 15,-17 0 0,16 0 0,0 0-15,-32 16 15,33 0-15,-1 0-16,0 0 16,0 0-1,-16 47 32,16-15-16,16-32-15,-16 31 15,16-15 0,0-16-15,-15 16 0,15 15 15,0-15-15,0-16 15,0 0-16,0 0 1,0 0 31,0 0-47,0-1 31,0 1 0,0 0-15,15-16 15,1 16-31,0-16 32,0 16-17,0 0 1,0-16 15,0 16-15,0 0 15,-1-16-15,-15 15-1,16 1 16,0-16 16,0 16 0,0-16-16,16 0 32,-16 0-47,-1 0 30,1 0-14,0 0-1,0 0 0,0 0-31,0 0 31,0 0-15,-16-16 15,16 16-15,-16-31 15,15 31-15,-15-16 15,16 0 0,-16 0-31,0 0 16,16 0 0,-16 0-1,16 0-15,-16 1 31,16 15-31,-16-16 32,0 0-1,16 16-15,-16-16-1,0 0 16,0-16 1,16 16 15,-16 1-16,0-1 0,0 0-15,0 0 31,0 0-16,0 0 0,0 0 0,0 0-15,0 1 0,0-1-1,0 0 1,0 0-1,-16 16 1,16-16 0,0 0 15,-16-16 0,0 32-15,16-15-1,0-1 17,-16 0-1,16 0 0,0 0 0,-16 16-31,16-16 16,-16 0 0,16 0 31,-15 16-32,15-15 1,-16 15 31,16-16-32,-16 16 79,16-16-78,-16 16 31,0 0-16,0-16 0,0 16 32,0 0-1</inkml:trace>
  <inkml:trace contextRef="#ctx0" brushRef="#br0" timeOffset="13494.82">13096 3937 0,'16'0'94,"0"0"-63,0 0 1,0 0-17,0 0 1,31 0 31,-31 0-32,16 0 17,-16 0 15,0 0-16,0 0 16,0 0-16,-1 0 0,1 0-15,0 0 31,0 0-16,0 0-15</inkml:trace>
  <inkml:trace contextRef="#ctx0" brushRef="#br0" timeOffset="16110.12">14239 3096 0,'-15'0'47,"-1"0"0,0 0-16,16 15-31,-16-15 16,0 16-1,0 0 1,0 0 15,16 0-31,-16 0 16,1 0-1,15 0-15,-16-1 16,16 17-16,-16 0 31,0-16-15,0 47-1,16-47-15,-16 32 32,0-1-1,16-31-15,0 0-16,0 0 15,0 0 1,0 32 15,0-33-15,16 1-1,-16 0-15,16 16 32,0-32-17,-16 16 1,16 0-1,0 15 32,-16-15-47,16 16 32,-16-16-1,15 0 0,1-16 16,0 0 0,0 0-32,0 0 17,0 0-1,0 0 0,-16-16 16,16 16-16,-16-32-15,0 16 0,0 0-1,15 16-15,-15-15 16,0-1-1,16 16 17,-16-16-1,0 0 0,0 0 0,0 0 1,0 0-1,0 0 0,0 1 16,-16 15 0,16-16-47,-15 16 16,15-16-1,-16 16 1,0-16-16,-16 16 15,16-16 1,-16 0 31,17 16 0,15-16-32,-16 16 17,0 0-1,16-16 0,-16 16-31</inkml:trace>
  <inkml:trace contextRef="#ctx0" brushRef="#br0" timeOffset="18327.86">15779 3778 0,'16'0'78,"0"16"-62,0-16 0,16 16-1,-16-16-15,15 16 31,33 0 1,-32 0-17,-17-1-15,1-15 16,16 0 15</inkml:trace>
  <inkml:trace contextRef="#ctx0" brushRef="#br0" timeOffset="21286.41">16716 3223 0,'0'0'0,"-16"0"125,0 15-109,0 1 0,0 0-16,1-16 15,15 16-15,-16 0 16,-32 16-1,32-16-15,0-1 32,0 1-32,16 16 15,-15 0-15,15-16 16,-16 15 15,0 1-15,16 0 31,0 0-16,-16-1 0,16-15-31,0 16 47,0-16-47,0 0 16,16 63 15,16-31 16,-17-1-16,1-31-15,-16 16 15,16 0 0,0-16 0,-16 0-31,16-1 16,0 17 31,-16-16-47,16 0 31,-16 0-31,0 0 16,16-16 15,-16 16 0,15-16 1,1 0-1,0 0-16,16-16-15,0 0 16,-1-32 0,49-15-1,-64 47 1,0-16 0,-1 16-1,1 0-15,32-15 31,-32-1 1,0 0-1,0 16 0,-16 0-15,0 0 15,0 1 0,0-1 1,0 0-1,0 0 0,0 0-15,-16 0-16,0 16 15,0-16 1,0 0-16,0 16 16,0-15-1,0 15 1,1-16-16,-1 16 15,-32-16 1,-15-16 31,15 32-47,48-16 16,-16 16-16,0 0 46,16-16-30,-16 16 15,0 0 1,1 0 93,-1 0-63,0 0-15,0 0 125,16 16-125,-16-16-32,0 0 48,16 16-32,-16-16-15,0 0 46,16 16 1,-15-16-48</inkml:trace>
  <inkml:trace contextRef="#ctx0" brushRef="#br0" timeOffset="27627.21">21796 3302 0,'16'0'94,"0"0"-63,0 0-31,31 0 16,-31 0 0,0 0-16,32 16 31,94 16 0,-46 47 0,-17 0 1,-63-63-32,0 16 31,-16 16 16,16-17-16,-16 1 0,16-16 1,-16 0 14,0 0-46,-16 0 16,-16-1 15,-16-15 1,32 0-17,1 0-15,-17 0 16,-48-15 31,65 15-47,-17-16 15,48 16 142,0 0-142,-1 0 1,1 0-16,0 0 15,16 16-15,-16-16 16,16 15 0,31-15-1,48 48 17,-63-16-32,-16-16 0,15 0 15,-31-1 1,0-15-1,0 32 1,0-32 0,-16 16-1,0 0 17,0 0-17,0 0-15,0 15 31,0-15-31,-32 16 16,16 16 0,-32-17-1,-63 81 17,80-97-17,15-15 1,-111 32 31,63-32-32,1 0-15,-1 0 16,-31-32 15,47 17-31,-63-17 31,95 32-15,0-16 0,16 0 15</inkml:trace>
  <inkml:trace contextRef="#ctx0" brushRef="#br0" timeOffset="30571.23">23558 3191 0,'-32'0'157,"16"16"-157,16 0 15,-15-16 1,-1 15-16,0 17 16,0 0-16,0 16 15,-32-33 1,33 33-16,-1 16 15,-48 47 17,1 47 15,63-110-16,0-16 0,0-16-15,0 0 15,0-1 0,0 1 32,0 0-16,31-16-32,-15 0 16,0 0 1,0 0-32,0 0 15,0 0-15,16 0 16,-17 0 0,1 0-16,32 0 31,-32 0-31,0 0 15,0 0 1,-1 0 31,-15-16-47,16 16 16,0 0 30,-16-16 17,16 16-47,-16-15 15,0-1 0,0 0 0,0 0 1,0 0-1,0 0-16,16 0-15,-16 0 16,0 1-16,0-1 16,16-32 15,-16 0 0,0 33 0,0-1 1,0 0-17,0 0 17,0 0-1,0 0 16,0 0 0,-16 16-16,0 0 16,0 0-32,16-16 17,-16 16-32,0 0 31,1 0 0,-1 0 0,0 0 32,16-15-16,-16 15-32,0 0 48,0 0-16,0 0-16,0 0 31,1 0 17</inkml:trace>
  <inkml:trace contextRef="#ctx0" brushRef="#br0" timeOffset="36171.49">21875 5048 0,'0'-16'79,"16"0"-64,0 16 1,0-15-1,0-1-15,0 16 16,0-16-16,-1 0 16,1 16-1,0-16-15,32-16 47,-32 16-47,31 1 31,-31 15 16,-16-16-31,16 16 46,0 0 32,-16 16 0,0-1-63,0 1-31,0 0 16,0 0-1,0 0 1,0 0 15,0 0 1,0 0-1,0-1 31,-16 1 1,0 0-48,16 0 1,-16 0 0,16 0-16,0 0 15,-16 0-15,16-1 32,0 1-17,0 0 16,-15 0 1,15 0-1,0 0 0,0 0 0,-16 0 1,16-1-1</inkml:trace>
  <inkml:trace contextRef="#ctx0" brushRef="#br0" timeOffset="37135.48">21701 5366 0,'16'0'31,"-1"0"-15,1 0-1,16 0 1,-16 0 0,16 0-1,79 16 1,48 31 15,-112-47-15,48 16-1,-63-16 1,-16 0 0,63 0 15,-63 0 0,0 0 0</inkml:trace>
  <inkml:trace contextRef="#ctx0" brushRef="#br0" timeOffset="53632.42">15573 5239 0,'16'0'94,"0"0"-79,15 0 16,1 0-15,48 0 31,-65 0-31,1 0-1,0 0 173,0 0-126</inkml:trace>
  <inkml:trace contextRef="#ctx0" brushRef="#br0" timeOffset="54664.41">15986 4953 0,'0'16'47,"0"0"-15,-16 0-17,16-1-15,0 1 16,0 0-16,-16 16 31,16-16-31,0 16 31,0-17 1,0 1-1,0 0-16,0 0 17,0 0-1,0 0 0,0 0-15</inkml:trace>
  <inkml:trace contextRef="#ctx0" brushRef="#br0" timeOffset="56517.34">16287 4905 0,'16'0'110,"0"0"-95,0 0 1,0 0 0,16 0-16,47 0 46,-63 0-30,0 0 0,0 0-1,-16 16 32,31-16-16,-31 16-15,0 0 0,0 0-1,-16 0 1,16 15-16,-15-15 16,-1 0-1,16 0-15,-16 0 16,0 0-16,0 0 15,0 0 1,-16 47 0,17-63-1,-17 32 1,16-16 15,0 0-15,0-1 281,16 1-204,16-16-61,0 16-32,79 0 31,-63 0-15,16 0-1,-17-16-15,1 16 31,-16-16-31,16 31 16,15-15 31,-31-16-16,16 0 0</inkml:trace>
  <inkml:trace contextRef="#ctx0" brushRef="#br0" timeOffset="59119.91">12969 5270 0,'16'0'78,"0"0"-47,0 0-15,0 0-16,0 0 16,16 0-1,-17 0 1,1 0 0,0 0 15,0 0 0,0 0 0,0 0 32,0 0 62,-16-15-125</inkml:trace>
  <inkml:trace contextRef="#ctx0" brushRef="#br0" timeOffset="60399.29">13779 4699 0,'-16'0'31,"16"16"-15,0 0 15,0 0-15,-16-1-16,16 17 15,-16 32 17,16-48-17,-15-1-15,15 33 31,-16-16-31,0 63 47,0-79-31,0 63 15,0-15-15,16-48-1,0 0 1,0-1 0,-16 1 31</inkml:trace>
  <inkml:trace contextRef="#ctx0" brushRef="#br0" timeOffset="63155.54">14097 4715 0,'0'-16'109,"15"16"-93,1 0-16,16 0 15,-16-16 1,0 16-16,16 0 16,15 0-1,-31 0 1,32 0 0,15 0 30,-15 16-14,-48 0-17,16-16 1,-16 16 15,0 0 0,0-1-15,-16 1 15,0 0-15,0 0-16,0 0 16,-47 32 30,31-33-30,16-15-16,0 0 31,16 16-15,-16-16 15,0 0 94,16 16-109,-15 0-1,-1-16 1,0 16-16,0 0 16,-16 0-1,0 15 17,17-15-17,-1 0 32,0 0 0,16 0-16,-16-16-31,16 16 16,-16 0-16,0 0 15,0-1 1,16 1 0,-16-16-1,16 16 1,-15 0 0,15 0 15,0 0 0,-16-16-15,16 16 31,0 0-1,0 15 1,16-31 125,-1 0-156,1 0 15,0 0-31,0 0 16,0 0-1,0 0 1,0 0-16,15 0 31,-15 0-31,32 0 47,-32 0-31,16 0 15,-17 0 0,1 0-15,0 0 15,-16 16 0,16-16-31,16 0 47,-16 0 0,0 0 16</inkml:trace>
  <inkml:trace contextRef="#ctx0" brushRef="#br0" timeOffset="72052.72">6699 5286 0,'16'0'31,"0"0"-31,15 0 31,-15 0-31,16 0 16,79 0 31,-16 16-16,-79-16-15,32 0-16,-1 0 31,17 0-15,-48 0 15,0 0-31,0 0 15,-1 0 17,1 0 15,0 0-32,0 0 16,0 0 16</inkml:trace>
  <inkml:trace contextRef="#ctx0" brushRef="#br0" timeOffset="73417.75">7508 5001 0,'0'15'109,"0"1"-93,0 0 15,0 0 1,0 0-1,0 0-16,0 0 32,0 0 16,0-1-32,-15-15-31,15 32 31,-16-32-15,16 16-16,-16 16 47,16 0-47,0-17 15,0 1 1,0 0 15,0 0-31,0 0 16,-16 0 0,16 0-1,0 0-15,0-1 16,0 17 15,0-16-31,-16 16 31,16-16 1,0 0 108,0-1-109,0 1 16,-16-16-31,32 0 78</inkml:trace>
  <inkml:trace contextRef="#ctx0" brushRef="#br0" timeOffset="75792.78">7842 5048 0,'16'0'94,"31"0"-78,-31 0-1,16 0-15,0 0 16,-1 0-16,33 0 16,-48 0-1,16 0 1,-17 0-16,17 0 47,-32 16-16,0 0 31,0 0-15,-16 0-15,16 0-1,-47-1 16,31 1-47,-32 16 31,16-16-15,17-16-1,-65 32 16,33-16 16,47-1-31,-16-15 31,16 16-16,-16 0 0,16 0 1,-16-16-17,16 16 16,0 0 1,-16 0-1,16 0 0,0-1 16,0 1 16,16-16 187,0 0-235,0 32 1,31-32-16,1 16 15,47 0 17,-47 0-32,-1-16 0,1 16 15,-32-16 1,16 31-16,-16-31 16,15 0 15,-15 0 0,0 0 0,0 0 16</inkml:trace>
  <inkml:trace contextRef="#ctx0" brushRef="#br0" timeOffset="101889.91">17748 6715 0</inkml:trace>
  <inkml:trace contextRef="#ctx0" brushRef="#br0" timeOffset="102699.45">17319 7048 0,'16'0'63,"0"0"-63,0 0 16,0 0-16,15 16 15,-15-16 1,16 0-16,63 16 31,-63 0 32,-16-16 46</inkml:trace>
  <inkml:trace contextRef="#ctx0" brushRef="#br0" timeOffset="103471.76">17811 6874 0,'0'16'109,"0"31"-109,0-31 16,16 16-16,-16-16 15,0 0 1,0 15-16,0-15 16,0 0-16,0 0 31,0 16 0,0 15 0,0-15 16,0-16-47,0 0 31,-16-16 1,0 0-1</inkml:trace>
  <inkml:trace contextRef="#ctx0" brushRef="#br0" timeOffset="104582.53">18034 6858 0,'15'0'32,"1"-16"-17,0 0 1,0 16-16,0-16 15,16 16-15,-16 0 16,-16-16 0,15 16-16,1 0 15,32 0 17,-16 0-17,-16 0 1,31 32 15,-31-16-15,0 16 15,0-16-15,-16 0 15,0-1-31,0 1 31,0 0-31,-16 0 16,0 32-1,-16-17-15,16 17 16,-15-16 0,-49 63-1,17-16 16,47-31-15,-32-32-16,32 16 16,1-16-16,30-16 93,17 0-61,0 31-32,16-31 15,63 16 1,-64 0 0,49 0-1,15 0 32</inkml:trace>
  <inkml:trace contextRef="#ctx0" brushRef="#br0" timeOffset="106309.33">20462 6588 0,'0'-16'16,"16"0"0,0 0-1,16 1 1,79-33 15,-47 48-31,63-16 16,0 16 15,111 0 0,-159 48 1,-79-1 30,0-31-46,0 16-1,-32 16-15,1-33 16,15 17-16,-32 0 16,16 0-1,-15-16 1,15 15-16,-111 17 31,-63 15 0,190-47-15,-16-16 15,64 0 0,-16 0 32,15 0-63,17 0 16,0 0-16,-1 32 15,49-16 16,-49 0-31,112 79 47,-127-63-47,-16-16 16,-16 0-16,15-1 16,-15 1 15,0 0-16,0 0 1,-15 0 0,-1 0-1,-16 0-15,-111 47 32,-47-31-1,-33 0 0,49-16 0,47-1 1,127-15 14</inkml:trace>
  <inkml:trace contextRef="#ctx0" brushRef="#br0" timeOffset="109345.08">3413 8969 0,'0'-16'46,"16"16"-14,-1 0-32,1 0 15,16 0 1,79 0 15,-79 0-31,31 0 16,1 0-1,-32 0-15,15 0 16,17 32 0,-1 32 15,-47-64-15,-16 16-1,0 15 16,-63 112 1,31-95-17,16-32-15,-32 15 16,1 33 0,-1-48-1,-126 63 16,158-79-15,0 16 0,-16-16-16,16 0 31,0 16 0,32-16 79,0 16-110,0-16 15,0 0-15,16 16 16,-1 15-1,17-15-15,-32 0 16,0 0 0,0-16-16,-1 16 15,1 0-15,-16 0 32,0 0-1,0 15 0,0-15-31,0 0 16,-16 16-16,-47 31 31,47-47-31,-95 48 31,32-17-15,15-31-1,-31 0 1,0 16 15,15-16 1,-15 0-1,79-16-16,0 0-15,16 15 16</inkml:trace>
  <inkml:trace contextRef="#ctx0" brushRef="#br0" timeOffset="112334.59">7207 8731 0,'32'-16'63,"-17"0"-47,1 16-1,0-15-15,16 15 16,31-16-1,-31 16-15,127-32 32,-96 32-17,-31 0-15,16 0 16,-1 0 0,17 0-16,15 0 31,-47 32 0,-32-16-15,16-16-1,-16 15-15,0 1 32,0 0-1,0 32-16,-16-1 17,0-31-32,-31 16 15,-49 16 17,49-32-32,-160 31 46,160-47-30,-49 0 31,65 16-16,47-16 141,-1 0-141,17 16-31,-16-16 16,0 0-16,111 48 47,79 31-16,-95-31 0,-63-17-31,-32-31 16,32 32 15,-48-16 0,0 0 16,0 0-31,-16-16 0,0 31-16,-32-15 15,16 32 1,-15-32-16,31 0 15,-111 63 17,79-63-32,17 0 15,-17 16-15,-16-32 16,1 15 0,-48-15 15,63 0-31,-63 0 15,63 0 1,33 0-16,-17 0 16,16 0-1,-16 0-15,16 0 16,0 0-16,1 0 31,-1 0-15,16 16 15</inkml:trace>
  <inkml:trace contextRef="#ctx0" brushRef="#br0" timeOffset="115436.24">13017 8636 0</inkml:trace>
  <inkml:trace contextRef="#ctx0" brushRef="#br0" timeOffset="116021.98">13017 8811 0,'16'-16'94,"0"16"-79,0 0 1,15-16 0,33 0 15,-32 0 0,-16 16-31,15 0 31,-15 0 1,0 0-1,0 0 0,0 0 32,0 0-17</inkml:trace>
  <inkml:trace contextRef="#ctx0" brushRef="#br0" timeOffset="117472.04">13763 8366 0,'16'0'93,"0"0"-93,16 0 16,-1 16-16,17 0 16,-16 0-1,111 79 16,-112-63 1,-31-16-1,0-1 0,-15 1-31,-1-16 16,-48 48 15,-15-16-15,47-32-1,16 16 1,0-16-16,0 0 47,32 0 47,0 0-63,0 0-16,-16 15-15,16-15 16,0 0 0,0 16-16,31 16 31,-31-16-15,16 32 30,-32-33-30,0 1 0,0 0 15,0 0-15,0 0-16,-79 127 46,15-96-14,32 1-32,-15-32 0,31 16 15,-16-1 1,-16-15-16,-31 48 31,47-48-31,16-16 16,1 0 62,15 16-78,-16-16 31</inkml:trace>
  <inkml:trace contextRef="#ctx0" brushRef="#br0" timeOffset="118748.27">15684 8811 0,'16'0'47,"0"0"-31,31 0-1,-31 0 1,16 0-16,-16 0 16,16 0-16,-16 0 15,15 0 1,-15 0-16,0 0 15,0 0 1,0 0 15,0 0-15,0 0 31</inkml:trace>
  <inkml:trace contextRef="#ctx0" brushRef="#br0" timeOffset="120081.68">16240 8588 0,'16'0'78,"-1"0"-63,1 0 1,0 0 0,32 0-1,-16 0 1,-17 0 15,-15 16 16,0 0-31,0 0-1,-31 47 1,-96 33 15,111-80-31,-64 15 31,65-31 1,30 0 77,1 0-78,0 0-15,0 0 0,0 16-1,0-16-15,0 16 16,0-16-1,31 16 1,-31 0 0,16 0-1,15 31 17,-47-15-17,0-16-15,16-16 31,-16 16-15,-16 47 31,-31 1-31,-33-1-1,33-47 1,15 16-16,-111 16 47,127-33-47,0-15 15,1 0 1,-1 0 0</inkml:trace>
  <inkml:trace contextRef="#ctx0" brushRef="#br0" timeOffset="124556.49">22463 8318 0,'-16'-15'63,"0"15"-48,0 0 1,0 0 0,0 0-1,0 0 16,1 0-15,-1 0 0,0 0-1,-16 15-15,-16 1 16,1 48 0,-80 79 30,47-32-14,33-32-17,-33 48 17,49-79-17,31-32 16,0 0 1,0-1-32,63 17 31,-47-16-15,48 0 15,-64 0-31,15-16 31,1 0-15,0 0 31,0-16-47,32-48 31,-1 17-31,-15-33 31,32-31 0,-1-32-15,-47 112 0,0-17-1,16-63 16,-32 95-15,0 0 0,0-31 15,15 15 0,-15 16-31,16-32 31,-16 32 16,0 32 63,0 0-95,0 16-15,0-16 16,0 31 0,0 33 15,0-17-31,0 1 15,0-32 1,0 63 0,0-32-1,-16 33 1,1-1 0,15-48-1,-32 1 1,32-32-16,0 32 15,-16-33 1,16 1-16,0 48 47,0-48-47,0 0 16,0 31 15,0 17-16,0-1 32,0-31-31,0-16 15</inkml:trace>
  <inkml:trace contextRef="#ctx0" brushRef="#br0" timeOffset="129401.2">21875 10160 0,'0'-16'94,"16"0"-79,0 0 1,-16 0-16,111-95 47,-31 48-32,15-17 32,-95 96 125,16-16-94,-16 16 47,0 0-125,0 16 16,0-16-1,0 15-15,0-15 16,0 16 0,0 0-16,0-16 15,0 15-15,0 17 16,0 47 31,0-63-32,0 0 17,0-16-17,0 0 17,0-1-1,0 1 0,0 0 32,0 0-48,0 0 16,0 0 1</inkml:trace>
  <inkml:trace contextRef="#ctx0" brushRef="#br0" timeOffset="130153.51">21717 10589 0,'15'0'78,"33"0"-63,-32 0 1,16 0-16,-16 0 16,15 0-16,17 0 31,127 0 0,-128 0-31,48 0 31,-63-16-31,48 0 32,-65 16-1,1-16 16</inkml:trace>
  <inkml:trace contextRef="#ctx0" brushRef="#br0" timeOffset="143044.37">15478 10366 0,'16'0'62,"-1"0"-46,1 0-1,32 0 17,0 0-1,-33 0-16,1 0 1,0 0 0,48 0 31,-17 0-1,-15 0-14,-16 0-1,16 0-15,-16 0 30</inkml:trace>
  <inkml:trace contextRef="#ctx0" brushRef="#br0" timeOffset="144627.12">16510 9842 0,'-16'16'78,"0"0"-62,-16 0-16,16 32 16,-16-32-1,17 15-15,-33 17 16,32-16-16,0-16 16,0 31-1,-63 64 16,0 64 1,31-48-1,16-16 0,32-95-15,0 16-16,0-16 15,0 15 1,-16 33 0,16-32 31,16-32 31,0 0-63,0 0 1,16 0-16,-1 0 31,49 0-15,-33-16-1,-15-16-15,16 0 16,-32 16 0,79-63 15,-47 0 0,-33 63-31,1-16 31,-16-32-15,0 49 0,16-17 15,-16 16-15,0 0-16,0 0 46,0 0-30,0 0 0,0-15 15,-16-1 0,-15 16 0,15 16-31,0 0 16,-48-16 15,17 16-15,31 0 0,-48 0-1,33 0 16</inkml:trace>
  <inkml:trace contextRef="#ctx0" brushRef="#br0" timeOffset="146089.5">12985 10430 0,'16'0'16,"0"0"15,0 0 0,0 0-15,0 0-16,0 0 15,-1 0 1,1 0 0,0 0-1,0 0-15,0 0 16,0 0-16,-16-16 16,16 16-1,0 0-15,-1 0 31,1 0 1,0 0-17,-16-16 17</inkml:trace>
  <inkml:trace contextRef="#ctx0" brushRef="#br0" timeOffset="148564.44">13779 9874 0,'0'16'93,"0"0"-93,-16 0 0,0 0 16,0 0 0,1 15-16,-1 17 15,-32 31 17,16-47-32,-31 111 31,47-95-31,16-1 15,-32 1 1,16 15-16,16-31 16,-16 16 15,16-32-31,0 31 0,0-31 16,0 0-1,0 63 16,0-31-15,0-16 31,0-16-47,0-1 62,16-15-30,0 0-17,0 0 1,16 0 0,-16 0-16,63-31 31,16-33-16,-63 32 1,16 17 0,-17-17-1,33-16 1,-32-15 15,-32-17 0,0 33 1,0 31-17,0 0 1,0-16-16,0 16 16,0-15 15,0 15 16,-16 16-16,0 0 0,0 0-15,0 0-1,-31-16 17,31 16-32,0 0 15,16-16 17,-16 16-17,0-16 32,0 16-16,0 0 16,0 0-31,16-16 15,-15 16 0,-1 0-15,0 0 46,-16 0 17,16 0-33,0 0-14,0 0 15</inkml:trace>
  <inkml:trace contextRef="#ctx0" brushRef="#br0" timeOffset="151574.88">7048 10446 0,'0'0'0,"16"0"32,0 0-1,16 0 0,-17 0-15,1 0-1,0 0-15,16 0 32,0-16-1,-16 16 16,-1 0-16,1 0 16,0 0 0,0 0-16</inkml:trace>
  <inkml:trace contextRef="#ctx0" brushRef="#br0" timeOffset="153417.59">7953 10065 0,'-16'0'31,"0"0"-31,-16 16 16,17-16-16,-1 15 15,-32 33 1,16-32-16,-15 0 16,-33 47-1,-15 33 16,63-81-15,-15 33 0,31-16-16,-48 31 15,48-15 1,-47 31 15,31 17 0,32-81-15,0 1 0,0 16 31,0 0-32,0-16 1,0 0-1,0-1 32,16-15-31,0 0 0,0 0 15,0 0-31,0 0 15,-1 0-15,1 0 16,16 0 0,-16 0-1,16 0-15,15-15 16,-15 15-16,16-16 16,-17 0-1,-15 0-15,0 0 16,-16-16 46,0 16-30,0 1-1,-32-33 0,17 32-15,15-16 15,-16 32-15,16-31-1,-16 31 1,0-16-16,0 0 47,0 16-16,16-16-15,-16 16 15,0 0 0,1 0 0,-1 0 1,0 0 14</inkml:trace>
  <inkml:trace contextRef="#ctx0" brushRef="#br0" timeOffset="166925.12">17922 12081 0,'0'0'15,"16"0"17,0 0-1,0 0-31,16 0 16,0 0-1,47 0 32,-31 0-31,-17 0 15,17 0 0,-16-16 0,-16 16 1</inkml:trace>
  <inkml:trace contextRef="#ctx0" brushRef="#br0" timeOffset="168346.4">19002 11573 0,'-16'0'31,"16"16"-15,-16-16 0,0 16-16,16-1 15,-16 1-15,1 16 16,-49 47-1,32 1 17,-31-1-17,47-47-15,-32 143 32,32-48 14,16-112-30,0 33 0,0 0 15,32 31 0,-16-47 0,0-16 16,0-16-31,0 0 15,31 0-15,128-64 31,-80 32-16,-47 17-31,-32-33 16,0 32-1,-16 0 16,0 0 1,0 0-1,0 1-31,0-33 31,0 16 0,0 16-31,-16 0 16,-16-47 15,16 47-15,0 16-16,-31-32 31,-17 16 0,-63 16 16,111 0-31,-31 0 15,-96 0 0,127 0-31,0 0 16</inkml:trace>
  <inkml:trace contextRef="#ctx0" brushRef="#br0" timeOffset="169761.06">20669 11732 0,'0'15'0,"0"1"15,0 0 1,0 32-16,0-32 15,0 31 1,0 1 15,0-32-15,16-16-16,-16 16 16,0 0 46,16-16-31,-1 0 1,1 0-17,32 0 1,-32 0-1,31 0 1,17 0 15,-16 0-15,-17 0 0,-15 0-16,79 0 31,-79 0-16,0-16 1,0 16 47,-16-16-48,16 16 1</inkml:trace>
  <inkml:trace contextRef="#ctx0" brushRef="#br0" timeOffset="170390.63">21161 11700 0,'0'16'32,"0"0"-17,0 15 1,0-15-16,0 32 16,0-32-16,0 31 15,0 80 1,0-95-1,0 16 1,0-17-16,0-15 16,-32 32 15,32-32-15,0 0 15,0 0-16,0-1 17</inkml:trace>
  <inkml:trace contextRef="#ctx0" brushRef="#br0" timeOffset="170957.57">21621 12065 0</inkml:trace>
  <inkml:trace contextRef="#ctx0" brushRef="#br0" timeOffset="172187.66">21955 11414 0,'0'16'78,"0"0"-62,0 0-16,0 0 15,0-1 1,0 1-1,0 0 1,0 16-16,0 0 31,0-16-31,31 15 32,-15-15-1,0-16 0,0 0 0,0 0-15,0 0-16,16 0 16,31 0-1,-15 0 16,-17 0-31,1 0 16,16 0-16,-16 0 16,47 16 31,-63 0-47,-16 0 15,16 16 32,-16-1-31,0-15-1,-16 16 17,-16 0-17,16-32-15,-47 31 31,47-31-15,0 16 0,0-16-16,0 0 31</inkml:trace>
  <inkml:trace contextRef="#ctx0" brushRef="#br0" timeOffset="173474.35">21955 11430 0,'0'0'0,"16"0"0,-1 0 31,1-16-31,0 16 16,16-16-1,47 0 17,48-15-1,48-33 0,-32 16 0,-96 33-31,-15-1 16,-16 0 0</inkml:trace>
  <inkml:trace contextRef="#ctx0" brushRef="#br0" timeOffset="176579.95">2778 14018 0,'0'15'47,"0"1"-16,0 0-15,0 48-16,0-1 15,16 96 32,-16-127-47,0-16 16,15 31 15,-15-31 0,16 0 32,0-16-48,95 0 32,-47 16-31,126-16 15,-63 0 0,-63 0-31,-17 0 16,-15-16 0,0 0-16,31-32 46,-47 48-46,-16-15 16,0-1 47</inkml:trace>
  <inkml:trace contextRef="#ctx0" brushRef="#br0" timeOffset="177348.29">3444 14065 0,'0'16'16,"0"0"-1,0 16-15,0 15 16,0 1-16,0 15 16,0 1-1,-15 31 1,15-47-16,0 111 16,0-1 15,-16-31 0</inkml:trace>
  <inkml:trace contextRef="#ctx0" brushRef="#br0" timeOffset="177758.03">3857 14716 0,'0'16'62</inkml:trace>
  <inkml:trace contextRef="#ctx0" brushRef="#br0" timeOffset="178958.51">4413 14097 0,'0'16'109,"0"16"-93,0-17-16,0 33 15,0-16-15,0 47 31,0-15 1,0-48-17,16-16 63,0 0-78,15 0 16,1 0-16,16 0 16,-1 0-1,17 0-15,-1 0 16,-47 15 0,16-15-1,-16 16 16,-16 0-15,0 0 15,0 16-31,-32-16 16,0 31 0,1-31-16,-17 0 15,-174 127 32,126-95-47,33-17 16,31-15-1,-31 16 17,47-48 93</inkml:trace>
  <inkml:trace contextRef="#ctx0" brushRef="#br0" timeOffset="179756.48">4508 13843 0,'0'0'0,"48"0"31,-32-16-31,63 0 16,0 0 31,-47 16-47,-16-16 15,16 16 1,31 0 0,64-31 15,-79 31-16,-32 0 1,15-16 0,1 16 15</inkml:trace>
  <inkml:trace contextRef="#ctx0" brushRef="#br0" timeOffset="181110.72">7127 13891 0,'0'31'16,"0"-15"0,0 16-1,0-16-15,0 16 16,0 15-1,0-31 1,0 48 15,0-80-15,32 16 62,-16 0-62,0-16-1,16 16-15,-16 0 16,31 0 0,-31 0-16,32 0 31,-1-16 0,-31 16 0,-16-16 32</inkml:trace>
  <inkml:trace contextRef="#ctx0" brushRef="#br0" timeOffset="181601.19">7445 13954 0,'0'16'31,"0"32"-15,0-1-16,0 1 16,-16 15-1,16 1-15,0-1 16,-32 1 0,32 31-1,0 0 16,0-79-15,0 0 31</inkml:trace>
  <inkml:trace contextRef="#ctx0" brushRef="#br0" timeOffset="182142.45">7778 14129 0,'0'16'94</inkml:trace>
  <inkml:trace contextRef="#ctx0" brushRef="#br0" timeOffset="183332.76">8064 13748 0,'0'16'78,"0"15"-78,0-15 16,-16 16-1,-16 16 16,32-33 1,32-15 46,-16 0-63,0 16 1,0-16 0,16 0 31,-32 16-47,31-16 15,-31 16 16,0 0 1,0 0-17,0 0 1,0 0 0,-47 63-1,31-31 1,0-17-16,-95 65 31,79-65-15,16-15-1,16-32 126,16 16-141,-16-16 16</inkml:trace>
  <inkml:trace contextRef="#ctx0" brushRef="#br0" timeOffset="184736.61">8080 13779 0,'16'0'47,"0"0"-47,0 0 16,15 0-1,-15 0 1,64 0 15,-1-15-15,-16 15 15,-15-16-15,-32 16-1,0 0 1,0-16 15,0 16-15</inkml:trace>
  <inkml:trace contextRef="#ctx0" brushRef="#br0" timeOffset="186632.14">12700 14113 0,'15'0'63,"1"0"-32,0 0-31,16 0 16,-16 0-16,31 0 31,-31 0-31,64 0 47,-80-16-47,31 16 31,-15 0 0,0 0 16,0 0-16,0-16 16,0 16 0</inkml:trace>
  <inkml:trace contextRef="#ctx0" brushRef="#br0" timeOffset="187501.27">13430 13446 0,'0'16'16,"0"0"-16,0 0 15,0 15 1,0-15-16,0 16 16,0 47-1,-16 160 32,16-208-47,-16 112 47,0-95-31,16 31-1,0-63 1,0 0 15,0 0-15,0 0 31,-16-16-32,16 16 1,0-1 15,0 1-15,-16 0 15</inkml:trace>
  <inkml:trace contextRef="#ctx0" brushRef="#br0" timeOffset="188088.62">13493 14240 0,'16'0'109,"0"0"-77</inkml:trace>
  <inkml:trace contextRef="#ctx0" brushRef="#br0" timeOffset="189421.57">13795 13240 0,'0'16'78,"0"-1"-63,0 1 1,0 48 0,0-48-1,0 63 17,0-31-1,0-32-31,0 15 31,16-15 16,0-16 15,0 0-46,15 0 0,17 0 31,-32 0-47,0 0 15,31 16 16,-15 0-15,0 32 31,-32-33-31,0 1-1,0 0 1,0 0-1,0 0 1,0 0-16,0 63 16,-80 80 31,65-127-32,-65 126 16,48-126-15,17-16 0,-17 16 31,16-32-1</inkml:trace>
  <inkml:trace contextRef="#ctx0" brushRef="#br0" timeOffset="190453.78">13811 13256 0,'16'0'62,"0"0"-62,15-32 16,-15 32-1,16-16-15,31 16 16,80-32 15,48-31 16,-144 47-47,49-32 16,-49 32-1,-15 16 1,-48-16 15</inkml:trace>
  <inkml:trace contextRef="#ctx0" brushRef="#br0" timeOffset="191415.37">15001 14033 0,'16'0'47,"0"0"-15,0 0-32,0 0 15,47 0 16,-15 0 1,-32 0-17,0 0-15,0 0 47,0 0-31,-1 0 31</inkml:trace>
  <inkml:trace contextRef="#ctx0" brushRef="#br0" timeOffset="192131.58">15795 13779 0,'0'16'47,"0"0"-47,0 16 15,0-16-15,0 16 16,0 15 0,0 17-1,0-1 16,0-31-31,0 0 47,0-16-31</inkml:trace>
  <inkml:trace contextRef="#ctx0" brushRef="#br0" timeOffset="192785.15">15906 14145 0,'16'0'141</inkml:trace>
  <inkml:trace contextRef="#ctx0" brushRef="#br0" timeOffset="194085.12">16335 13668 0,'0'0'0,"-16"16"15,16 0 1,-16 0-16,16 16 15,0-16 1,-16-1-16,16 17 16,0-16-1,0 0 32,0 0-16,0 0 16,16-16 47,0 16-78,16-16-16,-16 0 15,0 0 1,31 15-16,-31-15 16,0 0-1,0 16-15,0-16 16,15 16-1,-15-16-15,-16 16 47,0 0-47,0 0 47,0 0-16,-16-16-15,1 16 0,-1-1-16,-16 1 31,16-16-15,0 0-1,16-16 173,-16 16-173</inkml:trace>
  <inkml:trace contextRef="#ctx0" brushRef="#br0" timeOffset="195388.64">16398 13668 0,'16'0'16,"0"0"0,16 0-1,-16 0-15,31 0 16,128-16 15,0 16 0,-159 0-31,31 0 32,-15 0-1,-16 0-15,0 0-1</inkml:trace>
  <inkml:trace contextRef="#ctx0" brushRef="#br0" timeOffset="203831.83">21685 13779 0,'16'0'141,"0"0"-125,-1 0-16,1 0 15,48 16 16,-17 32 16,-47-32-31,16 0 31,-16 0-32,0 15 1,-95 65 31,63-65-47,16 1 16,-31 16 30,47-32-30,-16-1 31,16 17-16,-16-16-15,16 0-1,-63 16 1,31 15 15,0 1-15,-47 15 15,95-63 94,-1 0-94,17 0 1,-16 0-32,0 0 15,0-15-15,0 15 16,79-16 31,-32 16-16,-47-16-15,0 16-16,79-32 31,-63 32 0,-16-16 0,0 16 16</inkml:trace>
  <inkml:trace contextRef="#ctx0" brushRef="#br0" timeOffset="204320.64">22161 13986 0,'0'16'94,"0"0"-47,0-1-16</inkml:trace>
  <inkml:trace contextRef="#ctx0" brushRef="#br0" timeOffset="205726.4">22415 13716 0,'32'0'94,"-16"0"-79,0 0 1,-1 0-16,49 16 31,-48-16-15,-16 16-1,16-16-15,0 0 32,-16 16-1,0-1 0,0 1 0,0 16-15,0-16 0,-16 47 31,16-47-47,-16 0 15,16 0-15,-16 0 16,0 16-16,0 15 31,16-31 0,0 0 16,0 0 0,0 0 31,16-16-62,0 0 15,16 0 0,63 0 16,-79 0-47,0 0 16,31 0-1,-31 0 32,-16-16-31,16 16 0</inkml:trace>
  <inkml:trace contextRef="#ctx0" brushRef="#br0" timeOffset="206901.54">22987 13764 0,'0'15'63,"0"1"-47,0 0-1,0 0 16,0 0-31,15 0 32,33-16 15,0 16-16,-32-16-31,79 0 31,-79 0-15,15 0-16,-15 0 15,16 0 1,-16 0-16,0 0 31,16 16-15,-32-1 31,0 1 0,0 0-32,0 0 16,-16-16-15,0 0-16,-16 16 16,0-16-1,-15 0 1,31 0-16,-16 0 31,16 16-31,0-16 16,-47 16-1,47-16 17</inkml:trace>
  <inkml:trace contextRef="#ctx0" brushRef="#br0" timeOffset="207863.33">23066 13779 0,'16'0'63,"0"-15"-32,0 15-31,-1 0 16,17 0-1,-16-16 1,79 0 0,-47 0-16,79-32 31,-48 32-16,1-15 32,-49 15-31</inkml:trace>
  <inkml:trace contextRef="#ctx0" brushRef="#br0" timeOffset="213106.06">21748 15097 0,'16'0'93,"16"-16"-93,-16 16 16,0 0 0,0-16-16,-1 16 15,17-16 1,-16 16-16,0-15 16,0 15-16,-16 15 140,0 1-93,0 0-31,-16 0-1,16 0 1,0 0 15,0 0-15,0 0 15,0 15-15,-16 33 15,16-32 0,0-17-31,0 1 31,0 0 1,0 0-1</inkml:trace>
  <inkml:trace contextRef="#ctx0" brushRef="#br0" timeOffset="213633.32">21574 15510 0,'16'0'31,"-1"0"-15,1 0-16,0 0 16,16 0-1,-16 0-15,31 0 16,-31 0-1,16 0-15,-16 0 16,16 0-16,-16 0 16,-1 0-1,17-16-15,16 0 47</inkml:trace>
  <inkml:trace contextRef="#ctx0" brushRef="#br0" timeOffset="-211805.91">15509 15478 0,'16'0'79,"0"0"-64,0 0 1,0-16-16,16 16 15,-1-16 17,-15 16-32,16 0 0,16-16 47,-32 16-16,-1-15 16,17 15-16,-16-16 0,0 16 0,0 0 16,-16-16-31</inkml:trace>
  <inkml:trace contextRef="#ctx0" brushRef="#br0" timeOffset="-210136.43">16033 15145 0,'16'0'78,"0"0"-46,0 0-17,16 0 1,-1 0 15,-15 0-31,0 0 16,16 0 15,-16 0-15,-16 16 15,16-16-16,-16 15 32,0 1 0,0 0 0,0 16-16,0-16-15,-16-16 0,0 16-16,-32 15 31,17 1-16,-1 0 32,16-32-15,32 0 124,0 0-141,0 0-15,-1 0 16,17 0 0,16 0-1,31 16 32,-79 0-47,16 0 47,-16-1-16,0 1 1,0 16-1,-16-16-16,0 0-15,0 0 16,1 0 0,15-1-16,-96 65 31,33-48-15,31-1-1,-16 17 16,33-48-15</inkml:trace>
  <inkml:trace contextRef="#ctx0" brushRef="#br0" timeOffset="-208551.98">13144 15462 0,'16'0'32,"0"-16"-17,0 16-15,0-16 16,15 16-1,17-15 1,31-1 15,-31 0 1,-32 16-17,0 0 1,0-16 15</inkml:trace>
  <inkml:trace contextRef="#ctx0" brushRef="#br0" timeOffset="-207048.26">13493 15208 0,'16'-16'31,"0"0"-31,0 1 0,0-17 31,47-16 16,-47 48-47,48-16 16,15 16 31,-31 0-32,-1 0 16,-47 16 16,0 0-15,0 0-1,0 0-16,0 0 1,0 0 0,0-1-16,-16 1 15,1 0 1,15 0 31,-16 16-16,16-16 0,-16 0-31,-16 15 32,16-15-1,16 0-31,16-16 156,0 0-140,0 0-1,0 0-15,15 0 16,1 16 0,0 0 15,-16-16-31,0 16 15,47 31 17,-47-31-1,-16 0 0,0 0-31,0 0 16,-48 79 15,33-63-15,-33-16-16,-16 47 31,49-15-31,-97 31 31,97-79-15,-1 16-16,0-16 15,0 0-15,0 0 47</inkml:trace>
  <inkml:trace contextRef="#ctx0" brushRef="#br0" timeOffset="-203468.75">7048 15748 0,'0'-16'31,"16"16"-31,0 0 32,0 0-1,0 0-16,-1 0 1,1 0 15,0 0 1,0 0-1,0 0 0</inkml:trace>
  <inkml:trace contextRef="#ctx0" brushRef="#br0" timeOffset="-201455.35">7334 15510 0,'16'0'109,"0"0"-109,-1 0 16,17 0-1,-16 0 1,16 0-16,-16 0 16,0 0-1,15 0-15,-15 0 16,0 0-16,0 0 15,0 0 1,0 16-16,-16 0 16,16-16 15,-16 15-15,0 1 62,0 0 15,-16 0-77,-16 32 0,16-32-16,-16 15 15,-15-15 1,31 32-16,-64-16 31,17 31 0,79-63 94,0 0-93,0 0-17,-1 0 1,1 0-16,16 0 16,-16 0-1,16 0 1,-1 0-1,1 0-15,-16 0 16,0 0 15,-16 16 1,0 0 14,0 0-30,0 0-16,-32 15 16,-79 96 31,63-79-47,1 15 15,-112 64 32,127-95-47,-15-16 16,-80 111 31,95-111-47,16-16 31</inkml:trace>
  <inkml:trace contextRef="#ctx0" brushRef="#br0" timeOffset="-194269.07">17970 17097 0,'32'0'47,"-16"0"-32,0 0-15,31-16 31,80 16 1,32-15-1,-143 15-15,63 0 15,-47-16 0,-16 16-15</inkml:trace>
  <inkml:trace contextRef="#ctx0" brushRef="#br0" timeOffset="-192617.86">19065 16637 0,'16'0'172,"0"0"-172,0 0 16,16 16 0,-16-16-16,15 16 15,81 0 1,15 15 31,-112-15-47,17 16 31,0 16 0,-32-17 0,0-15 1,0 16-17,0 0 1,-64 31 0,-47 48 15,64-95-16,15 0 1,16 0-16,0-16 16,0 16-16,0-16 31,1 0 0,-1 0 0,32 0 110,-1 0-141,17 0 16,0 0-1,31 32-15,-15-32 16,16 15-16,-49-15 16,1 0-1,0 16-15,-16 0 63,0 0-32,0 0-15,-16 0-1,-31-16-15,-17 16 16,32 15-1,-126 1 17,94-32-32,17 32 15,-17-16 1,-126 47 15,63-31 0,142-32 16</inkml:trace>
  <inkml:trace contextRef="#ctx0" brushRef="#br0" timeOffset="-190196.83">21097 16843 0,'0'16'78,"0"0"-47,0 16-15,0 0-1,0-1 1,0-15-16,0 32 31,0-32 1,0 0-32,16-16 31,0 0-16,0 0 17,0 0-32,16 0 15,47 0 17,-47 0-32,15 0 31,-15 0-31,-16 0 15,79 15 17,16 49-1,-79-1 0,-32-47 0,0 0-15,0 16 0,-16 63 15,-47-31-15,-64 47 30,32-32-14,47-63-32,16 0 15,32 0 17</inkml:trace>
  <inkml:trace contextRef="#ctx0" brushRef="#br0" timeOffset="-189156.38">21129 16859 0,'32'-16'62,"-16"16"-46,16-31-1,-1 15-15,33 0 16,31 0 15,-31-16-31,-1 32 16,48-32 0,0 1-1,0-17 32,-95 48-47,16 0 31</inkml:trace>
  <inkml:trace contextRef="#ctx0" brushRef="#br0" timeOffset="-188306.96">22002 17462 0,'0'-15'125,"0"-1"-109</inkml:trace>
  <inkml:trace contextRef="#ctx0" brushRef="#br0" timeOffset="-187093.52">22113 16732 0,'16'0'31,"0"0"1,0 0-17,0 0 1,174 0 31,-158 0-32,32 0-15,31 0 16,0 16 15,-47 0-31,31 63 32,-79-63-1,0 48 0,0-48-15,0 31-16,-63 144 47,47-160-32,-16 17-15,-16 63 31,48-95-15,0 0 0,0 0 31,0 0 15,16-16-31,0 0-15,0 0-16,79 0 31,16-64 0,-63 48-15,16-15 0,-33 15-16,17 0 15,31-16 17</inkml:trace>
  <inkml:trace contextRef="#ctx0" brushRef="#br0" timeOffset="-185852.35">23225 16399 0,'0'16'47,"0"0"-47,0 15 16,16 49 0,-1 78 15,-15-94-16,0-32-15,0-16 16,0 15 0,0-15-16,0 16 15,0-16-15,16-16 78,0 0-46,0 0-32,0 0 15,32 0-15,-17 0 16,33 0 0,-32-16-1,190 0 16,-175 16-15,17 0 15,-16 0 1,-48 16-1,0 0-31,15 31 31,-15-15-15,0-16-1,0 48 1,-31-33 15,-1 1-15,16-32-1,0 16 17,0-16 15</inkml:trace>
  <inkml:trace contextRef="#ctx0" brushRef="#br0" timeOffset="-184720.98">23399 16431 0,'16'0'47,"0"-16"-31,16-16 0,-16 16-16,31-16 15,-15 16 1,79-63 15,-47 63-31,-17-31 16,-15 31-1,16 0-15,-17-32 16,33 32 0,-48 0-1,0 16 1,-16-15-1,16 15 1</inkml:trace>
  <inkml:trace contextRef="#ctx0" brushRef="#br0" timeOffset="28928.15">17383 2445 0,'16'0'110,"31"0"-95,-31 0 1,16 0 0,-16 0-16,15 0 15,1 0 1,190 0 31,-158 0-47,126 0 31,1 31 16,-159-31-47,31 0 15,32 0 32,-63 16-47,-16-16 16,79 0 15,-47 0-15,47 0 15,0 0 0,-79 0-15,64 0 31,-33 0-32,-15 0 1,32-16 15,-49 16-31,17-31 0,-16 15 16,0 0 0,16-16 15,-1 16-16,-15 0 17</inkml:trace>
  <inkml:trace contextRef="#ctx0" brushRef="#br0" timeOffset="33275.8">24098 3985 0,'0'-16'15,"0"0"1,32-64 0,-32 49-1,15-1 1,33-143-1,16-15 32,-64 142-31,63-238 15,-47 175 0,-16 80-15,16-33 15,-16 48 16,16 16 0,-16-16-16</inkml:trace>
  <inkml:trace contextRef="#ctx0" brushRef="#br0" timeOffset="45663.36">6492 6588 0,'16'0'47,"0"0"-16,0 0-31,0 0 15,32 0 1,-33 0 0,97 0 15,-17 0 0,48 0 16,-96 16-31,-15-16-1,-16 0-15,63 0 32,32 16 14,-15 0-14,15 0-17,-32 15 17,1-31-1,-49 16-16,-15-16-15,0 0 16,63 16 31,-47-16-47,0 16 16,16-16 30,-33 0-14,-15 16-1,-15-16 110,-1-16-126,-16 16-15,0-16 16,-15-16-16,15 16 15,-32 1 1,17-1-16,-1-16 16,-190-32 15,-48-31 0,32 32 0,32-17 1,63 1-1,64 15 0,63 49-15,16-1 15,32 16 78,32 0-77,-32 0-32,0 16 15,31 15 17,-31-31-17,32 16 1,-32 0-1,-1-16-15,65 32 32,-64-16-17,31 0 17,1 15-1,-16-15-31,-16-16 15,47 48 17,1-1-1,-17-31 0,48 32-15,1-32-1,47 0 17,-1 31-1,-15-47 0,-95 16-15,-16-16-1,0 0-15,0 16 16,47 0 0,1 16 15,47 47 0,-79-63-31,-16 0 16,-1 0-1,17 15 1,-16-31 0,16 32-1,0-16 17,-17-16 14,-15 16-46</inkml:trace>
  <inkml:trace contextRef="#ctx0" brushRef="#br0" timeOffset="55805.04">10350 7953 0,'0'0'0,"16"0"47,0 0-32,-16-16 1,16 16 0,0 0-1,-1 0 1,33 0-16,0 0 31,79 0 0,-96 0-31,33 0 16,79 0 15,-32 0-15,48 0 15,-32 0-15,31-15 15,-46-1-15,-17 0-1,-32 0 17,-31 16-1,-16 0-31,0-16 15,0 16 32,0-16-15,-1 16-1,1 0 16</inkml:trace>
  <inkml:trace contextRef="#ctx0" brushRef="#br0" timeOffset="58956.32">12731 7810 0,'16'0'31,"0"0"1,16 0-17,-16 0-15,31 0 16,112 16 31,-95-16-47,-33 0 15,33 0-15,-1 32 16,112-16 31,-112-16-32,-31 0 1,-16 0 15,0 0-15,-16 16 15,16-16-15,0 0 15,0 0 16,-1 0 15,1 0-15</inkml:trace>
  <inkml:trace contextRef="#ctx0" brushRef="#br0" timeOffset="66961.01">24463 3048 0,'0'16'78,"0"0"-62,0 0-1,0-1 1,0 1-16,0 64 47,0 31 0,16-48-1,-16-47-46,0 0 16,0 0 31,0 0-16,0 0 16,0 0 31,0-1-47,0 1 1,0 0-1,0 0-31,0 16 31,0 0-15,0-17 15,0 1 0,0 0 1,0 0-1,0 0 47</inkml:trace>
  <inkml:trace contextRef="#ctx0" brushRef="#br0" timeOffset="68561.56">23749 7937 0,'0'16'79,"0"0"-79,0 16 31,0-16-31,0 16 15,-16-17 1,16 17-16,0 16 16,-32 174 31,16-190-47,16 31 15,0 48 16,0-79-15,0 0 15,0-16-15,0 31 15,0-31-15,0 0 15,-16-16 32,16 16-17</inkml:trace>
  <inkml:trace contextRef="#ctx0" brushRef="#br0" timeOffset="70071.98">24018 13557 0,'0'16'78,"0"16"-78,0-16 16,0 15-16,0-15 15,0 95 17,0-47-32,0-1 15,0 1-15,0-32 16,0 63 0,-15 95 15,15-126 0,0-32-15,0-16 31,0-1-16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4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9" Type="http://schemas.openxmlformats.org/officeDocument/2006/relationships/image" Target="../media/image620.png"/><Relationship Id="rId1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30.png"/><Relationship Id="rId1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5.png"/><Relationship Id="rId10" Type="http://schemas.openxmlformats.org/officeDocument/2006/relationships/image" Target="../media/image63.png"/><Relationship Id="rId9" Type="http://schemas.openxmlformats.org/officeDocument/2006/relationships/image" Target="../media/image640.png"/><Relationship Id="rId1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9" Type="http://schemas.openxmlformats.org/officeDocument/2006/relationships/image" Target="../media/image650.png"/><Relationship Id="rId1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9" Type="http://schemas.openxmlformats.org/officeDocument/2006/relationships/image" Target="../media/image660.png"/><Relationship Id="rId1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9" Type="http://schemas.openxmlformats.org/officeDocument/2006/relationships/image" Target="../media/image660.png"/><Relationship Id="rId1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3.png"/><Relationship Id="rId10" Type="http://schemas.openxmlformats.org/officeDocument/2006/relationships/image" Target="../media/image680.png"/><Relationship Id="rId9" Type="http://schemas.openxmlformats.org/officeDocument/2006/relationships/image" Target="../media/image670.png"/><Relationship Id="rId1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3.png"/><Relationship Id="rId15" Type="http://schemas.openxmlformats.org/officeDocument/2006/relationships/image" Target="../media/image67.png"/><Relationship Id="rId10" Type="http://schemas.openxmlformats.org/officeDocument/2006/relationships/image" Target="../media/image70.png"/><Relationship Id="rId9" Type="http://schemas.openxmlformats.org/officeDocument/2006/relationships/image" Target="../media/image69.png"/><Relationship Id="rId1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9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optimization-2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1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dirty="0"/>
              <a:t>Backpropagation and Neural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Winter 2023, University of Michigan</a:t>
            </a:r>
          </a:p>
          <a:p>
            <a:r>
              <a:rPr lang="en-US" sz="1800" dirty="0"/>
              <a:t>http://web.eecs.umich.edu/~fouhey/teaching/EECS442_W23/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FD77AF-D472-42E1-B61F-193BD7D01F3A}"/>
              </a:ext>
            </a:extLst>
          </p:cNvPr>
          <p:cNvCxnSpPr>
            <a:cxnSpLocks/>
          </p:cNvCxnSpPr>
          <p:nvPr/>
        </p:nvCxnSpPr>
        <p:spPr>
          <a:xfrm flipH="1">
            <a:off x="3073015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/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/>
              <p:nvPr/>
            </p:nvSpPr>
            <p:spPr>
              <a:xfrm>
                <a:off x="94701" y="3438629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" y="3438629"/>
                <a:ext cx="15136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BD579E-8506-4C2A-9943-97F70E96E5B8}"/>
              </a:ext>
            </a:extLst>
          </p:cNvPr>
          <p:cNvCxnSpPr>
            <a:cxnSpLocks/>
          </p:cNvCxnSpPr>
          <p:nvPr/>
        </p:nvCxnSpPr>
        <p:spPr>
          <a:xfrm flipH="1">
            <a:off x="1893768" y="343862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ABCDF8-F945-41E3-918B-4AF0A091D334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ABCDF8-F945-41E3-918B-4AF0A091D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1E8A9F-CCC7-4DE0-BB52-9129DE4469C4}"/>
              </a:ext>
            </a:extLst>
          </p:cNvPr>
          <p:cNvCxnSpPr>
            <a:cxnSpLocks/>
          </p:cNvCxnSpPr>
          <p:nvPr/>
        </p:nvCxnSpPr>
        <p:spPr>
          <a:xfrm flipH="1">
            <a:off x="577382" y="3454708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1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396C-554D-4DD4-8FD7-EC3183D9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Inputs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08D84-EB79-4512-AD69-51F81C5A6433}"/>
              </a:ext>
            </a:extLst>
          </p:cNvPr>
          <p:cNvGrpSpPr/>
          <p:nvPr/>
        </p:nvGrpSpPr>
        <p:grpSpPr>
          <a:xfrm>
            <a:off x="-141691" y="3497375"/>
            <a:ext cx="8657041" cy="2854754"/>
            <a:chOff x="-319181" y="2423584"/>
            <a:chExt cx="8657041" cy="28547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BA37C6-BB0C-49E6-8DD3-806A3B8B2E68}"/>
                </a:ext>
              </a:extLst>
            </p:cNvPr>
            <p:cNvSpPr/>
            <p:nvPr/>
          </p:nvSpPr>
          <p:spPr>
            <a:xfrm>
              <a:off x="3200400" y="2535138"/>
              <a:ext cx="2743200" cy="2743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0" spc="-15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6F3168-DF73-4E75-AED5-BA8CD3F2CD5E}"/>
                </a:ext>
              </a:extLst>
            </p:cNvPr>
            <p:cNvCxnSpPr>
              <a:cxnSpLocks/>
            </p:cNvCxnSpPr>
            <p:nvPr/>
          </p:nvCxnSpPr>
          <p:spPr>
            <a:xfrm>
              <a:off x="2560087" y="2700583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C4F95B-6779-4311-B5E0-912174768153}"/>
                    </a:ext>
                  </a:extLst>
                </p:cNvPr>
                <p:cNvSpPr txBox="1"/>
                <p:nvPr/>
              </p:nvSpPr>
              <p:spPr>
                <a:xfrm>
                  <a:off x="1859354" y="2423584"/>
                  <a:ext cx="40062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C4F95B-6779-4311-B5E0-912174768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354" y="2423584"/>
                  <a:ext cx="400622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1DFD5-E7EB-4D15-BA3A-B223B5C559CF}"/>
                    </a:ext>
                  </a:extLst>
                </p:cNvPr>
                <p:cNvSpPr txBox="1"/>
                <p:nvPr/>
              </p:nvSpPr>
              <p:spPr>
                <a:xfrm>
                  <a:off x="1798439" y="3966507"/>
                  <a:ext cx="52245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1DFD5-E7EB-4D15-BA3A-B223B5C55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439" y="3966507"/>
                  <a:ext cx="52245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9BBB0D5-D429-4396-9FD4-3A9B26E7A4D8}"/>
                </a:ext>
              </a:extLst>
            </p:cNvPr>
            <p:cNvCxnSpPr>
              <a:cxnSpLocks/>
            </p:cNvCxnSpPr>
            <p:nvPr/>
          </p:nvCxnSpPr>
          <p:spPr>
            <a:xfrm>
              <a:off x="2549588" y="430096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A169C-E8CC-41FE-8EC0-351F963A5936}"/>
                    </a:ext>
                  </a:extLst>
                </p:cNvPr>
                <p:cNvSpPr txBox="1"/>
                <p:nvPr/>
              </p:nvSpPr>
              <p:spPr>
                <a:xfrm>
                  <a:off x="6719981" y="3279500"/>
                  <a:ext cx="161787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A169C-E8CC-41FE-8EC0-351F963A5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981" y="3279500"/>
                  <a:ext cx="161787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E917FEB-59E3-47C2-AEB9-2CDDEED1A777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3556499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EF8CC1-F91E-4D21-BBCC-192AB8F81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0591" y="422904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A1F9B-B1D6-48B9-B26E-85793B59B749}"/>
                    </a:ext>
                  </a:extLst>
                </p:cNvPr>
                <p:cNvSpPr txBox="1"/>
                <p:nvPr/>
              </p:nvSpPr>
              <p:spPr>
                <a:xfrm>
                  <a:off x="6719981" y="395204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A1F9B-B1D6-48B9-B26E-85793B59B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981" y="3952043"/>
                  <a:ext cx="155448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6BF388-3F85-4677-B668-2FA614907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600" y="4948951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9D1FB3-48A7-43DE-8A01-56169802C43F}"/>
                    </a:ext>
                  </a:extLst>
                </p:cNvPr>
                <p:cNvSpPr txBox="1"/>
                <p:nvPr/>
              </p:nvSpPr>
              <p:spPr>
                <a:xfrm>
                  <a:off x="-319181" y="3119290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9D1FB3-48A7-43DE-8A01-56169802C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9181" y="3119290"/>
                  <a:ext cx="27432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4972C7-0ABF-45AD-A4E8-9277788244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0087" y="3396289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706371-8896-4A81-9A23-3373536D1BED}"/>
                    </a:ext>
                  </a:extLst>
                </p:cNvPr>
                <p:cNvSpPr txBox="1"/>
                <p:nvPr/>
              </p:nvSpPr>
              <p:spPr>
                <a:xfrm>
                  <a:off x="-307455" y="4671952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706371-8896-4A81-9A23-3373536D1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7455" y="4671952"/>
                  <a:ext cx="274320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AB9CE5-C014-44FB-B92F-CAA72942F281}"/>
              </a:ext>
            </a:extLst>
          </p:cNvPr>
          <p:cNvSpPr txBox="1"/>
          <p:nvPr/>
        </p:nvSpPr>
        <p:spPr>
          <a:xfrm>
            <a:off x="311919" y="1602215"/>
            <a:ext cx="8520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Given two inputs, just have two input/output wires</a:t>
            </a:r>
          </a:p>
          <a:p>
            <a:pPr algn="ctr"/>
            <a:r>
              <a:rPr lang="en-US" sz="2800" b="1" dirty="0"/>
              <a:t>Forward: </a:t>
            </a:r>
            <a:r>
              <a:rPr lang="en-US" sz="2800" dirty="0"/>
              <a:t>the same</a:t>
            </a:r>
          </a:p>
          <a:p>
            <a:pPr algn="ctr"/>
            <a:r>
              <a:rPr lang="en-US" sz="2800" b="1" dirty="0"/>
              <a:t>Backward: </a:t>
            </a:r>
            <a:r>
              <a:rPr lang="en-US" sz="2800" dirty="0"/>
              <a:t>the same – send gradients with respect to each variable</a:t>
            </a:r>
          </a:p>
        </p:txBody>
      </p:sp>
    </p:spTree>
    <p:extLst>
      <p:ext uri="{BB962C8B-B14F-4D97-AF65-F5344CB8AC3E}">
        <p14:creationId xmlns:p14="http://schemas.microsoft.com/office/powerpoint/2010/main" val="17303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854C1F-1D31-4E9B-9699-2D2F07E7AC90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3930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09C69-A329-4FE2-BAC3-F47B8BFE66FB}"/>
              </a:ext>
            </a:extLst>
          </p:cNvPr>
          <p:cNvGrpSpPr/>
          <p:nvPr/>
        </p:nvGrpSpPr>
        <p:grpSpPr>
          <a:xfrm>
            <a:off x="1870745" y="4677292"/>
            <a:ext cx="5837744" cy="467851"/>
            <a:chOff x="1870745" y="4677292"/>
            <a:chExt cx="5837744" cy="46785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745" y="4677292"/>
              <a:ext cx="3119532" cy="46785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4677292"/>
              <a:ext cx="2005741" cy="4314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39560-5AF0-4DE7-AF94-041E71DA83B9}"/>
              </a:ext>
            </a:extLst>
          </p:cNvPr>
          <p:cNvGrpSpPr/>
          <p:nvPr/>
        </p:nvGrpSpPr>
        <p:grpSpPr>
          <a:xfrm>
            <a:off x="1613707" y="5108779"/>
            <a:ext cx="3226696" cy="1428853"/>
            <a:chOff x="1613707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/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9AB9-0C37-4B9E-9E44-5350076745F4}"/>
              </a:ext>
            </a:extLst>
          </p:cNvPr>
          <p:cNvGrpSpPr/>
          <p:nvPr/>
        </p:nvGrpSpPr>
        <p:grpSpPr>
          <a:xfrm>
            <a:off x="4761795" y="5112361"/>
            <a:ext cx="3226696" cy="1425271"/>
            <a:chOff x="4761795" y="5112361"/>
            <a:chExt cx="3226696" cy="1425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/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ABF4D-1174-417C-9BE3-38CA5FCCB832}"/>
              </a:ext>
            </a:extLst>
          </p:cNvPr>
          <p:cNvGrpSpPr/>
          <p:nvPr/>
        </p:nvGrpSpPr>
        <p:grpSpPr>
          <a:xfrm>
            <a:off x="3681611" y="2462454"/>
            <a:ext cx="1258122" cy="1123577"/>
            <a:chOff x="3681611" y="2462454"/>
            <a:chExt cx="1258122" cy="11235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CD7B97E-9FE6-4F3B-9C03-ADE803D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611" y="2462454"/>
              <a:ext cx="1258122" cy="88022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57F38-8F9C-4992-8B9F-ED0CBF07B843}"/>
                </a:ext>
              </a:extLst>
            </p:cNvPr>
            <p:cNvSpPr txBox="1"/>
            <p:nvPr/>
          </p:nvSpPr>
          <p:spPr>
            <a:xfrm>
              <a:off x="3827904" y="3001256"/>
              <a:ext cx="1097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63B6E-16FB-4DBF-900E-5F4113708333}"/>
              </a:ext>
            </a:extLst>
          </p:cNvPr>
          <p:cNvGrpSpPr/>
          <p:nvPr/>
        </p:nvGrpSpPr>
        <p:grpSpPr>
          <a:xfrm>
            <a:off x="534717" y="4125204"/>
            <a:ext cx="4390792" cy="584775"/>
            <a:chOff x="534717" y="4125204"/>
            <a:chExt cx="4390792" cy="5847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DE8880-9AEA-40D1-A0CC-7529474A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4423487"/>
              <a:ext cx="254469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A08A54-AD6A-47F2-9F10-BD0F885C79D2}"/>
                </a:ext>
              </a:extLst>
            </p:cNvPr>
            <p:cNvSpPr txBox="1"/>
            <p:nvPr/>
          </p:nvSpPr>
          <p:spPr>
            <a:xfrm>
              <a:off x="534717" y="4125204"/>
              <a:ext cx="18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(</a:t>
              </a:r>
              <a:r>
                <a:rPr lang="en-US" sz="3200" dirty="0" err="1">
                  <a:solidFill>
                    <a:schemeClr val="accent2"/>
                  </a:solidFill>
                </a:rPr>
                <a:t>x+y</a:t>
              </a:r>
              <a:r>
                <a:rPr lang="en-US" sz="3200" dirty="0">
                  <a:solidFill>
                    <a:schemeClr val="accent2"/>
                  </a:solidFill>
                </a:rPr>
                <a:t>)*1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2E96AF-BFB0-4443-AA46-559530BE6D64}"/>
              </a:ext>
            </a:extLst>
          </p:cNvPr>
          <p:cNvSpPr txBox="1"/>
          <p:nvPr/>
        </p:nvSpPr>
        <p:spPr>
          <a:xfrm>
            <a:off x="5645461" y="1356513"/>
            <a:ext cx="3255258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Multiplication swaps inputs, multiplies gradient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37E5BB-8444-4758-955E-3A06FD99BA72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9392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93ACFDC-2C55-4427-8FC6-C6D2DC8D483E}"/>
              </a:ext>
            </a:extLst>
          </p:cNvPr>
          <p:cNvSpPr/>
          <p:nvPr/>
        </p:nvSpPr>
        <p:spPr>
          <a:xfrm>
            <a:off x="2918594" y="3390123"/>
            <a:ext cx="2515101" cy="1820411"/>
          </a:xfrm>
          <a:custGeom>
            <a:avLst/>
            <a:gdLst>
              <a:gd name="connsiteX0" fmla="*/ 0 w 2298583"/>
              <a:gd name="connsiteY0" fmla="*/ 1761689 h 1820411"/>
              <a:gd name="connsiteX1" fmla="*/ 25167 w 2298583"/>
              <a:gd name="connsiteY1" fmla="*/ 0 h 1820411"/>
              <a:gd name="connsiteX2" fmla="*/ 746620 w 2298583"/>
              <a:gd name="connsiteY2" fmla="*/ 8389 h 1820411"/>
              <a:gd name="connsiteX3" fmla="*/ 2298583 w 2298583"/>
              <a:gd name="connsiteY3" fmla="*/ 1820411 h 1820411"/>
              <a:gd name="connsiteX4" fmla="*/ 0 w 2298583"/>
              <a:gd name="connsiteY4" fmla="*/ 1761689 h 182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83" h="1820411">
                <a:moveTo>
                  <a:pt x="0" y="1761689"/>
                </a:moveTo>
                <a:lnTo>
                  <a:pt x="25167" y="0"/>
                </a:lnTo>
                <a:lnTo>
                  <a:pt x="746620" y="8389"/>
                </a:lnTo>
                <a:lnTo>
                  <a:pt x="2298583" y="1820411"/>
                </a:lnTo>
                <a:lnTo>
                  <a:pt x="0" y="176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z*1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x+y</a:t>
            </a:r>
            <a:r>
              <a:rPr lang="en-US" sz="3200" dirty="0">
                <a:solidFill>
                  <a:schemeClr val="accent2"/>
                </a:solidFill>
              </a:rPr>
              <a:t>)*1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1*z*1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1*z*1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942147-DA48-4664-9689-B50223F7EDE2}"/>
              </a:ext>
            </a:extLst>
          </p:cNvPr>
          <p:cNvGrpSpPr/>
          <p:nvPr/>
        </p:nvGrpSpPr>
        <p:grpSpPr>
          <a:xfrm>
            <a:off x="2904370" y="3225849"/>
            <a:ext cx="2409758" cy="1945524"/>
            <a:chOff x="2904370" y="3225849"/>
            <a:chExt cx="2409758" cy="194552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370" y="3248487"/>
              <a:ext cx="1" cy="1922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2533" y="3225849"/>
              <a:ext cx="1681595" cy="19455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BD1D5-116C-4BD1-884D-311F29B35DDD}"/>
              </a:ext>
            </a:extLst>
          </p:cNvPr>
          <p:cNvGrpSpPr/>
          <p:nvPr/>
        </p:nvGrpSpPr>
        <p:grpSpPr>
          <a:xfrm>
            <a:off x="2207002" y="5108779"/>
            <a:ext cx="3226696" cy="1428853"/>
            <a:chOff x="2207002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/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3655F-6609-4D67-84C5-DBD6E52F218F}"/>
              </a:ext>
            </a:extLst>
          </p:cNvPr>
          <p:cNvGrpSpPr/>
          <p:nvPr/>
        </p:nvGrpSpPr>
        <p:grpSpPr>
          <a:xfrm>
            <a:off x="5041798" y="5108779"/>
            <a:ext cx="3226696" cy="1428853"/>
            <a:chOff x="5041798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/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9B03C83-D9BF-4267-B729-81AE6D541F5A}"/>
              </a:ext>
            </a:extLst>
          </p:cNvPr>
          <p:cNvSpPr txBox="1"/>
          <p:nvPr/>
        </p:nvSpPr>
        <p:spPr>
          <a:xfrm>
            <a:off x="5645461" y="1356513"/>
            <a:ext cx="3255258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Addition sends gradient through unchanged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DE4F1C-335E-4F58-96C6-FF6247BB8ACC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5253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z*1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solidFill>
                  <a:schemeClr val="accent2"/>
                </a:solidFill>
              </a:rPr>
              <a:t>x+y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z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z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B71A31-B115-4827-AAF9-D48E715B0566}"/>
              </a:ext>
            </a:extLst>
          </p:cNvPr>
          <p:cNvGrpSpPr/>
          <p:nvPr/>
        </p:nvGrpSpPr>
        <p:grpSpPr>
          <a:xfrm>
            <a:off x="544008" y="5368046"/>
            <a:ext cx="8055985" cy="909801"/>
            <a:chOff x="544008" y="5368046"/>
            <a:chExt cx="8055985" cy="909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18FBC20-4377-4087-B893-765142A5E35B}"/>
                    </a:ext>
                  </a:extLst>
                </p:cNvPr>
                <p:cNvSpPr txBox="1"/>
                <p:nvPr/>
              </p:nvSpPr>
              <p:spPr>
                <a:xfrm>
                  <a:off x="5377572" y="5404851"/>
                  <a:ext cx="3222421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18FBC20-4377-4087-B893-765142A5E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572" y="5404851"/>
                  <a:ext cx="3222421" cy="83619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52CEA-FCAB-4E41-9F78-5367A2D441B8}"/>
                    </a:ext>
                  </a:extLst>
                </p:cNvPr>
                <p:cNvSpPr txBox="1"/>
                <p:nvPr/>
              </p:nvSpPr>
              <p:spPr>
                <a:xfrm>
                  <a:off x="544008" y="5404851"/>
                  <a:ext cx="2268120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52CEA-FCAB-4E41-9F78-5367A2D44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08" y="5404851"/>
                  <a:ext cx="2268120" cy="8361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A58F4-9322-4648-8327-99620DA986D8}"/>
                    </a:ext>
                  </a:extLst>
                </p:cNvPr>
                <p:cNvSpPr txBox="1"/>
                <p:nvPr/>
              </p:nvSpPr>
              <p:spPr>
                <a:xfrm>
                  <a:off x="2960790" y="5368046"/>
                  <a:ext cx="2268120" cy="9098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A58F4-9322-4648-8327-99620DA98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0790" y="5368046"/>
                  <a:ext cx="2268120" cy="909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D1A6C80-51B5-478B-ADFC-E5B8513BAFCC}"/>
              </a:ext>
            </a:extLst>
          </p:cNvPr>
          <p:cNvSpPr txBox="1"/>
          <p:nvPr/>
        </p:nvSpPr>
        <p:spPr>
          <a:xfrm>
            <a:off x="1" y="6546021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6170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55904-ABC5-4001-BB3F-048CCA2F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More, With Numbers!</a:t>
            </a:r>
          </a:p>
        </p:txBody>
      </p:sp>
    </p:spTree>
    <p:extLst>
      <p:ext uri="{BB962C8B-B14F-4D97-AF65-F5344CB8AC3E}">
        <p14:creationId xmlns:p14="http://schemas.microsoft.com/office/powerpoint/2010/main" val="32494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ACEA1D-A9C2-46DE-BA12-3F37FD0CCCD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69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09C69-A329-4FE2-BAC3-F47B8BFE66FB}"/>
              </a:ext>
            </a:extLst>
          </p:cNvPr>
          <p:cNvGrpSpPr/>
          <p:nvPr/>
        </p:nvGrpSpPr>
        <p:grpSpPr>
          <a:xfrm>
            <a:off x="1870745" y="4677292"/>
            <a:ext cx="5837744" cy="467851"/>
            <a:chOff x="1870745" y="4677292"/>
            <a:chExt cx="5837744" cy="46785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745" y="4677292"/>
              <a:ext cx="3119532" cy="46785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4677292"/>
              <a:ext cx="2005741" cy="4314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39560-5AF0-4DE7-AF94-041E71DA83B9}"/>
              </a:ext>
            </a:extLst>
          </p:cNvPr>
          <p:cNvGrpSpPr/>
          <p:nvPr/>
        </p:nvGrpSpPr>
        <p:grpSpPr>
          <a:xfrm>
            <a:off x="1613707" y="5108779"/>
            <a:ext cx="3226696" cy="1428853"/>
            <a:chOff x="1613707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/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9AB9-0C37-4B9E-9E44-5350076745F4}"/>
              </a:ext>
            </a:extLst>
          </p:cNvPr>
          <p:cNvGrpSpPr/>
          <p:nvPr/>
        </p:nvGrpSpPr>
        <p:grpSpPr>
          <a:xfrm>
            <a:off x="4761795" y="5112361"/>
            <a:ext cx="3226696" cy="1425271"/>
            <a:chOff x="4761795" y="5112361"/>
            <a:chExt cx="3226696" cy="1425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/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ABF4D-1174-417C-9BE3-38CA5FCCB832}"/>
              </a:ext>
            </a:extLst>
          </p:cNvPr>
          <p:cNvGrpSpPr/>
          <p:nvPr/>
        </p:nvGrpSpPr>
        <p:grpSpPr>
          <a:xfrm>
            <a:off x="3681611" y="2462454"/>
            <a:ext cx="1258122" cy="1123577"/>
            <a:chOff x="3681611" y="2462454"/>
            <a:chExt cx="1258122" cy="11235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CD7B97E-9FE6-4F3B-9C03-ADE803D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611" y="2462454"/>
              <a:ext cx="1258122" cy="88022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57F38-8F9C-4992-8B9F-ED0CBF07B843}"/>
                </a:ext>
              </a:extLst>
            </p:cNvPr>
            <p:cNvSpPr txBox="1"/>
            <p:nvPr/>
          </p:nvSpPr>
          <p:spPr>
            <a:xfrm>
              <a:off x="3827904" y="3001256"/>
              <a:ext cx="1097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63B6E-16FB-4DBF-900E-5F4113708333}"/>
              </a:ext>
            </a:extLst>
          </p:cNvPr>
          <p:cNvGrpSpPr/>
          <p:nvPr/>
        </p:nvGrpSpPr>
        <p:grpSpPr>
          <a:xfrm>
            <a:off x="534717" y="4125204"/>
            <a:ext cx="4390792" cy="584775"/>
            <a:chOff x="534717" y="4125204"/>
            <a:chExt cx="4390792" cy="5847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DE8880-9AEA-40D1-A0CC-7529474A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4423487"/>
              <a:ext cx="254469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A08A54-AD6A-47F2-9F10-BD0F885C79D2}"/>
                </a:ext>
              </a:extLst>
            </p:cNvPr>
            <p:cNvSpPr txBox="1"/>
            <p:nvPr/>
          </p:nvSpPr>
          <p:spPr>
            <a:xfrm>
              <a:off x="534717" y="4125204"/>
              <a:ext cx="18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5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689D5E-70C8-4307-AEBB-2B5CD6C2B04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2930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10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5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BD1D5-116C-4BD1-884D-311F29B35DDD}"/>
              </a:ext>
            </a:extLst>
          </p:cNvPr>
          <p:cNvGrpSpPr/>
          <p:nvPr/>
        </p:nvGrpSpPr>
        <p:grpSpPr>
          <a:xfrm>
            <a:off x="2207002" y="5108779"/>
            <a:ext cx="3226696" cy="1428853"/>
            <a:chOff x="2207002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364994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364994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/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3655F-6609-4D67-84C5-DBD6E52F218F}"/>
              </a:ext>
            </a:extLst>
          </p:cNvPr>
          <p:cNvGrpSpPr/>
          <p:nvPr/>
        </p:nvGrpSpPr>
        <p:grpSpPr>
          <a:xfrm>
            <a:off x="5041798" y="5108779"/>
            <a:ext cx="3226696" cy="1428853"/>
            <a:chOff x="5041798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/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154D6A4-974C-4C7A-91D3-F279EDD19FDF}"/>
              </a:ext>
            </a:extLst>
          </p:cNvPr>
          <p:cNvSpPr/>
          <p:nvPr/>
        </p:nvSpPr>
        <p:spPr>
          <a:xfrm>
            <a:off x="2918594" y="3390123"/>
            <a:ext cx="2515101" cy="1820411"/>
          </a:xfrm>
          <a:custGeom>
            <a:avLst/>
            <a:gdLst>
              <a:gd name="connsiteX0" fmla="*/ 0 w 2298583"/>
              <a:gd name="connsiteY0" fmla="*/ 1761689 h 1820411"/>
              <a:gd name="connsiteX1" fmla="*/ 25167 w 2298583"/>
              <a:gd name="connsiteY1" fmla="*/ 0 h 1820411"/>
              <a:gd name="connsiteX2" fmla="*/ 746620 w 2298583"/>
              <a:gd name="connsiteY2" fmla="*/ 8389 h 1820411"/>
              <a:gd name="connsiteX3" fmla="*/ 2298583 w 2298583"/>
              <a:gd name="connsiteY3" fmla="*/ 1820411 h 1820411"/>
              <a:gd name="connsiteX4" fmla="*/ 0 w 2298583"/>
              <a:gd name="connsiteY4" fmla="*/ 1761689 h 182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83" h="1820411">
                <a:moveTo>
                  <a:pt x="0" y="1761689"/>
                </a:moveTo>
                <a:lnTo>
                  <a:pt x="25167" y="0"/>
                </a:lnTo>
                <a:lnTo>
                  <a:pt x="746620" y="8389"/>
                </a:lnTo>
                <a:lnTo>
                  <a:pt x="2298583" y="1820411"/>
                </a:lnTo>
                <a:lnTo>
                  <a:pt x="0" y="176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942147-DA48-4664-9689-B50223F7EDE2}"/>
              </a:ext>
            </a:extLst>
          </p:cNvPr>
          <p:cNvGrpSpPr/>
          <p:nvPr/>
        </p:nvGrpSpPr>
        <p:grpSpPr>
          <a:xfrm>
            <a:off x="2904370" y="3225849"/>
            <a:ext cx="2409758" cy="1945524"/>
            <a:chOff x="2904370" y="3225849"/>
            <a:chExt cx="2409758" cy="194552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370" y="3248487"/>
              <a:ext cx="1" cy="1922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2533" y="3225849"/>
              <a:ext cx="1681595" cy="19455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CF1A084-B931-4C74-86F7-7E74F63551EA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9198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A4F9-C077-4D17-8FB0-95C46E91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Linear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10ED5-F767-40C5-B7DB-4C4B5D873312}"/>
              </a:ext>
            </a:extLst>
          </p:cNvPr>
          <p:cNvSpPr txBox="1"/>
          <p:nvPr/>
        </p:nvSpPr>
        <p:spPr>
          <a:xfrm>
            <a:off x="-114089" y="3001162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Example: find </a:t>
            </a:r>
            <a:r>
              <a:rPr lang="en-US" sz="2800" b="1" dirty="0"/>
              <a:t>w</a:t>
            </a:r>
            <a:r>
              <a:rPr lang="en-US" sz="2800" dirty="0"/>
              <a:t> minimizing squared error over data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Each datapoint represented by some vector </a:t>
            </a:r>
            <a:r>
              <a:rPr lang="en-US" sz="2800" b="1" dirty="0"/>
              <a:t>x</a:t>
            </a:r>
            <a:r>
              <a:rPr lang="en-US" sz="2800" dirty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Can find optimal </a:t>
            </a:r>
            <a:r>
              <a:rPr lang="en-US" sz="2800" b="1" dirty="0"/>
              <a:t>w</a:t>
            </a:r>
            <a:r>
              <a:rPr lang="en-US" sz="2800" dirty="0"/>
              <a:t> with ~10 line derivation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/>
              <p:nvPr/>
            </p:nvSpPr>
            <p:spPr>
              <a:xfrm>
                <a:off x="1002882" y="1388685"/>
                <a:ext cx="7138236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2" y="1388685"/>
                <a:ext cx="7138236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1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A8B4-7091-41DF-8EA0-60AB97AF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You’ve Got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1CD64-275B-4A59-B19C-79DC59AE18E6}"/>
                  </a:ext>
                </a:extLst>
              </p:cNvPr>
              <p:cNvSpPr txBox="1"/>
              <p:nvPr/>
            </p:nvSpPr>
            <p:spPr>
              <a:xfrm>
                <a:off x="2879934" y="1547845"/>
                <a:ext cx="33841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1CD64-275B-4A59-B19C-79DC59AE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34" y="1547845"/>
                <a:ext cx="338413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5B5C5C-1FE4-4DC4-A34E-793B42889D1A}"/>
              </a:ext>
            </a:extLst>
          </p:cNvPr>
          <p:cNvSpPr txBox="1"/>
          <p:nvPr/>
        </p:nvSpPr>
        <p:spPr>
          <a:xfrm>
            <a:off x="268113" y="2396354"/>
            <a:ext cx="8607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We want to fit a model w that just will equal 6.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World’s most basic linear model / neural net: no inputs, just constant output.</a:t>
            </a:r>
          </a:p>
        </p:txBody>
      </p:sp>
    </p:spTree>
    <p:extLst>
      <p:ext uri="{BB962C8B-B14F-4D97-AF65-F5344CB8AC3E}">
        <p14:creationId xmlns:p14="http://schemas.microsoft.com/office/powerpoint/2010/main" val="25218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D9DB-C2C5-42AB-B639-D0314680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I’ll Need a Few Volunteers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C0566A-2D68-4A14-855F-E73EC6A0AEB5}"/>
              </a:ext>
            </a:extLst>
          </p:cNvPr>
          <p:cNvGrpSpPr/>
          <p:nvPr/>
        </p:nvGrpSpPr>
        <p:grpSpPr>
          <a:xfrm>
            <a:off x="2903060" y="1963771"/>
            <a:ext cx="3337879" cy="1033075"/>
            <a:chOff x="4471332" y="1477209"/>
            <a:chExt cx="3337879" cy="10330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AAA0AA-37DE-4B4C-B805-C66A35062934}"/>
                </a:ext>
              </a:extLst>
            </p:cNvPr>
            <p:cNvGrpSpPr/>
            <p:nvPr/>
          </p:nvGrpSpPr>
          <p:grpSpPr>
            <a:xfrm>
              <a:off x="5514874" y="1690689"/>
              <a:ext cx="1531878" cy="777240"/>
              <a:chOff x="5464154" y="3107182"/>
              <a:chExt cx="1531878" cy="7772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29F3-6FA0-4D41-B055-8EB8630CB368}"/>
                  </a:ext>
                </a:extLst>
              </p:cNvPr>
              <p:cNvSpPr/>
              <p:nvPr/>
            </p:nvSpPr>
            <p:spPr>
              <a:xfrm>
                <a:off x="5841473" y="3107182"/>
                <a:ext cx="777240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spc="-150" baseline="30000" dirty="0">
                    <a:solidFill>
                      <a:schemeClr val="tx1"/>
                    </a:solidFill>
                  </a:rPr>
                  <a:t>2</a:t>
                </a:r>
                <a:endParaRPr lang="en-US" sz="2800" spc="-1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263A8A-204C-47A5-81E4-4168A3044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4154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673C2C0-2455-4C8D-AC05-2F4164168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266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6607CEF-10AC-40AB-94D6-2DF59B1FE1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4154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0FC7E1D-9D98-4579-9207-79C30784E3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1266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F0D5DB-E8DB-40D8-B0E5-06BF4E1422FA}"/>
                </a:ext>
              </a:extLst>
            </p:cNvPr>
            <p:cNvSpPr txBox="1"/>
            <p:nvPr/>
          </p:nvSpPr>
          <p:spPr>
            <a:xfrm>
              <a:off x="5073587" y="1517219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AAD7F-9430-4DE3-971E-AB4705EDE824}"/>
                </a:ext>
              </a:extLst>
            </p:cNvPr>
            <p:cNvSpPr txBox="1"/>
            <p:nvPr/>
          </p:nvSpPr>
          <p:spPr>
            <a:xfrm>
              <a:off x="7031971" y="147720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F96512-464E-46E6-AB7B-711C7B052863}"/>
                </a:ext>
              </a:extLst>
            </p:cNvPr>
            <p:cNvSpPr txBox="1"/>
            <p:nvPr/>
          </p:nvSpPr>
          <p:spPr>
            <a:xfrm>
              <a:off x="7031971" y="195365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  <a:endParaRPr lang="en-US" sz="2800" baseline="30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17881C-F0FB-4483-AB6C-B9E6F0947510}"/>
                </a:ext>
              </a:extLst>
            </p:cNvPr>
            <p:cNvSpPr txBox="1"/>
            <p:nvPr/>
          </p:nvSpPr>
          <p:spPr>
            <a:xfrm>
              <a:off x="4471332" y="1987064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2ng</a:t>
              </a:r>
              <a:endParaRPr lang="en-US" sz="2800" baseline="30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9086C2-5E40-499A-B7DD-024655A47A79}"/>
              </a:ext>
            </a:extLst>
          </p:cNvPr>
          <p:cNvGrpSpPr/>
          <p:nvPr/>
        </p:nvGrpSpPr>
        <p:grpSpPr>
          <a:xfrm>
            <a:off x="-202437" y="1999590"/>
            <a:ext cx="3336569" cy="1053363"/>
            <a:chOff x="955304" y="1513028"/>
            <a:chExt cx="3336569" cy="1053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E08E3D-61E7-4DC4-B2CF-4807B656788D}"/>
                </a:ext>
              </a:extLst>
            </p:cNvPr>
            <p:cNvGrpSpPr/>
            <p:nvPr/>
          </p:nvGrpSpPr>
          <p:grpSpPr>
            <a:xfrm>
              <a:off x="1978119" y="1690689"/>
              <a:ext cx="1533956" cy="777240"/>
              <a:chOff x="3150814" y="3107182"/>
              <a:chExt cx="1533956" cy="77724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F53E9C-CC49-472A-AB99-59D00AE41CD2}"/>
                  </a:ext>
                </a:extLst>
              </p:cNvPr>
              <p:cNvSpPr/>
              <p:nvPr/>
            </p:nvSpPr>
            <p:spPr>
              <a:xfrm>
                <a:off x="3528135" y="3107182"/>
                <a:ext cx="777241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n-6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F93A4B2-0753-4E1C-B993-BB9A94E19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03" y="3261919"/>
                <a:ext cx="4447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C7F2A09-BD84-4D9D-8275-4FBBACCD64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7929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6BD339E-6E03-41B0-AF7D-C0629C609743}"/>
                  </a:ext>
                </a:extLst>
              </p:cNvPr>
              <p:cNvGrpSpPr/>
              <p:nvPr/>
            </p:nvGrpSpPr>
            <p:grpSpPr>
              <a:xfrm>
                <a:off x="3150814" y="3261919"/>
                <a:ext cx="444767" cy="504754"/>
                <a:chOff x="3350413" y="2428463"/>
                <a:chExt cx="367576" cy="417152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9E8EFCFC-6179-4D4C-BE53-BE64F87CF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0413" y="2428463"/>
                  <a:ext cx="36757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B130D9E-AE96-4CAC-A22F-1EBBA7C8B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50413" y="2845615"/>
                  <a:ext cx="367575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16C9C9-6574-406A-B26E-B7E60DD40322}"/>
                </a:ext>
              </a:extLst>
            </p:cNvPr>
            <p:cNvSpPr txBox="1"/>
            <p:nvPr/>
          </p:nvSpPr>
          <p:spPr>
            <a:xfrm>
              <a:off x="1557559" y="1553038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F657-630E-4654-89B6-5803141B4255}"/>
                </a:ext>
              </a:extLst>
            </p:cNvPr>
            <p:cNvSpPr txBox="1"/>
            <p:nvPr/>
          </p:nvSpPr>
          <p:spPr>
            <a:xfrm>
              <a:off x="3514633" y="1513028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n-6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7F888E-3213-4075-83C8-1F5F081562AC}"/>
                </a:ext>
              </a:extLst>
            </p:cNvPr>
            <p:cNvSpPr txBox="1"/>
            <p:nvPr/>
          </p:nvSpPr>
          <p:spPr>
            <a:xfrm>
              <a:off x="3514633" y="198946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A2A9DA-F104-4075-A53C-F3ADC537A318}"/>
                </a:ext>
              </a:extLst>
            </p:cNvPr>
            <p:cNvSpPr txBox="1"/>
            <p:nvPr/>
          </p:nvSpPr>
          <p:spPr>
            <a:xfrm>
              <a:off x="955304" y="2043171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g</a:t>
              </a:r>
              <a:endParaRPr lang="en-US" sz="2800" baseline="30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F7A30-B700-4662-B21D-970963AEB110}"/>
              </a:ext>
            </a:extLst>
          </p:cNvPr>
          <p:cNvGrpSpPr/>
          <p:nvPr/>
        </p:nvGrpSpPr>
        <p:grpSpPr>
          <a:xfrm>
            <a:off x="466366" y="3543086"/>
            <a:ext cx="2506955" cy="2849326"/>
            <a:chOff x="2268861" y="3056524"/>
            <a:chExt cx="2506955" cy="28493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124B48-B5F4-4306-A854-130C82305F76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05CCD1-606E-47B1-AE1A-BBA9987347AD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#1 (n-6):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6ACCD8-500C-4936-8067-060DACABFB1D}"/>
                </a:ext>
              </a:extLst>
            </p:cNvPr>
            <p:cNvSpPr txBox="1"/>
            <p:nvPr/>
          </p:nvSpPr>
          <p:spPr>
            <a:xfrm>
              <a:off x="2268861" y="361726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Forward: </a:t>
              </a:r>
            </a:p>
            <a:p>
              <a:pPr algn="ctr"/>
              <a:r>
                <a:rPr lang="en-US" sz="2800" dirty="0"/>
                <a:t>Compute n-6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5D9DCD-36F1-4218-B596-782EBD9AF680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Multiply by 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1DC363-E90A-47F8-9A51-05993A967242}"/>
              </a:ext>
            </a:extLst>
          </p:cNvPr>
          <p:cNvGrpSpPr/>
          <p:nvPr/>
        </p:nvGrpSpPr>
        <p:grpSpPr>
          <a:xfrm>
            <a:off x="3318523" y="3543086"/>
            <a:ext cx="2506955" cy="2849326"/>
            <a:chOff x="2268861" y="3056524"/>
            <a:chExt cx="2506955" cy="28493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AA15FD-C4AE-4B87-831B-80EDE0C68BF9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014770-F04D-4F53-A91E-A1BFE8C531D0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#2 (n</a:t>
              </a:r>
              <a:r>
                <a:rPr lang="en-US" sz="2800" baseline="30000" dirty="0"/>
                <a:t>2</a:t>
              </a:r>
              <a:r>
                <a:rPr lang="en-US" sz="2800" dirty="0"/>
                <a:t>):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199E0-1ECE-4822-8679-0B57F523E303}"/>
                </a:ext>
              </a:extLst>
            </p:cNvPr>
            <p:cNvSpPr txBox="1"/>
            <p:nvPr/>
          </p:nvSpPr>
          <p:spPr>
            <a:xfrm>
              <a:off x="2268861" y="361726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Forward: </a:t>
              </a:r>
            </a:p>
            <a:p>
              <a:pPr algn="ctr"/>
              <a:r>
                <a:rPr lang="en-US" sz="2800" dirty="0"/>
                <a:t>Compute 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59F1E-8660-4F11-9F7A-8627E329A8CE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Multiply by 2n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CD07FA-0D0A-4774-BBCB-2DC79FE06323}"/>
              </a:ext>
            </a:extLst>
          </p:cNvPr>
          <p:cNvGrpSpPr/>
          <p:nvPr/>
        </p:nvGrpSpPr>
        <p:grpSpPr>
          <a:xfrm>
            <a:off x="6170680" y="3543086"/>
            <a:ext cx="2506955" cy="2849326"/>
            <a:chOff x="2268861" y="3056524"/>
            <a:chExt cx="2506955" cy="28493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7DA941-16A3-4631-86F0-B808F8A69FA7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1BFB6E-00E5-4D03-AD2B-A0075CDDD21F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#3: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026A87-B310-4C87-AA65-5523CA3CCA98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Give me a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4BDB6-D773-4CD6-B47B-902B711D4793}"/>
                  </a:ext>
                </a:extLst>
              </p:cNvPr>
              <p:cNvSpPr txBox="1"/>
              <p:nvPr/>
            </p:nvSpPr>
            <p:spPr>
              <a:xfrm>
                <a:off x="2879934" y="1363436"/>
                <a:ext cx="33841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4BDB6-D773-4CD6-B47B-902B711D4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34" y="1363436"/>
                <a:ext cx="338413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2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610BB36-A22B-4069-A388-EAA1F1A4E14F}"/>
              </a:ext>
            </a:extLst>
          </p:cNvPr>
          <p:cNvSpPr/>
          <p:nvPr/>
        </p:nvSpPr>
        <p:spPr>
          <a:xfrm>
            <a:off x="6048462" y="151002"/>
            <a:ext cx="3020037" cy="848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92DEE-455E-4654-AB3E-E0C7CF33A272}"/>
              </a:ext>
            </a:extLst>
          </p:cNvPr>
          <p:cNvGrpSpPr/>
          <p:nvPr/>
        </p:nvGrpSpPr>
        <p:grpSpPr>
          <a:xfrm>
            <a:off x="2903060" y="0"/>
            <a:ext cx="3337879" cy="1033075"/>
            <a:chOff x="4471332" y="1477209"/>
            <a:chExt cx="3337879" cy="10330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23D4E3-2E87-45F6-AB19-037880255413}"/>
                </a:ext>
              </a:extLst>
            </p:cNvPr>
            <p:cNvGrpSpPr/>
            <p:nvPr/>
          </p:nvGrpSpPr>
          <p:grpSpPr>
            <a:xfrm>
              <a:off x="5514874" y="1690689"/>
              <a:ext cx="1531878" cy="777240"/>
              <a:chOff x="5464154" y="3107182"/>
              <a:chExt cx="1531878" cy="77724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2B5C62-DA5D-46B8-A753-738497098BD7}"/>
                  </a:ext>
                </a:extLst>
              </p:cNvPr>
              <p:cNvSpPr/>
              <p:nvPr/>
            </p:nvSpPr>
            <p:spPr>
              <a:xfrm>
                <a:off x="5841473" y="3107182"/>
                <a:ext cx="777240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spc="-150" baseline="30000" dirty="0">
                    <a:solidFill>
                      <a:schemeClr val="tx1"/>
                    </a:solidFill>
                  </a:rPr>
                  <a:t>2</a:t>
                </a:r>
                <a:endParaRPr lang="en-US" sz="2800" spc="-1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C1F9626-F458-4574-8600-EEF74694D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4154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0D8D907-3B11-4272-B9AD-92A2701BA2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266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190C4F2-CA92-42C3-A8AE-AD97C99977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4154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2D7CE19-0ACC-45D5-8A4A-A84281DA57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1266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B3F491-7BA9-40F6-831A-9CC41721D59A}"/>
                </a:ext>
              </a:extLst>
            </p:cNvPr>
            <p:cNvSpPr txBox="1"/>
            <p:nvPr/>
          </p:nvSpPr>
          <p:spPr>
            <a:xfrm>
              <a:off x="5073587" y="1517219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3B6190-0B37-4AAA-BF67-31A0E47CADD9}"/>
                </a:ext>
              </a:extLst>
            </p:cNvPr>
            <p:cNvSpPr txBox="1"/>
            <p:nvPr/>
          </p:nvSpPr>
          <p:spPr>
            <a:xfrm>
              <a:off x="7031971" y="147720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923D4A-A00B-40B7-A671-F725C745BBEB}"/>
                </a:ext>
              </a:extLst>
            </p:cNvPr>
            <p:cNvSpPr txBox="1"/>
            <p:nvPr/>
          </p:nvSpPr>
          <p:spPr>
            <a:xfrm>
              <a:off x="7031971" y="195365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  <a:endParaRPr lang="en-US" sz="2800" baseline="30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1A97A4-E14E-4D5D-9DE7-2061AAC7EBE6}"/>
                </a:ext>
              </a:extLst>
            </p:cNvPr>
            <p:cNvSpPr txBox="1"/>
            <p:nvPr/>
          </p:nvSpPr>
          <p:spPr>
            <a:xfrm>
              <a:off x="4471332" y="1987064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2ng</a:t>
              </a:r>
              <a:endParaRPr lang="en-US" sz="2800" baseline="30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234E-2266-4EE7-8CB4-13BD9342C105}"/>
              </a:ext>
            </a:extLst>
          </p:cNvPr>
          <p:cNvGrpSpPr/>
          <p:nvPr/>
        </p:nvGrpSpPr>
        <p:grpSpPr>
          <a:xfrm>
            <a:off x="-202437" y="35819"/>
            <a:ext cx="3336569" cy="1053363"/>
            <a:chOff x="955304" y="1513028"/>
            <a:chExt cx="3336569" cy="10533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FF428A-91C3-4E0F-801C-59036D9FD3C3}"/>
                </a:ext>
              </a:extLst>
            </p:cNvPr>
            <p:cNvGrpSpPr/>
            <p:nvPr/>
          </p:nvGrpSpPr>
          <p:grpSpPr>
            <a:xfrm>
              <a:off x="1978119" y="1690689"/>
              <a:ext cx="1533956" cy="777240"/>
              <a:chOff x="3150814" y="3107182"/>
              <a:chExt cx="1533956" cy="77724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E55C89-8997-4D0C-94FE-1888AFA07781}"/>
                  </a:ext>
                </a:extLst>
              </p:cNvPr>
              <p:cNvSpPr/>
              <p:nvPr/>
            </p:nvSpPr>
            <p:spPr>
              <a:xfrm>
                <a:off x="3528135" y="3107182"/>
                <a:ext cx="777241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n-6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D434C86-C3B5-47E0-8D56-876C7EA72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03" y="3261919"/>
                <a:ext cx="4447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2073953-91ED-46CA-B9B4-A9A1B0949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7929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B381E35-03E1-49BE-85EA-DF033DE29A82}"/>
                  </a:ext>
                </a:extLst>
              </p:cNvPr>
              <p:cNvGrpSpPr/>
              <p:nvPr/>
            </p:nvGrpSpPr>
            <p:grpSpPr>
              <a:xfrm>
                <a:off x="3150814" y="3261919"/>
                <a:ext cx="444767" cy="504754"/>
                <a:chOff x="3350413" y="2428463"/>
                <a:chExt cx="367576" cy="417152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69E2A47-F162-48D3-8BF1-5A80A09A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0413" y="2428463"/>
                  <a:ext cx="36757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C14B0E9A-2825-4691-A298-703B090B0F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50413" y="2845615"/>
                  <a:ext cx="367575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B390FF-2095-448E-A45F-D64B1841B549}"/>
                </a:ext>
              </a:extLst>
            </p:cNvPr>
            <p:cNvSpPr txBox="1"/>
            <p:nvPr/>
          </p:nvSpPr>
          <p:spPr>
            <a:xfrm>
              <a:off x="1557559" y="1553038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843483-644D-4A79-8461-3DDBC16D6B9F}"/>
                </a:ext>
              </a:extLst>
            </p:cNvPr>
            <p:cNvSpPr txBox="1"/>
            <p:nvPr/>
          </p:nvSpPr>
          <p:spPr>
            <a:xfrm>
              <a:off x="3514633" y="1513028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n-6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A5C85D-D5B4-406B-A967-3F0EDFF375A9}"/>
                </a:ext>
              </a:extLst>
            </p:cNvPr>
            <p:cNvSpPr txBox="1"/>
            <p:nvPr/>
          </p:nvSpPr>
          <p:spPr>
            <a:xfrm>
              <a:off x="3514633" y="198946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E0ECED-1E2D-45EB-B1AD-006E72F2C7FC}"/>
                </a:ext>
              </a:extLst>
            </p:cNvPr>
            <p:cNvSpPr txBox="1"/>
            <p:nvPr/>
          </p:nvSpPr>
          <p:spPr>
            <a:xfrm>
              <a:off x="955304" y="2043171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g</a:t>
              </a:r>
              <a:endParaRPr lang="en-US" sz="2800" baseline="30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630433-7430-466D-BE2A-A67AE002C226}"/>
                  </a:ext>
                </a:extLst>
              </p:cNvPr>
              <p:cNvSpPr txBox="1"/>
              <p:nvPr/>
            </p:nvSpPr>
            <p:spPr>
              <a:xfrm>
                <a:off x="6279649" y="350518"/>
                <a:ext cx="26306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630433-7430-466D-BE2A-A67AE002C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49" y="350518"/>
                <a:ext cx="263065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B3DDB0C-3CBD-497B-B9AA-7A84071CF38C}"/>
              </a:ext>
            </a:extLst>
          </p:cNvPr>
          <p:cNvGrpSpPr/>
          <p:nvPr/>
        </p:nvGrpSpPr>
        <p:grpSpPr>
          <a:xfrm>
            <a:off x="251914" y="1113947"/>
            <a:ext cx="8166402" cy="1089182"/>
            <a:chOff x="251914" y="1113947"/>
            <a:chExt cx="8166402" cy="108918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B9EA6A1-9FA4-44D1-AD63-85BB50411364}"/>
                </a:ext>
              </a:extLst>
            </p:cNvPr>
            <p:cNvGrpSpPr/>
            <p:nvPr/>
          </p:nvGrpSpPr>
          <p:grpSpPr>
            <a:xfrm>
              <a:off x="1974940" y="1113947"/>
              <a:ext cx="6443376" cy="1089182"/>
              <a:chOff x="1974940" y="1821809"/>
              <a:chExt cx="6443376" cy="108918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D654F6-2988-4685-8EA2-FD96395CFA22}"/>
                  </a:ext>
                </a:extLst>
              </p:cNvPr>
              <p:cNvGrpSpPr/>
              <p:nvPr/>
            </p:nvGrpSpPr>
            <p:grpSpPr>
              <a:xfrm>
                <a:off x="6123979" y="2035289"/>
                <a:ext cx="1531878" cy="777240"/>
                <a:chOff x="5464154" y="3107182"/>
                <a:chExt cx="1531878" cy="77724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B091A71-D9AF-487A-8179-2124BBF0056F}"/>
                    </a:ext>
                  </a:extLst>
                </p:cNvPr>
                <p:cNvSpPr/>
                <p:nvPr/>
              </p:nvSpPr>
              <p:spPr>
                <a:xfrm>
                  <a:off x="5841473" y="3107182"/>
                  <a:ext cx="777240" cy="77724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spc="-150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US" sz="2800" spc="-150" baseline="30000" dirty="0">
                      <a:solidFill>
                        <a:schemeClr val="tx1"/>
                      </a:solidFill>
                    </a:rPr>
                    <a:t>2</a:t>
                  </a:r>
                  <a:endParaRPr lang="en-US" sz="2800" spc="-1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CB11F8CC-7B09-46E5-A912-F2E822BC0E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4154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034ADD15-515A-4B10-BEDA-B95CDEA1A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1266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212EDD6A-926E-4992-89A9-59127163B3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64154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7A56F120-97C0-42CC-8D78-BBDA9366B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1266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D6A7DD-0BE0-4566-BC6D-B100A33D4229}"/>
                  </a:ext>
                </a:extLst>
              </p:cNvPr>
              <p:cNvSpPr txBox="1"/>
              <p:nvPr/>
            </p:nvSpPr>
            <p:spPr>
              <a:xfrm>
                <a:off x="5342106" y="1861819"/>
                <a:ext cx="785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464C0D-6DDB-4FA3-A594-FF297F7F3529}"/>
                  </a:ext>
                </a:extLst>
              </p:cNvPr>
              <p:cNvSpPr txBox="1"/>
              <p:nvPr/>
            </p:nvSpPr>
            <p:spPr>
              <a:xfrm>
                <a:off x="7641076" y="1821809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616ADB-8759-4448-AFD5-6819C36D57BB}"/>
                  </a:ext>
                </a:extLst>
              </p:cNvPr>
              <p:cNvSpPr txBox="1"/>
              <p:nvPr/>
            </p:nvSpPr>
            <p:spPr>
              <a:xfrm>
                <a:off x="7641076" y="2298250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E51FFC-B8B0-4332-97D7-D2C35609B90F}"/>
                  </a:ext>
                </a:extLst>
              </p:cNvPr>
              <p:cNvSpPr txBox="1"/>
              <p:nvPr/>
            </p:nvSpPr>
            <p:spPr>
              <a:xfrm>
                <a:off x="5080437" y="2331664"/>
                <a:ext cx="1047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278D191-B72E-4AB0-AB1B-A36EE2535939}"/>
                  </a:ext>
                </a:extLst>
              </p:cNvPr>
              <p:cNvGrpSpPr/>
              <p:nvPr/>
            </p:nvGrpSpPr>
            <p:grpSpPr>
              <a:xfrm>
                <a:off x="1974940" y="1857628"/>
                <a:ext cx="3336569" cy="1053363"/>
                <a:chOff x="955304" y="1513028"/>
                <a:chExt cx="3336569" cy="105336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4F855FC-B1A3-4A6B-B8A8-8707439E31B1}"/>
                    </a:ext>
                  </a:extLst>
                </p:cNvPr>
                <p:cNvGrpSpPr/>
                <p:nvPr/>
              </p:nvGrpSpPr>
              <p:grpSpPr>
                <a:xfrm>
                  <a:off x="1978119" y="1690689"/>
                  <a:ext cx="1533956" cy="777240"/>
                  <a:chOff x="3150814" y="3107182"/>
                  <a:chExt cx="1533956" cy="77724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D855546-E25E-4C9E-A754-6D27400CCE0A}"/>
                      </a:ext>
                    </a:extLst>
                  </p:cNvPr>
                  <p:cNvSpPr/>
                  <p:nvPr/>
                </p:nvSpPr>
                <p:spPr>
                  <a:xfrm>
                    <a:off x="3528135" y="3107182"/>
                    <a:ext cx="777241" cy="777240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spc="-150" dirty="0">
                        <a:solidFill>
                          <a:schemeClr val="tx1"/>
                        </a:solidFill>
                      </a:rPr>
                      <a:t>n-6</a:t>
                    </a:r>
                  </a:p>
                </p:txBody>
              </p:sp>
              <p:cxnSp>
                <p:nvCxnSpPr>
                  <p:cNvPr id="48" name="Straight Arrow Connector 47">
                    <a:extLst>
                      <a:ext uri="{FF2B5EF4-FFF2-40B4-BE49-F238E27FC236}">
                        <a16:creationId xmlns:a16="http://schemas.microsoft.com/office/drawing/2014/main" id="{B5B16A97-163C-428B-BE44-90E99AA11E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40003" y="3261919"/>
                    <a:ext cx="444767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>
                    <a:extLst>
                      <a:ext uri="{FF2B5EF4-FFF2-40B4-BE49-F238E27FC236}">
                        <a16:creationId xmlns:a16="http://schemas.microsoft.com/office/drawing/2014/main" id="{31429128-9EA0-4115-9226-03970D308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37929" y="3766673"/>
                    <a:ext cx="444766" cy="0"/>
                  </a:xfrm>
                  <a:prstGeom prst="straightConnector1">
                    <a:avLst/>
                  </a:prstGeom>
                  <a:ln w="762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42965EBD-5206-4E48-B3F2-65A881B80E5F}"/>
                      </a:ext>
                    </a:extLst>
                  </p:cNvPr>
                  <p:cNvGrpSpPr/>
                  <p:nvPr/>
                </p:nvGrpSpPr>
                <p:grpSpPr>
                  <a:xfrm>
                    <a:off x="3150814" y="3261919"/>
                    <a:ext cx="444767" cy="504754"/>
                    <a:chOff x="3350413" y="2428463"/>
                    <a:chExt cx="367576" cy="417152"/>
                  </a:xfrm>
                </p:grpSpPr>
                <p:cxnSp>
                  <p:nvCxnSpPr>
                    <p:cNvPr id="51" name="Straight Arrow Connector 50">
                      <a:extLst>
                        <a:ext uri="{FF2B5EF4-FFF2-40B4-BE49-F238E27FC236}">
                          <a16:creationId xmlns:a16="http://schemas.microsoft.com/office/drawing/2014/main" id="{3B6FE085-6184-4213-81A3-A593830E68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50413" y="2428463"/>
                      <a:ext cx="367576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Arrow Connector 51">
                      <a:extLst>
                        <a:ext uri="{FF2B5EF4-FFF2-40B4-BE49-F238E27FC236}">
                          <a16:creationId xmlns:a16="http://schemas.microsoft.com/office/drawing/2014/main" id="{58F2CA99-38DF-4966-B1C6-9A375FC4A7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50413" y="2845615"/>
                      <a:ext cx="367575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B27E22D-C371-45AB-B886-F22AF5F1B499}"/>
                    </a:ext>
                  </a:extLst>
                </p:cNvPr>
                <p:cNvSpPr txBox="1"/>
                <p:nvPr/>
              </p:nvSpPr>
              <p:spPr>
                <a:xfrm>
                  <a:off x="1225085" y="1553038"/>
                  <a:ext cx="7772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9D5473C-D94B-4046-9ADF-DFDADCC6C2F8}"/>
                    </a:ext>
                  </a:extLst>
                </p:cNvPr>
                <p:cNvSpPr txBox="1"/>
                <p:nvPr/>
              </p:nvSpPr>
              <p:spPr>
                <a:xfrm>
                  <a:off x="3514633" y="1513028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927E45A-D432-4C1D-BF4A-48EED0BBDF36}"/>
                    </a:ext>
                  </a:extLst>
                </p:cNvPr>
                <p:cNvSpPr txBox="1"/>
                <p:nvPr/>
              </p:nvSpPr>
              <p:spPr>
                <a:xfrm>
                  <a:off x="3514633" y="1989469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0442941-10C6-470D-AAB1-0C41E8A5E1E5}"/>
                    </a:ext>
                  </a:extLst>
                </p:cNvPr>
                <p:cNvSpPr txBox="1"/>
                <p:nvPr/>
              </p:nvSpPr>
              <p:spPr>
                <a:xfrm>
                  <a:off x="955304" y="2043171"/>
                  <a:ext cx="1047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  <a:endParaRPr lang="en-US" sz="2800" baseline="30000" dirty="0"/>
                </a:p>
              </p:txBody>
            </p:sp>
          </p:grp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A815CC6-ACDB-4E25-B268-A076B6C6B368}"/>
                </a:ext>
              </a:extLst>
            </p:cNvPr>
            <p:cNvSpPr txBox="1"/>
            <p:nvPr/>
          </p:nvSpPr>
          <p:spPr>
            <a:xfrm>
              <a:off x="251914" y="1396928"/>
              <a:ext cx="1656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w0: ___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8587F07-5B8A-4F56-BA8E-2413ED16AC84}"/>
              </a:ext>
            </a:extLst>
          </p:cNvPr>
          <p:cNvGrpSpPr/>
          <p:nvPr/>
        </p:nvGrpSpPr>
        <p:grpSpPr>
          <a:xfrm>
            <a:off x="251914" y="2911345"/>
            <a:ext cx="8166402" cy="1089182"/>
            <a:chOff x="251914" y="2763311"/>
            <a:chExt cx="8166402" cy="108918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09D0CCC-B9BF-490E-B17F-F5D7CDC68FBC}"/>
                </a:ext>
              </a:extLst>
            </p:cNvPr>
            <p:cNvGrpSpPr/>
            <p:nvPr/>
          </p:nvGrpSpPr>
          <p:grpSpPr>
            <a:xfrm>
              <a:off x="1974940" y="2763311"/>
              <a:ext cx="6443376" cy="1089182"/>
              <a:chOff x="1974940" y="1821809"/>
              <a:chExt cx="6443376" cy="108918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6005FC3-16FD-4170-982A-EBFF30D5BC69}"/>
                  </a:ext>
                </a:extLst>
              </p:cNvPr>
              <p:cNvGrpSpPr/>
              <p:nvPr/>
            </p:nvGrpSpPr>
            <p:grpSpPr>
              <a:xfrm>
                <a:off x="6123979" y="2035289"/>
                <a:ext cx="1531878" cy="777240"/>
                <a:chOff x="5464154" y="3107182"/>
                <a:chExt cx="1531878" cy="77724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8A2B37A-C888-4AA9-81A5-5747335A7E05}"/>
                    </a:ext>
                  </a:extLst>
                </p:cNvPr>
                <p:cNvSpPr/>
                <p:nvPr/>
              </p:nvSpPr>
              <p:spPr>
                <a:xfrm>
                  <a:off x="5841473" y="3107182"/>
                  <a:ext cx="777240" cy="77724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spc="-150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US" sz="2800" spc="-150" baseline="30000" dirty="0">
                      <a:solidFill>
                        <a:schemeClr val="tx1"/>
                      </a:solidFill>
                    </a:rPr>
                    <a:t>2</a:t>
                  </a:r>
                  <a:endParaRPr lang="en-US" sz="2800" spc="-1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60D5927-8DA8-48F6-AF92-F6227D4D4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4154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DA8BF4D8-C9CE-4595-BAF4-223C1AD87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1266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6E58F575-A739-41D5-9763-9B24C7CB59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64154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44FCC0A4-B352-4C2B-94A8-EB3565733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1266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48F586E-5104-4D97-9FB2-3A145A1EB9E7}"/>
                  </a:ext>
                </a:extLst>
              </p:cNvPr>
              <p:cNvSpPr txBox="1"/>
              <p:nvPr/>
            </p:nvSpPr>
            <p:spPr>
              <a:xfrm>
                <a:off x="5342106" y="1861819"/>
                <a:ext cx="785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19D73D1-6CF3-497E-BD45-412D88908037}"/>
                  </a:ext>
                </a:extLst>
              </p:cNvPr>
              <p:cNvSpPr txBox="1"/>
              <p:nvPr/>
            </p:nvSpPr>
            <p:spPr>
              <a:xfrm>
                <a:off x="7641076" y="1821809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8FC1DB-7B97-46EA-BF00-BF9172AE7A93}"/>
                  </a:ext>
                </a:extLst>
              </p:cNvPr>
              <p:cNvSpPr txBox="1"/>
              <p:nvPr/>
            </p:nvSpPr>
            <p:spPr>
              <a:xfrm>
                <a:off x="7641076" y="2298250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53202BB-4AE0-4B37-BD70-CF626105F132}"/>
                  </a:ext>
                </a:extLst>
              </p:cNvPr>
              <p:cNvSpPr txBox="1"/>
              <p:nvPr/>
            </p:nvSpPr>
            <p:spPr>
              <a:xfrm>
                <a:off x="5080437" y="2331664"/>
                <a:ext cx="1047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796051E-48B5-4BC7-8461-7B656D8BD18E}"/>
                  </a:ext>
                </a:extLst>
              </p:cNvPr>
              <p:cNvGrpSpPr/>
              <p:nvPr/>
            </p:nvGrpSpPr>
            <p:grpSpPr>
              <a:xfrm>
                <a:off x="1974940" y="1857628"/>
                <a:ext cx="3336569" cy="1053363"/>
                <a:chOff x="955304" y="1513028"/>
                <a:chExt cx="3336569" cy="1053363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6F000D7-8A87-4B4D-97C5-592260C4EFC1}"/>
                    </a:ext>
                  </a:extLst>
                </p:cNvPr>
                <p:cNvGrpSpPr/>
                <p:nvPr/>
              </p:nvGrpSpPr>
              <p:grpSpPr>
                <a:xfrm>
                  <a:off x="1978119" y="1690689"/>
                  <a:ext cx="1533956" cy="777240"/>
                  <a:chOff x="3150814" y="3107182"/>
                  <a:chExt cx="1533956" cy="77724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3AC3CF2-DA9D-4CD3-8599-390E207EAF71}"/>
                      </a:ext>
                    </a:extLst>
                  </p:cNvPr>
                  <p:cNvSpPr/>
                  <p:nvPr/>
                </p:nvSpPr>
                <p:spPr>
                  <a:xfrm>
                    <a:off x="3528135" y="3107182"/>
                    <a:ext cx="777241" cy="777240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spc="-150" dirty="0">
                        <a:solidFill>
                          <a:schemeClr val="tx1"/>
                        </a:solidFill>
                      </a:rPr>
                      <a:t>n-6</a:t>
                    </a:r>
                  </a:p>
                </p:txBody>
              </p:sp>
              <p:cxnSp>
                <p:nvCxnSpPr>
                  <p:cNvPr id="90" name="Straight Arrow Connector 89">
                    <a:extLst>
                      <a:ext uri="{FF2B5EF4-FFF2-40B4-BE49-F238E27FC236}">
                        <a16:creationId xmlns:a16="http://schemas.microsoft.com/office/drawing/2014/main" id="{361D36A0-FA60-4184-84B1-3E0F182418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40003" y="3261919"/>
                    <a:ext cx="444767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>
                    <a:extLst>
                      <a:ext uri="{FF2B5EF4-FFF2-40B4-BE49-F238E27FC236}">
                        <a16:creationId xmlns:a16="http://schemas.microsoft.com/office/drawing/2014/main" id="{EFEBA2E7-01E5-4E24-A033-E4E5A1D1F1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37929" y="3766673"/>
                    <a:ext cx="444766" cy="0"/>
                  </a:xfrm>
                  <a:prstGeom prst="straightConnector1">
                    <a:avLst/>
                  </a:prstGeom>
                  <a:ln w="762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E4215765-D46B-47A9-B44A-31DB5E547A09}"/>
                      </a:ext>
                    </a:extLst>
                  </p:cNvPr>
                  <p:cNvGrpSpPr/>
                  <p:nvPr/>
                </p:nvGrpSpPr>
                <p:grpSpPr>
                  <a:xfrm>
                    <a:off x="3150814" y="3261919"/>
                    <a:ext cx="444767" cy="504754"/>
                    <a:chOff x="3350413" y="2428463"/>
                    <a:chExt cx="367576" cy="417152"/>
                  </a:xfrm>
                </p:grpSpPr>
                <p:cxnSp>
                  <p:nvCxnSpPr>
                    <p:cNvPr id="93" name="Straight Arrow Connector 92">
                      <a:extLst>
                        <a:ext uri="{FF2B5EF4-FFF2-40B4-BE49-F238E27FC236}">
                          <a16:creationId xmlns:a16="http://schemas.microsoft.com/office/drawing/2014/main" id="{0D169C54-25AC-4160-9970-1D44D4D2FA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50413" y="2428463"/>
                      <a:ext cx="367576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Arrow Connector 93">
                      <a:extLst>
                        <a:ext uri="{FF2B5EF4-FFF2-40B4-BE49-F238E27FC236}">
                          <a16:creationId xmlns:a16="http://schemas.microsoft.com/office/drawing/2014/main" id="{F5F5CA3F-556C-4FFE-BE0B-9B806DA9C1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50413" y="2845615"/>
                      <a:ext cx="367575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24D717E-61AB-4399-BDE2-5AD70212CBEA}"/>
                    </a:ext>
                  </a:extLst>
                </p:cNvPr>
                <p:cNvSpPr txBox="1"/>
                <p:nvPr/>
              </p:nvSpPr>
              <p:spPr>
                <a:xfrm>
                  <a:off x="1225085" y="1553038"/>
                  <a:ext cx="7772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9990B5F-BEB4-4804-9171-F1C459C88269}"/>
                    </a:ext>
                  </a:extLst>
                </p:cNvPr>
                <p:cNvSpPr txBox="1"/>
                <p:nvPr/>
              </p:nvSpPr>
              <p:spPr>
                <a:xfrm>
                  <a:off x="3514633" y="1513028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E8FEF3D-A496-4D96-807D-689DE32C4126}"/>
                    </a:ext>
                  </a:extLst>
                </p:cNvPr>
                <p:cNvSpPr txBox="1"/>
                <p:nvPr/>
              </p:nvSpPr>
              <p:spPr>
                <a:xfrm>
                  <a:off x="3514633" y="1989469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537A8C0-718C-4C10-A7BD-0B9036383707}"/>
                    </a:ext>
                  </a:extLst>
                </p:cNvPr>
                <p:cNvSpPr txBox="1"/>
                <p:nvPr/>
              </p:nvSpPr>
              <p:spPr>
                <a:xfrm>
                  <a:off x="955304" y="2043171"/>
                  <a:ext cx="1047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  <a:endParaRPr lang="en-US" sz="2800" baseline="30000" dirty="0"/>
                </a:p>
              </p:txBody>
            </p:sp>
          </p:grp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14E65FB-4E34-4F2A-9693-2490DF622197}"/>
                </a:ext>
              </a:extLst>
            </p:cNvPr>
            <p:cNvSpPr txBox="1"/>
            <p:nvPr/>
          </p:nvSpPr>
          <p:spPr>
            <a:xfrm>
              <a:off x="251914" y="3046292"/>
              <a:ext cx="1656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w1: ___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6C3D072-9113-4820-B831-B2F22C3CAA21}"/>
              </a:ext>
            </a:extLst>
          </p:cNvPr>
          <p:cNvGrpSpPr/>
          <p:nvPr/>
        </p:nvGrpSpPr>
        <p:grpSpPr>
          <a:xfrm>
            <a:off x="251914" y="4708743"/>
            <a:ext cx="8166402" cy="1089182"/>
            <a:chOff x="251914" y="4619571"/>
            <a:chExt cx="8166402" cy="108918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C375189-9278-45C3-A1D8-3FB86C84EDFD}"/>
                </a:ext>
              </a:extLst>
            </p:cNvPr>
            <p:cNvGrpSpPr/>
            <p:nvPr/>
          </p:nvGrpSpPr>
          <p:grpSpPr>
            <a:xfrm>
              <a:off x="1974940" y="4619571"/>
              <a:ext cx="6443376" cy="1089182"/>
              <a:chOff x="1974940" y="1821809"/>
              <a:chExt cx="6443376" cy="108918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FC38D0A-A052-4513-B453-CFAED947813B}"/>
                  </a:ext>
                </a:extLst>
              </p:cNvPr>
              <p:cNvGrpSpPr/>
              <p:nvPr/>
            </p:nvGrpSpPr>
            <p:grpSpPr>
              <a:xfrm>
                <a:off x="6123979" y="2035289"/>
                <a:ext cx="1531878" cy="777240"/>
                <a:chOff x="5464154" y="3107182"/>
                <a:chExt cx="1531878" cy="777240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4787A63D-8093-4680-9EBA-7BE0E4AE2856}"/>
                    </a:ext>
                  </a:extLst>
                </p:cNvPr>
                <p:cNvSpPr/>
                <p:nvPr/>
              </p:nvSpPr>
              <p:spPr>
                <a:xfrm>
                  <a:off x="5841473" y="3107182"/>
                  <a:ext cx="777240" cy="77724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spc="-150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US" sz="2800" spc="-150" baseline="30000" dirty="0">
                      <a:solidFill>
                        <a:schemeClr val="tx1"/>
                      </a:solidFill>
                    </a:rPr>
                    <a:t>2</a:t>
                  </a:r>
                  <a:endParaRPr lang="en-US" sz="2800" spc="-1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D2FB4FAF-4FC4-452F-8E36-CBF9F30F1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4154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E62565F9-F688-4EAC-A9D2-4A2FB9024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1266" y="3261919"/>
                  <a:ext cx="44476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80BF6C45-E6F1-4235-91AC-1A37BC24E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64154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D0BFF798-09BB-43E5-B80C-F03D85E10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1266" y="3766673"/>
                  <a:ext cx="444766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F56A8EC-5DFD-45BD-BC1B-3733870D9DE7}"/>
                  </a:ext>
                </a:extLst>
              </p:cNvPr>
              <p:cNvSpPr txBox="1"/>
              <p:nvPr/>
            </p:nvSpPr>
            <p:spPr>
              <a:xfrm>
                <a:off x="5342106" y="1861819"/>
                <a:ext cx="785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69FD880-C54D-4EE6-8D5E-80D7D641737B}"/>
                  </a:ext>
                </a:extLst>
              </p:cNvPr>
              <p:cNvSpPr txBox="1"/>
              <p:nvPr/>
            </p:nvSpPr>
            <p:spPr>
              <a:xfrm>
                <a:off x="7641076" y="1821809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3A1CCCF-C6F7-4A14-9606-A3AF87B13626}"/>
                  </a:ext>
                </a:extLst>
              </p:cNvPr>
              <p:cNvSpPr txBox="1"/>
              <p:nvPr/>
            </p:nvSpPr>
            <p:spPr>
              <a:xfrm>
                <a:off x="7641076" y="2298250"/>
                <a:ext cx="777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561E98A-D387-4D3E-AEA0-E1D9D14D40E1}"/>
                  </a:ext>
                </a:extLst>
              </p:cNvPr>
              <p:cNvSpPr txBox="1"/>
              <p:nvPr/>
            </p:nvSpPr>
            <p:spPr>
              <a:xfrm>
                <a:off x="5080437" y="2331664"/>
                <a:ext cx="1047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__</a:t>
                </a:r>
                <a:endParaRPr lang="en-US" sz="2800" baseline="30000" dirty="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7DC5BD3-B869-4308-AB3C-6DBD35B50CB4}"/>
                  </a:ext>
                </a:extLst>
              </p:cNvPr>
              <p:cNvGrpSpPr/>
              <p:nvPr/>
            </p:nvGrpSpPr>
            <p:grpSpPr>
              <a:xfrm>
                <a:off x="1974940" y="1857628"/>
                <a:ext cx="3336569" cy="1053363"/>
                <a:chOff x="955304" y="1513028"/>
                <a:chExt cx="3336569" cy="1053363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7CC1328-9FA1-481C-AD22-413F4D5F18D2}"/>
                    </a:ext>
                  </a:extLst>
                </p:cNvPr>
                <p:cNvGrpSpPr/>
                <p:nvPr/>
              </p:nvGrpSpPr>
              <p:grpSpPr>
                <a:xfrm>
                  <a:off x="1978119" y="1690689"/>
                  <a:ext cx="1533956" cy="777240"/>
                  <a:chOff x="3150814" y="3107182"/>
                  <a:chExt cx="1533956" cy="777240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33C11DD8-8EF2-428E-9AED-CBD2A17C01AC}"/>
                      </a:ext>
                    </a:extLst>
                  </p:cNvPr>
                  <p:cNvSpPr/>
                  <p:nvPr/>
                </p:nvSpPr>
                <p:spPr>
                  <a:xfrm>
                    <a:off x="3528135" y="3107182"/>
                    <a:ext cx="777241" cy="777240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spc="-150" dirty="0">
                        <a:solidFill>
                          <a:schemeClr val="tx1"/>
                        </a:solidFill>
                      </a:rPr>
                      <a:t>n-6</a:t>
                    </a:r>
                  </a:p>
                </p:txBody>
              </p:sp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21351CBE-6B67-4F59-9926-27CCDB572D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40003" y="3261919"/>
                    <a:ext cx="444767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9475C864-23E6-4088-AD71-4D69ABEF1D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37929" y="3766673"/>
                    <a:ext cx="444766" cy="0"/>
                  </a:xfrm>
                  <a:prstGeom prst="straightConnector1">
                    <a:avLst/>
                  </a:prstGeom>
                  <a:ln w="762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4E0E6D11-1B7A-4BE7-9C2E-91B5FC42EF01}"/>
                      </a:ext>
                    </a:extLst>
                  </p:cNvPr>
                  <p:cNvGrpSpPr/>
                  <p:nvPr/>
                </p:nvGrpSpPr>
                <p:grpSpPr>
                  <a:xfrm>
                    <a:off x="3150814" y="3261919"/>
                    <a:ext cx="444767" cy="504754"/>
                    <a:chOff x="3350413" y="2428463"/>
                    <a:chExt cx="367576" cy="417152"/>
                  </a:xfrm>
                </p:grpSpPr>
                <p:cxnSp>
                  <p:nvCxnSpPr>
                    <p:cNvPr id="116" name="Straight Arrow Connector 115">
                      <a:extLst>
                        <a:ext uri="{FF2B5EF4-FFF2-40B4-BE49-F238E27FC236}">
                          <a16:creationId xmlns:a16="http://schemas.microsoft.com/office/drawing/2014/main" id="{9A27F585-B2D6-4F24-9D87-AD59BA9364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50413" y="2428463"/>
                      <a:ext cx="367576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Arrow Connector 116">
                      <a:extLst>
                        <a:ext uri="{FF2B5EF4-FFF2-40B4-BE49-F238E27FC236}">
                          <a16:creationId xmlns:a16="http://schemas.microsoft.com/office/drawing/2014/main" id="{D6C12EE4-4C08-47AD-85EA-227C86048A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50413" y="2845615"/>
                      <a:ext cx="367575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8572C799-D220-46BA-B9DD-BC452A509BAD}"/>
                    </a:ext>
                  </a:extLst>
                </p:cNvPr>
                <p:cNvSpPr txBox="1"/>
                <p:nvPr/>
              </p:nvSpPr>
              <p:spPr>
                <a:xfrm>
                  <a:off x="1225085" y="1553038"/>
                  <a:ext cx="7772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8AD7A83-25E4-4A93-80BC-11DD031DC1DC}"/>
                    </a:ext>
                  </a:extLst>
                </p:cNvPr>
                <p:cNvSpPr txBox="1"/>
                <p:nvPr/>
              </p:nvSpPr>
              <p:spPr>
                <a:xfrm>
                  <a:off x="3514633" y="1513028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F3E3085-EFB8-41B9-9F8C-87D8389A1E2C}"/>
                    </a:ext>
                  </a:extLst>
                </p:cNvPr>
                <p:cNvSpPr txBox="1"/>
                <p:nvPr/>
              </p:nvSpPr>
              <p:spPr>
                <a:xfrm>
                  <a:off x="3514633" y="1989469"/>
                  <a:ext cx="7772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__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3F6FB68-847C-47EB-BA25-8EF624FBB644}"/>
                    </a:ext>
                  </a:extLst>
                </p:cNvPr>
                <p:cNvSpPr txBox="1"/>
                <p:nvPr/>
              </p:nvSpPr>
              <p:spPr>
                <a:xfrm>
                  <a:off x="955304" y="2043171"/>
                  <a:ext cx="1047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/>
                    <a:t>__</a:t>
                  </a:r>
                  <a:endParaRPr lang="en-US" sz="2800" baseline="30000" dirty="0"/>
                </a:p>
              </p:txBody>
            </p:sp>
          </p:grp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3BA80F0-C015-47E2-9B4B-2D43B388CFE1}"/>
                </a:ext>
              </a:extLst>
            </p:cNvPr>
            <p:cNvSpPr txBox="1"/>
            <p:nvPr/>
          </p:nvSpPr>
          <p:spPr>
            <a:xfrm>
              <a:off x="251914" y="4902552"/>
              <a:ext cx="1656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w2: ___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439A3323-3A1B-4227-AE84-888F4E914F21}"/>
              </a:ext>
            </a:extLst>
          </p:cNvPr>
          <p:cNvSpPr txBox="1"/>
          <p:nvPr/>
        </p:nvSpPr>
        <p:spPr>
          <a:xfrm>
            <a:off x="3166347" y="4093025"/>
            <a:ext cx="48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w2 = w1 - (1/4) ___ =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B3E4016-D810-4556-81F8-27FEAB88B053}"/>
              </a:ext>
            </a:extLst>
          </p:cNvPr>
          <p:cNvSpPr txBox="1"/>
          <p:nvPr/>
        </p:nvSpPr>
        <p:spPr>
          <a:xfrm>
            <a:off x="2989187" y="2295627"/>
            <a:ext cx="48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w1 = w0 - (1/4) ___ =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93835B4-FA53-450D-9EE8-088035E84CAB}"/>
              </a:ext>
            </a:extLst>
          </p:cNvPr>
          <p:cNvSpPr txBox="1"/>
          <p:nvPr/>
        </p:nvSpPr>
        <p:spPr>
          <a:xfrm>
            <a:off x="3166347" y="5890424"/>
            <a:ext cx="48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w3 = w2 - (1/4) ___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87A2DC-5E78-3179-7E33-3A0A430E750B}"/>
                  </a:ext>
                </a:extLst>
              </p14:cNvPr>
              <p14:cNvContentPartPr/>
              <p14:nvPr/>
            </p14:nvContentPartPr>
            <p14:xfrm>
              <a:off x="1000080" y="845640"/>
              <a:ext cx="7812720" cy="551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87A2DC-5E78-3179-7E33-3A0A430E75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720" y="836280"/>
                <a:ext cx="7831440" cy="55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28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6F86-6F87-4BE4-AB0E-70D0E39C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Preemptively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D255-0AB5-4BCD-AB9E-5EAED7FB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diagrams look complex but that’s since we’re covering the details together</a:t>
            </a:r>
          </a:p>
        </p:txBody>
      </p:sp>
    </p:spTree>
    <p:extLst>
      <p:ext uri="{BB962C8B-B14F-4D97-AF65-F5344CB8AC3E}">
        <p14:creationId xmlns:p14="http://schemas.microsoft.com/office/powerpoint/2010/main" val="43548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D1BB-032D-4A0C-A681-C72C1836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More Complex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2C22C-52CD-4299-904C-A2BDF22CE99E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FB087-5966-4C3F-99B1-4862BA4D3E13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FB087-5966-4C3F-99B1-4862BA4D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33E2B7-E5D8-4298-9B14-D8E916328AB1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2CE23-56B6-4AA4-8401-00F7222257AA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383DC-FACA-49DC-9D06-5A555564D298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2D8DD-6517-4D8E-B442-51312B03B667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EE0CB-6081-4239-B771-1DE5C8D1B7CF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42651-6BA4-474B-994C-B4FBBEEB0367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DE5EA4-2204-481E-859D-562CC5A669BC}"/>
              </a:ext>
            </a:extLst>
          </p:cNvPr>
          <p:cNvSpPr/>
          <p:nvPr/>
        </p:nvSpPr>
        <p:spPr>
          <a:xfrm>
            <a:off x="6923326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n+1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4CC2C0-9734-4CEC-9CB1-61D6F03D7732}"/>
              </a:ext>
            </a:extLst>
          </p:cNvPr>
          <p:cNvSpPr/>
          <p:nvPr/>
        </p:nvSpPr>
        <p:spPr>
          <a:xfrm>
            <a:off x="5756202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e</a:t>
            </a:r>
            <a:r>
              <a:rPr lang="en-US" sz="2600" spc="-150" baseline="30000" dirty="0" err="1">
                <a:solidFill>
                  <a:schemeClr val="tx1"/>
                </a:solidFill>
              </a:rPr>
              <a:t>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582A3C-2984-4DBE-89A5-13B35A1A92EE}"/>
              </a:ext>
            </a:extLst>
          </p:cNvPr>
          <p:cNvSpPr/>
          <p:nvPr/>
        </p:nvSpPr>
        <p:spPr>
          <a:xfrm>
            <a:off x="8090449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1/n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29A405-3956-4709-82FC-E88351C4039E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7DD088-327E-4E0A-B227-336396E73F4C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AAF0E5-B890-461A-A733-916C9E1A8B51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3060578-657C-4224-9089-DF518FE71BAF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598EC5-E022-4492-B331-CC1793B13212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1C2D21-83B6-4947-B50A-046813289E10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C4C4A7-E238-440A-900D-32178A94A5C8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96FA9B-34EA-45F7-A330-F23F2C9B62F9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1DCBA3-6627-47E3-97D0-48C1E5B2E127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17B814-69E8-4B2F-9A83-05E4C42E1D16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97A674-C5D6-4F09-957D-9267C3B45EC1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31B942-8AAC-45E5-BE71-99E29527BF2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AF40AD-4B21-4894-A809-F319195E871F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C623C9-489F-4E14-BC8F-F03F4C807A95}"/>
              </a:ext>
            </a:extLst>
          </p:cNvPr>
          <p:cNvCxnSpPr>
            <a:cxnSpLocks/>
          </p:cNvCxnSpPr>
          <p:nvPr/>
        </p:nvCxnSpPr>
        <p:spPr>
          <a:xfrm>
            <a:off x="5366318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0E0D02-F6B0-447D-9FB8-C962D22D7946}"/>
              </a:ext>
            </a:extLst>
          </p:cNvPr>
          <p:cNvCxnSpPr>
            <a:cxnSpLocks/>
          </p:cNvCxnSpPr>
          <p:nvPr/>
        </p:nvCxnSpPr>
        <p:spPr>
          <a:xfrm>
            <a:off x="6533442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1017FC9-7992-45AF-B299-E4B414FE68B5}"/>
              </a:ext>
            </a:extLst>
          </p:cNvPr>
          <p:cNvCxnSpPr>
            <a:cxnSpLocks/>
          </p:cNvCxnSpPr>
          <p:nvPr/>
        </p:nvCxnSpPr>
        <p:spPr>
          <a:xfrm>
            <a:off x="7700566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72F206-BA0D-49CF-8188-43F675CEEEF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81191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0E2556-2676-47EA-8E9B-7160B88072E0}"/>
              </a:ext>
            </a:extLst>
          </p:cNvPr>
          <p:cNvGrpSpPr/>
          <p:nvPr/>
        </p:nvGrpSpPr>
        <p:grpSpPr>
          <a:xfrm>
            <a:off x="2317410" y="1579040"/>
            <a:ext cx="628453" cy="1966834"/>
            <a:chOff x="2317410" y="1579040"/>
            <a:chExt cx="628453" cy="1966834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C10485D-1A28-4F1B-B2B2-CA5AF15528A7}"/>
                </a:ext>
              </a:extLst>
            </p:cNvPr>
            <p:cNvCxnSpPr>
              <a:cxnSpLocks/>
            </p:cNvCxnSpPr>
            <p:nvPr/>
          </p:nvCxnSpPr>
          <p:spPr>
            <a:xfrm>
              <a:off x="2317410" y="1850579"/>
              <a:ext cx="467501" cy="16952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C299C00-02C2-43A7-BC4E-CDC57FD2220E}"/>
                </a:ext>
              </a:extLst>
            </p:cNvPr>
            <p:cNvSpPr txBox="1"/>
            <p:nvPr/>
          </p:nvSpPr>
          <p:spPr>
            <a:xfrm>
              <a:off x="2381299" y="1579040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-2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49E937-FE39-421E-945C-46054EF06F44}"/>
              </a:ext>
            </a:extLst>
          </p:cNvPr>
          <p:cNvGrpSpPr/>
          <p:nvPr/>
        </p:nvGrpSpPr>
        <p:grpSpPr>
          <a:xfrm>
            <a:off x="2988778" y="3128178"/>
            <a:ext cx="888057" cy="958802"/>
            <a:chOff x="2988778" y="3128178"/>
            <a:chExt cx="888057" cy="958802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5E55F32-C972-4277-9F78-3ED7DB050183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4" y="3650493"/>
              <a:ext cx="597261" cy="43648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E702166-9C73-4EEB-8957-713A1297BF65}"/>
                </a:ext>
              </a:extLst>
            </p:cNvPr>
            <p:cNvSpPr txBox="1"/>
            <p:nvPr/>
          </p:nvSpPr>
          <p:spPr>
            <a:xfrm>
              <a:off x="2988778" y="3128178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223C432-179C-47D5-9CBC-D1A8BC3E0CE3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223C432-179C-47D5-9CBC-D1A8BC3E0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47CA0CE-8C28-4604-A20C-652BED29656C}"/>
              </a:ext>
            </a:extLst>
          </p:cNvPr>
          <p:cNvGrpSpPr/>
          <p:nvPr/>
        </p:nvGrpSpPr>
        <p:grpSpPr>
          <a:xfrm>
            <a:off x="4167296" y="3650493"/>
            <a:ext cx="564564" cy="523220"/>
            <a:chOff x="4167296" y="3650493"/>
            <a:chExt cx="564564" cy="5232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A2D1062-7AE4-406F-91C3-574C879EB14F}"/>
                </a:ext>
              </a:extLst>
            </p:cNvPr>
            <p:cNvSpPr txBox="1"/>
            <p:nvPr/>
          </p:nvSpPr>
          <p:spPr>
            <a:xfrm>
              <a:off x="4167296" y="3650493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98BEA62-38E7-4E6C-98AD-56621D010E48}"/>
                </a:ext>
              </a:extLst>
            </p:cNvPr>
            <p:cNvCxnSpPr>
              <a:cxnSpLocks/>
            </p:cNvCxnSpPr>
            <p:nvPr/>
          </p:nvCxnSpPr>
          <p:spPr>
            <a:xfrm>
              <a:off x="4246153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BACBF4-692F-4033-8F60-57B7DC06C26F}"/>
              </a:ext>
            </a:extLst>
          </p:cNvPr>
          <p:cNvGrpSpPr/>
          <p:nvPr/>
        </p:nvGrpSpPr>
        <p:grpSpPr>
          <a:xfrm>
            <a:off x="5083735" y="3650493"/>
            <a:ext cx="564564" cy="523220"/>
            <a:chOff x="5083735" y="3650493"/>
            <a:chExt cx="564564" cy="52322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88EC0FA-00D7-434A-B3CB-32FE90AB8D1A}"/>
                </a:ext>
              </a:extLst>
            </p:cNvPr>
            <p:cNvSpPr txBox="1"/>
            <p:nvPr/>
          </p:nvSpPr>
          <p:spPr>
            <a:xfrm>
              <a:off x="5083735" y="3650493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-1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53443AF-871D-493C-859F-A2FB679FEEE2}"/>
                </a:ext>
              </a:extLst>
            </p:cNvPr>
            <p:cNvCxnSpPr>
              <a:cxnSpLocks/>
            </p:cNvCxnSpPr>
            <p:nvPr/>
          </p:nvCxnSpPr>
          <p:spPr>
            <a:xfrm>
              <a:off x="5230867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FED1AC-75DB-474D-9CE4-8F26029C9944}"/>
              </a:ext>
            </a:extLst>
          </p:cNvPr>
          <p:cNvGrpSpPr/>
          <p:nvPr/>
        </p:nvGrpSpPr>
        <p:grpSpPr>
          <a:xfrm>
            <a:off x="5936775" y="3650493"/>
            <a:ext cx="1000159" cy="523220"/>
            <a:chOff x="5936775" y="3650493"/>
            <a:chExt cx="1000159" cy="5232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634C39-5D3B-4ED9-BF21-CAD12EBC17DC}"/>
                </a:ext>
              </a:extLst>
            </p:cNvPr>
            <p:cNvSpPr txBox="1"/>
            <p:nvPr/>
          </p:nvSpPr>
          <p:spPr>
            <a:xfrm>
              <a:off x="5936775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0.37 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A8F714E-AB43-4314-B4DF-D48B4E76E319}"/>
                </a:ext>
              </a:extLst>
            </p:cNvPr>
            <p:cNvCxnSpPr>
              <a:cxnSpLocks/>
            </p:cNvCxnSpPr>
            <p:nvPr/>
          </p:nvCxnSpPr>
          <p:spPr>
            <a:xfrm>
              <a:off x="6262938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341BC-000D-4793-B4D3-D9BFE8B77C7D}"/>
              </a:ext>
            </a:extLst>
          </p:cNvPr>
          <p:cNvGrpSpPr/>
          <p:nvPr/>
        </p:nvGrpSpPr>
        <p:grpSpPr>
          <a:xfrm>
            <a:off x="6954550" y="3650493"/>
            <a:ext cx="1000159" cy="523220"/>
            <a:chOff x="6954550" y="3650493"/>
            <a:chExt cx="1000159" cy="52322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511818-D491-4131-954A-F8AE50855ECD}"/>
                </a:ext>
              </a:extLst>
            </p:cNvPr>
            <p:cNvSpPr txBox="1"/>
            <p:nvPr/>
          </p:nvSpPr>
          <p:spPr>
            <a:xfrm>
              <a:off x="6954550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1.37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A8D439A-91B0-4B38-BA7F-8F2692E33141}"/>
                </a:ext>
              </a:extLst>
            </p:cNvPr>
            <p:cNvCxnSpPr>
              <a:cxnSpLocks/>
            </p:cNvCxnSpPr>
            <p:nvPr/>
          </p:nvCxnSpPr>
          <p:spPr>
            <a:xfrm>
              <a:off x="7259688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51ADBB-6473-49F1-9220-86D427F5CE62}"/>
              </a:ext>
            </a:extLst>
          </p:cNvPr>
          <p:cNvGrpSpPr/>
          <p:nvPr/>
        </p:nvGrpSpPr>
        <p:grpSpPr>
          <a:xfrm>
            <a:off x="8082583" y="3650493"/>
            <a:ext cx="1000159" cy="523220"/>
            <a:chOff x="8082583" y="3650493"/>
            <a:chExt cx="1000159" cy="52322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AFD3186-EF5D-4E05-8265-116A7F2B58F5}"/>
                </a:ext>
              </a:extLst>
            </p:cNvPr>
            <p:cNvSpPr txBox="1"/>
            <p:nvPr/>
          </p:nvSpPr>
          <p:spPr>
            <a:xfrm>
              <a:off x="8082583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0.73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5796369-DE53-4AF2-9062-89499A10F2BD}"/>
                </a:ext>
              </a:extLst>
            </p:cNvPr>
            <p:cNvCxnSpPr>
              <a:cxnSpLocks/>
            </p:cNvCxnSpPr>
            <p:nvPr/>
          </p:nvCxnSpPr>
          <p:spPr>
            <a:xfrm>
              <a:off x="8220141" y="4172525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EBC5B9-4D50-4825-81C3-D89ED405CC97}"/>
              </a:ext>
            </a:extLst>
          </p:cNvPr>
          <p:cNvGrpSpPr/>
          <p:nvPr/>
        </p:nvGrpSpPr>
        <p:grpSpPr>
          <a:xfrm>
            <a:off x="2042727" y="3607126"/>
            <a:ext cx="742184" cy="771054"/>
            <a:chOff x="2042727" y="3607126"/>
            <a:chExt cx="742184" cy="771054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D8FA542-55A1-4ED9-BF53-3F7DA0980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410" y="3794595"/>
              <a:ext cx="467501" cy="58358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E2D7499-EE30-46A1-BED2-746CF49FB26A}"/>
                </a:ext>
              </a:extLst>
            </p:cNvPr>
            <p:cNvSpPr txBox="1"/>
            <p:nvPr/>
          </p:nvSpPr>
          <p:spPr>
            <a:xfrm>
              <a:off x="2042727" y="3607126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91F850B-9380-4A2C-B6FC-774BD10E046D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A29BE2-F45F-4B6D-A999-E679D60ADF94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A29BE2-F45F-4B6D-A999-E679D60A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1A2890-B170-4E06-8D22-9055512B29B3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1A2890-B170-4E06-8D22-9055512B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C04546-9660-4D4D-AB51-DC430E05FAC2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C04546-9660-4D4D-AB51-DC430E05F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E5EEC29-4F26-498B-8A68-1125860208CD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E5EEC29-4F26-498B-8A68-11258602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40E5D0F2-E904-4C65-97FF-5411C8976DDE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DB95F9-1D5A-4DEB-AE7F-F5250B58BE97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D7C5BDB-CDD1-4FB7-B0E1-45CBF376E742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BFFB11A-1A8C-4DBD-994A-8AFF51063F6C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916472-6E04-46AA-8066-443BFE7C47E0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916472-6E04-46AA-8066-443BFE7C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861D8-AEAD-4F8B-A5AF-2424B1DF55BA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861D8-AEAD-4F8B-A5AF-2424B1DF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9BBBB94F-6A12-4069-A32C-AE4EB6CB0C3D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B471EE-2440-4514-9D59-00E0FE898A37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33D61B-FA69-4111-8443-3679B1BA2DDC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565428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993E3A-F48D-4F30-B096-B1C2FDEE3AA0}"/>
              </a:ext>
            </a:extLst>
          </p:cNvPr>
          <p:cNvSpPr txBox="1"/>
          <p:nvPr/>
        </p:nvSpPr>
        <p:spPr>
          <a:xfrm>
            <a:off x="8462881" y="4723483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A7FA46-C3F9-4A39-9A30-BFDEAC31BC6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20735FD-A85E-4004-BEE2-9806140C8D85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2AF506-ADFE-8C14-D286-A0745CA6B8D5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2AF506-ADFE-8C14-D286-A0745CA6B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8C7AD-DAE6-4085-A399-0EB8278679B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8C7AD-DAE6-4085-A399-0EB827867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3203E-3E32-858A-7000-BC3F1A5802DB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3203E-3E32-858A-7000-BC3F1A58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571B42-0AC5-DBD7-2578-A5931E4FE1BF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571B42-0AC5-DBD7-2578-A5931E4FE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C6433C5-CAA2-975F-E779-A2E397174696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E445B-5900-A2F9-7F9A-6E9A5DE8CE46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28FBA-429B-867B-F03D-5A65AA0E4A28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A97413-2B4A-6656-9924-AEEB741FDE94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DDDF29-B5E8-80FB-B0AA-D5600AFAED92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DDDF29-B5E8-80FB-B0AA-D5600AFAE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1F7B52-971D-37F9-07A3-FC6573D9AE13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1F7B52-971D-37F9-07A3-FC6573D9A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B47B86B-B4C5-6745-A15C-7D954B86746B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3F86E-0F06-0119-0271-BF2FCD895054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3404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F9E32D-D224-4C43-960D-4769CEC7957B}"/>
                  </a:ext>
                </a:extLst>
              </p:cNvPr>
              <p:cNvSpPr txBox="1"/>
              <p:nvPr/>
            </p:nvSpPr>
            <p:spPr>
              <a:xfrm>
                <a:off x="4398070" y="5196257"/>
                <a:ext cx="41535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1.37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∗1=−0.53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F9E32D-D224-4C43-960D-4769CEC79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070" y="5196257"/>
                <a:ext cx="415357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E1E8C8-7168-4E45-B463-32D12754AD3C}"/>
              </a:ext>
            </a:extLst>
          </p:cNvPr>
          <p:cNvSpPr txBox="1"/>
          <p:nvPr/>
        </p:nvSpPr>
        <p:spPr>
          <a:xfrm>
            <a:off x="2635800" y="5831180"/>
            <a:ext cx="59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Where does 1.37 come from?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083D02-4397-405F-89A4-B6DEEAA6E8A7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50A380-E180-4CA9-B3C0-71BBEE860D7E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5E66FE3-8048-47F2-99C7-856D2C4FD2B5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C5750F-992D-A379-BD8E-B9A2D03C7A20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C5750F-992D-A379-BD8E-B9A2D03C7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6D05E8-0D2D-F022-774A-225C0390B894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6D05E8-0D2D-F022-774A-225C0390B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6DC52B-6988-4EA4-A2DE-7C6459935CDA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6DC52B-6988-4EA4-A2DE-7C6459935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78BAA-09F9-A81A-797E-685A47068354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78BAA-09F9-A81A-797E-685A47068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5A0094E-E684-B43D-FDD9-B04939D2E70D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8326D-3544-659F-C653-8AD73E42CBDB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BFFCF-C41B-8C44-DF6A-C1F3DE7A1EE7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4E8C6-2FAB-809F-4006-F47B670ADFF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C14CB2-CB84-3370-41CB-6B8CCF7FD7F7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C14CB2-CB84-3370-41CB-6B8CCF7FD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0BE389-5A92-9CB8-18B9-EF05ECB12C6C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0BE389-5A92-9CB8-18B9-EF05ECB12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B6D1542-332A-718E-957D-DE3884772DDA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8883D-AAE0-5957-E4F6-820B8CE38F97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42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993E3A-F48D-4F30-B096-B1C2FDEE3AA0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63FB21-8235-490A-BBEA-96FEF945707C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34047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1∗−0.53=−0.53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63FB21-8235-490A-BBEA-96FEF9457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340477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688ABCDD-29C4-4D65-B482-22E03E59CF51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845951D-CE46-4677-959E-4E61989261AA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04BC30-EB38-7DCE-9208-A81E9FDB4E2E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04BC30-EB38-7DCE-9208-A81E9FDB4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07A360-EC30-D3FC-219E-04A310A13AAD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07A360-EC30-D3FC-219E-04A310A13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9311A3-7E73-5445-2985-7B3AC9F18003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9311A3-7E73-5445-2985-7B3AC9F1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B2D88-9CAB-DE0E-CB7E-C204CF61A1FD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B2D88-9CAB-DE0E-CB7E-C204CF61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CCC68C0-0BBF-EEAC-12CE-983A3EE8E717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3A197-4122-5E4F-6D6C-2DB38F5BB9C6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D7979-DC41-E449-5A20-C5FCC035EC28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C39B2-124E-675C-E780-7C9FBFB53CFE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03D1D7-809E-B9A5-3B30-9E1F16699C1B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03D1D7-809E-B9A5-3B30-9E1F1669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B2F72-36DA-FC4B-C443-72AF454C7476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B2F72-36DA-FC4B-C443-72AF454C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BBF98F0-F63C-02B2-ED70-31B2016A2BEA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ABDA7-E087-60A6-D94F-C188D7F40975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08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A4F9-C077-4D17-8FB0-95C46E91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10ED5-F767-40C5-B7DB-4C4B5D873312}"/>
              </a:ext>
            </a:extLst>
          </p:cNvPr>
          <p:cNvSpPr txBox="1"/>
          <p:nvPr/>
        </p:nvSpPr>
        <p:spPr>
          <a:xfrm>
            <a:off x="-114089" y="3001162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What about an arbitrary loss function L?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What about an arbitrary parametric function f?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Solution: take the gradient, do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/>
              <p:nvPr/>
            </p:nvSpPr>
            <p:spPr>
              <a:xfrm>
                <a:off x="1002882" y="1388685"/>
                <a:ext cx="6870342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2" y="1388685"/>
                <a:ext cx="6870342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26884-BBF5-4A2C-BF42-8742FCB9C69C}"/>
                  </a:ext>
                </a:extLst>
              </p:cNvPr>
              <p:cNvSpPr txBox="1"/>
              <p:nvPr/>
            </p:nvSpPr>
            <p:spPr>
              <a:xfrm>
                <a:off x="2453780" y="4386157"/>
                <a:ext cx="48116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26884-BBF5-4A2C-BF42-8742FCB9C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780" y="4386157"/>
                <a:ext cx="48116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87011BD-C23F-4BE7-A780-F70BDF447744}"/>
              </a:ext>
            </a:extLst>
          </p:cNvPr>
          <p:cNvGrpSpPr/>
          <p:nvPr/>
        </p:nvGrpSpPr>
        <p:grpSpPr>
          <a:xfrm>
            <a:off x="276837" y="5003205"/>
            <a:ext cx="6820248" cy="1416660"/>
            <a:chOff x="276837" y="5003205"/>
            <a:chExt cx="6820248" cy="141666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3423B22-EB26-496D-A719-F38B209F739D}"/>
                </a:ext>
              </a:extLst>
            </p:cNvPr>
            <p:cNvSpPr/>
            <p:nvPr/>
          </p:nvSpPr>
          <p:spPr>
            <a:xfrm rot="5400000">
              <a:off x="6022835" y="4143793"/>
              <a:ext cx="214838" cy="1933662"/>
            </a:xfrm>
            <a:prstGeom prst="rightBrace">
              <a:avLst>
                <a:gd name="adj1" fmla="val 134926"/>
                <a:gd name="adj2" fmla="val 50000"/>
              </a:avLst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DE572-F3DB-4D6A-B528-F698572B8E31}"/>
                </a:ext>
              </a:extLst>
            </p:cNvPr>
            <p:cNvSpPr txBox="1"/>
            <p:nvPr/>
          </p:nvSpPr>
          <p:spPr>
            <a:xfrm>
              <a:off x="276837" y="5342647"/>
              <a:ext cx="58492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What if L(f(w)) is complicated?</a:t>
              </a:r>
            </a:p>
            <a:p>
              <a:pPr algn="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</a:rPr>
                <a:t>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9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3583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∗−0.53=−0.2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358335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6CF2670-107D-44B6-95EF-754E6AA7586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0452B58-8016-45EA-8111-CA0664AEB46B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1F0B5F-ABCB-4438-9241-C9861B32FA30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BD986B-8E8D-8D8F-3AAA-3D9F9EF279B9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BD986B-8E8D-8D8F-3AAA-3D9F9EF27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A0E02F-E8E5-5B6C-AA06-443B0885457B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A0E02F-E8E5-5B6C-AA06-443B08854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DEDED4-EE9D-9ABC-88C4-2538AF247DF0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DEDED4-EE9D-9ABC-88C4-2538AF247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13A8D3-FF1E-2CB6-20FF-8488265464FB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13A8D3-FF1E-2CB6-20FF-848826546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061BF2-09A5-84C8-A793-ACBFCA8AC00F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9AF38-EF6D-69DE-CD63-3C2693C060D3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1A794-A00F-50DA-0354-25D8FA6006BB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6B76E-9DC8-AE36-7823-F46BE39D397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FDC398-3631-A389-607B-7544A0FD4186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FDC398-3631-A389-607B-7544A0FD4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AC19DE-9D25-1589-4524-2AEDEC65F954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AC19DE-9D25-1589-4524-2AEDEC65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76D090C-85D6-7DC8-66F3-0D9C51DA1A1E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5FEEF-7AFA-2547-1739-043BFE4CB7F3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56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2949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−1∗−0.2=0.2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294952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C61275-572E-4C6A-896E-112B7D0290F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32FA232-B530-4B09-BA99-EC71DDB79402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845566-A523-4933-91D1-0534A1419371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C2F386-2B1A-B584-FAB7-C53F85EA5EA1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C2F386-2B1A-B584-FAB7-C53F85EA5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0D6A8F-BFCC-126B-3853-46C3D7212173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0D6A8F-BFCC-126B-3853-46C3D7212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8A8DCF-F4B0-074A-44EC-115B1EBEAB47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8A8DCF-F4B0-074A-44EC-115B1EBEA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6610D0-0C03-390A-A86C-BBE8C6FAE039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6610D0-0C03-390A-A86C-BBE8C6FAE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BF98D60-C225-7DF0-4EEB-2BFE076AEC28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E0C70-7E0F-4C89-40EE-E080AE92452E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B928E-8F5D-0F86-BC8B-EC38BE7A142F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82E178-711A-61EF-719C-71677FA55A89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A3152-6900-103C-E9AB-77F87E2C9F4F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A3152-6900-103C-E9AB-77F87E2C9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CA9934-2463-6C1D-C841-B37A15BDDE06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CA9934-2463-6C1D-C841-B37A15BDD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A9F2E19-3F78-7584-A828-6C5559E41122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7C666-39C8-251E-E6EB-3BBB2DB39C66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36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7358CF-8F98-4587-8EEC-A0034775F019}"/>
              </a:ext>
            </a:extLst>
          </p:cNvPr>
          <p:cNvGrpSpPr/>
          <p:nvPr/>
        </p:nvGrpSpPr>
        <p:grpSpPr>
          <a:xfrm>
            <a:off x="3566392" y="5556263"/>
            <a:ext cx="5201969" cy="895402"/>
            <a:chOff x="3566392" y="5556263"/>
            <a:chExt cx="5201969" cy="89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1∗0.2=0.2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201897-B0E3-4D86-B8BF-7EFF25BE76E0}"/>
                </a:ext>
              </a:extLst>
            </p:cNvPr>
            <p:cNvSpPr txBox="1"/>
            <p:nvPr/>
          </p:nvSpPr>
          <p:spPr>
            <a:xfrm>
              <a:off x="3566392" y="5928445"/>
              <a:ext cx="520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Gets sent back both directions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0AC6361E-7AC6-435C-B910-52FDAA3526C9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61C1C4-AB88-43AD-A900-F9068CFAF40C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5664E8C-BA2F-49A7-87D8-ECCCD6387603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BB768-E495-B6D2-4BFD-116647F02940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6BB768-E495-B6D2-4BFD-116647F02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3E74EF-FA01-C4E0-7454-EE693DBC6E90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3E74EF-FA01-C4E0-7454-EE693DBC6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2E4295-8BB3-0B4A-4BE8-7AD7B168165C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2E4295-8BB3-0B4A-4BE8-7AD7B1681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7F7C48-DE8E-7EB6-92FB-C7204D588072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7F7C48-DE8E-7EB6-92FB-C7204D588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6A7F89A-A41B-A2BE-5FBB-EB03F9D867EE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35AFD-E1A7-DCF6-5261-24A98BCFFC26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072EB-D079-E47F-FCAA-0463A2DD1F9F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32CD8-A7F4-DE83-70E5-8421088BE45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3F9A36-F2E3-6422-9D59-8DF484651EFE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3F9A36-F2E3-6422-9D59-8DF484651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3DCCE-0805-044C-A167-25842745217A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3DCCE-0805-044C-A167-25842745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A33D5BB-BA01-F885-7E03-5546D4A92F1F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936DA-FDCF-A19E-4076-9DB8F55FC28A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15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31616D-C7BB-4196-A3CE-6ECC8FAAE7DD}"/>
              </a:ext>
            </a:extLst>
          </p:cNvPr>
          <p:cNvGrpSpPr/>
          <p:nvPr/>
        </p:nvGrpSpPr>
        <p:grpSpPr>
          <a:xfrm>
            <a:off x="3566392" y="5556263"/>
            <a:ext cx="5201969" cy="895402"/>
            <a:chOff x="3566392" y="5556263"/>
            <a:chExt cx="5201969" cy="89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1∗0.2=0.2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201897-B0E3-4D86-B8BF-7EFF25BE76E0}"/>
                </a:ext>
              </a:extLst>
            </p:cNvPr>
            <p:cNvSpPr txBox="1"/>
            <p:nvPr/>
          </p:nvSpPr>
          <p:spPr>
            <a:xfrm>
              <a:off x="3566392" y="5928445"/>
              <a:ext cx="520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Gets sent back both directions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51D19C-06AA-47EE-9275-2273CCC9E16B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DCAA22-E1BF-476A-A426-0A371B54C5A8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F72C264-71FB-4DDA-A0C0-15BE9BC966E4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7A2CC1C-428F-4849-B806-9420217BEE8F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8990EE-6705-3CA6-8EFF-4F224FEC9B45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8990EE-6705-3CA6-8EFF-4F224FEC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97EE91-4106-59D4-EE97-48DE3F1DC568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97EE91-4106-59D4-EE97-48DE3F1DC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04457A-F0CA-9417-DE57-D7145B4D202F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04457A-F0CA-9417-DE57-D7145B4D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B65C1F-C38A-9A29-928D-41853560BCD3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B65C1F-C38A-9A29-928D-41853560B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2E9F41B-F235-79B7-D704-C34B02C1B965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92D0D-C16F-7199-37CE-8492D97C9BEE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3AE0E-42D1-5693-E79D-ADF12234BEA5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A6470-9552-FAF8-18AF-B0326D83B8D5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B09DA-43B3-05BC-ABB9-960A5E8749B9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B09DA-43B3-05BC-ABB9-960A5E87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7F6E22-BE3C-B2A5-456B-31D2C3803840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7F6E22-BE3C-B2A5-456B-31D2C3803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E297FC-00E0-268F-A24E-6A46CE8D4321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CFE05D-1F53-B8A4-2016-D0FE4E179C70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4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462012" y="5499308"/>
                <a:ext cx="2949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−1∗0.2=−0.2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12" y="5499308"/>
                <a:ext cx="294952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A0C68F-1547-4F8F-8F71-978029BD4061}"/>
                  </a:ext>
                </a:extLst>
              </p:cNvPr>
              <p:cNvSpPr txBox="1"/>
              <p:nvPr/>
            </p:nvSpPr>
            <p:spPr>
              <a:xfrm>
                <a:off x="4731860" y="5990448"/>
                <a:ext cx="23371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∗0.2=0.4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A0C68F-1547-4F8F-8F71-978029BD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60" y="5990448"/>
                <a:ext cx="233717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A8974C7-02EA-42EA-A928-EE942E3C467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B64D0DB-39F9-4D8D-9870-7B3E0D53A2D5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6A65CF7-671E-47F7-B356-AE3069AE1226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432F14-D2D8-9387-3CF1-9A0040B1FF87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432F14-D2D8-9387-3CF1-9A0040B1F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893475-9D1A-C3C7-979F-37E6B7232A1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893475-9D1A-C3C7-979F-37E6B7232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CDDFC-C928-6C1B-BE31-76378E3B821E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CDDFC-C928-6C1B-BE31-76378E3B8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6CB24C-9771-7715-C632-4F781B17E715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6CB24C-9771-7715-C632-4F781B17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6C72A21-2AA6-15DD-95D9-258700E3E069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3F594-0151-E204-C6B3-A8EBAFB41683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F95B8-D4E0-B851-3F3F-1692E9FA5B5E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222C9-4FA5-997E-1E79-804C43F3D92F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8702BC-B4DF-C63C-2781-AE956C2A63DC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8702BC-B4DF-C63C-2781-AE956C2A6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5F7624-C674-147B-9897-33B56953355C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5F7624-C674-147B-9897-33B569533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6FBE88E-FB5D-14A2-C13B-C1B506A482F0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A79AE-49AE-7032-4FAE-C3907744C5FF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0050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F08136-F9AE-4804-B382-1BBD3D0CDB9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3F0364-82B1-4722-BFF5-088508883B37}"/>
              </a:ext>
            </a:extLst>
          </p:cNvPr>
          <p:cNvGrpSpPr/>
          <p:nvPr/>
        </p:nvGrpSpPr>
        <p:grpSpPr>
          <a:xfrm>
            <a:off x="4462012" y="5499308"/>
            <a:ext cx="2949525" cy="921580"/>
            <a:chOff x="4462012" y="5499308"/>
            <a:chExt cx="2949525" cy="921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462012" y="5499308"/>
                  <a:ext cx="29495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−2∗0.2=−0.4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012" y="5499308"/>
                  <a:ext cx="2949525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69E3C5A-1356-4C2C-B9FA-FF81E93719FF}"/>
                    </a:ext>
                  </a:extLst>
                </p:cNvPr>
                <p:cNvSpPr txBox="1"/>
                <p:nvPr/>
              </p:nvSpPr>
              <p:spPr>
                <a:xfrm>
                  <a:off x="4462012" y="5928445"/>
                  <a:ext cx="29495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−3∗0.2=−0.6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69E3C5A-1356-4C2C-B9FA-FF81E9371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012" y="5928445"/>
                  <a:ext cx="2949525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55AB06A-9024-4EDF-B8E1-C52198CAB342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568902F-FB19-4B13-8BA8-C387C42A4A18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0672BB-D7DC-DE24-27B6-F498124F2562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0672BB-D7DC-DE24-27B6-F498124F2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A5E718-E3DA-F454-87A2-DE255DDC5D60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A5E718-E3DA-F454-87A2-DE255DDC5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B6E10-AFE5-D737-CFFC-00E55A069FD5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B6E10-AFE5-D737-CFFC-00E55A069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1E8AC-3F33-D003-F051-19374219354A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1E8AC-3F33-D003-F051-19374219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1C89EFD-D4C8-C042-A6E1-699471CD26C7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CC6F4-31F1-D41E-9E86-39B2A92E7040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7D80B-7784-24A4-D7E5-C055C3D408A9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CA888-79BF-8FA6-5AE3-0DEE647B46EA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182AE8-7B6F-B31F-9D51-112AA0557872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182AE8-7B6F-B31F-9D51-112AA0557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FC9F1E-98DE-1BDB-288B-B0CC26D3EB1C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FC9F1E-98DE-1BDB-288B-B0CC26D3E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2BBA402-FC46-1B81-218D-4AA5185811B4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116B4-D3D3-D9B6-E644-AE2C2098A1FF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0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F08136-F9AE-4804-B382-1BBD3D0CDB9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216AA-7DFD-4476-8BFA-BE68FF1530D3}"/>
              </a:ext>
            </a:extLst>
          </p:cNvPr>
          <p:cNvSpPr txBox="1"/>
          <p:nvPr/>
        </p:nvSpPr>
        <p:spPr>
          <a:xfrm>
            <a:off x="515249" y="4804367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-0.6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5C42164-9B55-444D-9B24-9E2F8FF11804}"/>
              </a:ext>
            </a:extLst>
          </p:cNvPr>
          <p:cNvCxnSpPr>
            <a:cxnSpLocks/>
          </p:cNvCxnSpPr>
          <p:nvPr/>
        </p:nvCxnSpPr>
        <p:spPr>
          <a:xfrm flipH="1" flipV="1">
            <a:off x="1478331" y="50711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282714F-9AAA-4514-AB37-F90AF0D52D5A}"/>
              </a:ext>
            </a:extLst>
          </p:cNvPr>
          <p:cNvCxnSpPr>
            <a:cxnSpLocks/>
          </p:cNvCxnSpPr>
          <p:nvPr/>
        </p:nvCxnSpPr>
        <p:spPr>
          <a:xfrm flipH="1" flipV="1">
            <a:off x="1433625" y="4281328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5D1D635-E8B7-4F7B-807A-8137F5383006}"/>
              </a:ext>
            </a:extLst>
          </p:cNvPr>
          <p:cNvSpPr txBox="1"/>
          <p:nvPr/>
        </p:nvSpPr>
        <p:spPr>
          <a:xfrm>
            <a:off x="512177" y="399611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B9F808-1497-4FBD-ABAF-4FDDC8F574EF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ADE2E6-6D88-4F02-A9A8-B3005861DC71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96B10-1135-89CB-9840-EC99733BAE37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96B10-1135-89CB-9840-EC99733B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7DEA11-3B27-03ED-448F-3B49A8A82EFB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7DEA11-3B27-03ED-448F-3B49A8A82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7D51C9-E4C9-11B0-F3A0-63FD04683426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7D51C9-E4C9-11B0-F3A0-63FD0468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D5A47-537A-6B69-05B4-678B2D29DB59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D5A47-537A-6B69-05B4-678B2D29D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5984E75-0780-3554-36A5-C5813B03F01B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2DC0F-6F8D-2276-5904-B9282D3D7972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418D1-C576-7269-1AD8-925DC99EB4C1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D64B1-A91C-2233-FF5C-308012B07C9A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716C46-A24F-35F9-6A90-4C7F55A3970D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716C46-A24F-35F9-6A90-4C7F55A39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DADE17-42D3-5AE7-BACC-5FB109D6E2C2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DADE17-42D3-5AE7-BACC-5FB109D6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DB1ADA8-EA88-13F6-E368-BDA1369AD2CD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60666-CC55-29A3-505E-219C6D486BE2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659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216AA-7DFD-4476-8BFA-BE68FF1530D3}"/>
              </a:ext>
            </a:extLst>
          </p:cNvPr>
          <p:cNvSpPr txBox="1"/>
          <p:nvPr/>
        </p:nvSpPr>
        <p:spPr>
          <a:xfrm>
            <a:off x="515249" y="4804367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-0.6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5C42164-9B55-444D-9B24-9E2F8FF11804}"/>
              </a:ext>
            </a:extLst>
          </p:cNvPr>
          <p:cNvCxnSpPr>
            <a:cxnSpLocks/>
          </p:cNvCxnSpPr>
          <p:nvPr/>
        </p:nvCxnSpPr>
        <p:spPr>
          <a:xfrm flipH="1" flipV="1">
            <a:off x="1478331" y="50711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282714F-9AAA-4514-AB37-F90AF0D52D5A}"/>
              </a:ext>
            </a:extLst>
          </p:cNvPr>
          <p:cNvCxnSpPr>
            <a:cxnSpLocks/>
          </p:cNvCxnSpPr>
          <p:nvPr/>
        </p:nvCxnSpPr>
        <p:spPr>
          <a:xfrm flipH="1" flipV="1">
            <a:off x="1433625" y="4281328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5D1D635-E8B7-4F7B-807A-8137F5383006}"/>
              </a:ext>
            </a:extLst>
          </p:cNvPr>
          <p:cNvSpPr txBox="1"/>
          <p:nvPr/>
        </p:nvSpPr>
        <p:spPr>
          <a:xfrm>
            <a:off x="512177" y="399611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CC779C-3115-4893-BA2D-C599F7E83A0A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A861A4A-8C35-47AE-9109-C89E95A3758A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EEC5B8-7335-4F57-99CC-8936E7C9DB6D}"/>
              </a:ext>
            </a:extLst>
          </p:cNvPr>
          <p:cNvSpPr txBox="1"/>
          <p:nvPr/>
        </p:nvSpPr>
        <p:spPr>
          <a:xfrm>
            <a:off x="4636037" y="5251508"/>
            <a:ext cx="358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PHEW!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DCEBA2E-1A22-4F36-859B-48FD3C7C2A59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CA6BDD-5DE0-9D9D-D9AE-527527E35E0A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CA6BDD-5DE0-9D9D-D9AE-527527E35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D0B4B7-ADDD-A132-4F16-08C9F2FF21E9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D0B4B7-ADDD-A132-4F16-08C9F2FF2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DFC093-6496-F80C-304F-03710311702F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DFC093-6496-F80C-304F-037103117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0E18B4-671B-41F2-5AFF-3196B4411504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0E18B4-671B-41F2-5AFF-3196B4411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07CDB94-3DA2-DB22-F41A-8F1055491F6A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CB647-09C0-1AB4-2F73-3DD41E88DB27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3E72B-2802-44AD-2A86-8195A481A308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50CBD-71ED-C299-3EC4-74A42C0334CC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4AB651-D3CE-179D-5442-5E5B4B56F829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4AB651-D3CE-179D-5442-5E5B4B56F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2F3882-FB71-1E5C-88B9-2956F5196D88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2F3882-FB71-1E5C-88B9-2956F5196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30AA96D-1597-F3D6-EF6E-464920C1E287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46E14B-06CE-1D36-F7C6-02A326C9DAD8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216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B06B-8A75-4775-90B6-78B1E000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2FB4D-D7A0-4EC5-8857-63E6B3539EDE}"/>
              </a:ext>
            </a:extLst>
          </p:cNvPr>
          <p:cNvSpPr txBox="1"/>
          <p:nvPr/>
        </p:nvSpPr>
        <p:spPr>
          <a:xfrm>
            <a:off x="998290" y="1385391"/>
            <a:ext cx="7113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block computes backwards (g) * local gradient (df/dx</a:t>
            </a:r>
            <a:r>
              <a:rPr lang="en-US" sz="2800" baseline="-25000" dirty="0"/>
              <a:t>i</a:t>
            </a:r>
            <a:r>
              <a:rPr lang="en-US" sz="2800" dirty="0"/>
              <a:t>) at the evaluation point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944298-C81E-4C42-B4EE-7C02267106B4}"/>
              </a:ext>
            </a:extLst>
          </p:cNvPr>
          <p:cNvGrpSpPr/>
          <p:nvPr/>
        </p:nvGrpSpPr>
        <p:grpSpPr>
          <a:xfrm>
            <a:off x="406732" y="2451034"/>
            <a:ext cx="8420047" cy="4134938"/>
            <a:chOff x="406732" y="2357936"/>
            <a:chExt cx="8420047" cy="41349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064058-2CB4-43F4-A4A7-646A1A4B85BC}"/>
                </a:ext>
              </a:extLst>
            </p:cNvPr>
            <p:cNvSpPr/>
            <p:nvPr/>
          </p:nvSpPr>
          <p:spPr>
            <a:xfrm>
              <a:off x="3975258" y="2405776"/>
              <a:ext cx="1548465" cy="408709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0" spc="-150" dirty="0">
                  <a:solidFill>
                    <a:schemeClr val="tx1"/>
                  </a:solidFill>
                </a:rPr>
                <a:t>f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D19729F-77C0-4177-B977-114AB9B373E8}"/>
                </a:ext>
              </a:extLst>
            </p:cNvPr>
            <p:cNvGrpSpPr/>
            <p:nvPr/>
          </p:nvGrpSpPr>
          <p:grpSpPr>
            <a:xfrm>
              <a:off x="5523723" y="3842565"/>
              <a:ext cx="3303056" cy="1213520"/>
              <a:chOff x="5523723" y="4031581"/>
              <a:chExt cx="3303056" cy="1213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E9D277B-634E-48B3-94B1-0656D44C290F}"/>
                      </a:ext>
                    </a:extLst>
                  </p:cNvPr>
                  <p:cNvSpPr txBox="1"/>
                  <p:nvPr/>
                </p:nvSpPr>
                <p:spPr>
                  <a:xfrm>
                    <a:off x="6349049" y="4031581"/>
                    <a:ext cx="2477730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E9D277B-634E-48B3-94B1-0656D44C2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9049" y="4031581"/>
                    <a:ext cx="2477730" cy="5539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BB2FE6F-EB5B-4301-AD74-B21A5029A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23723" y="4308580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3EC889F-3E2C-4A71-9294-92C08F10A6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3723" y="4968102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89F908-E64B-4782-9FC6-EA96FFC0D221}"/>
                      </a:ext>
                    </a:extLst>
                  </p:cNvPr>
                  <p:cNvSpPr txBox="1"/>
                  <p:nvPr/>
                </p:nvSpPr>
                <p:spPr>
                  <a:xfrm>
                    <a:off x="6461244" y="4691103"/>
                    <a:ext cx="155448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89F908-E64B-4782-9FC6-EA96FFC0D2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1244" y="4691103"/>
                    <a:ext cx="1554480" cy="5539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734DF6-F2BF-438D-BDA0-2DDFF2C426E9}"/>
                </a:ext>
              </a:extLst>
            </p:cNvPr>
            <p:cNvGrpSpPr/>
            <p:nvPr/>
          </p:nvGrpSpPr>
          <p:grpSpPr>
            <a:xfrm>
              <a:off x="493619" y="2357936"/>
              <a:ext cx="3481639" cy="1036648"/>
              <a:chOff x="493619" y="2217191"/>
              <a:chExt cx="3481639" cy="1036648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F4CDAE5-649D-4CC4-B6F4-B6E76785D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458" y="2499247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0B67EBA-133F-416E-B9F6-60D69299DDCE}"/>
                      </a:ext>
                    </a:extLst>
                  </p:cNvPr>
                  <p:cNvSpPr txBox="1"/>
                  <p:nvPr/>
                </p:nvSpPr>
                <p:spPr>
                  <a:xfrm>
                    <a:off x="2663778" y="2217191"/>
                    <a:ext cx="573041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0B67EBA-133F-416E-B9F6-60D69299D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78" y="2217191"/>
                    <a:ext cx="573041" cy="553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8007C3-874C-4E1A-8794-D34406DA2614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8007C3-874C-4E1A-8794-D34406DA26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9F68648-8457-4E0C-A97B-DBBC850A20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6819" y="2976840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373278B-26B7-4D18-B308-21D5AD1890C1}"/>
                </a:ext>
              </a:extLst>
            </p:cNvPr>
            <p:cNvCxnSpPr>
              <a:cxnSpLocks/>
            </p:cNvCxnSpPr>
            <p:nvPr/>
          </p:nvCxnSpPr>
          <p:spPr>
            <a:xfrm>
              <a:off x="3289458" y="3656458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4E31DD6-0C7D-4636-A34A-314E5D3C5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6819" y="4134051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78A662-2952-4731-8D93-8721729DB5BF}"/>
                    </a:ext>
                  </a:extLst>
                </p:cNvPr>
                <p:cNvSpPr txBox="1"/>
                <p:nvPr/>
              </p:nvSpPr>
              <p:spPr>
                <a:xfrm>
                  <a:off x="440980" y="3857052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78A662-2952-4731-8D93-8721729DB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980" y="3857052"/>
                  <a:ext cx="27432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C65733-8EC5-497D-A860-18639ACED8A5}"/>
                    </a:ext>
                  </a:extLst>
                </p:cNvPr>
                <p:cNvSpPr txBox="1"/>
                <p:nvPr/>
              </p:nvSpPr>
              <p:spPr>
                <a:xfrm>
                  <a:off x="2617006" y="3379459"/>
                  <a:ext cx="58375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C65733-8EC5-497D-A860-18639ACED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006" y="3379459"/>
                  <a:ext cx="58375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0667B9-18C9-49AD-8703-5CECE5CF5D34}"/>
                </a:ext>
              </a:extLst>
            </p:cNvPr>
            <p:cNvGrpSpPr/>
            <p:nvPr/>
          </p:nvGrpSpPr>
          <p:grpSpPr>
            <a:xfrm>
              <a:off x="406732" y="5275971"/>
              <a:ext cx="3481639" cy="1036648"/>
              <a:chOff x="493619" y="2217191"/>
              <a:chExt cx="3481639" cy="103664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BDA8399-530B-40DE-BB89-8F92AC46B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458" y="2499247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A08252F-785B-4909-9B70-765B03E2C7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3778" y="2217191"/>
                    <a:ext cx="61356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A08252F-785B-4909-9B70-765B03E2C7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78" y="2217191"/>
                    <a:ext cx="613566" cy="5539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EE465D3-C980-419F-9D3B-E7CE6817D25D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EE465D3-C980-419F-9D3B-E7CE6817D2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04A938E-1F36-4FFA-AFCE-21E34701F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6819" y="2976840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B4D9C2-570C-4B28-AFA3-5A14A1764A81}"/>
                </a:ext>
              </a:extLst>
            </p:cNvPr>
            <p:cNvSpPr txBox="1"/>
            <p:nvPr/>
          </p:nvSpPr>
          <p:spPr>
            <a:xfrm>
              <a:off x="3066681" y="4168931"/>
              <a:ext cx="7384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dirty="0"/>
                <a:t>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624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ED74-33BA-4D3E-96AB-B0C3E3FA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8BC1C-2D0E-440E-887D-A335E4FB3CBB}"/>
              </a:ext>
            </a:extLst>
          </p:cNvPr>
          <p:cNvSpPr txBox="1"/>
          <p:nvPr/>
        </p:nvSpPr>
        <p:spPr>
          <a:xfrm>
            <a:off x="268113" y="1385391"/>
            <a:ext cx="860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Gradients from different backwards sum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04754-8156-4D83-99C2-B1CED8CB3D47}"/>
              </a:ext>
            </a:extLst>
          </p:cNvPr>
          <p:cNvSpPr/>
          <p:nvPr/>
        </p:nvSpPr>
        <p:spPr>
          <a:xfrm>
            <a:off x="3975258" y="3558537"/>
            <a:ext cx="1548465" cy="29343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0" spc="-150" dirty="0">
                <a:solidFill>
                  <a:schemeClr val="tx1"/>
                </a:solidFill>
              </a:rPr>
              <a:t>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D1011C-0B1C-4021-BAE5-A803E1195520}"/>
              </a:ext>
            </a:extLst>
          </p:cNvPr>
          <p:cNvGrpSpPr/>
          <p:nvPr/>
        </p:nvGrpSpPr>
        <p:grpSpPr>
          <a:xfrm>
            <a:off x="5523723" y="3655269"/>
            <a:ext cx="3421421" cy="1213520"/>
            <a:chOff x="5523723" y="4031581"/>
            <a:chExt cx="3421421" cy="121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60105A-FA5F-4B8E-9E98-FD10CB914D23}"/>
                    </a:ext>
                  </a:extLst>
                </p:cNvPr>
                <p:cNvSpPr txBox="1"/>
                <p:nvPr/>
              </p:nvSpPr>
              <p:spPr>
                <a:xfrm>
                  <a:off x="6349049" y="4031581"/>
                  <a:ext cx="259609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60105A-FA5F-4B8E-9E98-FD10CB914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49" y="4031581"/>
                  <a:ext cx="2596095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3CBC276-0594-407B-86F5-D3345CF55599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23" y="430858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59CB7F-8910-4E4A-B886-6482C0DFE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3723" y="496810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221550-3C7C-4555-9285-53E1F4D2F574}"/>
                    </a:ext>
                  </a:extLst>
                </p:cNvPr>
                <p:cNvSpPr txBox="1"/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221550-3C7C-4555-9285-53E1F4D2F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C798F1-536F-4E0F-9408-DCE16EDF5305}"/>
              </a:ext>
            </a:extLst>
          </p:cNvPr>
          <p:cNvCxnSpPr>
            <a:cxnSpLocks/>
          </p:cNvCxnSpPr>
          <p:nvPr/>
        </p:nvCxnSpPr>
        <p:spPr>
          <a:xfrm>
            <a:off x="3289458" y="3840593"/>
            <a:ext cx="685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9F5DA-A288-4796-8522-E47FCB6ADF76}"/>
                  </a:ext>
                </a:extLst>
              </p:cNvPr>
              <p:cNvSpPr txBox="1"/>
              <p:nvPr/>
            </p:nvSpPr>
            <p:spPr>
              <a:xfrm>
                <a:off x="2663778" y="3558537"/>
                <a:ext cx="5730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9F5DA-A288-4796-8522-E47FCB6AD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78" y="3558537"/>
                <a:ext cx="5730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2182ED-7E24-4249-B79B-E859F9D25510}"/>
              </a:ext>
            </a:extLst>
          </p:cNvPr>
          <p:cNvCxnSpPr>
            <a:cxnSpLocks/>
          </p:cNvCxnSpPr>
          <p:nvPr/>
        </p:nvCxnSpPr>
        <p:spPr>
          <a:xfrm flipH="1">
            <a:off x="3149932" y="4318186"/>
            <a:ext cx="685800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B42D4-8F62-43C1-A362-017C14D722D2}"/>
              </a:ext>
            </a:extLst>
          </p:cNvPr>
          <p:cNvCxnSpPr>
            <a:cxnSpLocks/>
          </p:cNvCxnSpPr>
          <p:nvPr/>
        </p:nvCxnSpPr>
        <p:spPr>
          <a:xfrm>
            <a:off x="3202571" y="5651125"/>
            <a:ext cx="685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3C347-7264-47DA-9137-16B5D38C56D0}"/>
                  </a:ext>
                </a:extLst>
              </p:cNvPr>
              <p:cNvSpPr txBox="1"/>
              <p:nvPr/>
            </p:nvSpPr>
            <p:spPr>
              <a:xfrm>
                <a:off x="2576891" y="5369069"/>
                <a:ext cx="6135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3C347-7264-47DA-9137-16B5D38C5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91" y="5369069"/>
                <a:ext cx="61356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6C3611-05F8-47F1-95B3-EA376EF53703}"/>
              </a:ext>
            </a:extLst>
          </p:cNvPr>
          <p:cNvCxnSpPr>
            <a:cxnSpLocks/>
          </p:cNvCxnSpPr>
          <p:nvPr/>
        </p:nvCxnSpPr>
        <p:spPr>
          <a:xfrm flipH="1">
            <a:off x="3149932" y="6128718"/>
            <a:ext cx="685800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C75FB0-893F-412B-B1D2-0FCF0D657F63}"/>
              </a:ext>
            </a:extLst>
          </p:cNvPr>
          <p:cNvSpPr txBox="1"/>
          <p:nvPr/>
        </p:nvSpPr>
        <p:spPr>
          <a:xfrm>
            <a:off x="3066681" y="4262029"/>
            <a:ext cx="73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/>
              <a:t>…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C76835-AE96-4B62-892C-0258E2253C83}"/>
              </a:ext>
            </a:extLst>
          </p:cNvPr>
          <p:cNvGrpSpPr/>
          <p:nvPr/>
        </p:nvGrpSpPr>
        <p:grpSpPr>
          <a:xfrm>
            <a:off x="5523723" y="5151308"/>
            <a:ext cx="3488812" cy="1213520"/>
            <a:chOff x="5523723" y="4031581"/>
            <a:chExt cx="3488812" cy="121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9A7C06-8273-4158-9E68-9984077ED43E}"/>
                    </a:ext>
                  </a:extLst>
                </p:cNvPr>
                <p:cNvSpPr txBox="1"/>
                <p:nvPr/>
              </p:nvSpPr>
              <p:spPr>
                <a:xfrm>
                  <a:off x="6349049" y="4031581"/>
                  <a:ext cx="26634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9A7C06-8273-4158-9E68-9984077ED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49" y="4031581"/>
                  <a:ext cx="266348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3CDD9D-0696-4EA5-A4D2-F1B091C69428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23" y="430858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0D531A-BDAD-44C4-A534-C27AD93641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3723" y="496810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4D522C-0FB1-4668-814E-361DAF883CFC}"/>
                    </a:ext>
                  </a:extLst>
                </p:cNvPr>
                <p:cNvSpPr txBox="1"/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4D522C-0FB1-4668-814E-361DAF883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B932CB-4F1F-487D-8360-9236CAAB6DE0}"/>
                  </a:ext>
                </a:extLst>
              </p:cNvPr>
              <p:cNvSpPr txBox="1"/>
              <p:nvPr/>
            </p:nvSpPr>
            <p:spPr>
              <a:xfrm>
                <a:off x="-319372" y="3950151"/>
                <a:ext cx="3399541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B932CB-4F1F-487D-8360-9236CAAB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372" y="3950151"/>
                <a:ext cx="3399541" cy="664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E276D-1C94-4F1A-AAAB-1C922231AF48}"/>
                  </a:ext>
                </a:extLst>
              </p:cNvPr>
              <p:cNvSpPr txBox="1"/>
              <p:nvPr/>
            </p:nvSpPr>
            <p:spPr>
              <a:xfrm>
                <a:off x="-319372" y="5723188"/>
                <a:ext cx="3399541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E276D-1C94-4F1A-AAAB-1C922231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372" y="5723188"/>
                <a:ext cx="3399541" cy="6647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0AC897-56FA-4F29-B0BC-80FDCDA64FA7}"/>
                  </a:ext>
                </a:extLst>
              </p:cNvPr>
              <p:cNvSpPr txBox="1"/>
              <p:nvPr/>
            </p:nvSpPr>
            <p:spPr>
              <a:xfrm>
                <a:off x="2872230" y="2011359"/>
                <a:ext cx="3399541" cy="1196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0AC897-56FA-4F29-B0BC-80FDCDA64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30" y="2011359"/>
                <a:ext cx="3399541" cy="1196610"/>
              </a:xfrm>
              <a:prstGeom prst="rect">
                <a:avLst/>
              </a:prstGeom>
              <a:blipFill>
                <a:blip r:embed="rId10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8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A5EE-2032-4774-B544-0C89364C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 Gradient – Review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6A2EC-B0EE-4E6C-A996-7259A9D965E1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6A2EC-B0EE-4E6C-A996-7259A9D96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9C08E32-D1C5-4B45-AB7B-B0EB6A93341B}"/>
              </a:ext>
            </a:extLst>
          </p:cNvPr>
          <p:cNvGrpSpPr/>
          <p:nvPr/>
        </p:nvGrpSpPr>
        <p:grpSpPr>
          <a:xfrm>
            <a:off x="1732601" y="2118196"/>
            <a:ext cx="5678798" cy="492443"/>
            <a:chOff x="1008333" y="2217653"/>
            <a:chExt cx="567879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D61B6E-2DFF-40F9-ACEE-756DBA083131}"/>
                    </a:ext>
                  </a:extLst>
                </p:cNvPr>
                <p:cNvSpPr txBox="1"/>
                <p:nvPr/>
              </p:nvSpPr>
              <p:spPr>
                <a:xfrm>
                  <a:off x="1008333" y="2217653"/>
                  <a:ext cx="130990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A0B5A9F-D879-4C70-BE1D-F697FBFA8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333" y="2217653"/>
                  <a:ext cx="130990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F3FA6E7-3E15-4DA0-AA63-E58E5D7E012A}"/>
                    </a:ext>
                  </a:extLst>
                </p:cNvPr>
                <p:cNvSpPr txBox="1"/>
                <p:nvPr/>
              </p:nvSpPr>
              <p:spPr>
                <a:xfrm>
                  <a:off x="2906866" y="2217653"/>
                  <a:ext cx="180241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893287E-9547-4052-8BD8-52318A7CB8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866" y="2217653"/>
                  <a:ext cx="1802416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68629B-B4A0-49CD-88F0-C2E94B44481D}"/>
                    </a:ext>
                  </a:extLst>
                </p:cNvPr>
                <p:cNvSpPr txBox="1"/>
                <p:nvPr/>
              </p:nvSpPr>
              <p:spPr>
                <a:xfrm>
                  <a:off x="5297905" y="2217653"/>
                  <a:ext cx="138922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302DDE-725D-4DA0-B2F3-2C8105A94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905" y="2217653"/>
                  <a:ext cx="1389226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87C341-FE00-4590-ACE3-3CF805558239}"/>
              </a:ext>
            </a:extLst>
          </p:cNvPr>
          <p:cNvGrpSpPr/>
          <p:nvPr/>
        </p:nvGrpSpPr>
        <p:grpSpPr>
          <a:xfrm>
            <a:off x="1600063" y="2936557"/>
            <a:ext cx="1574790" cy="1019318"/>
            <a:chOff x="1600063" y="2936557"/>
            <a:chExt cx="1574790" cy="101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6614D-3EB9-4B2D-BF39-857071580EB4}"/>
                    </a:ext>
                  </a:extLst>
                </p:cNvPr>
                <p:cNvSpPr txBox="1"/>
                <p:nvPr/>
              </p:nvSpPr>
              <p:spPr>
                <a:xfrm>
                  <a:off x="1600063" y="2936557"/>
                  <a:ext cx="579518" cy="10193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6614D-3EB9-4B2D-BF39-857071580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63" y="2936557"/>
                  <a:ext cx="579518" cy="10193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93EBF6-6132-4D09-A238-9FB06B022A19}"/>
                    </a:ext>
                  </a:extLst>
                </p:cNvPr>
                <p:cNvSpPr txBox="1"/>
                <p:nvPr/>
              </p:nvSpPr>
              <p:spPr>
                <a:xfrm>
                  <a:off x="2179581" y="3199994"/>
                  <a:ext cx="99527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93EBF6-6132-4D09-A238-9FB06B022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581" y="3199994"/>
                  <a:ext cx="995272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091F38-31E4-4C6B-B415-D56488CB47A1}"/>
              </a:ext>
            </a:extLst>
          </p:cNvPr>
          <p:cNvGrpSpPr/>
          <p:nvPr/>
        </p:nvGrpSpPr>
        <p:grpSpPr>
          <a:xfrm>
            <a:off x="3861678" y="2936557"/>
            <a:ext cx="1348254" cy="936410"/>
            <a:chOff x="3861678" y="2936557"/>
            <a:chExt cx="1348254" cy="936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0C0447-08B9-4195-94B4-4EF6718F6646}"/>
                    </a:ext>
                  </a:extLst>
                </p:cNvPr>
                <p:cNvSpPr txBox="1"/>
                <p:nvPr/>
              </p:nvSpPr>
              <p:spPr>
                <a:xfrm>
                  <a:off x="3861678" y="2936557"/>
                  <a:ext cx="579518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0C0447-08B9-4195-94B4-4EF6718F6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678" y="2936557"/>
                  <a:ext cx="579518" cy="9364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C6B15A9-186F-477E-BE88-D2601715CE0F}"/>
                    </a:ext>
                  </a:extLst>
                </p:cNvPr>
                <p:cNvSpPr txBox="1"/>
                <p:nvPr/>
              </p:nvSpPr>
              <p:spPr>
                <a:xfrm>
                  <a:off x="4448313" y="3199994"/>
                  <a:ext cx="7616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C6B15A9-186F-477E-BE88-D2601715C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313" y="3199994"/>
                  <a:ext cx="761619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3D4DEC-CD63-4AE8-85B4-12E35676A990}"/>
              </a:ext>
            </a:extLst>
          </p:cNvPr>
          <p:cNvGrpSpPr/>
          <p:nvPr/>
        </p:nvGrpSpPr>
        <p:grpSpPr>
          <a:xfrm>
            <a:off x="5864742" y="2936557"/>
            <a:ext cx="1786660" cy="936410"/>
            <a:chOff x="5864742" y="2936557"/>
            <a:chExt cx="1786660" cy="936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106D74-A993-4D34-8818-AD2AEBF3A8A4}"/>
                    </a:ext>
                  </a:extLst>
                </p:cNvPr>
                <p:cNvSpPr txBox="1"/>
                <p:nvPr/>
              </p:nvSpPr>
              <p:spPr>
                <a:xfrm>
                  <a:off x="5864742" y="2936557"/>
                  <a:ext cx="761619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106D74-A993-4D34-8818-AD2AEBF3A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742" y="2936557"/>
                  <a:ext cx="761619" cy="9364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CE34286-836B-404D-B7EE-57AE01FDE477}"/>
                    </a:ext>
                  </a:extLst>
                </p:cNvPr>
                <p:cNvSpPr txBox="1"/>
                <p:nvPr/>
              </p:nvSpPr>
              <p:spPr>
                <a:xfrm>
                  <a:off x="6583609" y="3199994"/>
                  <a:ext cx="10677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CE34286-836B-404D-B7EE-57AE01FDE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609" y="3199994"/>
                  <a:ext cx="1067793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0E6AA5-D3D9-4F99-A2DA-B04E1B323C50}"/>
                  </a:ext>
                </a:extLst>
              </p:cNvPr>
              <p:cNvSpPr/>
              <p:nvPr/>
            </p:nvSpPr>
            <p:spPr>
              <a:xfrm>
                <a:off x="4177435" y="5217302"/>
                <a:ext cx="28458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0E6AA5-D3D9-4F99-A2DA-B04E1B323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5217302"/>
                <a:ext cx="284584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3AEDE1-82E7-40FB-B287-0802B810C8E6}"/>
                  </a:ext>
                </a:extLst>
              </p:cNvPr>
              <p:cNvSpPr/>
              <p:nvPr/>
            </p:nvSpPr>
            <p:spPr>
              <a:xfrm>
                <a:off x="4177435" y="5802077"/>
                <a:ext cx="18928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3AEDE1-82E7-40FB-B287-0802B810C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5802077"/>
                <a:ext cx="189289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FA2FE-CE15-4811-8C27-A940B4EDC8CD}"/>
              </a:ext>
            </a:extLst>
          </p:cNvPr>
          <p:cNvGrpSpPr/>
          <p:nvPr/>
        </p:nvGrpSpPr>
        <p:grpSpPr>
          <a:xfrm>
            <a:off x="1600063" y="4247362"/>
            <a:ext cx="5280997" cy="1019318"/>
            <a:chOff x="1600063" y="4247362"/>
            <a:chExt cx="5280997" cy="101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8AD0AD-BEEC-4B28-93DB-57E11843B94F}"/>
                    </a:ext>
                  </a:extLst>
                </p:cNvPr>
                <p:cNvSpPr txBox="1"/>
                <p:nvPr/>
              </p:nvSpPr>
              <p:spPr>
                <a:xfrm>
                  <a:off x="1600063" y="4247362"/>
                  <a:ext cx="2635593" cy="10193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8AD0AD-BEEC-4B28-93DB-57E11843B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63" y="4247362"/>
                  <a:ext cx="2635593" cy="10193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DF0C8-B565-468E-AC4B-69C8CD57033B}"/>
                    </a:ext>
                  </a:extLst>
                </p:cNvPr>
                <p:cNvSpPr/>
                <p:nvPr/>
              </p:nvSpPr>
              <p:spPr>
                <a:xfrm>
                  <a:off x="4177435" y="4464633"/>
                  <a:ext cx="270362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∗1∗−1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DF0C8-B565-468E-AC4B-69C8CD570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435" y="4464633"/>
                  <a:ext cx="2703625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DBCE93-EBCC-479C-AAA8-2B808B4BC80A}"/>
              </a:ext>
            </a:extLst>
          </p:cNvPr>
          <p:cNvGrpSpPr/>
          <p:nvPr/>
        </p:nvGrpSpPr>
        <p:grpSpPr>
          <a:xfrm>
            <a:off x="1417739" y="4051883"/>
            <a:ext cx="2952925" cy="1957384"/>
            <a:chOff x="1417739" y="4051883"/>
            <a:chExt cx="2952925" cy="19573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EF6245-13A7-48DC-8ECB-29A7839BF22E}"/>
                </a:ext>
              </a:extLst>
            </p:cNvPr>
            <p:cNvSpPr/>
            <p:nvPr/>
          </p:nvSpPr>
          <p:spPr>
            <a:xfrm>
              <a:off x="1417739" y="4051883"/>
              <a:ext cx="2952925" cy="136165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724F3A-64BA-4906-A540-6EEA51C0ACB5}"/>
                </a:ext>
              </a:extLst>
            </p:cNvPr>
            <p:cNvSpPr txBox="1"/>
            <p:nvPr/>
          </p:nvSpPr>
          <p:spPr>
            <a:xfrm>
              <a:off x="1417739" y="5424492"/>
              <a:ext cx="2147581" cy="584775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3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DDA-0941-4F33-A8E3-AB6F752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ED7DE-9C5D-412E-86A2-D2D875355791}"/>
              </a:ext>
            </a:extLst>
          </p:cNvPr>
          <p:cNvSpPr/>
          <p:nvPr/>
        </p:nvSpPr>
        <p:spPr>
          <a:xfrm>
            <a:off x="1637447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F9D88-CDC9-4D01-AB35-F7045FCBFBB5}"/>
              </a:ext>
            </a:extLst>
          </p:cNvPr>
          <p:cNvSpPr/>
          <p:nvPr/>
        </p:nvSpPr>
        <p:spPr>
          <a:xfrm>
            <a:off x="4122910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FA5-D7BB-4DB7-A3C1-0BC8098D8F03}"/>
              </a:ext>
            </a:extLst>
          </p:cNvPr>
          <p:cNvSpPr/>
          <p:nvPr/>
        </p:nvSpPr>
        <p:spPr>
          <a:xfrm>
            <a:off x="1637447" y="5401753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718C1-CA73-4CBB-B625-0284FBE5B242}"/>
              </a:ext>
            </a:extLst>
          </p:cNvPr>
          <p:cNvSpPr/>
          <p:nvPr/>
        </p:nvSpPr>
        <p:spPr>
          <a:xfrm>
            <a:off x="4122910" y="5401753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86D34A-E3F8-40B4-9F26-77B6D9B73EED}"/>
              </a:ext>
            </a:extLst>
          </p:cNvPr>
          <p:cNvSpPr/>
          <p:nvPr/>
        </p:nvSpPr>
        <p:spPr>
          <a:xfrm>
            <a:off x="6880315" y="2770030"/>
            <a:ext cx="777240" cy="20159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m*n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355F0E-03E4-4CF3-8ADF-32F3DB78B96D}"/>
              </a:ext>
            </a:extLst>
          </p:cNvPr>
          <p:cNvGrpSpPr/>
          <p:nvPr/>
        </p:nvGrpSpPr>
        <p:grpSpPr>
          <a:xfrm>
            <a:off x="2414687" y="2288775"/>
            <a:ext cx="1708223" cy="3256945"/>
            <a:chOff x="2414687" y="2288775"/>
            <a:chExt cx="1708223" cy="325694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28415A-ECB3-426A-8E3F-F45646ACD5D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743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A406CEC-0055-4FA6-A68A-49B32C45EEF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687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B30F88-1A73-4374-BC32-FCC067E74791}"/>
                </a:ext>
              </a:extLst>
            </p:cNvPr>
            <p:cNvCxnSpPr>
              <a:cxnSpLocks/>
            </p:cNvCxnSpPr>
            <p:nvPr/>
          </p:nvCxnSpPr>
          <p:spPr>
            <a:xfrm>
              <a:off x="3582232" y="550527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AC6396-DE6D-40F0-BAAE-07335B1E9BBB}"/>
                </a:ext>
              </a:extLst>
            </p:cNvPr>
            <p:cNvCxnSpPr>
              <a:cxnSpLocks/>
            </p:cNvCxnSpPr>
            <p:nvPr/>
          </p:nvCxnSpPr>
          <p:spPr>
            <a:xfrm>
              <a:off x="2414687" y="550527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F62EA9-0463-4069-8843-1517D9E4C60D}"/>
                </a:ext>
              </a:extLst>
            </p:cNvPr>
            <p:cNvSpPr txBox="1"/>
            <p:nvPr/>
          </p:nvSpPr>
          <p:spPr>
            <a:xfrm>
              <a:off x="2887980" y="2288775"/>
              <a:ext cx="69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15516E-0E21-406F-879A-53BCEA8F14CA}"/>
                </a:ext>
              </a:extLst>
            </p:cNvPr>
            <p:cNvSpPr txBox="1"/>
            <p:nvPr/>
          </p:nvSpPr>
          <p:spPr>
            <a:xfrm>
              <a:off x="2766659" y="4960945"/>
              <a:ext cx="69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460297-B7CA-4B2B-840A-6C21C9BBB8AD}"/>
              </a:ext>
            </a:extLst>
          </p:cNvPr>
          <p:cNvGrpSpPr/>
          <p:nvPr/>
        </p:nvGrpSpPr>
        <p:grpSpPr>
          <a:xfrm>
            <a:off x="4900150" y="2333246"/>
            <a:ext cx="1980165" cy="3212474"/>
            <a:chOff x="4900150" y="2333246"/>
            <a:chExt cx="1980165" cy="32124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D56CB4-F243-44CC-9B0D-2087D8AC500C}"/>
                </a:ext>
              </a:extLst>
            </p:cNvPr>
            <p:cNvSpPr txBox="1"/>
            <p:nvPr/>
          </p:nvSpPr>
          <p:spPr>
            <a:xfrm>
              <a:off x="5290455" y="2333246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7EB69B0-8FC6-4D53-8D95-125A07B43F26}"/>
                </a:ext>
              </a:extLst>
            </p:cNvPr>
            <p:cNvCxnSpPr>
              <a:cxnSpLocks/>
            </p:cNvCxnSpPr>
            <p:nvPr/>
          </p:nvCxnSpPr>
          <p:spPr>
            <a:xfrm>
              <a:off x="4900150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FE8D31D-E68D-4B78-9D01-1FC52AD8E435}"/>
                </a:ext>
              </a:extLst>
            </p:cNvPr>
            <p:cNvCxnSpPr>
              <a:cxnSpLocks/>
            </p:cNvCxnSpPr>
            <p:nvPr/>
          </p:nvCxnSpPr>
          <p:spPr>
            <a:xfrm>
              <a:off x="6342148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BFC393B-676E-4E05-AA53-C53A823B4BBF}"/>
                </a:ext>
              </a:extLst>
            </p:cNvPr>
            <p:cNvCxnSpPr>
              <a:cxnSpLocks/>
            </p:cNvCxnSpPr>
            <p:nvPr/>
          </p:nvCxnSpPr>
          <p:spPr>
            <a:xfrm>
              <a:off x="4900150" y="5495624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6CFF80-EB74-4A17-B947-E28A5BDFB5F7}"/>
                </a:ext>
              </a:extLst>
            </p:cNvPr>
            <p:cNvSpPr txBox="1"/>
            <p:nvPr/>
          </p:nvSpPr>
          <p:spPr>
            <a:xfrm>
              <a:off x="5169134" y="4960945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0B1753C-0B72-47F0-9B5E-D46AC343A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1802" y="3547272"/>
              <a:ext cx="0" cy="1948352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4FDF6C-37A3-4CE2-8B4C-66AA89B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6551802" y="3547270"/>
              <a:ext cx="328513" cy="0"/>
            </a:xfrm>
            <a:prstGeom prst="straightConnector1">
              <a:avLst/>
            </a:prstGeom>
            <a:ln w="762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C714A36-61B8-4B3C-A0C0-BE6FE2C43CC9}"/>
                </a:ext>
              </a:extLst>
            </p:cNvPr>
            <p:cNvCxnSpPr>
              <a:cxnSpLocks/>
            </p:cNvCxnSpPr>
            <p:nvPr/>
          </p:nvCxnSpPr>
          <p:spPr>
            <a:xfrm>
              <a:off x="6174297" y="5495624"/>
              <a:ext cx="377505" cy="0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873C9B-58BE-4C18-B7FA-71A61693515F}"/>
              </a:ext>
            </a:extLst>
          </p:cNvPr>
          <p:cNvGrpSpPr/>
          <p:nvPr/>
        </p:nvGrpSpPr>
        <p:grpSpPr>
          <a:xfrm>
            <a:off x="7657555" y="3529232"/>
            <a:ext cx="1318665" cy="602813"/>
            <a:chOff x="7657555" y="3529232"/>
            <a:chExt cx="1318665" cy="60281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569D8F-D45C-474E-9CC8-C10019A625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555" y="3529232"/>
              <a:ext cx="65307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34E274-A5C8-41A8-8B01-2A247172AD51}"/>
                </a:ext>
              </a:extLst>
            </p:cNvPr>
            <p:cNvSpPr txBox="1"/>
            <p:nvPr/>
          </p:nvSpPr>
          <p:spPr>
            <a:xfrm>
              <a:off x="7891174" y="3547270"/>
              <a:ext cx="1085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B5BE-396E-43FB-8120-5E76D7EBB33F}"/>
              </a:ext>
            </a:extLst>
          </p:cNvPr>
          <p:cNvGrpSpPr/>
          <p:nvPr/>
        </p:nvGrpSpPr>
        <p:grpSpPr>
          <a:xfrm>
            <a:off x="7568088" y="2185255"/>
            <a:ext cx="1485074" cy="689511"/>
            <a:chOff x="7568088" y="2185255"/>
            <a:chExt cx="1485074" cy="6895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DD35EB-8882-4135-81F7-4FF8E2263D68}"/>
                </a:ext>
              </a:extLst>
            </p:cNvPr>
            <p:cNvSpPr txBox="1"/>
            <p:nvPr/>
          </p:nvSpPr>
          <p:spPr>
            <a:xfrm>
              <a:off x="7568088" y="2185255"/>
              <a:ext cx="1485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(-x+3)</a:t>
              </a:r>
              <a:r>
                <a:rPr lang="en-US" sz="3200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35051DF-D927-4C77-9B59-6F8502EA7D7F}"/>
                </a:ext>
              </a:extLst>
            </p:cNvPr>
            <p:cNvCxnSpPr>
              <a:cxnSpLocks/>
            </p:cNvCxnSpPr>
            <p:nvPr/>
          </p:nvCxnSpPr>
          <p:spPr>
            <a:xfrm>
              <a:off x="7657555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3BCD4-4C5B-4E43-A34B-4007665428DE}"/>
              </a:ext>
            </a:extLst>
          </p:cNvPr>
          <p:cNvSpPr/>
          <p:nvPr/>
        </p:nvSpPr>
        <p:spPr>
          <a:xfrm>
            <a:off x="224931" y="408589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1DD945-F0DB-4625-A575-7A98A0ED85FD}"/>
              </a:ext>
            </a:extLst>
          </p:cNvPr>
          <p:cNvGrpSpPr/>
          <p:nvPr/>
        </p:nvGrpSpPr>
        <p:grpSpPr>
          <a:xfrm>
            <a:off x="458197" y="2333247"/>
            <a:ext cx="1179250" cy="1709390"/>
            <a:chOff x="458197" y="2333247"/>
            <a:chExt cx="1179250" cy="170939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BE53658-2697-4C55-98C4-8357DD176B6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280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805868-A2FE-4F28-B82E-2F9DCB013085}"/>
                </a:ext>
              </a:extLst>
            </p:cNvPr>
            <p:cNvSpPr txBox="1"/>
            <p:nvPr/>
          </p:nvSpPr>
          <p:spPr>
            <a:xfrm>
              <a:off x="610762" y="2333247"/>
              <a:ext cx="45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x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7AF175D-4716-4DCE-B6D4-57289CB8C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197" y="2873550"/>
              <a:ext cx="641083" cy="1169087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B59FF3-4A6F-44C4-8734-9A0FDC93A40C}"/>
              </a:ext>
            </a:extLst>
          </p:cNvPr>
          <p:cNvGrpSpPr/>
          <p:nvPr/>
        </p:nvGrpSpPr>
        <p:grpSpPr>
          <a:xfrm>
            <a:off x="837509" y="4563583"/>
            <a:ext cx="799938" cy="941690"/>
            <a:chOff x="837509" y="4563583"/>
            <a:chExt cx="799938" cy="94169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2359A7-D838-4172-BCE4-E3B08E8CF40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09" y="4863132"/>
              <a:ext cx="799938" cy="6421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A71E983-BBC4-4B06-99C9-56C014183A6E}"/>
                </a:ext>
              </a:extLst>
            </p:cNvPr>
            <p:cNvSpPr txBox="1"/>
            <p:nvPr/>
          </p:nvSpPr>
          <p:spPr>
            <a:xfrm>
              <a:off x="1124929" y="4563583"/>
              <a:ext cx="45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82EA52-FD53-460F-8357-86CA103DA3B0}"/>
              </a:ext>
            </a:extLst>
          </p:cNvPr>
          <p:cNvGrpSpPr/>
          <p:nvPr/>
        </p:nvGrpSpPr>
        <p:grpSpPr>
          <a:xfrm>
            <a:off x="4900148" y="3136612"/>
            <a:ext cx="1959170" cy="3334768"/>
            <a:chOff x="4900148" y="3136612"/>
            <a:chExt cx="1959170" cy="333476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C3C81E-73A0-4E47-90D1-C459622173E3}"/>
                </a:ext>
              </a:extLst>
            </p:cNvPr>
            <p:cNvGrpSpPr/>
            <p:nvPr/>
          </p:nvGrpSpPr>
          <p:grpSpPr>
            <a:xfrm>
              <a:off x="4900149" y="3136612"/>
              <a:ext cx="1959169" cy="584775"/>
              <a:chOff x="4900149" y="3136612"/>
              <a:chExt cx="1959169" cy="584775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6F2D702-F1AB-4C5E-83FB-0C9CEF4479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1151" y="3158650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038F56F-DFA7-45DA-A8B7-3408A7C8DD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0149" y="3158650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2F8647-028D-4560-9D51-E812B85BEB12}"/>
                  </a:ext>
                </a:extLst>
              </p:cNvPr>
              <p:cNvSpPr txBox="1"/>
              <p:nvPr/>
            </p:nvSpPr>
            <p:spPr>
              <a:xfrm>
                <a:off x="5332353" y="3136612"/>
                <a:ext cx="10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chemeClr val="accent2"/>
                    </a:solidFill>
                  </a:rPr>
                  <a:t>-x+3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CC880-2A39-4209-825C-19AA7BD3AEB6}"/>
                </a:ext>
              </a:extLst>
            </p:cNvPr>
            <p:cNvGrpSpPr/>
            <p:nvPr/>
          </p:nvGrpSpPr>
          <p:grpSpPr>
            <a:xfrm>
              <a:off x="4900148" y="3866203"/>
              <a:ext cx="1959170" cy="2605177"/>
              <a:chOff x="4900148" y="3866203"/>
              <a:chExt cx="1959170" cy="2605177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074B8ED-C2C3-4DEF-B89F-E763DCA4D6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78537" y="6010235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8511883-D123-436B-8262-28FD3F3F9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0148" y="6010235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C73D25C-1C8A-4817-97B0-AC3D1AAB8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6058" y="3866203"/>
                <a:ext cx="143260" cy="0"/>
              </a:xfrm>
              <a:prstGeom prst="straightConnector1">
                <a:avLst/>
              </a:prstGeom>
              <a:ln w="76200" cap="rnd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66DEF17-DD62-4178-BE13-2B5A434778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6058" y="3866205"/>
                <a:ext cx="0" cy="2144030"/>
              </a:xfrm>
              <a:prstGeom prst="straightConnector1">
                <a:avLst/>
              </a:prstGeom>
              <a:ln w="76200" cap="rnd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B16132-9F51-4AE2-99CA-CD4CA7BE2631}"/>
                  </a:ext>
                </a:extLst>
              </p:cNvPr>
              <p:cNvSpPr txBox="1"/>
              <p:nvPr/>
            </p:nvSpPr>
            <p:spPr>
              <a:xfrm>
                <a:off x="5290455" y="5886605"/>
                <a:ext cx="10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chemeClr val="accent2"/>
                    </a:solidFill>
                  </a:rPr>
                  <a:t>-x+3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293353-4789-4B78-87C0-3B65DCA99B78}"/>
              </a:ext>
            </a:extLst>
          </p:cNvPr>
          <p:cNvGrpSpPr/>
          <p:nvPr/>
        </p:nvGrpSpPr>
        <p:grpSpPr>
          <a:xfrm>
            <a:off x="2414685" y="3136612"/>
            <a:ext cx="1705713" cy="3334768"/>
            <a:chOff x="2414685" y="3136612"/>
            <a:chExt cx="1705713" cy="333476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3131AA2-D6F3-4739-AAD0-F17296AA0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2231" y="3158650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8A9B19D-C3C4-4F69-80F7-7D44FBF8D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86" y="3158650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351A9F7-6A52-4AF2-8775-1D98ADB33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2231" y="6010235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3B81115-7C85-4E7E-A4A9-E29BE9860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85" y="6010235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1C8F6D2-36FB-4399-A898-31A3C9C1A12E}"/>
                </a:ext>
              </a:extLst>
            </p:cNvPr>
            <p:cNvSpPr txBox="1"/>
            <p:nvPr/>
          </p:nvSpPr>
          <p:spPr>
            <a:xfrm>
              <a:off x="2696661" y="5886605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-x+3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9927D7-F82F-4C0C-8725-AF64DDD47610}"/>
                </a:ext>
              </a:extLst>
            </p:cNvPr>
            <p:cNvSpPr txBox="1"/>
            <p:nvPr/>
          </p:nvSpPr>
          <p:spPr>
            <a:xfrm>
              <a:off x="2696661" y="3136612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-x+3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FB8A36-A418-418A-8038-8C3B5508AD32}"/>
              </a:ext>
            </a:extLst>
          </p:cNvPr>
          <p:cNvGrpSpPr/>
          <p:nvPr/>
        </p:nvGrpSpPr>
        <p:grpSpPr>
          <a:xfrm>
            <a:off x="217591" y="3204465"/>
            <a:ext cx="1633684" cy="2926030"/>
            <a:chOff x="217591" y="3204465"/>
            <a:chExt cx="1633684" cy="292603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EFC46F4-2AF8-403E-AC0F-8C72F642F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566" y="3204465"/>
              <a:ext cx="520047" cy="81166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903BA99-D92C-41E0-9C91-8BAFEB46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02" y="4906387"/>
              <a:ext cx="1167547" cy="9853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B1657BE-D281-47FB-80F8-3FF46E397BA3}"/>
                </a:ext>
              </a:extLst>
            </p:cNvPr>
            <p:cNvSpPr txBox="1"/>
            <p:nvPr/>
          </p:nvSpPr>
          <p:spPr>
            <a:xfrm>
              <a:off x="820579" y="3498309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x-3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F03B5F4-99CE-4264-AC07-09F34A14F2A0}"/>
                </a:ext>
              </a:extLst>
            </p:cNvPr>
            <p:cNvCxnSpPr>
              <a:cxnSpLocks/>
            </p:cNvCxnSpPr>
            <p:nvPr/>
          </p:nvCxnSpPr>
          <p:spPr>
            <a:xfrm>
              <a:off x="1296733" y="3204465"/>
              <a:ext cx="272008" cy="0"/>
            </a:xfrm>
            <a:prstGeom prst="straightConnector1">
              <a:avLst/>
            </a:prstGeom>
            <a:ln w="76200" cap="rnd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DD2FB05-58F5-401D-AF70-DC3BE5DCECCC}"/>
                </a:ext>
              </a:extLst>
            </p:cNvPr>
            <p:cNvSpPr txBox="1"/>
            <p:nvPr/>
          </p:nvSpPr>
          <p:spPr>
            <a:xfrm>
              <a:off x="217591" y="5545720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x-3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8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DDA-0941-4F33-A8E3-AB6F752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E53658-2697-4C55-98C4-8357DD176B64}"/>
              </a:ext>
            </a:extLst>
          </p:cNvPr>
          <p:cNvCxnSpPr>
            <a:cxnSpLocks/>
          </p:cNvCxnSpPr>
          <p:nvPr/>
        </p:nvCxnSpPr>
        <p:spPr>
          <a:xfrm>
            <a:off x="1099280" y="2874766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2359A7-D838-4172-BCE4-E3B08E8CF40C}"/>
              </a:ext>
            </a:extLst>
          </p:cNvPr>
          <p:cNvCxnSpPr>
            <a:cxnSpLocks/>
          </p:cNvCxnSpPr>
          <p:nvPr/>
        </p:nvCxnSpPr>
        <p:spPr>
          <a:xfrm>
            <a:off x="837509" y="4863132"/>
            <a:ext cx="799938" cy="642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D805868-A2FE-4F28-B82E-2F9DCB013085}"/>
              </a:ext>
            </a:extLst>
          </p:cNvPr>
          <p:cNvSpPr txBox="1"/>
          <p:nvPr/>
        </p:nvSpPr>
        <p:spPr>
          <a:xfrm>
            <a:off x="610762" y="2333247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FC46F4-2AF8-403E-AC0F-8C72F642F442}"/>
              </a:ext>
            </a:extLst>
          </p:cNvPr>
          <p:cNvCxnSpPr>
            <a:cxnSpLocks/>
          </p:cNvCxnSpPr>
          <p:nvPr/>
        </p:nvCxnSpPr>
        <p:spPr>
          <a:xfrm flipH="1">
            <a:off x="760566" y="3204465"/>
            <a:ext cx="520047" cy="811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03BA99-D92C-41E0-9C91-8BAFEB4695B8}"/>
              </a:ext>
            </a:extLst>
          </p:cNvPr>
          <p:cNvCxnSpPr>
            <a:cxnSpLocks/>
          </p:cNvCxnSpPr>
          <p:nvPr/>
        </p:nvCxnSpPr>
        <p:spPr>
          <a:xfrm flipH="1" flipV="1">
            <a:off x="469902" y="4906387"/>
            <a:ext cx="1167547" cy="9853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3BCD4-4C5B-4E43-A34B-4007665428DE}"/>
              </a:ext>
            </a:extLst>
          </p:cNvPr>
          <p:cNvSpPr/>
          <p:nvPr/>
        </p:nvSpPr>
        <p:spPr>
          <a:xfrm>
            <a:off x="224931" y="408589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7AF175D-4716-4DCE-B6D4-57289CB8C4B2}"/>
              </a:ext>
            </a:extLst>
          </p:cNvPr>
          <p:cNvCxnSpPr>
            <a:cxnSpLocks/>
          </p:cNvCxnSpPr>
          <p:nvPr/>
        </p:nvCxnSpPr>
        <p:spPr>
          <a:xfrm flipV="1">
            <a:off x="458197" y="2873550"/>
            <a:ext cx="641083" cy="1169087"/>
          </a:xfrm>
          <a:prstGeom prst="straightConnector1">
            <a:avLst/>
          </a:prstGeom>
          <a:ln w="76200" cap="rnd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A71E983-BBC4-4B06-99C9-56C014183A6E}"/>
              </a:ext>
            </a:extLst>
          </p:cNvPr>
          <p:cNvSpPr txBox="1"/>
          <p:nvPr/>
        </p:nvSpPr>
        <p:spPr>
          <a:xfrm>
            <a:off x="1124929" y="4563583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B1657BE-D281-47FB-80F8-3FF46E397BA3}"/>
              </a:ext>
            </a:extLst>
          </p:cNvPr>
          <p:cNvSpPr txBox="1"/>
          <p:nvPr/>
        </p:nvSpPr>
        <p:spPr>
          <a:xfrm>
            <a:off x="820579" y="3498309"/>
            <a:ext cx="10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x-3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F03B5F4-99CE-4264-AC07-09F34A14F2A0}"/>
              </a:ext>
            </a:extLst>
          </p:cNvPr>
          <p:cNvCxnSpPr>
            <a:cxnSpLocks/>
          </p:cNvCxnSpPr>
          <p:nvPr/>
        </p:nvCxnSpPr>
        <p:spPr>
          <a:xfrm>
            <a:off x="1296733" y="3204465"/>
            <a:ext cx="272008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DD2FB05-58F5-401D-AF70-DC3BE5DCECCC}"/>
              </a:ext>
            </a:extLst>
          </p:cNvPr>
          <p:cNvSpPr txBox="1"/>
          <p:nvPr/>
        </p:nvSpPr>
        <p:spPr>
          <a:xfrm>
            <a:off x="217591" y="5545720"/>
            <a:ext cx="10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x-3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E76857-A062-491D-8BE8-FA4970A8A362}"/>
                  </a:ext>
                </a:extLst>
              </p:cNvPr>
              <p:cNvSpPr txBox="1"/>
              <p:nvPr/>
            </p:nvSpPr>
            <p:spPr>
              <a:xfrm>
                <a:off x="3950002" y="4276806"/>
                <a:ext cx="2242345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E76857-A062-491D-8BE8-FA4970A8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002" y="4276806"/>
                <a:ext cx="224234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A60265-2C82-406D-AF30-51E6011730E0}"/>
              </a:ext>
            </a:extLst>
          </p:cNvPr>
          <p:cNvGrpSpPr/>
          <p:nvPr/>
        </p:nvGrpSpPr>
        <p:grpSpPr>
          <a:xfrm>
            <a:off x="3349512" y="3105101"/>
            <a:ext cx="5302734" cy="1228926"/>
            <a:chOff x="4104114" y="3619796"/>
            <a:chExt cx="5302734" cy="1228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34BF01-B2BB-4BFC-8B87-4FB219A67B33}"/>
                    </a:ext>
                  </a:extLst>
                </p:cNvPr>
                <p:cNvSpPr txBox="1"/>
                <p:nvPr/>
              </p:nvSpPr>
              <p:spPr>
                <a:xfrm>
                  <a:off x="4683632" y="3855241"/>
                  <a:ext cx="4723216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34BF01-B2BB-4BFC-8B87-4FB219A67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632" y="3855241"/>
                  <a:ext cx="472321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8E3492B-E675-4F64-AADD-7DE5D11239C5}"/>
                    </a:ext>
                  </a:extLst>
                </p:cNvPr>
                <p:cNvSpPr txBox="1"/>
                <p:nvPr/>
              </p:nvSpPr>
              <p:spPr>
                <a:xfrm>
                  <a:off x="4104114" y="3619796"/>
                  <a:ext cx="761169" cy="12289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8E3492B-E675-4F64-AADD-7DE5D1123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114" y="3619796"/>
                  <a:ext cx="761169" cy="12289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8963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E14-5A30-4CAA-A919-C9F1932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97692-DB59-4903-BD21-6BF0FB00D0D5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998D6-10FF-4DD4-BC01-69C16019E87C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C294-EF1A-460A-BBC4-3766D0E00735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3CB25-E547-43D4-BDF6-38B645ECF98F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E04C-720D-4CF1-8228-697145B34888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A472E-9B77-4955-A0F3-181AAC501A2E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DEF22-D734-4E5B-85D8-1B9469B2E26A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n*-1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3717E-6506-477D-9F2A-964CD19D4FBD}"/>
              </a:ext>
            </a:extLst>
          </p:cNvPr>
          <p:cNvSpPr/>
          <p:nvPr/>
        </p:nvSpPr>
        <p:spPr>
          <a:xfrm>
            <a:off x="6923326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n+1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F189F7-44EC-4A31-830E-80A017FD0E23}"/>
              </a:ext>
            </a:extLst>
          </p:cNvPr>
          <p:cNvSpPr/>
          <p:nvPr/>
        </p:nvSpPr>
        <p:spPr>
          <a:xfrm>
            <a:off x="5756202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e</a:t>
            </a:r>
            <a:r>
              <a:rPr lang="en-US" sz="2600" spc="-150" baseline="30000" dirty="0" err="1">
                <a:solidFill>
                  <a:schemeClr val="tx1"/>
                </a:solidFill>
              </a:rPr>
              <a:t>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CAE89-280E-4E03-9891-02EDA803BB0D}"/>
              </a:ext>
            </a:extLst>
          </p:cNvPr>
          <p:cNvSpPr/>
          <p:nvPr/>
        </p:nvSpPr>
        <p:spPr>
          <a:xfrm>
            <a:off x="8090449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1/x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9A3F62-DF03-4B0E-A71D-00AE3AD73A20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0B122F-D2CC-4012-B29C-2D1180004EB6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FE6B6-11E0-4DE2-B97E-590533F7E65A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7551-F468-42E0-B099-5B74F57F1299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95E5-7391-421A-8636-853797735C6A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A5C6CB-577A-42BE-A609-4F2996E3381D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63EF-1FA4-44C4-B8C2-4EBE3AD8AE50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86344-9B4F-4820-9C21-6CD9768C9E30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73343C-485E-470B-BEF2-64A8BC2ABF68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A00725-949D-4F6A-BCA9-CEB824A285FC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B914D7-C44A-40D7-9005-CDB142748D33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A793C-C32C-413A-ADDD-56F8B554C8F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5907B-FBAE-4BE1-BA89-5E284FDB4301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004286-4D3F-48B3-BD14-E7A956D98FCB}"/>
              </a:ext>
            </a:extLst>
          </p:cNvPr>
          <p:cNvCxnSpPr>
            <a:cxnSpLocks/>
          </p:cNvCxnSpPr>
          <p:nvPr/>
        </p:nvCxnSpPr>
        <p:spPr>
          <a:xfrm>
            <a:off x="5366318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7C4939-6170-4C3C-A433-C070165E5CD8}"/>
              </a:ext>
            </a:extLst>
          </p:cNvPr>
          <p:cNvCxnSpPr>
            <a:cxnSpLocks/>
          </p:cNvCxnSpPr>
          <p:nvPr/>
        </p:nvCxnSpPr>
        <p:spPr>
          <a:xfrm>
            <a:off x="6533442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8EA2AC-34F3-4643-8CFF-2B244A6A7C7C}"/>
              </a:ext>
            </a:extLst>
          </p:cNvPr>
          <p:cNvCxnSpPr>
            <a:cxnSpLocks/>
          </p:cNvCxnSpPr>
          <p:nvPr/>
        </p:nvCxnSpPr>
        <p:spPr>
          <a:xfrm>
            <a:off x="7700566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321629-5132-478F-A929-D61CEFAABCB7}"/>
              </a:ext>
            </a:extLst>
          </p:cNvPr>
          <p:cNvGrpSpPr/>
          <p:nvPr/>
        </p:nvGrpSpPr>
        <p:grpSpPr>
          <a:xfrm>
            <a:off x="4384118" y="3867327"/>
            <a:ext cx="4608881" cy="2078831"/>
            <a:chOff x="4384118" y="3867327"/>
            <a:chExt cx="4608881" cy="20788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5C9903-01FE-4340-BEA2-ECA31DA006EF}"/>
                </a:ext>
              </a:extLst>
            </p:cNvPr>
            <p:cNvSpPr/>
            <p:nvPr/>
          </p:nvSpPr>
          <p:spPr>
            <a:xfrm>
              <a:off x="4384119" y="3867327"/>
              <a:ext cx="4608880" cy="993191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4A954-14EC-4622-A456-F0910DF0A862}"/>
                    </a:ext>
                  </a:extLst>
                </p:cNvPr>
                <p:cNvSpPr txBox="1"/>
                <p:nvPr/>
              </p:nvSpPr>
              <p:spPr>
                <a:xfrm>
                  <a:off x="4384118" y="4860518"/>
                  <a:ext cx="2947410" cy="9333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4A954-14EC-4622-A456-F0910DF0A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118" y="4860518"/>
                  <a:ext cx="2947410" cy="9333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A8685-1C3F-4AC8-A05F-122DE21480E7}"/>
                </a:ext>
              </a:extLst>
            </p:cNvPr>
            <p:cNvSpPr/>
            <p:nvPr/>
          </p:nvSpPr>
          <p:spPr>
            <a:xfrm>
              <a:off x="4384118" y="4860518"/>
              <a:ext cx="2920478" cy="108564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789B892-0BAA-48E1-AF17-DE0EBCC77602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380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89F0-9CF1-4E06-BD2F-EC57D0D3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B5E35-4DDF-4620-AB70-6D5E7276FC3C}"/>
                  </a:ext>
                </a:extLst>
              </p:cNvPr>
              <p:cNvSpPr txBox="1"/>
              <p:nvPr/>
            </p:nvSpPr>
            <p:spPr>
              <a:xfrm>
                <a:off x="628650" y="1407485"/>
                <a:ext cx="2947410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B5E35-4DDF-4620-AB70-6D5E7276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07485"/>
                <a:ext cx="2947410" cy="9333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E62CD-2C09-4F07-A996-AD8F2451FE25}"/>
                  </a:ext>
                </a:extLst>
              </p:cNvPr>
              <p:cNvSpPr txBox="1"/>
              <p:nvPr/>
            </p:nvSpPr>
            <p:spPr>
              <a:xfrm>
                <a:off x="628650" y="2415091"/>
                <a:ext cx="7900240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E62CD-2C09-4F07-A996-AD8F2451F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415091"/>
                <a:ext cx="7900240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D3A6C07-21E7-49CF-BD41-3188A5AE5E51}"/>
              </a:ext>
            </a:extLst>
          </p:cNvPr>
          <p:cNvGrpSpPr/>
          <p:nvPr/>
        </p:nvGrpSpPr>
        <p:grpSpPr>
          <a:xfrm>
            <a:off x="1941576" y="2979536"/>
            <a:ext cx="4804572" cy="1386502"/>
            <a:chOff x="1941576" y="2979536"/>
            <a:chExt cx="4804572" cy="1386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0A16B92-C0DB-4967-821B-81462E9BC899}"/>
                    </a:ext>
                  </a:extLst>
                </p:cNvPr>
                <p:cNvSpPr txBox="1"/>
                <p:nvPr/>
              </p:nvSpPr>
              <p:spPr>
                <a:xfrm>
                  <a:off x="1989846" y="3529334"/>
                  <a:ext cx="4756302" cy="8367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0A16B92-C0DB-4967-821B-81462E9BC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846" y="3529334"/>
                  <a:ext cx="4756302" cy="8367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97F83-6DC3-40E2-B600-799CB795D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76" y="3065284"/>
              <a:ext cx="2637195" cy="5414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053013-E899-4852-9A36-BD548176A9DB}"/>
                </a:ext>
              </a:extLst>
            </p:cNvPr>
            <p:cNvCxnSpPr>
              <a:cxnSpLocks/>
            </p:cNvCxnSpPr>
            <p:nvPr/>
          </p:nvCxnSpPr>
          <p:spPr>
            <a:xfrm>
              <a:off x="6746148" y="2979536"/>
              <a:ext cx="0" cy="7948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57525-3E67-478F-BB06-848484AF9705}"/>
                  </a:ext>
                </a:extLst>
              </p:cNvPr>
              <p:cNvSpPr txBox="1"/>
              <p:nvPr/>
            </p:nvSpPr>
            <p:spPr>
              <a:xfrm>
                <a:off x="1941576" y="4512131"/>
                <a:ext cx="2875146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57525-3E67-478F-BB06-848484AF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76" y="4512131"/>
                <a:ext cx="2875146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1A4FDF1-CE39-4003-84A6-D503CB649E3F}"/>
              </a:ext>
            </a:extLst>
          </p:cNvPr>
          <p:cNvGrpSpPr/>
          <p:nvPr/>
        </p:nvGrpSpPr>
        <p:grpSpPr>
          <a:xfrm>
            <a:off x="6890159" y="2979536"/>
            <a:ext cx="1517674" cy="1225720"/>
            <a:chOff x="6890159" y="2979536"/>
            <a:chExt cx="1517674" cy="1225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7906BD2-85E2-4A1D-BDDB-9E3B93878F88}"/>
                    </a:ext>
                  </a:extLst>
                </p:cNvPr>
                <p:cNvSpPr txBox="1"/>
                <p:nvPr/>
              </p:nvSpPr>
              <p:spPr>
                <a:xfrm>
                  <a:off x="7234363" y="3774369"/>
                  <a:ext cx="8292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7906BD2-85E2-4A1D-BDDB-9E3B93878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363" y="3774369"/>
                  <a:ext cx="829266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9C3648A-C0F5-4F50-8272-BC5384F70025}"/>
                </a:ext>
              </a:extLst>
            </p:cNvPr>
            <p:cNvCxnSpPr>
              <a:cxnSpLocks/>
            </p:cNvCxnSpPr>
            <p:nvPr/>
          </p:nvCxnSpPr>
          <p:spPr>
            <a:xfrm>
              <a:off x="6890159" y="2979536"/>
              <a:ext cx="223705" cy="79483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37C8879-EB56-40BB-B5F9-2F1C3209B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4128" y="2979536"/>
              <a:ext cx="223705" cy="79483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49216D-85A9-4927-9094-A63AE8493487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FAB790-6B5C-4407-8DD0-00B9A9AA76B7}"/>
              </a:ext>
            </a:extLst>
          </p:cNvPr>
          <p:cNvGrpSpPr/>
          <p:nvPr/>
        </p:nvGrpSpPr>
        <p:grpSpPr>
          <a:xfrm>
            <a:off x="285226" y="5489201"/>
            <a:ext cx="8807866" cy="1003673"/>
            <a:chOff x="285226" y="5489201"/>
            <a:chExt cx="8807866" cy="10036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25FEC7-91E6-4266-8878-E26CBD0C044F}"/>
                </a:ext>
              </a:extLst>
            </p:cNvPr>
            <p:cNvGrpSpPr/>
            <p:nvPr/>
          </p:nvGrpSpPr>
          <p:grpSpPr>
            <a:xfrm>
              <a:off x="285226" y="5846543"/>
              <a:ext cx="8807866" cy="646331"/>
              <a:chOff x="285226" y="5726087"/>
              <a:chExt cx="8807866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FFE8474-DBA0-4D81-9ED0-4E4F9093CA5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0790" y="5738077"/>
                    <a:ext cx="3918765" cy="6223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FFE8474-DBA0-4D81-9ED0-4E4F9093CA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0790" y="5738077"/>
                    <a:ext cx="3918765" cy="6223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FAEE55-1CB0-4954-8E1F-BD379F01CA77}"/>
                  </a:ext>
                </a:extLst>
              </p:cNvPr>
              <p:cNvSpPr txBox="1"/>
              <p:nvPr/>
            </p:nvSpPr>
            <p:spPr>
              <a:xfrm>
                <a:off x="5375633" y="5726087"/>
                <a:ext cx="3717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Chain rule: </a:t>
                </a:r>
                <a:r>
                  <a:rPr lang="en-US" dirty="0">
                    <a:solidFill>
                      <a:schemeClr val="accent2"/>
                    </a:solidFill>
                  </a:rPr>
                  <a:t>d/dx (1/x)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chemeClr val="accent1"/>
                    </a:solidFill>
                  </a:rPr>
                  <a:t>d/dx (1+x)</a:t>
                </a:r>
                <a:r>
                  <a:rPr lang="en-US" dirty="0"/>
                  <a:t>*</a:t>
                </a: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d/dx (e*x)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chemeClr val="accent6"/>
                    </a:solidFill>
                  </a:rPr>
                  <a:t>d/dx (-x)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C28630-3A33-4202-B8B5-97399D25EEE0}"/>
                  </a:ext>
                </a:extLst>
              </p:cNvPr>
              <p:cNvSpPr txBox="1"/>
              <p:nvPr/>
            </p:nvSpPr>
            <p:spPr>
              <a:xfrm>
                <a:off x="285226" y="5726087"/>
                <a:ext cx="956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Line </a:t>
                </a:r>
              </a:p>
              <a:p>
                <a:r>
                  <a:rPr lang="en-US" dirty="0"/>
                  <a:t>1 to 2: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56DD30-200C-4455-91D8-5288C9E45AA5}"/>
                </a:ext>
              </a:extLst>
            </p:cNvPr>
            <p:cNvSpPr txBox="1"/>
            <p:nvPr/>
          </p:nvSpPr>
          <p:spPr>
            <a:xfrm>
              <a:off x="305812" y="5489201"/>
              <a:ext cx="4510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the curious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E14-5A30-4CAA-A919-C9F1932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97692-DB59-4903-BD21-6BF0FB00D0D5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998D6-10FF-4DD4-BC01-69C16019E87C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C294-EF1A-460A-BBC4-3766D0E00735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3CB25-E547-43D4-BDF6-38B645ECF98F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E04C-720D-4CF1-8228-697145B34888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A472E-9B77-4955-A0F3-181AAC501A2E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DEF22-D734-4E5B-85D8-1B9469B2E26A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spc="-15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2600" spc="-15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(n)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9A3F62-DF03-4B0E-A71D-00AE3AD73A20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0B122F-D2CC-4012-B29C-2D1180004EB6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FE6B6-11E0-4DE2-B97E-590533F7E65A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7551-F468-42E0-B099-5B74F57F1299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95E5-7391-421A-8636-853797735C6A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A5C6CB-577A-42BE-A609-4F2996E3381D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63EF-1FA4-44C4-B8C2-4EBE3AD8AE50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86344-9B4F-4820-9C21-6CD9768C9E30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73343C-485E-470B-BEF2-64A8BC2ABF68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A00725-949D-4F6A-BCA9-CEB824A285FC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B914D7-C44A-40D7-9005-CDB142748D33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A793C-C32C-413A-ADDD-56F8B554C8F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5907B-FBAE-4BE1-BA89-5E284FDB4301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4A954-14EC-4622-A456-F0910DF0A862}"/>
                  </a:ext>
                </a:extLst>
              </p:cNvPr>
              <p:cNvSpPr txBox="1"/>
              <p:nvPr/>
            </p:nvSpPr>
            <p:spPr>
              <a:xfrm>
                <a:off x="2027766" y="5359374"/>
                <a:ext cx="2578206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4A954-14EC-4622-A456-F0910DF0A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66" y="5359374"/>
                <a:ext cx="2578206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F45B57-EEF4-418E-8DB4-DA67ECD6CBCE}"/>
                  </a:ext>
                </a:extLst>
              </p:cNvPr>
              <p:cNvSpPr txBox="1"/>
              <p:nvPr/>
            </p:nvSpPr>
            <p:spPr>
              <a:xfrm>
                <a:off x="4840429" y="5357354"/>
                <a:ext cx="3880678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F45B57-EEF4-418E-8DB4-DA67ECD6C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29" y="5357354"/>
                <a:ext cx="3880678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127CFF8-81FE-456C-8C21-898AEEF0F99F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112167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1ACE-507B-438A-B34D-1B71506E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AB00-FA9B-436F-955A-3AEEC1FE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compute for any function</a:t>
            </a:r>
          </a:p>
          <a:p>
            <a:r>
              <a:rPr lang="en-US" dirty="0"/>
              <a:t>Pick your functions carefully: existing code  is usually structured into sensible blocks</a:t>
            </a:r>
          </a:p>
        </p:txBody>
      </p:sp>
    </p:spTree>
    <p:extLst>
      <p:ext uri="{BB962C8B-B14F-4D97-AF65-F5344CB8AC3E}">
        <p14:creationId xmlns:p14="http://schemas.microsoft.com/office/powerpoint/2010/main" val="23180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BD26-B439-498E-B7D3-B9BCA852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pic>
        <p:nvPicPr>
          <p:cNvPr id="5" name="Shape 515">
            <a:extLst>
              <a:ext uri="{FF2B5EF4-FFF2-40B4-BE49-F238E27FC236}">
                <a16:creationId xmlns:a16="http://schemas.microsoft.com/office/drawing/2014/main" id="{40B7601D-E254-4721-8632-2C11D864563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107" y="2229592"/>
            <a:ext cx="7385786" cy="315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01E47-45B7-4C47-8588-CACB74ED012E}"/>
              </a:ext>
            </a:extLst>
          </p:cNvPr>
          <p:cNvGrpSpPr/>
          <p:nvPr/>
        </p:nvGrpSpPr>
        <p:grpSpPr>
          <a:xfrm>
            <a:off x="461394" y="1644817"/>
            <a:ext cx="3246691" cy="4305898"/>
            <a:chOff x="461394" y="1644817"/>
            <a:chExt cx="3246691" cy="430589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16B8ED-F8DA-45BF-B7A9-6B771090649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145" y="2125495"/>
              <a:ext cx="266986" cy="136948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ECA50D2-0AE8-4535-A6E1-18BC39D95F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402" y="3926935"/>
              <a:ext cx="1719743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573B1B2-E47E-4DB9-802D-9DF1B3EBCF99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V="1">
              <a:off x="1786857" y="4403324"/>
              <a:ext cx="1004796" cy="93133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088F46-619F-4063-B91F-5387BA371555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36" y="2330061"/>
              <a:ext cx="553409" cy="120279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4543E63-4F7E-4C51-9191-4143057E6B91}"/>
                </a:ext>
              </a:extLst>
            </p:cNvPr>
            <p:cNvCxnSpPr>
              <a:cxnSpLocks/>
            </p:cNvCxnSpPr>
            <p:nvPr/>
          </p:nvCxnSpPr>
          <p:spPr>
            <a:xfrm>
              <a:off x="1581858" y="2761925"/>
              <a:ext cx="1099185" cy="89064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CD2AF8-5899-496F-9CCC-45F4A377F161}"/>
                </a:ext>
              </a:extLst>
            </p:cNvPr>
            <p:cNvSpPr txBox="1"/>
            <p:nvPr/>
          </p:nvSpPr>
          <p:spPr>
            <a:xfrm>
              <a:off x="461394" y="1644817"/>
              <a:ext cx="2550253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Input from</a:t>
              </a:r>
            </a:p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other cells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0CE411-C8D5-49E1-84D6-6DE3474D0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45" y="4560559"/>
              <a:ext cx="554102" cy="139015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1D228C-8F64-43F2-8DC2-8DD4A8D528EC}"/>
                </a:ext>
              </a:extLst>
            </p:cNvPr>
            <p:cNvSpPr/>
            <p:nvPr/>
          </p:nvSpPr>
          <p:spPr>
            <a:xfrm>
              <a:off x="2634418" y="3486892"/>
              <a:ext cx="1073667" cy="10736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F84A5A-F8F9-4673-B82E-7A1FD4374299}"/>
              </a:ext>
            </a:extLst>
          </p:cNvPr>
          <p:cNvGrpSpPr/>
          <p:nvPr/>
        </p:nvGrpSpPr>
        <p:grpSpPr>
          <a:xfrm>
            <a:off x="3708085" y="3494984"/>
            <a:ext cx="4773185" cy="1077218"/>
            <a:chOff x="3708085" y="3494984"/>
            <a:chExt cx="4773185" cy="107721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AC0897E-ABD3-4B2C-B387-41D416C4E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8085" y="4023729"/>
              <a:ext cx="2222932" cy="1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21AA7B-3B8C-48D3-BAFE-A2A0AE6F89CA}"/>
                </a:ext>
              </a:extLst>
            </p:cNvPr>
            <p:cNvSpPr txBox="1"/>
            <p:nvPr/>
          </p:nvSpPr>
          <p:spPr>
            <a:xfrm>
              <a:off x="5931017" y="3494984"/>
              <a:ext cx="2550253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Output to</a:t>
              </a:r>
            </a:p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other cells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3DB42AA-5478-4290-8B0A-E18D43E89769}"/>
              </a:ext>
            </a:extLst>
          </p:cNvPr>
          <p:cNvSpPr txBox="1"/>
          <p:nvPr/>
        </p:nvSpPr>
        <p:spPr>
          <a:xfrm>
            <a:off x="4434918" y="1340665"/>
            <a:ext cx="4343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Takes signals from other cells, processes, sends 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8A59B7-0339-4525-8CEE-B2E51D9FE5A1}"/>
              </a:ext>
            </a:extLst>
          </p:cNvPr>
          <p:cNvSpPr txBox="1"/>
          <p:nvPr/>
        </p:nvSpPr>
        <p:spPr>
          <a:xfrm>
            <a:off x="0" y="6537632"/>
            <a:ext cx="536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Neuron diagram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987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7C12F3-6936-4424-A9D7-ADF087870EA8}"/>
              </a:ext>
            </a:extLst>
          </p:cNvPr>
          <p:cNvGrpSpPr/>
          <p:nvPr/>
        </p:nvGrpSpPr>
        <p:grpSpPr>
          <a:xfrm>
            <a:off x="1079764" y="2198936"/>
            <a:ext cx="3018250" cy="3380960"/>
            <a:chOff x="1079764" y="2198936"/>
            <a:chExt cx="3018250" cy="33809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3FA34A7-72D5-46E0-B127-A7B2D702E833}"/>
                </a:ext>
              </a:extLst>
            </p:cNvPr>
            <p:cNvCxnSpPr>
              <a:cxnSpLocks/>
            </p:cNvCxnSpPr>
            <p:nvPr/>
          </p:nvCxnSpPr>
          <p:spPr>
            <a:xfrm>
              <a:off x="2861650" y="2198936"/>
              <a:ext cx="181450" cy="930742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2D0D93-2EA8-4963-B9E9-5FD1FE87CCF2}"/>
                </a:ext>
              </a:extLst>
            </p:cNvPr>
            <p:cNvCxnSpPr>
              <a:cxnSpLocks/>
            </p:cNvCxnSpPr>
            <p:nvPr/>
          </p:nvCxnSpPr>
          <p:spPr>
            <a:xfrm>
              <a:off x="1586324" y="4023729"/>
              <a:ext cx="802273" cy="0"/>
            </a:xfrm>
            <a:prstGeom prst="straightConnector1">
              <a:avLst/>
            </a:prstGeom>
            <a:ln w="889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3C7F94-CAEF-4EAB-B0FB-89A14A2B7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7070" y="4651754"/>
              <a:ext cx="468745" cy="434475"/>
            </a:xfrm>
            <a:prstGeom prst="straightConnector1">
              <a:avLst/>
            </a:prstGeom>
            <a:ln w="139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A386C5C-F7C0-4DBE-9FF4-D91C5CF3DF98}"/>
                </a:ext>
              </a:extLst>
            </p:cNvPr>
            <p:cNvCxnSpPr>
              <a:cxnSpLocks/>
            </p:cNvCxnSpPr>
            <p:nvPr/>
          </p:nvCxnSpPr>
          <p:spPr>
            <a:xfrm>
              <a:off x="1937249" y="2999501"/>
              <a:ext cx="512777" cy="415492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DCCA26-1E89-44A7-9895-D611D9272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7537" y="4931379"/>
              <a:ext cx="258493" cy="648517"/>
            </a:xfrm>
            <a:prstGeom prst="straightConnector1">
              <a:avLst/>
            </a:prstGeom>
            <a:ln w="1016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2368862" y="3159149"/>
              <a:ext cx="1729152" cy="1729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2409195" y="3615406"/>
                  <a:ext cx="1659685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9195" y="3615406"/>
                  <a:ext cx="1659685" cy="89620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AA3C51-2BB2-4773-9B4C-432A84461015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2215195"/>
              <a:ext cx="178188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1D7547-4360-4905-B5E7-4CB5175CA418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3000880"/>
              <a:ext cx="85748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0CDE7E2-2B7D-42F5-8B66-61A991DE6064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4023725"/>
              <a:ext cx="894022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DB756A-626F-4DA9-A24D-E1EB835194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5086229"/>
              <a:ext cx="1037306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7169FA7-2326-4E3D-8088-21E849C6682A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5579896"/>
              <a:ext cx="1645068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890F88-5F98-4991-9530-CB99C3B44A74}"/>
              </a:ext>
            </a:extLst>
          </p:cNvPr>
          <p:cNvGrpSpPr/>
          <p:nvPr/>
        </p:nvGrpSpPr>
        <p:grpSpPr>
          <a:xfrm>
            <a:off x="4098014" y="3529678"/>
            <a:ext cx="4982106" cy="981935"/>
            <a:chOff x="4098014" y="3529678"/>
            <a:chExt cx="4982106" cy="98193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4098014" y="4023725"/>
              <a:ext cx="2708922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4308359" y="3743175"/>
              <a:ext cx="1970070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Activation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375E9-C3D5-49C4-B368-E80449EDAE94}"/>
                    </a:ext>
                  </a:extLst>
                </p:cNvPr>
                <p:cNvSpPr txBox="1"/>
                <p:nvPr/>
              </p:nvSpPr>
              <p:spPr>
                <a:xfrm>
                  <a:off x="6815076" y="3529678"/>
                  <a:ext cx="2265044" cy="9819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375E9-C3D5-49C4-B368-E80449EDA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076" y="3529678"/>
                  <a:ext cx="2265044" cy="9819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EB70578-337F-4B33-8EC0-C8F88C8B667A}"/>
              </a:ext>
            </a:extLst>
          </p:cNvPr>
          <p:cNvSpPr txBox="1"/>
          <p:nvPr/>
        </p:nvSpPr>
        <p:spPr>
          <a:xfrm>
            <a:off x="3786050" y="1390005"/>
            <a:ext cx="5089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Weighted average of other neuron outputs passed through an activation function </a:t>
            </a:r>
          </a:p>
        </p:txBody>
      </p:sp>
    </p:spTree>
    <p:extLst>
      <p:ext uri="{BB962C8B-B14F-4D97-AF65-F5344CB8AC3E}">
        <p14:creationId xmlns:p14="http://schemas.microsoft.com/office/powerpoint/2010/main" val="5198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420723-9073-4F71-A003-42ACC859E6A0}"/>
              </a:ext>
            </a:extLst>
          </p:cNvPr>
          <p:cNvGrpSpPr/>
          <p:nvPr/>
        </p:nvGrpSpPr>
        <p:grpSpPr>
          <a:xfrm>
            <a:off x="4304600" y="4022925"/>
            <a:ext cx="1729152" cy="1729152"/>
            <a:chOff x="4304600" y="4022925"/>
            <a:chExt cx="1729152" cy="17291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4304600" y="4022925"/>
              <a:ext cx="1729152" cy="1729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4639897" y="4168870"/>
                  <a:ext cx="1011495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8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897" y="4168870"/>
                  <a:ext cx="1011495" cy="12311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09F79E-1E82-4124-9B18-D08E707AA128}"/>
              </a:ext>
            </a:extLst>
          </p:cNvPr>
          <p:cNvGrpSpPr/>
          <p:nvPr/>
        </p:nvGrpSpPr>
        <p:grpSpPr>
          <a:xfrm>
            <a:off x="6033752" y="4606951"/>
            <a:ext cx="876658" cy="561100"/>
            <a:chOff x="6033752" y="4606951"/>
            <a:chExt cx="876658" cy="5611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6033752" y="4887501"/>
              <a:ext cx="876658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6244097" y="4606951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993DA-B38B-484A-B98B-6D9E1724ED49}"/>
              </a:ext>
            </a:extLst>
          </p:cNvPr>
          <p:cNvGrpSpPr/>
          <p:nvPr/>
        </p:nvGrpSpPr>
        <p:grpSpPr>
          <a:xfrm>
            <a:off x="4439388" y="2605888"/>
            <a:ext cx="501328" cy="1417036"/>
            <a:chOff x="4439388" y="2605888"/>
            <a:chExt cx="501328" cy="141703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A5BFEC-9C2E-46FB-8139-0E9454E36AEC}"/>
                </a:ext>
              </a:extLst>
            </p:cNvPr>
            <p:cNvCxnSpPr>
              <a:cxnSpLocks/>
            </p:cNvCxnSpPr>
            <p:nvPr/>
          </p:nvCxnSpPr>
          <p:spPr>
            <a:xfrm>
              <a:off x="4663235" y="3206381"/>
              <a:ext cx="277481" cy="816543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B31CC8-A919-4BB7-B6EB-E0AD4E1A5A46}"/>
                </a:ext>
              </a:extLst>
            </p:cNvPr>
            <p:cNvSpPr txBox="1"/>
            <p:nvPr/>
          </p:nvSpPr>
          <p:spPr>
            <a:xfrm>
              <a:off x="4439388" y="2605888"/>
              <a:ext cx="382360" cy="523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CB4DDE-022C-40F5-B4B4-9D1E85250C31}"/>
              </a:ext>
            </a:extLst>
          </p:cNvPr>
          <p:cNvGrpSpPr/>
          <p:nvPr/>
        </p:nvGrpSpPr>
        <p:grpSpPr>
          <a:xfrm>
            <a:off x="2234849" y="2605888"/>
            <a:ext cx="1923972" cy="2543222"/>
            <a:chOff x="2234849" y="2605888"/>
            <a:chExt cx="1923972" cy="254322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C180BDF-CEAC-4762-80A1-DEB3B9DDB23F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3301553" y="3207201"/>
              <a:ext cx="7332" cy="14710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3FCA67-CDEC-49A3-9C8C-324BCF74801E}"/>
                </a:ext>
              </a:extLst>
            </p:cNvPr>
            <p:cNvSpPr txBox="1"/>
            <p:nvPr/>
          </p:nvSpPr>
          <p:spPr>
            <a:xfrm>
              <a:off x="3012132" y="26058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2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42500F-5B2D-453A-8594-8806C46F57D0}"/>
                </a:ext>
              </a:extLst>
            </p:cNvPr>
            <p:cNvGrpSpPr/>
            <p:nvPr/>
          </p:nvGrpSpPr>
          <p:grpSpPr>
            <a:xfrm>
              <a:off x="2234849" y="4625890"/>
              <a:ext cx="1923972" cy="523220"/>
              <a:chOff x="299111" y="3734228"/>
              <a:chExt cx="1923972" cy="52322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52D0D93-2EA8-4963-B9E9-5FD1FE87C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650" y="3995838"/>
                <a:ext cx="1594433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6A101F5-671B-496D-AF23-F18F971489BF}"/>
                  </a:ext>
                </a:extLst>
              </p:cNvPr>
              <p:cNvSpPr/>
              <p:nvPr/>
            </p:nvSpPr>
            <p:spPr>
              <a:xfrm>
                <a:off x="1156090" y="3786624"/>
                <a:ext cx="419449" cy="418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2A3968-9CE8-4783-98C0-4D50C1472665}"/>
                  </a:ext>
                </a:extLst>
              </p:cNvPr>
              <p:cNvSpPr txBox="1"/>
              <p:nvPr/>
            </p:nvSpPr>
            <p:spPr>
              <a:xfrm>
                <a:off x="299111" y="3734228"/>
                <a:ext cx="578840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x</a:t>
                </a:r>
                <a:r>
                  <a:rPr lang="en-US" sz="2800" baseline="-25000" dirty="0"/>
                  <a:t>2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AD5052-FBEB-438E-BAC0-7BB2C4DBD4B1}"/>
              </a:ext>
            </a:extLst>
          </p:cNvPr>
          <p:cNvGrpSpPr/>
          <p:nvPr/>
        </p:nvGrpSpPr>
        <p:grpSpPr>
          <a:xfrm>
            <a:off x="2233591" y="2614488"/>
            <a:ext cx="2205797" cy="3161170"/>
            <a:chOff x="2233591" y="2614488"/>
            <a:chExt cx="2205797" cy="316117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C177269-AC1D-4C2F-B1CF-EB14D1D91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4749" y="3137708"/>
              <a:ext cx="435164" cy="21147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8E62DD0-B2AB-492B-A111-8F89945721CD}"/>
                </a:ext>
              </a:extLst>
            </p:cNvPr>
            <p:cNvSpPr txBox="1"/>
            <p:nvPr/>
          </p:nvSpPr>
          <p:spPr>
            <a:xfrm>
              <a:off x="3725760" y="26144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3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074E6C8-5A9E-4758-80A5-EC64E700AD3E}"/>
                </a:ext>
              </a:extLst>
            </p:cNvPr>
            <p:cNvGrpSpPr/>
            <p:nvPr/>
          </p:nvGrpSpPr>
          <p:grpSpPr>
            <a:xfrm>
              <a:off x="2233591" y="5252438"/>
              <a:ext cx="2205797" cy="523220"/>
              <a:chOff x="297853" y="4314343"/>
              <a:chExt cx="2205797" cy="523220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D41808B-F775-456D-8A28-738156F74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73" y="4575953"/>
                <a:ext cx="1916377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B4D2C7A-8285-43A2-935D-0931FCD196A6}"/>
                  </a:ext>
                </a:extLst>
              </p:cNvPr>
              <p:cNvSpPr/>
              <p:nvPr/>
            </p:nvSpPr>
            <p:spPr>
              <a:xfrm>
                <a:off x="1156090" y="4366739"/>
                <a:ext cx="419449" cy="418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C7D6036-DB08-4BD8-8242-38EC215ED51A}"/>
                  </a:ext>
                </a:extLst>
              </p:cNvPr>
              <p:cNvSpPr txBox="1"/>
              <p:nvPr/>
            </p:nvSpPr>
            <p:spPr>
              <a:xfrm>
                <a:off x="297853" y="4314343"/>
                <a:ext cx="578840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x</a:t>
                </a:r>
                <a:r>
                  <a:rPr lang="en-US" sz="2800" baseline="-25000" dirty="0"/>
                  <a:t>3</a:t>
                </a: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2B6618E-F020-4EA9-A930-D1F3B78F9A89}"/>
              </a:ext>
            </a:extLst>
          </p:cNvPr>
          <p:cNvSpPr txBox="1"/>
          <p:nvPr/>
        </p:nvSpPr>
        <p:spPr>
          <a:xfrm>
            <a:off x="322950" y="1469947"/>
            <a:ext cx="858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Can differentiate whole thing e.g.,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dNeuron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/dx</a:t>
            </a:r>
            <a:r>
              <a:rPr lang="en-US" sz="2800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F9648-AA78-4E3F-82D3-59699DDE4A25}"/>
              </a:ext>
            </a:extLst>
          </p:cNvPr>
          <p:cNvGrpSpPr/>
          <p:nvPr/>
        </p:nvGrpSpPr>
        <p:grpSpPr>
          <a:xfrm>
            <a:off x="2242469" y="2614488"/>
            <a:ext cx="2196919" cy="1908075"/>
            <a:chOff x="2242469" y="2614488"/>
            <a:chExt cx="2196919" cy="190807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25530-9EA1-4A98-907D-C2ECEF0136A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784" y="3137708"/>
              <a:ext cx="702981" cy="88521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1DD984-E5E6-40B1-A52A-E051E3CEFE05}"/>
                </a:ext>
              </a:extLst>
            </p:cNvPr>
            <p:cNvSpPr txBox="1"/>
            <p:nvPr/>
          </p:nvSpPr>
          <p:spPr>
            <a:xfrm>
              <a:off x="2274968" y="26144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CAF7895-46BA-4918-A9A8-7153A36E05F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784" y="4260953"/>
              <a:ext cx="197560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232F53F-350F-4BAD-9DAF-B964F441BA0E}"/>
                </a:ext>
              </a:extLst>
            </p:cNvPr>
            <p:cNvSpPr/>
            <p:nvPr/>
          </p:nvSpPr>
          <p:spPr>
            <a:xfrm>
              <a:off x="3091828" y="4051739"/>
              <a:ext cx="419449" cy="4184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BD9DE82-7032-4027-84C1-B6E53F824321}"/>
                </a:ext>
              </a:extLst>
            </p:cNvPr>
            <p:cNvSpPr txBox="1"/>
            <p:nvPr/>
          </p:nvSpPr>
          <p:spPr>
            <a:xfrm>
              <a:off x="2242469" y="3999343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5985054-E9B1-426D-8E27-6E0547C53990}"/>
              </a:ext>
            </a:extLst>
          </p:cNvPr>
          <p:cNvSpPr txBox="1"/>
          <p:nvPr/>
        </p:nvSpPr>
        <p:spPr>
          <a:xfrm>
            <a:off x="371977" y="1999282"/>
            <a:ext cx="858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What can we now do?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9CA-E45B-4131-A3C3-05C03B24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D3BF6B-47D3-4D82-BE13-AEF64131D3B8}"/>
              </a:ext>
            </a:extLst>
          </p:cNvPr>
          <p:cNvGrpSpPr/>
          <p:nvPr/>
        </p:nvGrpSpPr>
        <p:grpSpPr>
          <a:xfrm>
            <a:off x="3165919" y="4374091"/>
            <a:ext cx="2614096" cy="1538117"/>
            <a:chOff x="1932737" y="2973639"/>
            <a:chExt cx="2614096" cy="15381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0649EB-1F88-432B-B8B1-E1AFF5E26BEE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0FEDB7C-85FE-411A-929D-0D78131C5ADD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767F0-9FC5-4A26-AB07-85342B1C2AE7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767F0-9FC5-4A26-AB07-85342B1C2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877058-A0B7-4E91-8261-015A3AEB35B1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A0C72FE-732E-4988-8F8E-55C1B5FA3967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85FB5-A07F-4B78-A4F2-D8789BF37834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0B5CBD-736E-4FFC-AF4A-A6394396F9DF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11A159-990E-4CCB-8D5F-BFD56014B281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FE4ED2-C160-4545-BA0E-9DE79D35D166}"/>
              </a:ext>
            </a:extLst>
          </p:cNvPr>
          <p:cNvSpPr txBox="1"/>
          <p:nvPr/>
        </p:nvSpPr>
        <p:spPr>
          <a:xfrm>
            <a:off x="642597" y="1534324"/>
            <a:ext cx="7825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Each artificial neuron is a linear model + an </a:t>
            </a:r>
            <a:r>
              <a:rPr lang="en-US" sz="3200" b="1" dirty="0"/>
              <a:t>activation function </a:t>
            </a:r>
            <a:r>
              <a:rPr lang="en-US" sz="3200" dirty="0"/>
              <a:t>f</a:t>
            </a:r>
          </a:p>
          <a:p>
            <a:pPr algn="ctr"/>
            <a:r>
              <a:rPr lang="en-US" sz="3200" dirty="0"/>
              <a:t>Can find </a:t>
            </a:r>
            <a:r>
              <a:rPr lang="en-US" sz="3200" b="1" dirty="0"/>
              <a:t>w</a:t>
            </a:r>
            <a:r>
              <a:rPr lang="en-US" sz="3200" dirty="0"/>
              <a:t>, b that minimizes a loss function with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9337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816D-BF01-415F-A855-3D55FB78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3224-B1E1-4D5B-B38D-BF32D6F8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 can only introduce you to a topic</a:t>
            </a:r>
          </a:p>
          <a:p>
            <a:r>
              <a:rPr lang="en-US" dirty="0"/>
              <a:t>You will solidify your knowledge by </a:t>
            </a:r>
            <a:r>
              <a:rPr lang="en-US" b="1" dirty="0"/>
              <a:t>doing</a:t>
            </a:r>
            <a:endParaRPr lang="en-US" dirty="0"/>
          </a:p>
          <a:p>
            <a:r>
              <a:rPr lang="en-US" dirty="0"/>
              <a:t>I highly recommend working through everything in the Stanford CS213N resources</a:t>
            </a:r>
          </a:p>
          <a:p>
            <a:pPr lvl="1"/>
            <a:r>
              <a:rPr lang="en-US" dirty="0">
                <a:hlinkClick r:id="rId2"/>
              </a:rPr>
              <a:t>http://cs231n.github.io/optimization-2/</a:t>
            </a:r>
            <a:endParaRPr lang="en-US" dirty="0"/>
          </a:p>
          <a:p>
            <a:r>
              <a:rPr lang="en-US" dirty="0"/>
              <a:t>These slides follow the general examples with a few modifications. The primary difference is that I define local variables n, m per-block.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330F70-CB2F-42A6-A2A5-0EBEE00728F8}"/>
              </a:ext>
            </a:extLst>
          </p:cNvPr>
          <p:cNvGrpSpPr/>
          <p:nvPr/>
        </p:nvGrpSpPr>
        <p:grpSpPr>
          <a:xfrm>
            <a:off x="4969552" y="3393287"/>
            <a:ext cx="2614096" cy="1538117"/>
            <a:chOff x="1932737" y="2973639"/>
            <a:chExt cx="2614096" cy="153811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25530-9EA1-4A98-907D-C2ECEF0136A0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1DD984-E5E6-40B1-A52A-E051E3CEFE05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2D0D93-2EA8-4963-B9E9-5FD1FE87CCF2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2A3968-9CE8-4783-98C0-4D50C1472665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3920B98-71CA-43ED-A9BD-335B7B3AF228}"/>
              </a:ext>
            </a:extLst>
          </p:cNvPr>
          <p:cNvGrpSpPr/>
          <p:nvPr/>
        </p:nvGrpSpPr>
        <p:grpSpPr>
          <a:xfrm>
            <a:off x="1746567" y="1690689"/>
            <a:ext cx="2614096" cy="1538117"/>
            <a:chOff x="1932737" y="2973639"/>
            <a:chExt cx="2614096" cy="1538117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CAEA540-073A-4B94-BF4D-0F83AF87FA55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FC7C74F-70ED-41EC-B7E4-4786E1377D36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387C3D-04CE-4CAC-95BD-CF7328491D7F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387C3D-04CE-4CAC-95BD-CF7328491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1D64DBA-C7F5-4525-8386-3CB8664597BC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8D5E543-64BF-454C-A0A5-A4F90C5C2FFE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3B063C-E6D0-4EA1-97DD-F83C0D9AD9DD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B1BCD34-A399-48C2-95D5-4F68AC74F36F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9FBF2D8-F993-48E6-B599-759DE5F1B5EC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216FD5-1F36-4ED0-BC18-895A364E6A82}"/>
              </a:ext>
            </a:extLst>
          </p:cNvPr>
          <p:cNvGrpSpPr/>
          <p:nvPr/>
        </p:nvGrpSpPr>
        <p:grpSpPr>
          <a:xfrm>
            <a:off x="1740220" y="3392810"/>
            <a:ext cx="2614096" cy="1538117"/>
            <a:chOff x="1932737" y="2973639"/>
            <a:chExt cx="2614096" cy="1538117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AE2F361-A171-4BDD-A980-6B3C56116CD6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3FDE21-C61C-4E3E-9349-2ED249D50AFD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B9A0237-A86D-4A1F-B4BA-7F881F5F8B7C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B9A0237-A86D-4A1F-B4BA-7F881F5F8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F102EA6-C699-4992-A222-C3A0571C3B12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73BC641-AC65-4034-89EE-243281C86B29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E44FCD9-26F5-43C0-9114-A64CCD0B5092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4A697C8-0FD3-47DC-A80A-BB7FED5449B1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CADA1AE-AB12-4ADA-8D6A-E82DE5A106AB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EF3FAB6-3F1B-4A76-9201-4D30068E0494}"/>
              </a:ext>
            </a:extLst>
          </p:cNvPr>
          <p:cNvGrpSpPr/>
          <p:nvPr/>
        </p:nvGrpSpPr>
        <p:grpSpPr>
          <a:xfrm>
            <a:off x="1733873" y="5004740"/>
            <a:ext cx="2614096" cy="1538117"/>
            <a:chOff x="1932737" y="2973639"/>
            <a:chExt cx="2614096" cy="1538117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CA4EA69-B0BA-47DD-9C62-8A7505A3EE5B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A4A516-9EC8-4DF5-8974-F0763071BFA3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041D32-BE84-4F8F-89E8-1E60383616F2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041D32-BE84-4F8F-89E8-1E6038361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28D5000-EED2-47F0-8C75-7C9E122A4CE6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A20C803-EC8F-4700-B99E-43D9F40DFD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C13D6CF-3253-4206-80F4-CB6A37DC2D1F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21ED763-9005-427A-AF65-8AE6F824FE9C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0E6E410-30A9-48B0-B571-6A8EC4267CBC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92AF1FB-EEDD-4C2E-A602-0AE0BBB1D4D3}"/>
              </a:ext>
            </a:extLst>
          </p:cNvPr>
          <p:cNvSpPr/>
          <p:nvPr/>
        </p:nvSpPr>
        <p:spPr>
          <a:xfrm>
            <a:off x="4347968" y="2628759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492442C-21EF-4865-B539-04E0212D7B1B}"/>
              </a:ext>
            </a:extLst>
          </p:cNvPr>
          <p:cNvSpPr/>
          <p:nvPr/>
        </p:nvSpPr>
        <p:spPr>
          <a:xfrm>
            <a:off x="4358218" y="4330880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184AD50-1AEC-44D6-A050-820396C68939}"/>
              </a:ext>
            </a:extLst>
          </p:cNvPr>
          <p:cNvSpPr/>
          <p:nvPr/>
        </p:nvSpPr>
        <p:spPr>
          <a:xfrm>
            <a:off x="4347968" y="5942810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2F41BD7B-788C-4827-810D-0E2D27F4B7D5}"/>
              </a:ext>
            </a:extLst>
          </p:cNvPr>
          <p:cNvCxnSpPr>
            <a:stCxn id="19" idx="6"/>
            <a:endCxn id="92" idx="1"/>
          </p:cNvCxnSpPr>
          <p:nvPr/>
        </p:nvCxnSpPr>
        <p:spPr>
          <a:xfrm>
            <a:off x="4571999" y="2740775"/>
            <a:ext cx="397553" cy="170259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E8963A23-AE98-4103-9A74-F8A6AED67458}"/>
              </a:ext>
            </a:extLst>
          </p:cNvPr>
          <p:cNvCxnSpPr>
            <a:cxnSpLocks/>
            <a:stCxn id="124" idx="6"/>
            <a:endCxn id="92" idx="1"/>
          </p:cNvCxnSpPr>
          <p:nvPr/>
        </p:nvCxnSpPr>
        <p:spPr>
          <a:xfrm>
            <a:off x="4582249" y="4442896"/>
            <a:ext cx="387303" cy="477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87B90C60-CBF8-4B1B-B1E5-AC92677B3BD6}"/>
              </a:ext>
            </a:extLst>
          </p:cNvPr>
          <p:cNvCxnSpPr>
            <a:cxnSpLocks/>
            <a:stCxn id="125" idx="6"/>
            <a:endCxn id="92" idx="1"/>
          </p:cNvCxnSpPr>
          <p:nvPr/>
        </p:nvCxnSpPr>
        <p:spPr>
          <a:xfrm flipV="1">
            <a:off x="4571999" y="4443373"/>
            <a:ext cx="397553" cy="16114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69D9883-6AF6-4EED-9EE6-5FD28F0D3053}"/>
              </a:ext>
            </a:extLst>
          </p:cNvPr>
          <p:cNvSpPr txBox="1"/>
          <p:nvPr/>
        </p:nvSpPr>
        <p:spPr>
          <a:xfrm>
            <a:off x="4689444" y="1534324"/>
            <a:ext cx="4325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Connect neurons to make a more complex function; use backprop to compute gradient</a:t>
            </a:r>
          </a:p>
        </p:txBody>
      </p:sp>
    </p:spTree>
    <p:extLst>
      <p:ext uri="{BB962C8B-B14F-4D97-AF65-F5344CB8AC3E}">
        <p14:creationId xmlns:p14="http://schemas.microsoft.com/office/powerpoint/2010/main" val="3526995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D12FE-82EE-4272-A095-212BFE425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" y="1732900"/>
            <a:ext cx="4883539" cy="4684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Sigmoid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532D-2687-43CA-B7EE-14708D9F65C4}"/>
              </a:ext>
            </a:extLst>
          </p:cNvPr>
          <p:cNvSpPr txBox="1"/>
          <p:nvPr/>
        </p:nvSpPr>
        <p:spPr>
          <a:xfrm>
            <a:off x="4953370" y="3459399"/>
            <a:ext cx="3813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Nice interpretation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Squashes things to (0,1)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Gradients are near zero if neuron is high/low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/>
              <p:nvPr/>
            </p:nvSpPr>
            <p:spPr>
              <a:xfrm>
                <a:off x="5471026" y="2359886"/>
                <a:ext cx="2777812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26" y="2359886"/>
                <a:ext cx="2777812" cy="933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867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ReLU</a:t>
            </a:r>
            <a:endParaRPr lang="en-US" sz="3200" dirty="0"/>
          </a:p>
          <a:p>
            <a:pPr algn="ctr"/>
            <a:r>
              <a:rPr lang="en-US" sz="2400" dirty="0"/>
              <a:t>(</a:t>
            </a:r>
            <a:r>
              <a:rPr lang="en-US" sz="2400" b="1" u="sng" dirty="0"/>
              <a:t>Re</a:t>
            </a:r>
            <a:r>
              <a:rPr lang="en-US" sz="2400" dirty="0"/>
              <a:t>ctifying </a:t>
            </a:r>
            <a:r>
              <a:rPr lang="en-US" sz="2400" b="1" u="sng" dirty="0"/>
              <a:t>L</a:t>
            </a:r>
            <a:r>
              <a:rPr lang="en-US" sz="2400" dirty="0"/>
              <a:t>inear </a:t>
            </a:r>
            <a:r>
              <a:rPr lang="en-US" sz="2400" b="1" u="sng" dirty="0"/>
              <a:t>U</a:t>
            </a:r>
            <a:r>
              <a:rPr lang="en-US" sz="2400" dirty="0"/>
              <a:t>nit)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532D-2687-43CA-B7EE-14708D9F65C4}"/>
              </a:ext>
            </a:extLst>
          </p:cNvPr>
          <p:cNvSpPr txBox="1"/>
          <p:nvPr/>
        </p:nvSpPr>
        <p:spPr>
          <a:xfrm>
            <a:off x="4953370" y="3459399"/>
            <a:ext cx="3813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Constant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Converges ~6x faster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If neuron negative, zero gradient. Be careful!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/>
              <p:nvPr/>
            </p:nvSpPr>
            <p:spPr>
              <a:xfrm>
                <a:off x="5957089" y="2720613"/>
                <a:ext cx="18056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89" y="2720613"/>
                <a:ext cx="180568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F6CF178-B451-43C6-9302-5E4D03088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" y="1732900"/>
            <a:ext cx="471478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7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Leaky </a:t>
            </a:r>
            <a:r>
              <a:rPr lang="en-US" sz="3200" dirty="0" err="1"/>
              <a:t>ReLU</a:t>
            </a:r>
            <a:endParaRPr lang="en-US" sz="3200" dirty="0"/>
          </a:p>
          <a:p>
            <a:pPr algn="ctr"/>
            <a:r>
              <a:rPr lang="en-US" sz="2400" dirty="0"/>
              <a:t>(</a:t>
            </a:r>
            <a:r>
              <a:rPr lang="en-US" sz="2400" b="1" u="sng" dirty="0"/>
              <a:t>Re</a:t>
            </a:r>
            <a:r>
              <a:rPr lang="en-US" sz="2400" dirty="0"/>
              <a:t>ctifying </a:t>
            </a:r>
            <a:r>
              <a:rPr lang="en-US" sz="2400" b="1" u="sng" dirty="0"/>
              <a:t>L</a:t>
            </a:r>
            <a:r>
              <a:rPr lang="en-US" sz="2400" dirty="0"/>
              <a:t>inear </a:t>
            </a:r>
            <a:r>
              <a:rPr lang="en-US" sz="2400" b="1" u="sng" dirty="0"/>
              <a:t>U</a:t>
            </a:r>
            <a:r>
              <a:rPr lang="en-US" sz="2400" dirty="0"/>
              <a:t>nit)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8D37D-EBA8-46B9-88DA-6E978FFB0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" y="1733239"/>
            <a:ext cx="4714788" cy="46841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C094E4-4CB3-46C7-B879-640842AA2883}"/>
              </a:ext>
            </a:extLst>
          </p:cNvPr>
          <p:cNvGrpSpPr/>
          <p:nvPr/>
        </p:nvGrpSpPr>
        <p:grpSpPr>
          <a:xfrm>
            <a:off x="5585545" y="2729218"/>
            <a:ext cx="2548775" cy="1015549"/>
            <a:chOff x="5589967" y="2729218"/>
            <a:chExt cx="2548775" cy="1015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8C22F0-FD13-46FB-8039-95D5F62A522E}"/>
                    </a:ext>
                  </a:extLst>
                </p:cNvPr>
                <p:cNvSpPr txBox="1"/>
                <p:nvPr/>
              </p:nvSpPr>
              <p:spPr>
                <a:xfrm>
                  <a:off x="6447573" y="2729218"/>
                  <a:ext cx="169116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8C22F0-FD13-46FB-8039-95D5F62A5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573" y="2729218"/>
                  <a:ext cx="169116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A70C3E-F64A-4540-A8BB-BDBE6703B2D6}"/>
                    </a:ext>
                  </a:extLst>
                </p:cNvPr>
                <p:cNvSpPr txBox="1"/>
                <p:nvPr/>
              </p:nvSpPr>
              <p:spPr>
                <a:xfrm>
                  <a:off x="5589967" y="3252324"/>
                  <a:ext cx="25487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&lt;0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A70C3E-F64A-4540-A8BB-BDBE6703B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967" y="3252324"/>
                  <a:ext cx="2548775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E0FD71-13EA-404F-99C7-FFA06B01CFC4}"/>
              </a:ext>
            </a:extLst>
          </p:cNvPr>
          <p:cNvSpPr txBox="1"/>
          <p:nvPr/>
        </p:nvSpPr>
        <p:spPr>
          <a:xfrm>
            <a:off x="4953370" y="3822070"/>
            <a:ext cx="3813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, but allows some small gradient for negative vales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6568197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575805" y="2604782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575805" y="3657443"/>
            <a:ext cx="157706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575805" y="365744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575805" y="3657443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737537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4152867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575805" y="3657443"/>
            <a:ext cx="1577062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575805" y="2604782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575805" y="4710103"/>
            <a:ext cx="1577062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575805" y="471010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4991135" y="2604782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4991135" y="313111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4991135" y="313111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4991135" y="3131113"/>
            <a:ext cx="1577062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4991135" y="2604782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4991135" y="365744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4991135" y="4183773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4991135" y="418377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4991135" y="2604782"/>
            <a:ext cx="1577062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991135" y="365744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991135" y="471010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4991135" y="523643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1330355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3855442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161015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43710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7004424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139577" y="2604782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139577" y="3657443"/>
            <a:ext cx="9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139577" y="365744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139577" y="3657443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301309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3087465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139577" y="3657443"/>
            <a:ext cx="947888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139577" y="2604782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139577" y="4710103"/>
            <a:ext cx="94788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139577" y="471010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39" idx="6"/>
            <a:endCxn id="11" idx="2"/>
          </p:cNvCxnSpPr>
          <p:nvPr/>
        </p:nvCxnSpPr>
        <p:spPr>
          <a:xfrm>
            <a:off x="5797876" y="2604782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41" idx="6"/>
            <a:endCxn id="11" idx="2"/>
          </p:cNvCxnSpPr>
          <p:nvPr/>
        </p:nvCxnSpPr>
        <p:spPr>
          <a:xfrm flipV="1">
            <a:off x="5797876" y="313111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42" idx="6"/>
            <a:endCxn id="11" idx="2"/>
          </p:cNvCxnSpPr>
          <p:nvPr/>
        </p:nvCxnSpPr>
        <p:spPr>
          <a:xfrm flipV="1">
            <a:off x="5797876" y="313111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44" idx="6"/>
            <a:endCxn id="11" idx="2"/>
          </p:cNvCxnSpPr>
          <p:nvPr/>
        </p:nvCxnSpPr>
        <p:spPr>
          <a:xfrm flipV="1">
            <a:off x="5797876" y="3131113"/>
            <a:ext cx="1206548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39" idx="6"/>
            <a:endCxn id="12" idx="2"/>
          </p:cNvCxnSpPr>
          <p:nvPr/>
        </p:nvCxnSpPr>
        <p:spPr>
          <a:xfrm>
            <a:off x="5797876" y="2604782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41" idx="6"/>
            <a:endCxn id="12" idx="2"/>
          </p:cNvCxnSpPr>
          <p:nvPr/>
        </p:nvCxnSpPr>
        <p:spPr>
          <a:xfrm>
            <a:off x="5797876" y="365744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42" idx="6"/>
            <a:endCxn id="12" idx="2"/>
          </p:cNvCxnSpPr>
          <p:nvPr/>
        </p:nvCxnSpPr>
        <p:spPr>
          <a:xfrm flipV="1">
            <a:off x="5797876" y="4183773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 flipV="1">
            <a:off x="5797876" y="418377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>
            <a:off x="5797876" y="2604782"/>
            <a:ext cx="1206548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41" idx="6"/>
            <a:endCxn id="13" idx="2"/>
          </p:cNvCxnSpPr>
          <p:nvPr/>
        </p:nvCxnSpPr>
        <p:spPr>
          <a:xfrm>
            <a:off x="5797876" y="365744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42" idx="6"/>
            <a:endCxn id="13" idx="2"/>
          </p:cNvCxnSpPr>
          <p:nvPr/>
        </p:nvCxnSpPr>
        <p:spPr>
          <a:xfrm>
            <a:off x="5797876" y="471010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 flipV="1">
            <a:off x="5797876" y="523643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894127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2597651" y="1429522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1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597242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C25132-99B6-406F-B7B9-C06CFA42339F}"/>
              </a:ext>
            </a:extLst>
          </p:cNvPr>
          <p:cNvGrpSpPr/>
          <p:nvPr/>
        </p:nvGrpSpPr>
        <p:grpSpPr>
          <a:xfrm>
            <a:off x="4959608" y="2185648"/>
            <a:ext cx="838268" cy="3996250"/>
            <a:chOff x="4074568" y="2185648"/>
            <a:chExt cx="838268" cy="39962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E38277-5392-43D5-AA8B-8C66626D1E5B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7EA54D-DE24-4B5A-806F-9FA7216D65E5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FE751D-C2E8-4235-BBAF-3900407210B2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F43EC3-72C5-437B-BC94-50F6BA2B0B52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F8118B-714E-4CED-9206-6DFAA6B72B05}"/>
              </a:ext>
            </a:extLst>
          </p:cNvPr>
          <p:cNvCxnSpPr>
            <a:cxnSpLocks/>
            <a:stCxn id="7" idx="6"/>
            <a:endCxn id="39" idx="2"/>
          </p:cNvCxnSpPr>
          <p:nvPr/>
        </p:nvCxnSpPr>
        <p:spPr>
          <a:xfrm>
            <a:off x="3925733" y="2604782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D7E1F1A-F645-4282-A7E1-1B603F0A4500}"/>
              </a:ext>
            </a:extLst>
          </p:cNvPr>
          <p:cNvCxnSpPr>
            <a:cxnSpLocks/>
            <a:stCxn id="7" idx="6"/>
            <a:endCxn id="41" idx="2"/>
          </p:cNvCxnSpPr>
          <p:nvPr/>
        </p:nvCxnSpPr>
        <p:spPr>
          <a:xfrm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776512-A513-4605-A7BB-BA69922C757C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796E00A-CD91-44BB-86C2-F41B853707B7}"/>
              </a:ext>
            </a:extLst>
          </p:cNvPr>
          <p:cNvCxnSpPr>
            <a:cxnSpLocks/>
            <a:stCxn id="7" idx="6"/>
            <a:endCxn id="44" idx="2"/>
          </p:cNvCxnSpPr>
          <p:nvPr/>
        </p:nvCxnSpPr>
        <p:spPr>
          <a:xfrm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94E295-3206-410A-AE36-C3334CA53212}"/>
              </a:ext>
            </a:extLst>
          </p:cNvPr>
          <p:cNvCxnSpPr>
            <a:cxnSpLocks/>
            <a:stCxn id="8" idx="6"/>
            <a:endCxn id="44" idx="2"/>
          </p:cNvCxnSpPr>
          <p:nvPr/>
        </p:nvCxnSpPr>
        <p:spPr>
          <a:xfrm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41B5B1-190B-4673-8FBD-4A74563EC2E4}"/>
              </a:ext>
            </a:extLst>
          </p:cNvPr>
          <p:cNvCxnSpPr>
            <a:cxnSpLocks/>
            <a:stCxn id="8" idx="6"/>
            <a:endCxn id="42" idx="2"/>
          </p:cNvCxnSpPr>
          <p:nvPr/>
        </p:nvCxnSpPr>
        <p:spPr>
          <a:xfrm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A897F0-5D54-46A5-94E0-4D7F1D2121A1}"/>
              </a:ext>
            </a:extLst>
          </p:cNvPr>
          <p:cNvCxnSpPr>
            <a:cxnSpLocks/>
            <a:stCxn id="8" idx="6"/>
            <a:endCxn id="41" idx="2"/>
          </p:cNvCxnSpPr>
          <p:nvPr/>
        </p:nvCxnSpPr>
        <p:spPr>
          <a:xfrm>
            <a:off x="3925733" y="3657443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BC3C757-278B-4403-88A8-3CA6DF9F3FD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 flipV="1"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41D584-5DF9-4E94-9A2C-D44C4BE1BC72}"/>
              </a:ext>
            </a:extLst>
          </p:cNvPr>
          <p:cNvCxnSpPr>
            <a:cxnSpLocks/>
            <a:stCxn id="9" idx="6"/>
            <a:endCxn id="39" idx="2"/>
          </p:cNvCxnSpPr>
          <p:nvPr/>
        </p:nvCxnSpPr>
        <p:spPr>
          <a:xfrm flipV="1"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1DA218-1A5C-445D-BAF4-747F81103DD3}"/>
              </a:ext>
            </a:extLst>
          </p:cNvPr>
          <p:cNvCxnSpPr>
            <a:cxnSpLocks/>
            <a:stCxn id="9" idx="6"/>
            <a:endCxn id="41" idx="2"/>
          </p:cNvCxnSpPr>
          <p:nvPr/>
        </p:nvCxnSpPr>
        <p:spPr>
          <a:xfrm flipV="1"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9396C3-E571-461D-9080-E1F0DCEA0AB6}"/>
              </a:ext>
            </a:extLst>
          </p:cNvPr>
          <p:cNvCxnSpPr>
            <a:cxnSpLocks/>
            <a:stCxn id="9" idx="6"/>
            <a:endCxn id="42" idx="2"/>
          </p:cNvCxnSpPr>
          <p:nvPr/>
        </p:nvCxnSpPr>
        <p:spPr>
          <a:xfrm>
            <a:off x="3925733" y="471010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FB780A8-621E-4166-BFB8-9728071D5483}"/>
              </a:ext>
            </a:extLst>
          </p:cNvPr>
          <p:cNvCxnSpPr>
            <a:cxnSpLocks/>
            <a:stCxn id="9" idx="6"/>
            <a:endCxn id="44" idx="2"/>
          </p:cNvCxnSpPr>
          <p:nvPr/>
        </p:nvCxnSpPr>
        <p:spPr>
          <a:xfrm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01547AD-E44E-4C94-B9E1-C498EEE50734}"/>
              </a:ext>
            </a:extLst>
          </p:cNvPr>
          <p:cNvCxnSpPr>
            <a:cxnSpLocks/>
            <a:stCxn id="10" idx="6"/>
            <a:endCxn id="44" idx="2"/>
          </p:cNvCxnSpPr>
          <p:nvPr/>
        </p:nvCxnSpPr>
        <p:spPr>
          <a:xfrm>
            <a:off x="3925733" y="576276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1A2BA3C-A2F8-43DE-BD1F-3D7D8C2E019D}"/>
              </a:ext>
            </a:extLst>
          </p:cNvPr>
          <p:cNvCxnSpPr>
            <a:cxnSpLocks/>
            <a:stCxn id="10" idx="6"/>
            <a:endCxn id="42" idx="2"/>
          </p:cNvCxnSpPr>
          <p:nvPr/>
        </p:nvCxnSpPr>
        <p:spPr>
          <a:xfrm flipV="1"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0AB651C-F567-42A8-8C04-4AD04BDC0C18}"/>
              </a:ext>
            </a:extLst>
          </p:cNvPr>
          <p:cNvCxnSpPr>
            <a:cxnSpLocks/>
            <a:stCxn id="10" idx="6"/>
            <a:endCxn id="41" idx="2"/>
          </p:cNvCxnSpPr>
          <p:nvPr/>
        </p:nvCxnSpPr>
        <p:spPr>
          <a:xfrm flipV="1"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C424880-B212-45BA-A3E2-99371789396B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 flipV="1"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851ACE0-C9BF-4843-AFE1-B9A5456CA319}"/>
              </a:ext>
            </a:extLst>
          </p:cNvPr>
          <p:cNvSpPr txBox="1"/>
          <p:nvPr/>
        </p:nvSpPr>
        <p:spPr>
          <a:xfrm>
            <a:off x="4469795" y="1422675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2 </a:t>
            </a:r>
          </a:p>
        </p:txBody>
      </p:sp>
    </p:spTree>
    <p:extLst>
      <p:ext uri="{BB962C8B-B14F-4D97-AF65-F5344CB8AC3E}">
        <p14:creationId xmlns:p14="http://schemas.microsoft.com/office/powerpoint/2010/main" val="330860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730B-AC50-4C14-9CF4-AEBB46D9D868}"/>
              </a:ext>
            </a:extLst>
          </p:cNvPr>
          <p:cNvSpPr txBox="1"/>
          <p:nvPr/>
        </p:nvSpPr>
        <p:spPr>
          <a:xfrm>
            <a:off x="5048791" y="2277410"/>
            <a:ext cx="374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neuron connects to each neuron in the previous layer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2E79C8-2432-4A8C-BAE7-A4180B7D57AF}"/>
              </a:ext>
            </a:extLst>
          </p:cNvPr>
          <p:cNvGrpSpPr/>
          <p:nvPr/>
        </p:nvGrpSpPr>
        <p:grpSpPr>
          <a:xfrm>
            <a:off x="347427" y="1605162"/>
            <a:ext cx="4467854" cy="2729493"/>
            <a:chOff x="1301309" y="2185648"/>
            <a:chExt cx="6541383" cy="3996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16A2ED-8206-459D-9BDD-9EF6C3759892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3D4EE46-CB39-4056-87DE-B6D91F38AEB8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CE3D51-4122-41A6-A0EC-D658480A82DD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3C70D-41D7-43C1-9466-EA521C7E4F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3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EBCF71-A07C-46C5-9ACA-9428E047D9E9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10ACC9-7A90-4226-8D17-E68FC439613F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381ED4-A02A-4EAD-8DB5-DC3E194478D3}"/>
                </a:ext>
              </a:extLst>
            </p:cNvPr>
            <p:cNvCxnSpPr>
              <a:cxnSpLocks/>
              <a:stCxn id="21" idx="6"/>
              <a:endCxn id="25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B74AFB-7179-4A36-92D7-755477EE1695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CA654D-799F-4D13-9CFF-3547EB32F688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58B74D-52B3-463A-9BDF-BA5CDB4D24DD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66AEC3-82AC-4722-978E-4F3F5F5B88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28ABE0-7A4B-4BD1-B4B6-8C02FEB7F7C5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672C0D-3367-42E7-8485-056B89D101B1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0C2067-1DDD-4014-B059-619E838023C8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3CD69C-C668-4479-AA01-2CD0E3422F8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9EBBFB-D310-4C0A-9FFE-C11AF1C315AC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34109F-89E1-47EC-BDB2-5BA7C857C282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998A78E-2343-4046-BEC4-86549FD59CA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3F3F5-0A02-48CB-922B-90E1888C5268}"/>
                </a:ext>
              </a:extLst>
            </p:cNvPr>
            <p:cNvCxnSpPr>
              <a:cxnSpLocks/>
              <a:stCxn id="20" idx="6"/>
              <a:endCxn id="25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2B84CC-FC0A-43FA-ADC3-DDE7C253A225}"/>
                </a:ext>
              </a:extLst>
            </p:cNvPr>
            <p:cNvCxnSpPr>
              <a:cxnSpLocks/>
              <a:stCxn id="20" idx="6"/>
              <a:endCxn id="26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2EE4875-26AF-473C-9969-3A1B93BB77AF}"/>
                </a:ext>
              </a:extLst>
            </p:cNvPr>
            <p:cNvCxnSpPr>
              <a:cxnSpLocks/>
              <a:stCxn id="44" idx="6"/>
              <a:endCxn id="12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CFC694-652B-4244-A21C-CF2F4464E5A4}"/>
                </a:ext>
              </a:extLst>
            </p:cNvPr>
            <p:cNvCxnSpPr>
              <a:cxnSpLocks/>
              <a:stCxn id="45" idx="6"/>
              <a:endCxn id="12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26C314C-8BDB-4B18-BFC7-49A12E6CC4D0}"/>
                </a:ext>
              </a:extLst>
            </p:cNvPr>
            <p:cNvCxnSpPr>
              <a:cxnSpLocks/>
              <a:stCxn id="46" idx="6"/>
              <a:endCxn id="12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B96D17-1D3D-4E9F-868B-2EDC843D3873}"/>
                </a:ext>
              </a:extLst>
            </p:cNvPr>
            <p:cNvCxnSpPr>
              <a:cxnSpLocks/>
              <a:stCxn id="47" idx="6"/>
              <a:endCxn id="12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322FF6D-981D-4CE8-B980-3320313B13CD}"/>
                </a:ext>
              </a:extLst>
            </p:cNvPr>
            <p:cNvCxnSpPr>
              <a:cxnSpLocks/>
              <a:stCxn id="44" idx="6"/>
              <a:endCxn id="13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405862-18FA-4FC2-82BE-896A87227F17}"/>
                </a:ext>
              </a:extLst>
            </p:cNvPr>
            <p:cNvCxnSpPr>
              <a:cxnSpLocks/>
              <a:stCxn id="45" idx="6"/>
              <a:endCxn id="13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D3F59B-5C9E-4FDA-8379-7100CEC5354F}"/>
                </a:ext>
              </a:extLst>
            </p:cNvPr>
            <p:cNvCxnSpPr>
              <a:cxnSpLocks/>
              <a:stCxn id="46" idx="6"/>
              <a:endCxn id="13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BE13A9-AEAC-4E05-B461-47A9FCFA45AE}"/>
                </a:ext>
              </a:extLst>
            </p:cNvPr>
            <p:cNvCxnSpPr>
              <a:cxnSpLocks/>
              <a:stCxn id="47" idx="6"/>
              <a:endCxn id="13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66973B9-9109-44D4-ADE6-C9E261FD3D0F}"/>
                </a:ext>
              </a:extLst>
            </p:cNvPr>
            <p:cNvCxnSpPr>
              <a:cxnSpLocks/>
              <a:stCxn id="44" idx="6"/>
              <a:endCxn id="14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272988-CC27-4C34-8B54-63248A822369}"/>
                </a:ext>
              </a:extLst>
            </p:cNvPr>
            <p:cNvCxnSpPr>
              <a:cxnSpLocks/>
              <a:stCxn id="45" idx="6"/>
              <a:endCxn id="14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53AD2-A253-4558-A420-367A0BC1E4AE}"/>
                </a:ext>
              </a:extLst>
            </p:cNvPr>
            <p:cNvCxnSpPr>
              <a:cxnSpLocks/>
              <a:stCxn id="46" idx="6"/>
              <a:endCxn id="14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B683D36-4C88-40C6-92B6-363A575B78A4}"/>
                </a:ext>
              </a:extLst>
            </p:cNvPr>
            <p:cNvCxnSpPr>
              <a:cxnSpLocks/>
              <a:stCxn id="47" idx="6"/>
              <a:endCxn id="14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25E96E-7A4A-4797-8F36-F375165F3931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A6C274-7160-4529-B8EC-5B720AC3E7B4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7FF04C-13B5-4AB5-B80D-D013DB17A7EA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D2FCC1-548C-4FD1-89DD-7C0EA763326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E6F3CD-5010-43BA-B0FB-27CEC757D771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E43046-15F2-4A16-A719-2CB6C8518E02}"/>
                </a:ext>
              </a:extLst>
            </p:cNvPr>
            <p:cNvCxnSpPr>
              <a:cxnSpLocks/>
              <a:stCxn id="23" idx="6"/>
              <a:endCxn id="44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FC355A-5DED-494A-BD7F-6D17DA0ECBD9}"/>
                </a:ext>
              </a:extLst>
            </p:cNvPr>
            <p:cNvCxnSpPr>
              <a:cxnSpLocks/>
              <a:stCxn id="23" idx="6"/>
              <a:endCxn id="45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178AAE-9E0C-45F4-9FAC-3C7A0436649F}"/>
                </a:ext>
              </a:extLst>
            </p:cNvPr>
            <p:cNvCxnSpPr>
              <a:cxnSpLocks/>
              <a:stCxn id="23" idx="6"/>
              <a:endCxn id="46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392E6A5-063B-4F79-9306-B900D869E25E}"/>
                </a:ext>
              </a:extLst>
            </p:cNvPr>
            <p:cNvCxnSpPr>
              <a:cxnSpLocks/>
              <a:stCxn id="23" idx="6"/>
              <a:endCxn id="47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BE9416-EC48-4247-9F09-44DF14D6FA97}"/>
                </a:ext>
              </a:extLst>
            </p:cNvPr>
            <p:cNvCxnSpPr>
              <a:cxnSpLocks/>
              <a:stCxn id="24" idx="6"/>
              <a:endCxn id="47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E302D3-F35B-497B-A427-F602AD0DE4B8}"/>
                </a:ext>
              </a:extLst>
            </p:cNvPr>
            <p:cNvCxnSpPr>
              <a:cxnSpLocks/>
              <a:stCxn id="24" idx="6"/>
              <a:endCxn id="46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0F7E05-C162-465E-8493-73AD4DA0F602}"/>
                </a:ext>
              </a:extLst>
            </p:cNvPr>
            <p:cNvCxnSpPr>
              <a:cxnSpLocks/>
              <a:stCxn id="24" idx="6"/>
              <a:endCxn id="45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A8BE8C6-F234-4073-9752-6C9813E154D7}"/>
                </a:ext>
              </a:extLst>
            </p:cNvPr>
            <p:cNvCxnSpPr>
              <a:cxnSpLocks/>
              <a:stCxn id="24" idx="6"/>
              <a:endCxn id="44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39D8E3-2A93-4782-86FE-63C2C6BB2F6D}"/>
                </a:ext>
              </a:extLst>
            </p:cNvPr>
            <p:cNvCxnSpPr>
              <a:cxnSpLocks/>
              <a:stCxn id="25" idx="6"/>
              <a:endCxn id="44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73D596-7674-4DA8-AD38-9505E1B16181}"/>
                </a:ext>
              </a:extLst>
            </p:cNvPr>
            <p:cNvCxnSpPr>
              <a:cxnSpLocks/>
              <a:stCxn id="25" idx="6"/>
              <a:endCxn id="45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F4D220-F532-4B81-B5B5-F7994B7D3A0C}"/>
                </a:ext>
              </a:extLst>
            </p:cNvPr>
            <p:cNvCxnSpPr>
              <a:cxnSpLocks/>
              <a:stCxn id="25" idx="6"/>
              <a:endCxn id="46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71513AA-8729-4672-B3E0-09BD7F841F37}"/>
                </a:ext>
              </a:extLst>
            </p:cNvPr>
            <p:cNvCxnSpPr>
              <a:cxnSpLocks/>
              <a:stCxn id="25" idx="6"/>
              <a:endCxn id="47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BBF207F-6028-48A2-9770-67DC4580E43D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D8635A8-8E63-4020-A9A8-375C1C2A4B5A}"/>
                </a:ext>
              </a:extLst>
            </p:cNvPr>
            <p:cNvCxnSpPr>
              <a:cxnSpLocks/>
              <a:stCxn id="26" idx="6"/>
              <a:endCxn id="46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1D5FAA-CC41-4BF8-A95D-81483102E2C4}"/>
                </a:ext>
              </a:extLst>
            </p:cNvPr>
            <p:cNvCxnSpPr>
              <a:cxnSpLocks/>
              <a:stCxn id="26" idx="6"/>
              <a:endCxn id="45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52ACB57-FA2A-49ED-A5C5-29CA8ED0CCDF}"/>
                </a:ext>
              </a:extLst>
            </p:cNvPr>
            <p:cNvCxnSpPr>
              <a:cxnSpLocks/>
              <a:stCxn id="26" idx="6"/>
              <a:endCxn id="44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22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43C06A-0C9F-4506-B475-8BC04C4C9CAE}"/>
                  </a:ext>
                </a:extLst>
              </p:cNvPr>
              <p:cNvSpPr txBox="1"/>
              <p:nvPr/>
            </p:nvSpPr>
            <p:spPr>
              <a:xfrm>
                <a:off x="2772244" y="4661394"/>
                <a:ext cx="3599512" cy="59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43C06A-0C9F-4506-B475-8BC04C4C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44" y="4661394"/>
                <a:ext cx="3599512" cy="591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D0663F65-B16E-488E-9D7C-78934FC85748}"/>
              </a:ext>
            </a:extLst>
          </p:cNvPr>
          <p:cNvSpPr txBox="1"/>
          <p:nvPr/>
        </p:nvSpPr>
        <p:spPr>
          <a:xfrm>
            <a:off x="322950" y="5478256"/>
            <a:ext cx="858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How do we do all the neurons all at once?</a:t>
            </a:r>
          </a:p>
        </p:txBody>
      </p:sp>
    </p:spTree>
    <p:extLst>
      <p:ext uri="{BB962C8B-B14F-4D97-AF65-F5344CB8AC3E}">
        <p14:creationId xmlns:p14="http://schemas.microsoft.com/office/powerpoint/2010/main" val="2147393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/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𝑾𝒂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C79CFF6-3A19-42F9-A435-436A938BF48C}"/>
              </a:ext>
            </a:extLst>
          </p:cNvPr>
          <p:cNvGrpSpPr/>
          <p:nvPr/>
        </p:nvGrpSpPr>
        <p:grpSpPr>
          <a:xfrm>
            <a:off x="939135" y="4761076"/>
            <a:ext cx="7265731" cy="1770297"/>
            <a:chOff x="812760" y="4761076"/>
            <a:chExt cx="7265731" cy="177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/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500599-7141-4A21-A6C3-4D9EED14A7E9}"/>
                </a:ext>
              </a:extLst>
            </p:cNvPr>
            <p:cNvGrpSpPr/>
            <p:nvPr/>
          </p:nvGrpSpPr>
          <p:grpSpPr>
            <a:xfrm>
              <a:off x="3010727" y="4764816"/>
              <a:ext cx="2281806" cy="1766557"/>
              <a:chOff x="628650" y="4961174"/>
              <a:chExt cx="2281806" cy="176655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D5D969-26D1-49BF-AAB0-ABB07271B508}"/>
                  </a:ext>
                </a:extLst>
              </p:cNvPr>
              <p:cNvSpPr/>
              <p:nvPr/>
            </p:nvSpPr>
            <p:spPr>
              <a:xfrm>
                <a:off x="628650" y="4961174"/>
                <a:ext cx="2281806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397EEDF-6519-4724-9B3E-6F39FEA07E93}"/>
                  </a:ext>
                </a:extLst>
              </p:cNvPr>
              <p:cNvGrpSpPr/>
              <p:nvPr/>
            </p:nvGrpSpPr>
            <p:grpSpPr>
              <a:xfrm>
                <a:off x="715815" y="5169920"/>
                <a:ext cx="2130280" cy="1349065"/>
                <a:chOff x="715815" y="5159229"/>
                <a:chExt cx="2130280" cy="1349065"/>
              </a:xfrm>
            </p:grpSpPr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D477124C-3D5B-4C46-9AAF-A391CF4C59F9}"/>
                    </a:ext>
                  </a:extLst>
                </p:cNvPr>
                <p:cNvCxnSpPr/>
                <p:nvPr/>
              </p:nvCxnSpPr>
              <p:spPr>
                <a:xfrm>
                  <a:off x="715815" y="5159229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0CC82F9-61E8-4291-9FEA-EFBD7D99FC2E}"/>
                    </a:ext>
                  </a:extLst>
                </p:cNvPr>
                <p:cNvCxnSpPr/>
                <p:nvPr/>
              </p:nvCxnSpPr>
              <p:spPr>
                <a:xfrm>
                  <a:off x="715815" y="5626701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95BF02F3-A9A0-4EC3-A52F-88C0E80287E9}"/>
                    </a:ext>
                  </a:extLst>
                </p:cNvPr>
                <p:cNvCxnSpPr/>
                <p:nvPr/>
              </p:nvCxnSpPr>
              <p:spPr>
                <a:xfrm>
                  <a:off x="715815" y="6077825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8642A777-26EB-4800-9D39-B76DAFBA00DD}"/>
                    </a:ext>
                  </a:extLst>
                </p:cNvPr>
                <p:cNvCxnSpPr/>
                <p:nvPr/>
              </p:nvCxnSpPr>
              <p:spPr>
                <a:xfrm>
                  <a:off x="715815" y="6508294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95D347-3F00-423B-B631-11F4A8F6ADAB}"/>
                  </a:ext>
                </a:extLst>
              </p:cNvPr>
              <p:cNvGrpSpPr/>
              <p:nvPr/>
            </p:nvGrpSpPr>
            <p:grpSpPr>
              <a:xfrm>
                <a:off x="1525159" y="4993892"/>
                <a:ext cx="488789" cy="1701121"/>
                <a:chOff x="1485083" y="4962651"/>
                <a:chExt cx="488789" cy="170112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0CAB535-F647-461D-8628-567E1A258CE5}"/>
                </a:ext>
              </a:extLst>
            </p:cNvPr>
            <p:cNvGrpSpPr/>
            <p:nvPr/>
          </p:nvGrpSpPr>
          <p:grpSpPr>
            <a:xfrm>
              <a:off x="6812780" y="4764816"/>
              <a:ext cx="600871" cy="1766557"/>
              <a:chOff x="3686563" y="4961173"/>
              <a:chExt cx="600871" cy="176655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C92FB5D-98D5-45AE-848A-59BE71F9D07B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8D76D75-05D1-403C-9E4A-C200357F6CC1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84530" cy="1697017"/>
                <a:chOff x="1485083" y="4962651"/>
                <a:chExt cx="384530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5625" r="-1563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85" r="-1538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1FF709C-69F0-4F88-BC01-A0E96080032E}"/>
                </a:ext>
              </a:extLst>
            </p:cNvPr>
            <p:cNvGrpSpPr/>
            <p:nvPr/>
          </p:nvGrpSpPr>
          <p:grpSpPr>
            <a:xfrm>
              <a:off x="5459704" y="4764816"/>
              <a:ext cx="600871" cy="1766557"/>
              <a:chOff x="3686563" y="4961173"/>
              <a:chExt cx="600871" cy="17665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4500748-8B3F-4C4B-B844-0A20EABB9AB1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097C3A1-FF65-4339-88B5-32C0119EF000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061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5882" r="-1471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C321C4-E173-4D1D-8EF9-0AFE9A3911A1}"/>
                </a:ext>
              </a:extLst>
            </p:cNvPr>
            <p:cNvGrpSpPr/>
            <p:nvPr/>
          </p:nvGrpSpPr>
          <p:grpSpPr>
            <a:xfrm>
              <a:off x="812760" y="4764816"/>
              <a:ext cx="600871" cy="1766557"/>
              <a:chOff x="3686563" y="4961173"/>
              <a:chExt cx="600871" cy="176655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9EC507-DE3D-41C3-A850-7136B08ACA07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C13B157-88A2-489C-9E6A-00836F9924EF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5152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4925" r="-2985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/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/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/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/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7420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E7D0-4CF5-445B-8155-6C1829C2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77AB8-B13E-41E5-A7BB-E02998CE32AF}"/>
              </a:ext>
            </a:extLst>
          </p:cNvPr>
          <p:cNvSpPr txBox="1"/>
          <p:nvPr/>
        </p:nvSpPr>
        <p:spPr>
          <a:xfrm>
            <a:off x="322950" y="1690689"/>
            <a:ext cx="8582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Define New Block: “Linear Layer”</a:t>
            </a:r>
          </a:p>
          <a:p>
            <a:pPr algn="ctr"/>
            <a:r>
              <a:rPr lang="en-US" i="1" dirty="0">
                <a:latin typeface="+mj-lt"/>
              </a:rPr>
              <a:t>(Ok technically it’s Affine)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A0E30-A4C1-4D35-888B-81F620D7FE28}"/>
              </a:ext>
            </a:extLst>
          </p:cNvPr>
          <p:cNvGrpSpPr/>
          <p:nvPr/>
        </p:nvGrpSpPr>
        <p:grpSpPr>
          <a:xfrm>
            <a:off x="1420734" y="2755955"/>
            <a:ext cx="6302532" cy="2037375"/>
            <a:chOff x="1309461" y="3229637"/>
            <a:chExt cx="6302532" cy="20373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761C4-D86A-46C7-B2D4-0460D49165AA}"/>
                </a:ext>
              </a:extLst>
            </p:cNvPr>
            <p:cNvGrpSpPr/>
            <p:nvPr/>
          </p:nvGrpSpPr>
          <p:grpSpPr>
            <a:xfrm>
              <a:off x="1309461" y="3229637"/>
              <a:ext cx="1776457" cy="2037375"/>
              <a:chOff x="1309461" y="3229637"/>
              <a:chExt cx="1776457" cy="20373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433FB5-4CA4-42A5-8D36-DF9CBC9F3F98}"/>
                  </a:ext>
                </a:extLst>
              </p:cNvPr>
              <p:cNvSpPr/>
              <p:nvPr/>
            </p:nvSpPr>
            <p:spPr>
              <a:xfrm>
                <a:off x="1309461" y="4489772"/>
                <a:ext cx="372422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C56BB-9388-444E-85A5-FA33D92DE11C}"/>
                  </a:ext>
                </a:extLst>
              </p:cNvPr>
              <p:cNvSpPr/>
              <p:nvPr/>
            </p:nvSpPr>
            <p:spPr>
              <a:xfrm>
                <a:off x="2265667" y="4489772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572B43F-0C50-46F9-8292-386A47EDD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7500" y="4569853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FFCF28-68F0-41EB-A440-EA73DDE5E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66085" y="5158371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E4E6E6-984B-4CB0-B135-BE57DDD277F6}"/>
                  </a:ext>
                </a:extLst>
              </p:cNvPr>
              <p:cNvSpPr/>
              <p:nvPr/>
            </p:nvSpPr>
            <p:spPr>
              <a:xfrm>
                <a:off x="1585231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7E35EF-6B2D-4C49-ABB2-3BE52FA53D84}"/>
                  </a:ext>
                </a:extLst>
              </p:cNvPr>
              <p:cNvSpPr/>
              <p:nvPr/>
            </p:nvSpPr>
            <p:spPr>
              <a:xfrm>
                <a:off x="2578892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4F8591F-F249-451A-BC8C-EA5E2BC8CE84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2089420" y="4010914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1A59B1-66B1-48BD-BCCD-FA99CC3654E9}"/>
                  </a:ext>
                </a:extLst>
              </p:cNvPr>
              <p:cNvCxnSpPr>
                <a:cxnSpLocks/>
                <a:stCxn id="13" idx="2"/>
                <a:endCxn id="6" idx="0"/>
              </p:cNvCxnSpPr>
              <p:nvPr/>
            </p:nvCxnSpPr>
            <p:spPr>
              <a:xfrm flipH="1">
                <a:off x="2503609" y="4006877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66A5A6F-BA2F-4395-B871-47A77B295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8728" y="3986857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679CEB0-34FC-42D5-B77D-92F15187659F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H="1" flipV="1">
                <a:off x="1838744" y="4006877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/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𝑾𝒏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32E482-B5A2-42D1-ACAB-83CBF40A0EDF}"/>
              </a:ext>
            </a:extLst>
          </p:cNvPr>
          <p:cNvSpPr txBox="1"/>
          <p:nvPr/>
        </p:nvSpPr>
        <p:spPr>
          <a:xfrm>
            <a:off x="369619" y="4953803"/>
            <a:ext cx="840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get gradient with respect to all the inputs </a:t>
            </a:r>
          </a:p>
          <a:p>
            <a:pPr algn="ctr"/>
            <a:r>
              <a:rPr lang="en-US" sz="3200" i="1" dirty="0"/>
              <a:t>(do on your own; useful trick: have to be able to do matrix multiply)</a:t>
            </a:r>
          </a:p>
        </p:txBody>
      </p:sp>
    </p:spTree>
    <p:extLst>
      <p:ext uri="{BB962C8B-B14F-4D97-AF65-F5344CB8AC3E}">
        <p14:creationId xmlns:p14="http://schemas.microsoft.com/office/powerpoint/2010/main" val="319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13E7-D3B1-46EF-ACCC-3B21B306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0FD77-41B6-4B0B-A0B4-8F5DA0367D06}"/>
              </a:ext>
            </a:extLst>
          </p:cNvPr>
          <p:cNvSpPr/>
          <p:nvPr/>
        </p:nvSpPr>
        <p:spPr>
          <a:xfrm>
            <a:off x="3794760" y="4478545"/>
            <a:ext cx="1554480" cy="15544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F37D2-3E69-4441-B988-41E459DE65CB}"/>
              </a:ext>
            </a:extLst>
          </p:cNvPr>
          <p:cNvSpPr txBox="1"/>
          <p:nvPr/>
        </p:nvSpPr>
        <p:spPr>
          <a:xfrm>
            <a:off x="311919" y="1602215"/>
            <a:ext cx="852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we have a box representing a function f.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71DC41-76FA-4917-A15D-014DED5E5F6C}"/>
              </a:ext>
            </a:extLst>
          </p:cNvPr>
          <p:cNvGrpSpPr/>
          <p:nvPr/>
        </p:nvGrpSpPr>
        <p:grpSpPr>
          <a:xfrm>
            <a:off x="2353316" y="4524711"/>
            <a:ext cx="5474655" cy="740205"/>
            <a:chOff x="2353316" y="4524711"/>
            <a:chExt cx="5474655" cy="7402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F25EE8-222E-48D5-8575-DDB528FF6A22}"/>
                </a:ext>
              </a:extLst>
            </p:cNvPr>
            <p:cNvGrpSpPr/>
            <p:nvPr/>
          </p:nvGrpSpPr>
          <p:grpSpPr>
            <a:xfrm>
              <a:off x="2353316" y="4524711"/>
              <a:ext cx="1441444" cy="738664"/>
              <a:chOff x="2353316" y="4524711"/>
              <a:chExt cx="1441444" cy="738664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1BFB429-9BCD-4DA9-AFAF-6853B0140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6195" y="4894043"/>
                <a:ext cx="788565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8048D09-A128-4C87-AE6E-95ABDA72D7B1}"/>
                      </a:ext>
                    </a:extLst>
                  </p:cNvPr>
                  <p:cNvSpPr txBox="1"/>
                  <p:nvPr/>
                </p:nvSpPr>
                <p:spPr>
                  <a:xfrm>
                    <a:off x="2353316" y="4524711"/>
                    <a:ext cx="534697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8048D09-A128-4C87-AE6E-95ABDA72D7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3316" y="4524711"/>
                    <a:ext cx="534697" cy="7386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8E7B55-43E0-4C2F-826F-B32EBD7772B2}"/>
                </a:ext>
              </a:extLst>
            </p:cNvPr>
            <p:cNvGrpSpPr/>
            <p:nvPr/>
          </p:nvGrpSpPr>
          <p:grpSpPr>
            <a:xfrm>
              <a:off x="5349240" y="4526252"/>
              <a:ext cx="2478731" cy="738664"/>
              <a:chOff x="5349240" y="4526252"/>
              <a:chExt cx="2478731" cy="73866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49818E-EECA-402C-8D09-38CD857A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240" y="4894043"/>
                <a:ext cx="788565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C2B1F7-1934-44A9-95DC-014A619EF2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73491" y="4526252"/>
                    <a:ext cx="1554480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C2B1F7-1934-44A9-95DC-014A619EF2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3491" y="4526252"/>
                    <a:ext cx="1554480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39745A-AF98-4A14-AF6A-B49A5D8350F2}"/>
              </a:ext>
            </a:extLst>
          </p:cNvPr>
          <p:cNvGrpSpPr/>
          <p:nvPr/>
        </p:nvGrpSpPr>
        <p:grpSpPr>
          <a:xfrm>
            <a:off x="351079" y="5331452"/>
            <a:ext cx="7476892" cy="740313"/>
            <a:chOff x="351079" y="5331452"/>
            <a:chExt cx="7476892" cy="7403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22E84F7-C12E-45E1-9556-2D98FE6BC379}"/>
                </a:ext>
              </a:extLst>
            </p:cNvPr>
            <p:cNvGrpSpPr/>
            <p:nvPr/>
          </p:nvGrpSpPr>
          <p:grpSpPr>
            <a:xfrm>
              <a:off x="5349240" y="5333101"/>
              <a:ext cx="2478731" cy="738664"/>
              <a:chOff x="5349240" y="5333101"/>
              <a:chExt cx="2478731" cy="738664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3545F7E-BC73-4EAE-8644-C2182CA994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49240" y="5700784"/>
                <a:ext cx="788565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47DFBB5-EFB3-4A82-BF02-FFA5E15104A5}"/>
                      </a:ext>
                    </a:extLst>
                  </p:cNvPr>
                  <p:cNvSpPr txBox="1"/>
                  <p:nvPr/>
                </p:nvSpPr>
                <p:spPr>
                  <a:xfrm>
                    <a:off x="6273491" y="5333101"/>
                    <a:ext cx="1554480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47DFBB5-EFB3-4A82-BF02-FFA5E1510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3491" y="5333101"/>
                    <a:ext cx="1554480" cy="7386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6D353CE-A2D0-4AE4-A967-CB394E64CA81}"/>
                </a:ext>
              </a:extLst>
            </p:cNvPr>
            <p:cNvGrpSpPr/>
            <p:nvPr/>
          </p:nvGrpSpPr>
          <p:grpSpPr>
            <a:xfrm>
              <a:off x="351079" y="5331452"/>
              <a:ext cx="3443680" cy="738664"/>
              <a:chOff x="351079" y="5331452"/>
              <a:chExt cx="3443680" cy="738664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CAF888D-B973-4BD8-A3E9-78E565133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6194" y="5700784"/>
                <a:ext cx="788565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188182E-2359-48A7-9114-2808268CA69F}"/>
                      </a:ext>
                    </a:extLst>
                  </p:cNvPr>
                  <p:cNvSpPr txBox="1"/>
                  <p:nvPr/>
                </p:nvSpPr>
                <p:spPr>
                  <a:xfrm>
                    <a:off x="351079" y="5331452"/>
                    <a:ext cx="2166876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188182E-2359-48A7-9114-2808268CA6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079" y="5331452"/>
                    <a:ext cx="2166876" cy="7386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85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8F9EEE-5793-45AF-A483-CEC2285F1615}"/>
              </a:ext>
            </a:extLst>
          </p:cNvPr>
          <p:cNvSpPr txBox="1"/>
          <p:nvPr/>
        </p:nvSpPr>
        <p:spPr>
          <a:xfrm>
            <a:off x="-114089" y="2198979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box does two things:</a:t>
            </a:r>
          </a:p>
          <a:p>
            <a:pPr algn="ctr"/>
            <a:r>
              <a:rPr lang="en-US" sz="2800" b="1" dirty="0"/>
              <a:t>Forward: </a:t>
            </a:r>
            <a:r>
              <a:rPr lang="en-US" sz="2800" dirty="0"/>
              <a:t>Given forward input </a:t>
            </a:r>
            <a:r>
              <a:rPr lang="en-US" sz="2800" b="1" dirty="0">
                <a:solidFill>
                  <a:schemeClr val="accent1"/>
                </a:solidFill>
              </a:rPr>
              <a:t>n</a:t>
            </a:r>
            <a:r>
              <a:rPr lang="en-US" sz="2800" dirty="0"/>
              <a:t>, compute </a:t>
            </a:r>
            <a:r>
              <a:rPr lang="en-US" sz="2800" b="1" dirty="0">
                <a:solidFill>
                  <a:schemeClr val="accent1"/>
                </a:solidFill>
              </a:rPr>
              <a:t>f(n)</a:t>
            </a:r>
          </a:p>
          <a:p>
            <a:pPr algn="ctr"/>
            <a:r>
              <a:rPr lang="en-US" sz="2800" b="1" dirty="0"/>
              <a:t>Backwards: </a:t>
            </a:r>
            <a:r>
              <a:rPr lang="en-US" sz="2800" dirty="0"/>
              <a:t>Given backwards input </a:t>
            </a:r>
            <a:r>
              <a:rPr lang="en-US" sz="2800" b="1" dirty="0">
                <a:solidFill>
                  <a:schemeClr val="accent2"/>
                </a:solidFill>
              </a:rPr>
              <a:t>g</a:t>
            </a:r>
            <a:r>
              <a:rPr lang="en-US" sz="2800" dirty="0"/>
              <a:t>, return </a:t>
            </a:r>
            <a:r>
              <a:rPr lang="en-US" sz="2800" b="1" dirty="0">
                <a:solidFill>
                  <a:schemeClr val="accent2"/>
                </a:solidFill>
              </a:rPr>
              <a:t>g*df/</a:t>
            </a:r>
            <a:r>
              <a:rPr lang="en-US" sz="2800" b="1" dirty="0" err="1">
                <a:solidFill>
                  <a:schemeClr val="accent2"/>
                </a:solidFill>
              </a:rPr>
              <a:t>dn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D2E4E-92BD-46F7-B11C-0CB0454E60A2}"/>
              </a:ext>
            </a:extLst>
          </p:cNvPr>
          <p:cNvSpPr/>
          <p:nvPr/>
        </p:nvSpPr>
        <p:spPr>
          <a:xfrm>
            <a:off x="890011" y="5387394"/>
            <a:ext cx="372422" cy="77724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DF60E07-0D9C-4F15-8E7D-0C5CBBB7DFF7}"/>
              </a:ext>
            </a:extLst>
          </p:cNvPr>
          <p:cNvGrpSpPr/>
          <p:nvPr/>
        </p:nvGrpSpPr>
        <p:grpSpPr>
          <a:xfrm>
            <a:off x="1165781" y="4127259"/>
            <a:ext cx="2457381" cy="2037375"/>
            <a:chOff x="1165781" y="4127259"/>
            <a:chExt cx="2457381" cy="20373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647226-2EA0-44D6-A4C7-A0BCF1E5C125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8F6EEA-0E2A-4620-BABC-B3CFEBC06F28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5A83A93-103C-4BB9-AA7F-85CDDCFED998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FBEDF40-CCC0-4096-B774-1EED98126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121D00-DB29-49DB-B342-873C26E1051C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0F8D9F-D478-4A4C-BAE6-9D1A5B688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F18D0E6-EA9C-4B32-B4D6-B73B985AAB94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88257C3-C37A-4ADC-B5D2-BF3693C41CBF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7B1772F-6138-4965-A86F-13CCCEE2B4CC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5658B7B-94E0-4E92-9B9A-2A8F1F8203BE}"/>
                </a:ext>
              </a:extLst>
            </p:cNvPr>
            <p:cNvCxnSpPr>
              <a:cxnSpLocks/>
              <a:stCxn id="46" idx="2"/>
              <a:endCxn id="3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9F3AA16-A571-47E3-84C9-613FAC3D1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38D17E8-C83A-4375-A598-36FB11CCFE7F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95010C-FC4E-4C6D-A872-900534D54DC5}"/>
              </a:ext>
            </a:extLst>
          </p:cNvPr>
          <p:cNvGrpSpPr/>
          <p:nvPr/>
        </p:nvGrpSpPr>
        <p:grpSpPr>
          <a:xfrm>
            <a:off x="3532874" y="4127259"/>
            <a:ext cx="2457381" cy="2037375"/>
            <a:chOff x="1165781" y="4127259"/>
            <a:chExt cx="2457381" cy="2037375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2185072-208E-4324-9B8B-F92EDEE96946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E71F1F7-9C3A-42AF-8663-D7682F65576D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6A95236C-F4C0-463C-AEF9-55FBB9A9BE7B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202348A-DDEE-470A-B155-5742D5ABE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B0602BF9-F053-4FEF-9F55-45C08A6B0A2F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DC4645A-790D-47FA-A2F8-64E1C1C0DB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3F61208-1461-45F1-9D5A-F7FF4C0E034F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F44BDF2-4DF4-4A5B-B143-1E6A0665EF2E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E1752FB0-155A-4623-92B5-55D263F6C978}"/>
                </a:ext>
              </a:extLst>
            </p:cNvPr>
            <p:cNvCxnSpPr>
              <a:cxnSpLocks/>
              <a:endCxn id="164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F34A2D5B-18E9-4E3D-95AF-AB3C5D15E1AC}"/>
                </a:ext>
              </a:extLst>
            </p:cNvPr>
            <p:cNvCxnSpPr>
              <a:cxnSpLocks/>
              <a:stCxn id="171" idx="2"/>
              <a:endCxn id="164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7270A1CE-A635-4CF6-A26E-48C0AAFED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7C67714C-A853-4697-8862-5EB6D82EE496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B264194-A6E3-43CD-B13C-A247C9481BA6}"/>
              </a:ext>
            </a:extLst>
          </p:cNvPr>
          <p:cNvGrpSpPr/>
          <p:nvPr/>
        </p:nvGrpSpPr>
        <p:grpSpPr>
          <a:xfrm>
            <a:off x="5916746" y="4138785"/>
            <a:ext cx="2457381" cy="2037375"/>
            <a:chOff x="1165781" y="4127259"/>
            <a:chExt cx="2457381" cy="2037375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D9797AA-4038-48D3-9711-CC9CA366D10B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B05286D6-7A81-4F39-982C-4B8C7A94F452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8B83F562-9EF0-40ED-A3C2-F5B78B68D171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2E077F84-65CE-41C3-83E4-F861054FF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64F7336-9981-4248-BBDF-44FFE1875DB9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1A6F777D-BB11-44B1-8614-159AED969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09C6F2D-DEC6-486F-B995-F6CFD2866CAB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C15F7DC-E83A-4C8F-AFB3-F1925E3F68C2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0B2CCF72-9AA7-4DA0-8F60-57B93E915D45}"/>
                </a:ext>
              </a:extLst>
            </p:cNvPr>
            <p:cNvCxnSpPr>
              <a:cxnSpLocks/>
              <a:endCxn id="190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686F8895-638D-4326-B79A-BFEC72892629}"/>
                </a:ext>
              </a:extLst>
            </p:cNvPr>
            <p:cNvCxnSpPr>
              <a:cxnSpLocks/>
              <a:stCxn id="197" idx="2"/>
              <a:endCxn id="190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DE8DDBFF-B3A7-40E6-BF19-10C5B3116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E8770C2-CF3F-4F14-9B33-ACB8ED0EDECE}"/>
                </a:ext>
              </a:extLst>
            </p:cNvPr>
            <p:cNvCxnSpPr>
              <a:cxnSpLocks/>
              <a:endCxn id="196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1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D2E4E-92BD-46F7-B11C-0CB0454E60A2}"/>
              </a:ext>
            </a:extLst>
          </p:cNvPr>
          <p:cNvSpPr/>
          <p:nvPr/>
        </p:nvSpPr>
        <p:spPr>
          <a:xfrm>
            <a:off x="890011" y="5387394"/>
            <a:ext cx="372422" cy="77724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47226-2EA0-44D6-A4C7-A0BCF1E5C125}"/>
              </a:ext>
            </a:extLst>
          </p:cNvPr>
          <p:cNvSpPr/>
          <p:nvPr/>
        </p:nvSpPr>
        <p:spPr>
          <a:xfrm>
            <a:off x="1846217" y="5387394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A83A93-103C-4BB9-AA7F-85CDDCFED998}"/>
              </a:ext>
            </a:extLst>
          </p:cNvPr>
          <p:cNvCxnSpPr>
            <a:cxnSpLocks/>
          </p:cNvCxnSpPr>
          <p:nvPr/>
        </p:nvCxnSpPr>
        <p:spPr>
          <a:xfrm>
            <a:off x="2381412" y="5467475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BEDF40-CCC0-4096-B774-1EED981266F8}"/>
              </a:ext>
            </a:extLst>
          </p:cNvPr>
          <p:cNvCxnSpPr>
            <a:cxnSpLocks/>
          </p:cNvCxnSpPr>
          <p:nvPr/>
        </p:nvCxnSpPr>
        <p:spPr>
          <a:xfrm flipH="1">
            <a:off x="2292694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121D00-DB29-49DB-B342-873C26E1051C}"/>
              </a:ext>
            </a:extLst>
          </p:cNvPr>
          <p:cNvCxnSpPr>
            <a:cxnSpLocks/>
          </p:cNvCxnSpPr>
          <p:nvPr/>
        </p:nvCxnSpPr>
        <p:spPr>
          <a:xfrm>
            <a:off x="1308050" y="546747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0F8D9F-D478-4A4C-BAE6-9D1A5B688E8B}"/>
              </a:ext>
            </a:extLst>
          </p:cNvPr>
          <p:cNvCxnSpPr>
            <a:cxnSpLocks/>
          </p:cNvCxnSpPr>
          <p:nvPr/>
        </p:nvCxnSpPr>
        <p:spPr>
          <a:xfrm flipH="1">
            <a:off x="1246635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F18D0E6-EA9C-4B32-B4D6-B73B985AAB94}"/>
              </a:ext>
            </a:extLst>
          </p:cNvPr>
          <p:cNvSpPr/>
          <p:nvPr/>
        </p:nvSpPr>
        <p:spPr>
          <a:xfrm>
            <a:off x="1165781" y="4127259"/>
            <a:ext cx="507026" cy="77724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8257C3-C37A-4ADC-B5D2-BF3693C41CBF}"/>
              </a:ext>
            </a:extLst>
          </p:cNvPr>
          <p:cNvSpPr/>
          <p:nvPr/>
        </p:nvSpPr>
        <p:spPr>
          <a:xfrm>
            <a:off x="2159442" y="4127259"/>
            <a:ext cx="507026" cy="77724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7B1772F-6138-4965-A86F-13CCCEE2B4CC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669970" y="4908536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5658B7B-94E0-4E92-9B9A-2A8F1F8203BE}"/>
              </a:ext>
            </a:extLst>
          </p:cNvPr>
          <p:cNvCxnSpPr>
            <a:cxnSpLocks/>
            <a:stCxn id="46" idx="2"/>
            <a:endCxn id="3" idx="0"/>
          </p:cNvCxnSpPr>
          <p:nvPr/>
        </p:nvCxnSpPr>
        <p:spPr>
          <a:xfrm flipH="1">
            <a:off x="2084159" y="4904499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F3AA16-A571-47E3-84C9-613FAC3D13A3}"/>
              </a:ext>
            </a:extLst>
          </p:cNvPr>
          <p:cNvCxnSpPr>
            <a:cxnSpLocks/>
          </p:cNvCxnSpPr>
          <p:nvPr/>
        </p:nvCxnSpPr>
        <p:spPr>
          <a:xfrm flipV="1">
            <a:off x="2289278" y="4884479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38D17E8-C83A-4375-A598-36FB11CCFE7F}"/>
              </a:ext>
            </a:extLst>
          </p:cNvPr>
          <p:cNvCxnSpPr>
            <a:cxnSpLocks/>
            <a:endCxn id="45" idx="2"/>
          </p:cNvCxnSpPr>
          <p:nvPr/>
        </p:nvCxnSpPr>
        <p:spPr>
          <a:xfrm flipH="1" flipV="1">
            <a:off x="1419294" y="4904499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2185072-208E-4324-9B8B-F92EDEE96946}"/>
              </a:ext>
            </a:extLst>
          </p:cNvPr>
          <p:cNvSpPr/>
          <p:nvPr/>
        </p:nvSpPr>
        <p:spPr>
          <a:xfrm>
            <a:off x="4213310" y="5387394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A95236C-F4C0-463C-AEF9-55FBB9A9BE7B}"/>
              </a:ext>
            </a:extLst>
          </p:cNvPr>
          <p:cNvCxnSpPr>
            <a:cxnSpLocks/>
          </p:cNvCxnSpPr>
          <p:nvPr/>
        </p:nvCxnSpPr>
        <p:spPr>
          <a:xfrm>
            <a:off x="4748505" y="5467475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202348A-DDEE-470A-B155-5742D5ABE5EB}"/>
              </a:ext>
            </a:extLst>
          </p:cNvPr>
          <p:cNvCxnSpPr>
            <a:cxnSpLocks/>
          </p:cNvCxnSpPr>
          <p:nvPr/>
        </p:nvCxnSpPr>
        <p:spPr>
          <a:xfrm flipH="1">
            <a:off x="4659787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0602BF9-F053-4FEF-9F55-45C08A6B0A2F}"/>
              </a:ext>
            </a:extLst>
          </p:cNvPr>
          <p:cNvCxnSpPr>
            <a:cxnSpLocks/>
          </p:cNvCxnSpPr>
          <p:nvPr/>
        </p:nvCxnSpPr>
        <p:spPr>
          <a:xfrm>
            <a:off x="3675143" y="546747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DC4645A-790D-47FA-A2F8-64E1C1C0DB9A}"/>
              </a:ext>
            </a:extLst>
          </p:cNvPr>
          <p:cNvCxnSpPr>
            <a:cxnSpLocks/>
          </p:cNvCxnSpPr>
          <p:nvPr/>
        </p:nvCxnSpPr>
        <p:spPr>
          <a:xfrm flipH="1">
            <a:off x="3613728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3F61208-1461-45F1-9D5A-F7FF4C0E034F}"/>
              </a:ext>
            </a:extLst>
          </p:cNvPr>
          <p:cNvSpPr/>
          <p:nvPr/>
        </p:nvSpPr>
        <p:spPr>
          <a:xfrm>
            <a:off x="3532874" y="4127259"/>
            <a:ext cx="507026" cy="7772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F44BDF2-4DF4-4A5B-B143-1E6A0665EF2E}"/>
              </a:ext>
            </a:extLst>
          </p:cNvPr>
          <p:cNvSpPr/>
          <p:nvPr/>
        </p:nvSpPr>
        <p:spPr>
          <a:xfrm>
            <a:off x="4526535" y="4127259"/>
            <a:ext cx="507026" cy="7772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1752FB0-155A-4623-92B5-55D263F6C978}"/>
              </a:ext>
            </a:extLst>
          </p:cNvPr>
          <p:cNvCxnSpPr>
            <a:cxnSpLocks/>
            <a:endCxn id="164" idx="0"/>
          </p:cNvCxnSpPr>
          <p:nvPr/>
        </p:nvCxnSpPr>
        <p:spPr>
          <a:xfrm>
            <a:off x="4037063" y="4908536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34A2D5B-18E9-4E3D-95AF-AB3C5D15E1AC}"/>
              </a:ext>
            </a:extLst>
          </p:cNvPr>
          <p:cNvCxnSpPr>
            <a:cxnSpLocks/>
            <a:stCxn id="171" idx="2"/>
            <a:endCxn id="164" idx="0"/>
          </p:cNvCxnSpPr>
          <p:nvPr/>
        </p:nvCxnSpPr>
        <p:spPr>
          <a:xfrm flipH="1">
            <a:off x="4451252" y="4904499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270A1CE-A635-4CF6-A26E-48C0AAFEDE7F}"/>
              </a:ext>
            </a:extLst>
          </p:cNvPr>
          <p:cNvCxnSpPr>
            <a:cxnSpLocks/>
          </p:cNvCxnSpPr>
          <p:nvPr/>
        </p:nvCxnSpPr>
        <p:spPr>
          <a:xfrm flipV="1">
            <a:off x="4656371" y="4884479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C67714C-A853-4697-8862-5EB6D82EE496}"/>
              </a:ext>
            </a:extLst>
          </p:cNvPr>
          <p:cNvCxnSpPr>
            <a:cxnSpLocks/>
            <a:endCxn id="170" idx="2"/>
          </p:cNvCxnSpPr>
          <p:nvPr/>
        </p:nvCxnSpPr>
        <p:spPr>
          <a:xfrm flipH="1" flipV="1">
            <a:off x="3786387" y="4904499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D9797AA-4038-48D3-9711-CC9CA366D10B}"/>
              </a:ext>
            </a:extLst>
          </p:cNvPr>
          <p:cNvSpPr/>
          <p:nvPr/>
        </p:nvSpPr>
        <p:spPr>
          <a:xfrm>
            <a:off x="6597182" y="5398920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8B83F562-9EF0-40ED-A3C2-F5B78B68D171}"/>
              </a:ext>
            </a:extLst>
          </p:cNvPr>
          <p:cNvCxnSpPr>
            <a:cxnSpLocks/>
          </p:cNvCxnSpPr>
          <p:nvPr/>
        </p:nvCxnSpPr>
        <p:spPr>
          <a:xfrm>
            <a:off x="7132377" y="5479001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2E077F84-65CE-41C3-83E4-F861054FFDF4}"/>
              </a:ext>
            </a:extLst>
          </p:cNvPr>
          <p:cNvCxnSpPr>
            <a:cxnSpLocks/>
          </p:cNvCxnSpPr>
          <p:nvPr/>
        </p:nvCxnSpPr>
        <p:spPr>
          <a:xfrm flipH="1">
            <a:off x="7043659" y="606751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64F7336-9981-4248-BBDF-44FFE1875DB9}"/>
              </a:ext>
            </a:extLst>
          </p:cNvPr>
          <p:cNvCxnSpPr>
            <a:cxnSpLocks/>
          </p:cNvCxnSpPr>
          <p:nvPr/>
        </p:nvCxnSpPr>
        <p:spPr>
          <a:xfrm>
            <a:off x="6059015" y="547900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1A6F777D-BB11-44B1-8614-159AED969CE8}"/>
              </a:ext>
            </a:extLst>
          </p:cNvPr>
          <p:cNvCxnSpPr>
            <a:cxnSpLocks/>
          </p:cNvCxnSpPr>
          <p:nvPr/>
        </p:nvCxnSpPr>
        <p:spPr>
          <a:xfrm flipH="1">
            <a:off x="5997600" y="606751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09C6F2D-DEC6-486F-B995-F6CFD2866CAB}"/>
              </a:ext>
            </a:extLst>
          </p:cNvPr>
          <p:cNvSpPr/>
          <p:nvPr/>
        </p:nvSpPr>
        <p:spPr>
          <a:xfrm>
            <a:off x="5916746" y="4138785"/>
            <a:ext cx="507026" cy="77724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15F7DC-E83A-4C8F-AFB3-F1925E3F68C2}"/>
              </a:ext>
            </a:extLst>
          </p:cNvPr>
          <p:cNvSpPr/>
          <p:nvPr/>
        </p:nvSpPr>
        <p:spPr>
          <a:xfrm>
            <a:off x="6910407" y="4138785"/>
            <a:ext cx="507026" cy="77724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0B2CCF72-9AA7-4DA0-8F60-57B93E915D45}"/>
              </a:ext>
            </a:extLst>
          </p:cNvPr>
          <p:cNvCxnSpPr>
            <a:cxnSpLocks/>
            <a:endCxn id="190" idx="0"/>
          </p:cNvCxnSpPr>
          <p:nvPr/>
        </p:nvCxnSpPr>
        <p:spPr>
          <a:xfrm>
            <a:off x="6420935" y="4920062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86F8895-638D-4326-B79A-BFEC72892629}"/>
              </a:ext>
            </a:extLst>
          </p:cNvPr>
          <p:cNvCxnSpPr>
            <a:cxnSpLocks/>
            <a:stCxn id="197" idx="2"/>
            <a:endCxn id="190" idx="0"/>
          </p:cNvCxnSpPr>
          <p:nvPr/>
        </p:nvCxnSpPr>
        <p:spPr>
          <a:xfrm flipH="1">
            <a:off x="6835124" y="4916025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E8DDBFF-B3A7-40E6-BF19-10C5B3116C4D}"/>
              </a:ext>
            </a:extLst>
          </p:cNvPr>
          <p:cNvCxnSpPr>
            <a:cxnSpLocks/>
          </p:cNvCxnSpPr>
          <p:nvPr/>
        </p:nvCxnSpPr>
        <p:spPr>
          <a:xfrm flipV="1">
            <a:off x="7040243" y="4896005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FE8770C2-CF3F-4F14-9B33-ACB8ED0EDECE}"/>
              </a:ext>
            </a:extLst>
          </p:cNvPr>
          <p:cNvCxnSpPr>
            <a:cxnSpLocks/>
            <a:endCxn id="196" idx="2"/>
          </p:cNvCxnSpPr>
          <p:nvPr/>
        </p:nvCxnSpPr>
        <p:spPr>
          <a:xfrm flipH="1" flipV="1">
            <a:off x="6170259" y="4916025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E1B3B2-197C-453D-B87F-65E72D90BE40}"/>
              </a:ext>
            </a:extLst>
          </p:cNvPr>
          <p:cNvSpPr txBox="1"/>
          <p:nvPr/>
        </p:nvSpPr>
        <p:spPr>
          <a:xfrm>
            <a:off x="1431250" y="1982938"/>
            <a:ext cx="62815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happens if we remove the activation functions?</a:t>
            </a:r>
          </a:p>
        </p:txBody>
      </p:sp>
    </p:spTree>
    <p:extLst>
      <p:ext uri="{BB962C8B-B14F-4D97-AF65-F5344CB8AC3E}">
        <p14:creationId xmlns:p14="http://schemas.microsoft.com/office/powerpoint/2010/main" val="3014945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B40D-F632-4B47-9C63-1CF92D09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C0439-C1B7-49C1-B83F-A8732ECC5D46}"/>
              </a:ext>
            </a:extLst>
          </p:cNvPr>
          <p:cNvSpPr/>
          <p:nvPr/>
        </p:nvSpPr>
        <p:spPr>
          <a:xfrm>
            <a:off x="415773" y="2644170"/>
            <a:ext cx="809957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hlinkClick r:id="rId2"/>
              </a:rPr>
              <a:t>https://cs.stanford.edu/people/karpathy/convnetjs/demo/classify2d.html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138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E98E-B92B-4C8A-A809-B2CAEC31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C840D7E-0019-492E-8210-AF5D049FFBB7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76D3C-7872-45C2-AE70-92E027847D70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D73D9-B892-488F-8166-C6BACF9B244C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76B62-BA9E-4F20-B9A2-3BC793A99BA1}"/>
              </a:ext>
            </a:extLst>
          </p:cNvPr>
          <p:cNvSpPr/>
          <p:nvPr/>
        </p:nvSpPr>
        <p:spPr>
          <a:xfrm>
            <a:off x="3611182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46DC6B-8693-4FDF-A68E-80153D925691}"/>
              </a:ext>
            </a:extLst>
          </p:cNvPr>
          <p:cNvGrpSpPr/>
          <p:nvPr/>
        </p:nvGrpSpPr>
        <p:grpSpPr>
          <a:xfrm>
            <a:off x="1902959" y="2207500"/>
            <a:ext cx="1708223" cy="668152"/>
            <a:chOff x="1902959" y="2207500"/>
            <a:chExt cx="1708223" cy="6681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455C1F-F7F4-46AA-813D-84E12D18D4AE}"/>
                </a:ext>
              </a:extLst>
            </p:cNvPr>
            <p:cNvSpPr txBox="1"/>
            <p:nvPr/>
          </p:nvSpPr>
          <p:spPr>
            <a:xfrm>
              <a:off x="2386302" y="2207500"/>
              <a:ext cx="633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E53AF75-DE38-4464-B210-C575C2FC249F}"/>
                </a:ext>
              </a:extLst>
            </p:cNvPr>
            <p:cNvCxnSpPr>
              <a:cxnSpLocks/>
            </p:cNvCxnSpPr>
            <p:nvPr/>
          </p:nvCxnSpPr>
          <p:spPr>
            <a:xfrm>
              <a:off x="1902959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FE4519-DF8B-4DE1-B219-594B79A6AF7A}"/>
                </a:ext>
              </a:extLst>
            </p:cNvPr>
            <p:cNvCxnSpPr>
              <a:cxnSpLocks/>
            </p:cNvCxnSpPr>
            <p:nvPr/>
          </p:nvCxnSpPr>
          <p:spPr>
            <a:xfrm>
              <a:off x="3073015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3450434-DCE8-4994-87EA-037B3C920AF5}"/>
              </a:ext>
            </a:extLst>
          </p:cNvPr>
          <p:cNvSpPr/>
          <p:nvPr/>
        </p:nvSpPr>
        <p:spPr>
          <a:xfrm>
            <a:off x="6395884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D3B83F-B894-4951-AE5A-27DE727C00D5}"/>
              </a:ext>
            </a:extLst>
          </p:cNvPr>
          <p:cNvGrpSpPr/>
          <p:nvPr/>
        </p:nvGrpSpPr>
        <p:grpSpPr>
          <a:xfrm>
            <a:off x="4390933" y="2207500"/>
            <a:ext cx="2004951" cy="668152"/>
            <a:chOff x="4390933" y="2207500"/>
            <a:chExt cx="2004951" cy="6681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4C3725-222C-46E9-A9BE-C8790E3285C2}"/>
                </a:ext>
              </a:extLst>
            </p:cNvPr>
            <p:cNvSpPr txBox="1"/>
            <p:nvPr/>
          </p:nvSpPr>
          <p:spPr>
            <a:xfrm>
              <a:off x="4875074" y="2207500"/>
              <a:ext cx="1083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2B37A77-C866-4B93-86A5-CAE6290AFF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0933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142B618-3924-4950-8D89-59CA990317FD}"/>
                </a:ext>
              </a:extLst>
            </p:cNvPr>
            <p:cNvCxnSpPr>
              <a:cxnSpLocks/>
            </p:cNvCxnSpPr>
            <p:nvPr/>
          </p:nvCxnSpPr>
          <p:spPr>
            <a:xfrm>
              <a:off x="5857717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294C30-C024-4438-932E-E1353B910CF3}"/>
              </a:ext>
            </a:extLst>
          </p:cNvPr>
          <p:cNvGrpSpPr/>
          <p:nvPr/>
        </p:nvGrpSpPr>
        <p:grpSpPr>
          <a:xfrm>
            <a:off x="7173124" y="2238066"/>
            <a:ext cx="1775923" cy="637586"/>
            <a:chOff x="7173124" y="2238066"/>
            <a:chExt cx="1775923" cy="6375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E5F1AD-2BDA-4705-AEA0-4E4DF781F8F2}"/>
                </a:ext>
              </a:extLst>
            </p:cNvPr>
            <p:cNvSpPr txBox="1"/>
            <p:nvPr/>
          </p:nvSpPr>
          <p:spPr>
            <a:xfrm>
              <a:off x="7425736" y="2238066"/>
              <a:ext cx="1523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(-x+3)</a:t>
              </a:r>
              <a:r>
                <a:rPr lang="en-US" sz="3200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F59CB23-8B19-495D-A2D9-8E1620212B9D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24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613DB-81B2-4D1D-BB20-199A74F64DA2}"/>
              </a:ext>
            </a:extLst>
          </p:cNvPr>
          <p:cNvGrpSpPr/>
          <p:nvPr/>
        </p:nvGrpSpPr>
        <p:grpSpPr>
          <a:xfrm>
            <a:off x="7173123" y="3106109"/>
            <a:ext cx="1534489" cy="584775"/>
            <a:chOff x="7173123" y="3106109"/>
            <a:chExt cx="1534489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513FB7-2295-4749-B2AD-E958BA397E13}"/>
                </a:ext>
              </a:extLst>
            </p:cNvPr>
            <p:cNvSpPr txBox="1"/>
            <p:nvPr/>
          </p:nvSpPr>
          <p:spPr>
            <a:xfrm>
              <a:off x="7667170" y="3106109"/>
              <a:ext cx="1040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2C92F8-0560-4167-B6A0-626D6FCA6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3123" y="340112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C78FB-9CF2-4312-BA3D-9AE832CDB4D3}"/>
                  </a:ext>
                </a:extLst>
              </p:cNvPr>
              <p:cNvSpPr txBox="1"/>
              <p:nvPr/>
            </p:nvSpPr>
            <p:spPr>
              <a:xfrm>
                <a:off x="5522933" y="4172088"/>
                <a:ext cx="2355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C78FB-9CF2-4312-BA3D-9AE832CD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3" y="4172088"/>
                <a:ext cx="235500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CC7034-988F-44D1-A806-5A0B7F104F39}"/>
                  </a:ext>
                </a:extLst>
              </p:cNvPr>
              <p:cNvSpPr/>
              <p:nvPr/>
            </p:nvSpPr>
            <p:spPr>
              <a:xfrm>
                <a:off x="5522933" y="4746642"/>
                <a:ext cx="21990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CC7034-988F-44D1-A806-5A0B7F104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3" y="4746642"/>
                <a:ext cx="21990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6FDEDD9-15C4-4105-B00C-9912F0B2E8B8}"/>
              </a:ext>
            </a:extLst>
          </p:cNvPr>
          <p:cNvGrpSpPr/>
          <p:nvPr/>
        </p:nvGrpSpPr>
        <p:grpSpPr>
          <a:xfrm>
            <a:off x="3397541" y="3547270"/>
            <a:ext cx="4194496" cy="1344546"/>
            <a:chOff x="3397541" y="3547270"/>
            <a:chExt cx="4194496" cy="1344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/>
                <p:nvPr/>
              </p:nvSpPr>
              <p:spPr>
                <a:xfrm>
                  <a:off x="3397541" y="3955406"/>
                  <a:ext cx="2028468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541" y="3955406"/>
                  <a:ext cx="2028468" cy="9364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4D117BF-47A0-4FDD-B0AB-7BC415E28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7497" y="3547270"/>
              <a:ext cx="2558387" cy="3841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13B5FD8-BF0B-44C7-85E4-90E8BE87B28F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24" y="3547270"/>
              <a:ext cx="418913" cy="3841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557E5A-BB93-4114-AE23-158A7066D7C1}"/>
              </a:ext>
            </a:extLst>
          </p:cNvPr>
          <p:cNvGrpSpPr/>
          <p:nvPr/>
        </p:nvGrpSpPr>
        <p:grpSpPr>
          <a:xfrm>
            <a:off x="3976238" y="5435497"/>
            <a:ext cx="4363941" cy="1028743"/>
            <a:chOff x="3976238" y="5435497"/>
            <a:chExt cx="4363941" cy="1028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DFA7CC-062B-4389-A945-9A9DB94710FB}"/>
                    </a:ext>
                  </a:extLst>
                </p:cNvPr>
                <p:cNvSpPr/>
                <p:nvPr/>
              </p:nvSpPr>
              <p:spPr>
                <a:xfrm>
                  <a:off x="5522933" y="5663469"/>
                  <a:ext cx="281724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+6) 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DFA7CC-062B-4389-A945-9A9DB9471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933" y="5663469"/>
                  <a:ext cx="281724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560F9C-34D1-44F2-8D89-863126FF96AE}"/>
                    </a:ext>
                  </a:extLst>
                </p:cNvPr>
                <p:cNvSpPr/>
                <p:nvPr/>
              </p:nvSpPr>
              <p:spPr>
                <a:xfrm>
                  <a:off x="3976238" y="5435497"/>
                  <a:ext cx="1797672" cy="10287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560F9C-34D1-44F2-8D89-863126FF96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238" y="5435497"/>
                  <a:ext cx="1797672" cy="10287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09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3D44FD-9386-45C4-96C9-14B2E684F26E}"/>
                  </a:ext>
                </a:extLst>
              </p:cNvPr>
              <p:cNvSpPr txBox="1"/>
              <p:nvPr/>
            </p:nvSpPr>
            <p:spPr>
              <a:xfrm>
                <a:off x="3226119" y="4017807"/>
                <a:ext cx="1345881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3D44FD-9386-45C4-96C9-14B2E684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19" y="4017807"/>
                <a:ext cx="1345881" cy="936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1A06F08-43A1-401D-86F1-0D493FAAB707}"/>
              </a:ext>
            </a:extLst>
          </p:cNvPr>
          <p:cNvGrpSpPr/>
          <p:nvPr/>
        </p:nvGrpSpPr>
        <p:grpSpPr>
          <a:xfrm>
            <a:off x="3122265" y="3547270"/>
            <a:ext cx="1424789" cy="529780"/>
            <a:chOff x="3122265" y="3547270"/>
            <a:chExt cx="1424789" cy="52978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3D87D0-1319-42A3-809C-22F8DF9C8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265" y="3547270"/>
              <a:ext cx="488918" cy="4299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DEAB84-28CE-4A0D-A79D-8B7DC1809671}"/>
                </a:ext>
              </a:extLst>
            </p:cNvPr>
            <p:cNvCxnSpPr>
              <a:cxnSpLocks/>
            </p:cNvCxnSpPr>
            <p:nvPr/>
          </p:nvCxnSpPr>
          <p:spPr>
            <a:xfrm>
              <a:off x="4388422" y="3547270"/>
              <a:ext cx="158632" cy="5297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/>
              <p:nvPr/>
            </p:nvSpPr>
            <p:spPr>
              <a:xfrm>
                <a:off x="4125368" y="4887845"/>
                <a:ext cx="271165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8" y="4887845"/>
                <a:ext cx="27116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B7E78B-9156-43E8-98DF-80188A5A88A0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B7E78B-9156-43E8-98DF-80188A5A8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FE694-37DC-4FC3-A285-1D8AB81D9FB5}"/>
              </a:ext>
            </a:extLst>
          </p:cNvPr>
          <p:cNvGrpSpPr/>
          <p:nvPr/>
        </p:nvGrpSpPr>
        <p:grpSpPr>
          <a:xfrm>
            <a:off x="563273" y="3547270"/>
            <a:ext cx="1652055" cy="1465447"/>
            <a:chOff x="563273" y="3547270"/>
            <a:chExt cx="1652055" cy="1465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/>
                <p:nvPr/>
              </p:nvSpPr>
              <p:spPr>
                <a:xfrm>
                  <a:off x="563273" y="4076307"/>
                  <a:ext cx="1652055" cy="9364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73" y="4076307"/>
                  <a:ext cx="1652055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3D87D0-1319-42A3-809C-22F8DF9C8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067" y="3547270"/>
              <a:ext cx="488918" cy="4299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DEAB84-28CE-4A0D-A79D-8B7DC1809671}"/>
                </a:ext>
              </a:extLst>
            </p:cNvPr>
            <p:cNvCxnSpPr>
              <a:cxnSpLocks/>
            </p:cNvCxnSpPr>
            <p:nvPr/>
          </p:nvCxnSpPr>
          <p:spPr>
            <a:xfrm>
              <a:off x="1893768" y="3547270"/>
              <a:ext cx="9012" cy="56297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BFFB0D-AF55-43A0-B517-C05629A27C33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BFFB0D-AF55-43A0-B517-C05629A27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/>
              <p:nvPr/>
            </p:nvSpPr>
            <p:spPr>
              <a:xfrm>
                <a:off x="1559317" y="4901376"/>
                <a:ext cx="33995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17" y="4901376"/>
                <a:ext cx="33995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FD77AF-D472-42E1-B61F-193BD7D01F3A}"/>
              </a:ext>
            </a:extLst>
          </p:cNvPr>
          <p:cNvCxnSpPr>
            <a:cxnSpLocks/>
          </p:cNvCxnSpPr>
          <p:nvPr/>
        </p:nvCxnSpPr>
        <p:spPr>
          <a:xfrm flipH="1">
            <a:off x="3073015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/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/>
              <p:nvPr/>
            </p:nvSpPr>
            <p:spPr>
              <a:xfrm>
                <a:off x="1538234" y="5582621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34" y="5582621"/>
                <a:ext cx="15136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E6A25E-03FE-4D4C-8C0F-40A99799BE89}"/>
              </a:ext>
            </a:extLst>
          </p:cNvPr>
          <p:cNvCxnSpPr>
            <a:cxnSpLocks/>
          </p:cNvCxnSpPr>
          <p:nvPr/>
        </p:nvCxnSpPr>
        <p:spPr>
          <a:xfrm flipH="1">
            <a:off x="1893768" y="343862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4652</TotalTime>
  <Words>3272</Words>
  <Application>Microsoft Office PowerPoint</Application>
  <PresentationFormat>On-screen Show (4:3)</PresentationFormat>
  <Paragraphs>1250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Cambria Math</vt:lpstr>
      <vt:lpstr>My New Default Theme</vt:lpstr>
      <vt:lpstr>Backpropagation and Neural Nets</vt:lpstr>
      <vt:lpstr>So Far: Linear Models</vt:lpstr>
      <vt:lpstr>Last Class</vt:lpstr>
      <vt:lpstr>Taking the Gradient – Review </vt:lpstr>
      <vt:lpstr>Supplemental Reading</vt:lpstr>
      <vt:lpstr>Let’s Do This Another Way</vt:lpstr>
      <vt:lpstr>Let’s Do This Another Way</vt:lpstr>
      <vt:lpstr>Let’s Do This Another Way</vt:lpstr>
      <vt:lpstr>Let’s Do This Another Way</vt:lpstr>
      <vt:lpstr>Let’s Do This Another Way</vt:lpstr>
      <vt:lpstr>Two Inputs</vt:lpstr>
      <vt:lpstr>f(x,y,z) = (x+y)z</vt:lpstr>
      <vt:lpstr>f(x,y,z) = (x+y)z</vt:lpstr>
      <vt:lpstr>f(x,y,z) = (x+y)z</vt:lpstr>
      <vt:lpstr>f(x,y,z) = (x+y)z</vt:lpstr>
      <vt:lpstr>Once More, With Numbers!</vt:lpstr>
      <vt:lpstr>f(x,y,z) = (x+y)z</vt:lpstr>
      <vt:lpstr>f(x,y,z) = (x+y)z</vt:lpstr>
      <vt:lpstr>f(x,y,z) = (x+y)z</vt:lpstr>
      <vt:lpstr>Think You’ve Got It?</vt:lpstr>
      <vt:lpstr>I’ll Need a Few Volunteers</vt:lpstr>
      <vt:lpstr>PowerPoint Presentation</vt:lpstr>
      <vt:lpstr>Preemptively </vt:lpstr>
      <vt:lpstr>Something More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Multiple Outputs Flowing Back</vt:lpstr>
      <vt:lpstr>Multiple Outputs Flowing Back</vt:lpstr>
      <vt:lpstr>Multiple Outputs Flowing Back</vt:lpstr>
      <vt:lpstr>Does It Have To Be So Painful?</vt:lpstr>
      <vt:lpstr>Does It Have To Be So Painful?</vt:lpstr>
      <vt:lpstr>Does It Have To Be So Painful?</vt:lpstr>
      <vt:lpstr>Does It Have To Be So Painful?</vt:lpstr>
      <vt:lpstr>Building Blocks</vt:lpstr>
      <vt:lpstr>Artificial Neuron</vt:lpstr>
      <vt:lpstr>Artificial Neuron</vt:lpstr>
      <vt:lpstr>Artificial Neuron</vt:lpstr>
      <vt:lpstr>Artificial Neurons</vt:lpstr>
      <vt:lpstr>What’s The Activation Function</vt:lpstr>
      <vt:lpstr>What’s The Activation Function</vt:lpstr>
      <vt:lpstr>What’s The Activation Function</vt:lpstr>
      <vt:lpstr>Setting Up A Neural Net</vt:lpstr>
      <vt:lpstr>Setting Up A Neural Net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Demo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Fouhey, David</cp:lastModifiedBy>
  <cp:revision>428</cp:revision>
  <dcterms:created xsi:type="dcterms:W3CDTF">2018-12-05T18:14:01Z</dcterms:created>
  <dcterms:modified xsi:type="dcterms:W3CDTF">2023-02-15T16:45:44Z</dcterms:modified>
</cp:coreProperties>
</file>