
<file path=[Content_Types].xml><?xml version="1.0" encoding="utf-8"?>
<Types xmlns="http://schemas.openxmlformats.org/package/2006/content-types">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8"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 id="265" r:id="rId14"/>
    <p:sldId id="266" r:id="rId15"/>
  </p:sldIdLst>
  <p:sldSz cy="68580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http://customooxmlschemas.google.com/">
      <go:slidesCustomData xmlns:go="http://customooxmlschemas.google.com/" r:id="rId16" roundtripDataSignature="AMtx7mis0aqI+ItYekcMDNg1glyjnWh4jw=="/>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11" Type="http://schemas.openxmlformats.org/officeDocument/2006/relationships/slide" Target="slides/slide7.xml"/><Relationship Id="rId10" Type="http://schemas.openxmlformats.org/officeDocument/2006/relationships/slide" Target="slides/slide6.xml"/><Relationship Id="rId13" Type="http://schemas.openxmlformats.org/officeDocument/2006/relationships/slide" Target="slides/slide9.xml"/><Relationship Id="rId12" Type="http://schemas.openxmlformats.org/officeDocument/2006/relationships/slide" Target="slides/slide8.xml"/><Relationship Id="rId1" Type="http://schemas.openxmlformats.org/officeDocument/2006/relationships/theme" Target="theme/theme2.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15" Type="http://schemas.openxmlformats.org/officeDocument/2006/relationships/slide" Target="slides/slide11.xml"/><Relationship Id="rId14" Type="http://schemas.openxmlformats.org/officeDocument/2006/relationships/slide" Target="slides/slide10.xml"/><Relationship Id="rId16" Type="http://customschemas.google.com/relationships/presentationmetadata" Target="metadata"/><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0" name="Shape 80"/>
        <p:cNvGrpSpPr/>
        <p:nvPr/>
      </p:nvGrpSpPr>
      <p:grpSpPr>
        <a:xfrm>
          <a:off x="0" y="0"/>
          <a:ext cx="0" cy="0"/>
          <a:chOff x="0" y="0"/>
          <a:chExt cx="0" cy="0"/>
        </a:xfrm>
      </p:grpSpPr>
      <p:sp>
        <p:nvSpPr>
          <p:cNvPr id="81" name="Google Shape;81;p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82" name="Google Shape;82;p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5" name="Shape 135"/>
        <p:cNvGrpSpPr/>
        <p:nvPr/>
      </p:nvGrpSpPr>
      <p:grpSpPr>
        <a:xfrm>
          <a:off x="0" y="0"/>
          <a:ext cx="0" cy="0"/>
          <a:chOff x="0" y="0"/>
          <a:chExt cx="0" cy="0"/>
        </a:xfrm>
      </p:grpSpPr>
      <p:sp>
        <p:nvSpPr>
          <p:cNvPr id="136" name="Google Shape;136;p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37" name="Google Shape;137;p10: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1" name="Shape 141"/>
        <p:cNvGrpSpPr/>
        <p:nvPr/>
      </p:nvGrpSpPr>
      <p:grpSpPr>
        <a:xfrm>
          <a:off x="0" y="0"/>
          <a:ext cx="0" cy="0"/>
          <a:chOff x="0" y="0"/>
          <a:chExt cx="0" cy="0"/>
        </a:xfrm>
      </p:grpSpPr>
      <p:sp>
        <p:nvSpPr>
          <p:cNvPr id="142" name="Google Shape;142;p1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43" name="Google Shape;143;p1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6" name="Shape 86"/>
        <p:cNvGrpSpPr/>
        <p:nvPr/>
      </p:nvGrpSpPr>
      <p:grpSpPr>
        <a:xfrm>
          <a:off x="0" y="0"/>
          <a:ext cx="0" cy="0"/>
          <a:chOff x="0" y="0"/>
          <a:chExt cx="0" cy="0"/>
        </a:xfrm>
      </p:grpSpPr>
      <p:sp>
        <p:nvSpPr>
          <p:cNvPr id="87" name="Google Shape;87;p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88" name="Google Shape;88;p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2" name="Shape 92"/>
        <p:cNvGrpSpPr/>
        <p:nvPr/>
      </p:nvGrpSpPr>
      <p:grpSpPr>
        <a:xfrm>
          <a:off x="0" y="0"/>
          <a:ext cx="0" cy="0"/>
          <a:chOff x="0" y="0"/>
          <a:chExt cx="0" cy="0"/>
        </a:xfrm>
      </p:grpSpPr>
      <p:sp>
        <p:nvSpPr>
          <p:cNvPr id="93" name="Google Shape;93;p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94" name="Google Shape;94;p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8" name="Shape 98"/>
        <p:cNvGrpSpPr/>
        <p:nvPr/>
      </p:nvGrpSpPr>
      <p:grpSpPr>
        <a:xfrm>
          <a:off x="0" y="0"/>
          <a:ext cx="0" cy="0"/>
          <a:chOff x="0" y="0"/>
          <a:chExt cx="0" cy="0"/>
        </a:xfrm>
      </p:grpSpPr>
      <p:sp>
        <p:nvSpPr>
          <p:cNvPr id="99" name="Google Shape;99;p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00" name="Google Shape;100;p4: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5" name="Shape 105"/>
        <p:cNvGrpSpPr/>
        <p:nvPr/>
      </p:nvGrpSpPr>
      <p:grpSpPr>
        <a:xfrm>
          <a:off x="0" y="0"/>
          <a:ext cx="0" cy="0"/>
          <a:chOff x="0" y="0"/>
          <a:chExt cx="0" cy="0"/>
        </a:xfrm>
      </p:grpSpPr>
      <p:sp>
        <p:nvSpPr>
          <p:cNvPr id="106" name="Google Shape;106;p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07" name="Google Shape;107;p5: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1" name="Shape 111"/>
        <p:cNvGrpSpPr/>
        <p:nvPr/>
      </p:nvGrpSpPr>
      <p:grpSpPr>
        <a:xfrm>
          <a:off x="0" y="0"/>
          <a:ext cx="0" cy="0"/>
          <a:chOff x="0" y="0"/>
          <a:chExt cx="0" cy="0"/>
        </a:xfrm>
      </p:grpSpPr>
      <p:sp>
        <p:nvSpPr>
          <p:cNvPr id="112" name="Google Shape;112;p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13" name="Google Shape;113;p6: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7" name="Shape 117"/>
        <p:cNvGrpSpPr/>
        <p:nvPr/>
      </p:nvGrpSpPr>
      <p:grpSpPr>
        <a:xfrm>
          <a:off x="0" y="0"/>
          <a:ext cx="0" cy="0"/>
          <a:chOff x="0" y="0"/>
          <a:chExt cx="0" cy="0"/>
        </a:xfrm>
      </p:grpSpPr>
      <p:sp>
        <p:nvSpPr>
          <p:cNvPr id="118" name="Google Shape;118;p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19" name="Google Shape;119;p7: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3" name="Shape 123"/>
        <p:cNvGrpSpPr/>
        <p:nvPr/>
      </p:nvGrpSpPr>
      <p:grpSpPr>
        <a:xfrm>
          <a:off x="0" y="0"/>
          <a:ext cx="0" cy="0"/>
          <a:chOff x="0" y="0"/>
          <a:chExt cx="0" cy="0"/>
        </a:xfrm>
      </p:grpSpPr>
      <p:sp>
        <p:nvSpPr>
          <p:cNvPr id="124" name="Google Shape;124;p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25" name="Google Shape;125;p8: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9" name="Shape 129"/>
        <p:cNvGrpSpPr/>
        <p:nvPr/>
      </p:nvGrpSpPr>
      <p:grpSpPr>
        <a:xfrm>
          <a:off x="0" y="0"/>
          <a:ext cx="0" cy="0"/>
          <a:chOff x="0" y="0"/>
          <a:chExt cx="0" cy="0"/>
        </a:xfrm>
      </p:grpSpPr>
      <p:sp>
        <p:nvSpPr>
          <p:cNvPr id="130" name="Google Shape;130;p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31" name="Google Shape;131;p9: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11" name="Shape 11"/>
        <p:cNvGrpSpPr/>
        <p:nvPr/>
      </p:nvGrpSpPr>
      <p:grpSpPr>
        <a:xfrm>
          <a:off x="0" y="0"/>
          <a:ext cx="0" cy="0"/>
          <a:chOff x="0" y="0"/>
          <a:chExt cx="0" cy="0"/>
        </a:xfrm>
      </p:grpSpPr>
      <p:sp>
        <p:nvSpPr>
          <p:cNvPr id="12" name="Google Shape;12;p13"/>
          <p:cNvSpPr txBox="1"/>
          <p:nvPr>
            <p:ph type="ctrTitle"/>
          </p:nvPr>
        </p:nvSpPr>
        <p:spPr>
          <a:xfrm>
            <a:off x="685800" y="1122363"/>
            <a:ext cx="7772400" cy="2387600"/>
          </a:xfrm>
          <a:prstGeom prst="rect">
            <a:avLst/>
          </a:prstGeom>
          <a:noFill/>
          <a:ln>
            <a:noFill/>
          </a:ln>
        </p:spPr>
        <p:txBody>
          <a:bodyPr anchorCtr="0" anchor="b" bIns="45700" lIns="91425" spcFirstLastPara="1" rIns="91425" wrap="square" tIns="45700">
            <a:normAutofit/>
          </a:bodyPr>
          <a:lstStyle>
            <a:lvl1pPr lvl="0" algn="ctr">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3" name="Google Shape;13;p13"/>
          <p:cNvSpPr txBox="1"/>
          <p:nvPr>
            <p:ph idx="1" type="subTitle"/>
          </p:nvPr>
        </p:nvSpPr>
        <p:spPr>
          <a:xfrm>
            <a:off x="1143000" y="3602038"/>
            <a:ext cx="6858000" cy="1655762"/>
          </a:xfrm>
          <a:prstGeom prst="rect">
            <a:avLst/>
          </a:prstGeom>
          <a:noFill/>
          <a:ln>
            <a:noFill/>
          </a:ln>
        </p:spPr>
        <p:txBody>
          <a:bodyPr anchorCtr="0" anchor="t" bIns="45700" lIns="91425" spcFirstLastPara="1" rIns="91425" wrap="square" tIns="4570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p:txBody>
      </p:sp>
      <p:sp>
        <p:nvSpPr>
          <p:cNvPr id="14" name="Google Shape;14;p13"/>
          <p:cNvSpPr txBox="1"/>
          <p:nvPr>
            <p:ph idx="10" type="dt"/>
          </p:nvPr>
        </p:nvSpPr>
        <p:spPr>
          <a:xfrm>
            <a:off x="628650" y="6356351"/>
            <a:ext cx="20574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5" name="Google Shape;15;p13"/>
          <p:cNvSpPr txBox="1"/>
          <p:nvPr>
            <p:ph idx="11" type="ftr"/>
          </p:nvPr>
        </p:nvSpPr>
        <p:spPr>
          <a:xfrm>
            <a:off x="3028950" y="6356351"/>
            <a:ext cx="30861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6" name="Google Shape;16;p13"/>
          <p:cNvSpPr txBox="1"/>
          <p:nvPr>
            <p:ph idx="12" type="sldNum"/>
          </p:nvPr>
        </p:nvSpPr>
        <p:spPr>
          <a:xfrm>
            <a:off x="6457950" y="6356351"/>
            <a:ext cx="20574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68" name="Shape 68"/>
        <p:cNvGrpSpPr/>
        <p:nvPr/>
      </p:nvGrpSpPr>
      <p:grpSpPr>
        <a:xfrm>
          <a:off x="0" y="0"/>
          <a:ext cx="0" cy="0"/>
          <a:chOff x="0" y="0"/>
          <a:chExt cx="0" cy="0"/>
        </a:xfrm>
      </p:grpSpPr>
      <p:sp>
        <p:nvSpPr>
          <p:cNvPr id="69" name="Google Shape;69;p22"/>
          <p:cNvSpPr txBox="1"/>
          <p:nvPr>
            <p:ph type="title"/>
          </p:nvPr>
        </p:nvSpPr>
        <p:spPr>
          <a:xfrm>
            <a:off x="628650" y="365126"/>
            <a:ext cx="78867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0" name="Google Shape;70;p22"/>
          <p:cNvSpPr txBox="1"/>
          <p:nvPr>
            <p:ph idx="1" type="body"/>
          </p:nvPr>
        </p:nvSpPr>
        <p:spPr>
          <a:xfrm rot="5400000">
            <a:off x="2396331" y="57944"/>
            <a:ext cx="4351338" cy="78867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71" name="Google Shape;71;p22"/>
          <p:cNvSpPr txBox="1"/>
          <p:nvPr>
            <p:ph idx="10" type="dt"/>
          </p:nvPr>
        </p:nvSpPr>
        <p:spPr>
          <a:xfrm>
            <a:off x="628650" y="6356351"/>
            <a:ext cx="20574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2" name="Google Shape;72;p22"/>
          <p:cNvSpPr txBox="1"/>
          <p:nvPr>
            <p:ph idx="11" type="ftr"/>
          </p:nvPr>
        </p:nvSpPr>
        <p:spPr>
          <a:xfrm>
            <a:off x="3028950" y="6356351"/>
            <a:ext cx="30861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3" name="Google Shape;73;p22"/>
          <p:cNvSpPr txBox="1"/>
          <p:nvPr>
            <p:ph idx="12" type="sldNum"/>
          </p:nvPr>
        </p:nvSpPr>
        <p:spPr>
          <a:xfrm>
            <a:off x="6457950" y="6356351"/>
            <a:ext cx="20574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74" name="Shape 74"/>
        <p:cNvGrpSpPr/>
        <p:nvPr/>
      </p:nvGrpSpPr>
      <p:grpSpPr>
        <a:xfrm>
          <a:off x="0" y="0"/>
          <a:ext cx="0" cy="0"/>
          <a:chOff x="0" y="0"/>
          <a:chExt cx="0" cy="0"/>
        </a:xfrm>
      </p:grpSpPr>
      <p:sp>
        <p:nvSpPr>
          <p:cNvPr id="75" name="Google Shape;75;p23"/>
          <p:cNvSpPr txBox="1"/>
          <p:nvPr>
            <p:ph type="title"/>
          </p:nvPr>
        </p:nvSpPr>
        <p:spPr>
          <a:xfrm rot="5400000">
            <a:off x="4623593" y="2285206"/>
            <a:ext cx="5811838" cy="1971675"/>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6" name="Google Shape;76;p23"/>
          <p:cNvSpPr txBox="1"/>
          <p:nvPr>
            <p:ph idx="1" type="body"/>
          </p:nvPr>
        </p:nvSpPr>
        <p:spPr>
          <a:xfrm rot="5400000">
            <a:off x="623093" y="370681"/>
            <a:ext cx="5811838" cy="5800725"/>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77" name="Google Shape;77;p23"/>
          <p:cNvSpPr txBox="1"/>
          <p:nvPr>
            <p:ph idx="10" type="dt"/>
          </p:nvPr>
        </p:nvSpPr>
        <p:spPr>
          <a:xfrm>
            <a:off x="628650" y="6356351"/>
            <a:ext cx="20574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8" name="Google Shape;78;p23"/>
          <p:cNvSpPr txBox="1"/>
          <p:nvPr>
            <p:ph idx="11" type="ftr"/>
          </p:nvPr>
        </p:nvSpPr>
        <p:spPr>
          <a:xfrm>
            <a:off x="3028950" y="6356351"/>
            <a:ext cx="30861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9" name="Google Shape;79;p23"/>
          <p:cNvSpPr txBox="1"/>
          <p:nvPr>
            <p:ph idx="12" type="sldNum"/>
          </p:nvPr>
        </p:nvSpPr>
        <p:spPr>
          <a:xfrm>
            <a:off x="6457950" y="6356351"/>
            <a:ext cx="20574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17" name="Shape 17"/>
        <p:cNvGrpSpPr/>
        <p:nvPr/>
      </p:nvGrpSpPr>
      <p:grpSpPr>
        <a:xfrm>
          <a:off x="0" y="0"/>
          <a:ext cx="0" cy="0"/>
          <a:chOff x="0" y="0"/>
          <a:chExt cx="0" cy="0"/>
        </a:xfrm>
      </p:grpSpPr>
      <p:sp>
        <p:nvSpPr>
          <p:cNvPr id="18" name="Google Shape;18;p14"/>
          <p:cNvSpPr txBox="1"/>
          <p:nvPr>
            <p:ph type="title"/>
          </p:nvPr>
        </p:nvSpPr>
        <p:spPr>
          <a:xfrm>
            <a:off x="628650" y="365126"/>
            <a:ext cx="78867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9" name="Google Shape;19;p14"/>
          <p:cNvSpPr txBox="1"/>
          <p:nvPr>
            <p:ph idx="1" type="body"/>
          </p:nvPr>
        </p:nvSpPr>
        <p:spPr>
          <a:xfrm>
            <a:off x="628650" y="1825625"/>
            <a:ext cx="78867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20" name="Google Shape;20;p14"/>
          <p:cNvSpPr txBox="1"/>
          <p:nvPr>
            <p:ph idx="10" type="dt"/>
          </p:nvPr>
        </p:nvSpPr>
        <p:spPr>
          <a:xfrm>
            <a:off x="628650" y="6356351"/>
            <a:ext cx="20574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1" name="Google Shape;21;p14"/>
          <p:cNvSpPr txBox="1"/>
          <p:nvPr>
            <p:ph idx="11" type="ftr"/>
          </p:nvPr>
        </p:nvSpPr>
        <p:spPr>
          <a:xfrm>
            <a:off x="3028950" y="6356351"/>
            <a:ext cx="30861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2" name="Google Shape;22;p14"/>
          <p:cNvSpPr txBox="1"/>
          <p:nvPr>
            <p:ph idx="12" type="sldNum"/>
          </p:nvPr>
        </p:nvSpPr>
        <p:spPr>
          <a:xfrm>
            <a:off x="6457950" y="6356351"/>
            <a:ext cx="20574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23" name="Shape 23"/>
        <p:cNvGrpSpPr/>
        <p:nvPr/>
      </p:nvGrpSpPr>
      <p:grpSpPr>
        <a:xfrm>
          <a:off x="0" y="0"/>
          <a:ext cx="0" cy="0"/>
          <a:chOff x="0" y="0"/>
          <a:chExt cx="0" cy="0"/>
        </a:xfrm>
      </p:grpSpPr>
      <p:sp>
        <p:nvSpPr>
          <p:cNvPr id="24" name="Google Shape;24;p15"/>
          <p:cNvSpPr txBox="1"/>
          <p:nvPr>
            <p:ph type="title"/>
          </p:nvPr>
        </p:nvSpPr>
        <p:spPr>
          <a:xfrm>
            <a:off x="628650" y="365126"/>
            <a:ext cx="78867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5" name="Google Shape;25;p15"/>
          <p:cNvSpPr txBox="1"/>
          <p:nvPr>
            <p:ph idx="1" type="body"/>
          </p:nvPr>
        </p:nvSpPr>
        <p:spPr>
          <a:xfrm>
            <a:off x="628650" y="1825625"/>
            <a:ext cx="38862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26" name="Google Shape;26;p15"/>
          <p:cNvSpPr txBox="1"/>
          <p:nvPr>
            <p:ph idx="2" type="body"/>
          </p:nvPr>
        </p:nvSpPr>
        <p:spPr>
          <a:xfrm>
            <a:off x="4629150" y="1825625"/>
            <a:ext cx="38862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27" name="Google Shape;27;p15"/>
          <p:cNvSpPr txBox="1"/>
          <p:nvPr>
            <p:ph idx="10" type="dt"/>
          </p:nvPr>
        </p:nvSpPr>
        <p:spPr>
          <a:xfrm>
            <a:off x="628650" y="6356351"/>
            <a:ext cx="20574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8" name="Google Shape;28;p15"/>
          <p:cNvSpPr txBox="1"/>
          <p:nvPr>
            <p:ph idx="11" type="ftr"/>
          </p:nvPr>
        </p:nvSpPr>
        <p:spPr>
          <a:xfrm>
            <a:off x="3028950" y="6356351"/>
            <a:ext cx="30861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9" name="Google Shape;29;p15"/>
          <p:cNvSpPr txBox="1"/>
          <p:nvPr>
            <p:ph idx="12" type="sldNum"/>
          </p:nvPr>
        </p:nvSpPr>
        <p:spPr>
          <a:xfrm>
            <a:off x="6457950" y="6356351"/>
            <a:ext cx="20574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30" name="Shape 30"/>
        <p:cNvGrpSpPr/>
        <p:nvPr/>
      </p:nvGrpSpPr>
      <p:grpSpPr>
        <a:xfrm>
          <a:off x="0" y="0"/>
          <a:ext cx="0" cy="0"/>
          <a:chOff x="0" y="0"/>
          <a:chExt cx="0" cy="0"/>
        </a:xfrm>
      </p:grpSpPr>
      <p:sp>
        <p:nvSpPr>
          <p:cNvPr id="31" name="Google Shape;31;p16"/>
          <p:cNvSpPr txBox="1"/>
          <p:nvPr>
            <p:ph type="title"/>
          </p:nvPr>
        </p:nvSpPr>
        <p:spPr>
          <a:xfrm>
            <a:off x="623888" y="1709739"/>
            <a:ext cx="7886700" cy="2852737"/>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2" name="Google Shape;32;p16"/>
          <p:cNvSpPr txBox="1"/>
          <p:nvPr>
            <p:ph idx="1" type="body"/>
          </p:nvPr>
        </p:nvSpPr>
        <p:spPr>
          <a:xfrm>
            <a:off x="623888" y="4589464"/>
            <a:ext cx="7886700" cy="1500187"/>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sz="2400">
                <a:solidFill>
                  <a:schemeClr val="dk1"/>
                </a:solidFill>
              </a:defRPr>
            </a:lvl1pPr>
            <a:lvl2pPr indent="-228600" lvl="1" marL="914400" algn="l">
              <a:lnSpc>
                <a:spcPct val="90000"/>
              </a:lnSpc>
              <a:spcBef>
                <a:spcPts val="500"/>
              </a:spcBef>
              <a:spcAft>
                <a:spcPts val="0"/>
              </a:spcAft>
              <a:buClr>
                <a:srgbClr val="888888"/>
              </a:buClr>
              <a:buSzPts val="2000"/>
              <a:buNone/>
              <a:defRPr sz="2000">
                <a:solidFill>
                  <a:srgbClr val="888888"/>
                </a:solidFill>
              </a:defRPr>
            </a:lvl2pPr>
            <a:lvl3pPr indent="-228600" lvl="2" marL="1371600" algn="l">
              <a:lnSpc>
                <a:spcPct val="90000"/>
              </a:lnSpc>
              <a:spcBef>
                <a:spcPts val="500"/>
              </a:spcBef>
              <a:spcAft>
                <a:spcPts val="0"/>
              </a:spcAft>
              <a:buClr>
                <a:srgbClr val="888888"/>
              </a:buClr>
              <a:buSzPts val="1800"/>
              <a:buNone/>
              <a:defRPr sz="1800">
                <a:solidFill>
                  <a:srgbClr val="888888"/>
                </a:solidFill>
              </a:defRPr>
            </a:lvl3pPr>
            <a:lvl4pPr indent="-228600" lvl="3" marL="1828800" algn="l">
              <a:lnSpc>
                <a:spcPct val="90000"/>
              </a:lnSpc>
              <a:spcBef>
                <a:spcPts val="500"/>
              </a:spcBef>
              <a:spcAft>
                <a:spcPts val="0"/>
              </a:spcAft>
              <a:buClr>
                <a:srgbClr val="888888"/>
              </a:buClr>
              <a:buSzPts val="1600"/>
              <a:buNone/>
              <a:defRPr sz="1600">
                <a:solidFill>
                  <a:srgbClr val="888888"/>
                </a:solidFill>
              </a:defRPr>
            </a:lvl4pPr>
            <a:lvl5pPr indent="-228600" lvl="4" marL="2286000" algn="l">
              <a:lnSpc>
                <a:spcPct val="90000"/>
              </a:lnSpc>
              <a:spcBef>
                <a:spcPts val="500"/>
              </a:spcBef>
              <a:spcAft>
                <a:spcPts val="0"/>
              </a:spcAft>
              <a:buClr>
                <a:srgbClr val="888888"/>
              </a:buClr>
              <a:buSzPts val="1600"/>
              <a:buNone/>
              <a:defRPr sz="1600">
                <a:solidFill>
                  <a:srgbClr val="888888"/>
                </a:solidFill>
              </a:defRPr>
            </a:lvl5pPr>
            <a:lvl6pPr indent="-228600" lvl="5" marL="2743200" algn="l">
              <a:lnSpc>
                <a:spcPct val="90000"/>
              </a:lnSpc>
              <a:spcBef>
                <a:spcPts val="500"/>
              </a:spcBef>
              <a:spcAft>
                <a:spcPts val="0"/>
              </a:spcAft>
              <a:buClr>
                <a:srgbClr val="888888"/>
              </a:buClr>
              <a:buSzPts val="1600"/>
              <a:buNone/>
              <a:defRPr sz="1600">
                <a:solidFill>
                  <a:srgbClr val="888888"/>
                </a:solidFill>
              </a:defRPr>
            </a:lvl6pPr>
            <a:lvl7pPr indent="-228600" lvl="6" marL="3200400" algn="l">
              <a:lnSpc>
                <a:spcPct val="90000"/>
              </a:lnSpc>
              <a:spcBef>
                <a:spcPts val="500"/>
              </a:spcBef>
              <a:spcAft>
                <a:spcPts val="0"/>
              </a:spcAft>
              <a:buClr>
                <a:srgbClr val="888888"/>
              </a:buClr>
              <a:buSzPts val="1600"/>
              <a:buNone/>
              <a:defRPr sz="1600">
                <a:solidFill>
                  <a:srgbClr val="888888"/>
                </a:solidFill>
              </a:defRPr>
            </a:lvl7pPr>
            <a:lvl8pPr indent="-228600" lvl="7" marL="3657600" algn="l">
              <a:lnSpc>
                <a:spcPct val="90000"/>
              </a:lnSpc>
              <a:spcBef>
                <a:spcPts val="500"/>
              </a:spcBef>
              <a:spcAft>
                <a:spcPts val="0"/>
              </a:spcAft>
              <a:buClr>
                <a:srgbClr val="888888"/>
              </a:buClr>
              <a:buSzPts val="1600"/>
              <a:buNone/>
              <a:defRPr sz="1600">
                <a:solidFill>
                  <a:srgbClr val="888888"/>
                </a:solidFill>
              </a:defRPr>
            </a:lvl8pPr>
            <a:lvl9pPr indent="-228600" lvl="8" marL="4114800" algn="l">
              <a:lnSpc>
                <a:spcPct val="90000"/>
              </a:lnSpc>
              <a:spcBef>
                <a:spcPts val="500"/>
              </a:spcBef>
              <a:spcAft>
                <a:spcPts val="0"/>
              </a:spcAft>
              <a:buClr>
                <a:srgbClr val="888888"/>
              </a:buClr>
              <a:buSzPts val="1600"/>
              <a:buNone/>
              <a:defRPr sz="1600">
                <a:solidFill>
                  <a:srgbClr val="888888"/>
                </a:solidFill>
              </a:defRPr>
            </a:lvl9pPr>
          </a:lstStyle>
          <a:p/>
        </p:txBody>
      </p:sp>
      <p:sp>
        <p:nvSpPr>
          <p:cNvPr id="33" name="Google Shape;33;p16"/>
          <p:cNvSpPr txBox="1"/>
          <p:nvPr>
            <p:ph idx="10" type="dt"/>
          </p:nvPr>
        </p:nvSpPr>
        <p:spPr>
          <a:xfrm>
            <a:off x="628650" y="6356351"/>
            <a:ext cx="20574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4" name="Google Shape;34;p16"/>
          <p:cNvSpPr txBox="1"/>
          <p:nvPr>
            <p:ph idx="11" type="ftr"/>
          </p:nvPr>
        </p:nvSpPr>
        <p:spPr>
          <a:xfrm>
            <a:off x="3028950" y="6356351"/>
            <a:ext cx="30861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5" name="Google Shape;35;p16"/>
          <p:cNvSpPr txBox="1"/>
          <p:nvPr>
            <p:ph idx="12" type="sldNum"/>
          </p:nvPr>
        </p:nvSpPr>
        <p:spPr>
          <a:xfrm>
            <a:off x="6457950" y="6356351"/>
            <a:ext cx="20574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36" name="Shape 36"/>
        <p:cNvGrpSpPr/>
        <p:nvPr/>
      </p:nvGrpSpPr>
      <p:grpSpPr>
        <a:xfrm>
          <a:off x="0" y="0"/>
          <a:ext cx="0" cy="0"/>
          <a:chOff x="0" y="0"/>
          <a:chExt cx="0" cy="0"/>
        </a:xfrm>
      </p:grpSpPr>
      <p:sp>
        <p:nvSpPr>
          <p:cNvPr id="37" name="Google Shape;37;p17"/>
          <p:cNvSpPr txBox="1"/>
          <p:nvPr>
            <p:ph type="title"/>
          </p:nvPr>
        </p:nvSpPr>
        <p:spPr>
          <a:xfrm>
            <a:off x="629841" y="365126"/>
            <a:ext cx="78867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8" name="Google Shape;38;p17"/>
          <p:cNvSpPr txBox="1"/>
          <p:nvPr>
            <p:ph idx="1" type="body"/>
          </p:nvPr>
        </p:nvSpPr>
        <p:spPr>
          <a:xfrm>
            <a:off x="629842" y="1681163"/>
            <a:ext cx="3868340"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39" name="Google Shape;39;p17"/>
          <p:cNvSpPr txBox="1"/>
          <p:nvPr>
            <p:ph idx="2" type="body"/>
          </p:nvPr>
        </p:nvSpPr>
        <p:spPr>
          <a:xfrm>
            <a:off x="629842" y="2505075"/>
            <a:ext cx="3868340"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0" name="Google Shape;40;p17"/>
          <p:cNvSpPr txBox="1"/>
          <p:nvPr>
            <p:ph idx="3" type="body"/>
          </p:nvPr>
        </p:nvSpPr>
        <p:spPr>
          <a:xfrm>
            <a:off x="4629150" y="1681163"/>
            <a:ext cx="3887391"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41" name="Google Shape;41;p17"/>
          <p:cNvSpPr txBox="1"/>
          <p:nvPr>
            <p:ph idx="4" type="body"/>
          </p:nvPr>
        </p:nvSpPr>
        <p:spPr>
          <a:xfrm>
            <a:off x="4629150" y="2505075"/>
            <a:ext cx="3887391"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2" name="Google Shape;42;p17"/>
          <p:cNvSpPr txBox="1"/>
          <p:nvPr>
            <p:ph idx="10" type="dt"/>
          </p:nvPr>
        </p:nvSpPr>
        <p:spPr>
          <a:xfrm>
            <a:off x="628650" y="6356351"/>
            <a:ext cx="20574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3" name="Google Shape;43;p17"/>
          <p:cNvSpPr txBox="1"/>
          <p:nvPr>
            <p:ph idx="11" type="ftr"/>
          </p:nvPr>
        </p:nvSpPr>
        <p:spPr>
          <a:xfrm>
            <a:off x="3028950" y="6356351"/>
            <a:ext cx="30861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4" name="Google Shape;44;p17"/>
          <p:cNvSpPr txBox="1"/>
          <p:nvPr>
            <p:ph idx="12" type="sldNum"/>
          </p:nvPr>
        </p:nvSpPr>
        <p:spPr>
          <a:xfrm>
            <a:off x="6457950" y="6356351"/>
            <a:ext cx="20574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45" name="Shape 45"/>
        <p:cNvGrpSpPr/>
        <p:nvPr/>
      </p:nvGrpSpPr>
      <p:grpSpPr>
        <a:xfrm>
          <a:off x="0" y="0"/>
          <a:ext cx="0" cy="0"/>
          <a:chOff x="0" y="0"/>
          <a:chExt cx="0" cy="0"/>
        </a:xfrm>
      </p:grpSpPr>
      <p:sp>
        <p:nvSpPr>
          <p:cNvPr id="46" name="Google Shape;46;p18"/>
          <p:cNvSpPr txBox="1"/>
          <p:nvPr>
            <p:ph type="title"/>
          </p:nvPr>
        </p:nvSpPr>
        <p:spPr>
          <a:xfrm>
            <a:off x="628650" y="365126"/>
            <a:ext cx="78867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7" name="Google Shape;47;p18"/>
          <p:cNvSpPr txBox="1"/>
          <p:nvPr>
            <p:ph idx="10" type="dt"/>
          </p:nvPr>
        </p:nvSpPr>
        <p:spPr>
          <a:xfrm>
            <a:off x="628650" y="6356351"/>
            <a:ext cx="20574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8" name="Google Shape;48;p18"/>
          <p:cNvSpPr txBox="1"/>
          <p:nvPr>
            <p:ph idx="11" type="ftr"/>
          </p:nvPr>
        </p:nvSpPr>
        <p:spPr>
          <a:xfrm>
            <a:off x="3028950" y="6356351"/>
            <a:ext cx="30861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9" name="Google Shape;49;p18"/>
          <p:cNvSpPr txBox="1"/>
          <p:nvPr>
            <p:ph idx="12" type="sldNum"/>
          </p:nvPr>
        </p:nvSpPr>
        <p:spPr>
          <a:xfrm>
            <a:off x="6457950" y="6356351"/>
            <a:ext cx="20574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50" name="Shape 50"/>
        <p:cNvGrpSpPr/>
        <p:nvPr/>
      </p:nvGrpSpPr>
      <p:grpSpPr>
        <a:xfrm>
          <a:off x="0" y="0"/>
          <a:ext cx="0" cy="0"/>
          <a:chOff x="0" y="0"/>
          <a:chExt cx="0" cy="0"/>
        </a:xfrm>
      </p:grpSpPr>
      <p:sp>
        <p:nvSpPr>
          <p:cNvPr id="51" name="Google Shape;51;p19"/>
          <p:cNvSpPr txBox="1"/>
          <p:nvPr>
            <p:ph idx="10" type="dt"/>
          </p:nvPr>
        </p:nvSpPr>
        <p:spPr>
          <a:xfrm>
            <a:off x="628650" y="6356351"/>
            <a:ext cx="20574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2" name="Google Shape;52;p19"/>
          <p:cNvSpPr txBox="1"/>
          <p:nvPr>
            <p:ph idx="11" type="ftr"/>
          </p:nvPr>
        </p:nvSpPr>
        <p:spPr>
          <a:xfrm>
            <a:off x="3028950" y="6356351"/>
            <a:ext cx="30861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3" name="Google Shape;53;p19"/>
          <p:cNvSpPr txBox="1"/>
          <p:nvPr>
            <p:ph idx="12" type="sldNum"/>
          </p:nvPr>
        </p:nvSpPr>
        <p:spPr>
          <a:xfrm>
            <a:off x="6457950" y="6356351"/>
            <a:ext cx="20574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54" name="Shape 54"/>
        <p:cNvGrpSpPr/>
        <p:nvPr/>
      </p:nvGrpSpPr>
      <p:grpSpPr>
        <a:xfrm>
          <a:off x="0" y="0"/>
          <a:ext cx="0" cy="0"/>
          <a:chOff x="0" y="0"/>
          <a:chExt cx="0" cy="0"/>
        </a:xfrm>
      </p:grpSpPr>
      <p:sp>
        <p:nvSpPr>
          <p:cNvPr id="55" name="Google Shape;55;p20"/>
          <p:cNvSpPr txBox="1"/>
          <p:nvPr>
            <p:ph type="title"/>
          </p:nvPr>
        </p:nvSpPr>
        <p:spPr>
          <a:xfrm>
            <a:off x="629841" y="457200"/>
            <a:ext cx="2949178" cy="16002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6" name="Google Shape;56;p20"/>
          <p:cNvSpPr txBox="1"/>
          <p:nvPr>
            <p:ph idx="1" type="body"/>
          </p:nvPr>
        </p:nvSpPr>
        <p:spPr>
          <a:xfrm>
            <a:off x="3887391" y="987426"/>
            <a:ext cx="4629150" cy="4873625"/>
          </a:xfrm>
          <a:prstGeom prst="rect">
            <a:avLst/>
          </a:prstGeom>
          <a:noFill/>
          <a:ln>
            <a:noFill/>
          </a:ln>
        </p:spPr>
        <p:txBody>
          <a:bodyPr anchorCtr="0" anchor="t" bIns="45700" lIns="91425" spcFirstLastPara="1" rIns="91425" wrap="square" tIns="45700">
            <a:normAutofit/>
          </a:bodyPr>
          <a:lstStyle>
            <a:lvl1pPr indent="-431800" lvl="0" marL="457200" algn="l">
              <a:lnSpc>
                <a:spcPct val="90000"/>
              </a:lnSpc>
              <a:spcBef>
                <a:spcPts val="1000"/>
              </a:spcBef>
              <a:spcAft>
                <a:spcPts val="0"/>
              </a:spcAft>
              <a:buClr>
                <a:schemeClr val="dk1"/>
              </a:buClr>
              <a:buSzPts val="3200"/>
              <a:buChar char="•"/>
              <a:defRPr sz="3200"/>
            </a:lvl1pPr>
            <a:lvl2pPr indent="-406400" lvl="1" marL="914400" algn="l">
              <a:lnSpc>
                <a:spcPct val="90000"/>
              </a:lnSpc>
              <a:spcBef>
                <a:spcPts val="500"/>
              </a:spcBef>
              <a:spcAft>
                <a:spcPts val="0"/>
              </a:spcAft>
              <a:buClr>
                <a:schemeClr val="dk1"/>
              </a:buClr>
              <a:buSzPts val="2800"/>
              <a:buChar char="•"/>
              <a:defRPr sz="2800"/>
            </a:lvl2pPr>
            <a:lvl3pPr indent="-381000" lvl="2" marL="1371600" algn="l">
              <a:lnSpc>
                <a:spcPct val="90000"/>
              </a:lnSpc>
              <a:spcBef>
                <a:spcPts val="500"/>
              </a:spcBef>
              <a:spcAft>
                <a:spcPts val="0"/>
              </a:spcAft>
              <a:buClr>
                <a:schemeClr val="dk1"/>
              </a:buClr>
              <a:buSzPts val="2400"/>
              <a:buChar char="•"/>
              <a:defRPr sz="2400"/>
            </a:lvl3pPr>
            <a:lvl4pPr indent="-355600" lvl="3" marL="1828800" algn="l">
              <a:lnSpc>
                <a:spcPct val="90000"/>
              </a:lnSpc>
              <a:spcBef>
                <a:spcPts val="500"/>
              </a:spcBef>
              <a:spcAft>
                <a:spcPts val="0"/>
              </a:spcAft>
              <a:buClr>
                <a:schemeClr val="dk1"/>
              </a:buClr>
              <a:buSzPts val="2000"/>
              <a:buChar char="•"/>
              <a:defRPr sz="2000"/>
            </a:lvl4pPr>
            <a:lvl5pPr indent="-355600" lvl="4" marL="2286000" algn="l">
              <a:lnSpc>
                <a:spcPct val="90000"/>
              </a:lnSpc>
              <a:spcBef>
                <a:spcPts val="500"/>
              </a:spcBef>
              <a:spcAft>
                <a:spcPts val="0"/>
              </a:spcAft>
              <a:buClr>
                <a:schemeClr val="dk1"/>
              </a:buClr>
              <a:buSzPts val="2000"/>
              <a:buChar char="•"/>
              <a:defRPr sz="2000"/>
            </a:lvl5pPr>
            <a:lvl6pPr indent="-355600" lvl="5" marL="2743200" algn="l">
              <a:lnSpc>
                <a:spcPct val="90000"/>
              </a:lnSpc>
              <a:spcBef>
                <a:spcPts val="500"/>
              </a:spcBef>
              <a:spcAft>
                <a:spcPts val="0"/>
              </a:spcAft>
              <a:buClr>
                <a:schemeClr val="dk1"/>
              </a:buClr>
              <a:buSzPts val="2000"/>
              <a:buChar char="•"/>
              <a:defRPr sz="2000"/>
            </a:lvl6pPr>
            <a:lvl7pPr indent="-355600" lvl="6" marL="3200400" algn="l">
              <a:lnSpc>
                <a:spcPct val="90000"/>
              </a:lnSpc>
              <a:spcBef>
                <a:spcPts val="500"/>
              </a:spcBef>
              <a:spcAft>
                <a:spcPts val="0"/>
              </a:spcAft>
              <a:buClr>
                <a:schemeClr val="dk1"/>
              </a:buClr>
              <a:buSzPts val="2000"/>
              <a:buChar char="•"/>
              <a:defRPr sz="2000"/>
            </a:lvl7pPr>
            <a:lvl8pPr indent="-355600" lvl="7" marL="3657600" algn="l">
              <a:lnSpc>
                <a:spcPct val="90000"/>
              </a:lnSpc>
              <a:spcBef>
                <a:spcPts val="500"/>
              </a:spcBef>
              <a:spcAft>
                <a:spcPts val="0"/>
              </a:spcAft>
              <a:buClr>
                <a:schemeClr val="dk1"/>
              </a:buClr>
              <a:buSzPts val="2000"/>
              <a:buChar char="•"/>
              <a:defRPr sz="2000"/>
            </a:lvl8pPr>
            <a:lvl9pPr indent="-355600" lvl="8" marL="4114800" algn="l">
              <a:lnSpc>
                <a:spcPct val="90000"/>
              </a:lnSpc>
              <a:spcBef>
                <a:spcPts val="500"/>
              </a:spcBef>
              <a:spcAft>
                <a:spcPts val="0"/>
              </a:spcAft>
              <a:buClr>
                <a:schemeClr val="dk1"/>
              </a:buClr>
              <a:buSzPts val="2000"/>
              <a:buChar char="•"/>
              <a:defRPr sz="2000"/>
            </a:lvl9pPr>
          </a:lstStyle>
          <a:p/>
        </p:txBody>
      </p:sp>
      <p:sp>
        <p:nvSpPr>
          <p:cNvPr id="57" name="Google Shape;57;p20"/>
          <p:cNvSpPr txBox="1"/>
          <p:nvPr>
            <p:ph idx="2" type="body"/>
          </p:nvPr>
        </p:nvSpPr>
        <p:spPr>
          <a:xfrm>
            <a:off x="629841" y="2057400"/>
            <a:ext cx="2949178" cy="38115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58" name="Google Shape;58;p20"/>
          <p:cNvSpPr txBox="1"/>
          <p:nvPr>
            <p:ph idx="10" type="dt"/>
          </p:nvPr>
        </p:nvSpPr>
        <p:spPr>
          <a:xfrm>
            <a:off x="628650" y="6356351"/>
            <a:ext cx="20574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9" name="Google Shape;59;p20"/>
          <p:cNvSpPr txBox="1"/>
          <p:nvPr>
            <p:ph idx="11" type="ftr"/>
          </p:nvPr>
        </p:nvSpPr>
        <p:spPr>
          <a:xfrm>
            <a:off x="3028950" y="6356351"/>
            <a:ext cx="30861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0" name="Google Shape;60;p20"/>
          <p:cNvSpPr txBox="1"/>
          <p:nvPr>
            <p:ph idx="12" type="sldNum"/>
          </p:nvPr>
        </p:nvSpPr>
        <p:spPr>
          <a:xfrm>
            <a:off x="6457950" y="6356351"/>
            <a:ext cx="20574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61" name="Shape 61"/>
        <p:cNvGrpSpPr/>
        <p:nvPr/>
      </p:nvGrpSpPr>
      <p:grpSpPr>
        <a:xfrm>
          <a:off x="0" y="0"/>
          <a:ext cx="0" cy="0"/>
          <a:chOff x="0" y="0"/>
          <a:chExt cx="0" cy="0"/>
        </a:xfrm>
      </p:grpSpPr>
      <p:sp>
        <p:nvSpPr>
          <p:cNvPr id="62" name="Google Shape;62;p21"/>
          <p:cNvSpPr txBox="1"/>
          <p:nvPr>
            <p:ph type="title"/>
          </p:nvPr>
        </p:nvSpPr>
        <p:spPr>
          <a:xfrm>
            <a:off x="629841" y="457200"/>
            <a:ext cx="2949178" cy="16002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3" name="Google Shape;63;p21"/>
          <p:cNvSpPr/>
          <p:nvPr>
            <p:ph idx="2" type="pic"/>
          </p:nvPr>
        </p:nvSpPr>
        <p:spPr>
          <a:xfrm>
            <a:off x="3887391" y="987426"/>
            <a:ext cx="4629150" cy="4873625"/>
          </a:xfrm>
          <a:prstGeom prst="rect">
            <a:avLst/>
          </a:prstGeom>
          <a:noFill/>
          <a:ln>
            <a:noFill/>
          </a:ln>
        </p:spPr>
      </p:sp>
      <p:sp>
        <p:nvSpPr>
          <p:cNvPr id="64" name="Google Shape;64;p21"/>
          <p:cNvSpPr txBox="1"/>
          <p:nvPr>
            <p:ph idx="1" type="body"/>
          </p:nvPr>
        </p:nvSpPr>
        <p:spPr>
          <a:xfrm>
            <a:off x="629841" y="2057400"/>
            <a:ext cx="2949178" cy="38115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65" name="Google Shape;65;p21"/>
          <p:cNvSpPr txBox="1"/>
          <p:nvPr>
            <p:ph idx="10" type="dt"/>
          </p:nvPr>
        </p:nvSpPr>
        <p:spPr>
          <a:xfrm>
            <a:off x="628650" y="6356351"/>
            <a:ext cx="20574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6" name="Google Shape;66;p21"/>
          <p:cNvSpPr txBox="1"/>
          <p:nvPr>
            <p:ph idx="11" type="ftr"/>
          </p:nvPr>
        </p:nvSpPr>
        <p:spPr>
          <a:xfrm>
            <a:off x="3028950" y="6356351"/>
            <a:ext cx="30861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7" name="Google Shape;67;p21"/>
          <p:cNvSpPr txBox="1"/>
          <p:nvPr>
            <p:ph idx="12" type="sldNum"/>
          </p:nvPr>
        </p:nvSpPr>
        <p:spPr>
          <a:xfrm>
            <a:off x="6457950" y="6356351"/>
            <a:ext cx="20574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5" name="Shape 5"/>
        <p:cNvGrpSpPr/>
        <p:nvPr/>
      </p:nvGrpSpPr>
      <p:grpSpPr>
        <a:xfrm>
          <a:off x="0" y="0"/>
          <a:ext cx="0" cy="0"/>
          <a:chOff x="0" y="0"/>
          <a:chExt cx="0" cy="0"/>
        </a:xfrm>
      </p:grpSpPr>
      <p:sp>
        <p:nvSpPr>
          <p:cNvPr id="6" name="Google Shape;6;p12"/>
          <p:cNvSpPr txBox="1"/>
          <p:nvPr>
            <p:ph type="title"/>
          </p:nvPr>
        </p:nvSpPr>
        <p:spPr>
          <a:xfrm>
            <a:off x="628650" y="365126"/>
            <a:ext cx="7886700" cy="1325563"/>
          </a:xfrm>
          <a:prstGeom prst="rect">
            <a:avLst/>
          </a:prstGeom>
          <a:noFill/>
          <a:ln>
            <a:noFill/>
          </a:ln>
        </p:spPr>
        <p:txBody>
          <a:bodyPr anchorCtr="0" anchor="ctr" bIns="45700" lIns="91425" spcFirstLastPara="1" rIns="91425" wrap="square" tIns="45700">
            <a:normAutofit/>
          </a:bodyPr>
          <a:lstStyle>
            <a:lvl1pPr lvl="0" marR="0" rtl="0" algn="l">
              <a:lnSpc>
                <a:spcPct val="90000"/>
              </a:lnSpc>
              <a:spcBef>
                <a:spcPts val="0"/>
              </a:spcBef>
              <a:spcAft>
                <a:spcPts val="0"/>
              </a:spcAft>
              <a:buClr>
                <a:schemeClr val="dk1"/>
              </a:buClr>
              <a:buSzPts val="4400"/>
              <a:buFont typeface="Calibri"/>
              <a:buNone/>
              <a:defRPr b="0" i="0" sz="4400" u="none" cap="none" strike="noStrik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7" name="Google Shape;7;p12"/>
          <p:cNvSpPr txBox="1"/>
          <p:nvPr>
            <p:ph idx="1" type="body"/>
          </p:nvPr>
        </p:nvSpPr>
        <p:spPr>
          <a:xfrm>
            <a:off x="628650" y="1825625"/>
            <a:ext cx="7886700" cy="4351338"/>
          </a:xfrm>
          <a:prstGeom prst="rect">
            <a:avLst/>
          </a:prstGeom>
          <a:noFill/>
          <a:ln>
            <a:noFill/>
          </a:ln>
        </p:spPr>
        <p:txBody>
          <a:bodyPr anchorCtr="0" anchor="t" bIns="45700" lIns="91425" spcFirstLastPara="1" rIns="91425" wrap="square" tIns="45700">
            <a:normAutofit/>
          </a:bodyPr>
          <a:lstStyle>
            <a:lvl1pPr indent="-406400" lvl="0" marL="457200" marR="0" rtl="0" algn="l">
              <a:lnSpc>
                <a:spcPct val="90000"/>
              </a:lnSpc>
              <a:spcBef>
                <a:spcPts val="100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1pPr>
            <a:lvl2pPr indent="-381000" lvl="1" marL="914400" marR="0" rtl="0" algn="l">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2pPr>
            <a:lvl3pPr indent="-355600" lvl="2" marL="13716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3pPr>
            <a:lvl4pPr indent="-342900" lvl="3" marL="1828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4pPr>
            <a:lvl5pPr indent="-342900" lvl="4" marL="22860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9pPr>
          </a:lstStyle>
          <a:p/>
        </p:txBody>
      </p:sp>
      <p:sp>
        <p:nvSpPr>
          <p:cNvPr id="8" name="Google Shape;8;p12"/>
          <p:cNvSpPr txBox="1"/>
          <p:nvPr>
            <p:ph idx="10" type="dt"/>
          </p:nvPr>
        </p:nvSpPr>
        <p:spPr>
          <a:xfrm>
            <a:off x="628650" y="6356351"/>
            <a:ext cx="2057400" cy="365125"/>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9" name="Google Shape;9;p12"/>
          <p:cNvSpPr txBox="1"/>
          <p:nvPr>
            <p:ph idx="11" type="ftr"/>
          </p:nvPr>
        </p:nvSpPr>
        <p:spPr>
          <a:xfrm>
            <a:off x="3028950" y="6356351"/>
            <a:ext cx="3086100" cy="365125"/>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0" name="Google Shape;10;p12"/>
          <p:cNvSpPr txBox="1"/>
          <p:nvPr>
            <p:ph idx="12" type="sldNum"/>
          </p:nvPr>
        </p:nvSpPr>
        <p:spPr>
          <a:xfrm>
            <a:off x="6457950" y="6356351"/>
            <a:ext cx="2057400"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b="0" i="0" sz="1200" u="none" cap="none" strike="noStrike">
                <a:solidFill>
                  <a:srgbClr val="888888"/>
                </a:solidFill>
                <a:latin typeface="Calibri"/>
                <a:ea typeface="Calibri"/>
                <a:cs typeface="Calibri"/>
                <a:sym typeface="Calibri"/>
              </a:defRPr>
            </a:lvl1pPr>
            <a:lvl2pPr indent="0" lvl="1" marL="0" marR="0" rtl="0" algn="r">
              <a:spcBef>
                <a:spcPts val="0"/>
              </a:spcBef>
              <a:buNone/>
              <a:defRPr b="0" i="0" sz="1200" u="none" cap="none" strike="noStrike">
                <a:solidFill>
                  <a:srgbClr val="888888"/>
                </a:solidFill>
                <a:latin typeface="Calibri"/>
                <a:ea typeface="Calibri"/>
                <a:cs typeface="Calibri"/>
                <a:sym typeface="Calibri"/>
              </a:defRPr>
            </a:lvl2pPr>
            <a:lvl3pPr indent="0" lvl="2" marL="0" marR="0" rtl="0" algn="r">
              <a:spcBef>
                <a:spcPts val="0"/>
              </a:spcBef>
              <a:buNone/>
              <a:defRPr b="0" i="0" sz="1200" u="none" cap="none" strike="noStrike">
                <a:solidFill>
                  <a:srgbClr val="888888"/>
                </a:solidFill>
                <a:latin typeface="Calibri"/>
                <a:ea typeface="Calibri"/>
                <a:cs typeface="Calibri"/>
                <a:sym typeface="Calibri"/>
              </a:defRPr>
            </a:lvl3pPr>
            <a:lvl4pPr indent="0" lvl="3" marL="0" marR="0" rtl="0" algn="r">
              <a:spcBef>
                <a:spcPts val="0"/>
              </a:spcBef>
              <a:buNone/>
              <a:defRPr b="0" i="0" sz="1200" u="none" cap="none" strike="noStrike">
                <a:solidFill>
                  <a:srgbClr val="888888"/>
                </a:solidFill>
                <a:latin typeface="Calibri"/>
                <a:ea typeface="Calibri"/>
                <a:cs typeface="Calibri"/>
                <a:sym typeface="Calibri"/>
              </a:defRPr>
            </a:lvl4pPr>
            <a:lvl5pPr indent="0" lvl="4" marL="0" marR="0" rtl="0" algn="r">
              <a:spcBef>
                <a:spcPts val="0"/>
              </a:spcBef>
              <a:buNone/>
              <a:defRPr b="0" i="0" sz="1200" u="none" cap="none" strike="noStrike">
                <a:solidFill>
                  <a:srgbClr val="888888"/>
                </a:solidFill>
                <a:latin typeface="Calibri"/>
                <a:ea typeface="Calibri"/>
                <a:cs typeface="Calibri"/>
                <a:sym typeface="Calibri"/>
              </a:defRPr>
            </a:lvl5pPr>
            <a:lvl6pPr indent="0" lvl="5" marL="0" marR="0" rtl="0" algn="r">
              <a:spcBef>
                <a:spcPts val="0"/>
              </a:spcBef>
              <a:buNone/>
              <a:defRPr b="0" i="0" sz="1200" u="none" cap="none" strike="noStrike">
                <a:solidFill>
                  <a:srgbClr val="888888"/>
                </a:solidFill>
                <a:latin typeface="Calibri"/>
                <a:ea typeface="Calibri"/>
                <a:cs typeface="Calibri"/>
                <a:sym typeface="Calibri"/>
              </a:defRPr>
            </a:lvl6pPr>
            <a:lvl7pPr indent="0" lvl="6" marL="0" marR="0" rtl="0" algn="r">
              <a:spcBef>
                <a:spcPts val="0"/>
              </a:spcBef>
              <a:buNone/>
              <a:defRPr b="0" i="0" sz="1200" u="none" cap="none" strike="noStrike">
                <a:solidFill>
                  <a:srgbClr val="888888"/>
                </a:solidFill>
                <a:latin typeface="Calibri"/>
                <a:ea typeface="Calibri"/>
                <a:cs typeface="Calibri"/>
                <a:sym typeface="Calibri"/>
              </a:defRPr>
            </a:lvl7pPr>
            <a:lvl8pPr indent="0" lvl="7" marL="0" marR="0" rtl="0" algn="r">
              <a:spcBef>
                <a:spcPts val="0"/>
              </a:spcBef>
              <a:buNone/>
              <a:defRPr b="0" i="0" sz="1200" u="none" cap="none" strike="noStrike">
                <a:solidFill>
                  <a:srgbClr val="888888"/>
                </a:solidFill>
                <a:latin typeface="Calibri"/>
                <a:ea typeface="Calibri"/>
                <a:cs typeface="Calibri"/>
                <a:sym typeface="Calibri"/>
              </a:defRPr>
            </a:lvl8pPr>
            <a:lvl9pPr indent="0" lvl="8" marL="0" marR="0" rtl="0" algn="r">
              <a:spcBef>
                <a:spcPts val="0"/>
              </a:spcBef>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 Id="rId3" Type="http://schemas.openxmlformats.org/officeDocument/2006/relationships/image" Target="../media/image2.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 Id="rId3" Type="http://schemas.openxmlformats.org/officeDocument/2006/relationships/image" Target="../media/image1.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3" name="Shape 83"/>
        <p:cNvGrpSpPr/>
        <p:nvPr/>
      </p:nvGrpSpPr>
      <p:grpSpPr>
        <a:xfrm>
          <a:off x="0" y="0"/>
          <a:ext cx="0" cy="0"/>
          <a:chOff x="0" y="0"/>
          <a:chExt cx="0" cy="0"/>
        </a:xfrm>
      </p:grpSpPr>
      <p:sp>
        <p:nvSpPr>
          <p:cNvPr id="84" name="Google Shape;84;p1"/>
          <p:cNvSpPr txBox="1"/>
          <p:nvPr>
            <p:ph type="ctrTitle"/>
          </p:nvPr>
        </p:nvSpPr>
        <p:spPr>
          <a:xfrm>
            <a:off x="685800" y="1122363"/>
            <a:ext cx="7772400" cy="2387600"/>
          </a:xfrm>
          <a:prstGeom prst="rect">
            <a:avLst/>
          </a:prstGeom>
          <a:noFill/>
          <a:ln>
            <a:noFill/>
          </a:ln>
        </p:spPr>
        <p:txBody>
          <a:bodyPr anchorCtr="0" anchor="b" bIns="45700" lIns="91425" spcFirstLastPara="1" rIns="91425" wrap="square" tIns="45700">
            <a:normAutofit/>
          </a:bodyPr>
          <a:lstStyle/>
          <a:p>
            <a:pPr indent="0" lvl="0" marL="0" rtl="0" algn="ctr">
              <a:lnSpc>
                <a:spcPct val="90000"/>
              </a:lnSpc>
              <a:spcBef>
                <a:spcPts val="0"/>
              </a:spcBef>
              <a:spcAft>
                <a:spcPts val="0"/>
              </a:spcAft>
              <a:buClr>
                <a:schemeClr val="dk1"/>
              </a:buClr>
              <a:buSzPts val="6000"/>
              <a:buFont typeface="Calibri"/>
              <a:buNone/>
            </a:pPr>
            <a:r>
              <a:rPr lang="en-US"/>
              <a:t>Physical Reasoning in an Open World</a:t>
            </a:r>
            <a:endParaRPr/>
          </a:p>
        </p:txBody>
      </p:sp>
      <p:sp>
        <p:nvSpPr>
          <p:cNvPr id="85" name="Google Shape;85;p1"/>
          <p:cNvSpPr txBox="1"/>
          <p:nvPr>
            <p:ph idx="1" type="subTitle"/>
          </p:nvPr>
        </p:nvSpPr>
        <p:spPr>
          <a:xfrm>
            <a:off x="1143000" y="4027408"/>
            <a:ext cx="6858000" cy="1241822"/>
          </a:xfrm>
          <a:prstGeom prst="rect">
            <a:avLst/>
          </a:prstGeom>
          <a:noFill/>
          <a:ln>
            <a:noFill/>
          </a:ln>
        </p:spPr>
        <p:txBody>
          <a:bodyPr anchorCtr="0" anchor="t" bIns="45700" lIns="91425" spcFirstLastPara="1" rIns="91425" wrap="square" tIns="45700">
            <a:normAutofit lnSpcReduction="10000"/>
          </a:bodyPr>
          <a:lstStyle/>
          <a:p>
            <a:pPr indent="0" lvl="0" marL="0" rtl="0" algn="r">
              <a:lnSpc>
                <a:spcPct val="90000"/>
              </a:lnSpc>
              <a:spcBef>
                <a:spcPts val="0"/>
              </a:spcBef>
              <a:spcAft>
                <a:spcPts val="0"/>
              </a:spcAft>
              <a:buClr>
                <a:schemeClr val="dk1"/>
              </a:buClr>
              <a:buSzPts val="2400"/>
              <a:buNone/>
            </a:pPr>
            <a:r>
              <a:rPr lang="en-US"/>
              <a:t>Zhuoran (Jennifer) Zeng and Ernest Davis</a:t>
            </a:r>
            <a:endParaRPr/>
          </a:p>
          <a:p>
            <a:pPr indent="0" lvl="0" marL="0" rtl="0" algn="r">
              <a:lnSpc>
                <a:spcPct val="90000"/>
              </a:lnSpc>
              <a:spcBef>
                <a:spcPts val="1000"/>
              </a:spcBef>
              <a:spcAft>
                <a:spcPts val="0"/>
              </a:spcAft>
              <a:buClr>
                <a:schemeClr val="dk1"/>
              </a:buClr>
              <a:buSzPts val="2400"/>
              <a:buNone/>
            </a:pPr>
            <a:r>
              <a:rPr lang="en-US"/>
              <a:t>Advances in Cognitive Systems</a:t>
            </a:r>
            <a:endParaRPr/>
          </a:p>
          <a:p>
            <a:pPr indent="0" lvl="0" marL="0" rtl="0" algn="r">
              <a:lnSpc>
                <a:spcPct val="90000"/>
              </a:lnSpc>
              <a:spcBef>
                <a:spcPts val="1000"/>
              </a:spcBef>
              <a:spcAft>
                <a:spcPts val="0"/>
              </a:spcAft>
              <a:buClr>
                <a:schemeClr val="dk1"/>
              </a:buClr>
              <a:buSzPts val="2400"/>
              <a:buNone/>
            </a:pPr>
            <a:r>
              <a:rPr lang="en-US"/>
              <a:t>November 17, 2021</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8" name="Shape 138"/>
        <p:cNvGrpSpPr/>
        <p:nvPr/>
      </p:nvGrpSpPr>
      <p:grpSpPr>
        <a:xfrm>
          <a:off x="0" y="0"/>
          <a:ext cx="0" cy="0"/>
          <a:chOff x="0" y="0"/>
          <a:chExt cx="0" cy="0"/>
        </a:xfrm>
      </p:grpSpPr>
      <p:sp>
        <p:nvSpPr>
          <p:cNvPr id="139" name="Google Shape;139;p10"/>
          <p:cNvSpPr txBox="1"/>
          <p:nvPr>
            <p:ph type="title"/>
          </p:nvPr>
        </p:nvSpPr>
        <p:spPr>
          <a:xfrm>
            <a:off x="628650" y="365126"/>
            <a:ext cx="7886700" cy="1325563"/>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chemeClr val="dk1"/>
              </a:buClr>
              <a:buSzPts val="4400"/>
              <a:buFont typeface="Calibri"/>
              <a:buNone/>
            </a:pPr>
            <a:r>
              <a:rPr lang="en-US"/>
              <a:t>Second Example</a:t>
            </a:r>
            <a:endParaRPr/>
          </a:p>
        </p:txBody>
      </p:sp>
      <p:sp>
        <p:nvSpPr>
          <p:cNvPr id="140" name="Google Shape;140;p10"/>
          <p:cNvSpPr txBox="1"/>
          <p:nvPr>
            <p:ph idx="1" type="body"/>
          </p:nvPr>
        </p:nvSpPr>
        <p:spPr>
          <a:xfrm>
            <a:off x="628650" y="1825625"/>
            <a:ext cx="7886700" cy="4351338"/>
          </a:xfrm>
          <a:prstGeom prst="rect">
            <a:avLst/>
          </a:prstGeom>
          <a:noFill/>
          <a:ln>
            <a:noFill/>
          </a:ln>
        </p:spPr>
        <p:txBody>
          <a:bodyPr anchorCtr="0" anchor="t" bIns="45700" lIns="91425" spcFirstLastPara="1" rIns="91425" wrap="square" tIns="45700">
            <a:normAutofit/>
          </a:bodyPr>
          <a:lstStyle/>
          <a:p>
            <a:pPr indent="0" lvl="0" marL="0" rtl="0" algn="l">
              <a:lnSpc>
                <a:spcPct val="90000"/>
              </a:lnSpc>
              <a:spcBef>
                <a:spcPts val="0"/>
              </a:spcBef>
              <a:spcAft>
                <a:spcPts val="0"/>
              </a:spcAft>
              <a:buClr>
                <a:schemeClr val="dk1"/>
              </a:buClr>
              <a:buSzPts val="2800"/>
              <a:buNone/>
            </a:pPr>
            <a:r>
              <a:rPr lang="en-US"/>
              <a:t>t0 &lt; t1 &lt; t2 &lt; t3 &lt; t4</a:t>
            </a:r>
            <a:endParaRPr/>
          </a:p>
          <a:p>
            <a:pPr indent="-514350" lvl="0" marL="514350" rtl="0" algn="l">
              <a:lnSpc>
                <a:spcPct val="90000"/>
              </a:lnSpc>
              <a:spcBef>
                <a:spcPts val="1000"/>
              </a:spcBef>
              <a:spcAft>
                <a:spcPts val="0"/>
              </a:spcAft>
              <a:buClr>
                <a:schemeClr val="dk1"/>
              </a:buClr>
              <a:buSzPts val="2800"/>
              <a:buAutoNum type="arabicPeriod"/>
            </a:pPr>
            <a:r>
              <a:rPr lang="en-US"/>
              <a:t>[t0,t1] Object oa is loaded into open container ob.</a:t>
            </a:r>
            <a:endParaRPr/>
          </a:p>
          <a:p>
            <a:pPr indent="-514350" lvl="0" marL="514350" rtl="0" algn="l">
              <a:lnSpc>
                <a:spcPct val="90000"/>
              </a:lnSpc>
              <a:spcBef>
                <a:spcPts val="1000"/>
              </a:spcBef>
              <a:spcAft>
                <a:spcPts val="0"/>
              </a:spcAft>
              <a:buClr>
                <a:schemeClr val="dk1"/>
              </a:buClr>
              <a:buSzPts val="2800"/>
              <a:buAutoNum type="arabicPeriod"/>
            </a:pPr>
            <a:r>
              <a:rPr lang="en-US"/>
              <a:t>[t1,t2] ob is loaded into open container oc.</a:t>
            </a:r>
            <a:endParaRPr/>
          </a:p>
          <a:p>
            <a:pPr indent="-514350" lvl="0" marL="514350" rtl="0" algn="l">
              <a:lnSpc>
                <a:spcPct val="90000"/>
              </a:lnSpc>
              <a:spcBef>
                <a:spcPts val="1000"/>
              </a:spcBef>
              <a:spcAft>
                <a:spcPts val="0"/>
              </a:spcAft>
              <a:buClr>
                <a:schemeClr val="dk1"/>
              </a:buClr>
              <a:buSzPts val="2800"/>
              <a:buAutoNum type="arabicPeriod"/>
            </a:pPr>
            <a:r>
              <a:rPr lang="en-US"/>
              <a:t>[t3,t4] oc is carried to location l.</a:t>
            </a:r>
            <a:endParaRPr/>
          </a:p>
          <a:p>
            <a:pPr indent="-514350" lvl="0" marL="514350" rtl="0" algn="l">
              <a:lnSpc>
                <a:spcPct val="90000"/>
              </a:lnSpc>
              <a:spcBef>
                <a:spcPts val="1000"/>
              </a:spcBef>
              <a:spcAft>
                <a:spcPts val="0"/>
              </a:spcAft>
              <a:buClr>
                <a:schemeClr val="dk1"/>
              </a:buClr>
              <a:buSzPts val="2800"/>
              <a:buAutoNum type="arabicPeriod"/>
            </a:pPr>
            <a:r>
              <a:rPr lang="en-US"/>
              <a:t>[t4,t5] oc is dumped.</a:t>
            </a:r>
            <a:endParaRPr/>
          </a:p>
          <a:p>
            <a:pPr indent="0" lvl="0" marL="0" rtl="0" algn="l">
              <a:lnSpc>
                <a:spcPct val="90000"/>
              </a:lnSpc>
              <a:spcBef>
                <a:spcPts val="1000"/>
              </a:spcBef>
              <a:spcAft>
                <a:spcPts val="0"/>
              </a:spcAft>
              <a:buClr>
                <a:schemeClr val="dk1"/>
              </a:buClr>
              <a:buSzPts val="2800"/>
              <a:buNone/>
            </a:pPr>
            <a:r>
              <a:rPr lang="en-US"/>
              <a:t>Constraint: oc is neither unloaded nor dumped  between t2 and t3</a:t>
            </a:r>
            <a:endParaRPr/>
          </a:p>
          <a:p>
            <a:pPr indent="0" lvl="0" marL="0" rtl="0" algn="l">
              <a:lnSpc>
                <a:spcPct val="90000"/>
              </a:lnSpc>
              <a:spcBef>
                <a:spcPts val="1000"/>
              </a:spcBef>
              <a:spcAft>
                <a:spcPts val="0"/>
              </a:spcAft>
              <a:buClr>
                <a:schemeClr val="dk1"/>
              </a:buClr>
              <a:buSzPts val="2800"/>
              <a:buNone/>
            </a:pPr>
            <a:r>
              <a:rPr lang="en-US"/>
              <a:t>Infer: oa is at location l at time t5</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4" name="Shape 144"/>
        <p:cNvGrpSpPr/>
        <p:nvPr/>
      </p:nvGrpSpPr>
      <p:grpSpPr>
        <a:xfrm>
          <a:off x="0" y="0"/>
          <a:ext cx="0" cy="0"/>
          <a:chOff x="0" y="0"/>
          <a:chExt cx="0" cy="0"/>
        </a:xfrm>
      </p:grpSpPr>
      <p:sp>
        <p:nvSpPr>
          <p:cNvPr id="145" name="Google Shape;145;p11"/>
          <p:cNvSpPr txBox="1"/>
          <p:nvPr>
            <p:ph type="title"/>
          </p:nvPr>
        </p:nvSpPr>
        <p:spPr>
          <a:xfrm>
            <a:off x="628650" y="365126"/>
            <a:ext cx="7886700" cy="1325563"/>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chemeClr val="dk1"/>
              </a:buClr>
              <a:buSzPts val="4400"/>
              <a:buFont typeface="Calibri"/>
              <a:buNone/>
            </a:pPr>
            <a:r>
              <a:rPr lang="en-US"/>
              <a:t>Future work</a:t>
            </a:r>
            <a:endParaRPr/>
          </a:p>
        </p:txBody>
      </p:sp>
      <p:sp>
        <p:nvSpPr>
          <p:cNvPr id="146" name="Google Shape;146;p11"/>
          <p:cNvSpPr txBox="1"/>
          <p:nvPr>
            <p:ph idx="1" type="body"/>
          </p:nvPr>
        </p:nvSpPr>
        <p:spPr>
          <a:xfrm>
            <a:off x="628650" y="1825625"/>
            <a:ext cx="7886700" cy="4351338"/>
          </a:xfrm>
          <a:prstGeom prst="rect">
            <a:avLst/>
          </a:prstGeom>
          <a:noFill/>
          <a:ln>
            <a:noFill/>
          </a:ln>
        </p:spPr>
        <p:txBody>
          <a:bodyPr anchorCtr="0" anchor="t" bIns="45700" lIns="91425" spcFirstLastPara="1" rIns="91425" wrap="square" tIns="45700">
            <a:normAutofit/>
          </a:bodyPr>
          <a:lstStyle/>
          <a:p>
            <a:pPr indent="0" lvl="0" marL="0" rtl="0" algn="l">
              <a:lnSpc>
                <a:spcPct val="90000"/>
              </a:lnSpc>
              <a:spcBef>
                <a:spcPts val="0"/>
              </a:spcBef>
              <a:spcAft>
                <a:spcPts val="0"/>
              </a:spcAft>
              <a:buClr>
                <a:schemeClr val="dk1"/>
              </a:buClr>
              <a:buSzPts val="2800"/>
              <a:buNone/>
            </a:pPr>
            <a:r>
              <a:rPr lang="en-US"/>
              <a:t>Extend the kinds of information and the scope of forms of uncertainty.</a:t>
            </a:r>
            <a:endParaRPr/>
          </a:p>
          <a:p>
            <a:pPr indent="-228600" lvl="0" marL="228600" rtl="0" algn="l">
              <a:lnSpc>
                <a:spcPct val="90000"/>
              </a:lnSpc>
              <a:spcBef>
                <a:spcPts val="1000"/>
              </a:spcBef>
              <a:spcAft>
                <a:spcPts val="0"/>
              </a:spcAft>
              <a:buClr>
                <a:schemeClr val="dk1"/>
              </a:buClr>
              <a:buSzPts val="2800"/>
              <a:buChar char="•"/>
            </a:pPr>
            <a:r>
              <a:rPr lang="en-US"/>
              <a:t>Asynchronous events; partial ordering on timeline.</a:t>
            </a:r>
            <a:endParaRPr/>
          </a:p>
          <a:p>
            <a:pPr indent="-228600" lvl="0" marL="228600" rtl="0" algn="l">
              <a:lnSpc>
                <a:spcPct val="90000"/>
              </a:lnSpc>
              <a:spcBef>
                <a:spcPts val="1000"/>
              </a:spcBef>
              <a:spcAft>
                <a:spcPts val="0"/>
              </a:spcAft>
              <a:buClr>
                <a:schemeClr val="dk1"/>
              </a:buClr>
              <a:buSzPts val="2800"/>
              <a:buChar char="•"/>
            </a:pPr>
            <a:r>
              <a:rPr lang="en-US"/>
              <a:t>Indeterminate sets of objects</a:t>
            </a:r>
            <a:endParaRPr/>
          </a:p>
          <a:p>
            <a:pPr indent="-228600" lvl="0" marL="228600" rtl="0" algn="l">
              <a:lnSpc>
                <a:spcPct val="90000"/>
              </a:lnSpc>
              <a:spcBef>
                <a:spcPts val="1000"/>
              </a:spcBef>
              <a:spcAft>
                <a:spcPts val="0"/>
              </a:spcAft>
              <a:buClr>
                <a:schemeClr val="dk1"/>
              </a:buClr>
              <a:buSzPts val="2800"/>
              <a:buChar char="•"/>
            </a:pPr>
            <a:r>
              <a:rPr lang="en-US"/>
              <a:t>Spatial information.</a:t>
            </a:r>
            <a:endParaRPr/>
          </a:p>
          <a:p>
            <a:pPr indent="0" lvl="0" marL="0" rtl="0" algn="l">
              <a:lnSpc>
                <a:spcPct val="90000"/>
              </a:lnSpc>
              <a:spcBef>
                <a:spcPts val="1000"/>
              </a:spcBef>
              <a:spcAft>
                <a:spcPts val="0"/>
              </a:spcAft>
              <a:buClr>
                <a:schemeClr val="dk1"/>
              </a:buClr>
              <a:buSzPts val="2800"/>
              <a:buNone/>
            </a:pPr>
            <a:r>
              <a:t/>
            </a:r>
            <a:endParaRPr/>
          </a:p>
          <a:p>
            <a:pPr indent="0" lvl="0" marL="0" rtl="0" algn="l">
              <a:lnSpc>
                <a:spcPct val="90000"/>
              </a:lnSpc>
              <a:spcBef>
                <a:spcPts val="1000"/>
              </a:spcBef>
              <a:spcAft>
                <a:spcPts val="0"/>
              </a:spcAft>
              <a:buClr>
                <a:schemeClr val="dk1"/>
              </a:buClr>
              <a:buSzPts val="2800"/>
              <a:buNone/>
            </a:pPr>
            <a:r>
              <a:rPr lang="en-US"/>
              <a:t>Other physical domains.</a:t>
            </a:r>
            <a:endParaRPr/>
          </a:p>
          <a:p>
            <a:pPr indent="-50800" lvl="0" marL="228600" rtl="0" algn="l">
              <a:lnSpc>
                <a:spcPct val="90000"/>
              </a:lnSpc>
              <a:spcBef>
                <a:spcPts val="1000"/>
              </a:spcBef>
              <a:spcAft>
                <a:spcPts val="0"/>
              </a:spcAft>
              <a:buClr>
                <a:schemeClr val="dk1"/>
              </a:buClr>
              <a:buSzPts val="2800"/>
              <a:buNone/>
            </a:pPr>
            <a:r>
              <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9" name="Shape 89"/>
        <p:cNvGrpSpPr/>
        <p:nvPr/>
      </p:nvGrpSpPr>
      <p:grpSpPr>
        <a:xfrm>
          <a:off x="0" y="0"/>
          <a:ext cx="0" cy="0"/>
          <a:chOff x="0" y="0"/>
          <a:chExt cx="0" cy="0"/>
        </a:xfrm>
      </p:grpSpPr>
      <p:sp>
        <p:nvSpPr>
          <p:cNvPr id="90" name="Google Shape;90;p2"/>
          <p:cNvSpPr txBox="1"/>
          <p:nvPr>
            <p:ph type="title"/>
          </p:nvPr>
        </p:nvSpPr>
        <p:spPr>
          <a:xfrm>
            <a:off x="628650" y="365126"/>
            <a:ext cx="7886700" cy="1325563"/>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chemeClr val="dk1"/>
              </a:buClr>
              <a:buSzPts val="4400"/>
              <a:buFont typeface="Calibri"/>
              <a:buNone/>
            </a:pPr>
            <a:r>
              <a:rPr lang="en-US"/>
              <a:t>Closed world physical reasoning</a:t>
            </a:r>
            <a:endParaRPr/>
          </a:p>
        </p:txBody>
      </p:sp>
      <p:sp>
        <p:nvSpPr>
          <p:cNvPr id="91" name="Google Shape;91;p2"/>
          <p:cNvSpPr txBox="1"/>
          <p:nvPr>
            <p:ph idx="1" type="body"/>
          </p:nvPr>
        </p:nvSpPr>
        <p:spPr>
          <a:xfrm>
            <a:off x="628650" y="1825625"/>
            <a:ext cx="7886700" cy="4351338"/>
          </a:xfrm>
          <a:prstGeom prst="rect">
            <a:avLst/>
          </a:prstGeom>
          <a:noFill/>
          <a:ln>
            <a:noFill/>
          </a:ln>
        </p:spPr>
        <p:txBody>
          <a:bodyPr anchorCtr="0" anchor="t" bIns="45700" lIns="91425" spcFirstLastPara="1" rIns="91425" wrap="square" tIns="45700">
            <a:normAutofit lnSpcReduction="10000"/>
          </a:bodyPr>
          <a:lstStyle/>
          <a:p>
            <a:pPr indent="0" lvl="0" marL="0" rtl="0" algn="l">
              <a:lnSpc>
                <a:spcPct val="90000"/>
              </a:lnSpc>
              <a:spcBef>
                <a:spcPts val="0"/>
              </a:spcBef>
              <a:spcAft>
                <a:spcPts val="0"/>
              </a:spcAft>
              <a:buClr>
                <a:schemeClr val="dk1"/>
              </a:buClr>
              <a:buSzPts val="2800"/>
              <a:buNone/>
            </a:pPr>
            <a:r>
              <a:rPr lang="en-US"/>
              <a:t>Most physical reasoning – in scientific computation, AI, and cognitive psychology experiments and models – operate in a closed world.</a:t>
            </a:r>
            <a:endParaRPr/>
          </a:p>
          <a:p>
            <a:pPr indent="0" lvl="0" marL="0" rtl="0" algn="l">
              <a:lnSpc>
                <a:spcPct val="90000"/>
              </a:lnSpc>
              <a:spcBef>
                <a:spcPts val="1000"/>
              </a:spcBef>
              <a:spcAft>
                <a:spcPts val="0"/>
              </a:spcAft>
              <a:buClr>
                <a:schemeClr val="dk1"/>
              </a:buClr>
              <a:buSzPts val="2800"/>
              <a:buNone/>
            </a:pPr>
            <a:r>
              <a:rPr lang="en-US"/>
              <a:t>The problem statement fully specifies [up to some level of description]</a:t>
            </a:r>
            <a:endParaRPr/>
          </a:p>
          <a:p>
            <a:pPr indent="-228600" lvl="0" marL="228600" rtl="0" algn="l">
              <a:lnSpc>
                <a:spcPct val="90000"/>
              </a:lnSpc>
              <a:spcBef>
                <a:spcPts val="1000"/>
              </a:spcBef>
              <a:spcAft>
                <a:spcPts val="0"/>
              </a:spcAft>
              <a:buClr>
                <a:schemeClr val="dk1"/>
              </a:buClr>
              <a:buSzPts val="2800"/>
              <a:buChar char="•"/>
            </a:pPr>
            <a:r>
              <a:rPr lang="en-US"/>
              <a:t>the initial situation </a:t>
            </a:r>
            <a:endParaRPr/>
          </a:p>
          <a:p>
            <a:pPr indent="-228600" lvl="0" marL="228600" rtl="0" algn="l">
              <a:lnSpc>
                <a:spcPct val="90000"/>
              </a:lnSpc>
              <a:spcBef>
                <a:spcPts val="1000"/>
              </a:spcBef>
              <a:spcAft>
                <a:spcPts val="0"/>
              </a:spcAft>
              <a:buClr>
                <a:schemeClr val="dk1"/>
              </a:buClr>
              <a:buSzPts val="2800"/>
              <a:buChar char="•"/>
            </a:pPr>
            <a:r>
              <a:rPr lang="en-US"/>
              <a:t>the dynamic theory</a:t>
            </a:r>
            <a:endParaRPr/>
          </a:p>
          <a:p>
            <a:pPr indent="-228600" lvl="0" marL="228600" rtl="0" algn="l">
              <a:lnSpc>
                <a:spcPct val="90000"/>
              </a:lnSpc>
              <a:spcBef>
                <a:spcPts val="1000"/>
              </a:spcBef>
              <a:spcAft>
                <a:spcPts val="0"/>
              </a:spcAft>
              <a:buClr>
                <a:schemeClr val="dk1"/>
              </a:buClr>
              <a:buSzPts val="2800"/>
              <a:buChar char="•"/>
            </a:pPr>
            <a:r>
              <a:rPr lang="en-US"/>
              <a:t>the exogenous events/boundary conditions.</a:t>
            </a:r>
            <a:endParaRPr/>
          </a:p>
          <a:p>
            <a:pPr indent="0" lvl="0" marL="0" rtl="0" algn="l">
              <a:lnSpc>
                <a:spcPct val="90000"/>
              </a:lnSpc>
              <a:spcBef>
                <a:spcPts val="1000"/>
              </a:spcBef>
              <a:spcAft>
                <a:spcPts val="0"/>
              </a:spcAft>
              <a:buClr>
                <a:schemeClr val="dk1"/>
              </a:buClr>
              <a:buSzPts val="2800"/>
              <a:buNone/>
            </a:pPr>
            <a:r>
              <a:rPr lang="en-US"/>
              <a:t>In particular, simulation/physics engines assume a closed world.</a:t>
            </a:r>
            <a:endParaRPr/>
          </a:p>
          <a:p>
            <a:pPr indent="-50800" lvl="0" marL="228600" rtl="0" algn="l">
              <a:lnSpc>
                <a:spcPct val="90000"/>
              </a:lnSpc>
              <a:spcBef>
                <a:spcPts val="1000"/>
              </a:spcBef>
              <a:spcAft>
                <a:spcPts val="0"/>
              </a:spcAft>
              <a:buClr>
                <a:schemeClr val="dk1"/>
              </a:buClr>
              <a:buSzPts val="2800"/>
              <a:buNone/>
            </a:pPr>
            <a:r>
              <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5" name="Shape 95"/>
        <p:cNvGrpSpPr/>
        <p:nvPr/>
      </p:nvGrpSpPr>
      <p:grpSpPr>
        <a:xfrm>
          <a:off x="0" y="0"/>
          <a:ext cx="0" cy="0"/>
          <a:chOff x="0" y="0"/>
          <a:chExt cx="0" cy="0"/>
        </a:xfrm>
      </p:grpSpPr>
      <p:sp>
        <p:nvSpPr>
          <p:cNvPr id="96" name="Google Shape;96;p3"/>
          <p:cNvSpPr txBox="1"/>
          <p:nvPr>
            <p:ph type="title"/>
          </p:nvPr>
        </p:nvSpPr>
        <p:spPr>
          <a:xfrm>
            <a:off x="628650" y="365126"/>
            <a:ext cx="7886700" cy="1325563"/>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chemeClr val="dk1"/>
              </a:buClr>
              <a:buSzPts val="4400"/>
              <a:buFont typeface="Calibri"/>
              <a:buNone/>
            </a:pPr>
            <a:r>
              <a:rPr lang="en-US"/>
              <a:t>Open world reasoning is important</a:t>
            </a:r>
            <a:endParaRPr/>
          </a:p>
        </p:txBody>
      </p:sp>
      <p:sp>
        <p:nvSpPr>
          <p:cNvPr id="97" name="Google Shape;97;p3"/>
          <p:cNvSpPr txBox="1"/>
          <p:nvPr>
            <p:ph idx="1" type="body"/>
          </p:nvPr>
        </p:nvSpPr>
        <p:spPr>
          <a:xfrm>
            <a:off x="628650" y="1825625"/>
            <a:ext cx="7886700" cy="4351338"/>
          </a:xfrm>
          <a:prstGeom prst="rect">
            <a:avLst/>
          </a:prstGeom>
          <a:noFill/>
          <a:ln>
            <a:noFill/>
          </a:ln>
        </p:spPr>
        <p:txBody>
          <a:bodyPr anchorCtr="0" anchor="t" bIns="45700" lIns="91425" spcFirstLastPara="1" rIns="91425" wrap="square" tIns="45700">
            <a:normAutofit/>
          </a:bodyPr>
          <a:lstStyle/>
          <a:p>
            <a:pPr indent="-228600" lvl="0" marL="228600" rtl="0" algn="l">
              <a:lnSpc>
                <a:spcPct val="90000"/>
              </a:lnSpc>
              <a:spcBef>
                <a:spcPts val="0"/>
              </a:spcBef>
              <a:spcAft>
                <a:spcPts val="0"/>
              </a:spcAft>
              <a:buClr>
                <a:schemeClr val="dk1"/>
              </a:buClr>
              <a:buSzPts val="2800"/>
              <a:buChar char="•"/>
            </a:pPr>
            <a:r>
              <a:rPr lang="en-US"/>
              <a:t>You pack clothes in a duffel bag, you lock the zipper, you check it onto a flight to Chicago. The duffel bag is lost. Three days later, it turns up at the Dallas airport, scuffed up, but intact. If it’s still locked, you can be sure that the clothes are still inside.</a:t>
            </a:r>
            <a:endParaRPr/>
          </a:p>
          <a:p>
            <a:pPr indent="-50800" lvl="0" marL="228600" rtl="0" algn="l">
              <a:lnSpc>
                <a:spcPct val="90000"/>
              </a:lnSpc>
              <a:spcBef>
                <a:spcPts val="1000"/>
              </a:spcBef>
              <a:spcAft>
                <a:spcPts val="0"/>
              </a:spcAft>
              <a:buClr>
                <a:schemeClr val="dk1"/>
              </a:buClr>
              <a:buSzPts val="2800"/>
              <a:buNone/>
            </a:pPr>
            <a:r>
              <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1" name="Shape 101"/>
        <p:cNvGrpSpPr/>
        <p:nvPr/>
      </p:nvGrpSpPr>
      <p:grpSpPr>
        <a:xfrm>
          <a:off x="0" y="0"/>
          <a:ext cx="0" cy="0"/>
          <a:chOff x="0" y="0"/>
          <a:chExt cx="0" cy="0"/>
        </a:xfrm>
      </p:grpSpPr>
      <p:sp>
        <p:nvSpPr>
          <p:cNvPr id="102" name="Google Shape;102;p4"/>
          <p:cNvSpPr txBox="1"/>
          <p:nvPr>
            <p:ph type="title"/>
          </p:nvPr>
        </p:nvSpPr>
        <p:spPr>
          <a:xfrm>
            <a:off x="628650" y="365126"/>
            <a:ext cx="7886700" cy="1325563"/>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chemeClr val="dk1"/>
              </a:buClr>
              <a:buSzPts val="4400"/>
              <a:buFont typeface="Calibri"/>
              <a:buNone/>
            </a:pPr>
            <a:r>
              <a:rPr lang="en-US"/>
              <a:t>Open world reasoning</a:t>
            </a:r>
            <a:endParaRPr/>
          </a:p>
        </p:txBody>
      </p:sp>
      <p:sp>
        <p:nvSpPr>
          <p:cNvPr id="103" name="Google Shape;103;p4"/>
          <p:cNvSpPr txBox="1"/>
          <p:nvPr>
            <p:ph idx="1" type="body"/>
          </p:nvPr>
        </p:nvSpPr>
        <p:spPr>
          <a:xfrm>
            <a:off x="537210" y="1690690"/>
            <a:ext cx="4309401" cy="4588190"/>
          </a:xfrm>
          <a:prstGeom prst="rect">
            <a:avLst/>
          </a:prstGeom>
          <a:noFill/>
          <a:ln>
            <a:noFill/>
          </a:ln>
        </p:spPr>
        <p:txBody>
          <a:bodyPr anchorCtr="0" anchor="t" bIns="45700" lIns="91425" spcFirstLastPara="1" rIns="91425" wrap="square" tIns="45700">
            <a:normAutofit fontScale="92500"/>
          </a:bodyPr>
          <a:lstStyle/>
          <a:p>
            <a:pPr indent="0" lvl="0" marL="0" rtl="0" algn="l">
              <a:lnSpc>
                <a:spcPct val="90000"/>
              </a:lnSpc>
              <a:spcBef>
                <a:spcPts val="0"/>
              </a:spcBef>
              <a:spcAft>
                <a:spcPts val="0"/>
              </a:spcAft>
              <a:buClr>
                <a:schemeClr val="dk1"/>
              </a:buClr>
              <a:buSzPct val="100000"/>
              <a:buNone/>
            </a:pPr>
            <a:r>
              <a:rPr lang="en-US"/>
              <a:t>Beads and twine are found at an archaeological site in Alaska</a:t>
            </a:r>
            <a:endParaRPr/>
          </a:p>
          <a:p>
            <a:pPr indent="0" lvl="0" marL="0" rtl="0" algn="l">
              <a:lnSpc>
                <a:spcPct val="90000"/>
              </a:lnSpc>
              <a:spcBef>
                <a:spcPts val="1000"/>
              </a:spcBef>
              <a:spcAft>
                <a:spcPts val="0"/>
              </a:spcAft>
              <a:buClr>
                <a:schemeClr val="dk1"/>
              </a:buClr>
              <a:buSzPct val="100000"/>
              <a:buNone/>
            </a:pPr>
            <a:r>
              <a:rPr lang="en-US"/>
              <a:t>The beads were manufactured in Venice in the 1400s.</a:t>
            </a:r>
            <a:endParaRPr/>
          </a:p>
          <a:p>
            <a:pPr indent="0" lvl="0" marL="0" rtl="0" algn="l">
              <a:lnSpc>
                <a:spcPct val="90000"/>
              </a:lnSpc>
              <a:spcBef>
                <a:spcPts val="1000"/>
              </a:spcBef>
              <a:spcAft>
                <a:spcPts val="0"/>
              </a:spcAft>
              <a:buClr>
                <a:schemeClr val="dk1"/>
              </a:buClr>
              <a:buSzPct val="100000"/>
              <a:buNone/>
            </a:pPr>
            <a:r>
              <a:rPr lang="en-US"/>
              <a:t>The twine was made from plant materials in Alaska, carbon-dated to the 1400s.</a:t>
            </a:r>
            <a:endParaRPr/>
          </a:p>
          <a:p>
            <a:pPr indent="0" lvl="0" marL="0" rtl="0" algn="l">
              <a:lnSpc>
                <a:spcPct val="90000"/>
              </a:lnSpc>
              <a:spcBef>
                <a:spcPts val="1000"/>
              </a:spcBef>
              <a:spcAft>
                <a:spcPts val="0"/>
              </a:spcAft>
              <a:buClr>
                <a:schemeClr val="dk1"/>
              </a:buClr>
              <a:buSzPct val="100000"/>
              <a:buNone/>
            </a:pPr>
            <a:r>
              <a:rPr lang="en-US"/>
              <a:t>Infer that the beads were brought overland through Asia and across the Bering Strait.</a:t>
            </a:r>
            <a:endParaRPr/>
          </a:p>
        </p:txBody>
      </p:sp>
      <p:pic>
        <p:nvPicPr>
          <p:cNvPr descr="A picture containing blue&#10;&#10;Description automatically generated" id="104" name="Google Shape;104;p4"/>
          <p:cNvPicPr preferRelativeResize="0"/>
          <p:nvPr>
            <p:ph idx="2" type="body"/>
          </p:nvPr>
        </p:nvPicPr>
        <p:blipFill rotWithShape="1">
          <a:blip r:embed="rId3">
            <a:alphaModFix/>
          </a:blip>
          <a:srcRect b="0" l="0" r="0" t="0"/>
          <a:stretch/>
        </p:blipFill>
        <p:spPr>
          <a:xfrm>
            <a:off x="5033602" y="2156461"/>
            <a:ext cx="3348397" cy="3519918"/>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8" name="Shape 108"/>
        <p:cNvGrpSpPr/>
        <p:nvPr/>
      </p:nvGrpSpPr>
      <p:grpSpPr>
        <a:xfrm>
          <a:off x="0" y="0"/>
          <a:ext cx="0" cy="0"/>
          <a:chOff x="0" y="0"/>
          <a:chExt cx="0" cy="0"/>
        </a:xfrm>
      </p:grpSpPr>
      <p:sp>
        <p:nvSpPr>
          <p:cNvPr id="109" name="Google Shape;109;p5"/>
          <p:cNvSpPr txBox="1"/>
          <p:nvPr>
            <p:ph type="title"/>
          </p:nvPr>
        </p:nvSpPr>
        <p:spPr>
          <a:xfrm>
            <a:off x="628650" y="365126"/>
            <a:ext cx="7886700" cy="1325563"/>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chemeClr val="dk1"/>
              </a:buClr>
              <a:buSzPts val="4400"/>
              <a:buFont typeface="Calibri"/>
              <a:buNone/>
            </a:pPr>
            <a:r>
              <a:rPr lang="en-US"/>
              <a:t>Open vs. closed world </a:t>
            </a:r>
            <a:br>
              <a:rPr lang="en-US"/>
            </a:br>
            <a:r>
              <a:rPr lang="en-US"/>
              <a:t>is a matter of degree</a:t>
            </a:r>
            <a:endParaRPr/>
          </a:p>
        </p:txBody>
      </p:sp>
      <p:sp>
        <p:nvSpPr>
          <p:cNvPr id="110" name="Google Shape;110;p5"/>
          <p:cNvSpPr txBox="1"/>
          <p:nvPr>
            <p:ph idx="1" type="body"/>
          </p:nvPr>
        </p:nvSpPr>
        <p:spPr>
          <a:xfrm>
            <a:off x="628650" y="1825625"/>
            <a:ext cx="7886700" cy="4351338"/>
          </a:xfrm>
          <a:prstGeom prst="rect">
            <a:avLst/>
          </a:prstGeom>
          <a:noFill/>
          <a:ln>
            <a:noFill/>
          </a:ln>
        </p:spPr>
        <p:txBody>
          <a:bodyPr anchorCtr="0" anchor="t" bIns="45700" lIns="91425" spcFirstLastPara="1" rIns="91425" wrap="square" tIns="45700">
            <a:normAutofit/>
          </a:bodyPr>
          <a:lstStyle/>
          <a:p>
            <a:pPr indent="-228600" lvl="0" marL="228600" rtl="0" algn="l">
              <a:lnSpc>
                <a:spcPct val="90000"/>
              </a:lnSpc>
              <a:spcBef>
                <a:spcPts val="0"/>
              </a:spcBef>
              <a:spcAft>
                <a:spcPts val="0"/>
              </a:spcAft>
              <a:buClr>
                <a:schemeClr val="dk1"/>
              </a:buClr>
              <a:buSzPts val="2800"/>
              <a:buChar char="•"/>
            </a:pPr>
            <a:r>
              <a:rPr lang="en-US"/>
              <a:t>Deterministic prediction</a:t>
            </a:r>
            <a:endParaRPr/>
          </a:p>
          <a:p>
            <a:pPr indent="-228600" lvl="0" marL="228600" rtl="0" algn="l">
              <a:lnSpc>
                <a:spcPct val="90000"/>
              </a:lnSpc>
              <a:spcBef>
                <a:spcPts val="1000"/>
              </a:spcBef>
              <a:spcAft>
                <a:spcPts val="0"/>
              </a:spcAft>
              <a:buClr>
                <a:schemeClr val="dk1"/>
              </a:buClr>
              <a:buSzPts val="2800"/>
              <a:buChar char="•"/>
            </a:pPr>
            <a:r>
              <a:rPr lang="en-US"/>
              <a:t>Probabilistic / adversarial prediction</a:t>
            </a:r>
            <a:endParaRPr/>
          </a:p>
          <a:p>
            <a:pPr indent="-228600" lvl="0" marL="228600" rtl="0" algn="l">
              <a:lnSpc>
                <a:spcPct val="90000"/>
              </a:lnSpc>
              <a:spcBef>
                <a:spcPts val="1000"/>
              </a:spcBef>
              <a:spcAft>
                <a:spcPts val="0"/>
              </a:spcAft>
              <a:buClr>
                <a:schemeClr val="dk1"/>
              </a:buClr>
              <a:buSzPts val="2800"/>
              <a:buChar char="•"/>
            </a:pPr>
            <a:r>
              <a:rPr lang="en-US"/>
              <a:t>Partially observable states</a:t>
            </a:r>
            <a:endParaRPr/>
          </a:p>
          <a:p>
            <a:pPr indent="-228600" lvl="0" marL="228600" rtl="0" algn="l">
              <a:lnSpc>
                <a:spcPct val="90000"/>
              </a:lnSpc>
              <a:spcBef>
                <a:spcPts val="1000"/>
              </a:spcBef>
              <a:spcAft>
                <a:spcPts val="0"/>
              </a:spcAft>
              <a:buClr>
                <a:schemeClr val="dk1"/>
              </a:buClr>
              <a:buSzPts val="2800"/>
              <a:buChar char="•"/>
            </a:pPr>
            <a:r>
              <a:rPr lang="en-US"/>
              <a:t>Qualitative envisioning</a:t>
            </a:r>
            <a:endParaRPr/>
          </a:p>
          <a:p>
            <a:pPr indent="-228600" lvl="0" marL="228600" rtl="0" algn="l">
              <a:lnSpc>
                <a:spcPct val="90000"/>
              </a:lnSpc>
              <a:spcBef>
                <a:spcPts val="1000"/>
              </a:spcBef>
              <a:spcAft>
                <a:spcPts val="0"/>
              </a:spcAft>
              <a:buClr>
                <a:schemeClr val="dk1"/>
              </a:buClr>
              <a:buSzPts val="2800"/>
              <a:buChar char="•"/>
            </a:pPr>
            <a:r>
              <a:rPr lang="en-US"/>
              <a:t>Inverse reasoning</a:t>
            </a:r>
            <a:endParaRPr/>
          </a:p>
          <a:p>
            <a:pPr indent="-228600" lvl="0" marL="228600" rtl="0" algn="l">
              <a:lnSpc>
                <a:spcPct val="90000"/>
              </a:lnSpc>
              <a:spcBef>
                <a:spcPts val="1000"/>
              </a:spcBef>
              <a:spcAft>
                <a:spcPts val="0"/>
              </a:spcAft>
              <a:buClr>
                <a:schemeClr val="dk1"/>
              </a:buClr>
              <a:buSzPts val="2800"/>
              <a:buChar char="•"/>
            </a:pPr>
            <a:r>
              <a:rPr lang="en-US"/>
              <a:t>Radically incomplete reasoning</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4" name="Shape 114"/>
        <p:cNvGrpSpPr/>
        <p:nvPr/>
      </p:nvGrpSpPr>
      <p:grpSpPr>
        <a:xfrm>
          <a:off x="0" y="0"/>
          <a:ext cx="0" cy="0"/>
          <a:chOff x="0" y="0"/>
          <a:chExt cx="0" cy="0"/>
        </a:xfrm>
      </p:grpSpPr>
      <p:sp>
        <p:nvSpPr>
          <p:cNvPr id="115" name="Google Shape;115;p6"/>
          <p:cNvSpPr txBox="1"/>
          <p:nvPr>
            <p:ph type="title"/>
          </p:nvPr>
        </p:nvSpPr>
        <p:spPr>
          <a:xfrm>
            <a:off x="628650" y="365126"/>
            <a:ext cx="7886700" cy="1325563"/>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chemeClr val="dk1"/>
              </a:buClr>
              <a:buSzPts val="4400"/>
              <a:buFont typeface="Calibri"/>
              <a:buNone/>
            </a:pPr>
            <a:r>
              <a:rPr lang="en-US"/>
              <a:t>Reasoning about containers</a:t>
            </a:r>
            <a:endParaRPr/>
          </a:p>
        </p:txBody>
      </p:sp>
      <p:sp>
        <p:nvSpPr>
          <p:cNvPr id="116" name="Google Shape;116;p6"/>
          <p:cNvSpPr txBox="1"/>
          <p:nvPr>
            <p:ph idx="1" type="body"/>
          </p:nvPr>
        </p:nvSpPr>
        <p:spPr>
          <a:xfrm>
            <a:off x="628650" y="1825625"/>
            <a:ext cx="7886700" cy="4351338"/>
          </a:xfrm>
          <a:prstGeom prst="rect">
            <a:avLst/>
          </a:prstGeom>
          <a:noFill/>
          <a:ln>
            <a:noFill/>
          </a:ln>
        </p:spPr>
        <p:txBody>
          <a:bodyPr anchorCtr="0" anchor="t" bIns="45700" lIns="91425" spcFirstLastPara="1" rIns="91425" wrap="square" tIns="45700">
            <a:normAutofit fontScale="92500" lnSpcReduction="20000"/>
          </a:bodyPr>
          <a:lstStyle/>
          <a:p>
            <a:pPr indent="0" lvl="0" marL="0" rtl="0" algn="l">
              <a:lnSpc>
                <a:spcPct val="90000"/>
              </a:lnSpc>
              <a:spcBef>
                <a:spcPts val="0"/>
              </a:spcBef>
              <a:spcAft>
                <a:spcPts val="0"/>
              </a:spcAft>
              <a:buClr>
                <a:schemeClr val="dk1"/>
              </a:buClr>
              <a:buSzPct val="100000"/>
              <a:buNone/>
            </a:pPr>
            <a:r>
              <a:rPr lang="en-US"/>
              <a:t>In a toy microworld of objects, containers, and lids,</a:t>
            </a:r>
            <a:endParaRPr/>
          </a:p>
          <a:p>
            <a:pPr indent="0" lvl="0" marL="0" rtl="0" algn="l">
              <a:lnSpc>
                <a:spcPct val="90000"/>
              </a:lnSpc>
              <a:spcBef>
                <a:spcPts val="0"/>
              </a:spcBef>
              <a:spcAft>
                <a:spcPts val="0"/>
              </a:spcAft>
              <a:buClr>
                <a:schemeClr val="dk1"/>
              </a:buClr>
              <a:buSzPct val="100000"/>
              <a:buNone/>
            </a:pPr>
            <a:r>
              <a:t/>
            </a:r>
            <a:endParaRPr/>
          </a:p>
          <a:p>
            <a:pPr indent="0" lvl="0" marL="0" rtl="0" algn="l">
              <a:lnSpc>
                <a:spcPct val="90000"/>
              </a:lnSpc>
              <a:spcBef>
                <a:spcPts val="1000"/>
              </a:spcBef>
              <a:spcAft>
                <a:spcPts val="0"/>
              </a:spcAft>
              <a:buClr>
                <a:schemeClr val="dk1"/>
              </a:buClr>
              <a:buSzPct val="100000"/>
              <a:buNone/>
            </a:pPr>
            <a:r>
              <a:rPr b="1" lang="en-US"/>
              <a:t>given initial specifications:</a:t>
            </a:r>
            <a:r>
              <a:rPr lang="en-US"/>
              <a:t> </a:t>
            </a:r>
            <a:endParaRPr/>
          </a:p>
          <a:p>
            <a:pPr indent="-215265" lvl="0" marL="228600" rtl="0" algn="l">
              <a:lnSpc>
                <a:spcPct val="90000"/>
              </a:lnSpc>
              <a:spcBef>
                <a:spcPts val="1000"/>
              </a:spcBef>
              <a:spcAft>
                <a:spcPts val="0"/>
              </a:spcAft>
              <a:buClr>
                <a:schemeClr val="dk1"/>
              </a:buClr>
              <a:buSzPct val="100000"/>
              <a:buChar char="•"/>
            </a:pPr>
            <a:r>
              <a:rPr lang="en-US"/>
              <a:t>Partial characterization of states at various times.</a:t>
            </a:r>
            <a:endParaRPr/>
          </a:p>
          <a:p>
            <a:pPr indent="-215265" lvl="0" marL="228600" rtl="0" algn="l">
              <a:lnSpc>
                <a:spcPct val="90000"/>
              </a:lnSpc>
              <a:spcBef>
                <a:spcPts val="1000"/>
              </a:spcBef>
              <a:spcAft>
                <a:spcPts val="0"/>
              </a:spcAft>
              <a:buClr>
                <a:schemeClr val="dk1"/>
              </a:buClr>
              <a:buSzPct val="100000"/>
              <a:buChar char="•"/>
            </a:pPr>
            <a:r>
              <a:rPr lang="en-US"/>
              <a:t>Partial enumeration of actions.</a:t>
            </a:r>
            <a:endParaRPr/>
          </a:p>
          <a:p>
            <a:pPr indent="-215265" lvl="0" marL="228600" rtl="0" algn="l">
              <a:lnSpc>
                <a:spcPct val="90000"/>
              </a:lnSpc>
              <a:spcBef>
                <a:spcPts val="1000"/>
              </a:spcBef>
              <a:spcAft>
                <a:spcPts val="0"/>
              </a:spcAft>
              <a:buClr>
                <a:schemeClr val="dk1"/>
              </a:buClr>
              <a:buSzPct val="100000"/>
              <a:buChar char="•"/>
            </a:pPr>
            <a:r>
              <a:rPr lang="en-US"/>
              <a:t>Constraints that specified actions </a:t>
            </a:r>
            <a:r>
              <a:rPr i="1" lang="en-US"/>
              <a:t>do not </a:t>
            </a:r>
            <a:r>
              <a:rPr lang="en-US"/>
              <a:t>occur.</a:t>
            </a:r>
            <a:endParaRPr/>
          </a:p>
          <a:p>
            <a:pPr indent="0" lvl="0" marL="0" rtl="0" algn="l">
              <a:lnSpc>
                <a:spcPct val="90000"/>
              </a:lnSpc>
              <a:spcBef>
                <a:spcPts val="1000"/>
              </a:spcBef>
              <a:spcAft>
                <a:spcPts val="0"/>
              </a:spcAft>
              <a:buNone/>
            </a:pPr>
            <a:r>
              <a:t/>
            </a:r>
            <a:endParaRPr/>
          </a:p>
          <a:p>
            <a:pPr indent="0" lvl="0" marL="0" rtl="0" algn="l">
              <a:lnSpc>
                <a:spcPct val="90000"/>
              </a:lnSpc>
              <a:spcBef>
                <a:spcPts val="1000"/>
              </a:spcBef>
              <a:spcAft>
                <a:spcPts val="0"/>
              </a:spcAft>
              <a:buClr>
                <a:schemeClr val="dk1"/>
              </a:buClr>
              <a:buSzPct val="100000"/>
              <a:buNone/>
            </a:pPr>
            <a:r>
              <a:rPr b="1" lang="en-US"/>
              <a:t>Goal: Make sound inferences about later states.</a:t>
            </a:r>
            <a:endParaRPr b="1"/>
          </a:p>
          <a:p>
            <a:pPr indent="0" lvl="0" marL="0" rtl="0" algn="l">
              <a:lnSpc>
                <a:spcPct val="90000"/>
              </a:lnSpc>
              <a:spcBef>
                <a:spcPts val="1000"/>
              </a:spcBef>
              <a:spcAft>
                <a:spcPts val="0"/>
              </a:spcAft>
              <a:buClr>
                <a:schemeClr val="dk1"/>
              </a:buClr>
              <a:buSzPct val="100000"/>
              <a:buNone/>
            </a:pPr>
            <a:r>
              <a:rPr lang="en-US"/>
              <a:t>Proof-of-concept implementation in Prolog.</a:t>
            </a:r>
            <a:endParaRPr/>
          </a:p>
          <a:p>
            <a:pPr indent="0" lvl="0" marL="0" rtl="0" algn="l">
              <a:lnSpc>
                <a:spcPct val="90000"/>
              </a:lnSpc>
              <a:spcBef>
                <a:spcPts val="1000"/>
              </a:spcBef>
              <a:spcAft>
                <a:spcPts val="0"/>
              </a:spcAft>
              <a:buClr>
                <a:schemeClr val="dk1"/>
              </a:buClr>
              <a:buSzPct val="100000"/>
              <a:buNone/>
            </a:pPr>
            <a:r>
              <a:rPr lang="en-US"/>
              <a:t>Need work-arounds to get negation to play nicely with unbound variables.</a:t>
            </a:r>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0" name="Shape 120"/>
        <p:cNvGrpSpPr/>
        <p:nvPr/>
      </p:nvGrpSpPr>
      <p:grpSpPr>
        <a:xfrm>
          <a:off x="0" y="0"/>
          <a:ext cx="0" cy="0"/>
          <a:chOff x="0" y="0"/>
          <a:chExt cx="0" cy="0"/>
        </a:xfrm>
      </p:grpSpPr>
      <p:sp>
        <p:nvSpPr>
          <p:cNvPr id="121" name="Google Shape;121;p7"/>
          <p:cNvSpPr txBox="1"/>
          <p:nvPr>
            <p:ph type="title"/>
          </p:nvPr>
        </p:nvSpPr>
        <p:spPr>
          <a:xfrm>
            <a:off x="628650" y="365126"/>
            <a:ext cx="7886700" cy="1325563"/>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chemeClr val="dk1"/>
              </a:buClr>
              <a:buSzPts val="4400"/>
              <a:buFont typeface="Calibri"/>
              <a:buNone/>
            </a:pPr>
            <a:r>
              <a:rPr lang="en-US"/>
              <a:t>Microworld</a:t>
            </a:r>
            <a:endParaRPr/>
          </a:p>
        </p:txBody>
      </p:sp>
      <p:sp>
        <p:nvSpPr>
          <p:cNvPr id="122" name="Google Shape;122;p7"/>
          <p:cNvSpPr txBox="1"/>
          <p:nvPr>
            <p:ph idx="1" type="body"/>
          </p:nvPr>
        </p:nvSpPr>
        <p:spPr>
          <a:xfrm>
            <a:off x="628650" y="1825625"/>
            <a:ext cx="7886700" cy="4351338"/>
          </a:xfrm>
          <a:prstGeom prst="rect">
            <a:avLst/>
          </a:prstGeom>
          <a:noFill/>
          <a:ln>
            <a:noFill/>
          </a:ln>
        </p:spPr>
        <p:txBody>
          <a:bodyPr anchorCtr="0" anchor="t" bIns="45700" lIns="91425" spcFirstLastPara="1" rIns="91425" wrap="square" tIns="45700">
            <a:normAutofit/>
          </a:bodyPr>
          <a:lstStyle/>
          <a:p>
            <a:pPr indent="0" lvl="0" marL="0" rtl="0" algn="l">
              <a:lnSpc>
                <a:spcPct val="90000"/>
              </a:lnSpc>
              <a:spcBef>
                <a:spcPts val="0"/>
              </a:spcBef>
              <a:spcAft>
                <a:spcPts val="0"/>
              </a:spcAft>
              <a:buClr>
                <a:schemeClr val="dk1"/>
              </a:buClr>
              <a:buSzPts val="2800"/>
              <a:buNone/>
            </a:pPr>
            <a:r>
              <a:rPr lang="en-US"/>
              <a:t>Sorts: Objects, Times, Locations, Actions.</a:t>
            </a:r>
            <a:endParaRPr/>
          </a:p>
          <a:p>
            <a:pPr indent="0" lvl="0" marL="0" rtl="0" algn="l">
              <a:lnSpc>
                <a:spcPct val="90000"/>
              </a:lnSpc>
              <a:spcBef>
                <a:spcPts val="1000"/>
              </a:spcBef>
              <a:spcAft>
                <a:spcPts val="0"/>
              </a:spcAft>
              <a:buClr>
                <a:schemeClr val="dk1"/>
              </a:buClr>
              <a:buSzPts val="2800"/>
              <a:buNone/>
            </a:pPr>
            <a:r>
              <a:t/>
            </a:r>
            <a:endParaRPr/>
          </a:p>
          <a:p>
            <a:pPr indent="0" lvl="0" marL="0" rtl="0" algn="l">
              <a:lnSpc>
                <a:spcPct val="90000"/>
              </a:lnSpc>
              <a:spcBef>
                <a:spcPts val="1000"/>
              </a:spcBef>
              <a:spcAft>
                <a:spcPts val="0"/>
              </a:spcAft>
              <a:buClr>
                <a:schemeClr val="dk1"/>
              </a:buClr>
              <a:buSzPts val="2800"/>
              <a:buNone/>
            </a:pPr>
            <a:r>
              <a:rPr lang="en-US"/>
              <a:t>Objects: closedContainer(O), openContainer(O), lid(O), containerWithLid(O), block(O).</a:t>
            </a:r>
            <a:endParaRPr/>
          </a:p>
          <a:p>
            <a:pPr indent="0" lvl="0" marL="0" rtl="0" algn="l">
              <a:lnSpc>
                <a:spcPct val="90000"/>
              </a:lnSpc>
              <a:spcBef>
                <a:spcPts val="1000"/>
              </a:spcBef>
              <a:spcAft>
                <a:spcPts val="0"/>
              </a:spcAft>
              <a:buClr>
                <a:schemeClr val="dk1"/>
              </a:buClr>
              <a:buSzPts val="2800"/>
              <a:buNone/>
            </a:pPr>
            <a:r>
              <a:t/>
            </a:r>
            <a:endParaRPr/>
          </a:p>
          <a:p>
            <a:pPr indent="0" lvl="0" marL="0" rtl="0" algn="l">
              <a:lnSpc>
                <a:spcPct val="90000"/>
              </a:lnSpc>
              <a:spcBef>
                <a:spcPts val="1000"/>
              </a:spcBef>
              <a:spcAft>
                <a:spcPts val="0"/>
              </a:spcAft>
              <a:buClr>
                <a:schemeClr val="dk1"/>
              </a:buClr>
              <a:buSzPts val="2800"/>
              <a:buNone/>
            </a:pPr>
            <a:r>
              <a:rPr lang="en-US"/>
              <a:t>Actions: load(OB,OC), unload(OB,OC), seal(OC,OL,O), unseal(O,OC,OL), carry(OB,LFROM,LTO), dump(OC). </a:t>
            </a:r>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6" name="Shape 126"/>
        <p:cNvGrpSpPr/>
        <p:nvPr/>
      </p:nvGrpSpPr>
      <p:grpSpPr>
        <a:xfrm>
          <a:off x="0" y="0"/>
          <a:ext cx="0" cy="0"/>
          <a:chOff x="0" y="0"/>
          <a:chExt cx="0" cy="0"/>
        </a:xfrm>
      </p:grpSpPr>
      <p:sp>
        <p:nvSpPr>
          <p:cNvPr id="127" name="Google Shape;127;p8"/>
          <p:cNvSpPr txBox="1"/>
          <p:nvPr>
            <p:ph type="title"/>
          </p:nvPr>
        </p:nvSpPr>
        <p:spPr>
          <a:xfrm>
            <a:off x="628650" y="365126"/>
            <a:ext cx="7886700" cy="1325563"/>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chemeClr val="dk1"/>
              </a:buClr>
              <a:buSzPts val="4400"/>
              <a:buFont typeface="Calibri"/>
              <a:buNone/>
            </a:pPr>
            <a:r>
              <a:rPr lang="en-US"/>
              <a:t>Dumping</a:t>
            </a:r>
            <a:endParaRPr/>
          </a:p>
        </p:txBody>
      </p:sp>
      <p:pic>
        <p:nvPicPr>
          <p:cNvPr descr="Text&#10;&#10;Description automatically generated with low confidence" id="128" name="Google Shape;128;p8"/>
          <p:cNvPicPr preferRelativeResize="0"/>
          <p:nvPr>
            <p:ph idx="1" type="body"/>
          </p:nvPr>
        </p:nvPicPr>
        <p:blipFill rotWithShape="1">
          <a:blip r:embed="rId3">
            <a:alphaModFix/>
          </a:blip>
          <a:srcRect b="863" l="0" r="15989" t="0"/>
          <a:stretch/>
        </p:blipFill>
        <p:spPr>
          <a:xfrm>
            <a:off x="562645" y="2271194"/>
            <a:ext cx="8018710" cy="4221680"/>
          </a:xfrm>
          <a:prstGeom prst="rect">
            <a:avLst/>
          </a:prstGeom>
          <a:noFill/>
          <a:ln>
            <a:noFill/>
          </a:ln>
        </p:spPr>
      </p:pic>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2" name="Shape 132"/>
        <p:cNvGrpSpPr/>
        <p:nvPr/>
      </p:nvGrpSpPr>
      <p:grpSpPr>
        <a:xfrm>
          <a:off x="0" y="0"/>
          <a:ext cx="0" cy="0"/>
          <a:chOff x="0" y="0"/>
          <a:chExt cx="0" cy="0"/>
        </a:xfrm>
      </p:grpSpPr>
      <p:sp>
        <p:nvSpPr>
          <p:cNvPr id="133" name="Google Shape;133;p9"/>
          <p:cNvSpPr txBox="1"/>
          <p:nvPr>
            <p:ph type="title"/>
          </p:nvPr>
        </p:nvSpPr>
        <p:spPr>
          <a:xfrm>
            <a:off x="628650" y="365126"/>
            <a:ext cx="7886700" cy="1325563"/>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chemeClr val="dk1"/>
              </a:buClr>
              <a:buSzPts val="4400"/>
              <a:buFont typeface="Calibri"/>
              <a:buNone/>
            </a:pPr>
            <a:r>
              <a:rPr lang="en-US"/>
              <a:t>Example</a:t>
            </a:r>
            <a:endParaRPr/>
          </a:p>
        </p:txBody>
      </p:sp>
      <p:sp>
        <p:nvSpPr>
          <p:cNvPr id="134" name="Google Shape;134;p9"/>
          <p:cNvSpPr txBox="1"/>
          <p:nvPr>
            <p:ph idx="1" type="body"/>
          </p:nvPr>
        </p:nvSpPr>
        <p:spPr>
          <a:xfrm>
            <a:off x="628650" y="1825625"/>
            <a:ext cx="7886700" cy="4351338"/>
          </a:xfrm>
          <a:prstGeom prst="rect">
            <a:avLst/>
          </a:prstGeom>
          <a:noFill/>
          <a:ln>
            <a:noFill/>
          </a:ln>
        </p:spPr>
        <p:txBody>
          <a:bodyPr anchorCtr="0" anchor="t" bIns="45700" lIns="91425" spcFirstLastPara="1" rIns="91425" wrap="square" tIns="45700">
            <a:normAutofit/>
          </a:bodyPr>
          <a:lstStyle/>
          <a:p>
            <a:pPr indent="0" lvl="0" marL="0" rtl="0" algn="l">
              <a:lnSpc>
                <a:spcPct val="90000"/>
              </a:lnSpc>
              <a:spcBef>
                <a:spcPts val="0"/>
              </a:spcBef>
              <a:spcAft>
                <a:spcPts val="0"/>
              </a:spcAft>
              <a:buClr>
                <a:schemeClr val="dk1"/>
              </a:buClr>
              <a:buSzPts val="2800"/>
              <a:buNone/>
            </a:pPr>
            <a:r>
              <a:rPr lang="en-US"/>
              <a:t>t0 &lt; t1 &lt; t2 &lt; t3 </a:t>
            </a:r>
            <a:endParaRPr/>
          </a:p>
          <a:p>
            <a:pPr indent="-514350" lvl="0" marL="514350" rtl="0" algn="l">
              <a:lnSpc>
                <a:spcPct val="90000"/>
              </a:lnSpc>
              <a:spcBef>
                <a:spcPts val="1000"/>
              </a:spcBef>
              <a:spcAft>
                <a:spcPts val="0"/>
              </a:spcAft>
              <a:buClr>
                <a:schemeClr val="dk1"/>
              </a:buClr>
              <a:buSzPts val="2800"/>
              <a:buFont typeface="Calibri"/>
              <a:buAutoNum type="arabicPeriod"/>
            </a:pPr>
            <a:r>
              <a:rPr lang="en-US"/>
              <a:t>[t0,t1] Load oa into open container oc.</a:t>
            </a:r>
            <a:endParaRPr/>
          </a:p>
          <a:p>
            <a:pPr indent="-514350" lvl="0" marL="514350" rtl="0" algn="l">
              <a:lnSpc>
                <a:spcPct val="90000"/>
              </a:lnSpc>
              <a:spcBef>
                <a:spcPts val="1000"/>
              </a:spcBef>
              <a:spcAft>
                <a:spcPts val="0"/>
              </a:spcAft>
              <a:buClr>
                <a:schemeClr val="dk1"/>
              </a:buClr>
              <a:buSzPts val="2800"/>
              <a:buFont typeface="Calibri"/>
              <a:buAutoNum type="arabicPeriod"/>
            </a:pPr>
            <a:r>
              <a:rPr lang="en-US"/>
              <a:t>[t1,t2] Seal oc with lid ol forming lidded container ocl.</a:t>
            </a:r>
            <a:endParaRPr/>
          </a:p>
          <a:p>
            <a:pPr indent="0" lvl="0" marL="0" rtl="0" algn="l">
              <a:lnSpc>
                <a:spcPct val="90000"/>
              </a:lnSpc>
              <a:spcBef>
                <a:spcPts val="1000"/>
              </a:spcBef>
              <a:spcAft>
                <a:spcPts val="0"/>
              </a:spcAft>
              <a:buClr>
                <a:schemeClr val="dk1"/>
              </a:buClr>
              <a:buSzPts val="2800"/>
              <a:buNone/>
            </a:pPr>
            <a:r>
              <a:rPr lang="en-US"/>
              <a:t>Constraint: oc is not unsealed between t2 and Tt3.</a:t>
            </a:r>
            <a:endParaRPr/>
          </a:p>
          <a:p>
            <a:pPr indent="0" lvl="0" marL="0" rtl="0" algn="l">
              <a:lnSpc>
                <a:spcPct val="90000"/>
              </a:lnSpc>
              <a:spcBef>
                <a:spcPts val="1000"/>
              </a:spcBef>
              <a:spcAft>
                <a:spcPts val="0"/>
              </a:spcAft>
              <a:buClr>
                <a:schemeClr val="dk1"/>
              </a:buClr>
              <a:buSzPts val="2800"/>
              <a:buNone/>
            </a:pPr>
            <a:r>
              <a:rPr lang="en-US"/>
              <a:t>Infer: oa is still inside ocl at t3.</a:t>
            </a:r>
            <a:endParaRPr/>
          </a:p>
          <a:p>
            <a:pPr indent="0" lvl="0" marL="0" rtl="0" algn="l">
              <a:lnSpc>
                <a:spcPct val="90000"/>
              </a:lnSpc>
              <a:spcBef>
                <a:spcPts val="1000"/>
              </a:spcBef>
              <a:spcAft>
                <a:spcPts val="0"/>
              </a:spcAft>
              <a:buClr>
                <a:schemeClr val="dk1"/>
              </a:buClr>
              <a:buSzPts val="2800"/>
              <a:buNone/>
            </a:pPr>
            <a:r>
              <a:t/>
            </a:r>
            <a:endParaRPr/>
          </a:p>
          <a:p>
            <a:pPr indent="0" lvl="0" marL="0" rtl="0" algn="l">
              <a:lnSpc>
                <a:spcPct val="90000"/>
              </a:lnSpc>
              <a:spcBef>
                <a:spcPts val="1000"/>
              </a:spcBef>
              <a:spcAft>
                <a:spcPts val="0"/>
              </a:spcAft>
              <a:buClr>
                <a:schemeClr val="dk1"/>
              </a:buClr>
              <a:buSzPts val="2800"/>
              <a:buNone/>
            </a:pPr>
            <a:r>
              <a:rPr b="1" lang="en-US"/>
              <a:t>Without the constraint, the inference is invalid.</a:t>
            </a:r>
            <a:endParaRPr b="1"/>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Office Them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2021-11-05T15:17:52Z</dcterms:created>
  <dc:creator>Ernest Davis</dc:creator>
</cp:coreProperties>
</file>