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1962" r:id="rId2"/>
    <p:sldId id="257" r:id="rId3"/>
    <p:sldId id="258" r:id="rId4"/>
    <p:sldId id="274" r:id="rId5"/>
    <p:sldId id="277" r:id="rId6"/>
    <p:sldId id="298" r:id="rId7"/>
    <p:sldId id="1943" r:id="rId8"/>
    <p:sldId id="288" r:id="rId9"/>
    <p:sldId id="289" r:id="rId10"/>
    <p:sldId id="1944" r:id="rId11"/>
    <p:sldId id="1945" r:id="rId12"/>
    <p:sldId id="1946" r:id="rId13"/>
    <p:sldId id="1947" r:id="rId14"/>
    <p:sldId id="1948" r:id="rId15"/>
    <p:sldId id="1949" r:id="rId16"/>
    <p:sldId id="1971" r:id="rId17"/>
    <p:sldId id="1950" r:id="rId18"/>
    <p:sldId id="1951" r:id="rId19"/>
    <p:sldId id="1952" r:id="rId20"/>
    <p:sldId id="1953" r:id="rId21"/>
    <p:sldId id="1954" r:id="rId22"/>
    <p:sldId id="1955" r:id="rId23"/>
    <p:sldId id="291" r:id="rId24"/>
    <p:sldId id="1956" r:id="rId25"/>
    <p:sldId id="1916" r:id="rId26"/>
    <p:sldId id="293" r:id="rId27"/>
    <p:sldId id="303" r:id="rId28"/>
    <p:sldId id="294" r:id="rId29"/>
    <p:sldId id="1918" r:id="rId30"/>
    <p:sldId id="1970" r:id="rId31"/>
    <p:sldId id="1919" r:id="rId32"/>
    <p:sldId id="295" r:id="rId33"/>
    <p:sldId id="1967" r:id="rId34"/>
    <p:sldId id="1968" r:id="rId35"/>
    <p:sldId id="1958" r:id="rId36"/>
    <p:sldId id="1959" r:id="rId37"/>
    <p:sldId id="1960" r:id="rId38"/>
    <p:sldId id="297" r:id="rId39"/>
    <p:sldId id="1915" r:id="rId40"/>
    <p:sldId id="1917" r:id="rId41"/>
    <p:sldId id="271" r:id="rId42"/>
    <p:sldId id="2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56BEA-9164-DE4D-8935-EAC8D7D429CD}" v="3607" dt="2022-11-01T23:30:54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0"/>
    <p:restoredTop sz="88215"/>
  </p:normalViewPr>
  <p:slideViewPr>
    <p:cSldViewPr snapToGrid="0">
      <p:cViewPr varScale="1">
        <p:scale>
          <a:sx n="109" d="100"/>
          <a:sy n="109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yi Chen" userId="33b872cc-0780-4ad7-9557-d1e6aa796fd8" providerId="ADAL" clId="{A1056BEA-9164-DE4D-8935-EAC8D7D429CD}"/>
    <pc:docChg chg="undo custSel addSld delSld modSld sldOrd modMainMaster">
      <pc:chgData name="Binyi Chen" userId="33b872cc-0780-4ad7-9557-d1e6aa796fd8" providerId="ADAL" clId="{A1056BEA-9164-DE4D-8935-EAC8D7D429CD}" dt="2022-11-01T23:37:20.877" v="18408" actId="20577"/>
      <pc:docMkLst>
        <pc:docMk/>
      </pc:docMkLst>
      <pc:sldChg chg="addSp modSp mod modAnim modNotesTx">
        <pc:chgData name="Binyi Chen" userId="33b872cc-0780-4ad7-9557-d1e6aa796fd8" providerId="ADAL" clId="{A1056BEA-9164-DE4D-8935-EAC8D7D429CD}" dt="2022-11-01T16:54:43.888" v="16718" actId="20577"/>
        <pc:sldMkLst>
          <pc:docMk/>
          <pc:sldMk cId="1466464085" sldId="257"/>
        </pc:sldMkLst>
        <pc:spChg chg="mod">
          <ac:chgData name="Binyi Chen" userId="33b872cc-0780-4ad7-9557-d1e6aa796fd8" providerId="ADAL" clId="{A1056BEA-9164-DE4D-8935-EAC8D7D429CD}" dt="2022-10-26T01:06:48.928" v="1404" actId="1037"/>
          <ac:spMkLst>
            <pc:docMk/>
            <pc:sldMk cId="1466464085" sldId="257"/>
            <ac:spMk id="6" creationId="{AEBAD793-1FD1-B0AE-B471-25FD3375C53E}"/>
          </ac:spMkLst>
        </pc:spChg>
        <pc:spChg chg="mod">
          <ac:chgData name="Binyi Chen" userId="33b872cc-0780-4ad7-9557-d1e6aa796fd8" providerId="ADAL" clId="{A1056BEA-9164-DE4D-8935-EAC8D7D429CD}" dt="2022-10-26T01:06:48.928" v="1404" actId="1037"/>
          <ac:spMkLst>
            <pc:docMk/>
            <pc:sldMk cId="1466464085" sldId="257"/>
            <ac:spMk id="7" creationId="{B98E81DE-FE39-F1E4-3F3F-4A8E7CD83349}"/>
          </ac:spMkLst>
        </pc:spChg>
        <pc:spChg chg="mod">
          <ac:chgData name="Binyi Chen" userId="33b872cc-0780-4ad7-9557-d1e6aa796fd8" providerId="ADAL" clId="{A1056BEA-9164-DE4D-8935-EAC8D7D429CD}" dt="2022-10-26T01:07:14.550" v="1406" actId="1076"/>
          <ac:spMkLst>
            <pc:docMk/>
            <pc:sldMk cId="1466464085" sldId="257"/>
            <ac:spMk id="14" creationId="{35916928-F45D-AF17-28FD-3B5F8F5D0B4B}"/>
          </ac:spMkLst>
        </pc:spChg>
        <pc:spChg chg="mod">
          <ac:chgData name="Binyi Chen" userId="33b872cc-0780-4ad7-9557-d1e6aa796fd8" providerId="ADAL" clId="{A1056BEA-9164-DE4D-8935-EAC8D7D429CD}" dt="2022-10-26T20:06:39.703" v="2807" actId="164"/>
          <ac:spMkLst>
            <pc:docMk/>
            <pc:sldMk cId="1466464085" sldId="257"/>
            <ac:spMk id="25" creationId="{75A6CAEA-90C0-4F93-0EFB-55529FF95BC1}"/>
          </ac:spMkLst>
        </pc:spChg>
        <pc:spChg chg="mod">
          <ac:chgData name="Binyi Chen" userId="33b872cc-0780-4ad7-9557-d1e6aa796fd8" providerId="ADAL" clId="{A1056BEA-9164-DE4D-8935-EAC8D7D429CD}" dt="2022-10-26T20:06:39.703" v="2807" actId="164"/>
          <ac:spMkLst>
            <pc:docMk/>
            <pc:sldMk cId="1466464085" sldId="257"/>
            <ac:spMk id="27" creationId="{69FE8DE3-0015-1007-25BC-C4B8BD3757E0}"/>
          </ac:spMkLst>
        </pc:spChg>
        <pc:spChg chg="mod">
          <ac:chgData name="Binyi Chen" userId="33b872cc-0780-4ad7-9557-d1e6aa796fd8" providerId="ADAL" clId="{A1056BEA-9164-DE4D-8935-EAC8D7D429CD}" dt="2022-10-26T01:06:48.928" v="1404" actId="1037"/>
          <ac:spMkLst>
            <pc:docMk/>
            <pc:sldMk cId="1466464085" sldId="257"/>
            <ac:spMk id="36" creationId="{92CA1815-D096-70C0-42EF-E833D909090E}"/>
          </ac:spMkLst>
        </pc:spChg>
        <pc:grpChg chg="add mod">
          <ac:chgData name="Binyi Chen" userId="33b872cc-0780-4ad7-9557-d1e6aa796fd8" providerId="ADAL" clId="{A1056BEA-9164-DE4D-8935-EAC8D7D429CD}" dt="2022-10-26T20:06:39.703" v="2807" actId="164"/>
          <ac:grpSpMkLst>
            <pc:docMk/>
            <pc:sldMk cId="1466464085" sldId="257"/>
            <ac:grpSpMk id="3" creationId="{2D4F4718-2FB1-403E-440C-11837A7A25D2}"/>
          </ac:grpSpMkLst>
        </pc:grpChg>
        <pc:picChg chg="mod">
          <ac:chgData name="Binyi Chen" userId="33b872cc-0780-4ad7-9557-d1e6aa796fd8" providerId="ADAL" clId="{A1056BEA-9164-DE4D-8935-EAC8D7D429CD}" dt="2022-10-26T01:07:06.301" v="1405" actId="1076"/>
          <ac:picMkLst>
            <pc:docMk/>
            <pc:sldMk cId="1466464085" sldId="257"/>
            <ac:picMk id="13" creationId="{B18796A6-B2F8-BF3C-BB08-DBF405E2C953}"/>
          </ac:picMkLst>
        </pc:picChg>
        <pc:cxnChg chg="mod">
          <ac:chgData name="Binyi Chen" userId="33b872cc-0780-4ad7-9557-d1e6aa796fd8" providerId="ADAL" clId="{A1056BEA-9164-DE4D-8935-EAC8D7D429CD}" dt="2022-10-26T20:06:39.703" v="2807" actId="164"/>
          <ac:cxnSpMkLst>
            <pc:docMk/>
            <pc:sldMk cId="1466464085" sldId="257"/>
            <ac:cxnSpMk id="21" creationId="{2E44C4DA-BF43-440D-E4D6-E6EE8991DEAF}"/>
          </ac:cxnSpMkLst>
        </pc:cxnChg>
        <pc:cxnChg chg="mod">
          <ac:chgData name="Binyi Chen" userId="33b872cc-0780-4ad7-9557-d1e6aa796fd8" providerId="ADAL" clId="{A1056BEA-9164-DE4D-8935-EAC8D7D429CD}" dt="2022-10-26T20:06:39.703" v="2807" actId="164"/>
          <ac:cxnSpMkLst>
            <pc:docMk/>
            <pc:sldMk cId="1466464085" sldId="257"/>
            <ac:cxnSpMk id="26" creationId="{F2C23483-9A28-2D54-73D1-BBFFF4C6ECC5}"/>
          </ac:cxnSpMkLst>
        </pc:cxnChg>
      </pc:sldChg>
      <pc:sldChg chg="modSp mod modNotesTx">
        <pc:chgData name="Binyi Chen" userId="33b872cc-0780-4ad7-9557-d1e6aa796fd8" providerId="ADAL" clId="{A1056BEA-9164-DE4D-8935-EAC8D7D429CD}" dt="2022-11-01T22:42:34.308" v="17853" actId="5793"/>
        <pc:sldMkLst>
          <pc:docMk/>
          <pc:sldMk cId="3731241081" sldId="258"/>
        </pc:sldMkLst>
        <pc:spChg chg="mod">
          <ac:chgData name="Binyi Chen" userId="33b872cc-0780-4ad7-9557-d1e6aa796fd8" providerId="ADAL" clId="{A1056BEA-9164-DE4D-8935-EAC8D7D429CD}" dt="2022-10-26T01:07:39.828" v="1408" actId="1076"/>
          <ac:spMkLst>
            <pc:docMk/>
            <pc:sldMk cId="3731241081" sldId="258"/>
            <ac:spMk id="15" creationId="{A08D47A9-9C78-49F6-638E-27FDEE57336C}"/>
          </ac:spMkLst>
        </pc:spChg>
        <pc:spChg chg="mod">
          <ac:chgData name="Binyi Chen" userId="33b872cc-0780-4ad7-9557-d1e6aa796fd8" providerId="ADAL" clId="{A1056BEA-9164-DE4D-8935-EAC8D7D429CD}" dt="2022-11-01T22:42:34.308" v="17853" actId="5793"/>
          <ac:spMkLst>
            <pc:docMk/>
            <pc:sldMk cId="3731241081" sldId="258"/>
            <ac:spMk id="23" creationId="{0F3F1ECA-4B09-F453-4066-1C54DC3EA67D}"/>
          </ac:spMkLst>
        </pc:spChg>
        <pc:spChg chg="mod">
          <ac:chgData name="Binyi Chen" userId="33b872cc-0780-4ad7-9557-d1e6aa796fd8" providerId="ADAL" clId="{A1056BEA-9164-DE4D-8935-EAC8D7D429CD}" dt="2022-11-01T22:42:29.498" v="17847" actId="5793"/>
          <ac:spMkLst>
            <pc:docMk/>
            <pc:sldMk cId="3731241081" sldId="258"/>
            <ac:spMk id="24" creationId="{BC4C7C07-242C-30C6-3F71-0719BB88E8F3}"/>
          </ac:spMkLst>
        </pc:spChg>
      </pc:sldChg>
      <pc:sldChg chg="del">
        <pc:chgData name="Binyi Chen" userId="33b872cc-0780-4ad7-9557-d1e6aa796fd8" providerId="ADAL" clId="{A1056BEA-9164-DE4D-8935-EAC8D7D429CD}" dt="2022-10-26T14:39:37.879" v="1832" actId="2696"/>
        <pc:sldMkLst>
          <pc:docMk/>
          <pc:sldMk cId="2124790005" sldId="262"/>
        </pc:sldMkLst>
      </pc:sldChg>
      <pc:sldChg chg="modSp del mod modAnim modShow">
        <pc:chgData name="Binyi Chen" userId="33b872cc-0780-4ad7-9557-d1e6aa796fd8" providerId="ADAL" clId="{A1056BEA-9164-DE4D-8935-EAC8D7D429CD}" dt="2022-10-27T19:03:55.283" v="3776" actId="2696"/>
        <pc:sldMkLst>
          <pc:docMk/>
          <pc:sldMk cId="3655701179" sldId="267"/>
        </pc:sldMkLst>
        <pc:spChg chg="mod">
          <ac:chgData name="Binyi Chen" userId="33b872cc-0780-4ad7-9557-d1e6aa796fd8" providerId="ADAL" clId="{A1056BEA-9164-DE4D-8935-EAC8D7D429CD}" dt="2022-10-27T19:03:25.225" v="3763" actId="21"/>
          <ac:spMkLst>
            <pc:docMk/>
            <pc:sldMk cId="3655701179" sldId="267"/>
            <ac:spMk id="3" creationId="{178AAD0C-928D-D47B-0ACB-1B3C525BC9F1}"/>
          </ac:spMkLst>
        </pc:spChg>
      </pc:sldChg>
      <pc:sldChg chg="del">
        <pc:chgData name="Binyi Chen" userId="33b872cc-0780-4ad7-9557-d1e6aa796fd8" providerId="ADAL" clId="{A1056BEA-9164-DE4D-8935-EAC8D7D429CD}" dt="2022-10-26T00:41:38.174" v="1305" actId="2696"/>
        <pc:sldMkLst>
          <pc:docMk/>
          <pc:sldMk cId="3556157526" sldId="270"/>
        </pc:sldMkLst>
      </pc:sldChg>
      <pc:sldChg chg="modSp mod modAnim">
        <pc:chgData name="Binyi Chen" userId="33b872cc-0780-4ad7-9557-d1e6aa796fd8" providerId="ADAL" clId="{A1056BEA-9164-DE4D-8935-EAC8D7D429CD}" dt="2022-10-27T19:04:56.466" v="3826" actId="20577"/>
        <pc:sldMkLst>
          <pc:docMk/>
          <pc:sldMk cId="1676297969" sldId="271"/>
        </pc:sldMkLst>
        <pc:spChg chg="mod">
          <ac:chgData name="Binyi Chen" userId="33b872cc-0780-4ad7-9557-d1e6aa796fd8" providerId="ADAL" clId="{A1056BEA-9164-DE4D-8935-EAC8D7D429CD}" dt="2022-10-27T19:04:56.466" v="3826" actId="20577"/>
          <ac:spMkLst>
            <pc:docMk/>
            <pc:sldMk cId="1676297969" sldId="271"/>
            <ac:spMk id="3" creationId="{F12AE066-E3E3-FB38-DA80-679D3B769299}"/>
          </ac:spMkLst>
        </pc:spChg>
      </pc:sldChg>
      <pc:sldChg chg="addSp delSp modSp del mod">
        <pc:chgData name="Binyi Chen" userId="33b872cc-0780-4ad7-9557-d1e6aa796fd8" providerId="ADAL" clId="{A1056BEA-9164-DE4D-8935-EAC8D7D429CD}" dt="2022-10-26T18:12:10.653" v="2323" actId="2696"/>
        <pc:sldMkLst>
          <pc:docMk/>
          <pc:sldMk cId="2661825945" sldId="273"/>
        </pc:sldMkLst>
        <pc:spChg chg="del mod">
          <ac:chgData name="Binyi Chen" userId="33b872cc-0780-4ad7-9557-d1e6aa796fd8" providerId="ADAL" clId="{A1056BEA-9164-DE4D-8935-EAC8D7D429CD}" dt="2022-10-26T01:02:58.525" v="1315" actId="478"/>
          <ac:spMkLst>
            <pc:docMk/>
            <pc:sldMk cId="2661825945" sldId="273"/>
            <ac:spMk id="2" creationId="{AA5B9581-4FDF-B8A6-0D33-C614A9B782C0}"/>
          </ac:spMkLst>
        </pc:spChg>
        <pc:spChg chg="add del">
          <ac:chgData name="Binyi Chen" userId="33b872cc-0780-4ad7-9557-d1e6aa796fd8" providerId="ADAL" clId="{A1056BEA-9164-DE4D-8935-EAC8D7D429CD}" dt="2022-10-26T01:03:03.332" v="1317" actId="22"/>
          <ac:spMkLst>
            <pc:docMk/>
            <pc:sldMk cId="2661825945" sldId="273"/>
            <ac:spMk id="9" creationId="{76903518-D369-4EB4-54E8-327881CA8327}"/>
          </ac:spMkLst>
        </pc:spChg>
        <pc:spChg chg="add mod">
          <ac:chgData name="Binyi Chen" userId="33b872cc-0780-4ad7-9557-d1e6aa796fd8" providerId="ADAL" clId="{A1056BEA-9164-DE4D-8935-EAC8D7D429CD}" dt="2022-10-26T01:04:28.190" v="1385" actId="14100"/>
          <ac:spMkLst>
            <pc:docMk/>
            <pc:sldMk cId="2661825945" sldId="273"/>
            <ac:spMk id="10" creationId="{52E33F64-BE5C-EC5A-9074-1923D6D45305}"/>
          </ac:spMkLst>
        </pc:spChg>
      </pc:sldChg>
      <pc:sldChg chg="addSp modSp mod modAnim modNotesTx">
        <pc:chgData name="Binyi Chen" userId="33b872cc-0780-4ad7-9557-d1e6aa796fd8" providerId="ADAL" clId="{A1056BEA-9164-DE4D-8935-EAC8D7D429CD}" dt="2022-11-01T14:59:58.591" v="13879" actId="20577"/>
        <pc:sldMkLst>
          <pc:docMk/>
          <pc:sldMk cId="3877358230" sldId="274"/>
        </pc:sldMkLst>
        <pc:spChg chg="mod">
          <ac:chgData name="Binyi Chen" userId="33b872cc-0780-4ad7-9557-d1e6aa796fd8" providerId="ADAL" clId="{A1056BEA-9164-DE4D-8935-EAC8D7D429CD}" dt="2022-10-28T13:50:11.213" v="4313" actId="255"/>
          <ac:spMkLst>
            <pc:docMk/>
            <pc:sldMk cId="3877358230" sldId="274"/>
            <ac:spMk id="2" creationId="{D091CE4F-B805-FBBA-72DA-AC3D14D4B717}"/>
          </ac:spMkLst>
        </pc:spChg>
        <pc:spChg chg="add mod">
          <ac:chgData name="Binyi Chen" userId="33b872cc-0780-4ad7-9557-d1e6aa796fd8" providerId="ADAL" clId="{A1056BEA-9164-DE4D-8935-EAC8D7D429CD}" dt="2022-10-27T17:50:24.247" v="3186" actId="20577"/>
          <ac:spMkLst>
            <pc:docMk/>
            <pc:sldMk cId="3877358230" sldId="274"/>
            <ac:spMk id="3" creationId="{0E1CF597-934F-C075-2C79-799A819CAE9E}"/>
          </ac:spMkLst>
        </pc:spChg>
        <pc:spChg chg="mod">
          <ac:chgData name="Binyi Chen" userId="33b872cc-0780-4ad7-9557-d1e6aa796fd8" providerId="ADAL" clId="{A1056BEA-9164-DE4D-8935-EAC8D7D429CD}" dt="2022-10-27T17:46:29.271" v="3063" actId="1076"/>
          <ac:spMkLst>
            <pc:docMk/>
            <pc:sldMk cId="3877358230" sldId="274"/>
            <ac:spMk id="20" creationId="{D2D4CEEB-1A36-978E-87CC-1A147992C5EA}"/>
          </ac:spMkLst>
        </pc:spChg>
        <pc:spChg chg="mod">
          <ac:chgData name="Binyi Chen" userId="33b872cc-0780-4ad7-9557-d1e6aa796fd8" providerId="ADAL" clId="{A1056BEA-9164-DE4D-8935-EAC8D7D429CD}" dt="2022-11-01T04:06:51.845" v="8303" actId="20577"/>
          <ac:spMkLst>
            <pc:docMk/>
            <pc:sldMk cId="3877358230" sldId="274"/>
            <ac:spMk id="23" creationId="{6D8ACEF9-858E-C9AF-E24F-4B54FDE8EFCF}"/>
          </ac:spMkLst>
        </pc:spChg>
        <pc:spChg chg="mod">
          <ac:chgData name="Binyi Chen" userId="33b872cc-0780-4ad7-9557-d1e6aa796fd8" providerId="ADAL" clId="{A1056BEA-9164-DE4D-8935-EAC8D7D429CD}" dt="2022-11-01T04:06:55.435" v="8304" actId="20577"/>
          <ac:spMkLst>
            <pc:docMk/>
            <pc:sldMk cId="3877358230" sldId="274"/>
            <ac:spMk id="28" creationId="{A50BA90C-2DE9-0520-8296-8D5B3C677812}"/>
          </ac:spMkLst>
        </pc:spChg>
        <pc:spChg chg="mod">
          <ac:chgData name="Binyi Chen" userId="33b872cc-0780-4ad7-9557-d1e6aa796fd8" providerId="ADAL" clId="{A1056BEA-9164-DE4D-8935-EAC8D7D429CD}" dt="2022-11-01T04:06:58.774" v="8305" actId="20577"/>
          <ac:spMkLst>
            <pc:docMk/>
            <pc:sldMk cId="3877358230" sldId="274"/>
            <ac:spMk id="33" creationId="{7CC48951-F45F-16F8-EC2A-2DB814785652}"/>
          </ac:spMkLst>
        </pc:spChg>
      </pc:sldChg>
      <pc:sldChg chg="modSp add del mod">
        <pc:chgData name="Binyi Chen" userId="33b872cc-0780-4ad7-9557-d1e6aa796fd8" providerId="ADAL" clId="{A1056BEA-9164-DE4D-8935-EAC8D7D429CD}" dt="2022-10-27T18:41:00.430" v="3576" actId="2696"/>
        <pc:sldMkLst>
          <pc:docMk/>
          <pc:sldMk cId="1294326031" sldId="275"/>
        </pc:sldMkLst>
        <pc:spChg chg="mod">
          <ac:chgData name="Binyi Chen" userId="33b872cc-0780-4ad7-9557-d1e6aa796fd8" providerId="ADAL" clId="{A1056BEA-9164-DE4D-8935-EAC8D7D429CD}" dt="2022-10-26T18:15:49.824" v="2543" actId="20577"/>
          <ac:spMkLst>
            <pc:docMk/>
            <pc:sldMk cId="1294326031" sldId="275"/>
            <ac:spMk id="4" creationId="{1FFF40AC-EA8B-4D2A-BEEA-55DD55696C69}"/>
          </ac:spMkLst>
        </pc:spChg>
        <pc:spChg chg="mod">
          <ac:chgData name="Binyi Chen" userId="33b872cc-0780-4ad7-9557-d1e6aa796fd8" providerId="ADAL" clId="{A1056BEA-9164-DE4D-8935-EAC8D7D429CD}" dt="2022-10-26T19:20:53.923" v="2769" actId="20577"/>
          <ac:spMkLst>
            <pc:docMk/>
            <pc:sldMk cId="1294326031" sldId="275"/>
            <ac:spMk id="7" creationId="{E2857F6E-FDC8-090D-F1CB-5C64E641DF47}"/>
          </ac:spMkLst>
        </pc:spChg>
        <pc:spChg chg="mod">
          <ac:chgData name="Binyi Chen" userId="33b872cc-0780-4ad7-9557-d1e6aa796fd8" providerId="ADAL" clId="{A1056BEA-9164-DE4D-8935-EAC8D7D429CD}" dt="2022-10-26T18:16:05.264" v="2545" actId="1076"/>
          <ac:spMkLst>
            <pc:docMk/>
            <pc:sldMk cId="1294326031" sldId="275"/>
            <ac:spMk id="11" creationId="{35FBBB46-73F6-0434-0AF4-2676ED32883A}"/>
          </ac:spMkLst>
        </pc:spChg>
        <pc:spChg chg="mod">
          <ac:chgData name="Binyi Chen" userId="33b872cc-0780-4ad7-9557-d1e6aa796fd8" providerId="ADAL" clId="{A1056BEA-9164-DE4D-8935-EAC8D7D429CD}" dt="2022-10-26T01:09:28.184" v="1440" actId="1035"/>
          <ac:spMkLst>
            <pc:docMk/>
            <pc:sldMk cId="1294326031" sldId="275"/>
            <ac:spMk id="12" creationId="{743B0A95-5C06-537E-BB42-F9A4D7768ED0}"/>
          </ac:spMkLst>
        </pc:spChg>
        <pc:grpChg chg="mod">
          <ac:chgData name="Binyi Chen" userId="33b872cc-0780-4ad7-9557-d1e6aa796fd8" providerId="ADAL" clId="{A1056BEA-9164-DE4D-8935-EAC8D7D429CD}" dt="2022-10-26T19:19:29.628" v="2726" actId="1076"/>
          <ac:grpSpMkLst>
            <pc:docMk/>
            <pc:sldMk cId="1294326031" sldId="275"/>
            <ac:grpSpMk id="3" creationId="{FBF487A5-AC6C-B3DF-A609-EF800976FB21}"/>
          </ac:grpSpMkLst>
        </pc:grpChg>
        <pc:cxnChg chg="mod">
          <ac:chgData name="Binyi Chen" userId="33b872cc-0780-4ad7-9557-d1e6aa796fd8" providerId="ADAL" clId="{A1056BEA-9164-DE4D-8935-EAC8D7D429CD}" dt="2022-10-26T18:16:02.082" v="2544" actId="14100"/>
          <ac:cxnSpMkLst>
            <pc:docMk/>
            <pc:sldMk cId="1294326031" sldId="275"/>
            <ac:cxnSpMk id="9" creationId="{DE75372A-139C-2F54-2863-081E608931BC}"/>
          </ac:cxnSpMkLst>
        </pc:cxnChg>
      </pc:sldChg>
      <pc:sldChg chg="del">
        <pc:chgData name="Binyi Chen" userId="33b872cc-0780-4ad7-9557-d1e6aa796fd8" providerId="ADAL" clId="{A1056BEA-9164-DE4D-8935-EAC8D7D429CD}" dt="2022-10-26T14:39:39.961" v="1833" actId="2696"/>
        <pc:sldMkLst>
          <pc:docMk/>
          <pc:sldMk cId="2132600246" sldId="276"/>
        </pc:sldMkLst>
      </pc:sldChg>
      <pc:sldChg chg="modSp mod modAnim modNotesTx">
        <pc:chgData name="Binyi Chen" userId="33b872cc-0780-4ad7-9557-d1e6aa796fd8" providerId="ADAL" clId="{A1056BEA-9164-DE4D-8935-EAC8D7D429CD}" dt="2022-11-01T15:00:44.130" v="13923" actId="20577"/>
        <pc:sldMkLst>
          <pc:docMk/>
          <pc:sldMk cId="3481904326" sldId="277"/>
        </pc:sldMkLst>
        <pc:spChg chg="mod">
          <ac:chgData name="Binyi Chen" userId="33b872cc-0780-4ad7-9557-d1e6aa796fd8" providerId="ADAL" clId="{A1056BEA-9164-DE4D-8935-EAC8D7D429CD}" dt="2022-10-28T13:51:18.719" v="4323" actId="255"/>
          <ac:spMkLst>
            <pc:docMk/>
            <pc:sldMk cId="3481904326" sldId="277"/>
            <ac:spMk id="2" creationId="{C6FF05A8-1F0B-BFD4-D9A3-0CBA41ADEB99}"/>
          </ac:spMkLst>
        </pc:spChg>
        <pc:spChg chg="mod">
          <ac:chgData name="Binyi Chen" userId="33b872cc-0780-4ad7-9557-d1e6aa796fd8" providerId="ADAL" clId="{A1056BEA-9164-DE4D-8935-EAC8D7D429CD}" dt="2022-10-25T20:02:49.224" v="34" actId="1076"/>
          <ac:spMkLst>
            <pc:docMk/>
            <pc:sldMk cId="3481904326" sldId="277"/>
            <ac:spMk id="14" creationId="{B7354C92-DB5F-28DB-BCFC-292604038047}"/>
          </ac:spMkLst>
        </pc:spChg>
        <pc:spChg chg="mod">
          <ac:chgData name="Binyi Chen" userId="33b872cc-0780-4ad7-9557-d1e6aa796fd8" providerId="ADAL" clId="{A1056BEA-9164-DE4D-8935-EAC8D7D429CD}" dt="2022-10-26T01:07:57.589" v="1409" actId="1076"/>
          <ac:spMkLst>
            <pc:docMk/>
            <pc:sldMk cId="3481904326" sldId="277"/>
            <ac:spMk id="22" creationId="{3793E920-10B2-5475-2826-AB3E3AADA498}"/>
          </ac:spMkLst>
        </pc:spChg>
        <pc:spChg chg="mod">
          <ac:chgData name="Binyi Chen" userId="33b872cc-0780-4ad7-9557-d1e6aa796fd8" providerId="ADAL" clId="{A1056BEA-9164-DE4D-8935-EAC8D7D429CD}" dt="2022-10-26T01:07:57.589" v="1409" actId="1076"/>
          <ac:spMkLst>
            <pc:docMk/>
            <pc:sldMk cId="3481904326" sldId="277"/>
            <ac:spMk id="23" creationId="{D00397DE-738E-CB0C-2AD3-0B1B910713B4}"/>
          </ac:spMkLst>
        </pc:spChg>
        <pc:grpChg chg="mod">
          <ac:chgData name="Binyi Chen" userId="33b872cc-0780-4ad7-9557-d1e6aa796fd8" providerId="ADAL" clId="{A1056BEA-9164-DE4D-8935-EAC8D7D429CD}" dt="2022-10-25T20:02:46.264" v="33" actId="255"/>
          <ac:grpSpMkLst>
            <pc:docMk/>
            <pc:sldMk cId="3481904326" sldId="277"/>
            <ac:grpSpMk id="12" creationId="{5AA3202B-8C36-4836-ED95-199009BADE86}"/>
          </ac:grpSpMkLst>
        </pc:grpChg>
        <pc:cxnChg chg="mod">
          <ac:chgData name="Binyi Chen" userId="33b872cc-0780-4ad7-9557-d1e6aa796fd8" providerId="ADAL" clId="{A1056BEA-9164-DE4D-8935-EAC8D7D429CD}" dt="2022-10-25T20:02:46.264" v="33" actId="255"/>
          <ac:cxnSpMkLst>
            <pc:docMk/>
            <pc:sldMk cId="3481904326" sldId="277"/>
            <ac:cxnSpMk id="13" creationId="{BA24DCEA-C2E3-CFA3-6CC4-DE3884FEE169}"/>
          </ac:cxnSpMkLst>
        </pc:cxnChg>
      </pc:sldChg>
      <pc:sldChg chg="delSp modSp del mod">
        <pc:chgData name="Binyi Chen" userId="33b872cc-0780-4ad7-9557-d1e6aa796fd8" providerId="ADAL" clId="{A1056BEA-9164-DE4D-8935-EAC8D7D429CD}" dt="2022-10-26T14:39:41.097" v="1834" actId="2696"/>
        <pc:sldMkLst>
          <pc:docMk/>
          <pc:sldMk cId="1656341723" sldId="278"/>
        </pc:sldMkLst>
        <pc:spChg chg="mod">
          <ac:chgData name="Binyi Chen" userId="33b872cc-0780-4ad7-9557-d1e6aa796fd8" providerId="ADAL" clId="{A1056BEA-9164-DE4D-8935-EAC8D7D429CD}" dt="2022-10-26T01:16:37.392" v="1520" actId="255"/>
          <ac:spMkLst>
            <pc:docMk/>
            <pc:sldMk cId="1656341723" sldId="278"/>
            <ac:spMk id="2" creationId="{2C795A05-9491-D9E0-7A86-4211E72EC3DA}"/>
          </ac:spMkLst>
        </pc:spChg>
        <pc:spChg chg="del mod">
          <ac:chgData name="Binyi Chen" userId="33b872cc-0780-4ad7-9557-d1e6aa796fd8" providerId="ADAL" clId="{A1056BEA-9164-DE4D-8935-EAC8D7D429CD}" dt="2022-10-26T01:16:28.190" v="1517" actId="478"/>
          <ac:spMkLst>
            <pc:docMk/>
            <pc:sldMk cId="1656341723" sldId="278"/>
            <ac:spMk id="3" creationId="{04267E32-0295-447E-EF58-7FB5FE6A9943}"/>
          </ac:spMkLst>
        </pc:spChg>
        <pc:spChg chg="mod">
          <ac:chgData name="Binyi Chen" userId="33b872cc-0780-4ad7-9557-d1e6aa796fd8" providerId="ADAL" clId="{A1056BEA-9164-DE4D-8935-EAC8D7D429CD}" dt="2022-10-26T01:09:51.240" v="1451" actId="1038"/>
          <ac:spMkLst>
            <pc:docMk/>
            <pc:sldMk cId="1656341723" sldId="278"/>
            <ac:spMk id="4" creationId="{EAC87210-E548-289D-DF1C-457DA145DB66}"/>
          </ac:spMkLst>
        </pc:spChg>
        <pc:spChg chg="mod">
          <ac:chgData name="Binyi Chen" userId="33b872cc-0780-4ad7-9557-d1e6aa796fd8" providerId="ADAL" clId="{A1056BEA-9164-DE4D-8935-EAC8D7D429CD}" dt="2022-10-26T01:09:51.240" v="1451" actId="1038"/>
          <ac:spMkLst>
            <pc:docMk/>
            <pc:sldMk cId="1656341723" sldId="278"/>
            <ac:spMk id="5" creationId="{2D40A799-C88B-9C43-D529-375750C1938A}"/>
          </ac:spMkLst>
        </pc:spChg>
        <pc:spChg chg="del">
          <ac:chgData name="Binyi Chen" userId="33b872cc-0780-4ad7-9557-d1e6aa796fd8" providerId="ADAL" clId="{A1056BEA-9164-DE4D-8935-EAC8D7D429CD}" dt="2022-10-26T00:37:50.262" v="1259" actId="478"/>
          <ac:spMkLst>
            <pc:docMk/>
            <pc:sldMk cId="1656341723" sldId="278"/>
            <ac:spMk id="13" creationId="{FD19065B-A445-42D6-88BA-739651883295}"/>
          </ac:spMkLst>
        </pc:spChg>
        <pc:spChg chg="mod">
          <ac:chgData name="Binyi Chen" userId="33b872cc-0780-4ad7-9557-d1e6aa796fd8" providerId="ADAL" clId="{A1056BEA-9164-DE4D-8935-EAC8D7D429CD}" dt="2022-10-26T01:09:51.240" v="1451" actId="1038"/>
          <ac:spMkLst>
            <pc:docMk/>
            <pc:sldMk cId="1656341723" sldId="278"/>
            <ac:spMk id="14" creationId="{0183AE9F-9EDE-E6BE-823E-76767E4C1E9A}"/>
          </ac:spMkLst>
        </pc:spChg>
        <pc:spChg chg="mod">
          <ac:chgData name="Binyi Chen" userId="33b872cc-0780-4ad7-9557-d1e6aa796fd8" providerId="ADAL" clId="{A1056BEA-9164-DE4D-8935-EAC8D7D429CD}" dt="2022-10-26T01:09:51.240" v="1451" actId="1038"/>
          <ac:spMkLst>
            <pc:docMk/>
            <pc:sldMk cId="1656341723" sldId="278"/>
            <ac:spMk id="15" creationId="{D8A472A8-35E0-F1E7-8CA2-294F03301A41}"/>
          </ac:spMkLst>
        </pc:spChg>
        <pc:spChg chg="mod">
          <ac:chgData name="Binyi Chen" userId="33b872cc-0780-4ad7-9557-d1e6aa796fd8" providerId="ADAL" clId="{A1056BEA-9164-DE4D-8935-EAC8D7D429CD}" dt="2022-10-26T01:09:55.418" v="1452" actId="14100"/>
          <ac:spMkLst>
            <pc:docMk/>
            <pc:sldMk cId="1656341723" sldId="278"/>
            <ac:spMk id="16" creationId="{B21523EF-3B6B-465B-D264-E448372B4833}"/>
          </ac:spMkLst>
        </pc:spChg>
        <pc:cxnChg chg="mod">
          <ac:chgData name="Binyi Chen" userId="33b872cc-0780-4ad7-9557-d1e6aa796fd8" providerId="ADAL" clId="{A1056BEA-9164-DE4D-8935-EAC8D7D429CD}" dt="2022-10-26T01:09:51.240" v="1451" actId="1038"/>
          <ac:cxnSpMkLst>
            <pc:docMk/>
            <pc:sldMk cId="1656341723" sldId="278"/>
            <ac:cxnSpMk id="6" creationId="{38AEB945-34FF-DCC8-DD50-861936B45382}"/>
          </ac:cxnSpMkLst>
        </pc:cxnChg>
      </pc:sldChg>
      <pc:sldChg chg="delSp modSp del mod">
        <pc:chgData name="Binyi Chen" userId="33b872cc-0780-4ad7-9557-d1e6aa796fd8" providerId="ADAL" clId="{A1056BEA-9164-DE4D-8935-EAC8D7D429CD}" dt="2022-10-26T14:39:43.594" v="1835" actId="2696"/>
        <pc:sldMkLst>
          <pc:docMk/>
          <pc:sldMk cId="2004730833" sldId="279"/>
        </pc:sldMkLst>
        <pc:spChg chg="mod">
          <ac:chgData name="Binyi Chen" userId="33b872cc-0780-4ad7-9557-d1e6aa796fd8" providerId="ADAL" clId="{A1056BEA-9164-DE4D-8935-EAC8D7D429CD}" dt="2022-10-26T01:11:25.889" v="1475" actId="1038"/>
          <ac:spMkLst>
            <pc:docMk/>
            <pc:sldMk cId="2004730833" sldId="279"/>
            <ac:spMk id="3" creationId="{3940C31C-0F52-5EFA-1DCC-461823A7608D}"/>
          </ac:spMkLst>
        </pc:spChg>
        <pc:spChg chg="mod">
          <ac:chgData name="Binyi Chen" userId="33b872cc-0780-4ad7-9557-d1e6aa796fd8" providerId="ADAL" clId="{A1056BEA-9164-DE4D-8935-EAC8D7D429CD}" dt="2022-10-26T01:11:25.889" v="1475" actId="1038"/>
          <ac:spMkLst>
            <pc:docMk/>
            <pc:sldMk cId="2004730833" sldId="279"/>
            <ac:spMk id="4" creationId="{EAC87210-E548-289D-DF1C-457DA145DB66}"/>
          </ac:spMkLst>
        </pc:spChg>
        <pc:spChg chg="mod">
          <ac:chgData name="Binyi Chen" userId="33b872cc-0780-4ad7-9557-d1e6aa796fd8" providerId="ADAL" clId="{A1056BEA-9164-DE4D-8935-EAC8D7D429CD}" dt="2022-10-26T01:11:25.889" v="1475" actId="1038"/>
          <ac:spMkLst>
            <pc:docMk/>
            <pc:sldMk cId="2004730833" sldId="279"/>
            <ac:spMk id="5" creationId="{2D40A799-C88B-9C43-D529-375750C1938A}"/>
          </ac:spMkLst>
        </pc:spChg>
        <pc:spChg chg="del">
          <ac:chgData name="Binyi Chen" userId="33b872cc-0780-4ad7-9557-d1e6aa796fd8" providerId="ADAL" clId="{A1056BEA-9164-DE4D-8935-EAC8D7D429CD}" dt="2022-10-26T00:37:53.533" v="1260" actId="478"/>
          <ac:spMkLst>
            <pc:docMk/>
            <pc:sldMk cId="2004730833" sldId="279"/>
            <ac:spMk id="13" creationId="{FD19065B-A445-42D6-88BA-739651883295}"/>
          </ac:spMkLst>
        </pc:spChg>
        <pc:spChg chg="mod">
          <ac:chgData name="Binyi Chen" userId="33b872cc-0780-4ad7-9557-d1e6aa796fd8" providerId="ADAL" clId="{A1056BEA-9164-DE4D-8935-EAC8D7D429CD}" dt="2022-10-26T01:11:25.889" v="1475" actId="1038"/>
          <ac:spMkLst>
            <pc:docMk/>
            <pc:sldMk cId="2004730833" sldId="279"/>
            <ac:spMk id="14" creationId="{0183AE9F-9EDE-E6BE-823E-76767E4C1E9A}"/>
          </ac:spMkLst>
        </pc:spChg>
        <pc:spChg chg="mod">
          <ac:chgData name="Binyi Chen" userId="33b872cc-0780-4ad7-9557-d1e6aa796fd8" providerId="ADAL" clId="{A1056BEA-9164-DE4D-8935-EAC8D7D429CD}" dt="2022-10-26T01:11:25.889" v="1475" actId="1038"/>
          <ac:spMkLst>
            <pc:docMk/>
            <pc:sldMk cId="2004730833" sldId="279"/>
            <ac:spMk id="15" creationId="{D8A472A8-35E0-F1E7-8CA2-294F03301A41}"/>
          </ac:spMkLst>
        </pc:spChg>
        <pc:cxnChg chg="mod">
          <ac:chgData name="Binyi Chen" userId="33b872cc-0780-4ad7-9557-d1e6aa796fd8" providerId="ADAL" clId="{A1056BEA-9164-DE4D-8935-EAC8D7D429CD}" dt="2022-10-26T01:11:25.889" v="1475" actId="1038"/>
          <ac:cxnSpMkLst>
            <pc:docMk/>
            <pc:sldMk cId="2004730833" sldId="279"/>
            <ac:cxnSpMk id="6" creationId="{38AEB945-34FF-DCC8-DD50-861936B45382}"/>
          </ac:cxnSpMkLst>
        </pc:cxnChg>
      </pc:sldChg>
      <pc:sldChg chg="addSp delSp modSp del mod">
        <pc:chgData name="Binyi Chen" userId="33b872cc-0780-4ad7-9557-d1e6aa796fd8" providerId="ADAL" clId="{A1056BEA-9164-DE4D-8935-EAC8D7D429CD}" dt="2022-10-26T14:39:45.122" v="1836" actId="2696"/>
        <pc:sldMkLst>
          <pc:docMk/>
          <pc:sldMk cId="4057180506" sldId="280"/>
        </pc:sldMkLst>
        <pc:spChg chg="mod">
          <ac:chgData name="Binyi Chen" userId="33b872cc-0780-4ad7-9557-d1e6aa796fd8" providerId="ADAL" clId="{A1056BEA-9164-DE4D-8935-EAC8D7D429CD}" dt="2022-10-26T01:16:19.997" v="1516" actId="113"/>
          <ac:spMkLst>
            <pc:docMk/>
            <pc:sldMk cId="4057180506" sldId="280"/>
            <ac:spMk id="2" creationId="{E2F9D831-4389-C590-53F7-79BFE81F42B4}"/>
          </ac:spMkLst>
        </pc:spChg>
        <pc:spChg chg="del mod">
          <ac:chgData name="Binyi Chen" userId="33b872cc-0780-4ad7-9557-d1e6aa796fd8" providerId="ADAL" clId="{A1056BEA-9164-DE4D-8935-EAC8D7D429CD}" dt="2022-10-26T01:15:42.938" v="1501" actId="478"/>
          <ac:spMkLst>
            <pc:docMk/>
            <pc:sldMk cId="4057180506" sldId="280"/>
            <ac:spMk id="3" creationId="{71AF6E17-B0FF-EAFA-949F-3897ED965808}"/>
          </ac:spMkLst>
        </pc:spChg>
        <pc:spChg chg="add del mod">
          <ac:chgData name="Binyi Chen" userId="33b872cc-0780-4ad7-9557-d1e6aa796fd8" providerId="ADAL" clId="{A1056BEA-9164-DE4D-8935-EAC8D7D429CD}" dt="2022-10-26T01:16:14.830" v="1514" actId="478"/>
          <ac:spMkLst>
            <pc:docMk/>
            <pc:sldMk cId="4057180506" sldId="280"/>
            <ac:spMk id="4" creationId="{723D46E2-B49D-5D41-83BE-6EDB260C71D7}"/>
          </ac:spMkLst>
        </pc:spChg>
        <pc:spChg chg="mod">
          <ac:chgData name="Binyi Chen" userId="33b872cc-0780-4ad7-9557-d1e6aa796fd8" providerId="ADAL" clId="{A1056BEA-9164-DE4D-8935-EAC8D7D429CD}" dt="2022-10-26T01:12:00.957" v="1485" actId="14100"/>
          <ac:spMkLst>
            <pc:docMk/>
            <pc:sldMk cId="4057180506" sldId="280"/>
            <ac:spMk id="17" creationId="{6AE1461B-05DC-CFF8-1E74-60B9A77100BD}"/>
          </ac:spMkLst>
        </pc:spChg>
      </pc:sldChg>
      <pc:sldChg chg="addSp delSp modSp del mod">
        <pc:chgData name="Binyi Chen" userId="33b872cc-0780-4ad7-9557-d1e6aa796fd8" providerId="ADAL" clId="{A1056BEA-9164-DE4D-8935-EAC8D7D429CD}" dt="2022-10-26T14:39:45.989" v="1837" actId="2696"/>
        <pc:sldMkLst>
          <pc:docMk/>
          <pc:sldMk cId="374210278" sldId="284"/>
        </pc:sldMkLst>
        <pc:spChg chg="mod">
          <ac:chgData name="Binyi Chen" userId="33b872cc-0780-4ad7-9557-d1e6aa796fd8" providerId="ADAL" clId="{A1056BEA-9164-DE4D-8935-EAC8D7D429CD}" dt="2022-10-26T01:16:57.577" v="1523" actId="255"/>
          <ac:spMkLst>
            <pc:docMk/>
            <pc:sldMk cId="374210278" sldId="284"/>
            <ac:spMk id="2" creationId="{E2F9D831-4389-C590-53F7-79BFE81F42B4}"/>
          </ac:spMkLst>
        </pc:spChg>
        <pc:spChg chg="add del mod">
          <ac:chgData name="Binyi Chen" userId="33b872cc-0780-4ad7-9557-d1e6aa796fd8" providerId="ADAL" clId="{A1056BEA-9164-DE4D-8935-EAC8D7D429CD}" dt="2022-10-26T01:18:22.756" v="1533" actId="1076"/>
          <ac:spMkLst>
            <pc:docMk/>
            <pc:sldMk cId="374210278" sldId="284"/>
            <ac:spMk id="3" creationId="{4F707893-DB8D-041D-B45B-D0799355D4E7}"/>
          </ac:spMkLst>
        </pc:spChg>
        <pc:spChg chg="add del mod">
          <ac:chgData name="Binyi Chen" userId="33b872cc-0780-4ad7-9557-d1e6aa796fd8" providerId="ADAL" clId="{A1056BEA-9164-DE4D-8935-EAC8D7D429CD}" dt="2022-10-26T01:17:42.215" v="1531" actId="478"/>
          <ac:spMkLst>
            <pc:docMk/>
            <pc:sldMk cId="374210278" sldId="284"/>
            <ac:spMk id="4" creationId="{1C45708A-FA4D-5FC2-2768-74DDB69FAD98}"/>
          </ac:spMkLst>
        </pc:spChg>
        <pc:spChg chg="add del mod">
          <ac:chgData name="Binyi Chen" userId="33b872cc-0780-4ad7-9557-d1e6aa796fd8" providerId="ADAL" clId="{A1056BEA-9164-DE4D-8935-EAC8D7D429CD}" dt="2022-10-26T01:12:29.078" v="1489"/>
          <ac:spMkLst>
            <pc:docMk/>
            <pc:sldMk cId="374210278" sldId="284"/>
            <ac:spMk id="5" creationId="{172BA0F2-71D8-1BF3-4B54-FBBF0436B98F}"/>
          </ac:spMkLst>
        </pc:spChg>
        <pc:spChg chg="add del mod">
          <ac:chgData name="Binyi Chen" userId="33b872cc-0780-4ad7-9557-d1e6aa796fd8" providerId="ADAL" clId="{A1056BEA-9164-DE4D-8935-EAC8D7D429CD}" dt="2022-10-26T01:12:48.028" v="1492" actId="478"/>
          <ac:spMkLst>
            <pc:docMk/>
            <pc:sldMk cId="374210278" sldId="284"/>
            <ac:spMk id="6" creationId="{54C1398F-F5B7-C18D-75F2-320C72EC6167}"/>
          </ac:spMkLst>
        </pc:spChg>
        <pc:spChg chg="mod">
          <ac:chgData name="Binyi Chen" userId="33b872cc-0780-4ad7-9557-d1e6aa796fd8" providerId="ADAL" clId="{A1056BEA-9164-DE4D-8935-EAC8D7D429CD}" dt="2022-10-26T01:18:16.288" v="1532" actId="1076"/>
          <ac:spMkLst>
            <pc:docMk/>
            <pc:sldMk cId="374210278" sldId="284"/>
            <ac:spMk id="17" creationId="{6AE1461B-05DC-CFF8-1E74-60B9A77100BD}"/>
          </ac:spMkLst>
        </pc:spChg>
      </pc:sldChg>
      <pc:sldChg chg="modSp del mod">
        <pc:chgData name="Binyi Chen" userId="33b872cc-0780-4ad7-9557-d1e6aa796fd8" providerId="ADAL" clId="{A1056BEA-9164-DE4D-8935-EAC8D7D429CD}" dt="2022-10-26T14:39:46.795" v="1838" actId="2696"/>
        <pc:sldMkLst>
          <pc:docMk/>
          <pc:sldMk cId="968182245" sldId="285"/>
        </pc:sldMkLst>
        <pc:spChg chg="mod">
          <ac:chgData name="Binyi Chen" userId="33b872cc-0780-4ad7-9557-d1e6aa796fd8" providerId="ADAL" clId="{A1056BEA-9164-DE4D-8935-EAC8D7D429CD}" dt="2022-10-26T01:18:41.090" v="1536" actId="1076"/>
          <ac:spMkLst>
            <pc:docMk/>
            <pc:sldMk cId="968182245" sldId="285"/>
            <ac:spMk id="3" creationId="{701B3BA1-6987-ED31-C297-EDF25392CB7D}"/>
          </ac:spMkLst>
        </pc:spChg>
        <pc:spChg chg="mod">
          <ac:chgData name="Binyi Chen" userId="33b872cc-0780-4ad7-9557-d1e6aa796fd8" providerId="ADAL" clId="{A1056BEA-9164-DE4D-8935-EAC8D7D429CD}" dt="2022-10-26T01:18:35.416" v="1535" actId="1076"/>
          <ac:spMkLst>
            <pc:docMk/>
            <pc:sldMk cId="968182245" sldId="285"/>
            <ac:spMk id="17" creationId="{6AE1461B-05DC-CFF8-1E74-60B9A77100BD}"/>
          </ac:spMkLst>
        </pc:spChg>
      </pc:sldChg>
      <pc:sldChg chg="modSp del mod">
        <pc:chgData name="Binyi Chen" userId="33b872cc-0780-4ad7-9557-d1e6aa796fd8" providerId="ADAL" clId="{A1056BEA-9164-DE4D-8935-EAC8D7D429CD}" dt="2022-10-26T14:39:47.981" v="1839" actId="2696"/>
        <pc:sldMkLst>
          <pc:docMk/>
          <pc:sldMk cId="3771629455" sldId="286"/>
        </pc:sldMkLst>
        <pc:spChg chg="mod">
          <ac:chgData name="Binyi Chen" userId="33b872cc-0780-4ad7-9557-d1e6aa796fd8" providerId="ADAL" clId="{A1056BEA-9164-DE4D-8935-EAC8D7D429CD}" dt="2022-10-26T01:20:01.202" v="1551" actId="1076"/>
          <ac:spMkLst>
            <pc:docMk/>
            <pc:sldMk cId="3771629455" sldId="286"/>
            <ac:spMk id="3" creationId="{386D1CB5-F828-6502-C6F8-08238AE61632}"/>
          </ac:spMkLst>
        </pc:spChg>
        <pc:spChg chg="mod">
          <ac:chgData name="Binyi Chen" userId="33b872cc-0780-4ad7-9557-d1e6aa796fd8" providerId="ADAL" clId="{A1056BEA-9164-DE4D-8935-EAC8D7D429CD}" dt="2022-10-26T01:20:01.202" v="1551" actId="1076"/>
          <ac:spMkLst>
            <pc:docMk/>
            <pc:sldMk cId="3771629455" sldId="286"/>
            <ac:spMk id="4" creationId="{00B38531-9077-4608-EF28-E5F45917F93E}"/>
          </ac:spMkLst>
        </pc:spChg>
        <pc:spChg chg="mod">
          <ac:chgData name="Binyi Chen" userId="33b872cc-0780-4ad7-9557-d1e6aa796fd8" providerId="ADAL" clId="{A1056BEA-9164-DE4D-8935-EAC8D7D429CD}" dt="2022-10-26T01:20:01.202" v="1551" actId="1076"/>
          <ac:spMkLst>
            <pc:docMk/>
            <pc:sldMk cId="3771629455" sldId="286"/>
            <ac:spMk id="5" creationId="{74954F32-13DD-2086-4F2A-96FAE116F8B1}"/>
          </ac:spMkLst>
        </pc:spChg>
        <pc:spChg chg="mod">
          <ac:chgData name="Binyi Chen" userId="33b872cc-0780-4ad7-9557-d1e6aa796fd8" providerId="ADAL" clId="{A1056BEA-9164-DE4D-8935-EAC8D7D429CD}" dt="2022-10-26T01:20:01.202" v="1551" actId="1076"/>
          <ac:spMkLst>
            <pc:docMk/>
            <pc:sldMk cId="3771629455" sldId="286"/>
            <ac:spMk id="6" creationId="{DCF8E495-BEDE-1EF0-193C-EA8DCB8C54E2}"/>
          </ac:spMkLst>
        </pc:spChg>
        <pc:spChg chg="mod">
          <ac:chgData name="Binyi Chen" userId="33b872cc-0780-4ad7-9557-d1e6aa796fd8" providerId="ADAL" clId="{A1056BEA-9164-DE4D-8935-EAC8D7D429CD}" dt="2022-10-26T01:18:54.608" v="1538" actId="1076"/>
          <ac:spMkLst>
            <pc:docMk/>
            <pc:sldMk cId="3771629455" sldId="286"/>
            <ac:spMk id="17" creationId="{6AE1461B-05DC-CFF8-1E74-60B9A77100BD}"/>
          </ac:spMkLst>
        </pc:spChg>
      </pc:sldChg>
      <pc:sldChg chg="addSp delSp modSp del mod delAnim modAnim">
        <pc:chgData name="Binyi Chen" userId="33b872cc-0780-4ad7-9557-d1e6aa796fd8" providerId="ADAL" clId="{A1056BEA-9164-DE4D-8935-EAC8D7D429CD}" dt="2022-10-26T14:39:48.779" v="1840" actId="2696"/>
        <pc:sldMkLst>
          <pc:docMk/>
          <pc:sldMk cId="2598509324" sldId="287"/>
        </pc:sldMkLst>
        <pc:spChg chg="mod">
          <ac:chgData name="Binyi Chen" userId="33b872cc-0780-4ad7-9557-d1e6aa796fd8" providerId="ADAL" clId="{A1056BEA-9164-DE4D-8935-EAC8D7D429CD}" dt="2022-10-26T01:21:13.578" v="1564" actId="1076"/>
          <ac:spMkLst>
            <pc:docMk/>
            <pc:sldMk cId="2598509324" sldId="287"/>
            <ac:spMk id="3" creationId="{386D1CB5-F828-6502-C6F8-08238AE61632}"/>
          </ac:spMkLst>
        </pc:spChg>
        <pc:spChg chg="mod">
          <ac:chgData name="Binyi Chen" userId="33b872cc-0780-4ad7-9557-d1e6aa796fd8" providerId="ADAL" clId="{A1056BEA-9164-DE4D-8935-EAC8D7D429CD}" dt="2022-10-26T01:21:13.578" v="1564" actId="1076"/>
          <ac:spMkLst>
            <pc:docMk/>
            <pc:sldMk cId="2598509324" sldId="287"/>
            <ac:spMk id="4" creationId="{00B38531-9077-4608-EF28-E5F45917F93E}"/>
          </ac:spMkLst>
        </pc:spChg>
        <pc:spChg chg="mod">
          <ac:chgData name="Binyi Chen" userId="33b872cc-0780-4ad7-9557-d1e6aa796fd8" providerId="ADAL" clId="{A1056BEA-9164-DE4D-8935-EAC8D7D429CD}" dt="2022-10-26T01:21:13.578" v="1564" actId="1076"/>
          <ac:spMkLst>
            <pc:docMk/>
            <pc:sldMk cId="2598509324" sldId="287"/>
            <ac:spMk id="5" creationId="{74954F32-13DD-2086-4F2A-96FAE116F8B1}"/>
          </ac:spMkLst>
        </pc:spChg>
        <pc:spChg chg="mod">
          <ac:chgData name="Binyi Chen" userId="33b872cc-0780-4ad7-9557-d1e6aa796fd8" providerId="ADAL" clId="{A1056BEA-9164-DE4D-8935-EAC8D7D429CD}" dt="2022-10-26T01:21:13.578" v="1564" actId="1076"/>
          <ac:spMkLst>
            <pc:docMk/>
            <pc:sldMk cId="2598509324" sldId="287"/>
            <ac:spMk id="6" creationId="{DCF8E495-BEDE-1EF0-193C-EA8DCB8C54E2}"/>
          </ac:spMkLst>
        </pc:spChg>
        <pc:spChg chg="add del mod">
          <ac:chgData name="Binyi Chen" userId="33b872cc-0780-4ad7-9557-d1e6aa796fd8" providerId="ADAL" clId="{A1056BEA-9164-DE4D-8935-EAC8D7D429CD}" dt="2022-10-26T01:21:01.851" v="1562" actId="478"/>
          <ac:spMkLst>
            <pc:docMk/>
            <pc:sldMk cId="2598509324" sldId="287"/>
            <ac:spMk id="7" creationId="{DC5CB533-E832-B430-D278-3E526B36D907}"/>
          </ac:spMkLst>
        </pc:spChg>
        <pc:spChg chg="add del mod">
          <ac:chgData name="Binyi Chen" userId="33b872cc-0780-4ad7-9557-d1e6aa796fd8" providerId="ADAL" clId="{A1056BEA-9164-DE4D-8935-EAC8D7D429CD}" dt="2022-10-26T01:21:01.851" v="1562" actId="478"/>
          <ac:spMkLst>
            <pc:docMk/>
            <pc:sldMk cId="2598509324" sldId="287"/>
            <ac:spMk id="8" creationId="{56AC0142-A167-6A6C-0581-9DFFA57C3799}"/>
          </ac:spMkLst>
        </pc:spChg>
        <pc:spChg chg="add del mod">
          <ac:chgData name="Binyi Chen" userId="33b872cc-0780-4ad7-9557-d1e6aa796fd8" providerId="ADAL" clId="{A1056BEA-9164-DE4D-8935-EAC8D7D429CD}" dt="2022-10-26T01:21:01.851" v="1562" actId="478"/>
          <ac:spMkLst>
            <pc:docMk/>
            <pc:sldMk cId="2598509324" sldId="287"/>
            <ac:spMk id="9" creationId="{88FAA7E0-82B3-A380-20BB-9B369E530BBF}"/>
          </ac:spMkLst>
        </pc:spChg>
        <pc:spChg chg="add del mod">
          <ac:chgData name="Binyi Chen" userId="33b872cc-0780-4ad7-9557-d1e6aa796fd8" providerId="ADAL" clId="{A1056BEA-9164-DE4D-8935-EAC8D7D429CD}" dt="2022-10-26T01:21:01.851" v="1562" actId="478"/>
          <ac:spMkLst>
            <pc:docMk/>
            <pc:sldMk cId="2598509324" sldId="287"/>
            <ac:spMk id="10" creationId="{C70E7ED5-0FE8-14B6-2B57-0DB199964E46}"/>
          </ac:spMkLst>
        </pc:spChg>
        <pc:spChg chg="mod">
          <ac:chgData name="Binyi Chen" userId="33b872cc-0780-4ad7-9557-d1e6aa796fd8" providerId="ADAL" clId="{A1056BEA-9164-DE4D-8935-EAC8D7D429CD}" dt="2022-10-26T01:20:16.198" v="1553" actId="1076"/>
          <ac:spMkLst>
            <pc:docMk/>
            <pc:sldMk cId="2598509324" sldId="287"/>
            <ac:spMk id="17" creationId="{6AE1461B-05DC-CFF8-1E74-60B9A77100BD}"/>
          </ac:spMkLst>
        </pc:spChg>
      </pc:sldChg>
      <pc:sldChg chg="modSp mod modNotesTx">
        <pc:chgData name="Binyi Chen" userId="33b872cc-0780-4ad7-9557-d1e6aa796fd8" providerId="ADAL" clId="{A1056BEA-9164-DE4D-8935-EAC8D7D429CD}" dt="2022-11-01T15:08:20.456" v="13937" actId="20577"/>
        <pc:sldMkLst>
          <pc:docMk/>
          <pc:sldMk cId="3412048175" sldId="288"/>
        </pc:sldMkLst>
        <pc:spChg chg="mod">
          <ac:chgData name="Binyi Chen" userId="33b872cc-0780-4ad7-9557-d1e6aa796fd8" providerId="ADAL" clId="{A1056BEA-9164-DE4D-8935-EAC8D7D429CD}" dt="2022-11-01T15:08:20.456" v="13937" actId="20577"/>
          <ac:spMkLst>
            <pc:docMk/>
            <pc:sldMk cId="3412048175" sldId="288"/>
            <ac:spMk id="3" creationId="{B29D180C-EAE8-FA52-AD04-C1BA43CC4B41}"/>
          </ac:spMkLst>
        </pc:spChg>
      </pc:sldChg>
      <pc:sldChg chg="modSp mod modShow">
        <pc:chgData name="Binyi Chen" userId="33b872cc-0780-4ad7-9557-d1e6aa796fd8" providerId="ADAL" clId="{A1056BEA-9164-DE4D-8935-EAC8D7D429CD}" dt="2022-11-01T15:08:41.310" v="13940" actId="108"/>
        <pc:sldMkLst>
          <pc:docMk/>
          <pc:sldMk cId="4076341631" sldId="289"/>
        </pc:sldMkLst>
        <pc:spChg chg="mod">
          <ac:chgData name="Binyi Chen" userId="33b872cc-0780-4ad7-9557-d1e6aa796fd8" providerId="ADAL" clId="{A1056BEA-9164-DE4D-8935-EAC8D7D429CD}" dt="2022-11-01T15:08:41.310" v="13940" actId="108"/>
          <ac:spMkLst>
            <pc:docMk/>
            <pc:sldMk cId="4076341631" sldId="289"/>
            <ac:spMk id="3" creationId="{B29D180C-EAE8-FA52-AD04-C1BA43CC4B41}"/>
          </ac:spMkLst>
        </pc:spChg>
      </pc:sldChg>
      <pc:sldChg chg="del mod modShow">
        <pc:chgData name="Binyi Chen" userId="33b872cc-0780-4ad7-9557-d1e6aa796fd8" providerId="ADAL" clId="{A1056BEA-9164-DE4D-8935-EAC8D7D429CD}" dt="2022-11-01T05:48:12.167" v="13687" actId="2696"/>
        <pc:sldMkLst>
          <pc:docMk/>
          <pc:sldMk cId="675027131" sldId="291"/>
        </pc:sldMkLst>
      </pc:sldChg>
      <pc:sldChg chg="modSp add mod modNotesTx">
        <pc:chgData name="Binyi Chen" userId="33b872cc-0780-4ad7-9557-d1e6aa796fd8" providerId="ADAL" clId="{A1056BEA-9164-DE4D-8935-EAC8D7D429CD}" dt="2022-11-01T15:35:10.346" v="14905"/>
        <pc:sldMkLst>
          <pc:docMk/>
          <pc:sldMk cId="2841405938" sldId="291"/>
        </pc:sldMkLst>
        <pc:spChg chg="mod">
          <ac:chgData name="Binyi Chen" userId="33b872cc-0780-4ad7-9557-d1e6aa796fd8" providerId="ADAL" clId="{A1056BEA-9164-DE4D-8935-EAC8D7D429CD}" dt="2022-11-01T15:35:10.346" v="14905"/>
          <ac:spMkLst>
            <pc:docMk/>
            <pc:sldMk cId="2841405938" sldId="291"/>
            <ac:spMk id="3" creationId="{B29D180C-EAE8-FA52-AD04-C1BA43CC4B41}"/>
          </ac:spMkLst>
        </pc:spChg>
      </pc:sldChg>
      <pc:sldChg chg="modSp del mod">
        <pc:chgData name="Binyi Chen" userId="33b872cc-0780-4ad7-9557-d1e6aa796fd8" providerId="ADAL" clId="{A1056BEA-9164-DE4D-8935-EAC8D7D429CD}" dt="2022-10-26T14:40:23.597" v="1845" actId="2696"/>
        <pc:sldMkLst>
          <pc:docMk/>
          <pc:sldMk cId="1531775566" sldId="292"/>
        </pc:sldMkLst>
        <pc:spChg chg="mod">
          <ac:chgData name="Binyi Chen" userId="33b872cc-0780-4ad7-9557-d1e6aa796fd8" providerId="ADAL" clId="{A1056BEA-9164-DE4D-8935-EAC8D7D429CD}" dt="2022-10-26T01:24:38.393" v="1712" actId="14100"/>
          <ac:spMkLst>
            <pc:docMk/>
            <pc:sldMk cId="1531775566" sldId="292"/>
            <ac:spMk id="7" creationId="{A16E3E55-DFCE-B2D3-E226-F39B80DD70B1}"/>
          </ac:spMkLst>
        </pc:spChg>
        <pc:spChg chg="mod">
          <ac:chgData name="Binyi Chen" userId="33b872cc-0780-4ad7-9557-d1e6aa796fd8" providerId="ADAL" clId="{A1056BEA-9164-DE4D-8935-EAC8D7D429CD}" dt="2022-10-26T01:24:27.304" v="1710" actId="1038"/>
          <ac:spMkLst>
            <pc:docMk/>
            <pc:sldMk cId="1531775566" sldId="292"/>
            <ac:spMk id="8" creationId="{9566440F-B3D0-F8C5-F19F-8ED0FC00E412}"/>
          </ac:spMkLst>
        </pc:spChg>
        <pc:spChg chg="mod">
          <ac:chgData name="Binyi Chen" userId="33b872cc-0780-4ad7-9557-d1e6aa796fd8" providerId="ADAL" clId="{A1056BEA-9164-DE4D-8935-EAC8D7D429CD}" dt="2022-10-26T01:24:27.304" v="1710" actId="1038"/>
          <ac:spMkLst>
            <pc:docMk/>
            <pc:sldMk cId="1531775566" sldId="292"/>
            <ac:spMk id="9" creationId="{2664421D-56AC-67C4-E3BC-6B5483C2AA12}"/>
          </ac:spMkLst>
        </pc:spChg>
        <pc:spChg chg="mod">
          <ac:chgData name="Binyi Chen" userId="33b872cc-0780-4ad7-9557-d1e6aa796fd8" providerId="ADAL" clId="{A1056BEA-9164-DE4D-8935-EAC8D7D429CD}" dt="2022-10-26T01:24:56.389" v="1718" actId="20577"/>
          <ac:spMkLst>
            <pc:docMk/>
            <pc:sldMk cId="1531775566" sldId="292"/>
            <ac:spMk id="14" creationId="{4E6ACF31-981C-32C1-9E88-404AF5D1F102}"/>
          </ac:spMkLst>
        </pc:spChg>
        <pc:spChg chg="mod">
          <ac:chgData name="Binyi Chen" userId="33b872cc-0780-4ad7-9557-d1e6aa796fd8" providerId="ADAL" clId="{A1056BEA-9164-DE4D-8935-EAC8D7D429CD}" dt="2022-10-26T01:24:27.304" v="1710" actId="1038"/>
          <ac:spMkLst>
            <pc:docMk/>
            <pc:sldMk cId="1531775566" sldId="292"/>
            <ac:spMk id="15" creationId="{3C3A4B89-3192-BB57-D4A4-717228BA5885}"/>
          </ac:spMkLst>
        </pc:spChg>
        <pc:spChg chg="mod">
          <ac:chgData name="Binyi Chen" userId="33b872cc-0780-4ad7-9557-d1e6aa796fd8" providerId="ADAL" clId="{A1056BEA-9164-DE4D-8935-EAC8D7D429CD}" dt="2022-10-26T01:24:27.304" v="1710" actId="1038"/>
          <ac:spMkLst>
            <pc:docMk/>
            <pc:sldMk cId="1531775566" sldId="292"/>
            <ac:spMk id="16" creationId="{3DB7FCF5-10D6-D9A9-18E6-2B8B0D07E651}"/>
          </ac:spMkLst>
        </pc:spChg>
        <pc:spChg chg="mod">
          <ac:chgData name="Binyi Chen" userId="33b872cc-0780-4ad7-9557-d1e6aa796fd8" providerId="ADAL" clId="{A1056BEA-9164-DE4D-8935-EAC8D7D429CD}" dt="2022-10-26T01:24:35.579" v="1711" actId="14100"/>
          <ac:spMkLst>
            <pc:docMk/>
            <pc:sldMk cId="1531775566" sldId="292"/>
            <ac:spMk id="17" creationId="{6AE1461B-05DC-CFF8-1E74-60B9A77100BD}"/>
          </ac:spMkLst>
        </pc:spChg>
        <pc:spChg chg="mod">
          <ac:chgData name="Binyi Chen" userId="33b872cc-0780-4ad7-9557-d1e6aa796fd8" providerId="ADAL" clId="{A1056BEA-9164-DE4D-8935-EAC8D7D429CD}" dt="2022-10-26T01:24:53.299" v="1716" actId="20577"/>
          <ac:spMkLst>
            <pc:docMk/>
            <pc:sldMk cId="1531775566" sldId="292"/>
            <ac:spMk id="20" creationId="{DD8879BD-C8A0-2159-0FC4-9D48FB9ED2DD}"/>
          </ac:spMkLst>
        </pc:spChg>
        <pc:spChg chg="mod">
          <ac:chgData name="Binyi Chen" userId="33b872cc-0780-4ad7-9557-d1e6aa796fd8" providerId="ADAL" clId="{A1056BEA-9164-DE4D-8935-EAC8D7D429CD}" dt="2022-10-26T01:24:27.304" v="1710" actId="1038"/>
          <ac:spMkLst>
            <pc:docMk/>
            <pc:sldMk cId="1531775566" sldId="292"/>
            <ac:spMk id="21" creationId="{9CD82945-09F5-72C6-3063-19F1F3EB2579}"/>
          </ac:spMkLst>
        </pc:spChg>
        <pc:cxnChg chg="mod">
          <ac:chgData name="Binyi Chen" userId="33b872cc-0780-4ad7-9557-d1e6aa796fd8" providerId="ADAL" clId="{A1056BEA-9164-DE4D-8935-EAC8D7D429CD}" dt="2022-10-26T01:24:27.304" v="1710" actId="1038"/>
          <ac:cxnSpMkLst>
            <pc:docMk/>
            <pc:sldMk cId="1531775566" sldId="292"/>
            <ac:cxnSpMk id="11" creationId="{7534FD76-78AC-0E51-C6C6-3670C5CEA4C6}"/>
          </ac:cxnSpMkLst>
        </pc:cxnChg>
      </pc:sldChg>
      <pc:sldChg chg="addSp modSp del mod modAnim">
        <pc:chgData name="Binyi Chen" userId="33b872cc-0780-4ad7-9557-d1e6aa796fd8" providerId="ADAL" clId="{A1056BEA-9164-DE4D-8935-EAC8D7D429CD}" dt="2022-11-01T05:48:12.167" v="13687" actId="2696"/>
        <pc:sldMkLst>
          <pc:docMk/>
          <pc:sldMk cId="1154556139" sldId="293"/>
        </pc:sldMkLst>
        <pc:spChg chg="mod">
          <ac:chgData name="Binyi Chen" userId="33b872cc-0780-4ad7-9557-d1e6aa796fd8" providerId="ADAL" clId="{A1056BEA-9164-DE4D-8935-EAC8D7D429CD}" dt="2022-10-27T18:29:38.707" v="3524" actId="1076"/>
          <ac:spMkLst>
            <pc:docMk/>
            <pc:sldMk cId="1154556139" sldId="293"/>
            <ac:spMk id="4" creationId="{839F8DC6-8C58-B313-4FCE-1E71BBFD4F78}"/>
          </ac:spMkLst>
        </pc:spChg>
        <pc:spChg chg="mod">
          <ac:chgData name="Binyi Chen" userId="33b872cc-0780-4ad7-9557-d1e6aa796fd8" providerId="ADAL" clId="{A1056BEA-9164-DE4D-8935-EAC8D7D429CD}" dt="2022-10-27T18:29:38.707" v="3524" actId="1076"/>
          <ac:spMkLst>
            <pc:docMk/>
            <pc:sldMk cId="1154556139" sldId="293"/>
            <ac:spMk id="5" creationId="{7D913127-CA8C-A7E6-670A-63AE39C54F60}"/>
          </ac:spMkLst>
        </pc:spChg>
        <pc:spChg chg="add mod">
          <ac:chgData name="Binyi Chen" userId="33b872cc-0780-4ad7-9557-d1e6aa796fd8" providerId="ADAL" clId="{A1056BEA-9164-DE4D-8935-EAC8D7D429CD}" dt="2022-10-28T13:23:50.530" v="4154" actId="164"/>
          <ac:spMkLst>
            <pc:docMk/>
            <pc:sldMk cId="1154556139" sldId="293"/>
            <ac:spMk id="11" creationId="{846201B9-E52E-3CEE-82B8-358A334A04E4}"/>
          </ac:spMkLst>
        </pc:spChg>
        <pc:spChg chg="mod">
          <ac:chgData name="Binyi Chen" userId="33b872cc-0780-4ad7-9557-d1e6aa796fd8" providerId="ADAL" clId="{A1056BEA-9164-DE4D-8935-EAC8D7D429CD}" dt="2022-10-27T18:30:05.056" v="3526" actId="1076"/>
          <ac:spMkLst>
            <pc:docMk/>
            <pc:sldMk cId="1154556139" sldId="293"/>
            <ac:spMk id="26" creationId="{F1735FD3-AD86-3F28-685D-8CC3BD8B9FF1}"/>
          </ac:spMkLst>
        </pc:spChg>
        <pc:spChg chg="mod">
          <ac:chgData name="Binyi Chen" userId="33b872cc-0780-4ad7-9557-d1e6aa796fd8" providerId="ADAL" clId="{A1056BEA-9164-DE4D-8935-EAC8D7D429CD}" dt="2022-10-26T20:26:55.242" v="2986" actId="164"/>
          <ac:spMkLst>
            <pc:docMk/>
            <pc:sldMk cId="1154556139" sldId="293"/>
            <ac:spMk id="27" creationId="{D76FDC4E-ED32-38D0-DADA-292857175E6F}"/>
          </ac:spMkLst>
        </pc:spChg>
        <pc:spChg chg="mod">
          <ac:chgData name="Binyi Chen" userId="33b872cc-0780-4ad7-9557-d1e6aa796fd8" providerId="ADAL" clId="{A1056BEA-9164-DE4D-8935-EAC8D7D429CD}" dt="2022-10-27T18:29:38.707" v="3524" actId="1076"/>
          <ac:spMkLst>
            <pc:docMk/>
            <pc:sldMk cId="1154556139" sldId="293"/>
            <ac:spMk id="28" creationId="{196F30E8-94FD-FE9D-947A-D15A6D8EFEBE}"/>
          </ac:spMkLst>
        </pc:spChg>
        <pc:spChg chg="mod">
          <ac:chgData name="Binyi Chen" userId="33b872cc-0780-4ad7-9557-d1e6aa796fd8" providerId="ADAL" clId="{A1056BEA-9164-DE4D-8935-EAC8D7D429CD}" dt="2022-10-26T20:27:11.813" v="2987" actId="164"/>
          <ac:spMkLst>
            <pc:docMk/>
            <pc:sldMk cId="1154556139" sldId="293"/>
            <ac:spMk id="30" creationId="{B9AB92DF-F028-415E-1580-659A912157CF}"/>
          </ac:spMkLst>
        </pc:spChg>
        <pc:spChg chg="mod">
          <ac:chgData name="Binyi Chen" userId="33b872cc-0780-4ad7-9557-d1e6aa796fd8" providerId="ADAL" clId="{A1056BEA-9164-DE4D-8935-EAC8D7D429CD}" dt="2022-10-26T20:27:46.545" v="2988" actId="164"/>
          <ac:spMkLst>
            <pc:docMk/>
            <pc:sldMk cId="1154556139" sldId="293"/>
            <ac:spMk id="32" creationId="{94E19323-26EE-421F-D4FC-C5AE30A724D0}"/>
          </ac:spMkLst>
        </pc:spChg>
        <pc:spChg chg="mod">
          <ac:chgData name="Binyi Chen" userId="33b872cc-0780-4ad7-9557-d1e6aa796fd8" providerId="ADAL" clId="{A1056BEA-9164-DE4D-8935-EAC8D7D429CD}" dt="2022-10-26T20:27:55.414" v="2989" actId="164"/>
          <ac:spMkLst>
            <pc:docMk/>
            <pc:sldMk cId="1154556139" sldId="293"/>
            <ac:spMk id="34" creationId="{57415EB9-D675-5239-556D-6A65DA72AEC7}"/>
          </ac:spMkLst>
        </pc:spChg>
        <pc:spChg chg="mod">
          <ac:chgData name="Binyi Chen" userId="33b872cc-0780-4ad7-9557-d1e6aa796fd8" providerId="ADAL" clId="{A1056BEA-9164-DE4D-8935-EAC8D7D429CD}" dt="2022-10-26T20:27:46.545" v="2988" actId="164"/>
          <ac:spMkLst>
            <pc:docMk/>
            <pc:sldMk cId="1154556139" sldId="293"/>
            <ac:spMk id="35" creationId="{3B1FC8B3-012C-6D93-4E9E-39DAC3C9B880}"/>
          </ac:spMkLst>
        </pc:spChg>
        <pc:spChg chg="mod">
          <ac:chgData name="Binyi Chen" userId="33b872cc-0780-4ad7-9557-d1e6aa796fd8" providerId="ADAL" clId="{A1056BEA-9164-DE4D-8935-EAC8D7D429CD}" dt="2022-10-27T18:29:38.707" v="3524" actId="1076"/>
          <ac:spMkLst>
            <pc:docMk/>
            <pc:sldMk cId="1154556139" sldId="293"/>
            <ac:spMk id="36" creationId="{7586B7E0-5E09-1496-FCAE-54DAD0F7CFDB}"/>
          </ac:spMkLst>
        </pc:spChg>
        <pc:spChg chg="mod">
          <ac:chgData name="Binyi Chen" userId="33b872cc-0780-4ad7-9557-d1e6aa796fd8" providerId="ADAL" clId="{A1056BEA-9164-DE4D-8935-EAC8D7D429CD}" dt="2022-10-26T20:28:02.726" v="2990" actId="164"/>
          <ac:spMkLst>
            <pc:docMk/>
            <pc:sldMk cId="1154556139" sldId="293"/>
            <ac:spMk id="37" creationId="{DFEC4D7A-8AF8-7C31-644E-792AA7316696}"/>
          </ac:spMkLst>
        </pc:spChg>
        <pc:spChg chg="mod">
          <ac:chgData name="Binyi Chen" userId="33b872cc-0780-4ad7-9557-d1e6aa796fd8" providerId="ADAL" clId="{A1056BEA-9164-DE4D-8935-EAC8D7D429CD}" dt="2022-10-28T13:16:24.958" v="3995" actId="1076"/>
          <ac:spMkLst>
            <pc:docMk/>
            <pc:sldMk cId="1154556139" sldId="293"/>
            <ac:spMk id="39" creationId="{EC6F9C0B-7559-BAF6-232A-A0E1572CB3ED}"/>
          </ac:spMkLst>
        </pc:spChg>
        <pc:spChg chg="mod">
          <ac:chgData name="Binyi Chen" userId="33b872cc-0780-4ad7-9557-d1e6aa796fd8" providerId="ADAL" clId="{A1056BEA-9164-DE4D-8935-EAC8D7D429CD}" dt="2022-10-28T13:22:54.433" v="4146"/>
          <ac:spMkLst>
            <pc:docMk/>
            <pc:sldMk cId="1154556139" sldId="293"/>
            <ac:spMk id="44" creationId="{DC160973-F197-16A0-10F6-D3A01CECAEF6}"/>
          </ac:spMkLst>
        </pc:spChg>
        <pc:grpChg chg="add mod">
          <ac:chgData name="Binyi Chen" userId="33b872cc-0780-4ad7-9557-d1e6aa796fd8" providerId="ADAL" clId="{A1056BEA-9164-DE4D-8935-EAC8D7D429CD}" dt="2022-10-27T18:29:38.707" v="3524" actId="1076"/>
          <ac:grpSpMkLst>
            <pc:docMk/>
            <pc:sldMk cId="1154556139" sldId="293"/>
            <ac:grpSpMk id="3" creationId="{2F14CBCB-2C84-A681-FE92-57E90C9D4D48}"/>
          </ac:grpSpMkLst>
        </pc:grpChg>
        <pc:grpChg chg="add mod">
          <ac:chgData name="Binyi Chen" userId="33b872cc-0780-4ad7-9557-d1e6aa796fd8" providerId="ADAL" clId="{A1056BEA-9164-DE4D-8935-EAC8D7D429CD}" dt="2022-10-27T18:29:38.707" v="3524" actId="1076"/>
          <ac:grpSpMkLst>
            <pc:docMk/>
            <pc:sldMk cId="1154556139" sldId="293"/>
            <ac:grpSpMk id="6" creationId="{9F6B3F0D-3330-AA3F-0BEA-DB068DA9412C}"/>
          </ac:grpSpMkLst>
        </pc:grpChg>
        <pc:grpChg chg="add mod">
          <ac:chgData name="Binyi Chen" userId="33b872cc-0780-4ad7-9557-d1e6aa796fd8" providerId="ADAL" clId="{A1056BEA-9164-DE4D-8935-EAC8D7D429CD}" dt="2022-10-27T18:29:38.707" v="3524" actId="1076"/>
          <ac:grpSpMkLst>
            <pc:docMk/>
            <pc:sldMk cId="1154556139" sldId="293"/>
            <ac:grpSpMk id="7" creationId="{D542D78D-D8DD-59B0-7979-26BB9F2E3B74}"/>
          </ac:grpSpMkLst>
        </pc:grpChg>
        <pc:grpChg chg="add mod">
          <ac:chgData name="Binyi Chen" userId="33b872cc-0780-4ad7-9557-d1e6aa796fd8" providerId="ADAL" clId="{A1056BEA-9164-DE4D-8935-EAC8D7D429CD}" dt="2022-10-27T18:29:38.707" v="3524" actId="1076"/>
          <ac:grpSpMkLst>
            <pc:docMk/>
            <pc:sldMk cId="1154556139" sldId="293"/>
            <ac:grpSpMk id="8" creationId="{C18B9756-45BD-25F9-2365-15B4E1D6E93D}"/>
          </ac:grpSpMkLst>
        </pc:grpChg>
        <pc:grpChg chg="add mod">
          <ac:chgData name="Binyi Chen" userId="33b872cc-0780-4ad7-9557-d1e6aa796fd8" providerId="ADAL" clId="{A1056BEA-9164-DE4D-8935-EAC8D7D429CD}" dt="2022-10-27T18:29:38.707" v="3524" actId="1076"/>
          <ac:grpSpMkLst>
            <pc:docMk/>
            <pc:sldMk cId="1154556139" sldId="293"/>
            <ac:grpSpMk id="10" creationId="{BC8F626E-3BFB-8170-65A0-98BCCBB78940}"/>
          </ac:grpSpMkLst>
        </pc:grpChg>
        <pc:grpChg chg="add mod">
          <ac:chgData name="Binyi Chen" userId="33b872cc-0780-4ad7-9557-d1e6aa796fd8" providerId="ADAL" clId="{A1056BEA-9164-DE4D-8935-EAC8D7D429CD}" dt="2022-10-28T13:23:50.530" v="4154" actId="164"/>
          <ac:grpSpMkLst>
            <pc:docMk/>
            <pc:sldMk cId="1154556139" sldId="293"/>
            <ac:grpSpMk id="16" creationId="{30E8C8C7-FE07-1039-8751-86204FCD5781}"/>
          </ac:grpSpMkLst>
        </pc:grpChg>
        <pc:cxnChg chg="mod">
          <ac:chgData name="Binyi Chen" userId="33b872cc-0780-4ad7-9557-d1e6aa796fd8" providerId="ADAL" clId="{A1056BEA-9164-DE4D-8935-EAC8D7D429CD}" dt="2022-10-26T20:26:55.242" v="2986" actId="164"/>
          <ac:cxnSpMkLst>
            <pc:docMk/>
            <pc:sldMk cId="1154556139" sldId="293"/>
            <ac:cxnSpMk id="9" creationId="{7688593A-8034-27C5-56C5-478323202224}"/>
          </ac:cxnSpMkLst>
        </pc:cxnChg>
        <pc:cxnChg chg="add mod">
          <ac:chgData name="Binyi Chen" userId="33b872cc-0780-4ad7-9557-d1e6aa796fd8" providerId="ADAL" clId="{A1056BEA-9164-DE4D-8935-EAC8D7D429CD}" dt="2022-10-28T13:23:50.530" v="4154" actId="164"/>
          <ac:cxnSpMkLst>
            <pc:docMk/>
            <pc:sldMk cId="1154556139" sldId="293"/>
            <ac:cxnSpMk id="13" creationId="{2BB2DF0C-A9E3-D481-15AF-86826A7BD7CF}"/>
          </ac:cxnSpMkLst>
        </pc:cxnChg>
        <pc:cxnChg chg="mod">
          <ac:chgData name="Binyi Chen" userId="33b872cc-0780-4ad7-9557-d1e6aa796fd8" providerId="ADAL" clId="{A1056BEA-9164-DE4D-8935-EAC8D7D429CD}" dt="2022-10-26T20:27:11.813" v="2987" actId="164"/>
          <ac:cxnSpMkLst>
            <pc:docMk/>
            <pc:sldMk cId="1154556139" sldId="293"/>
            <ac:cxnSpMk id="29" creationId="{539F2171-3D65-E476-EDF9-CF390A9EE16A}"/>
          </ac:cxnSpMkLst>
        </pc:cxnChg>
        <pc:cxnChg chg="mod">
          <ac:chgData name="Binyi Chen" userId="33b872cc-0780-4ad7-9557-d1e6aa796fd8" providerId="ADAL" clId="{A1056BEA-9164-DE4D-8935-EAC8D7D429CD}" dt="2022-10-26T20:27:46.545" v="2988" actId="164"/>
          <ac:cxnSpMkLst>
            <pc:docMk/>
            <pc:sldMk cId="1154556139" sldId="293"/>
            <ac:cxnSpMk id="31" creationId="{AF9B258C-F03D-EF14-1B9C-7247B9BF634E}"/>
          </ac:cxnSpMkLst>
        </pc:cxnChg>
        <pc:cxnChg chg="mod">
          <ac:chgData name="Binyi Chen" userId="33b872cc-0780-4ad7-9557-d1e6aa796fd8" providerId="ADAL" clId="{A1056BEA-9164-DE4D-8935-EAC8D7D429CD}" dt="2022-10-26T20:27:55.414" v="2989" actId="164"/>
          <ac:cxnSpMkLst>
            <pc:docMk/>
            <pc:sldMk cId="1154556139" sldId="293"/>
            <ac:cxnSpMk id="33" creationId="{A69EBFD7-5835-FF54-B429-70B36A13D8D3}"/>
          </ac:cxnSpMkLst>
        </pc:cxnChg>
        <pc:cxnChg chg="mod">
          <ac:chgData name="Binyi Chen" userId="33b872cc-0780-4ad7-9557-d1e6aa796fd8" providerId="ADAL" clId="{A1056BEA-9164-DE4D-8935-EAC8D7D429CD}" dt="2022-10-26T20:28:02.726" v="2990" actId="164"/>
          <ac:cxnSpMkLst>
            <pc:docMk/>
            <pc:sldMk cId="1154556139" sldId="293"/>
            <ac:cxnSpMk id="38" creationId="{8220A7FF-F435-E53B-2E1B-5BA8DA924387}"/>
          </ac:cxnSpMkLst>
        </pc:cxnChg>
      </pc:sldChg>
      <pc:sldChg chg="modSp add modAnim modNotesTx">
        <pc:chgData name="Binyi Chen" userId="33b872cc-0780-4ad7-9557-d1e6aa796fd8" providerId="ADAL" clId="{A1056BEA-9164-DE4D-8935-EAC8D7D429CD}" dt="2022-11-01T23:14:22.139" v="18082" actId="20577"/>
        <pc:sldMkLst>
          <pc:docMk/>
          <pc:sldMk cId="3304473290" sldId="293"/>
        </pc:sldMkLst>
        <pc:spChg chg="mod">
          <ac:chgData name="Binyi Chen" userId="33b872cc-0780-4ad7-9557-d1e6aa796fd8" providerId="ADAL" clId="{A1056BEA-9164-DE4D-8935-EAC8D7D429CD}" dt="2022-11-01T23:14:22.139" v="18082" actId="20577"/>
          <ac:spMkLst>
            <pc:docMk/>
            <pc:sldMk cId="3304473290" sldId="293"/>
            <ac:spMk id="44" creationId="{DC160973-F197-16A0-10F6-D3A01CECAEF6}"/>
          </ac:spMkLst>
        </pc:spChg>
      </pc:sldChg>
      <pc:sldChg chg="addSp delSp modSp mod modAnim modNotesTx">
        <pc:chgData name="Binyi Chen" userId="33b872cc-0780-4ad7-9557-d1e6aa796fd8" providerId="ADAL" clId="{A1056BEA-9164-DE4D-8935-EAC8D7D429CD}" dt="2022-11-01T23:20:22.128" v="18136" actId="20577"/>
        <pc:sldMkLst>
          <pc:docMk/>
          <pc:sldMk cId="4187248683" sldId="294"/>
        </pc:sldMkLst>
        <pc:spChg chg="add del mod">
          <ac:chgData name="Binyi Chen" userId="33b872cc-0780-4ad7-9557-d1e6aa796fd8" providerId="ADAL" clId="{A1056BEA-9164-DE4D-8935-EAC8D7D429CD}" dt="2022-10-26T01:06:15.610" v="1390"/>
          <ac:spMkLst>
            <pc:docMk/>
            <pc:sldMk cId="4187248683" sldId="294"/>
            <ac:spMk id="3" creationId="{918263BF-9A22-B123-42A5-E9CBC5851DA4}"/>
          </ac:spMkLst>
        </pc:spChg>
        <pc:spChg chg="mod">
          <ac:chgData name="Binyi Chen" userId="33b872cc-0780-4ad7-9557-d1e6aa796fd8" providerId="ADAL" clId="{A1056BEA-9164-DE4D-8935-EAC8D7D429CD}" dt="2022-10-27T18:19:43.532" v="3473" actId="165"/>
          <ac:spMkLst>
            <pc:docMk/>
            <pc:sldMk cId="4187248683" sldId="294"/>
            <ac:spMk id="6" creationId="{7ADC1CB3-35A4-9C6C-02DB-E7A0E09FE05A}"/>
          </ac:spMkLst>
        </pc:spChg>
        <pc:spChg chg="mod topLvl">
          <ac:chgData name="Binyi Chen" userId="33b872cc-0780-4ad7-9557-d1e6aa796fd8" providerId="ADAL" clId="{A1056BEA-9164-DE4D-8935-EAC8D7D429CD}" dt="2022-10-27T18:19:49.890" v="3474" actId="164"/>
          <ac:spMkLst>
            <pc:docMk/>
            <pc:sldMk cId="4187248683" sldId="294"/>
            <ac:spMk id="7" creationId="{8FF761DE-2691-271A-57CE-160A3CFA3900}"/>
          </ac:spMkLst>
        </pc:spChg>
        <pc:spChg chg="del mod">
          <ac:chgData name="Binyi Chen" userId="33b872cc-0780-4ad7-9557-d1e6aa796fd8" providerId="ADAL" clId="{A1056BEA-9164-DE4D-8935-EAC8D7D429CD}" dt="2022-10-27T18:07:27.894" v="3336" actId="478"/>
          <ac:spMkLst>
            <pc:docMk/>
            <pc:sldMk cId="4187248683" sldId="294"/>
            <ac:spMk id="8" creationId="{9759A28B-E729-B86F-7EE3-4DAE0A4E78DD}"/>
          </ac:spMkLst>
        </pc:spChg>
        <pc:spChg chg="mod topLvl">
          <ac:chgData name="Binyi Chen" userId="33b872cc-0780-4ad7-9557-d1e6aa796fd8" providerId="ADAL" clId="{A1056BEA-9164-DE4D-8935-EAC8D7D429CD}" dt="2022-10-27T18:19:56.411" v="3475" actId="164"/>
          <ac:spMkLst>
            <pc:docMk/>
            <pc:sldMk cId="4187248683" sldId="294"/>
            <ac:spMk id="11" creationId="{A700CFB6-97C9-0134-3D82-87447D14C77B}"/>
          </ac:spMkLst>
        </pc:spChg>
        <pc:spChg chg="mod topLvl">
          <ac:chgData name="Binyi Chen" userId="33b872cc-0780-4ad7-9557-d1e6aa796fd8" providerId="ADAL" clId="{A1056BEA-9164-DE4D-8935-EAC8D7D429CD}" dt="2022-10-27T18:19:56.411" v="3475" actId="164"/>
          <ac:spMkLst>
            <pc:docMk/>
            <pc:sldMk cId="4187248683" sldId="294"/>
            <ac:spMk id="12" creationId="{A0CA469E-4CF6-60F4-C36B-0110CCE25C14}"/>
          </ac:spMkLst>
        </pc:spChg>
        <pc:spChg chg="mod">
          <ac:chgData name="Binyi Chen" userId="33b872cc-0780-4ad7-9557-d1e6aa796fd8" providerId="ADAL" clId="{A1056BEA-9164-DE4D-8935-EAC8D7D429CD}" dt="2022-10-25T20:05:16.965" v="55" actId="255"/>
          <ac:spMkLst>
            <pc:docMk/>
            <pc:sldMk cId="4187248683" sldId="294"/>
            <ac:spMk id="13" creationId="{FB58CE83-D4F7-66F6-069C-433BD8889F81}"/>
          </ac:spMkLst>
        </pc:spChg>
        <pc:spChg chg="mod">
          <ac:chgData name="Binyi Chen" userId="33b872cc-0780-4ad7-9557-d1e6aa796fd8" providerId="ADAL" clId="{A1056BEA-9164-DE4D-8935-EAC8D7D429CD}" dt="2022-10-26T01:22:20.887" v="1598" actId="20577"/>
          <ac:spMkLst>
            <pc:docMk/>
            <pc:sldMk cId="4187248683" sldId="294"/>
            <ac:spMk id="14" creationId="{6458CE3B-AF8F-AD40-F91C-28B7416B114A}"/>
          </ac:spMkLst>
        </pc:spChg>
        <pc:spChg chg="mod">
          <ac:chgData name="Binyi Chen" userId="33b872cc-0780-4ad7-9557-d1e6aa796fd8" providerId="ADAL" clId="{A1056BEA-9164-DE4D-8935-EAC8D7D429CD}" dt="2022-11-01T23:20:22.128" v="18136" actId="20577"/>
          <ac:spMkLst>
            <pc:docMk/>
            <pc:sldMk cId="4187248683" sldId="294"/>
            <ac:spMk id="16" creationId="{185687E2-A1CB-8A93-2FFF-7916884B60E0}"/>
          </ac:spMkLst>
        </pc:spChg>
        <pc:spChg chg="mod">
          <ac:chgData name="Binyi Chen" userId="33b872cc-0780-4ad7-9557-d1e6aa796fd8" providerId="ADAL" clId="{A1056BEA-9164-DE4D-8935-EAC8D7D429CD}" dt="2022-10-28T15:23:04.108" v="4349"/>
          <ac:spMkLst>
            <pc:docMk/>
            <pc:sldMk cId="4187248683" sldId="294"/>
            <ac:spMk id="17" creationId="{C8E578CA-6767-A981-ECB3-551CC7ABFF0F}"/>
          </ac:spMkLst>
        </pc:spChg>
        <pc:spChg chg="add del mod">
          <ac:chgData name="Binyi Chen" userId="33b872cc-0780-4ad7-9557-d1e6aa796fd8" providerId="ADAL" clId="{A1056BEA-9164-DE4D-8935-EAC8D7D429CD}" dt="2022-10-25T19:56:46.967" v="4"/>
          <ac:spMkLst>
            <pc:docMk/>
            <pc:sldMk cId="4187248683" sldId="294"/>
            <ac:spMk id="19" creationId="{5AAF5A82-F09B-A517-1E38-BFA0E63555D3}"/>
          </ac:spMkLst>
        </pc:spChg>
        <pc:grpChg chg="add del mod topLvl">
          <ac:chgData name="Binyi Chen" userId="33b872cc-0780-4ad7-9557-d1e6aa796fd8" providerId="ADAL" clId="{A1056BEA-9164-DE4D-8935-EAC8D7D429CD}" dt="2022-10-27T18:19:43.532" v="3473" actId="165"/>
          <ac:grpSpMkLst>
            <pc:docMk/>
            <pc:sldMk cId="4187248683" sldId="294"/>
            <ac:grpSpMk id="3" creationId="{AA17C362-DFB2-305C-E3AF-8791EFDFD85B}"/>
          </ac:grpSpMkLst>
        </pc:grpChg>
        <pc:grpChg chg="mod topLvl">
          <ac:chgData name="Binyi Chen" userId="33b872cc-0780-4ad7-9557-d1e6aa796fd8" providerId="ADAL" clId="{A1056BEA-9164-DE4D-8935-EAC8D7D429CD}" dt="2022-10-27T18:19:56.411" v="3475" actId="164"/>
          <ac:grpSpMkLst>
            <pc:docMk/>
            <pc:sldMk cId="4187248683" sldId="294"/>
            <ac:grpSpMk id="4" creationId="{F4A87C1C-945F-6144-EEAE-DBD626D3E59F}"/>
          </ac:grpSpMkLst>
        </pc:grpChg>
        <pc:grpChg chg="add mod topLvl">
          <ac:chgData name="Binyi Chen" userId="33b872cc-0780-4ad7-9557-d1e6aa796fd8" providerId="ADAL" clId="{A1056BEA-9164-DE4D-8935-EAC8D7D429CD}" dt="2022-10-27T18:19:49.890" v="3474" actId="164"/>
          <ac:grpSpMkLst>
            <pc:docMk/>
            <pc:sldMk cId="4187248683" sldId="294"/>
            <ac:grpSpMk id="15" creationId="{23C63970-80B6-50C1-ACFD-A29511E389FF}"/>
          </ac:grpSpMkLst>
        </pc:grpChg>
        <pc:grpChg chg="add del mod">
          <ac:chgData name="Binyi Chen" userId="33b872cc-0780-4ad7-9557-d1e6aa796fd8" providerId="ADAL" clId="{A1056BEA-9164-DE4D-8935-EAC8D7D429CD}" dt="2022-10-27T18:19:34.834" v="3472" actId="165"/>
          <ac:grpSpMkLst>
            <pc:docMk/>
            <pc:sldMk cId="4187248683" sldId="294"/>
            <ac:grpSpMk id="19" creationId="{4370E621-1C47-3BB4-2002-731DB9E9DAAC}"/>
          </ac:grpSpMkLst>
        </pc:grpChg>
        <pc:grpChg chg="add mod">
          <ac:chgData name="Binyi Chen" userId="33b872cc-0780-4ad7-9557-d1e6aa796fd8" providerId="ADAL" clId="{A1056BEA-9164-DE4D-8935-EAC8D7D429CD}" dt="2022-10-27T18:19:49.890" v="3474" actId="164"/>
          <ac:grpSpMkLst>
            <pc:docMk/>
            <pc:sldMk cId="4187248683" sldId="294"/>
            <ac:grpSpMk id="20" creationId="{3214198D-7BEA-0D4B-951D-4651DC73C1CE}"/>
          </ac:grpSpMkLst>
        </pc:grpChg>
        <pc:grpChg chg="add mod">
          <ac:chgData name="Binyi Chen" userId="33b872cc-0780-4ad7-9557-d1e6aa796fd8" providerId="ADAL" clId="{A1056BEA-9164-DE4D-8935-EAC8D7D429CD}" dt="2022-10-27T18:19:56.411" v="3475" actId="164"/>
          <ac:grpSpMkLst>
            <pc:docMk/>
            <pc:sldMk cId="4187248683" sldId="294"/>
            <ac:grpSpMk id="21" creationId="{1121A41B-8EAD-97F0-E646-C038C69226C2}"/>
          </ac:grpSpMkLst>
        </pc:grpChg>
        <pc:cxnChg chg="mod">
          <ac:chgData name="Binyi Chen" userId="33b872cc-0780-4ad7-9557-d1e6aa796fd8" providerId="ADAL" clId="{A1056BEA-9164-DE4D-8935-EAC8D7D429CD}" dt="2022-10-27T18:19:43.532" v="3473" actId="165"/>
          <ac:cxnSpMkLst>
            <pc:docMk/>
            <pc:sldMk cId="4187248683" sldId="294"/>
            <ac:cxnSpMk id="5" creationId="{26E48BF2-5EB2-D602-0C43-33FB625D3E96}"/>
          </ac:cxnSpMkLst>
        </pc:cxnChg>
        <pc:cxnChg chg="del mod">
          <ac:chgData name="Binyi Chen" userId="33b872cc-0780-4ad7-9557-d1e6aa796fd8" providerId="ADAL" clId="{A1056BEA-9164-DE4D-8935-EAC8D7D429CD}" dt="2022-10-27T18:07:27.894" v="3336" actId="478"/>
          <ac:cxnSpMkLst>
            <pc:docMk/>
            <pc:sldMk cId="4187248683" sldId="294"/>
            <ac:cxnSpMk id="9" creationId="{5B2F2E96-5D59-BF3E-29C5-A3336518EF0D}"/>
          </ac:cxnSpMkLst>
        </pc:cxnChg>
        <pc:cxnChg chg="mod topLvl">
          <ac:chgData name="Binyi Chen" userId="33b872cc-0780-4ad7-9557-d1e6aa796fd8" providerId="ADAL" clId="{A1056BEA-9164-DE4D-8935-EAC8D7D429CD}" dt="2022-10-27T18:19:56.411" v="3475" actId="164"/>
          <ac:cxnSpMkLst>
            <pc:docMk/>
            <pc:sldMk cId="4187248683" sldId="294"/>
            <ac:cxnSpMk id="10" creationId="{00634DBC-0032-A450-5D48-35DB1632FF8D}"/>
          </ac:cxnSpMkLst>
        </pc:cxnChg>
        <pc:cxnChg chg="mod">
          <ac:chgData name="Binyi Chen" userId="33b872cc-0780-4ad7-9557-d1e6aa796fd8" providerId="ADAL" clId="{A1056BEA-9164-DE4D-8935-EAC8D7D429CD}" dt="2022-10-28T15:23:04.108" v="4349"/>
          <ac:cxnSpMkLst>
            <pc:docMk/>
            <pc:sldMk cId="4187248683" sldId="294"/>
            <ac:cxnSpMk id="18" creationId="{82355509-47A4-3FFA-2209-2DDD635B6672}"/>
          </ac:cxnSpMkLst>
        </pc:cxnChg>
      </pc:sldChg>
      <pc:sldChg chg="modSp mod modShow modNotesTx">
        <pc:chgData name="Binyi Chen" userId="33b872cc-0780-4ad7-9557-d1e6aa796fd8" providerId="ADAL" clId="{A1056BEA-9164-DE4D-8935-EAC8D7D429CD}" dt="2022-11-01T15:36:02.520" v="14909"/>
        <pc:sldMkLst>
          <pc:docMk/>
          <pc:sldMk cId="353934886" sldId="295"/>
        </pc:sldMkLst>
        <pc:spChg chg="mod">
          <ac:chgData name="Binyi Chen" userId="33b872cc-0780-4ad7-9557-d1e6aa796fd8" providerId="ADAL" clId="{A1056BEA-9164-DE4D-8935-EAC8D7D429CD}" dt="2022-11-01T15:35:44.596" v="14908" actId="207"/>
          <ac:spMkLst>
            <pc:docMk/>
            <pc:sldMk cId="353934886" sldId="295"/>
            <ac:spMk id="3" creationId="{B29D180C-EAE8-FA52-AD04-C1BA43CC4B41}"/>
          </ac:spMkLst>
        </pc:spChg>
      </pc:sldChg>
      <pc:sldChg chg="modSp del mod">
        <pc:chgData name="Binyi Chen" userId="33b872cc-0780-4ad7-9557-d1e6aa796fd8" providerId="ADAL" clId="{A1056BEA-9164-DE4D-8935-EAC8D7D429CD}" dt="2022-10-27T18:38:24" v="3567" actId="2696"/>
        <pc:sldMkLst>
          <pc:docMk/>
          <pc:sldMk cId="3658133147" sldId="296"/>
        </pc:sldMkLst>
        <pc:spChg chg="mod">
          <ac:chgData name="Binyi Chen" userId="33b872cc-0780-4ad7-9557-d1e6aa796fd8" providerId="ADAL" clId="{A1056BEA-9164-DE4D-8935-EAC8D7D429CD}" dt="2022-10-25T20:07:55.359" v="78" actId="1076"/>
          <ac:spMkLst>
            <pc:docMk/>
            <pc:sldMk cId="3658133147" sldId="296"/>
            <ac:spMk id="19" creationId="{A7263BAD-BE19-B4E4-E33F-2F5B429AAB0F}"/>
          </ac:spMkLst>
        </pc:spChg>
        <pc:spChg chg="mod">
          <ac:chgData name="Binyi Chen" userId="33b872cc-0780-4ad7-9557-d1e6aa796fd8" providerId="ADAL" clId="{A1056BEA-9164-DE4D-8935-EAC8D7D429CD}" dt="2022-10-25T20:08:03.632" v="81" actId="1076"/>
          <ac:spMkLst>
            <pc:docMk/>
            <pc:sldMk cId="3658133147" sldId="296"/>
            <ac:spMk id="20" creationId="{F136FB2B-D88D-5D78-8905-6D03FCC7F31E}"/>
          </ac:spMkLst>
        </pc:spChg>
        <pc:spChg chg="mod">
          <ac:chgData name="Binyi Chen" userId="33b872cc-0780-4ad7-9557-d1e6aa796fd8" providerId="ADAL" clId="{A1056BEA-9164-DE4D-8935-EAC8D7D429CD}" dt="2022-10-26T00:39:25.090" v="1279" actId="1076"/>
          <ac:spMkLst>
            <pc:docMk/>
            <pc:sldMk cId="3658133147" sldId="296"/>
            <ac:spMk id="31" creationId="{DDE8D806-8B23-97D5-BBA6-6DEC8D8201EA}"/>
          </ac:spMkLst>
        </pc:spChg>
        <pc:spChg chg="mod">
          <ac:chgData name="Binyi Chen" userId="33b872cc-0780-4ad7-9557-d1e6aa796fd8" providerId="ADAL" clId="{A1056BEA-9164-DE4D-8935-EAC8D7D429CD}" dt="2022-10-25T20:08:44.279" v="86" actId="1076"/>
          <ac:spMkLst>
            <pc:docMk/>
            <pc:sldMk cId="3658133147" sldId="296"/>
            <ac:spMk id="60" creationId="{621843DD-BA33-67E1-CBA2-3E8A4EC9FBAC}"/>
          </ac:spMkLst>
        </pc:spChg>
      </pc:sldChg>
      <pc:sldChg chg="modSp mod modShow modNotesTx">
        <pc:chgData name="Binyi Chen" userId="33b872cc-0780-4ad7-9557-d1e6aa796fd8" providerId="ADAL" clId="{A1056BEA-9164-DE4D-8935-EAC8D7D429CD}" dt="2022-11-01T23:37:20.877" v="18408" actId="20577"/>
        <pc:sldMkLst>
          <pc:docMk/>
          <pc:sldMk cId="391080585" sldId="297"/>
        </pc:sldMkLst>
        <pc:spChg chg="mod">
          <ac:chgData name="Binyi Chen" userId="33b872cc-0780-4ad7-9557-d1e6aa796fd8" providerId="ADAL" clId="{A1056BEA-9164-DE4D-8935-EAC8D7D429CD}" dt="2022-11-01T15:54:02.631" v="15592" actId="20577"/>
          <ac:spMkLst>
            <pc:docMk/>
            <pc:sldMk cId="391080585" sldId="297"/>
            <ac:spMk id="3" creationId="{B29D180C-EAE8-FA52-AD04-C1BA43CC4B41}"/>
          </ac:spMkLst>
        </pc:spChg>
      </pc:sldChg>
      <pc:sldChg chg="modSp mod modAnim modNotesTx">
        <pc:chgData name="Binyi Chen" userId="33b872cc-0780-4ad7-9557-d1e6aa796fd8" providerId="ADAL" clId="{A1056BEA-9164-DE4D-8935-EAC8D7D429CD}" dt="2022-11-01T22:45:05.972" v="17855" actId="1076"/>
        <pc:sldMkLst>
          <pc:docMk/>
          <pc:sldMk cId="4112960365" sldId="298"/>
        </pc:sldMkLst>
        <pc:spChg chg="mod">
          <ac:chgData name="Binyi Chen" userId="33b872cc-0780-4ad7-9557-d1e6aa796fd8" providerId="ADAL" clId="{A1056BEA-9164-DE4D-8935-EAC8D7D429CD}" dt="2022-10-26T01:08:19.408" v="1419" actId="1037"/>
          <ac:spMkLst>
            <pc:docMk/>
            <pc:sldMk cId="4112960365" sldId="298"/>
            <ac:spMk id="3" creationId="{AD4F00E7-49B3-18C9-754C-CB33926AEC1A}"/>
          </ac:spMkLst>
        </pc:spChg>
        <pc:spChg chg="mod">
          <ac:chgData name="Binyi Chen" userId="33b872cc-0780-4ad7-9557-d1e6aa796fd8" providerId="ADAL" clId="{A1056BEA-9164-DE4D-8935-EAC8D7D429CD}" dt="2022-10-26T01:08:19.408" v="1419" actId="1037"/>
          <ac:spMkLst>
            <pc:docMk/>
            <pc:sldMk cId="4112960365" sldId="298"/>
            <ac:spMk id="4" creationId="{D10FC534-276B-9851-8AF7-3B50DE1C98F9}"/>
          </ac:spMkLst>
        </pc:spChg>
        <pc:spChg chg="mod">
          <ac:chgData name="Binyi Chen" userId="33b872cc-0780-4ad7-9557-d1e6aa796fd8" providerId="ADAL" clId="{A1056BEA-9164-DE4D-8935-EAC8D7D429CD}" dt="2022-10-30T17:26:14.211" v="6265" actId="14100"/>
          <ac:spMkLst>
            <pc:docMk/>
            <pc:sldMk cId="4112960365" sldId="298"/>
            <ac:spMk id="5" creationId="{7650D23D-1F7C-81EB-6262-23F9DA87E9AD}"/>
          </ac:spMkLst>
        </pc:spChg>
        <pc:spChg chg="mod">
          <ac:chgData name="Binyi Chen" userId="33b872cc-0780-4ad7-9557-d1e6aa796fd8" providerId="ADAL" clId="{A1056BEA-9164-DE4D-8935-EAC8D7D429CD}" dt="2022-11-01T22:45:05.972" v="17855" actId="1076"/>
          <ac:spMkLst>
            <pc:docMk/>
            <pc:sldMk cId="4112960365" sldId="298"/>
            <ac:spMk id="14" creationId="{B7354C92-DB5F-28DB-BCFC-292604038047}"/>
          </ac:spMkLst>
        </pc:spChg>
      </pc:sldChg>
      <pc:sldChg chg="modSp del mod">
        <pc:chgData name="Binyi Chen" userId="33b872cc-0780-4ad7-9557-d1e6aa796fd8" providerId="ADAL" clId="{A1056BEA-9164-DE4D-8935-EAC8D7D429CD}" dt="2022-10-26T14:39:49.670" v="1841" actId="2696"/>
        <pc:sldMkLst>
          <pc:docMk/>
          <pc:sldMk cId="448181245" sldId="299"/>
        </pc:sldMkLst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3" creationId="{D0435961-BB2E-5C27-6503-7FCB942EED13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" creationId="{B59CED95-7306-1AE2-90BC-D5F6D09D60F6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8" creationId="{B32EDB03-DBF8-A2AB-7EC2-F087F0D25A79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9" creationId="{E5B3EAB8-0476-DC73-7AE3-298170752FA2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10" creationId="{93F758C5-06CA-62B7-0B4A-ACC1AE194037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11" creationId="{4B7249DD-31FD-9C66-97A3-0D3E7DC4C7E1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12" creationId="{231835DD-F9A1-BEBF-C0F9-91743DA0BBD3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13" creationId="{16FAAC46-FDE7-EBB1-DB10-029A8B809201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2" creationId="{FBED59DF-5580-6208-987D-0A2299715A92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3" creationId="{3AE7329B-71A7-0A3B-4B6E-831606641451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5" creationId="{CF5528AC-AD08-CF85-8B4C-38472F715A0C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7" creationId="{BB6E9242-46E0-E727-8844-25509A41F94B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8" creationId="{5C4E6384-B44F-DD17-661E-6CB63A0F283B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29" creationId="{8C0A2F87-4C13-9D2F-9948-7280E0726C28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33" creationId="{CC8C5C2C-96D6-1A71-F4E4-45D436231C0D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34" creationId="{6F6D4488-580F-3FC4-7DFC-A774D78F6F38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35" creationId="{E3535150-E18B-5B2D-8FE1-35D1DFAA25B0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48" creationId="{69630633-734C-B6CB-0754-FB06B8EA3B47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49" creationId="{F7A6D2B6-BE11-582F-549B-55E98225A1AF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0" creationId="{50259658-23B2-090C-858F-BF095F2CDBDB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1" creationId="{9EC6AF6D-18BE-7117-5AC7-37A25C71DF35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2" creationId="{1CD310D4-4D7B-0E58-74A4-A7F369BF0316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3" creationId="{8C250C6F-A41F-A093-4585-5AEC1EC1438D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4" creationId="{CB0B4537-1DAC-27F4-31E3-BC0440CB0B7F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5" creationId="{2F406F49-EB44-D128-1D11-2F6B1186C80A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7" creationId="{6D1FCACA-A695-8EF1-9852-A1E247855BD2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59" creationId="{6F8B2E47-B233-25AF-5DDD-699E4B2761D6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3" creationId="{537C653D-07F9-1FDF-83B4-EEFAB3DBED70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5" creationId="{5460D6E7-D48E-C6B0-C7CD-5E6E57136ACA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6" creationId="{16B98E3F-5D85-40DC-0671-94AFA97F446D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7" creationId="{09C6662D-0739-AE15-E0E7-F739AD32CCD9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8" creationId="{8BD12AF1-C0B8-3F1F-C2A8-E3386FC255DF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69" creationId="{048640F6-0FF8-490F-FEC7-B7637FA29279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70" creationId="{0F436720-A359-770A-D004-2F9F4D4A2064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71" creationId="{B39A4FA5-C465-1B8C-C6FE-352E517A92FB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72" creationId="{B851EF1A-7D01-9F58-F59F-5F191C6EBB58}"/>
          </ac:spMkLst>
        </pc:spChg>
        <pc:spChg chg="mod">
          <ac:chgData name="Binyi Chen" userId="33b872cc-0780-4ad7-9557-d1e6aa796fd8" providerId="ADAL" clId="{A1056BEA-9164-DE4D-8935-EAC8D7D429CD}" dt="2022-10-26T01:21:36.253" v="1565" actId="1076"/>
          <ac:spMkLst>
            <pc:docMk/>
            <pc:sldMk cId="448181245" sldId="299"/>
            <ac:spMk id="73" creationId="{3B8C3AAD-1808-1747-70C6-8D8AF1B4F0BB}"/>
          </ac:spMkLst>
        </pc:spChg>
        <pc:grpChg chg="mod">
          <ac:chgData name="Binyi Chen" userId="33b872cc-0780-4ad7-9557-d1e6aa796fd8" providerId="ADAL" clId="{A1056BEA-9164-DE4D-8935-EAC8D7D429CD}" dt="2022-10-26T01:21:36.253" v="1565" actId="1076"/>
          <ac:grpSpMkLst>
            <pc:docMk/>
            <pc:sldMk cId="448181245" sldId="299"/>
            <ac:grpSpMk id="36" creationId="{18A08580-5A42-57AE-F967-FF295F1E2A67}"/>
          </ac:grpSpMkLst>
        </pc:grp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15" creationId="{4D7E555F-156A-1669-E5D6-45EAC14937B2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16" creationId="{80840113-67E1-5155-C346-4725EC879F03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17" creationId="{DFF0BC71-A2D2-720E-ACE4-7A1453B4CB93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18" creationId="{83BD1B4D-BE51-296C-8051-6A6ADBECB75B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19" creationId="{ECCDD6C7-4398-0B8A-1AA8-11248B298AB6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20" creationId="{6A681184-CBA5-ABE8-28CA-5B827A3DF13C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21" creationId="{BC85E0C1-DECE-4BD4-9927-5D7C732964A4}"/>
          </ac:cxnSpMkLst>
        </pc:cxnChg>
        <pc:cxnChg chg="mod">
          <ac:chgData name="Binyi Chen" userId="33b872cc-0780-4ad7-9557-d1e6aa796fd8" providerId="ADAL" clId="{A1056BEA-9164-DE4D-8935-EAC8D7D429CD}" dt="2022-10-26T01:21:36.253" v="1565" actId="1076"/>
          <ac:cxnSpMkLst>
            <pc:docMk/>
            <pc:sldMk cId="448181245" sldId="299"/>
            <ac:cxnSpMk id="40" creationId="{51D5B6A3-7727-D73F-AE2A-3F3AAF747013}"/>
          </ac:cxnSpMkLst>
        </pc:cxnChg>
      </pc:sldChg>
      <pc:sldChg chg="modSp del mod">
        <pc:chgData name="Binyi Chen" userId="33b872cc-0780-4ad7-9557-d1e6aa796fd8" providerId="ADAL" clId="{A1056BEA-9164-DE4D-8935-EAC8D7D429CD}" dt="2022-10-26T14:39:50.630" v="1842" actId="2696"/>
        <pc:sldMkLst>
          <pc:docMk/>
          <pc:sldMk cId="1480358408" sldId="300"/>
        </pc:sldMkLst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31" creationId="{062736B8-F2D2-6E92-887C-3D7DD00662E1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41" creationId="{E74826A3-165D-AC6B-290A-568428B0C51F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43" creationId="{C07D0253-FC70-DDF3-8DCB-6935582F5DE6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44" creationId="{C62DBD9D-E881-1380-8578-5CC63CB1766B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46" creationId="{63955A95-C1A7-E078-B3D6-6697FBDC99B3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60" creationId="{7E513ACF-8E06-C56A-80E4-DC600112F0EF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61" creationId="{B60EBE0A-03F2-56DE-85CE-0B317EC32370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62" creationId="{13117141-5AF0-170B-BD73-C6FA33D389FA}"/>
          </ac:spMkLst>
        </pc:spChg>
        <pc:spChg chg="mod">
          <ac:chgData name="Binyi Chen" userId="33b872cc-0780-4ad7-9557-d1e6aa796fd8" providerId="ADAL" clId="{A1056BEA-9164-DE4D-8935-EAC8D7D429CD}" dt="2022-10-26T01:21:47.221" v="1581" actId="1035"/>
          <ac:spMkLst>
            <pc:docMk/>
            <pc:sldMk cId="1480358408" sldId="300"/>
            <ac:spMk id="64" creationId="{E1ECC3B4-5A2D-BC81-ACCF-7801FB69079C}"/>
          </ac:spMkLst>
        </pc:sp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42" creationId="{562A4AA4-2714-ED59-243F-B311CC58F2C3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45" creationId="{4E97C916-B4BE-B088-9390-5BAB94D7A637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47" creationId="{236F14C7-AA85-92C6-1D01-353B0B9DF38F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56" creationId="{F936C3B1-422F-0BD9-7406-30AE7AA428A2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58" creationId="{49D4255A-A493-8B66-3487-A0020F7C4536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74" creationId="{05E3CAF5-97BA-129F-E42B-8DD232E6A097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75" creationId="{939FC4D9-D7B8-4FC0-2057-65DA07925C09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76" creationId="{F0BDE550-C5B7-ED80-1B6F-F7EF2732A4DF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77" creationId="{8E8DE1EC-0FA4-E27D-2A2A-9B244E3A528F}"/>
          </ac:cxnSpMkLst>
        </pc:cxnChg>
        <pc:cxnChg chg="mod">
          <ac:chgData name="Binyi Chen" userId="33b872cc-0780-4ad7-9557-d1e6aa796fd8" providerId="ADAL" clId="{A1056BEA-9164-DE4D-8935-EAC8D7D429CD}" dt="2022-10-26T01:21:47.221" v="1581" actId="1035"/>
          <ac:cxnSpMkLst>
            <pc:docMk/>
            <pc:sldMk cId="1480358408" sldId="300"/>
            <ac:cxnSpMk id="78" creationId="{6128423D-9C03-4047-C344-DA205302C4C7}"/>
          </ac:cxnSpMkLst>
        </pc:cxnChg>
      </pc:sldChg>
      <pc:sldChg chg="modSp del mod">
        <pc:chgData name="Binyi Chen" userId="33b872cc-0780-4ad7-9557-d1e6aa796fd8" providerId="ADAL" clId="{A1056BEA-9164-DE4D-8935-EAC8D7D429CD}" dt="2022-10-26T14:39:51.384" v="1843" actId="2696"/>
        <pc:sldMkLst>
          <pc:docMk/>
          <pc:sldMk cId="2912049742" sldId="301"/>
        </pc:sldMkLst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31" creationId="{062736B8-F2D2-6E92-887C-3D7DD00662E1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41" creationId="{E74826A3-165D-AC6B-290A-568428B0C51F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43" creationId="{C07D0253-FC70-DDF3-8DCB-6935582F5DE6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44" creationId="{C62DBD9D-E881-1380-8578-5CC63CB1766B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46" creationId="{63955A95-C1A7-E078-B3D6-6697FBDC99B3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60" creationId="{7E513ACF-8E06-C56A-80E4-DC600112F0EF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61" creationId="{B60EBE0A-03F2-56DE-85CE-0B317EC32370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62" creationId="{13117141-5AF0-170B-BD73-C6FA33D389FA}"/>
          </ac:spMkLst>
        </pc:spChg>
        <pc:spChg chg="mod">
          <ac:chgData name="Binyi Chen" userId="33b872cc-0780-4ad7-9557-d1e6aa796fd8" providerId="ADAL" clId="{A1056BEA-9164-DE4D-8935-EAC8D7D429CD}" dt="2022-10-26T01:21:58.062" v="1592" actId="1035"/>
          <ac:spMkLst>
            <pc:docMk/>
            <pc:sldMk cId="2912049742" sldId="301"/>
            <ac:spMk id="64" creationId="{E1ECC3B4-5A2D-BC81-ACCF-7801FB69079C}"/>
          </ac:spMkLst>
        </pc:sp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42" creationId="{562A4AA4-2714-ED59-243F-B311CC58F2C3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45" creationId="{4E97C916-B4BE-B088-9390-5BAB94D7A637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47" creationId="{236F14C7-AA85-92C6-1D01-353B0B9DF38F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56" creationId="{F936C3B1-422F-0BD9-7406-30AE7AA428A2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58" creationId="{49D4255A-A493-8B66-3487-A0020F7C4536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74" creationId="{05E3CAF5-97BA-129F-E42B-8DD232E6A097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75" creationId="{939FC4D9-D7B8-4FC0-2057-65DA07925C09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76" creationId="{F0BDE550-C5B7-ED80-1B6F-F7EF2732A4DF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77" creationId="{8E8DE1EC-0FA4-E27D-2A2A-9B244E3A528F}"/>
          </ac:cxnSpMkLst>
        </pc:cxnChg>
        <pc:cxnChg chg="mod">
          <ac:chgData name="Binyi Chen" userId="33b872cc-0780-4ad7-9557-d1e6aa796fd8" providerId="ADAL" clId="{A1056BEA-9164-DE4D-8935-EAC8D7D429CD}" dt="2022-10-26T01:21:58.062" v="1592" actId="1035"/>
          <ac:cxnSpMkLst>
            <pc:docMk/>
            <pc:sldMk cId="2912049742" sldId="301"/>
            <ac:cxnSpMk id="78" creationId="{6128423D-9C03-4047-C344-DA205302C4C7}"/>
          </ac:cxnSpMkLst>
        </pc:cxnChg>
      </pc:sldChg>
      <pc:sldChg chg="addSp delSp modSp mod delAnim modAnim modNotesTx">
        <pc:chgData name="Binyi Chen" userId="33b872cc-0780-4ad7-9557-d1e6aa796fd8" providerId="ADAL" clId="{A1056BEA-9164-DE4D-8935-EAC8D7D429CD}" dt="2022-11-01T23:17:28.980" v="18096" actId="20577"/>
        <pc:sldMkLst>
          <pc:docMk/>
          <pc:sldMk cId="1294623049" sldId="303"/>
        </pc:sldMkLst>
        <pc:spChg chg="add mod">
          <ac:chgData name="Binyi Chen" userId="33b872cc-0780-4ad7-9557-d1e6aa796fd8" providerId="ADAL" clId="{A1056BEA-9164-DE4D-8935-EAC8D7D429CD}" dt="2022-11-01T23:16:09.601" v="18083" actId="14100"/>
          <ac:spMkLst>
            <pc:docMk/>
            <pc:sldMk cId="1294623049" sldId="303"/>
            <ac:spMk id="10" creationId="{E9311929-1CA2-A553-9215-60FF8BE7159A}"/>
          </ac:spMkLst>
        </pc:spChg>
        <pc:spChg chg="mod">
          <ac:chgData name="Binyi Chen" userId="33b872cc-0780-4ad7-9557-d1e6aa796fd8" providerId="ADAL" clId="{A1056BEA-9164-DE4D-8935-EAC8D7D429CD}" dt="2022-10-30T17:37:54.893" v="6279" actId="20577"/>
          <ac:spMkLst>
            <pc:docMk/>
            <pc:sldMk cId="1294623049" sldId="303"/>
            <ac:spMk id="23" creationId="{6D8ACEF9-858E-C9AF-E24F-4B54FDE8EFCF}"/>
          </ac:spMkLst>
        </pc:spChg>
        <pc:spChg chg="mod">
          <ac:chgData name="Binyi Chen" userId="33b872cc-0780-4ad7-9557-d1e6aa796fd8" providerId="ADAL" clId="{A1056BEA-9164-DE4D-8935-EAC8D7D429CD}" dt="2022-10-30T17:37:46.079" v="6271" actId="20577"/>
          <ac:spMkLst>
            <pc:docMk/>
            <pc:sldMk cId="1294623049" sldId="303"/>
            <ac:spMk id="41" creationId="{55CAAEB2-5076-3CA1-7013-CCE5B9A3DA9A}"/>
          </ac:spMkLst>
        </pc:spChg>
        <pc:spChg chg="del mod topLvl">
          <ac:chgData name="Binyi Chen" userId="33b872cc-0780-4ad7-9557-d1e6aa796fd8" providerId="ADAL" clId="{A1056BEA-9164-DE4D-8935-EAC8D7D429CD}" dt="2022-10-27T18:04:34.439" v="3309" actId="478"/>
          <ac:spMkLst>
            <pc:docMk/>
            <pc:sldMk cId="1294623049" sldId="303"/>
            <ac:spMk id="55" creationId="{338D791E-A8F7-33C0-5EB7-324E7BB6ADB4}"/>
          </ac:spMkLst>
        </pc:spChg>
        <pc:spChg chg="mod topLvl">
          <ac:chgData name="Binyi Chen" userId="33b872cc-0780-4ad7-9557-d1e6aa796fd8" providerId="ADAL" clId="{A1056BEA-9164-DE4D-8935-EAC8D7D429CD}" dt="2022-11-01T23:16:16.725" v="18085" actId="1076"/>
          <ac:spMkLst>
            <pc:docMk/>
            <pc:sldMk cId="1294623049" sldId="303"/>
            <ac:spMk id="56" creationId="{D5A682EA-1EB3-D899-B929-34076D8A98D0}"/>
          </ac:spMkLst>
        </pc:spChg>
        <pc:spChg chg="mod">
          <ac:chgData name="Binyi Chen" userId="33b872cc-0780-4ad7-9557-d1e6aa796fd8" providerId="ADAL" clId="{A1056BEA-9164-DE4D-8935-EAC8D7D429CD}" dt="2022-10-28T15:22:49.864" v="4348" actId="20577"/>
          <ac:spMkLst>
            <pc:docMk/>
            <pc:sldMk cId="1294623049" sldId="303"/>
            <ac:spMk id="62" creationId="{4D31F1EE-57A9-D91D-FAAD-4EB5AFF6A875}"/>
          </ac:spMkLst>
        </pc:spChg>
        <pc:spChg chg="mod">
          <ac:chgData name="Binyi Chen" userId="33b872cc-0780-4ad7-9557-d1e6aa796fd8" providerId="ADAL" clId="{A1056BEA-9164-DE4D-8935-EAC8D7D429CD}" dt="2022-11-01T23:17:28.980" v="18096" actId="20577"/>
          <ac:spMkLst>
            <pc:docMk/>
            <pc:sldMk cId="1294623049" sldId="303"/>
            <ac:spMk id="70" creationId="{13476596-5607-4930-4336-452B91A284C8}"/>
          </ac:spMkLst>
        </pc:spChg>
        <pc:spChg chg="mod">
          <ac:chgData name="Binyi Chen" userId="33b872cc-0780-4ad7-9557-d1e6aa796fd8" providerId="ADAL" clId="{A1056BEA-9164-DE4D-8935-EAC8D7D429CD}" dt="2022-10-28T15:22:38.682" v="4336" actId="20577"/>
          <ac:spMkLst>
            <pc:docMk/>
            <pc:sldMk cId="1294623049" sldId="303"/>
            <ac:spMk id="71" creationId="{B418A067-A8B6-8B2A-9FB0-70CBD602D6E7}"/>
          </ac:spMkLst>
        </pc:spChg>
        <pc:grpChg chg="add mod">
          <ac:chgData name="Binyi Chen" userId="33b872cc-0780-4ad7-9557-d1e6aa796fd8" providerId="ADAL" clId="{A1056BEA-9164-DE4D-8935-EAC8D7D429CD}" dt="2022-10-26T20:09:30.847" v="2825" actId="164"/>
          <ac:grpSpMkLst>
            <pc:docMk/>
            <pc:sldMk cId="1294623049" sldId="303"/>
            <ac:grpSpMk id="3" creationId="{31EE5754-0D48-E3F6-6BB6-57F9FB8E1FFB}"/>
          </ac:grpSpMkLst>
        </pc:grpChg>
        <pc:grpChg chg="add mod">
          <ac:chgData name="Binyi Chen" userId="33b872cc-0780-4ad7-9557-d1e6aa796fd8" providerId="ADAL" clId="{A1056BEA-9164-DE4D-8935-EAC8D7D429CD}" dt="2022-10-26T20:09:44.120" v="2827" actId="164"/>
          <ac:grpSpMkLst>
            <pc:docMk/>
            <pc:sldMk cId="1294623049" sldId="303"/>
            <ac:grpSpMk id="6" creationId="{BF81094F-8136-9EE9-2429-9D680F4F8C38}"/>
          </ac:grpSpMkLst>
        </pc:grpChg>
        <pc:grpChg chg="add mod">
          <ac:chgData name="Binyi Chen" userId="33b872cc-0780-4ad7-9557-d1e6aa796fd8" providerId="ADAL" clId="{A1056BEA-9164-DE4D-8935-EAC8D7D429CD}" dt="2022-10-26T20:10:00.499" v="2830" actId="164"/>
          <ac:grpSpMkLst>
            <pc:docMk/>
            <pc:sldMk cId="1294623049" sldId="303"/>
            <ac:grpSpMk id="7" creationId="{5A6D952C-F1BF-51DC-F42A-AA056CC89FDB}"/>
          </ac:grpSpMkLst>
        </pc:grpChg>
        <pc:grpChg chg="add mod">
          <ac:chgData name="Binyi Chen" userId="33b872cc-0780-4ad7-9557-d1e6aa796fd8" providerId="ADAL" clId="{A1056BEA-9164-DE4D-8935-EAC8D7D429CD}" dt="2022-10-26T20:10:23.832" v="2835" actId="164"/>
          <ac:grpSpMkLst>
            <pc:docMk/>
            <pc:sldMk cId="1294623049" sldId="303"/>
            <ac:grpSpMk id="8" creationId="{036B6689-E766-136D-2A6F-FC5D0EA59C6C}"/>
          </ac:grpSpMkLst>
        </pc:grpChg>
        <pc:grpChg chg="add del mod">
          <ac:chgData name="Binyi Chen" userId="33b872cc-0780-4ad7-9557-d1e6aa796fd8" providerId="ADAL" clId="{A1056BEA-9164-DE4D-8935-EAC8D7D429CD}" dt="2022-10-27T18:04:34.439" v="3309" actId="478"/>
          <ac:grpSpMkLst>
            <pc:docMk/>
            <pc:sldMk cId="1294623049" sldId="303"/>
            <ac:grpSpMk id="9" creationId="{1B422E4A-37D6-1909-DB80-6EAFAE741CE1}"/>
          </ac:grpSpMkLst>
        </pc:grpChg>
        <pc:grpChg chg="add mod">
          <ac:chgData name="Binyi Chen" userId="33b872cc-0780-4ad7-9557-d1e6aa796fd8" providerId="ADAL" clId="{A1056BEA-9164-DE4D-8935-EAC8D7D429CD}" dt="2022-11-01T23:16:40.111" v="18086" actId="1076"/>
          <ac:grpSpMkLst>
            <pc:docMk/>
            <pc:sldMk cId="1294623049" sldId="303"/>
            <ac:grpSpMk id="11" creationId="{A1C81FF2-64A0-9DB3-08AE-D0CD0D6BCF08}"/>
          </ac:grpSpMkLst>
        </pc:grpChg>
        <pc:grpChg chg="mod">
          <ac:chgData name="Binyi Chen" userId="33b872cc-0780-4ad7-9557-d1e6aa796fd8" providerId="ADAL" clId="{A1056BEA-9164-DE4D-8935-EAC8D7D429CD}" dt="2022-10-26T20:09:30.847" v="2825" actId="164"/>
          <ac:grpSpMkLst>
            <pc:docMk/>
            <pc:sldMk cId="1294623049" sldId="303"/>
            <ac:grpSpMk id="45" creationId="{ECC8C13F-54BA-4B82-6975-1A5F3FE08D2C}"/>
          </ac:grpSpMkLst>
        </pc:grpChg>
        <pc:grpChg chg="mod">
          <ac:chgData name="Binyi Chen" userId="33b872cc-0780-4ad7-9557-d1e6aa796fd8" providerId="ADAL" clId="{A1056BEA-9164-DE4D-8935-EAC8D7D429CD}" dt="2022-10-26T20:09:44.120" v="2827" actId="164"/>
          <ac:grpSpMkLst>
            <pc:docMk/>
            <pc:sldMk cId="1294623049" sldId="303"/>
            <ac:grpSpMk id="51" creationId="{527FE939-E46F-512D-ADB6-43963E4F7912}"/>
          </ac:grpSpMkLst>
        </pc:grpChg>
        <pc:grpChg chg="mod">
          <ac:chgData name="Binyi Chen" userId="33b872cc-0780-4ad7-9557-d1e6aa796fd8" providerId="ADAL" clId="{A1056BEA-9164-DE4D-8935-EAC8D7D429CD}" dt="2022-10-26T20:10:00.499" v="2830" actId="164"/>
          <ac:grpSpMkLst>
            <pc:docMk/>
            <pc:sldMk cId="1294623049" sldId="303"/>
            <ac:grpSpMk id="58" creationId="{742FA597-1262-BA23-D9E7-937B885ADA59}"/>
          </ac:grpSpMkLst>
        </pc:grpChg>
        <pc:cxnChg chg="mod">
          <ac:chgData name="Binyi Chen" userId="33b872cc-0780-4ad7-9557-d1e6aa796fd8" providerId="ADAL" clId="{A1056BEA-9164-DE4D-8935-EAC8D7D429CD}" dt="2022-10-28T15:22:49.864" v="4348" actId="20577"/>
          <ac:cxnSpMkLst>
            <pc:docMk/>
            <pc:sldMk cId="1294623049" sldId="303"/>
            <ac:cxnSpMk id="64" creationId="{F0DA3204-E87E-5F9F-00EE-29F67EE76B3A}"/>
          </ac:cxnSpMkLst>
        </pc:cxnChg>
        <pc:cxnChg chg="mod">
          <ac:chgData name="Binyi Chen" userId="33b872cc-0780-4ad7-9557-d1e6aa796fd8" providerId="ADAL" clId="{A1056BEA-9164-DE4D-8935-EAC8D7D429CD}" dt="2022-10-26T20:09:30.847" v="2825" actId="164"/>
          <ac:cxnSpMkLst>
            <pc:docMk/>
            <pc:sldMk cId="1294623049" sldId="303"/>
            <ac:cxnSpMk id="67" creationId="{4FC75112-5CF4-571F-F77B-6CBDF4BD9268}"/>
          </ac:cxnSpMkLst>
        </pc:cxnChg>
        <pc:cxnChg chg="mod">
          <ac:chgData name="Binyi Chen" userId="33b872cc-0780-4ad7-9557-d1e6aa796fd8" providerId="ADAL" clId="{A1056BEA-9164-DE4D-8935-EAC8D7D429CD}" dt="2022-10-26T20:09:44.120" v="2827" actId="164"/>
          <ac:cxnSpMkLst>
            <pc:docMk/>
            <pc:sldMk cId="1294623049" sldId="303"/>
            <ac:cxnSpMk id="68" creationId="{E4C0B828-988D-0810-4841-FB710BEFB6D0}"/>
          </ac:cxnSpMkLst>
        </pc:cxnChg>
        <pc:cxnChg chg="mod">
          <ac:chgData name="Binyi Chen" userId="33b872cc-0780-4ad7-9557-d1e6aa796fd8" providerId="ADAL" clId="{A1056BEA-9164-DE4D-8935-EAC8D7D429CD}" dt="2022-10-26T20:10:00.499" v="2830" actId="164"/>
          <ac:cxnSpMkLst>
            <pc:docMk/>
            <pc:sldMk cId="1294623049" sldId="303"/>
            <ac:cxnSpMk id="69" creationId="{B0435735-B731-0DE5-9B1A-2A23EFB2802A}"/>
          </ac:cxnSpMkLst>
        </pc:cxnChg>
      </pc:sldChg>
      <pc:sldChg chg="modSp mod modAnim modNotesTx">
        <pc:chgData name="Binyi Chen" userId="33b872cc-0780-4ad7-9557-d1e6aa796fd8" providerId="ADAL" clId="{A1056BEA-9164-DE4D-8935-EAC8D7D429CD}" dt="2022-11-01T23:36:10.984" v="18346" actId="20577"/>
        <pc:sldMkLst>
          <pc:docMk/>
          <pc:sldMk cId="560649836" sldId="1915"/>
        </pc:sldMkLst>
        <pc:spChg chg="mod">
          <ac:chgData name="Binyi Chen" userId="33b872cc-0780-4ad7-9557-d1e6aa796fd8" providerId="ADAL" clId="{A1056BEA-9164-DE4D-8935-EAC8D7D429CD}" dt="2022-11-01T23:36:10.984" v="18346" actId="20577"/>
          <ac:spMkLst>
            <pc:docMk/>
            <pc:sldMk cId="560649836" sldId="1915"/>
            <ac:spMk id="2" creationId="{910DC6C7-9E7E-E7E2-2755-79D8882ACFE6}"/>
          </ac:spMkLst>
        </pc:spChg>
        <pc:spChg chg="mod">
          <ac:chgData name="Binyi Chen" userId="33b872cc-0780-4ad7-9557-d1e6aa796fd8" providerId="ADAL" clId="{A1056BEA-9164-DE4D-8935-EAC8D7D429CD}" dt="2022-10-27T18:55:23.681" v="3698" actId="20577"/>
          <ac:spMkLst>
            <pc:docMk/>
            <pc:sldMk cId="560649836" sldId="1915"/>
            <ac:spMk id="7" creationId="{BB054E13-0D1B-1A91-761C-A35B7C8248F2}"/>
          </ac:spMkLst>
        </pc:spChg>
        <pc:picChg chg="mod">
          <ac:chgData name="Binyi Chen" userId="33b872cc-0780-4ad7-9557-d1e6aa796fd8" providerId="ADAL" clId="{A1056BEA-9164-DE4D-8935-EAC8D7D429CD}" dt="2022-10-26T01:26:00.503" v="1739" actId="1076"/>
          <ac:picMkLst>
            <pc:docMk/>
            <pc:sldMk cId="560649836" sldId="1915"/>
            <ac:picMk id="6" creationId="{C9464F56-C83D-825D-6E29-BABC0EAD9C71}"/>
          </ac:picMkLst>
        </pc:picChg>
      </pc:sldChg>
      <pc:sldChg chg="del ord">
        <pc:chgData name="Binyi Chen" userId="33b872cc-0780-4ad7-9557-d1e6aa796fd8" providerId="ADAL" clId="{A1056BEA-9164-DE4D-8935-EAC8D7D429CD}" dt="2022-11-01T05:48:12.167" v="13687" actId="2696"/>
        <pc:sldMkLst>
          <pc:docMk/>
          <pc:sldMk cId="1019559604" sldId="1916"/>
        </pc:sldMkLst>
      </pc:sldChg>
      <pc:sldChg chg="add modNotesTx">
        <pc:chgData name="Binyi Chen" userId="33b872cc-0780-4ad7-9557-d1e6aa796fd8" providerId="ADAL" clId="{A1056BEA-9164-DE4D-8935-EAC8D7D429CD}" dt="2022-11-01T17:31:48.138" v="17061" actId="5793"/>
        <pc:sldMkLst>
          <pc:docMk/>
          <pc:sldMk cId="4187057429" sldId="1916"/>
        </pc:sldMkLst>
      </pc:sldChg>
      <pc:sldChg chg="addSp modSp mod modAnim modNotesTx">
        <pc:chgData name="Binyi Chen" userId="33b872cc-0780-4ad7-9557-d1e6aa796fd8" providerId="ADAL" clId="{A1056BEA-9164-DE4D-8935-EAC8D7D429CD}" dt="2022-11-01T16:00:06.619" v="16192" actId="20577"/>
        <pc:sldMkLst>
          <pc:docMk/>
          <pc:sldMk cId="3477687105" sldId="1917"/>
        </pc:sldMkLst>
        <pc:spChg chg="add mod">
          <ac:chgData name="Binyi Chen" userId="33b872cc-0780-4ad7-9557-d1e6aa796fd8" providerId="ADAL" clId="{A1056BEA-9164-DE4D-8935-EAC8D7D429CD}" dt="2022-10-26T01:26:18.876" v="1753" actId="1035"/>
          <ac:spMkLst>
            <pc:docMk/>
            <pc:sldMk cId="3477687105" sldId="1917"/>
            <ac:spMk id="3" creationId="{EE8CF063-7976-1D8A-9D7E-98D15DB13A8E}"/>
          </ac:spMkLst>
        </pc:spChg>
        <pc:spChg chg="add mod">
          <ac:chgData name="Binyi Chen" userId="33b872cc-0780-4ad7-9557-d1e6aa796fd8" providerId="ADAL" clId="{A1056BEA-9164-DE4D-8935-EAC8D7D429CD}" dt="2022-10-26T01:26:18.876" v="1753" actId="1035"/>
          <ac:spMkLst>
            <pc:docMk/>
            <pc:sldMk cId="3477687105" sldId="1917"/>
            <ac:spMk id="5" creationId="{422836CB-652D-E672-DBA4-3E8F54624CE1}"/>
          </ac:spMkLst>
        </pc:spChg>
        <pc:picChg chg="mod">
          <ac:chgData name="Binyi Chen" userId="33b872cc-0780-4ad7-9557-d1e6aa796fd8" providerId="ADAL" clId="{A1056BEA-9164-DE4D-8935-EAC8D7D429CD}" dt="2022-10-26T01:26:18.876" v="1753" actId="1035"/>
          <ac:picMkLst>
            <pc:docMk/>
            <pc:sldMk cId="3477687105" sldId="1917"/>
            <ac:picMk id="4" creationId="{02A7CF9E-E9E8-6D52-FF58-F8A7485A12BF}"/>
          </ac:picMkLst>
        </pc:picChg>
      </pc:sldChg>
      <pc:sldChg chg="addSp delSp modSp mod delAnim modAnim modNotesTx">
        <pc:chgData name="Binyi Chen" userId="33b872cc-0780-4ad7-9557-d1e6aa796fd8" providerId="ADAL" clId="{A1056BEA-9164-DE4D-8935-EAC8D7D429CD}" dt="2022-11-01T23:30:54.273" v="18331"/>
        <pc:sldMkLst>
          <pc:docMk/>
          <pc:sldMk cId="3864781698" sldId="1918"/>
        </pc:sldMkLst>
        <pc:spChg chg="mod">
          <ac:chgData name="Binyi Chen" userId="33b872cc-0780-4ad7-9557-d1e6aa796fd8" providerId="ADAL" clId="{A1056BEA-9164-DE4D-8935-EAC8D7D429CD}" dt="2022-10-26T01:23:04.390" v="1627" actId="1036"/>
          <ac:spMkLst>
            <pc:docMk/>
            <pc:sldMk cId="3864781698" sldId="1918"/>
            <ac:spMk id="4" creationId="{E88903BA-F662-244E-68EE-E16AF3582487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5" creationId="{3EE7DB55-12A0-E714-2303-948FE6DBB2C8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6" creationId="{917D7FFE-31E7-00DA-E168-06C064EEC967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7" creationId="{3E19D793-CB55-AD06-9EA3-2AA29D2BE4A0}"/>
          </ac:spMkLst>
        </pc:spChg>
        <pc:spChg chg="mod">
          <ac:chgData name="Binyi Chen" userId="33b872cc-0780-4ad7-9557-d1e6aa796fd8" providerId="ADAL" clId="{A1056BEA-9164-DE4D-8935-EAC8D7D429CD}" dt="2022-10-26T20:15:24.385" v="2875" actId="164"/>
          <ac:spMkLst>
            <pc:docMk/>
            <pc:sldMk cId="3864781698" sldId="1918"/>
            <ac:spMk id="8" creationId="{5519BABE-BFD0-77A9-DA03-5F296D27B49D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8" creationId="{9FCD907F-1E0D-8F03-8764-BAF541B2784A}"/>
          </ac:spMkLst>
        </pc:spChg>
        <pc:spChg chg="add del mod topLvl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9" creationId="{7744FA7E-A271-92F8-FC3E-F68C2374971C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9" creationId="{943D1190-2C40-6AA2-26FE-EE21EF21FEC5}"/>
          </ac:spMkLst>
        </pc:spChg>
        <pc:spChg chg="del mod">
          <ac:chgData name="Binyi Chen" userId="33b872cc-0780-4ad7-9557-d1e6aa796fd8" providerId="ADAL" clId="{A1056BEA-9164-DE4D-8935-EAC8D7D429CD}" dt="2022-10-27T18:09:17.334" v="3340" actId="478"/>
          <ac:spMkLst>
            <pc:docMk/>
            <pc:sldMk cId="3864781698" sldId="1918"/>
            <ac:spMk id="9" creationId="{F19CC017-7DD7-2BDF-BBDB-E59EB4B0442C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10" creationId="{57F6B035-E6AA-C510-164F-CD8E68D53134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11" creationId="{4B266E2B-CF11-B7B7-9013-854581B0C8BF}"/>
          </ac:spMkLst>
        </pc:spChg>
        <pc:spChg chg="add mod">
          <ac:chgData name="Binyi Chen" userId="33b872cc-0780-4ad7-9557-d1e6aa796fd8" providerId="ADAL" clId="{A1056BEA-9164-DE4D-8935-EAC8D7D429CD}" dt="2022-10-28T23:41:47.132" v="6159" actId="164"/>
          <ac:spMkLst>
            <pc:docMk/>
            <pc:sldMk cId="3864781698" sldId="1918"/>
            <ac:spMk id="12" creationId="{5AFB8484-730B-7124-B85A-153354725B03}"/>
          </ac:spMkLst>
        </pc:spChg>
        <pc:spChg chg="add del mod topLvl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12" creationId="{F4256A44-09D1-8613-E383-5407A4A9F362}"/>
          </ac:spMkLst>
        </pc:spChg>
        <pc:spChg chg="mod">
          <ac:chgData name="Binyi Chen" userId="33b872cc-0780-4ad7-9557-d1e6aa796fd8" providerId="ADAL" clId="{A1056BEA-9164-DE4D-8935-EAC8D7D429CD}" dt="2022-10-26T20:15:35.250" v="2878" actId="164"/>
          <ac:spMkLst>
            <pc:docMk/>
            <pc:sldMk cId="3864781698" sldId="1918"/>
            <ac:spMk id="14" creationId="{3A208508-5EBA-B897-3B33-0E4D5DFE25C0}"/>
          </ac:spMkLst>
        </pc:spChg>
        <pc:spChg chg="add mod">
          <ac:chgData name="Binyi Chen" userId="33b872cc-0780-4ad7-9557-d1e6aa796fd8" providerId="ADAL" clId="{A1056BEA-9164-DE4D-8935-EAC8D7D429CD}" dt="2022-11-01T23:29:59.943" v="18326" actId="1076"/>
          <ac:spMkLst>
            <pc:docMk/>
            <pc:sldMk cId="3864781698" sldId="1918"/>
            <ac:spMk id="14" creationId="{4D3B144F-E188-F7CB-24C4-D4B815B67A5B}"/>
          </ac:spMkLst>
        </pc:spChg>
        <pc:spChg chg="add del mod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16" creationId="{50E6AD35-A369-D1B9-5D34-9BFDDDB055D8}"/>
          </ac:spMkLst>
        </pc:spChg>
        <pc:spChg chg="add mod">
          <ac:chgData name="Binyi Chen" userId="33b872cc-0780-4ad7-9557-d1e6aa796fd8" providerId="ADAL" clId="{A1056BEA-9164-DE4D-8935-EAC8D7D429CD}" dt="2022-10-28T23:43:01.480" v="6169" actId="20577"/>
          <ac:spMkLst>
            <pc:docMk/>
            <pc:sldMk cId="3864781698" sldId="1918"/>
            <ac:spMk id="19" creationId="{CD07A1A4-0B1C-14AE-B2FF-E9620A13609B}"/>
          </ac:spMkLst>
        </pc:spChg>
        <pc:spChg chg="del mod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21" creationId="{F41013A1-59AC-45EC-4D88-A9451673EB70}"/>
          </ac:spMkLst>
        </pc:spChg>
        <pc:spChg chg="add mod">
          <ac:chgData name="Binyi Chen" userId="33b872cc-0780-4ad7-9557-d1e6aa796fd8" providerId="ADAL" clId="{A1056BEA-9164-DE4D-8935-EAC8D7D429CD}" dt="2022-10-28T23:41:12.688" v="6156" actId="164"/>
          <ac:spMkLst>
            <pc:docMk/>
            <pc:sldMk cId="3864781698" sldId="1918"/>
            <ac:spMk id="23" creationId="{01A04064-8F1A-BC23-78CD-509AD453D31B}"/>
          </ac:spMkLst>
        </pc:spChg>
        <pc:spChg chg="add mod">
          <ac:chgData name="Binyi Chen" userId="33b872cc-0780-4ad7-9557-d1e6aa796fd8" providerId="ADAL" clId="{A1056BEA-9164-DE4D-8935-EAC8D7D429CD}" dt="2022-10-28T23:41:12.688" v="6156" actId="164"/>
          <ac:spMkLst>
            <pc:docMk/>
            <pc:sldMk cId="3864781698" sldId="1918"/>
            <ac:spMk id="24" creationId="{B5E75980-CF2D-464F-A2AB-AA0704542144}"/>
          </ac:spMkLst>
        </pc:spChg>
        <pc:spChg chg="mod">
          <ac:chgData name="Binyi Chen" userId="33b872cc-0780-4ad7-9557-d1e6aa796fd8" providerId="ADAL" clId="{A1056BEA-9164-DE4D-8935-EAC8D7D429CD}" dt="2022-10-28T22:35:53.230" v="5131" actId="1076"/>
          <ac:spMkLst>
            <pc:docMk/>
            <pc:sldMk cId="3864781698" sldId="1918"/>
            <ac:spMk id="25" creationId="{656254E6-93D7-0789-7BE2-6398D28B6A7C}"/>
          </ac:spMkLst>
        </pc:spChg>
        <pc:spChg chg="add mod">
          <ac:chgData name="Binyi Chen" userId="33b872cc-0780-4ad7-9557-d1e6aa796fd8" providerId="ADAL" clId="{A1056BEA-9164-DE4D-8935-EAC8D7D429CD}" dt="2022-10-28T16:01:07.434" v="4706" actId="1076"/>
          <ac:spMkLst>
            <pc:docMk/>
            <pc:sldMk cId="3864781698" sldId="1918"/>
            <ac:spMk id="26" creationId="{4B6AFF2E-7B3E-A652-B1EC-B085DECB0FCA}"/>
          </ac:spMkLst>
        </pc:spChg>
        <pc:spChg chg="del mod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29" creationId="{A015B10B-2162-4EA9-53E5-6033126A001C}"/>
          </ac:spMkLst>
        </pc:spChg>
        <pc:spChg chg="add mod">
          <ac:chgData name="Binyi Chen" userId="33b872cc-0780-4ad7-9557-d1e6aa796fd8" providerId="ADAL" clId="{A1056BEA-9164-DE4D-8935-EAC8D7D429CD}" dt="2022-10-28T23:07:24.311" v="5559" actId="1076"/>
          <ac:spMkLst>
            <pc:docMk/>
            <pc:sldMk cId="3864781698" sldId="1918"/>
            <ac:spMk id="30" creationId="{D35DB6FA-3BD8-4C68-12F0-42F8B2E44A81}"/>
          </ac:spMkLst>
        </pc:spChg>
        <pc:spChg chg="add del mod">
          <ac:chgData name="Binyi Chen" userId="33b872cc-0780-4ad7-9557-d1e6aa796fd8" providerId="ADAL" clId="{A1056BEA-9164-DE4D-8935-EAC8D7D429CD}" dt="2022-10-28T23:05:31.962" v="5527" actId="478"/>
          <ac:spMkLst>
            <pc:docMk/>
            <pc:sldMk cId="3864781698" sldId="1918"/>
            <ac:spMk id="31" creationId="{A424C6D6-F1BD-FE99-BEEC-0EFB8CDB30FD}"/>
          </ac:spMkLst>
        </pc:spChg>
        <pc:spChg chg="del mod">
          <ac:chgData name="Binyi Chen" userId="33b872cc-0780-4ad7-9557-d1e6aa796fd8" providerId="ADAL" clId="{A1056BEA-9164-DE4D-8935-EAC8D7D429CD}" dt="2022-10-28T22:46:27.903" v="5207" actId="478"/>
          <ac:spMkLst>
            <pc:docMk/>
            <pc:sldMk cId="3864781698" sldId="1918"/>
            <ac:spMk id="32" creationId="{848CF41B-B085-3ED0-C25A-9A4FDE36EA71}"/>
          </ac:spMkLst>
        </pc:spChg>
        <pc:spChg chg="mod">
          <ac:chgData name="Binyi Chen" userId="33b872cc-0780-4ad7-9557-d1e6aa796fd8" providerId="ADAL" clId="{A1056BEA-9164-DE4D-8935-EAC8D7D429CD}" dt="2022-10-28T16:07:09.285" v="4767" actId="1076"/>
          <ac:spMkLst>
            <pc:docMk/>
            <pc:sldMk cId="3864781698" sldId="1918"/>
            <ac:spMk id="33" creationId="{4C79A444-0FD4-B5A8-4240-B06E0B22BA20}"/>
          </ac:spMkLst>
        </pc:spChg>
        <pc:spChg chg="add mod">
          <ac:chgData name="Binyi Chen" userId="33b872cc-0780-4ad7-9557-d1e6aa796fd8" providerId="ADAL" clId="{A1056BEA-9164-DE4D-8935-EAC8D7D429CD}" dt="2022-10-28T23:07:30.633" v="5560" actId="1076"/>
          <ac:spMkLst>
            <pc:docMk/>
            <pc:sldMk cId="3864781698" sldId="1918"/>
            <ac:spMk id="35" creationId="{DF9A9030-8DC5-FEDE-32E4-3764690458CE}"/>
          </ac:spMkLst>
        </pc:spChg>
        <pc:spChg chg="add del mod">
          <ac:chgData name="Binyi Chen" userId="33b872cc-0780-4ad7-9557-d1e6aa796fd8" providerId="ADAL" clId="{A1056BEA-9164-DE4D-8935-EAC8D7D429CD}" dt="2022-10-28T23:05:38.352" v="5530" actId="478"/>
          <ac:spMkLst>
            <pc:docMk/>
            <pc:sldMk cId="3864781698" sldId="1918"/>
            <ac:spMk id="36" creationId="{638A0415-26D4-AA0A-CE09-F284CC721DF7}"/>
          </ac:spMkLst>
        </pc:spChg>
        <pc:spChg chg="add del mod">
          <ac:chgData name="Binyi Chen" userId="33b872cc-0780-4ad7-9557-d1e6aa796fd8" providerId="ADAL" clId="{A1056BEA-9164-DE4D-8935-EAC8D7D429CD}" dt="2022-10-28T23:05:39.440" v="5531" actId="478"/>
          <ac:spMkLst>
            <pc:docMk/>
            <pc:sldMk cId="3864781698" sldId="1918"/>
            <ac:spMk id="37" creationId="{3DB61B94-FB18-B3A7-00E1-BC202425BCB9}"/>
          </ac:spMkLst>
        </pc:spChg>
        <pc:spChg chg="add del mod">
          <ac:chgData name="Binyi Chen" userId="33b872cc-0780-4ad7-9557-d1e6aa796fd8" providerId="ADAL" clId="{A1056BEA-9164-DE4D-8935-EAC8D7D429CD}" dt="2022-10-28T22:54:28.433" v="5386" actId="478"/>
          <ac:spMkLst>
            <pc:docMk/>
            <pc:sldMk cId="3864781698" sldId="1918"/>
            <ac:spMk id="38" creationId="{A04BD170-67A7-BF81-0EEE-F952A37681E0}"/>
          </ac:spMkLst>
        </pc:spChg>
        <pc:spChg chg="add del mod">
          <ac:chgData name="Binyi Chen" userId="33b872cc-0780-4ad7-9557-d1e6aa796fd8" providerId="ADAL" clId="{A1056BEA-9164-DE4D-8935-EAC8D7D429CD}" dt="2022-10-28T23:05:34.729" v="5528" actId="478"/>
          <ac:spMkLst>
            <pc:docMk/>
            <pc:sldMk cId="3864781698" sldId="1918"/>
            <ac:spMk id="39" creationId="{CACF7D99-479C-12BF-7E84-3E06675F5889}"/>
          </ac:spMkLst>
        </pc:spChg>
        <pc:spChg chg="add del mod">
          <ac:chgData name="Binyi Chen" userId="33b872cc-0780-4ad7-9557-d1e6aa796fd8" providerId="ADAL" clId="{A1056BEA-9164-DE4D-8935-EAC8D7D429CD}" dt="2022-10-28T23:09:20.878" v="5589" actId="478"/>
          <ac:spMkLst>
            <pc:docMk/>
            <pc:sldMk cId="3864781698" sldId="1918"/>
            <ac:spMk id="41" creationId="{A1CC90DD-14AC-39DE-B4FE-469826308BE7}"/>
          </ac:spMkLst>
        </pc:spChg>
        <pc:spChg chg="add del mod">
          <ac:chgData name="Binyi Chen" userId="33b872cc-0780-4ad7-9557-d1e6aa796fd8" providerId="ADAL" clId="{A1056BEA-9164-DE4D-8935-EAC8D7D429CD}" dt="2022-10-28T23:05:31.962" v="5527" actId="478"/>
          <ac:spMkLst>
            <pc:docMk/>
            <pc:sldMk cId="3864781698" sldId="1918"/>
            <ac:spMk id="42" creationId="{7D52921B-1F2A-032F-D0B0-0B1CBE19CAEC}"/>
          </ac:spMkLst>
        </pc:spChg>
        <pc:spChg chg="add del mod">
          <ac:chgData name="Binyi Chen" userId="33b872cc-0780-4ad7-9557-d1e6aa796fd8" providerId="ADAL" clId="{A1056BEA-9164-DE4D-8935-EAC8D7D429CD}" dt="2022-10-28T23:05:31.962" v="5527" actId="478"/>
          <ac:spMkLst>
            <pc:docMk/>
            <pc:sldMk cId="3864781698" sldId="1918"/>
            <ac:spMk id="43" creationId="{4D7FCBA5-85C3-EA3E-B5C9-C2E5A334BB95}"/>
          </ac:spMkLst>
        </pc:spChg>
        <pc:spChg chg="add del mod">
          <ac:chgData name="Binyi Chen" userId="33b872cc-0780-4ad7-9557-d1e6aa796fd8" providerId="ADAL" clId="{A1056BEA-9164-DE4D-8935-EAC8D7D429CD}" dt="2022-10-28T23:05:36.504" v="5529" actId="478"/>
          <ac:spMkLst>
            <pc:docMk/>
            <pc:sldMk cId="3864781698" sldId="1918"/>
            <ac:spMk id="44" creationId="{7131A54B-B429-2F65-B870-87EA5A9A4307}"/>
          </ac:spMkLst>
        </pc:spChg>
        <pc:spChg chg="add del mod">
          <ac:chgData name="Binyi Chen" userId="33b872cc-0780-4ad7-9557-d1e6aa796fd8" providerId="ADAL" clId="{A1056BEA-9164-DE4D-8935-EAC8D7D429CD}" dt="2022-10-28T23:07:54.366" v="5561" actId="478"/>
          <ac:spMkLst>
            <pc:docMk/>
            <pc:sldMk cId="3864781698" sldId="1918"/>
            <ac:spMk id="45" creationId="{D33E45FF-B18D-D19A-1A91-6C90170EFA29}"/>
          </ac:spMkLst>
        </pc:spChg>
        <pc:grpChg chg="add del mod">
          <ac:chgData name="Binyi Chen" userId="33b872cc-0780-4ad7-9557-d1e6aa796fd8" providerId="ADAL" clId="{A1056BEA-9164-DE4D-8935-EAC8D7D429CD}" dt="2022-10-27T18:09:17.334" v="3340" actId="478"/>
          <ac:grpSpMkLst>
            <pc:docMk/>
            <pc:sldMk cId="3864781698" sldId="1918"/>
            <ac:grpSpMk id="3" creationId="{26FED5E8-77C7-1FB0-B97A-787B682F09CB}"/>
          </ac:grpSpMkLst>
        </pc:grpChg>
        <pc:grpChg chg="add del mod">
          <ac:chgData name="Binyi Chen" userId="33b872cc-0780-4ad7-9557-d1e6aa796fd8" providerId="ADAL" clId="{A1056BEA-9164-DE4D-8935-EAC8D7D429CD}" dt="2022-10-27T18:09:17.334" v="3340" actId="478"/>
          <ac:grpSpMkLst>
            <pc:docMk/>
            <pc:sldMk cId="3864781698" sldId="1918"/>
            <ac:grpSpMk id="6" creationId="{245207F6-5003-01F2-61B9-1AABBD0EE32D}"/>
          </ac:grpSpMkLst>
        </pc:grpChg>
        <pc:grpChg chg="add del mod">
          <ac:chgData name="Binyi Chen" userId="33b872cc-0780-4ad7-9557-d1e6aa796fd8" providerId="ADAL" clId="{A1056BEA-9164-DE4D-8935-EAC8D7D429CD}" dt="2022-10-28T22:46:27.903" v="5207" actId="478"/>
          <ac:grpSpMkLst>
            <pc:docMk/>
            <pc:sldMk cId="3864781698" sldId="1918"/>
            <ac:grpSpMk id="7" creationId="{B6E8CD9A-28D4-5298-4A4B-81D07668D4C4}"/>
          </ac:grpSpMkLst>
        </pc:grpChg>
        <pc:grpChg chg="add del mod">
          <ac:chgData name="Binyi Chen" userId="33b872cc-0780-4ad7-9557-d1e6aa796fd8" providerId="ADAL" clId="{A1056BEA-9164-DE4D-8935-EAC8D7D429CD}" dt="2022-10-28T22:46:27.903" v="5207" actId="478"/>
          <ac:grpSpMkLst>
            <pc:docMk/>
            <pc:sldMk cId="3864781698" sldId="1918"/>
            <ac:grpSpMk id="10" creationId="{4822FF1F-0D5E-B57C-7EB0-4759E7DFF52F}"/>
          </ac:grpSpMkLst>
        </pc:grpChg>
        <pc:grpChg chg="add del mod">
          <ac:chgData name="Binyi Chen" userId="33b872cc-0780-4ad7-9557-d1e6aa796fd8" providerId="ADAL" clId="{A1056BEA-9164-DE4D-8935-EAC8D7D429CD}" dt="2022-10-28T22:32:32.728" v="5027" actId="165"/>
          <ac:grpSpMkLst>
            <pc:docMk/>
            <pc:sldMk cId="3864781698" sldId="1918"/>
            <ac:grpSpMk id="14" creationId="{FA5955CF-EF49-706D-9166-79B6289879D6}"/>
          </ac:grpSpMkLst>
        </pc:grpChg>
        <pc:grpChg chg="add mod">
          <ac:chgData name="Binyi Chen" userId="33b872cc-0780-4ad7-9557-d1e6aa796fd8" providerId="ADAL" clId="{A1056BEA-9164-DE4D-8935-EAC8D7D429CD}" dt="2022-10-28T23:41:12.688" v="6156" actId="164"/>
          <ac:grpSpMkLst>
            <pc:docMk/>
            <pc:sldMk cId="3864781698" sldId="1918"/>
            <ac:grpSpMk id="15" creationId="{FFF76D81-B07A-E5DF-3D67-F5396CEBBA9F}"/>
          </ac:grpSpMkLst>
        </pc:grpChg>
        <pc:grpChg chg="add mod">
          <ac:chgData name="Binyi Chen" userId="33b872cc-0780-4ad7-9557-d1e6aa796fd8" providerId="ADAL" clId="{A1056BEA-9164-DE4D-8935-EAC8D7D429CD}" dt="2022-10-28T23:41:47.132" v="6159" actId="164"/>
          <ac:grpSpMkLst>
            <pc:docMk/>
            <pc:sldMk cId="3864781698" sldId="1918"/>
            <ac:grpSpMk id="16" creationId="{7EAF2ADA-D8DB-4DA7-7C40-1AFEFE9B237F}"/>
          </ac:grpSpMkLst>
        </pc:grpChg>
        <pc:grpChg chg="add del mod">
          <ac:chgData name="Binyi Chen" userId="33b872cc-0780-4ad7-9557-d1e6aa796fd8" providerId="ADAL" clId="{A1056BEA-9164-DE4D-8935-EAC8D7D429CD}" dt="2022-10-28T16:01:17.444" v="4707" actId="478"/>
          <ac:grpSpMkLst>
            <pc:docMk/>
            <pc:sldMk cId="3864781698" sldId="1918"/>
            <ac:grpSpMk id="27" creationId="{FF776F04-3BA9-E0B7-27BF-C53EC5FAF8C8}"/>
          </ac:grpSpMkLst>
        </pc:grpChg>
        <pc:graphicFrameChg chg="add mod modGraphic">
          <ac:chgData name="Binyi Chen" userId="33b872cc-0780-4ad7-9557-d1e6aa796fd8" providerId="ADAL" clId="{A1056BEA-9164-DE4D-8935-EAC8D7D429CD}" dt="2022-10-28T23:05:50.801" v="5532" actId="1076"/>
          <ac:graphicFrameMkLst>
            <pc:docMk/>
            <pc:sldMk cId="3864781698" sldId="1918"/>
            <ac:graphicFrameMk id="3" creationId="{2ED6ACAB-6DF9-0AFD-AD42-E800D157DB4B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8T23:07:10.694" v="5558" actId="20577"/>
          <ac:graphicFrameMkLst>
            <pc:docMk/>
            <pc:sldMk cId="3864781698" sldId="1918"/>
            <ac:graphicFrameMk id="13" creationId="{73C02E93-5C60-46C0-F958-6481610013F2}"/>
          </ac:graphicFrameMkLst>
        </pc:graphicFrameChg>
        <pc:cxnChg chg="mod">
          <ac:chgData name="Binyi Chen" userId="33b872cc-0780-4ad7-9557-d1e6aa796fd8" providerId="ADAL" clId="{A1056BEA-9164-DE4D-8935-EAC8D7D429CD}" dt="2022-10-27T18:09:17.334" v="3340" actId="478"/>
          <ac:cxnSpMkLst>
            <pc:docMk/>
            <pc:sldMk cId="3864781698" sldId="1918"/>
            <ac:cxnSpMk id="5" creationId="{F46167F2-C60E-A035-0899-DAC3A186DFAB}"/>
          </ac:cxnSpMkLst>
        </pc:cxnChg>
        <pc:cxnChg chg="mod">
          <ac:chgData name="Binyi Chen" userId="33b872cc-0780-4ad7-9557-d1e6aa796fd8" providerId="ADAL" clId="{A1056BEA-9164-DE4D-8935-EAC8D7D429CD}" dt="2022-10-26T20:15:35.250" v="2878" actId="164"/>
          <ac:cxnSpMkLst>
            <pc:docMk/>
            <pc:sldMk cId="3864781698" sldId="1918"/>
            <ac:cxnSpMk id="11" creationId="{AD3C29DE-6255-E587-90AC-4E78C0CBEF37}"/>
          </ac:cxnSpMkLst>
        </pc:cxnChg>
        <pc:cxnChg chg="add mod">
          <ac:chgData name="Binyi Chen" userId="33b872cc-0780-4ad7-9557-d1e6aa796fd8" providerId="ADAL" clId="{A1056BEA-9164-DE4D-8935-EAC8D7D429CD}" dt="2022-10-28T16:01:17.444" v="4707" actId="478"/>
          <ac:cxnSpMkLst>
            <pc:docMk/>
            <pc:sldMk cId="3864781698" sldId="1918"/>
            <ac:cxnSpMk id="13" creationId="{F3895141-A4D2-5E35-2B67-0943F187A111}"/>
          </ac:cxnSpMkLst>
        </pc:cxnChg>
        <pc:cxnChg chg="add mod">
          <ac:chgData name="Binyi Chen" userId="33b872cc-0780-4ad7-9557-d1e6aa796fd8" providerId="ADAL" clId="{A1056BEA-9164-DE4D-8935-EAC8D7D429CD}" dt="2022-10-28T16:01:17.444" v="4707" actId="478"/>
          <ac:cxnSpMkLst>
            <pc:docMk/>
            <pc:sldMk cId="3864781698" sldId="1918"/>
            <ac:cxnSpMk id="18" creationId="{64C1E427-8A5F-C6C5-D9E2-646CAF3834ED}"/>
          </ac:cxnSpMkLst>
        </pc:cxnChg>
        <pc:cxnChg chg="mod">
          <ac:chgData name="Binyi Chen" userId="33b872cc-0780-4ad7-9557-d1e6aa796fd8" providerId="ADAL" clId="{A1056BEA-9164-DE4D-8935-EAC8D7D429CD}" dt="2022-10-28T22:46:27.903" v="5207" actId="478"/>
          <ac:cxnSpMkLst>
            <pc:docMk/>
            <pc:sldMk cId="3864781698" sldId="1918"/>
            <ac:cxnSpMk id="20" creationId="{28ABFECE-D3A9-DF0F-E9A5-005FDB610232}"/>
          </ac:cxnSpMkLst>
        </pc:cxnChg>
        <pc:cxnChg chg="mod">
          <ac:chgData name="Binyi Chen" userId="33b872cc-0780-4ad7-9557-d1e6aa796fd8" providerId="ADAL" clId="{A1056BEA-9164-DE4D-8935-EAC8D7D429CD}" dt="2022-10-28T22:46:27.903" v="5207" actId="478"/>
          <ac:cxnSpMkLst>
            <pc:docMk/>
            <pc:sldMk cId="3864781698" sldId="1918"/>
            <ac:cxnSpMk id="34" creationId="{D94C8E67-73EF-B829-BC01-3F0331B1FCEA}"/>
          </ac:cxnSpMkLst>
        </pc:cxnChg>
      </pc:sldChg>
      <pc:sldChg chg="addSp modSp mod modAnim modShow">
        <pc:chgData name="Binyi Chen" userId="33b872cc-0780-4ad7-9557-d1e6aa796fd8" providerId="ADAL" clId="{A1056BEA-9164-DE4D-8935-EAC8D7D429CD}" dt="2022-11-01T23:23:42.954" v="18138" actId="729"/>
        <pc:sldMkLst>
          <pc:docMk/>
          <pc:sldMk cId="2460179709" sldId="1919"/>
        </pc:sldMkLst>
        <pc:spChg chg="mod">
          <ac:chgData name="Binyi Chen" userId="33b872cc-0780-4ad7-9557-d1e6aa796fd8" providerId="ADAL" clId="{A1056BEA-9164-DE4D-8935-EAC8D7D429CD}" dt="2022-10-26T20:25:32.968" v="2924" actId="21"/>
          <ac:spMkLst>
            <pc:docMk/>
            <pc:sldMk cId="2460179709" sldId="1919"/>
            <ac:spMk id="4" creationId="{CAFCB182-112E-EA2A-0C98-41585D59BECB}"/>
          </ac:spMkLst>
        </pc:spChg>
        <pc:spChg chg="mod">
          <ac:chgData name="Binyi Chen" userId="33b872cc-0780-4ad7-9557-d1e6aa796fd8" providerId="ADAL" clId="{A1056BEA-9164-DE4D-8935-EAC8D7D429CD}" dt="2022-10-26T01:23:55.518" v="1670" actId="14100"/>
          <ac:spMkLst>
            <pc:docMk/>
            <pc:sldMk cId="2460179709" sldId="1919"/>
            <ac:spMk id="5" creationId="{8EB80614-AF88-1213-3A1D-A8A814891AA8}"/>
          </ac:spMkLst>
        </pc:spChg>
        <pc:spChg chg="mod">
          <ac:chgData name="Binyi Chen" userId="33b872cc-0780-4ad7-9557-d1e6aa796fd8" providerId="ADAL" clId="{A1056BEA-9164-DE4D-8935-EAC8D7D429CD}" dt="2022-10-26T20:24:45.619" v="2917" actId="14100"/>
          <ac:spMkLst>
            <pc:docMk/>
            <pc:sldMk cId="2460179709" sldId="1919"/>
            <ac:spMk id="6" creationId="{7026A21A-DDA4-17D8-F051-782905ACC4F6}"/>
          </ac:spMkLst>
        </pc:spChg>
        <pc:spChg chg="mod">
          <ac:chgData name="Binyi Chen" userId="33b872cc-0780-4ad7-9557-d1e6aa796fd8" providerId="ADAL" clId="{A1056BEA-9164-DE4D-8935-EAC8D7D429CD}" dt="2022-10-26T20:23:16.648" v="2905" actId="164"/>
          <ac:spMkLst>
            <pc:docMk/>
            <pc:sldMk cId="2460179709" sldId="1919"/>
            <ac:spMk id="7" creationId="{17C3CF9A-3E7C-FB78-8BAE-00D9E8C19572}"/>
          </ac:spMkLst>
        </pc:spChg>
        <pc:spChg chg="add mod">
          <ac:chgData name="Binyi Chen" userId="33b872cc-0780-4ad7-9557-d1e6aa796fd8" providerId="ADAL" clId="{A1056BEA-9164-DE4D-8935-EAC8D7D429CD}" dt="2022-10-26T20:25:04.392" v="2921" actId="1076"/>
          <ac:spMkLst>
            <pc:docMk/>
            <pc:sldMk cId="2460179709" sldId="1919"/>
            <ac:spMk id="9" creationId="{A3A5F6BB-12A7-DF7B-BD05-0944E498C5CA}"/>
          </ac:spMkLst>
        </pc:spChg>
        <pc:spChg chg="add mod">
          <ac:chgData name="Binyi Chen" userId="33b872cc-0780-4ad7-9557-d1e6aa796fd8" providerId="ADAL" clId="{A1056BEA-9164-DE4D-8935-EAC8D7D429CD}" dt="2022-10-26T20:25:48.201" v="2927" actId="1076"/>
          <ac:spMkLst>
            <pc:docMk/>
            <pc:sldMk cId="2460179709" sldId="1919"/>
            <ac:spMk id="11" creationId="{43A40AA0-078A-251C-3539-EC8B2E4E9D80}"/>
          </ac:spMkLst>
        </pc:spChg>
        <pc:grpChg chg="add mod">
          <ac:chgData name="Binyi Chen" userId="33b872cc-0780-4ad7-9557-d1e6aa796fd8" providerId="ADAL" clId="{A1056BEA-9164-DE4D-8935-EAC8D7D429CD}" dt="2022-10-26T20:23:16.648" v="2905" actId="164"/>
          <ac:grpSpMkLst>
            <pc:docMk/>
            <pc:sldMk cId="2460179709" sldId="1919"/>
            <ac:grpSpMk id="3" creationId="{03A5B655-4927-BA3F-DE57-0CC8A30EC12D}"/>
          </ac:grpSpMkLst>
        </pc:grpChg>
      </pc:sldChg>
      <pc:sldChg chg="addSp modSp del mod">
        <pc:chgData name="Binyi Chen" userId="33b872cc-0780-4ad7-9557-d1e6aa796fd8" providerId="ADAL" clId="{A1056BEA-9164-DE4D-8935-EAC8D7D429CD}" dt="2022-10-27T18:39:13.959" v="3571" actId="2696"/>
        <pc:sldMkLst>
          <pc:docMk/>
          <pc:sldMk cId="474540842" sldId="1920"/>
        </pc:sldMkLst>
        <pc:spChg chg="add mod">
          <ac:chgData name="Binyi Chen" userId="33b872cc-0780-4ad7-9557-d1e6aa796fd8" providerId="ADAL" clId="{A1056BEA-9164-DE4D-8935-EAC8D7D429CD}" dt="2022-10-25T20:47:28.186" v="328" actId="1076"/>
          <ac:spMkLst>
            <pc:docMk/>
            <pc:sldMk cId="474540842" sldId="1920"/>
            <ac:spMk id="3" creationId="{5112B50E-EFAB-2AF3-6B6A-91665A8EF7B0}"/>
          </ac:spMkLst>
        </pc:spChg>
        <pc:spChg chg="mod">
          <ac:chgData name="Binyi Chen" userId="33b872cc-0780-4ad7-9557-d1e6aa796fd8" providerId="ADAL" clId="{A1056BEA-9164-DE4D-8935-EAC8D7D429CD}" dt="2022-10-25T20:09:22.804" v="94" actId="1035"/>
          <ac:spMkLst>
            <pc:docMk/>
            <pc:sldMk cId="474540842" sldId="1920"/>
            <ac:spMk id="5" creationId="{11694741-BAF4-7FF7-CC0F-0DBEAB27C7F1}"/>
          </ac:spMkLst>
        </pc:spChg>
        <pc:spChg chg="add mod">
          <ac:chgData name="Binyi Chen" userId="33b872cc-0780-4ad7-9557-d1e6aa796fd8" providerId="ADAL" clId="{A1056BEA-9164-DE4D-8935-EAC8D7D429CD}" dt="2022-10-25T20:47:55.915" v="355" actId="1076"/>
          <ac:spMkLst>
            <pc:docMk/>
            <pc:sldMk cId="474540842" sldId="1920"/>
            <ac:spMk id="6" creationId="{2C66EBCA-4AD5-CBD7-C3F2-A7094ED8005F}"/>
          </ac:spMkLst>
        </pc:spChg>
        <pc:spChg chg="add mod">
          <ac:chgData name="Binyi Chen" userId="33b872cc-0780-4ad7-9557-d1e6aa796fd8" providerId="ADAL" clId="{A1056BEA-9164-DE4D-8935-EAC8D7D429CD}" dt="2022-10-25T20:48:04.318" v="360" actId="20577"/>
          <ac:spMkLst>
            <pc:docMk/>
            <pc:sldMk cId="474540842" sldId="1920"/>
            <ac:spMk id="7" creationId="{7FC62594-041E-C9A1-BBAD-6C76ED9D3D6B}"/>
          </ac:spMkLst>
        </pc:spChg>
        <pc:spChg chg="add mod">
          <ac:chgData name="Binyi Chen" userId="33b872cc-0780-4ad7-9557-d1e6aa796fd8" providerId="ADAL" clId="{A1056BEA-9164-DE4D-8935-EAC8D7D429CD}" dt="2022-10-25T20:48:20.227" v="367" actId="20577"/>
          <ac:spMkLst>
            <pc:docMk/>
            <pc:sldMk cId="474540842" sldId="1920"/>
            <ac:spMk id="9" creationId="{2D285897-BDEB-70CE-DC2F-D408059FF01C}"/>
          </ac:spMkLst>
        </pc:spChg>
        <pc:spChg chg="add mod">
          <ac:chgData name="Binyi Chen" userId="33b872cc-0780-4ad7-9557-d1e6aa796fd8" providerId="ADAL" clId="{A1056BEA-9164-DE4D-8935-EAC8D7D429CD}" dt="2022-10-25T20:48:56.836" v="375" actId="1076"/>
          <ac:spMkLst>
            <pc:docMk/>
            <pc:sldMk cId="474540842" sldId="1920"/>
            <ac:spMk id="22" creationId="{3538DCEB-8ED2-4A4A-191D-97C455FA01D8}"/>
          </ac:spMkLst>
        </pc:spChg>
        <pc:spChg chg="add mod">
          <ac:chgData name="Binyi Chen" userId="33b872cc-0780-4ad7-9557-d1e6aa796fd8" providerId="ADAL" clId="{A1056BEA-9164-DE4D-8935-EAC8D7D429CD}" dt="2022-10-25T20:49:13.082" v="381" actId="1076"/>
          <ac:spMkLst>
            <pc:docMk/>
            <pc:sldMk cId="474540842" sldId="1920"/>
            <ac:spMk id="25" creationId="{90C60AAC-2A6E-2FDA-A114-604A24CC075B}"/>
          </ac:spMkLst>
        </pc:spChg>
        <pc:spChg chg="mod">
          <ac:chgData name="Binyi Chen" userId="33b872cc-0780-4ad7-9557-d1e6aa796fd8" providerId="ADAL" clId="{A1056BEA-9164-DE4D-8935-EAC8D7D429CD}" dt="2022-10-25T20:09:30.346" v="95" actId="255"/>
          <ac:spMkLst>
            <pc:docMk/>
            <pc:sldMk cId="474540842" sldId="1920"/>
            <ac:spMk id="43" creationId="{37FF6A1B-19F2-DFA9-5BEE-71C3E6B2AA85}"/>
          </ac:spMkLst>
        </pc:spChg>
      </pc:sldChg>
      <pc:sldChg chg="addSp delSp modSp del mod">
        <pc:chgData name="Binyi Chen" userId="33b872cc-0780-4ad7-9557-d1e6aa796fd8" providerId="ADAL" clId="{A1056BEA-9164-DE4D-8935-EAC8D7D429CD}" dt="2022-10-27T18:40:18.588" v="3573" actId="2696"/>
        <pc:sldMkLst>
          <pc:docMk/>
          <pc:sldMk cId="1680959883" sldId="1922"/>
        </pc:sldMkLst>
        <pc:spChg chg="mod">
          <ac:chgData name="Binyi Chen" userId="33b872cc-0780-4ad7-9557-d1e6aa796fd8" providerId="ADAL" clId="{A1056BEA-9164-DE4D-8935-EAC8D7D429CD}" dt="2022-10-25T20:10:14.351" v="101" actId="14100"/>
          <ac:spMkLst>
            <pc:docMk/>
            <pc:sldMk cId="1680959883" sldId="1922"/>
            <ac:spMk id="6" creationId="{16581688-0CFB-909F-12CB-AD6D87B69483}"/>
          </ac:spMkLst>
        </pc:spChg>
        <pc:spChg chg="mod">
          <ac:chgData name="Binyi Chen" userId="33b872cc-0780-4ad7-9557-d1e6aa796fd8" providerId="ADAL" clId="{A1056BEA-9164-DE4D-8935-EAC8D7D429CD}" dt="2022-10-25T20:10:24.409" v="103" actId="255"/>
          <ac:spMkLst>
            <pc:docMk/>
            <pc:sldMk cId="1680959883" sldId="1922"/>
            <ac:spMk id="7" creationId="{7071B566-80D6-E1D6-FD16-84BF32F99D47}"/>
          </ac:spMkLst>
        </pc:spChg>
        <pc:spChg chg="mod">
          <ac:chgData name="Binyi Chen" userId="33b872cc-0780-4ad7-9557-d1e6aa796fd8" providerId="ADAL" clId="{A1056BEA-9164-DE4D-8935-EAC8D7D429CD}" dt="2022-10-25T20:10:56.548" v="106" actId="255"/>
          <ac:spMkLst>
            <pc:docMk/>
            <pc:sldMk cId="1680959883" sldId="1922"/>
            <ac:spMk id="8" creationId="{7B2F8837-130B-DBDD-BC60-14E86E5CC1EC}"/>
          </ac:spMkLst>
        </pc:spChg>
        <pc:spChg chg="mod">
          <ac:chgData name="Binyi Chen" userId="33b872cc-0780-4ad7-9557-d1e6aa796fd8" providerId="ADAL" clId="{A1056BEA-9164-DE4D-8935-EAC8D7D429CD}" dt="2022-10-25T20:11:12.763" v="110" actId="1076"/>
          <ac:spMkLst>
            <pc:docMk/>
            <pc:sldMk cId="1680959883" sldId="1922"/>
            <ac:spMk id="9" creationId="{67E9237B-5578-8058-E863-8EB204B4F69F}"/>
          </ac:spMkLst>
        </pc:spChg>
        <pc:spChg chg="mod">
          <ac:chgData name="Binyi Chen" userId="33b872cc-0780-4ad7-9557-d1e6aa796fd8" providerId="ADAL" clId="{A1056BEA-9164-DE4D-8935-EAC8D7D429CD}" dt="2022-10-25T20:11:16.771" v="111" actId="1076"/>
          <ac:spMkLst>
            <pc:docMk/>
            <pc:sldMk cId="1680959883" sldId="1922"/>
            <ac:spMk id="10" creationId="{D51F038B-C756-350A-CC5C-C0F6A17B8CB1}"/>
          </ac:spMkLst>
        </pc:spChg>
        <pc:spChg chg="mod">
          <ac:chgData name="Binyi Chen" userId="33b872cc-0780-4ad7-9557-d1e6aa796fd8" providerId="ADAL" clId="{A1056BEA-9164-DE4D-8935-EAC8D7D429CD}" dt="2022-10-25T20:11:27.180" v="113" actId="1076"/>
          <ac:spMkLst>
            <pc:docMk/>
            <pc:sldMk cId="1680959883" sldId="1922"/>
            <ac:spMk id="11" creationId="{DAB8C1B5-187B-7EB3-812D-1FB33A5EFF68}"/>
          </ac:spMkLst>
        </pc:spChg>
        <pc:spChg chg="mod">
          <ac:chgData name="Binyi Chen" userId="33b872cc-0780-4ad7-9557-d1e6aa796fd8" providerId="ADAL" clId="{A1056BEA-9164-DE4D-8935-EAC8D7D429CD}" dt="2022-10-26T00:39:41.835" v="1285" actId="1076"/>
          <ac:spMkLst>
            <pc:docMk/>
            <pc:sldMk cId="1680959883" sldId="1922"/>
            <ac:spMk id="12" creationId="{E89A8677-4E90-B570-859B-48D7A2579186}"/>
          </ac:spMkLst>
        </pc:spChg>
        <pc:spChg chg="mod">
          <ac:chgData name="Binyi Chen" userId="33b872cc-0780-4ad7-9557-d1e6aa796fd8" providerId="ADAL" clId="{A1056BEA-9164-DE4D-8935-EAC8D7D429CD}" dt="2022-10-25T20:21:33.233" v="165" actId="1035"/>
          <ac:spMkLst>
            <pc:docMk/>
            <pc:sldMk cId="1680959883" sldId="1922"/>
            <ac:spMk id="13" creationId="{B733D6BB-77F2-F35E-0103-3D603D7E0843}"/>
          </ac:spMkLst>
        </pc:spChg>
        <pc:spChg chg="mod">
          <ac:chgData name="Binyi Chen" userId="33b872cc-0780-4ad7-9557-d1e6aa796fd8" providerId="ADAL" clId="{A1056BEA-9164-DE4D-8935-EAC8D7D429CD}" dt="2022-10-25T20:21:33.233" v="165" actId="1035"/>
          <ac:spMkLst>
            <pc:docMk/>
            <pc:sldMk cId="1680959883" sldId="1922"/>
            <ac:spMk id="19" creationId="{6AACB3B4-5C92-E69E-C8FC-1ECC618F25BE}"/>
          </ac:spMkLst>
        </pc:spChg>
        <pc:spChg chg="mod">
          <ac:chgData name="Binyi Chen" userId="33b872cc-0780-4ad7-9557-d1e6aa796fd8" providerId="ADAL" clId="{A1056BEA-9164-DE4D-8935-EAC8D7D429CD}" dt="2022-10-25T20:21:33.233" v="165" actId="1035"/>
          <ac:spMkLst>
            <pc:docMk/>
            <pc:sldMk cId="1680959883" sldId="1922"/>
            <ac:spMk id="20" creationId="{171E7A56-0381-A32E-B026-7D27D3D47471}"/>
          </ac:spMkLst>
        </pc:spChg>
        <pc:spChg chg="mod">
          <ac:chgData name="Binyi Chen" userId="33b872cc-0780-4ad7-9557-d1e6aa796fd8" providerId="ADAL" clId="{A1056BEA-9164-DE4D-8935-EAC8D7D429CD}" dt="2022-10-26T00:39:38.313" v="1284" actId="1036"/>
          <ac:spMkLst>
            <pc:docMk/>
            <pc:sldMk cId="1680959883" sldId="1922"/>
            <ac:spMk id="21" creationId="{3598424C-748F-28F7-168D-C8F695D76379}"/>
          </ac:spMkLst>
        </pc:spChg>
        <pc:spChg chg="mod">
          <ac:chgData name="Binyi Chen" userId="33b872cc-0780-4ad7-9557-d1e6aa796fd8" providerId="ADAL" clId="{A1056BEA-9164-DE4D-8935-EAC8D7D429CD}" dt="2022-10-25T20:10:17.570" v="102" actId="1076"/>
          <ac:spMkLst>
            <pc:docMk/>
            <pc:sldMk cId="1680959883" sldId="1922"/>
            <ac:spMk id="23" creationId="{5E5A8CA8-E224-1848-6F9F-9C05D75B6420}"/>
          </ac:spMkLst>
        </pc:spChg>
        <pc:spChg chg="mod">
          <ac:chgData name="Binyi Chen" userId="33b872cc-0780-4ad7-9557-d1e6aa796fd8" providerId="ADAL" clId="{A1056BEA-9164-DE4D-8935-EAC8D7D429CD}" dt="2022-10-25T20:23:18.683" v="177" actId="14100"/>
          <ac:spMkLst>
            <pc:docMk/>
            <pc:sldMk cId="1680959883" sldId="1922"/>
            <ac:spMk id="24" creationId="{A4CF1618-3D2E-9347-B572-C839517C2C55}"/>
          </ac:spMkLst>
        </pc:spChg>
        <pc:spChg chg="add del mod">
          <ac:chgData name="Binyi Chen" userId="33b872cc-0780-4ad7-9557-d1e6aa796fd8" providerId="ADAL" clId="{A1056BEA-9164-DE4D-8935-EAC8D7D429CD}" dt="2022-10-25T20:22:24.421" v="174"/>
          <ac:spMkLst>
            <pc:docMk/>
            <pc:sldMk cId="1680959883" sldId="1922"/>
            <ac:spMk id="25" creationId="{25DDFED5-244E-F839-8BDD-9C5C4F30C453}"/>
          </ac:spMkLst>
        </pc:spChg>
        <pc:spChg chg="add del mod">
          <ac:chgData name="Binyi Chen" userId="33b872cc-0780-4ad7-9557-d1e6aa796fd8" providerId="ADAL" clId="{A1056BEA-9164-DE4D-8935-EAC8D7D429CD}" dt="2022-10-25T20:51:26.728" v="394" actId="478"/>
          <ac:spMkLst>
            <pc:docMk/>
            <pc:sldMk cId="1680959883" sldId="1922"/>
            <ac:spMk id="28" creationId="{B80ABBCE-2CD3-981D-79B4-F694B8946E54}"/>
          </ac:spMkLst>
        </pc:spChg>
        <pc:spChg chg="add del">
          <ac:chgData name="Binyi Chen" userId="33b872cc-0780-4ad7-9557-d1e6aa796fd8" providerId="ADAL" clId="{A1056BEA-9164-DE4D-8935-EAC8D7D429CD}" dt="2022-10-25T20:30:31.706" v="254" actId="478"/>
          <ac:spMkLst>
            <pc:docMk/>
            <pc:sldMk cId="1680959883" sldId="1922"/>
            <ac:spMk id="37" creationId="{3681180F-C122-59B6-9A36-9E3984080B2C}"/>
          </ac:spMkLst>
        </pc:spChg>
        <pc:spChg chg="add del mod">
          <ac:chgData name="Binyi Chen" userId="33b872cc-0780-4ad7-9557-d1e6aa796fd8" providerId="ADAL" clId="{A1056BEA-9164-DE4D-8935-EAC8D7D429CD}" dt="2022-10-25T20:32:02.045" v="266" actId="478"/>
          <ac:spMkLst>
            <pc:docMk/>
            <pc:sldMk cId="1680959883" sldId="1922"/>
            <ac:spMk id="44" creationId="{8AF6333D-B181-59D1-B615-DE5C2AF0727E}"/>
          </ac:spMkLst>
        </pc:spChg>
        <pc:spChg chg="add del mod">
          <ac:chgData name="Binyi Chen" userId="33b872cc-0780-4ad7-9557-d1e6aa796fd8" providerId="ADAL" clId="{A1056BEA-9164-DE4D-8935-EAC8D7D429CD}" dt="2022-10-25T20:50:08.871" v="384" actId="478"/>
          <ac:spMkLst>
            <pc:docMk/>
            <pc:sldMk cId="1680959883" sldId="1922"/>
            <ac:spMk id="52" creationId="{0B247C1C-FC9D-8BF3-78ED-137B8138B1A1}"/>
          </ac:spMkLst>
        </pc:spChg>
        <pc:spChg chg="add del mod">
          <ac:chgData name="Binyi Chen" userId="33b872cc-0780-4ad7-9557-d1e6aa796fd8" providerId="ADAL" clId="{A1056BEA-9164-DE4D-8935-EAC8D7D429CD}" dt="2022-10-25T20:50:08.871" v="384" actId="478"/>
          <ac:spMkLst>
            <pc:docMk/>
            <pc:sldMk cId="1680959883" sldId="1922"/>
            <ac:spMk id="53" creationId="{F1E5CBD0-1D73-3697-ED4A-E794A52AB209}"/>
          </ac:spMkLst>
        </pc:spChg>
        <pc:spChg chg="add del mod">
          <ac:chgData name="Binyi Chen" userId="33b872cc-0780-4ad7-9557-d1e6aa796fd8" providerId="ADAL" clId="{A1056BEA-9164-DE4D-8935-EAC8D7D429CD}" dt="2022-10-25T20:50:12.141" v="385" actId="478"/>
          <ac:spMkLst>
            <pc:docMk/>
            <pc:sldMk cId="1680959883" sldId="1922"/>
            <ac:spMk id="54" creationId="{474E2F56-3FE6-85DD-B59C-23C4B1E8347A}"/>
          </ac:spMkLst>
        </pc:spChg>
        <pc:spChg chg="add del mod">
          <ac:chgData name="Binyi Chen" userId="33b872cc-0780-4ad7-9557-d1e6aa796fd8" providerId="ADAL" clId="{A1056BEA-9164-DE4D-8935-EAC8D7D429CD}" dt="2022-10-25T20:50:08.871" v="384" actId="478"/>
          <ac:spMkLst>
            <pc:docMk/>
            <pc:sldMk cId="1680959883" sldId="1922"/>
            <ac:spMk id="55" creationId="{E6C18F7A-FE27-5DFC-F297-1825E6122828}"/>
          </ac:spMkLst>
        </pc:spChg>
        <pc:spChg chg="add del mod">
          <ac:chgData name="Binyi Chen" userId="33b872cc-0780-4ad7-9557-d1e6aa796fd8" providerId="ADAL" clId="{A1056BEA-9164-DE4D-8935-EAC8D7D429CD}" dt="2022-10-25T20:50:08.871" v="384" actId="478"/>
          <ac:spMkLst>
            <pc:docMk/>
            <pc:sldMk cId="1680959883" sldId="1922"/>
            <ac:spMk id="56" creationId="{4607EB15-9B9B-84BB-8F49-B570F21D7C90}"/>
          </ac:spMkLst>
        </pc:spChg>
        <pc:spChg chg="add del mod">
          <ac:chgData name="Binyi Chen" userId="33b872cc-0780-4ad7-9557-d1e6aa796fd8" providerId="ADAL" clId="{A1056BEA-9164-DE4D-8935-EAC8D7D429CD}" dt="2022-10-25T20:50:12.141" v="385" actId="478"/>
          <ac:spMkLst>
            <pc:docMk/>
            <pc:sldMk cId="1680959883" sldId="1922"/>
            <ac:spMk id="57" creationId="{1F4E1A10-6CD1-0420-78D6-9857BF486A04}"/>
          </ac:spMkLst>
        </pc:spChg>
        <pc:graphicFrameChg chg="add mod modGraphic">
          <ac:chgData name="Binyi Chen" userId="33b872cc-0780-4ad7-9557-d1e6aa796fd8" providerId="ADAL" clId="{A1056BEA-9164-DE4D-8935-EAC8D7D429CD}" dt="2022-10-25T20:53:54.638" v="439" actId="20577"/>
          <ac:graphicFrameMkLst>
            <pc:docMk/>
            <pc:sldMk cId="1680959883" sldId="1922"/>
            <ac:graphicFrameMk id="3" creationId="{37402D73-DFB1-AE3F-670C-5D498EC9BDBB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3:59.786" v="443" actId="20577"/>
          <ac:graphicFrameMkLst>
            <pc:docMk/>
            <pc:sldMk cId="1680959883" sldId="1922"/>
            <ac:graphicFrameMk id="4" creationId="{B20AA98B-27CA-1099-7D75-699899E379AE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04.712" v="447" actId="20577"/>
          <ac:graphicFrameMkLst>
            <pc:docMk/>
            <pc:sldMk cId="1680959883" sldId="1922"/>
            <ac:graphicFrameMk id="5" creationId="{2592CE12-C86A-BAEB-2535-3C8B7BDE341A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11.291" v="449" actId="20577"/>
          <ac:graphicFrameMkLst>
            <pc:docMk/>
            <pc:sldMk cId="1680959883" sldId="1922"/>
            <ac:graphicFrameMk id="14" creationId="{0524BDA7-6E28-9A90-3D01-95C7F3745270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20.871" v="455" actId="20577"/>
          <ac:graphicFrameMkLst>
            <pc:docMk/>
            <pc:sldMk cId="1680959883" sldId="1922"/>
            <ac:graphicFrameMk id="15" creationId="{68472F61-A2D8-2680-FFB6-B919E517B9A3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5:12.971" v="501" actId="20577"/>
          <ac:graphicFrameMkLst>
            <pc:docMk/>
            <pc:sldMk cId="1680959883" sldId="1922"/>
            <ac:graphicFrameMk id="17" creationId="{1BD67FD0-55E4-3116-EE44-A3DE6B96BF1F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5:07.858" v="493" actId="20577"/>
          <ac:graphicFrameMkLst>
            <pc:docMk/>
            <pc:sldMk cId="1680959883" sldId="1922"/>
            <ac:graphicFrameMk id="18" creationId="{5A51FE42-16FD-F194-9107-8985B3F01C21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59.827" v="485" actId="20577"/>
          <ac:graphicFrameMkLst>
            <pc:docMk/>
            <pc:sldMk cId="1680959883" sldId="1922"/>
            <ac:graphicFrameMk id="22" creationId="{BD91E60F-A241-3891-5312-98ED8A9871B6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55.609" v="477" actId="20577"/>
          <ac:graphicFrameMkLst>
            <pc:docMk/>
            <pc:sldMk cId="1680959883" sldId="1922"/>
            <ac:graphicFrameMk id="25" creationId="{397DDB7A-E5F1-C936-1DBB-1350B5AFEDCF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42.277" v="469" actId="20577"/>
          <ac:graphicFrameMkLst>
            <pc:docMk/>
            <pc:sldMk cId="1680959883" sldId="1922"/>
            <ac:graphicFrameMk id="26" creationId="{10277321-58B6-71CF-7FAF-E264F6C5EB72}"/>
          </ac:graphicFrameMkLst>
        </pc:graphicFrameChg>
        <pc:graphicFrameChg chg="add del mod modGraphic">
          <ac:chgData name="Binyi Chen" userId="33b872cc-0780-4ad7-9557-d1e6aa796fd8" providerId="ADAL" clId="{A1056BEA-9164-DE4D-8935-EAC8D7D429CD}" dt="2022-10-25T20:25:11.689" v="204" actId="478"/>
          <ac:graphicFrameMkLst>
            <pc:docMk/>
            <pc:sldMk cId="1680959883" sldId="1922"/>
            <ac:graphicFrameMk id="26" creationId="{A5E5B3C3-DAB1-FCFD-12B6-3405E3D0DF73}"/>
          </ac:graphicFrameMkLst>
        </pc:graphicFrameChg>
        <pc:graphicFrameChg chg="add del mod modGraphic">
          <ac:chgData name="Binyi Chen" userId="33b872cc-0780-4ad7-9557-d1e6aa796fd8" providerId="ADAL" clId="{A1056BEA-9164-DE4D-8935-EAC8D7D429CD}" dt="2022-10-25T20:51:32.897" v="395" actId="1076"/>
          <ac:graphicFrameMkLst>
            <pc:docMk/>
            <pc:sldMk cId="1680959883" sldId="1922"/>
            <ac:graphicFrameMk id="27" creationId="{93A9756A-5850-5422-96B4-D5AD73F089CB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4:29.410" v="461" actId="20577"/>
          <ac:graphicFrameMkLst>
            <pc:docMk/>
            <pc:sldMk cId="1680959883" sldId="1922"/>
            <ac:graphicFrameMk id="29" creationId="{4234EEB3-17D6-F953-B156-FE7B2D0EBA08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5:21.643" v="509" actId="20577"/>
          <ac:graphicFrameMkLst>
            <pc:docMk/>
            <pc:sldMk cId="1680959883" sldId="1922"/>
            <ac:graphicFrameMk id="30" creationId="{44AE591F-8D93-D45E-5B07-450EB8944673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5:31.092" v="517" actId="20577"/>
          <ac:graphicFrameMkLst>
            <pc:docMk/>
            <pc:sldMk cId="1680959883" sldId="1922"/>
            <ac:graphicFrameMk id="31" creationId="{E31C8DDC-5CA8-D70F-D449-EBFDFA6D1300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5T20:55:43.997" v="525" actId="20577"/>
          <ac:graphicFrameMkLst>
            <pc:docMk/>
            <pc:sldMk cId="1680959883" sldId="1922"/>
            <ac:graphicFrameMk id="32" creationId="{5599FADA-615E-BB37-C360-99320D4068C6}"/>
          </ac:graphicFrameMkLst>
        </pc:graphicFrameChg>
        <pc:cxnChg chg="mod">
          <ac:chgData name="Binyi Chen" userId="33b872cc-0780-4ad7-9557-d1e6aa796fd8" providerId="ADAL" clId="{A1056BEA-9164-DE4D-8935-EAC8D7D429CD}" dt="2022-10-25T20:21:33.233" v="165" actId="1035"/>
          <ac:cxnSpMkLst>
            <pc:docMk/>
            <pc:sldMk cId="1680959883" sldId="1922"/>
            <ac:cxnSpMk id="16" creationId="{054565E7-E227-F4E5-FD19-71B6BE3A7E5F}"/>
          </ac:cxnSpMkLst>
        </pc:cxnChg>
        <pc:cxnChg chg="add del">
          <ac:chgData name="Binyi Chen" userId="33b872cc-0780-4ad7-9557-d1e6aa796fd8" providerId="ADAL" clId="{A1056BEA-9164-DE4D-8935-EAC8D7D429CD}" dt="2022-10-25T20:29:34.305" v="242" actId="478"/>
          <ac:cxnSpMkLst>
            <pc:docMk/>
            <pc:sldMk cId="1680959883" sldId="1922"/>
            <ac:cxnSpMk id="30" creationId="{89F351D0-C6CA-AA27-A297-10201DE6990E}"/>
          </ac:cxnSpMkLst>
        </pc:cxnChg>
        <pc:cxnChg chg="add del mod">
          <ac:chgData name="Binyi Chen" userId="33b872cc-0780-4ad7-9557-d1e6aa796fd8" providerId="ADAL" clId="{A1056BEA-9164-DE4D-8935-EAC8D7D429CD}" dt="2022-10-25T20:30:16.674" v="252" actId="478"/>
          <ac:cxnSpMkLst>
            <pc:docMk/>
            <pc:sldMk cId="1680959883" sldId="1922"/>
            <ac:cxnSpMk id="32" creationId="{C2BEA16D-930A-E50E-F085-461E624286A1}"/>
          </ac:cxnSpMkLst>
        </pc:cxnChg>
        <pc:cxnChg chg="add mod">
          <ac:chgData name="Binyi Chen" userId="33b872cc-0780-4ad7-9557-d1e6aa796fd8" providerId="ADAL" clId="{A1056BEA-9164-DE4D-8935-EAC8D7D429CD}" dt="2022-10-25T20:52:15.060" v="403" actId="14100"/>
          <ac:cxnSpMkLst>
            <pc:docMk/>
            <pc:sldMk cId="1680959883" sldId="1922"/>
            <ac:cxnSpMk id="34" creationId="{EEDAF7FD-D61A-909F-D022-D97357C1D69D}"/>
          </ac:cxnSpMkLst>
        </pc:cxnChg>
        <pc:cxnChg chg="add mod">
          <ac:chgData name="Binyi Chen" userId="33b872cc-0780-4ad7-9557-d1e6aa796fd8" providerId="ADAL" clId="{A1056BEA-9164-DE4D-8935-EAC8D7D429CD}" dt="2022-10-25T20:52:20.253" v="405" actId="1076"/>
          <ac:cxnSpMkLst>
            <pc:docMk/>
            <pc:sldMk cId="1680959883" sldId="1922"/>
            <ac:cxnSpMk id="37" creationId="{4936428B-8CC0-27F0-C98C-91DBD790DDF9}"/>
          </ac:cxnSpMkLst>
        </pc:cxnChg>
        <pc:cxnChg chg="add mod">
          <ac:chgData name="Binyi Chen" userId="33b872cc-0780-4ad7-9557-d1e6aa796fd8" providerId="ADAL" clId="{A1056BEA-9164-DE4D-8935-EAC8D7D429CD}" dt="2022-10-25T20:52:26.311" v="407" actId="1076"/>
          <ac:cxnSpMkLst>
            <pc:docMk/>
            <pc:sldMk cId="1680959883" sldId="1922"/>
            <ac:cxnSpMk id="38" creationId="{64DCEDE1-6BB5-009E-E512-01F7A57D4FB4}"/>
          </ac:cxnSpMkLst>
        </pc:cxnChg>
        <pc:cxnChg chg="add del mod">
          <ac:chgData name="Binyi Chen" userId="33b872cc-0780-4ad7-9557-d1e6aa796fd8" providerId="ADAL" clId="{A1056BEA-9164-DE4D-8935-EAC8D7D429CD}" dt="2022-10-25T20:32:33.109" v="271" actId="478"/>
          <ac:cxnSpMkLst>
            <pc:docMk/>
            <pc:sldMk cId="1680959883" sldId="1922"/>
            <ac:cxnSpMk id="39" creationId="{CABEBD3B-B9FB-BD0C-F9EE-7ED49196924C}"/>
          </ac:cxnSpMkLst>
        </pc:cxnChg>
        <pc:cxnChg chg="add mod">
          <ac:chgData name="Binyi Chen" userId="33b872cc-0780-4ad7-9557-d1e6aa796fd8" providerId="ADAL" clId="{A1056BEA-9164-DE4D-8935-EAC8D7D429CD}" dt="2022-10-25T20:52:30.758" v="409" actId="1076"/>
          <ac:cxnSpMkLst>
            <pc:docMk/>
            <pc:sldMk cId="1680959883" sldId="1922"/>
            <ac:cxnSpMk id="39" creationId="{E3F14E90-3BBE-4B84-054D-50534E5D23BB}"/>
          </ac:cxnSpMkLst>
        </pc:cxnChg>
        <pc:cxnChg chg="add mod">
          <ac:chgData name="Binyi Chen" userId="33b872cc-0780-4ad7-9557-d1e6aa796fd8" providerId="ADAL" clId="{A1056BEA-9164-DE4D-8935-EAC8D7D429CD}" dt="2022-10-25T20:52:35.173" v="411" actId="1076"/>
          <ac:cxnSpMkLst>
            <pc:docMk/>
            <pc:sldMk cId="1680959883" sldId="1922"/>
            <ac:cxnSpMk id="40" creationId="{58B8A197-86DF-B9A5-E75B-C813000B6760}"/>
          </ac:cxnSpMkLst>
        </pc:cxnChg>
        <pc:cxnChg chg="add mod">
          <ac:chgData name="Binyi Chen" userId="33b872cc-0780-4ad7-9557-d1e6aa796fd8" providerId="ADAL" clId="{A1056BEA-9164-DE4D-8935-EAC8D7D429CD}" dt="2022-10-25T20:52:43.262" v="415" actId="14100"/>
          <ac:cxnSpMkLst>
            <pc:docMk/>
            <pc:sldMk cId="1680959883" sldId="1922"/>
            <ac:cxnSpMk id="41" creationId="{62A0E0C7-0330-2299-10B1-E10FCEA82462}"/>
          </ac:cxnSpMkLst>
        </pc:cxnChg>
        <pc:cxnChg chg="add mod">
          <ac:chgData name="Binyi Chen" userId="33b872cc-0780-4ad7-9557-d1e6aa796fd8" providerId="ADAL" clId="{A1056BEA-9164-DE4D-8935-EAC8D7D429CD}" dt="2022-10-25T20:53:00.767" v="421" actId="14100"/>
          <ac:cxnSpMkLst>
            <pc:docMk/>
            <pc:sldMk cId="1680959883" sldId="1922"/>
            <ac:cxnSpMk id="44" creationId="{7B106855-63CC-D22E-3D7B-4B577001206B}"/>
          </ac:cxnSpMkLst>
        </pc:cxnChg>
        <pc:cxnChg chg="add mod">
          <ac:chgData name="Binyi Chen" userId="33b872cc-0780-4ad7-9557-d1e6aa796fd8" providerId="ADAL" clId="{A1056BEA-9164-DE4D-8935-EAC8D7D429CD}" dt="2022-10-25T20:53:05.517" v="423" actId="1076"/>
          <ac:cxnSpMkLst>
            <pc:docMk/>
            <pc:sldMk cId="1680959883" sldId="1922"/>
            <ac:cxnSpMk id="48" creationId="{C6B8281D-413F-6F36-9945-D71E7994B666}"/>
          </ac:cxnSpMkLst>
        </pc:cxnChg>
        <pc:cxnChg chg="add mod">
          <ac:chgData name="Binyi Chen" userId="33b872cc-0780-4ad7-9557-d1e6aa796fd8" providerId="ADAL" clId="{A1056BEA-9164-DE4D-8935-EAC8D7D429CD}" dt="2022-10-25T20:53:10.087" v="425" actId="1076"/>
          <ac:cxnSpMkLst>
            <pc:docMk/>
            <pc:sldMk cId="1680959883" sldId="1922"/>
            <ac:cxnSpMk id="49" creationId="{52CBCB1A-0324-3EF3-C2A4-D78687C22C6C}"/>
          </ac:cxnSpMkLst>
        </pc:cxnChg>
        <pc:cxnChg chg="add del mod">
          <ac:chgData name="Binyi Chen" userId="33b872cc-0780-4ad7-9557-d1e6aa796fd8" providerId="ADAL" clId="{A1056BEA-9164-DE4D-8935-EAC8D7D429CD}" dt="2022-10-25T20:32:54.900" v="274" actId="478"/>
          <ac:cxnSpMkLst>
            <pc:docMk/>
            <pc:sldMk cId="1680959883" sldId="1922"/>
            <ac:cxnSpMk id="50" creationId="{165CC45A-A119-9C1C-F5FB-9002B9B155CD}"/>
          </ac:cxnSpMkLst>
        </pc:cxnChg>
        <pc:cxnChg chg="add mod">
          <ac:chgData name="Binyi Chen" userId="33b872cc-0780-4ad7-9557-d1e6aa796fd8" providerId="ADAL" clId="{A1056BEA-9164-DE4D-8935-EAC8D7D429CD}" dt="2022-10-25T20:53:13.382" v="427" actId="1076"/>
          <ac:cxnSpMkLst>
            <pc:docMk/>
            <pc:sldMk cId="1680959883" sldId="1922"/>
            <ac:cxnSpMk id="50" creationId="{4768EA93-A4DE-4ECA-81CF-396718AB21C0}"/>
          </ac:cxnSpMkLst>
        </pc:cxnChg>
        <pc:cxnChg chg="add mod">
          <ac:chgData name="Binyi Chen" userId="33b872cc-0780-4ad7-9557-d1e6aa796fd8" providerId="ADAL" clId="{A1056BEA-9164-DE4D-8935-EAC8D7D429CD}" dt="2022-10-25T20:53:19.582" v="429" actId="1076"/>
          <ac:cxnSpMkLst>
            <pc:docMk/>
            <pc:sldMk cId="1680959883" sldId="1922"/>
            <ac:cxnSpMk id="51" creationId="{965D89A3-B32D-98B4-8EEE-EE6B7E9F116E}"/>
          </ac:cxnSpMkLst>
        </pc:cxnChg>
        <pc:cxnChg chg="add mod">
          <ac:chgData name="Binyi Chen" userId="33b872cc-0780-4ad7-9557-d1e6aa796fd8" providerId="ADAL" clId="{A1056BEA-9164-DE4D-8935-EAC8D7D429CD}" dt="2022-10-25T20:53:36.069" v="433" actId="14100"/>
          <ac:cxnSpMkLst>
            <pc:docMk/>
            <pc:sldMk cId="1680959883" sldId="1922"/>
            <ac:cxnSpMk id="58" creationId="{CF612EA8-7A0A-1758-B61E-A28505E4744C}"/>
          </ac:cxnSpMkLst>
        </pc:cxnChg>
        <pc:cxnChg chg="add mod">
          <ac:chgData name="Binyi Chen" userId="33b872cc-0780-4ad7-9557-d1e6aa796fd8" providerId="ADAL" clId="{A1056BEA-9164-DE4D-8935-EAC8D7D429CD}" dt="2022-10-25T20:53:45.168" v="435" actId="1076"/>
          <ac:cxnSpMkLst>
            <pc:docMk/>
            <pc:sldMk cId="1680959883" sldId="1922"/>
            <ac:cxnSpMk id="61" creationId="{2848DDEF-4AEA-07C9-28F2-32B149FB4DF3}"/>
          </ac:cxnSpMkLst>
        </pc:cxnChg>
        <pc:cxnChg chg="add mod">
          <ac:chgData name="Binyi Chen" userId="33b872cc-0780-4ad7-9557-d1e6aa796fd8" providerId="ADAL" clId="{A1056BEA-9164-DE4D-8935-EAC8D7D429CD}" dt="2022-10-25T20:53:45.168" v="435" actId="1076"/>
          <ac:cxnSpMkLst>
            <pc:docMk/>
            <pc:sldMk cId="1680959883" sldId="1922"/>
            <ac:cxnSpMk id="62" creationId="{EDAA5387-69AB-6867-4F3F-0C3BFBC38C17}"/>
          </ac:cxnSpMkLst>
        </pc:cxnChg>
        <pc:cxnChg chg="add del mod">
          <ac:chgData name="Binyi Chen" userId="33b872cc-0780-4ad7-9557-d1e6aa796fd8" providerId="ADAL" clId="{A1056BEA-9164-DE4D-8935-EAC8D7D429CD}" dt="2022-10-25T20:56:02.611" v="529" actId="478"/>
          <ac:cxnSpMkLst>
            <pc:docMk/>
            <pc:sldMk cId="1680959883" sldId="1922"/>
            <ac:cxnSpMk id="63" creationId="{47CEDA6B-4174-62FF-958D-BCC48EBCCDB8}"/>
          </ac:cxnSpMkLst>
        </pc:cxnChg>
        <pc:cxnChg chg="add mod">
          <ac:chgData name="Binyi Chen" userId="33b872cc-0780-4ad7-9557-d1e6aa796fd8" providerId="ADAL" clId="{A1056BEA-9164-DE4D-8935-EAC8D7D429CD}" dt="2022-10-25T20:57:04.194" v="542" actId="692"/>
          <ac:cxnSpMkLst>
            <pc:docMk/>
            <pc:sldMk cId="1680959883" sldId="1922"/>
            <ac:cxnSpMk id="66" creationId="{F488C2E2-9523-3143-ABA6-942FA1329B3B}"/>
          </ac:cxnSpMkLst>
        </pc:cxnChg>
      </pc:sldChg>
      <pc:sldChg chg="modSp del mod">
        <pc:chgData name="Binyi Chen" userId="33b872cc-0780-4ad7-9557-d1e6aa796fd8" providerId="ADAL" clId="{A1056BEA-9164-DE4D-8935-EAC8D7D429CD}" dt="2022-10-27T18:40:36.309" v="3575" actId="2696"/>
        <pc:sldMkLst>
          <pc:docMk/>
          <pc:sldMk cId="1158647593" sldId="1923"/>
        </pc:sldMkLst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4" creationId="{228F4DDF-2846-CBF5-A2AD-7FC76A487037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9" creationId="{5F62E1BD-A737-ADFB-4302-668BA5082570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2" creationId="{2624FEE1-5ABA-A56D-C428-440FCE75138C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3" creationId="{4F179C8B-0875-7D75-1CA1-F734AD83CE1F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4" creationId="{FFCBBCBC-6AAD-5650-7286-EFA95D16B0DE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5" creationId="{47404EC0-24E7-E158-676B-03AA400A4511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6" creationId="{3BAC9BB5-983C-7D5A-4736-5BC3039B8D3F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7" creationId="{E986635B-4E48-12A0-06D7-BBB4F498D91F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8" creationId="{E13B7C03-13CE-900E-D9B3-78853658585F}"/>
          </ac:spMkLst>
        </pc:spChg>
        <pc:spChg chg="mod">
          <ac:chgData name="Binyi Chen" userId="33b872cc-0780-4ad7-9557-d1e6aa796fd8" providerId="ADAL" clId="{A1056BEA-9164-DE4D-8935-EAC8D7D429CD}" dt="2022-10-26T01:25:42.826" v="1738" actId="1038"/>
          <ac:spMkLst>
            <pc:docMk/>
            <pc:sldMk cId="1158647593" sldId="1923"/>
            <ac:spMk id="19" creationId="{DE229128-B3EF-29C2-11A4-40348F571C7C}"/>
          </ac:spMkLst>
        </pc:spChg>
        <pc:cxnChg chg="mod">
          <ac:chgData name="Binyi Chen" userId="33b872cc-0780-4ad7-9557-d1e6aa796fd8" providerId="ADAL" clId="{A1056BEA-9164-DE4D-8935-EAC8D7D429CD}" dt="2022-10-26T01:25:42.826" v="1738" actId="1038"/>
          <ac:cxnSpMkLst>
            <pc:docMk/>
            <pc:sldMk cId="1158647593" sldId="1923"/>
            <ac:cxnSpMk id="8" creationId="{A55300CF-8E67-A628-13A3-74C57F0B6892}"/>
          </ac:cxnSpMkLst>
        </pc:cxnChg>
      </pc:sldChg>
      <pc:sldChg chg="add del">
        <pc:chgData name="Binyi Chen" userId="33b872cc-0780-4ad7-9557-d1e6aa796fd8" providerId="ADAL" clId="{A1056BEA-9164-DE4D-8935-EAC8D7D429CD}" dt="2022-10-26T14:38:43.890" v="1828" actId="2696"/>
        <pc:sldMkLst>
          <pc:docMk/>
          <pc:sldMk cId="2988001563" sldId="1924"/>
        </pc:sldMkLst>
      </pc:sldChg>
      <pc:sldChg chg="modSp new del mod">
        <pc:chgData name="Binyi Chen" userId="33b872cc-0780-4ad7-9557-d1e6aa796fd8" providerId="ADAL" clId="{A1056BEA-9164-DE4D-8935-EAC8D7D429CD}" dt="2022-10-27T18:41:03.380" v="3577" actId="2696"/>
        <pc:sldMkLst>
          <pc:docMk/>
          <pc:sldMk cId="2196506198" sldId="1925"/>
        </pc:sldMkLst>
        <pc:spChg chg="mod">
          <ac:chgData name="Binyi Chen" userId="33b872cc-0780-4ad7-9557-d1e6aa796fd8" providerId="ADAL" clId="{A1056BEA-9164-DE4D-8935-EAC8D7D429CD}" dt="2022-10-26T14:03:23.394" v="1788" actId="20577"/>
          <ac:spMkLst>
            <pc:docMk/>
            <pc:sldMk cId="2196506198" sldId="1925"/>
            <ac:spMk id="2" creationId="{3D0C3FF1-2CB9-26A3-9F5E-3BACC5D6D6CC}"/>
          </ac:spMkLst>
        </pc:spChg>
      </pc:sldChg>
      <pc:sldChg chg="modSp add del mod">
        <pc:chgData name="Binyi Chen" userId="33b872cc-0780-4ad7-9557-d1e6aa796fd8" providerId="ADAL" clId="{A1056BEA-9164-DE4D-8935-EAC8D7D429CD}" dt="2022-10-27T18:41:00.430" v="3576" actId="2696"/>
        <pc:sldMkLst>
          <pc:docMk/>
          <pc:sldMk cId="2259924692" sldId="1926"/>
        </pc:sldMkLst>
        <pc:spChg chg="mod">
          <ac:chgData name="Binyi Chen" userId="33b872cc-0780-4ad7-9557-d1e6aa796fd8" providerId="ADAL" clId="{A1056BEA-9164-DE4D-8935-EAC8D7D429CD}" dt="2022-10-26T18:11:50.561" v="2322" actId="14100"/>
          <ac:spMkLst>
            <pc:docMk/>
            <pc:sldMk cId="2259924692" sldId="1926"/>
            <ac:spMk id="10" creationId="{52E33F64-BE5C-EC5A-9074-1923D6D45305}"/>
          </ac:spMkLst>
        </pc:spChg>
      </pc:sldChg>
      <pc:sldChg chg="modSp add del mod">
        <pc:chgData name="Binyi Chen" userId="33b872cc-0780-4ad7-9557-d1e6aa796fd8" providerId="ADAL" clId="{A1056BEA-9164-DE4D-8935-EAC8D7D429CD}" dt="2022-10-26T14:41:51.477" v="1855" actId="2696"/>
        <pc:sldMkLst>
          <pc:docMk/>
          <pc:sldMk cId="2329604831" sldId="1927"/>
        </pc:sldMkLst>
        <pc:spChg chg="mod">
          <ac:chgData name="Binyi Chen" userId="33b872cc-0780-4ad7-9557-d1e6aa796fd8" providerId="ADAL" clId="{A1056BEA-9164-DE4D-8935-EAC8D7D429CD}" dt="2022-10-26T14:41:18.438" v="1848" actId="207"/>
          <ac:spMkLst>
            <pc:docMk/>
            <pc:sldMk cId="2329604831" sldId="1927"/>
            <ac:spMk id="4" creationId="{1FFF40AC-EA8B-4D2A-BEEA-55DD55696C69}"/>
          </ac:spMkLst>
        </pc:spChg>
        <pc:spChg chg="mod">
          <ac:chgData name="Binyi Chen" userId="33b872cc-0780-4ad7-9557-d1e6aa796fd8" providerId="ADAL" clId="{A1056BEA-9164-DE4D-8935-EAC8D7D429CD}" dt="2022-10-26T14:41:37.862" v="1852" actId="207"/>
          <ac:spMkLst>
            <pc:docMk/>
            <pc:sldMk cId="2329604831" sldId="1927"/>
            <ac:spMk id="11" creationId="{35FBBB46-73F6-0434-0AF4-2676ED32883A}"/>
          </ac:spMkLst>
        </pc:spChg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497265623" sldId="1928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1465466600" sldId="1929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894638038" sldId="1930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928602810" sldId="1931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2257065408" sldId="1932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3036793504" sldId="1933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333941307" sldId="1934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2951283140" sldId="1935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963230910" sldId="1936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2974055506" sldId="1937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3117065568" sldId="1938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3958117843" sldId="1939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3635416130" sldId="1940"/>
        </pc:sldMkLst>
      </pc:sldChg>
      <pc:sldChg chg="add del mod modShow">
        <pc:chgData name="Binyi Chen" userId="33b872cc-0780-4ad7-9557-d1e6aa796fd8" providerId="ADAL" clId="{A1056BEA-9164-DE4D-8935-EAC8D7D429CD}" dt="2022-10-26T19:50:26.520" v="2804" actId="2696"/>
        <pc:sldMkLst>
          <pc:docMk/>
          <pc:sldMk cId="179970296" sldId="1941"/>
        </pc:sldMkLst>
      </pc:sldChg>
      <pc:sldChg chg="add del">
        <pc:chgData name="Binyi Chen" userId="33b872cc-0780-4ad7-9557-d1e6aa796fd8" providerId="ADAL" clId="{A1056BEA-9164-DE4D-8935-EAC8D7D429CD}" dt="2022-10-27T18:41:00.430" v="3576" actId="2696"/>
        <pc:sldMkLst>
          <pc:docMk/>
          <pc:sldMk cId="1196258964" sldId="1942"/>
        </pc:sldMkLst>
      </pc:sldChg>
      <pc:sldChg chg="modSp add ord modAnim modNotesTx">
        <pc:chgData name="Binyi Chen" userId="33b872cc-0780-4ad7-9557-d1e6aa796fd8" providerId="ADAL" clId="{A1056BEA-9164-DE4D-8935-EAC8D7D429CD}" dt="2022-11-01T15:07:22.916" v="13924" actId="20577"/>
        <pc:sldMkLst>
          <pc:docMk/>
          <pc:sldMk cId="1694367309" sldId="1943"/>
        </pc:sldMkLst>
        <pc:spChg chg="mod">
          <ac:chgData name="Binyi Chen" userId="33b872cc-0780-4ad7-9557-d1e6aa796fd8" providerId="ADAL" clId="{A1056BEA-9164-DE4D-8935-EAC8D7D429CD}" dt="2022-10-28T13:09:42.477" v="3953" actId="20577"/>
          <ac:spMkLst>
            <pc:docMk/>
            <pc:sldMk cId="1694367309" sldId="1943"/>
            <ac:spMk id="4" creationId="{1FFF40AC-EA8B-4D2A-BEEA-55DD55696C69}"/>
          </ac:spMkLst>
        </pc:spChg>
      </pc:sldChg>
      <pc:sldChg chg="add modNotesTx">
        <pc:chgData name="Binyi Chen" userId="33b872cc-0780-4ad7-9557-d1e6aa796fd8" providerId="ADAL" clId="{A1056BEA-9164-DE4D-8935-EAC8D7D429CD}" dt="2022-11-01T04:55:08.020" v="11008" actId="20577"/>
        <pc:sldMkLst>
          <pc:docMk/>
          <pc:sldMk cId="3537678152" sldId="1944"/>
        </pc:sldMkLst>
      </pc:sldChg>
      <pc:sldChg chg="add modNotesTx">
        <pc:chgData name="Binyi Chen" userId="33b872cc-0780-4ad7-9557-d1e6aa796fd8" providerId="ADAL" clId="{A1056BEA-9164-DE4D-8935-EAC8D7D429CD}" dt="2022-11-01T04:55:40.869" v="11009"/>
        <pc:sldMkLst>
          <pc:docMk/>
          <pc:sldMk cId="3037300950" sldId="1945"/>
        </pc:sldMkLst>
      </pc:sldChg>
      <pc:sldChg chg="add modNotesTx">
        <pc:chgData name="Binyi Chen" userId="33b872cc-0780-4ad7-9557-d1e6aa796fd8" providerId="ADAL" clId="{A1056BEA-9164-DE4D-8935-EAC8D7D429CD}" dt="2022-11-01T04:56:51.411" v="11010"/>
        <pc:sldMkLst>
          <pc:docMk/>
          <pc:sldMk cId="1482897960" sldId="1946"/>
        </pc:sldMkLst>
      </pc:sldChg>
      <pc:sldChg chg="modSp add modAnim modNotesTx">
        <pc:chgData name="Binyi Chen" userId="33b872cc-0780-4ad7-9557-d1e6aa796fd8" providerId="ADAL" clId="{A1056BEA-9164-DE4D-8935-EAC8D7D429CD}" dt="2022-11-01T22:48:09.988" v="17943" actId="20577"/>
        <pc:sldMkLst>
          <pc:docMk/>
          <pc:sldMk cId="3942857028" sldId="1947"/>
        </pc:sldMkLst>
        <pc:spChg chg="mod">
          <ac:chgData name="Binyi Chen" userId="33b872cc-0780-4ad7-9557-d1e6aa796fd8" providerId="ADAL" clId="{A1056BEA-9164-DE4D-8935-EAC8D7D429CD}" dt="2022-11-01T22:48:09.988" v="17943" actId="20577"/>
          <ac:spMkLst>
            <pc:docMk/>
            <pc:sldMk cId="3942857028" sldId="1947"/>
            <ac:spMk id="3" creationId="{3940C31C-0F52-5EFA-1DCC-461823A7608D}"/>
          </ac:spMkLst>
        </pc:spChg>
      </pc:sldChg>
      <pc:sldChg chg="modSp add modNotesTx">
        <pc:chgData name="Binyi Chen" userId="33b872cc-0780-4ad7-9557-d1e6aa796fd8" providerId="ADAL" clId="{A1056BEA-9164-DE4D-8935-EAC8D7D429CD}" dt="2022-11-01T05:04:12.254" v="11158" actId="20577"/>
        <pc:sldMkLst>
          <pc:docMk/>
          <pc:sldMk cId="3709602697" sldId="1948"/>
        </pc:sldMkLst>
        <pc:spChg chg="mod">
          <ac:chgData name="Binyi Chen" userId="33b872cc-0780-4ad7-9557-d1e6aa796fd8" providerId="ADAL" clId="{A1056BEA-9164-DE4D-8935-EAC8D7D429CD}" dt="2022-10-27T17:52:28.334" v="3189" actId="207"/>
          <ac:spMkLst>
            <pc:docMk/>
            <pc:sldMk cId="3709602697" sldId="1948"/>
            <ac:spMk id="17" creationId="{6AE1461B-05DC-CFF8-1E74-60B9A77100BD}"/>
          </ac:spMkLst>
        </pc:spChg>
      </pc:sldChg>
      <pc:sldChg chg="modSp add mod modTransition">
        <pc:chgData name="Binyi Chen" userId="33b872cc-0780-4ad7-9557-d1e6aa796fd8" providerId="ADAL" clId="{A1056BEA-9164-DE4D-8935-EAC8D7D429CD}" dt="2022-11-01T22:49:09.024" v="17945"/>
        <pc:sldMkLst>
          <pc:docMk/>
          <pc:sldMk cId="522750683" sldId="1949"/>
        </pc:sldMkLst>
        <pc:spChg chg="mod">
          <ac:chgData name="Binyi Chen" userId="33b872cc-0780-4ad7-9557-d1e6aa796fd8" providerId="ADAL" clId="{A1056BEA-9164-DE4D-8935-EAC8D7D429CD}" dt="2022-10-27T17:53:36.942" v="3195" actId="207"/>
          <ac:spMkLst>
            <pc:docMk/>
            <pc:sldMk cId="522750683" sldId="1949"/>
            <ac:spMk id="3" creationId="{4F707893-DB8D-041D-B45B-D0799355D4E7}"/>
          </ac:spMkLst>
        </pc:spChg>
        <pc:spChg chg="mod">
          <ac:chgData name="Binyi Chen" userId="33b872cc-0780-4ad7-9557-d1e6aa796fd8" providerId="ADAL" clId="{A1056BEA-9164-DE4D-8935-EAC8D7D429CD}" dt="2022-11-01T00:01:05.726" v="6310" actId="207"/>
          <ac:spMkLst>
            <pc:docMk/>
            <pc:sldMk cId="522750683" sldId="1949"/>
            <ac:spMk id="17" creationId="{6AE1461B-05DC-CFF8-1E74-60B9A77100BD}"/>
          </ac:spMkLst>
        </pc:spChg>
      </pc:sldChg>
      <pc:sldChg chg="modSp add mod modTransition">
        <pc:chgData name="Binyi Chen" userId="33b872cc-0780-4ad7-9557-d1e6aa796fd8" providerId="ADAL" clId="{A1056BEA-9164-DE4D-8935-EAC8D7D429CD}" dt="2022-11-01T22:49:29.881" v="17947"/>
        <pc:sldMkLst>
          <pc:docMk/>
          <pc:sldMk cId="3422211452" sldId="1950"/>
        </pc:sldMkLst>
        <pc:spChg chg="mod">
          <ac:chgData name="Binyi Chen" userId="33b872cc-0780-4ad7-9557-d1e6aa796fd8" providerId="ADAL" clId="{A1056BEA-9164-DE4D-8935-EAC8D7D429CD}" dt="2022-10-27T17:53:45.919" v="3196" actId="207"/>
          <ac:spMkLst>
            <pc:docMk/>
            <pc:sldMk cId="3422211452" sldId="1950"/>
            <ac:spMk id="3" creationId="{701B3BA1-6987-ED31-C297-EDF25392CB7D}"/>
          </ac:spMkLst>
        </pc:spChg>
        <pc:spChg chg="mod">
          <ac:chgData name="Binyi Chen" userId="33b872cc-0780-4ad7-9557-d1e6aa796fd8" providerId="ADAL" clId="{A1056BEA-9164-DE4D-8935-EAC8D7D429CD}" dt="2022-10-27T17:53:27.805" v="3194" actId="207"/>
          <ac:spMkLst>
            <pc:docMk/>
            <pc:sldMk cId="3422211452" sldId="1950"/>
            <ac:spMk id="17" creationId="{6AE1461B-05DC-CFF8-1E74-60B9A77100BD}"/>
          </ac:spMkLst>
        </pc:spChg>
      </pc:sldChg>
      <pc:sldChg chg="add modNotesTx">
        <pc:chgData name="Binyi Chen" userId="33b872cc-0780-4ad7-9557-d1e6aa796fd8" providerId="ADAL" clId="{A1056BEA-9164-DE4D-8935-EAC8D7D429CD}" dt="2022-11-01T05:10:55.172" v="11407" actId="20577"/>
        <pc:sldMkLst>
          <pc:docMk/>
          <pc:sldMk cId="3330437409" sldId="1951"/>
        </pc:sldMkLst>
      </pc:sldChg>
      <pc:sldChg chg="addSp modSp add mod modAnim modNotesTx">
        <pc:chgData name="Binyi Chen" userId="33b872cc-0780-4ad7-9557-d1e6aa796fd8" providerId="ADAL" clId="{A1056BEA-9164-DE4D-8935-EAC8D7D429CD}" dt="2022-11-01T15:14:38.839" v="13968" actId="20577"/>
        <pc:sldMkLst>
          <pc:docMk/>
          <pc:sldMk cId="1738528656" sldId="1952"/>
        </pc:sldMkLst>
        <pc:spChg chg="add mod">
          <ac:chgData name="Binyi Chen" userId="33b872cc-0780-4ad7-9557-d1e6aa796fd8" providerId="ADAL" clId="{A1056BEA-9164-DE4D-8935-EAC8D7D429CD}" dt="2022-10-27T17:55:53.058" v="3222" actId="1076"/>
          <ac:spMkLst>
            <pc:docMk/>
            <pc:sldMk cId="1738528656" sldId="1952"/>
            <ac:spMk id="8" creationId="{9289EFF3-D1A3-38F3-09F7-8322F3C32286}"/>
          </ac:spMkLst>
        </pc:spChg>
        <pc:spChg chg="add mod">
          <ac:chgData name="Binyi Chen" userId="33b872cc-0780-4ad7-9557-d1e6aa796fd8" providerId="ADAL" clId="{A1056BEA-9164-DE4D-8935-EAC8D7D429CD}" dt="2022-10-27T17:57:15.670" v="3262" actId="14100"/>
          <ac:spMkLst>
            <pc:docMk/>
            <pc:sldMk cId="1738528656" sldId="1952"/>
            <ac:spMk id="11" creationId="{DDE9984B-105B-4DB4-CA45-7420495A9287}"/>
          </ac:spMkLst>
        </pc:spChg>
        <pc:spChg chg="add mod">
          <ac:chgData name="Binyi Chen" userId="33b872cc-0780-4ad7-9557-d1e6aa796fd8" providerId="ADAL" clId="{A1056BEA-9164-DE4D-8935-EAC8D7D429CD}" dt="2022-10-27T17:59:10.016" v="3265" actId="1076"/>
          <ac:spMkLst>
            <pc:docMk/>
            <pc:sldMk cId="1738528656" sldId="1952"/>
            <ac:spMk id="12" creationId="{D912579C-0ED9-2D2A-E822-A349D268265A}"/>
          </ac:spMkLst>
        </pc:spChg>
      </pc:sldChg>
      <pc:sldChg chg="add modNotesTx">
        <pc:chgData name="Binyi Chen" userId="33b872cc-0780-4ad7-9557-d1e6aa796fd8" providerId="ADAL" clId="{A1056BEA-9164-DE4D-8935-EAC8D7D429CD}" dt="2022-11-01T15:16:38.637" v="14270" actId="20577"/>
        <pc:sldMkLst>
          <pc:docMk/>
          <pc:sldMk cId="499745455" sldId="1953"/>
        </pc:sldMkLst>
      </pc:sldChg>
      <pc:sldChg chg="add modNotesTx">
        <pc:chgData name="Binyi Chen" userId="33b872cc-0780-4ad7-9557-d1e6aa796fd8" providerId="ADAL" clId="{A1056BEA-9164-DE4D-8935-EAC8D7D429CD}" dt="2022-11-01T05:19:39.279" v="11689"/>
        <pc:sldMkLst>
          <pc:docMk/>
          <pc:sldMk cId="3646190707" sldId="1954"/>
        </pc:sldMkLst>
      </pc:sldChg>
      <pc:sldChg chg="add modTransition modNotesTx">
        <pc:chgData name="Binyi Chen" userId="33b872cc-0780-4ad7-9557-d1e6aa796fd8" providerId="ADAL" clId="{A1056BEA-9164-DE4D-8935-EAC8D7D429CD}" dt="2022-11-01T23:02:57.886" v="17952"/>
        <pc:sldMkLst>
          <pc:docMk/>
          <pc:sldMk cId="4056450234" sldId="1955"/>
        </pc:sldMkLst>
      </pc:sldChg>
      <pc:sldChg chg="modSp add mod modNotesTx">
        <pc:chgData name="Binyi Chen" userId="33b872cc-0780-4ad7-9557-d1e6aa796fd8" providerId="ADAL" clId="{A1056BEA-9164-DE4D-8935-EAC8D7D429CD}" dt="2022-11-01T23:10:55.610" v="18080"/>
        <pc:sldMkLst>
          <pc:docMk/>
          <pc:sldMk cId="1825920359" sldId="1956"/>
        </pc:sldMkLst>
        <pc:spChg chg="mod">
          <ac:chgData name="Binyi Chen" userId="33b872cc-0780-4ad7-9557-d1e6aa796fd8" providerId="ADAL" clId="{A1056BEA-9164-DE4D-8935-EAC8D7D429CD}" dt="2022-11-01T23:10:40.792" v="18078" actId="20577"/>
          <ac:spMkLst>
            <pc:docMk/>
            <pc:sldMk cId="1825920359" sldId="1956"/>
            <ac:spMk id="14" creationId="{4E6ACF31-981C-32C1-9E88-404AF5D1F102}"/>
          </ac:spMkLst>
        </pc:spChg>
        <pc:spChg chg="mod">
          <ac:chgData name="Binyi Chen" userId="33b872cc-0780-4ad7-9557-d1e6aa796fd8" providerId="ADAL" clId="{A1056BEA-9164-DE4D-8935-EAC8D7D429CD}" dt="2022-11-01T23:10:55.610" v="18080"/>
          <ac:spMkLst>
            <pc:docMk/>
            <pc:sldMk cId="1825920359" sldId="1956"/>
            <ac:spMk id="20" creationId="{DD8879BD-C8A0-2159-0FC4-9D48FB9ED2DD}"/>
          </ac:spMkLst>
        </pc:spChg>
      </pc:sldChg>
      <pc:sldChg chg="addSp delSp modSp add del mod modAnim">
        <pc:chgData name="Binyi Chen" userId="33b872cc-0780-4ad7-9557-d1e6aa796fd8" providerId="ADAL" clId="{A1056BEA-9164-DE4D-8935-EAC8D7D429CD}" dt="2022-11-01T05:48:12.167" v="13687" actId="2696"/>
        <pc:sldMkLst>
          <pc:docMk/>
          <pc:sldMk cId="2540424786" sldId="1956"/>
        </pc:sldMkLst>
        <pc:spChg chg="mod">
          <ac:chgData name="Binyi Chen" userId="33b872cc-0780-4ad7-9557-d1e6aa796fd8" providerId="ADAL" clId="{A1056BEA-9164-DE4D-8935-EAC8D7D429CD}" dt="2022-10-27T18:24:08.441" v="3493" actId="207"/>
          <ac:spMkLst>
            <pc:docMk/>
            <pc:sldMk cId="2540424786" sldId="1956"/>
            <ac:spMk id="5" creationId="{535A7A0F-C25C-DF53-88E1-1ED46E4260FF}"/>
          </ac:spMkLst>
        </pc:spChg>
        <pc:spChg chg="mod topLvl">
          <ac:chgData name="Binyi Chen" userId="33b872cc-0780-4ad7-9557-d1e6aa796fd8" providerId="ADAL" clId="{A1056BEA-9164-DE4D-8935-EAC8D7D429CD}" dt="2022-10-27T18:26:38.456" v="3508" actId="164"/>
          <ac:spMkLst>
            <pc:docMk/>
            <pc:sldMk cId="2540424786" sldId="1956"/>
            <ac:spMk id="6" creationId="{46AB2B7C-B4DA-BF25-304F-618A9391B23D}"/>
          </ac:spMkLst>
        </pc:spChg>
        <pc:spChg chg="mod">
          <ac:chgData name="Binyi Chen" userId="33b872cc-0780-4ad7-9557-d1e6aa796fd8" providerId="ADAL" clId="{A1056BEA-9164-DE4D-8935-EAC8D7D429CD}" dt="2022-10-27T18:24:17.021" v="3495"/>
          <ac:spMkLst>
            <pc:docMk/>
            <pc:sldMk cId="2540424786" sldId="1956"/>
            <ac:spMk id="14" creationId="{4E6ACF31-981C-32C1-9E88-404AF5D1F102}"/>
          </ac:spMkLst>
        </pc:spChg>
        <pc:spChg chg="mod topLvl">
          <ac:chgData name="Binyi Chen" userId="33b872cc-0780-4ad7-9557-d1e6aa796fd8" providerId="ADAL" clId="{A1056BEA-9164-DE4D-8935-EAC8D7D429CD}" dt="2022-10-27T18:26:38.456" v="3508" actId="164"/>
          <ac:spMkLst>
            <pc:docMk/>
            <pc:sldMk cId="2540424786" sldId="1956"/>
            <ac:spMk id="15" creationId="{3C3A4B89-3192-BB57-D4A4-717228BA5885}"/>
          </ac:spMkLst>
        </pc:spChg>
        <pc:spChg chg="mod topLvl">
          <ac:chgData name="Binyi Chen" userId="33b872cc-0780-4ad7-9557-d1e6aa796fd8" providerId="ADAL" clId="{A1056BEA-9164-DE4D-8935-EAC8D7D429CD}" dt="2022-10-27T18:26:30.965" v="3507" actId="165"/>
          <ac:spMkLst>
            <pc:docMk/>
            <pc:sldMk cId="2540424786" sldId="1956"/>
            <ac:spMk id="20" creationId="{DD8879BD-C8A0-2159-0FC4-9D48FB9ED2DD}"/>
          </ac:spMkLst>
        </pc:spChg>
        <pc:spChg chg="mod">
          <ac:chgData name="Binyi Chen" userId="33b872cc-0780-4ad7-9557-d1e6aa796fd8" providerId="ADAL" clId="{A1056BEA-9164-DE4D-8935-EAC8D7D429CD}" dt="2022-10-28T16:44:41.656" v="4905" actId="1076"/>
          <ac:spMkLst>
            <pc:docMk/>
            <pc:sldMk cId="2540424786" sldId="1956"/>
            <ac:spMk id="21" creationId="{9CD82945-09F5-72C6-3063-19F1F3EB2579}"/>
          </ac:spMkLst>
        </pc:spChg>
        <pc:grpChg chg="add mod">
          <ac:chgData name="Binyi Chen" userId="33b872cc-0780-4ad7-9557-d1e6aa796fd8" providerId="ADAL" clId="{A1056BEA-9164-DE4D-8935-EAC8D7D429CD}" dt="2022-10-27T18:26:38.456" v="3508" actId="164"/>
          <ac:grpSpMkLst>
            <pc:docMk/>
            <pc:sldMk cId="2540424786" sldId="1956"/>
            <ac:grpSpMk id="10" creationId="{9A982E94-1A78-3DF5-355C-E7C37480A745}"/>
          </ac:grpSpMkLst>
        </pc:grpChg>
        <pc:grpChg chg="del">
          <ac:chgData name="Binyi Chen" userId="33b872cc-0780-4ad7-9557-d1e6aa796fd8" providerId="ADAL" clId="{A1056BEA-9164-DE4D-8935-EAC8D7D429CD}" dt="2022-10-27T18:26:30.965" v="3507" actId="165"/>
          <ac:grpSpMkLst>
            <pc:docMk/>
            <pc:sldMk cId="2540424786" sldId="1956"/>
            <ac:grpSpMk id="12" creationId="{677CA1F7-AE7C-5E69-3427-B884C3257B7A}"/>
          </ac:grpSpMkLst>
        </pc:grpChg>
      </pc:sldChg>
      <pc:sldChg chg="addSp modSp add del mod modAnim modShow">
        <pc:chgData name="Binyi Chen" userId="33b872cc-0780-4ad7-9557-d1e6aa796fd8" providerId="ADAL" clId="{A1056BEA-9164-DE4D-8935-EAC8D7D429CD}" dt="2022-10-27T18:41:00.430" v="3576" actId="2696"/>
        <pc:sldMkLst>
          <pc:docMk/>
          <pc:sldMk cId="3646427760" sldId="1957"/>
        </pc:sldMkLst>
        <pc:spChg chg="add mod">
          <ac:chgData name="Binyi Chen" userId="33b872cc-0780-4ad7-9557-d1e6aa796fd8" providerId="ADAL" clId="{A1056BEA-9164-DE4D-8935-EAC8D7D429CD}" dt="2022-10-26T17:10:50.878" v="1872" actId="1076"/>
          <ac:spMkLst>
            <pc:docMk/>
            <pc:sldMk cId="3646427760" sldId="1957"/>
            <ac:spMk id="4" creationId="{FE793921-FA43-4730-1C6D-53D70D2BD64E}"/>
          </ac:spMkLst>
        </pc:spChg>
        <pc:spChg chg="mod">
          <ac:chgData name="Binyi Chen" userId="33b872cc-0780-4ad7-9557-d1e6aa796fd8" providerId="ADAL" clId="{A1056BEA-9164-DE4D-8935-EAC8D7D429CD}" dt="2022-10-26T17:10:28.939" v="1868" actId="21"/>
          <ac:spMkLst>
            <pc:docMk/>
            <pc:sldMk cId="3646427760" sldId="1957"/>
            <ac:spMk id="13" creationId="{8764E44C-FCB3-8CAB-C465-EB4713CA82DB}"/>
          </ac:spMkLst>
        </pc:spChg>
        <pc:spChg chg="mod">
          <ac:chgData name="Binyi Chen" userId="33b872cc-0780-4ad7-9557-d1e6aa796fd8" providerId="ADAL" clId="{A1056BEA-9164-DE4D-8935-EAC8D7D429CD}" dt="2022-10-26T17:12:02.640" v="1874" actId="164"/>
          <ac:spMkLst>
            <pc:docMk/>
            <pc:sldMk cId="3646427760" sldId="1957"/>
            <ac:spMk id="21" creationId="{F98D403F-609C-C570-DE1B-4BADEFC47F71}"/>
          </ac:spMkLst>
        </pc:spChg>
        <pc:spChg chg="mod">
          <ac:chgData name="Binyi Chen" userId="33b872cc-0780-4ad7-9557-d1e6aa796fd8" providerId="ADAL" clId="{A1056BEA-9164-DE4D-8935-EAC8D7D429CD}" dt="2022-10-26T17:12:02.640" v="1874" actId="164"/>
          <ac:spMkLst>
            <pc:docMk/>
            <pc:sldMk cId="3646427760" sldId="1957"/>
            <ac:spMk id="25" creationId="{87EE64EE-8E85-A79E-DBDD-0B6DB3E1F740}"/>
          </ac:spMkLst>
        </pc:spChg>
        <pc:spChg chg="mod">
          <ac:chgData name="Binyi Chen" userId="33b872cc-0780-4ad7-9557-d1e6aa796fd8" providerId="ADAL" clId="{A1056BEA-9164-DE4D-8935-EAC8D7D429CD}" dt="2022-10-26T17:12:02.640" v="1874" actId="164"/>
          <ac:spMkLst>
            <pc:docMk/>
            <pc:sldMk cId="3646427760" sldId="1957"/>
            <ac:spMk id="26" creationId="{D2E9E064-3187-701C-8B75-700722206C9E}"/>
          </ac:spMkLst>
        </pc:spChg>
        <pc:spChg chg="mod">
          <ac:chgData name="Binyi Chen" userId="33b872cc-0780-4ad7-9557-d1e6aa796fd8" providerId="ADAL" clId="{A1056BEA-9164-DE4D-8935-EAC8D7D429CD}" dt="2022-10-26T17:12:02.640" v="1874" actId="164"/>
          <ac:spMkLst>
            <pc:docMk/>
            <pc:sldMk cId="3646427760" sldId="1957"/>
            <ac:spMk id="27" creationId="{011581BA-D434-6C37-9088-AE03BC3AD489}"/>
          </ac:spMkLst>
        </pc:spChg>
        <pc:spChg chg="mod">
          <ac:chgData name="Binyi Chen" userId="33b872cc-0780-4ad7-9557-d1e6aa796fd8" providerId="ADAL" clId="{A1056BEA-9164-DE4D-8935-EAC8D7D429CD}" dt="2022-10-26T17:12:51.102" v="1875" actId="164"/>
          <ac:spMkLst>
            <pc:docMk/>
            <pc:sldMk cId="3646427760" sldId="1957"/>
            <ac:spMk id="29" creationId="{F8C5E3A9-0A6D-AEF9-1983-C234BF3D9BBF}"/>
          </ac:spMkLst>
        </pc:spChg>
        <pc:spChg chg="mod">
          <ac:chgData name="Binyi Chen" userId="33b872cc-0780-4ad7-9557-d1e6aa796fd8" providerId="ADAL" clId="{A1056BEA-9164-DE4D-8935-EAC8D7D429CD}" dt="2022-10-26T17:14:51.676" v="1885" actId="164"/>
          <ac:spMkLst>
            <pc:docMk/>
            <pc:sldMk cId="3646427760" sldId="1957"/>
            <ac:spMk id="36" creationId="{6356B486-7CAC-1DD9-900B-EE8D2FC577BD}"/>
          </ac:spMkLst>
        </pc:spChg>
        <pc:spChg chg="mod">
          <ac:chgData name="Binyi Chen" userId="33b872cc-0780-4ad7-9557-d1e6aa796fd8" providerId="ADAL" clId="{A1056BEA-9164-DE4D-8935-EAC8D7D429CD}" dt="2022-10-26T17:15:45.523" v="1890" actId="164"/>
          <ac:spMkLst>
            <pc:docMk/>
            <pc:sldMk cId="3646427760" sldId="1957"/>
            <ac:spMk id="38" creationId="{3FC684D1-0638-CD6F-C54C-D219EAEF3F47}"/>
          </ac:spMkLst>
        </pc:spChg>
        <pc:grpChg chg="add mod">
          <ac:chgData name="Binyi Chen" userId="33b872cc-0780-4ad7-9557-d1e6aa796fd8" providerId="ADAL" clId="{A1056BEA-9164-DE4D-8935-EAC8D7D429CD}" dt="2022-10-26T17:12:02.640" v="1874" actId="164"/>
          <ac:grpSpMkLst>
            <pc:docMk/>
            <pc:sldMk cId="3646427760" sldId="1957"/>
            <ac:grpSpMk id="5" creationId="{A23C2EF3-5043-733A-B309-5ACBFC9ED650}"/>
          </ac:grpSpMkLst>
        </pc:grpChg>
        <pc:grpChg chg="add mod">
          <ac:chgData name="Binyi Chen" userId="33b872cc-0780-4ad7-9557-d1e6aa796fd8" providerId="ADAL" clId="{A1056BEA-9164-DE4D-8935-EAC8D7D429CD}" dt="2022-10-26T17:12:51.102" v="1875" actId="164"/>
          <ac:grpSpMkLst>
            <pc:docMk/>
            <pc:sldMk cId="3646427760" sldId="1957"/>
            <ac:grpSpMk id="6" creationId="{985DB52B-AD9B-E99D-F8A2-55E0AA445503}"/>
          </ac:grpSpMkLst>
        </pc:grpChg>
        <pc:grpChg chg="add mod">
          <ac:chgData name="Binyi Chen" userId="33b872cc-0780-4ad7-9557-d1e6aa796fd8" providerId="ADAL" clId="{A1056BEA-9164-DE4D-8935-EAC8D7D429CD}" dt="2022-10-26T17:14:51.676" v="1885" actId="164"/>
          <ac:grpSpMkLst>
            <pc:docMk/>
            <pc:sldMk cId="3646427760" sldId="1957"/>
            <ac:grpSpMk id="7" creationId="{498793F4-91D8-AF55-A65F-AC12B7E8E397}"/>
          </ac:grpSpMkLst>
        </pc:grpChg>
        <pc:grpChg chg="add mod">
          <ac:chgData name="Binyi Chen" userId="33b872cc-0780-4ad7-9557-d1e6aa796fd8" providerId="ADAL" clId="{A1056BEA-9164-DE4D-8935-EAC8D7D429CD}" dt="2022-10-26T17:15:45.523" v="1890" actId="164"/>
          <ac:grpSpMkLst>
            <pc:docMk/>
            <pc:sldMk cId="3646427760" sldId="1957"/>
            <ac:grpSpMk id="8" creationId="{1EC84340-3726-F722-B2A4-8D0A3C688397}"/>
          </ac:grpSpMkLst>
        </pc:grpChg>
        <pc:graphicFrameChg chg="modGraphic">
          <ac:chgData name="Binyi Chen" userId="33b872cc-0780-4ad7-9557-d1e6aa796fd8" providerId="ADAL" clId="{A1056BEA-9164-DE4D-8935-EAC8D7D429CD}" dt="2022-10-26T17:13:22.052" v="1881" actId="20577"/>
          <ac:graphicFrameMkLst>
            <pc:docMk/>
            <pc:sldMk cId="3646427760" sldId="1957"/>
            <ac:graphicFrameMk id="34" creationId="{35322128-DBAC-4083-4306-1CCDA58FA25C}"/>
          </ac:graphicFrameMkLst>
        </pc:graphicFrameChg>
        <pc:cxnChg chg="mod">
          <ac:chgData name="Binyi Chen" userId="33b872cc-0780-4ad7-9557-d1e6aa796fd8" providerId="ADAL" clId="{A1056BEA-9164-DE4D-8935-EAC8D7D429CD}" dt="2022-10-26T17:12:02.640" v="1874" actId="164"/>
          <ac:cxnSpMkLst>
            <pc:docMk/>
            <pc:sldMk cId="3646427760" sldId="1957"/>
            <ac:cxnSpMk id="22" creationId="{4BDA99E9-0285-5D7C-3807-E9FA2C82C554}"/>
          </ac:cxnSpMkLst>
        </pc:cxnChg>
        <pc:cxnChg chg="mod">
          <ac:chgData name="Binyi Chen" userId="33b872cc-0780-4ad7-9557-d1e6aa796fd8" providerId="ADAL" clId="{A1056BEA-9164-DE4D-8935-EAC8D7D429CD}" dt="2022-10-26T17:12:02.640" v="1874" actId="164"/>
          <ac:cxnSpMkLst>
            <pc:docMk/>
            <pc:sldMk cId="3646427760" sldId="1957"/>
            <ac:cxnSpMk id="23" creationId="{4CBD87CD-702D-F51E-8100-05188454D290}"/>
          </ac:cxnSpMkLst>
        </pc:cxnChg>
        <pc:cxnChg chg="mod">
          <ac:chgData name="Binyi Chen" userId="33b872cc-0780-4ad7-9557-d1e6aa796fd8" providerId="ADAL" clId="{A1056BEA-9164-DE4D-8935-EAC8D7D429CD}" dt="2022-10-26T17:12:51.102" v="1875" actId="164"/>
          <ac:cxnSpMkLst>
            <pc:docMk/>
            <pc:sldMk cId="3646427760" sldId="1957"/>
            <ac:cxnSpMk id="24" creationId="{E133F2A8-8682-B533-CCFF-D56281F65D8D}"/>
          </ac:cxnSpMkLst>
        </pc:cxnChg>
        <pc:cxnChg chg="mod">
          <ac:chgData name="Binyi Chen" userId="33b872cc-0780-4ad7-9557-d1e6aa796fd8" providerId="ADAL" clId="{A1056BEA-9164-DE4D-8935-EAC8D7D429CD}" dt="2022-10-26T17:14:51.676" v="1885" actId="164"/>
          <ac:cxnSpMkLst>
            <pc:docMk/>
            <pc:sldMk cId="3646427760" sldId="1957"/>
            <ac:cxnSpMk id="37" creationId="{AE3BFFF8-298D-8718-6E0E-FF6DECC1E5BF}"/>
          </ac:cxnSpMkLst>
        </pc:cxnChg>
        <pc:cxnChg chg="mod">
          <ac:chgData name="Binyi Chen" userId="33b872cc-0780-4ad7-9557-d1e6aa796fd8" providerId="ADAL" clId="{A1056BEA-9164-DE4D-8935-EAC8D7D429CD}" dt="2022-10-26T17:15:45.523" v="1890" actId="164"/>
          <ac:cxnSpMkLst>
            <pc:docMk/>
            <pc:sldMk cId="3646427760" sldId="1957"/>
            <ac:cxnSpMk id="39" creationId="{8228B8AD-89C3-7E49-B749-272FD9C8C572}"/>
          </ac:cxnSpMkLst>
        </pc:cxnChg>
      </pc:sldChg>
      <pc:sldChg chg="addSp delSp modSp add del mod delAnim modAnim modShow">
        <pc:chgData name="Binyi Chen" userId="33b872cc-0780-4ad7-9557-d1e6aa796fd8" providerId="ADAL" clId="{A1056BEA-9164-DE4D-8935-EAC8D7D429CD}" dt="2022-11-01T23:34:14.397" v="18333" actId="729"/>
        <pc:sldMkLst>
          <pc:docMk/>
          <pc:sldMk cId="3608569187" sldId="1958"/>
        </pc:sldMkLst>
        <pc:spChg chg="mod">
          <ac:chgData name="Binyi Chen" userId="33b872cc-0780-4ad7-9557-d1e6aa796fd8" providerId="ADAL" clId="{A1056BEA-9164-DE4D-8935-EAC8D7D429CD}" dt="2022-10-26T17:17:10.393" v="1906" actId="113"/>
          <ac:spMkLst>
            <pc:docMk/>
            <pc:sldMk cId="3608569187" sldId="1958"/>
            <ac:spMk id="2" creationId="{FA0AEEEC-E2D0-A725-1B7B-56256C44D601}"/>
          </ac:spMkLst>
        </pc:spChg>
        <pc:spChg chg="mod">
          <ac:chgData name="Binyi Chen" userId="33b872cc-0780-4ad7-9557-d1e6aa796fd8" providerId="ADAL" clId="{A1056BEA-9164-DE4D-8935-EAC8D7D429CD}" dt="2022-10-26T17:19:27.517" v="1920" actId="164"/>
          <ac:spMkLst>
            <pc:docMk/>
            <pc:sldMk cId="3608569187" sldId="1958"/>
            <ac:spMk id="3" creationId="{5112B50E-EFAB-2AF3-6B6A-91665A8EF7B0}"/>
          </ac:spMkLst>
        </pc:spChg>
        <pc:spChg chg="del mod">
          <ac:chgData name="Binyi Chen" userId="33b872cc-0780-4ad7-9557-d1e6aa796fd8" providerId="ADAL" clId="{A1056BEA-9164-DE4D-8935-EAC8D7D429CD}" dt="2022-10-26T17:16:58.068" v="1904" actId="478"/>
          <ac:spMkLst>
            <pc:docMk/>
            <pc:sldMk cId="3608569187" sldId="1958"/>
            <ac:spMk id="4" creationId="{308A8FFA-22E5-F451-2972-36E16B9C6CE9}"/>
          </ac:spMkLst>
        </pc:spChg>
        <pc:spChg chg="mod">
          <ac:chgData name="Binyi Chen" userId="33b872cc-0780-4ad7-9557-d1e6aa796fd8" providerId="ADAL" clId="{A1056BEA-9164-DE4D-8935-EAC8D7D429CD}" dt="2022-10-26T23:48:32.481" v="3032" actId="1035"/>
          <ac:spMkLst>
            <pc:docMk/>
            <pc:sldMk cId="3608569187" sldId="1958"/>
            <ac:spMk id="5" creationId="{11694741-BAF4-7FF7-CC0F-0DBEAB27C7F1}"/>
          </ac:spMkLst>
        </pc:spChg>
        <pc:spChg chg="mod">
          <ac:chgData name="Binyi Chen" userId="33b872cc-0780-4ad7-9557-d1e6aa796fd8" providerId="ADAL" clId="{A1056BEA-9164-DE4D-8935-EAC8D7D429CD}" dt="2022-10-26T17:19:27.517" v="1920" actId="164"/>
          <ac:spMkLst>
            <pc:docMk/>
            <pc:sldMk cId="3608569187" sldId="1958"/>
            <ac:spMk id="6" creationId="{2C66EBCA-4AD5-CBD7-C3F2-A7094ED8005F}"/>
          </ac:spMkLst>
        </pc:spChg>
        <pc:spChg chg="mod">
          <ac:chgData name="Binyi Chen" userId="33b872cc-0780-4ad7-9557-d1e6aa796fd8" providerId="ADAL" clId="{A1056BEA-9164-DE4D-8935-EAC8D7D429CD}" dt="2022-10-26T17:19:27.517" v="1920" actId="164"/>
          <ac:spMkLst>
            <pc:docMk/>
            <pc:sldMk cId="3608569187" sldId="1958"/>
            <ac:spMk id="7" creationId="{7FC62594-041E-C9A1-BBAD-6C76ED9D3D6B}"/>
          </ac:spMkLst>
        </pc:spChg>
        <pc:spChg chg="mod">
          <ac:chgData name="Binyi Chen" userId="33b872cc-0780-4ad7-9557-d1e6aa796fd8" providerId="ADAL" clId="{A1056BEA-9164-DE4D-8935-EAC8D7D429CD}" dt="2022-10-26T17:19:27.517" v="1920" actId="164"/>
          <ac:spMkLst>
            <pc:docMk/>
            <pc:sldMk cId="3608569187" sldId="1958"/>
            <ac:spMk id="9" creationId="{2D285897-BDEB-70CE-DC2F-D408059FF01C}"/>
          </ac:spMkLst>
        </pc:spChg>
        <pc:spChg chg="mod">
          <ac:chgData name="Binyi Chen" userId="33b872cc-0780-4ad7-9557-d1e6aa796fd8" providerId="ADAL" clId="{A1056BEA-9164-DE4D-8935-EAC8D7D429CD}" dt="2022-10-26T17:44:45.367" v="2053" actId="1076"/>
          <ac:spMkLst>
            <pc:docMk/>
            <pc:sldMk cId="3608569187" sldId="1958"/>
            <ac:spMk id="20" creationId="{0ADCC475-A55B-CB54-6E3C-B6D826966BD6}"/>
          </ac:spMkLst>
        </pc:spChg>
        <pc:spChg chg="mod">
          <ac:chgData name="Binyi Chen" userId="33b872cc-0780-4ad7-9557-d1e6aa796fd8" providerId="ADAL" clId="{A1056BEA-9164-DE4D-8935-EAC8D7D429CD}" dt="2022-10-26T17:19:27.517" v="1920" actId="164"/>
          <ac:spMkLst>
            <pc:docMk/>
            <pc:sldMk cId="3608569187" sldId="1958"/>
            <ac:spMk id="22" creationId="{3538DCEB-8ED2-4A4A-191D-97C455FA01D8}"/>
          </ac:spMkLst>
        </pc:spChg>
        <pc:spChg chg="del">
          <ac:chgData name="Binyi Chen" userId="33b872cc-0780-4ad7-9557-d1e6aa796fd8" providerId="ADAL" clId="{A1056BEA-9164-DE4D-8935-EAC8D7D429CD}" dt="2022-10-26T19:30:38.449" v="2779" actId="478"/>
          <ac:spMkLst>
            <pc:docMk/>
            <pc:sldMk cId="3608569187" sldId="1958"/>
            <ac:spMk id="41" creationId="{05E87C14-CC50-F0EA-924E-EE4DB01B40C6}"/>
          </ac:spMkLst>
        </pc:spChg>
        <pc:spChg chg="mod">
          <ac:chgData name="Binyi Chen" userId="33b872cc-0780-4ad7-9557-d1e6aa796fd8" providerId="ADAL" clId="{A1056BEA-9164-DE4D-8935-EAC8D7D429CD}" dt="2022-10-26T17:19:04.809" v="1917" actId="20577"/>
          <ac:spMkLst>
            <pc:docMk/>
            <pc:sldMk cId="3608569187" sldId="1958"/>
            <ac:spMk id="43" creationId="{37FF6A1B-19F2-DFA9-5BEE-71C3E6B2AA85}"/>
          </ac:spMkLst>
        </pc:spChg>
        <pc:spChg chg="add mod">
          <ac:chgData name="Binyi Chen" userId="33b872cc-0780-4ad7-9557-d1e6aa796fd8" providerId="ADAL" clId="{A1056BEA-9164-DE4D-8935-EAC8D7D429CD}" dt="2022-10-26T17:52:45.131" v="2119" actId="113"/>
          <ac:spMkLst>
            <pc:docMk/>
            <pc:sldMk cId="3608569187" sldId="1958"/>
            <ac:spMk id="81" creationId="{DAA485A5-E0F1-42CF-82BC-C2F99CBDC6F1}"/>
          </ac:spMkLst>
        </pc:spChg>
        <pc:spChg chg="add mod">
          <ac:chgData name="Binyi Chen" userId="33b872cc-0780-4ad7-9557-d1e6aa796fd8" providerId="ADAL" clId="{A1056BEA-9164-DE4D-8935-EAC8D7D429CD}" dt="2022-10-26T17:53:16.123" v="2153" actId="1076"/>
          <ac:spMkLst>
            <pc:docMk/>
            <pc:sldMk cId="3608569187" sldId="1958"/>
            <ac:spMk id="82" creationId="{792E58DF-644E-DA8C-BAAD-56F6444E2D3C}"/>
          </ac:spMkLst>
        </pc:spChg>
        <pc:spChg chg="add del mod">
          <ac:chgData name="Binyi Chen" userId="33b872cc-0780-4ad7-9557-d1e6aa796fd8" providerId="ADAL" clId="{A1056BEA-9164-DE4D-8935-EAC8D7D429CD}" dt="2022-10-26T19:30:47.497" v="2780" actId="478"/>
          <ac:spMkLst>
            <pc:docMk/>
            <pc:sldMk cId="3608569187" sldId="1958"/>
            <ac:spMk id="83" creationId="{0554B304-69DC-1C3F-9E3D-C9488DBF81C8}"/>
          </ac:spMkLst>
        </pc:spChg>
        <pc:spChg chg="add del mod">
          <ac:chgData name="Binyi Chen" userId="33b872cc-0780-4ad7-9557-d1e6aa796fd8" providerId="ADAL" clId="{A1056BEA-9164-DE4D-8935-EAC8D7D429CD}" dt="2022-10-26T19:30:38.449" v="2779" actId="478"/>
          <ac:spMkLst>
            <pc:docMk/>
            <pc:sldMk cId="3608569187" sldId="1958"/>
            <ac:spMk id="84" creationId="{71EF32F0-ACC9-FFAC-8F00-C62946D40799}"/>
          </ac:spMkLst>
        </pc:spChg>
        <pc:grpChg chg="add mod">
          <ac:chgData name="Binyi Chen" userId="33b872cc-0780-4ad7-9557-d1e6aa796fd8" providerId="ADAL" clId="{A1056BEA-9164-DE4D-8935-EAC8D7D429CD}" dt="2022-10-26T17:19:27.517" v="1920" actId="164"/>
          <ac:grpSpMkLst>
            <pc:docMk/>
            <pc:sldMk cId="3608569187" sldId="1958"/>
            <ac:grpSpMk id="28" creationId="{3CA83A05-CC5E-E7DB-54D6-FE2106E4F417}"/>
          </ac:grpSpMkLst>
        </pc:grpChg>
        <pc:grpChg chg="add mod">
          <ac:chgData name="Binyi Chen" userId="33b872cc-0780-4ad7-9557-d1e6aa796fd8" providerId="ADAL" clId="{A1056BEA-9164-DE4D-8935-EAC8D7D429CD}" dt="2022-10-26T17:39:46.396" v="2025" actId="164"/>
          <ac:grpSpMkLst>
            <pc:docMk/>
            <pc:sldMk cId="3608569187" sldId="1958"/>
            <ac:grpSpMk id="78" creationId="{433A75BB-57C6-0571-65D6-3475F63FA7B9}"/>
          </ac:grpSpMkLst>
        </pc:grpChg>
        <pc:grpChg chg="add mod">
          <ac:chgData name="Binyi Chen" userId="33b872cc-0780-4ad7-9557-d1e6aa796fd8" providerId="ADAL" clId="{A1056BEA-9164-DE4D-8935-EAC8D7D429CD}" dt="2022-10-26T17:44:45.367" v="2053" actId="1076"/>
          <ac:grpSpMkLst>
            <pc:docMk/>
            <pc:sldMk cId="3608569187" sldId="1958"/>
            <ac:grpSpMk id="79" creationId="{279CA2D9-035B-37C3-00D2-457005E3F65D}"/>
          </ac:grpSpMkLst>
        </pc:grpChg>
        <pc:grpChg chg="add del mod">
          <ac:chgData name="Binyi Chen" userId="33b872cc-0780-4ad7-9557-d1e6aa796fd8" providerId="ADAL" clId="{A1056BEA-9164-DE4D-8935-EAC8D7D429CD}" dt="2022-10-26T19:30:38.449" v="2779" actId="478"/>
          <ac:grpSpMkLst>
            <pc:docMk/>
            <pc:sldMk cId="3608569187" sldId="1958"/>
            <ac:grpSpMk id="80" creationId="{2F1E461C-9B75-F309-C430-E5427A1F1D76}"/>
          </ac:grpSpMkLst>
        </pc:grpChg>
        <pc:graphicFrameChg chg="mod">
          <ac:chgData name="Binyi Chen" userId="33b872cc-0780-4ad7-9557-d1e6aa796fd8" providerId="ADAL" clId="{A1056BEA-9164-DE4D-8935-EAC8D7D429CD}" dt="2022-10-26T17:19:16.990" v="1919" actId="1076"/>
          <ac:graphicFrameMkLst>
            <pc:docMk/>
            <pc:sldMk cId="3608569187" sldId="1958"/>
            <ac:graphicFrameMk id="8" creationId="{ED2FFDCE-F14C-5D47-7641-BA78E2C1DEA3}"/>
          </ac:graphicFrameMkLst>
        </pc:graphicFrameChg>
        <pc:graphicFrameChg chg="mod modGraphic">
          <ac:chgData name="Binyi Chen" userId="33b872cc-0780-4ad7-9557-d1e6aa796fd8" providerId="ADAL" clId="{A1056BEA-9164-DE4D-8935-EAC8D7D429CD}" dt="2022-10-26T17:44:45.367" v="2053" actId="1076"/>
          <ac:graphicFrameMkLst>
            <pc:docMk/>
            <pc:sldMk cId="3608569187" sldId="1958"/>
            <ac:graphicFrameMk id="18" creationId="{C64A0C2F-3DC8-905B-AC2D-093B4803837F}"/>
          </ac:graphicFrameMkLst>
        </pc:graphicFrameChg>
        <pc:graphicFrameChg chg="mod modGraphic">
          <ac:chgData name="Binyi Chen" userId="33b872cc-0780-4ad7-9557-d1e6aa796fd8" providerId="ADAL" clId="{A1056BEA-9164-DE4D-8935-EAC8D7D429CD}" dt="2022-10-26T17:44:45.367" v="2053" actId="1076"/>
          <ac:graphicFrameMkLst>
            <pc:docMk/>
            <pc:sldMk cId="3608569187" sldId="1958"/>
            <ac:graphicFrameMk id="19" creationId="{C14284BA-BF47-7A4F-7210-67C91866E308}"/>
          </ac:graphicFrameMkLst>
        </pc:graphicFrameChg>
        <pc:graphicFrameChg chg="del">
          <ac:chgData name="Binyi Chen" userId="33b872cc-0780-4ad7-9557-d1e6aa796fd8" providerId="ADAL" clId="{A1056BEA-9164-DE4D-8935-EAC8D7D429CD}" dt="2022-10-26T19:30:18.292" v="2777" actId="478"/>
          <ac:graphicFrameMkLst>
            <pc:docMk/>
            <pc:sldMk cId="3608569187" sldId="1958"/>
            <ac:graphicFrameMk id="21" creationId="{0C0EC625-44A2-1D56-B795-565FA05D9F4A}"/>
          </ac:graphicFrameMkLst>
        </pc:graphicFrameChg>
        <pc:graphicFrameChg chg="del">
          <ac:chgData name="Binyi Chen" userId="33b872cc-0780-4ad7-9557-d1e6aa796fd8" providerId="ADAL" clId="{A1056BEA-9164-DE4D-8935-EAC8D7D429CD}" dt="2022-10-26T19:30:31.352" v="2778" actId="478"/>
          <ac:graphicFrameMkLst>
            <pc:docMk/>
            <pc:sldMk cId="3608569187" sldId="1958"/>
            <ac:graphicFrameMk id="23" creationId="{E05F122C-61A0-B569-7E90-C66121870615}"/>
          </ac:graphicFrameMkLst>
        </pc:graphicFrameChg>
        <pc:graphicFrameChg chg="del">
          <ac:chgData name="Binyi Chen" userId="33b872cc-0780-4ad7-9557-d1e6aa796fd8" providerId="ADAL" clId="{A1056BEA-9164-DE4D-8935-EAC8D7D429CD}" dt="2022-10-26T19:30:31.352" v="2778" actId="478"/>
          <ac:graphicFrameMkLst>
            <pc:docMk/>
            <pc:sldMk cId="3608569187" sldId="1958"/>
            <ac:graphicFrameMk id="24" creationId="{20F0263A-880D-DD00-0B50-E614DF14AC1B}"/>
          </ac:graphicFrameMkLst>
        </pc:graphicFrameChg>
        <pc:graphicFrameChg chg="del">
          <ac:chgData name="Binyi Chen" userId="33b872cc-0780-4ad7-9557-d1e6aa796fd8" providerId="ADAL" clId="{A1056BEA-9164-DE4D-8935-EAC8D7D429CD}" dt="2022-10-26T19:30:38.449" v="2779" actId="478"/>
          <ac:graphicFrameMkLst>
            <pc:docMk/>
            <pc:sldMk cId="3608569187" sldId="1958"/>
            <ac:graphicFrameMk id="26" creationId="{71822104-C801-7007-A7A0-9EC44D7EBC96}"/>
          </ac:graphicFrameMkLst>
        </pc:graphicFrameChg>
        <pc:graphicFrameChg chg="del">
          <ac:chgData name="Binyi Chen" userId="33b872cc-0780-4ad7-9557-d1e6aa796fd8" providerId="ADAL" clId="{A1056BEA-9164-DE4D-8935-EAC8D7D429CD}" dt="2022-10-26T19:30:38.449" v="2779" actId="478"/>
          <ac:graphicFrameMkLst>
            <pc:docMk/>
            <pc:sldMk cId="3608569187" sldId="1958"/>
            <ac:graphicFrameMk id="27" creationId="{F54B2B70-09AE-6ABC-048B-65D510011C0F}"/>
          </ac:graphicFrameMkLst>
        </pc:graphicFrameChg>
        <pc:graphicFrameChg chg="add mod">
          <ac:chgData name="Binyi Chen" userId="33b872cc-0780-4ad7-9557-d1e6aa796fd8" providerId="ADAL" clId="{A1056BEA-9164-DE4D-8935-EAC8D7D429CD}" dt="2022-10-26T17:44:45.367" v="2053" actId="1076"/>
          <ac:graphicFrameMkLst>
            <pc:docMk/>
            <pc:sldMk cId="3608569187" sldId="1958"/>
            <ac:graphicFrameMk id="29" creationId="{847246B6-F8B8-A67B-8B77-A5A45851964E}"/>
          </ac:graphicFrameMkLst>
        </pc:graphicFrameChg>
        <pc:graphicFrameChg chg="add mod modGraphic">
          <ac:chgData name="Binyi Chen" userId="33b872cc-0780-4ad7-9557-d1e6aa796fd8" providerId="ADAL" clId="{A1056BEA-9164-DE4D-8935-EAC8D7D429CD}" dt="2022-10-26T17:44:45.367" v="2053" actId="1076"/>
          <ac:graphicFrameMkLst>
            <pc:docMk/>
            <pc:sldMk cId="3608569187" sldId="1958"/>
            <ac:graphicFrameMk id="30" creationId="{7E532EDA-B6FB-1F4F-82D9-875B679EAAD1}"/>
          </ac:graphicFrameMkLst>
        </pc:graphicFrameChg>
        <pc:cxnChg chg="mod">
          <ac:chgData name="Binyi Chen" userId="33b872cc-0780-4ad7-9557-d1e6aa796fd8" providerId="ADAL" clId="{A1056BEA-9164-DE4D-8935-EAC8D7D429CD}" dt="2022-10-26T17:43:13.001" v="2048" actId="164"/>
          <ac:cxnSpMkLst>
            <pc:docMk/>
            <pc:sldMk cId="3608569187" sldId="1958"/>
            <ac:cxnSpMk id="31" creationId="{54032C53-6792-80DB-6A2C-AFEDF8B2E54F}"/>
          </ac:cxnSpMkLst>
        </pc:cxnChg>
        <pc:cxnChg chg="add mod">
          <ac:chgData name="Binyi Chen" userId="33b872cc-0780-4ad7-9557-d1e6aa796fd8" providerId="ADAL" clId="{A1056BEA-9164-DE4D-8935-EAC8D7D429CD}" dt="2022-10-26T17:39:46.396" v="2025" actId="164"/>
          <ac:cxnSpMkLst>
            <pc:docMk/>
            <pc:sldMk cId="3608569187" sldId="1958"/>
            <ac:cxnSpMk id="33" creationId="{71D9D395-7295-5C6D-1103-E2975341EF91}"/>
          </ac:cxnSpMkLst>
        </pc:cxnChg>
        <pc:cxnChg chg="mod">
          <ac:chgData name="Binyi Chen" userId="33b872cc-0780-4ad7-9557-d1e6aa796fd8" providerId="ADAL" clId="{A1056BEA-9164-DE4D-8935-EAC8D7D429CD}" dt="2022-10-26T17:43:13.001" v="2048" actId="164"/>
          <ac:cxnSpMkLst>
            <pc:docMk/>
            <pc:sldMk cId="3608569187" sldId="1958"/>
            <ac:cxnSpMk id="34" creationId="{11073241-B035-742B-9D7B-7BF1E127A999}"/>
          </ac:cxnSpMkLst>
        </pc:cxnChg>
        <pc:cxnChg chg="mod">
          <ac:chgData name="Binyi Chen" userId="33b872cc-0780-4ad7-9557-d1e6aa796fd8" providerId="ADAL" clId="{A1056BEA-9164-DE4D-8935-EAC8D7D429CD}" dt="2022-10-26T17:43:13.001" v="2048" actId="164"/>
          <ac:cxnSpMkLst>
            <pc:docMk/>
            <pc:sldMk cId="3608569187" sldId="1958"/>
            <ac:cxnSpMk id="35" creationId="{6D4835FA-55D8-885A-C9B0-54F4B44A3BC9}"/>
          </ac:cxnSpMkLst>
        </pc:cxnChg>
        <pc:cxnChg chg="mod">
          <ac:chgData name="Binyi Chen" userId="33b872cc-0780-4ad7-9557-d1e6aa796fd8" providerId="ADAL" clId="{A1056BEA-9164-DE4D-8935-EAC8D7D429CD}" dt="2022-10-26T17:43:13.001" v="2048" actId="164"/>
          <ac:cxnSpMkLst>
            <pc:docMk/>
            <pc:sldMk cId="3608569187" sldId="1958"/>
            <ac:cxnSpMk id="38" creationId="{2D3ED2E5-BF92-336E-C753-6E2F4439E58F}"/>
          </ac:cxnSpMkLst>
        </pc:cxnChg>
        <pc:cxnChg chg="add mod">
          <ac:chgData name="Binyi Chen" userId="33b872cc-0780-4ad7-9557-d1e6aa796fd8" providerId="ADAL" clId="{A1056BEA-9164-DE4D-8935-EAC8D7D429CD}" dt="2022-10-26T17:39:46.396" v="2025" actId="164"/>
          <ac:cxnSpMkLst>
            <pc:docMk/>
            <pc:sldMk cId="3608569187" sldId="1958"/>
            <ac:cxnSpMk id="39" creationId="{254071F2-7ABA-ECCE-70BB-D0738568B955}"/>
          </ac:cxnSpMkLst>
        </pc:cxnChg>
        <pc:cxnChg chg="add mod">
          <ac:chgData name="Binyi Chen" userId="33b872cc-0780-4ad7-9557-d1e6aa796fd8" providerId="ADAL" clId="{A1056BEA-9164-DE4D-8935-EAC8D7D429CD}" dt="2022-10-26T17:39:46.396" v="2025" actId="164"/>
          <ac:cxnSpMkLst>
            <pc:docMk/>
            <pc:sldMk cId="3608569187" sldId="1958"/>
            <ac:cxnSpMk id="40" creationId="{4976E55F-8537-172B-06D5-012EF0556C1E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42" creationId="{328EFA33-9C73-EA33-8ACC-6772ACA02547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44" creationId="{FB679911-8BED-CE75-6F38-1A27838CF92F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45" creationId="{58992957-CAA8-FF4F-C169-299BA74BBDEF}"/>
          </ac:cxnSpMkLst>
        </pc:cxnChg>
        <pc:cxnChg chg="add del mod">
          <ac:chgData name="Binyi Chen" userId="33b872cc-0780-4ad7-9557-d1e6aa796fd8" providerId="ADAL" clId="{A1056BEA-9164-DE4D-8935-EAC8D7D429CD}" dt="2022-10-26T17:32:59.820" v="1972"/>
          <ac:cxnSpMkLst>
            <pc:docMk/>
            <pc:sldMk cId="3608569187" sldId="1958"/>
            <ac:cxnSpMk id="46" creationId="{E09DD373-9F4C-8247-0791-C79CD5ED440A}"/>
          </ac:cxnSpMkLst>
        </pc:cxnChg>
        <pc:cxnChg chg="add del mod">
          <ac:chgData name="Binyi Chen" userId="33b872cc-0780-4ad7-9557-d1e6aa796fd8" providerId="ADAL" clId="{A1056BEA-9164-DE4D-8935-EAC8D7D429CD}" dt="2022-10-26T17:32:59.820" v="1972"/>
          <ac:cxnSpMkLst>
            <pc:docMk/>
            <pc:sldMk cId="3608569187" sldId="1958"/>
            <ac:cxnSpMk id="47" creationId="{5B44570C-AE2B-04E3-A50A-55BFFBF76F45}"/>
          </ac:cxnSpMkLst>
        </pc:cxnChg>
        <pc:cxnChg chg="add del mod">
          <ac:chgData name="Binyi Chen" userId="33b872cc-0780-4ad7-9557-d1e6aa796fd8" providerId="ADAL" clId="{A1056BEA-9164-DE4D-8935-EAC8D7D429CD}" dt="2022-10-26T17:32:59.820" v="1972"/>
          <ac:cxnSpMkLst>
            <pc:docMk/>
            <pc:sldMk cId="3608569187" sldId="1958"/>
            <ac:cxnSpMk id="48" creationId="{64153C7F-CD62-E8BD-3641-81DFC7BA112E}"/>
          </ac:cxnSpMkLst>
        </pc:cxnChg>
        <pc:cxnChg chg="add del mod">
          <ac:chgData name="Binyi Chen" userId="33b872cc-0780-4ad7-9557-d1e6aa796fd8" providerId="ADAL" clId="{A1056BEA-9164-DE4D-8935-EAC8D7D429CD}" dt="2022-10-26T17:33:03.996" v="1974"/>
          <ac:cxnSpMkLst>
            <pc:docMk/>
            <pc:sldMk cId="3608569187" sldId="1958"/>
            <ac:cxnSpMk id="49" creationId="{961DEA7F-BB0F-5187-D0D6-56AEBCCFCE90}"/>
          </ac:cxnSpMkLst>
        </pc:cxnChg>
        <pc:cxnChg chg="add del mod">
          <ac:chgData name="Binyi Chen" userId="33b872cc-0780-4ad7-9557-d1e6aa796fd8" providerId="ADAL" clId="{A1056BEA-9164-DE4D-8935-EAC8D7D429CD}" dt="2022-10-26T17:33:03.996" v="1974"/>
          <ac:cxnSpMkLst>
            <pc:docMk/>
            <pc:sldMk cId="3608569187" sldId="1958"/>
            <ac:cxnSpMk id="50" creationId="{BC405926-2A9B-6080-027C-D533830DEE0B}"/>
          </ac:cxnSpMkLst>
        </pc:cxnChg>
        <pc:cxnChg chg="add del mod">
          <ac:chgData name="Binyi Chen" userId="33b872cc-0780-4ad7-9557-d1e6aa796fd8" providerId="ADAL" clId="{A1056BEA-9164-DE4D-8935-EAC8D7D429CD}" dt="2022-10-26T17:33:03.996" v="1974"/>
          <ac:cxnSpMkLst>
            <pc:docMk/>
            <pc:sldMk cId="3608569187" sldId="1958"/>
            <ac:cxnSpMk id="51" creationId="{AF05860E-CF30-0F79-9475-9E56076A0377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52" creationId="{C7D5FE54-56F0-460F-7E60-79B0AEB1D5C9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53" creationId="{6B2BB555-4303-FA02-455A-0C549EC243D9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54" creationId="{2DCC35BD-133E-6EE2-A090-A9B601C98664}"/>
          </ac:cxnSpMkLst>
        </pc:cxnChg>
        <pc:cxnChg chg="add del mod">
          <ac:chgData name="Binyi Chen" userId="33b872cc-0780-4ad7-9557-d1e6aa796fd8" providerId="ADAL" clId="{A1056BEA-9164-DE4D-8935-EAC8D7D429CD}" dt="2022-10-26T17:33:21.255" v="1978"/>
          <ac:cxnSpMkLst>
            <pc:docMk/>
            <pc:sldMk cId="3608569187" sldId="1958"/>
            <ac:cxnSpMk id="55" creationId="{F648832C-77D4-25A2-B312-4B32D6029576}"/>
          </ac:cxnSpMkLst>
        </pc:cxnChg>
        <pc:cxnChg chg="add del mod">
          <ac:chgData name="Binyi Chen" userId="33b872cc-0780-4ad7-9557-d1e6aa796fd8" providerId="ADAL" clId="{A1056BEA-9164-DE4D-8935-EAC8D7D429CD}" dt="2022-10-26T17:33:21.255" v="1978"/>
          <ac:cxnSpMkLst>
            <pc:docMk/>
            <pc:sldMk cId="3608569187" sldId="1958"/>
            <ac:cxnSpMk id="56" creationId="{1D5F8D24-8AAC-BBFD-17C6-C5C15C3DE6F9}"/>
          </ac:cxnSpMkLst>
        </pc:cxnChg>
        <pc:cxnChg chg="add del mod">
          <ac:chgData name="Binyi Chen" userId="33b872cc-0780-4ad7-9557-d1e6aa796fd8" providerId="ADAL" clId="{A1056BEA-9164-DE4D-8935-EAC8D7D429CD}" dt="2022-10-26T17:33:21.255" v="1978"/>
          <ac:cxnSpMkLst>
            <pc:docMk/>
            <pc:sldMk cId="3608569187" sldId="1958"/>
            <ac:cxnSpMk id="57" creationId="{0A41CE59-58B0-A8C0-5187-12800BDA360F}"/>
          </ac:cxnSpMkLst>
        </pc:cxnChg>
        <pc:cxnChg chg="add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58" creationId="{A135BB1F-56AB-3D1B-B9DF-E01897E4A311}"/>
          </ac:cxnSpMkLst>
        </pc:cxnChg>
        <pc:cxnChg chg="add del mod">
          <ac:chgData name="Binyi Chen" userId="33b872cc-0780-4ad7-9557-d1e6aa796fd8" providerId="ADAL" clId="{A1056BEA-9164-DE4D-8935-EAC8D7D429CD}" dt="2022-10-26T17:35:52.675" v="1996" actId="478"/>
          <ac:cxnSpMkLst>
            <pc:docMk/>
            <pc:sldMk cId="3608569187" sldId="1958"/>
            <ac:cxnSpMk id="60" creationId="{F1A49FCD-A238-E0B2-69E5-B91153AAD204}"/>
          </ac:cxnSpMkLst>
        </pc:cxnChg>
        <pc:cxnChg chg="add del mod">
          <ac:chgData name="Binyi Chen" userId="33b872cc-0780-4ad7-9557-d1e6aa796fd8" providerId="ADAL" clId="{A1056BEA-9164-DE4D-8935-EAC8D7D429CD}" dt="2022-10-26T17:40:17.483" v="2033" actId="164"/>
          <ac:cxnSpMkLst>
            <pc:docMk/>
            <pc:sldMk cId="3608569187" sldId="1958"/>
            <ac:cxnSpMk id="63" creationId="{34F13BC7-1217-B608-61F0-5525C0BDA3E0}"/>
          </ac:cxnSpMkLst>
        </pc:cxnChg>
        <pc:cxnChg chg="add del">
          <ac:chgData name="Binyi Chen" userId="33b872cc-0780-4ad7-9557-d1e6aa796fd8" providerId="ADAL" clId="{A1056BEA-9164-DE4D-8935-EAC8D7D429CD}" dt="2022-10-26T17:38:08.811" v="2014" actId="11529"/>
          <ac:cxnSpMkLst>
            <pc:docMk/>
            <pc:sldMk cId="3608569187" sldId="1958"/>
            <ac:cxnSpMk id="66" creationId="{27A9B973-2DE6-2FFE-5BD2-5AF70D4016B9}"/>
          </ac:cxnSpMkLst>
        </pc:cxnChg>
        <pc:cxnChg chg="add del mod">
          <ac:chgData name="Binyi Chen" userId="33b872cc-0780-4ad7-9557-d1e6aa796fd8" providerId="ADAL" clId="{A1056BEA-9164-DE4D-8935-EAC8D7D429CD}" dt="2022-10-26T17:38:06.556" v="2012" actId="11529"/>
          <ac:cxnSpMkLst>
            <pc:docMk/>
            <pc:sldMk cId="3608569187" sldId="1958"/>
            <ac:cxnSpMk id="68" creationId="{72118331-113D-02C9-5DFE-2E8762CAE39C}"/>
          </ac:cxnSpMkLst>
        </pc:cxnChg>
        <pc:cxnChg chg="add mod">
          <ac:chgData name="Binyi Chen" userId="33b872cc-0780-4ad7-9557-d1e6aa796fd8" providerId="ADAL" clId="{A1056BEA-9164-DE4D-8935-EAC8D7D429CD}" dt="2022-10-26T17:39:46.396" v="2025" actId="164"/>
          <ac:cxnSpMkLst>
            <pc:docMk/>
            <pc:sldMk cId="3608569187" sldId="1958"/>
            <ac:cxnSpMk id="74" creationId="{55D0CE5F-20F1-8C43-06DB-E02FA3A1984A}"/>
          </ac:cxnSpMkLst>
        </pc:cxnChg>
      </pc:sldChg>
      <pc:sldChg chg="addSp modSp add del mod modAnim">
        <pc:chgData name="Binyi Chen" userId="33b872cc-0780-4ad7-9557-d1e6aa796fd8" providerId="ADAL" clId="{A1056BEA-9164-DE4D-8935-EAC8D7D429CD}" dt="2022-11-01T00:00:35.632" v="6309" actId="20577"/>
        <pc:sldMkLst>
          <pc:docMk/>
          <pc:sldMk cId="755309461" sldId="1959"/>
        </pc:sldMkLst>
        <pc:spChg chg="mod">
          <ac:chgData name="Binyi Chen" userId="33b872cc-0780-4ad7-9557-d1e6aa796fd8" providerId="ADAL" clId="{A1056BEA-9164-DE4D-8935-EAC8D7D429CD}" dt="2022-10-28T00:29:37.490" v="3830" actId="207"/>
          <ac:spMkLst>
            <pc:docMk/>
            <pc:sldMk cId="755309461" sldId="1959"/>
            <ac:spMk id="6" creationId="{16581688-0CFB-909F-12CB-AD6D87B69483}"/>
          </ac:spMkLst>
        </pc:spChg>
        <pc:spChg chg="mod">
          <ac:chgData name="Binyi Chen" userId="33b872cc-0780-4ad7-9557-d1e6aa796fd8" providerId="ADAL" clId="{A1056BEA-9164-DE4D-8935-EAC8D7D429CD}" dt="2022-10-26T18:22:11.278" v="2561" actId="20577"/>
          <ac:spMkLst>
            <pc:docMk/>
            <pc:sldMk cId="755309461" sldId="1959"/>
            <ac:spMk id="7" creationId="{7071B566-80D6-E1D6-FD16-84BF32F99D47}"/>
          </ac:spMkLst>
        </pc:spChg>
        <pc:spChg chg="mod">
          <ac:chgData name="Binyi Chen" userId="33b872cc-0780-4ad7-9557-d1e6aa796fd8" providerId="ADAL" clId="{A1056BEA-9164-DE4D-8935-EAC8D7D429CD}" dt="2022-10-26T18:05:11.707" v="2234" actId="164"/>
          <ac:spMkLst>
            <pc:docMk/>
            <pc:sldMk cId="755309461" sldId="1959"/>
            <ac:spMk id="8" creationId="{7B2F8837-130B-DBDD-BC60-14E86E5CC1EC}"/>
          </ac:spMkLst>
        </pc:spChg>
        <pc:spChg chg="mod">
          <ac:chgData name="Binyi Chen" userId="33b872cc-0780-4ad7-9557-d1e6aa796fd8" providerId="ADAL" clId="{A1056BEA-9164-DE4D-8935-EAC8D7D429CD}" dt="2022-10-26T18:05:11.707" v="2234" actId="164"/>
          <ac:spMkLst>
            <pc:docMk/>
            <pc:sldMk cId="755309461" sldId="1959"/>
            <ac:spMk id="9" creationId="{67E9237B-5578-8058-E863-8EB204B4F69F}"/>
          </ac:spMkLst>
        </pc:spChg>
        <pc:spChg chg="mod">
          <ac:chgData name="Binyi Chen" userId="33b872cc-0780-4ad7-9557-d1e6aa796fd8" providerId="ADAL" clId="{A1056BEA-9164-DE4D-8935-EAC8D7D429CD}" dt="2022-10-26T18:05:11.707" v="2234" actId="164"/>
          <ac:spMkLst>
            <pc:docMk/>
            <pc:sldMk cId="755309461" sldId="1959"/>
            <ac:spMk id="10" creationId="{D51F038B-C756-350A-CC5C-C0F6A17B8CB1}"/>
          </ac:spMkLst>
        </pc:spChg>
        <pc:spChg chg="mod">
          <ac:chgData name="Binyi Chen" userId="33b872cc-0780-4ad7-9557-d1e6aa796fd8" providerId="ADAL" clId="{A1056BEA-9164-DE4D-8935-EAC8D7D429CD}" dt="2022-10-26T18:05:44.104" v="2239" actId="164"/>
          <ac:spMkLst>
            <pc:docMk/>
            <pc:sldMk cId="755309461" sldId="1959"/>
            <ac:spMk id="19" creationId="{6AACB3B4-5C92-E69E-C8FC-1ECC618F25BE}"/>
          </ac:spMkLst>
        </pc:spChg>
        <pc:spChg chg="mod">
          <ac:chgData name="Binyi Chen" userId="33b872cc-0780-4ad7-9557-d1e6aa796fd8" providerId="ADAL" clId="{A1056BEA-9164-DE4D-8935-EAC8D7D429CD}" dt="2022-11-01T00:00:35.632" v="6309" actId="20577"/>
          <ac:spMkLst>
            <pc:docMk/>
            <pc:sldMk cId="755309461" sldId="1959"/>
            <ac:spMk id="23" creationId="{5E5A8CA8-E224-1848-6F9F-9C05D75B6420}"/>
          </ac:spMkLst>
        </pc:spChg>
        <pc:spChg chg="mod">
          <ac:chgData name="Binyi Chen" userId="33b872cc-0780-4ad7-9557-d1e6aa796fd8" providerId="ADAL" clId="{A1056BEA-9164-DE4D-8935-EAC8D7D429CD}" dt="2022-10-28T00:29:42.186" v="3831" actId="207"/>
          <ac:spMkLst>
            <pc:docMk/>
            <pc:sldMk cId="755309461" sldId="1959"/>
            <ac:spMk id="24" creationId="{A4CF1618-3D2E-9347-B572-C839517C2C55}"/>
          </ac:spMkLst>
        </pc:spChg>
        <pc:grpChg chg="add mod">
          <ac:chgData name="Binyi Chen" userId="33b872cc-0780-4ad7-9557-d1e6aa796fd8" providerId="ADAL" clId="{A1056BEA-9164-DE4D-8935-EAC8D7D429CD}" dt="2022-10-26T18:05:11.707" v="2234" actId="164"/>
          <ac:grpSpMkLst>
            <pc:docMk/>
            <pc:sldMk cId="755309461" sldId="1959"/>
            <ac:grpSpMk id="28" creationId="{4C10F188-149C-24FE-BA26-81DBF0DF9354}"/>
          </ac:grpSpMkLst>
        </pc:grpChg>
        <pc:grpChg chg="add mod">
          <ac:chgData name="Binyi Chen" userId="33b872cc-0780-4ad7-9557-d1e6aa796fd8" providerId="ADAL" clId="{A1056BEA-9164-DE4D-8935-EAC8D7D429CD}" dt="2022-10-26T18:05:44.104" v="2239" actId="164"/>
          <ac:grpSpMkLst>
            <pc:docMk/>
            <pc:sldMk cId="755309461" sldId="1959"/>
            <ac:grpSpMk id="33" creationId="{16A1117F-D483-9996-BD30-036AD80F10EB}"/>
          </ac:grpSpMkLst>
        </pc:grpChg>
        <pc:grpChg chg="add mod">
          <ac:chgData name="Binyi Chen" userId="33b872cc-0780-4ad7-9557-d1e6aa796fd8" providerId="ADAL" clId="{A1056BEA-9164-DE4D-8935-EAC8D7D429CD}" dt="2022-10-26T18:06:46.391" v="2243" actId="164"/>
          <ac:grpSpMkLst>
            <pc:docMk/>
            <pc:sldMk cId="755309461" sldId="1959"/>
            <ac:grpSpMk id="35" creationId="{CC178B0F-ACD5-FA03-2E53-0E99AA0C7D04}"/>
          </ac:grpSpMkLst>
        </pc:grpChg>
        <pc:cxnChg chg="mod">
          <ac:chgData name="Binyi Chen" userId="33b872cc-0780-4ad7-9557-d1e6aa796fd8" providerId="ADAL" clId="{A1056BEA-9164-DE4D-8935-EAC8D7D429CD}" dt="2022-10-26T18:05:44.104" v="2239" actId="164"/>
          <ac:cxnSpMkLst>
            <pc:docMk/>
            <pc:sldMk cId="755309461" sldId="1959"/>
            <ac:cxnSpMk id="16" creationId="{054565E7-E227-F4E5-FD19-71B6BE3A7E5F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34" creationId="{EEDAF7FD-D61A-909F-D022-D97357C1D69D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37" creationId="{4936428B-8CC0-27F0-C98C-91DBD790DDF9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38" creationId="{64DCEDE1-6BB5-009E-E512-01F7A57D4FB4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39" creationId="{E3F14E90-3BBE-4B84-054D-50534E5D23BB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40" creationId="{58B8A197-86DF-B9A5-E75B-C813000B6760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41" creationId="{62A0E0C7-0330-2299-10B1-E10FCEA82462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44" creationId="{7B106855-63CC-D22E-3D7B-4B577001206B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48" creationId="{C6B8281D-413F-6F36-9945-D71E7994B666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49" creationId="{52CBCB1A-0324-3EF3-C2A4-D78687C22C6C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50" creationId="{4768EA93-A4DE-4ECA-81CF-396718AB21C0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51" creationId="{965D89A3-B32D-98B4-8EEE-EE6B7E9F116E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58" creationId="{CF612EA8-7A0A-1758-B61E-A28505E4744C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61" creationId="{2848DDEF-4AEA-07C9-28F2-32B149FB4DF3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62" creationId="{EDAA5387-69AB-6867-4F3F-0C3BFBC38C17}"/>
          </ac:cxnSpMkLst>
        </pc:cxnChg>
        <pc:cxnChg chg="mod">
          <ac:chgData name="Binyi Chen" userId="33b872cc-0780-4ad7-9557-d1e6aa796fd8" providerId="ADAL" clId="{A1056BEA-9164-DE4D-8935-EAC8D7D429CD}" dt="2022-10-26T18:06:46.391" v="2243" actId="164"/>
          <ac:cxnSpMkLst>
            <pc:docMk/>
            <pc:sldMk cId="755309461" sldId="1959"/>
            <ac:cxnSpMk id="66" creationId="{F488C2E2-9523-3143-ABA6-942FA1329B3B}"/>
          </ac:cxnSpMkLst>
        </pc:cxnChg>
      </pc:sldChg>
      <pc:sldChg chg="addSp delSp modSp add del mod delAnim modAnim modNotesTx">
        <pc:chgData name="Binyi Chen" userId="33b872cc-0780-4ad7-9557-d1e6aa796fd8" providerId="ADAL" clId="{A1056BEA-9164-DE4D-8935-EAC8D7D429CD}" dt="2022-11-01T23:35:42.127" v="18345" actId="20577"/>
        <pc:sldMkLst>
          <pc:docMk/>
          <pc:sldMk cId="245376396" sldId="1960"/>
        </pc:sldMkLst>
        <pc:spChg chg="add mod">
          <ac:chgData name="Binyi Chen" userId="33b872cc-0780-4ad7-9557-d1e6aa796fd8" providerId="ADAL" clId="{A1056BEA-9164-DE4D-8935-EAC8D7D429CD}" dt="2022-10-26T19:37:09.200" v="2803" actId="20577"/>
          <ac:spMkLst>
            <pc:docMk/>
            <pc:sldMk cId="245376396" sldId="1960"/>
            <ac:spMk id="6" creationId="{F545310D-C95D-971E-B4DB-D257A53701BE}"/>
          </ac:spMkLst>
        </pc:spChg>
        <pc:spChg chg="add del mod">
          <ac:chgData name="Binyi Chen" userId="33b872cc-0780-4ad7-9557-d1e6aa796fd8" providerId="ADAL" clId="{A1056BEA-9164-DE4D-8935-EAC8D7D429CD}" dt="2022-10-30T14:33:23.490" v="6258"/>
          <ac:spMkLst>
            <pc:docMk/>
            <pc:sldMk cId="245376396" sldId="1960"/>
            <ac:spMk id="7" creationId="{533F2F21-8A3B-D62D-B66A-8A4F2E2827F2}"/>
          </ac:spMkLst>
        </pc:spChg>
        <pc:spChg chg="mod">
          <ac:chgData name="Binyi Chen" userId="33b872cc-0780-4ad7-9557-d1e6aa796fd8" providerId="ADAL" clId="{A1056BEA-9164-DE4D-8935-EAC8D7D429CD}" dt="2022-10-26T18:08:16.965" v="2253" actId="164"/>
          <ac:spMkLst>
            <pc:docMk/>
            <pc:sldMk cId="245376396" sldId="1960"/>
            <ac:spMk id="9" creationId="{5F62E1BD-A737-ADFB-4302-668BA5082570}"/>
          </ac:spMkLst>
        </pc:spChg>
        <pc:spChg chg="add mod">
          <ac:chgData name="Binyi Chen" userId="33b872cc-0780-4ad7-9557-d1e6aa796fd8" providerId="ADAL" clId="{A1056BEA-9164-DE4D-8935-EAC8D7D429CD}" dt="2022-10-30T14:33:26.794" v="6260"/>
          <ac:spMkLst>
            <pc:docMk/>
            <pc:sldMk cId="245376396" sldId="1960"/>
            <ac:spMk id="10" creationId="{C822FDA3-5D48-FFF4-918E-FCB9D06B9E5E}"/>
          </ac:spMkLst>
        </pc:spChg>
        <pc:spChg chg="mod">
          <ac:chgData name="Binyi Chen" userId="33b872cc-0780-4ad7-9557-d1e6aa796fd8" providerId="ADAL" clId="{A1056BEA-9164-DE4D-8935-EAC8D7D429CD}" dt="2022-10-26T18:08:16.965" v="2253" actId="164"/>
          <ac:spMkLst>
            <pc:docMk/>
            <pc:sldMk cId="245376396" sldId="1960"/>
            <ac:spMk id="12" creationId="{2624FEE1-5ABA-A56D-C428-440FCE75138C}"/>
          </ac:spMkLst>
        </pc:spChg>
        <pc:spChg chg="mod">
          <ac:chgData name="Binyi Chen" userId="33b872cc-0780-4ad7-9557-d1e6aa796fd8" providerId="ADAL" clId="{A1056BEA-9164-DE4D-8935-EAC8D7D429CD}" dt="2022-10-26T18:08:16.965" v="2253" actId="164"/>
          <ac:spMkLst>
            <pc:docMk/>
            <pc:sldMk cId="245376396" sldId="1960"/>
            <ac:spMk id="13" creationId="{4F179C8B-0875-7D75-1CA1-F734AD83CE1F}"/>
          </ac:spMkLst>
        </pc:spChg>
        <pc:spChg chg="mod">
          <ac:chgData name="Binyi Chen" userId="33b872cc-0780-4ad7-9557-d1e6aa796fd8" providerId="ADAL" clId="{A1056BEA-9164-DE4D-8935-EAC8D7D429CD}" dt="2022-10-26T18:08:37.988" v="2256" actId="164"/>
          <ac:spMkLst>
            <pc:docMk/>
            <pc:sldMk cId="245376396" sldId="1960"/>
            <ac:spMk id="14" creationId="{FFCBBCBC-6AAD-5650-7286-EFA95D16B0DE}"/>
          </ac:spMkLst>
        </pc:spChg>
        <pc:spChg chg="mod">
          <ac:chgData name="Binyi Chen" userId="33b872cc-0780-4ad7-9557-d1e6aa796fd8" providerId="ADAL" clId="{A1056BEA-9164-DE4D-8935-EAC8D7D429CD}" dt="2022-10-26T19:36:57.641" v="2796" actId="113"/>
          <ac:spMkLst>
            <pc:docMk/>
            <pc:sldMk cId="245376396" sldId="1960"/>
            <ac:spMk id="15" creationId="{47404EC0-24E7-E158-676B-03AA400A4511}"/>
          </ac:spMkLst>
        </pc:spChg>
        <pc:spChg chg="del">
          <ac:chgData name="Binyi Chen" userId="33b872cc-0780-4ad7-9557-d1e6aa796fd8" providerId="ADAL" clId="{A1056BEA-9164-DE4D-8935-EAC8D7D429CD}" dt="2022-10-30T14:33:25.867" v="6259" actId="478"/>
          <ac:spMkLst>
            <pc:docMk/>
            <pc:sldMk cId="245376396" sldId="1960"/>
            <ac:spMk id="17" creationId="{E986635B-4E48-12A0-06D7-BBB4F498D91F}"/>
          </ac:spMkLst>
        </pc:spChg>
        <pc:spChg chg="mod">
          <ac:chgData name="Binyi Chen" userId="33b872cc-0780-4ad7-9557-d1e6aa796fd8" providerId="ADAL" clId="{A1056BEA-9164-DE4D-8935-EAC8D7D429CD}" dt="2022-10-26T18:09:27.611" v="2276" actId="1035"/>
          <ac:spMkLst>
            <pc:docMk/>
            <pc:sldMk cId="245376396" sldId="1960"/>
            <ac:spMk id="18" creationId="{E13B7C03-13CE-900E-D9B3-78853658585F}"/>
          </ac:spMkLst>
        </pc:spChg>
        <pc:spChg chg="mod">
          <ac:chgData name="Binyi Chen" userId="33b872cc-0780-4ad7-9557-d1e6aa796fd8" providerId="ADAL" clId="{A1056BEA-9164-DE4D-8935-EAC8D7D429CD}" dt="2022-10-26T18:09:27.611" v="2276" actId="1035"/>
          <ac:spMkLst>
            <pc:docMk/>
            <pc:sldMk cId="245376396" sldId="1960"/>
            <ac:spMk id="19" creationId="{DE229128-B3EF-29C2-11A4-40348F571C7C}"/>
          </ac:spMkLst>
        </pc:spChg>
        <pc:grpChg chg="add mod">
          <ac:chgData name="Binyi Chen" userId="33b872cc-0780-4ad7-9557-d1e6aa796fd8" providerId="ADAL" clId="{A1056BEA-9164-DE4D-8935-EAC8D7D429CD}" dt="2022-10-26T18:08:16.965" v="2253" actId="164"/>
          <ac:grpSpMkLst>
            <pc:docMk/>
            <pc:sldMk cId="245376396" sldId="1960"/>
            <ac:grpSpMk id="3" creationId="{FE91724E-C96A-87B7-A3D1-465A5B8E8CA7}"/>
          </ac:grpSpMkLst>
        </pc:grpChg>
        <pc:grpChg chg="add mod">
          <ac:chgData name="Binyi Chen" userId="33b872cc-0780-4ad7-9557-d1e6aa796fd8" providerId="ADAL" clId="{A1056BEA-9164-DE4D-8935-EAC8D7D429CD}" dt="2022-10-26T18:08:37.988" v="2256" actId="164"/>
          <ac:grpSpMkLst>
            <pc:docMk/>
            <pc:sldMk cId="245376396" sldId="1960"/>
            <ac:grpSpMk id="5" creationId="{85A5B1FD-4A1B-39A1-D550-6E7618C3199C}"/>
          </ac:grpSpMkLst>
        </pc:grpChg>
        <pc:cxnChg chg="mod">
          <ac:chgData name="Binyi Chen" userId="33b872cc-0780-4ad7-9557-d1e6aa796fd8" providerId="ADAL" clId="{A1056BEA-9164-DE4D-8935-EAC8D7D429CD}" dt="2022-10-26T18:08:16.965" v="2253" actId="164"/>
          <ac:cxnSpMkLst>
            <pc:docMk/>
            <pc:sldMk cId="245376396" sldId="1960"/>
            <ac:cxnSpMk id="8" creationId="{A55300CF-8E67-A628-13A3-74C57F0B6892}"/>
          </ac:cxnSpMkLst>
        </pc:cxnChg>
      </pc:sldChg>
      <pc:sldChg chg="modSp add del modAnim">
        <pc:chgData name="Binyi Chen" userId="33b872cc-0780-4ad7-9557-d1e6aa796fd8" providerId="ADAL" clId="{A1056BEA-9164-DE4D-8935-EAC8D7D429CD}" dt="2022-10-26T18:16:15.878" v="2547" actId="2696"/>
        <pc:sldMkLst>
          <pc:docMk/>
          <pc:sldMk cId="4103503795" sldId="1961"/>
        </pc:sldMkLst>
        <pc:spChg chg="mod">
          <ac:chgData name="Binyi Chen" userId="33b872cc-0780-4ad7-9557-d1e6aa796fd8" providerId="ADAL" clId="{A1056BEA-9164-DE4D-8935-EAC8D7D429CD}" dt="2022-10-26T14:41:58.154" v="1856" actId="207"/>
          <ac:spMkLst>
            <pc:docMk/>
            <pc:sldMk cId="4103503795" sldId="1961"/>
            <ac:spMk id="4" creationId="{1FFF40AC-EA8B-4D2A-BEEA-55DD55696C69}"/>
          </ac:spMkLst>
        </pc:spChg>
        <pc:spChg chg="mod">
          <ac:chgData name="Binyi Chen" userId="33b872cc-0780-4ad7-9557-d1e6aa796fd8" providerId="ADAL" clId="{A1056BEA-9164-DE4D-8935-EAC8D7D429CD}" dt="2022-10-26T14:42:01.490" v="1857" actId="207"/>
          <ac:spMkLst>
            <pc:docMk/>
            <pc:sldMk cId="4103503795" sldId="1961"/>
            <ac:spMk id="12" creationId="{743B0A95-5C06-537E-BB42-F9A4D7768ED0}"/>
          </ac:spMkLst>
        </pc:spChg>
      </pc:sldChg>
      <pc:sldChg chg="add ord modNotesTx">
        <pc:chgData name="Binyi Chen" userId="33b872cc-0780-4ad7-9557-d1e6aa796fd8" providerId="ADAL" clId="{A1056BEA-9164-DE4D-8935-EAC8D7D429CD}" dt="2022-11-01T03:52:23.212" v="6855" actId="20577"/>
        <pc:sldMkLst>
          <pc:docMk/>
          <pc:sldMk cId="540144809" sldId="1962"/>
        </pc:sldMkLst>
      </pc:sldChg>
      <pc:sldChg chg="modSp add del mod modAnim">
        <pc:chgData name="Binyi Chen" userId="33b872cc-0780-4ad7-9557-d1e6aa796fd8" providerId="ADAL" clId="{A1056BEA-9164-DE4D-8935-EAC8D7D429CD}" dt="2022-10-26T19:21:02.997" v="2771" actId="2696"/>
        <pc:sldMkLst>
          <pc:docMk/>
          <pc:sldMk cId="2226212180" sldId="1963"/>
        </pc:sldMkLst>
        <pc:spChg chg="mod">
          <ac:chgData name="Binyi Chen" userId="33b872cc-0780-4ad7-9557-d1e6aa796fd8" providerId="ADAL" clId="{A1056BEA-9164-DE4D-8935-EAC8D7D429CD}" dt="2022-10-26T18:16:29.575" v="2549" actId="207"/>
          <ac:spMkLst>
            <pc:docMk/>
            <pc:sldMk cId="2226212180" sldId="1963"/>
            <ac:spMk id="4" creationId="{1FFF40AC-EA8B-4D2A-BEEA-55DD55696C69}"/>
          </ac:spMkLst>
        </pc:spChg>
        <pc:spChg chg="mod">
          <ac:chgData name="Binyi Chen" userId="33b872cc-0780-4ad7-9557-d1e6aa796fd8" providerId="ADAL" clId="{A1056BEA-9164-DE4D-8935-EAC8D7D429CD}" dt="2022-10-26T18:48:19.715" v="2617"/>
          <ac:spMkLst>
            <pc:docMk/>
            <pc:sldMk cId="2226212180" sldId="1963"/>
            <ac:spMk id="7" creationId="{E2857F6E-FDC8-090D-F1CB-5C64E641DF47}"/>
          </ac:spMkLst>
        </pc:spChg>
        <pc:spChg chg="mod">
          <ac:chgData name="Binyi Chen" userId="33b872cc-0780-4ad7-9557-d1e6aa796fd8" providerId="ADAL" clId="{A1056BEA-9164-DE4D-8935-EAC8D7D429CD}" dt="2022-10-26T18:16:34.070" v="2550" actId="207"/>
          <ac:spMkLst>
            <pc:docMk/>
            <pc:sldMk cId="2226212180" sldId="1963"/>
            <ac:spMk id="12" creationId="{743B0A95-5C06-537E-BB42-F9A4D7768ED0}"/>
          </ac:spMkLst>
        </pc:spChg>
      </pc:sldChg>
      <pc:sldChg chg="modSp add del modAnim">
        <pc:chgData name="Binyi Chen" userId="33b872cc-0780-4ad7-9557-d1e6aa796fd8" providerId="ADAL" clId="{A1056BEA-9164-DE4D-8935-EAC8D7D429CD}" dt="2022-10-27T18:41:00.430" v="3576" actId="2696"/>
        <pc:sldMkLst>
          <pc:docMk/>
          <pc:sldMk cId="851196949" sldId="1964"/>
        </pc:sldMkLst>
        <pc:spChg chg="mod">
          <ac:chgData name="Binyi Chen" userId="33b872cc-0780-4ad7-9557-d1e6aa796fd8" providerId="ADAL" clId="{A1056BEA-9164-DE4D-8935-EAC8D7D429CD}" dt="2022-10-26T19:21:33.917" v="2774" actId="207"/>
          <ac:spMkLst>
            <pc:docMk/>
            <pc:sldMk cId="851196949" sldId="1964"/>
            <ac:spMk id="4" creationId="{1FFF40AC-EA8B-4D2A-BEEA-55DD55696C69}"/>
          </ac:spMkLst>
        </pc:spChg>
        <pc:spChg chg="mod">
          <ac:chgData name="Binyi Chen" userId="33b872cc-0780-4ad7-9557-d1e6aa796fd8" providerId="ADAL" clId="{A1056BEA-9164-DE4D-8935-EAC8D7D429CD}" dt="2022-10-26T19:21:29.612" v="2773" actId="207"/>
          <ac:spMkLst>
            <pc:docMk/>
            <pc:sldMk cId="851196949" sldId="1964"/>
            <ac:spMk id="12" creationId="{743B0A95-5C06-537E-BB42-F9A4D7768ED0}"/>
          </ac:spMkLst>
        </pc:spChg>
      </pc:sldChg>
      <pc:sldChg chg="modSp add del mod modShow">
        <pc:chgData name="Binyi Chen" userId="33b872cc-0780-4ad7-9557-d1e6aa796fd8" providerId="ADAL" clId="{A1056BEA-9164-DE4D-8935-EAC8D7D429CD}" dt="2022-10-27T18:41:00.430" v="3576" actId="2696"/>
        <pc:sldMkLst>
          <pc:docMk/>
          <pc:sldMk cId="4162550814" sldId="1965"/>
        </pc:sldMkLst>
        <pc:spChg chg="mod">
          <ac:chgData name="Binyi Chen" userId="33b872cc-0780-4ad7-9557-d1e6aa796fd8" providerId="ADAL" clId="{A1056BEA-9164-DE4D-8935-EAC8D7D429CD}" dt="2022-10-26T23:48:26.682" v="3020" actId="1035"/>
          <ac:spMkLst>
            <pc:docMk/>
            <pc:sldMk cId="4162550814" sldId="1965"/>
            <ac:spMk id="5" creationId="{11694741-BAF4-7FF7-CC0F-0DBEAB27C7F1}"/>
          </ac:spMkLst>
        </pc:spChg>
      </pc:sldChg>
      <pc:sldChg chg="add del">
        <pc:chgData name="Binyi Chen" userId="33b872cc-0780-4ad7-9557-d1e6aa796fd8" providerId="ADAL" clId="{A1056BEA-9164-DE4D-8935-EAC8D7D429CD}" dt="2022-10-27T18:41:00.430" v="3576" actId="2696"/>
        <pc:sldMkLst>
          <pc:docMk/>
          <pc:sldMk cId="1537283698" sldId="1966"/>
        </pc:sldMkLst>
      </pc:sldChg>
      <pc:sldChg chg="modSp add mod modShow modNotesTx">
        <pc:chgData name="Binyi Chen" userId="33b872cc-0780-4ad7-9557-d1e6aa796fd8" providerId="ADAL" clId="{A1056BEA-9164-DE4D-8935-EAC8D7D429CD}" dt="2022-11-01T16:18:46.252" v="16385" actId="5793"/>
        <pc:sldMkLst>
          <pc:docMk/>
          <pc:sldMk cId="649110896" sldId="1967"/>
        </pc:sldMkLst>
        <pc:spChg chg="mod">
          <ac:chgData name="Binyi Chen" userId="33b872cc-0780-4ad7-9557-d1e6aa796fd8" providerId="ADAL" clId="{A1056BEA-9164-DE4D-8935-EAC8D7D429CD}" dt="2022-10-27T18:41:45.949" v="3594" actId="20577"/>
          <ac:spMkLst>
            <pc:docMk/>
            <pc:sldMk cId="649110896" sldId="1967"/>
            <ac:spMk id="31" creationId="{DDE8D806-8B23-97D5-BBA6-6DEC8D8201EA}"/>
          </ac:spMkLst>
        </pc:spChg>
      </pc:sldChg>
      <pc:sldChg chg="addSp modSp add mod modAnim modShow modNotesTx">
        <pc:chgData name="Binyi Chen" userId="33b872cc-0780-4ad7-9557-d1e6aa796fd8" providerId="ADAL" clId="{A1056BEA-9164-DE4D-8935-EAC8D7D429CD}" dt="2022-11-01T23:34:09.730" v="18332" actId="729"/>
        <pc:sldMkLst>
          <pc:docMk/>
          <pc:sldMk cId="1191644274" sldId="1968"/>
        </pc:sldMkLst>
        <pc:spChg chg="add mod">
          <ac:chgData name="Binyi Chen" userId="33b872cc-0780-4ad7-9557-d1e6aa796fd8" providerId="ADAL" clId="{A1056BEA-9164-DE4D-8935-EAC8D7D429CD}" dt="2022-10-27T18:44:48.685" v="3626" actId="1076"/>
          <ac:spMkLst>
            <pc:docMk/>
            <pc:sldMk cId="1191644274" sldId="1968"/>
            <ac:spMk id="4" creationId="{2ECF8C19-68B1-69C1-6B3E-6C4F49B16F90}"/>
          </ac:spMkLst>
        </pc:spChg>
        <pc:spChg chg="mod">
          <ac:chgData name="Binyi Chen" userId="33b872cc-0780-4ad7-9557-d1e6aa796fd8" providerId="ADAL" clId="{A1056BEA-9164-DE4D-8935-EAC8D7D429CD}" dt="2022-10-27T18:44:42.746" v="3625" actId="1035"/>
          <ac:spMkLst>
            <pc:docMk/>
            <pc:sldMk cId="1191644274" sldId="1968"/>
            <ac:spMk id="5" creationId="{11694741-BAF4-7FF7-CC0F-0DBEAB27C7F1}"/>
          </ac:spMkLst>
        </pc:spChg>
        <pc:spChg chg="add mod">
          <ac:chgData name="Binyi Chen" userId="33b872cc-0780-4ad7-9557-d1e6aa796fd8" providerId="ADAL" clId="{A1056BEA-9164-DE4D-8935-EAC8D7D429CD}" dt="2022-10-27T18:45:37.543" v="3641" actId="1076"/>
          <ac:spMkLst>
            <pc:docMk/>
            <pc:sldMk cId="1191644274" sldId="1968"/>
            <ac:spMk id="32" creationId="{4374A088-FAD1-8F3A-70FF-DB6A25A5089F}"/>
          </ac:spMkLst>
        </pc:spChg>
        <pc:spChg chg="mod">
          <ac:chgData name="Binyi Chen" userId="33b872cc-0780-4ad7-9557-d1e6aa796fd8" providerId="ADAL" clId="{A1056BEA-9164-DE4D-8935-EAC8D7D429CD}" dt="2022-10-28T00:29:28.454" v="3829" actId="207"/>
          <ac:spMkLst>
            <pc:docMk/>
            <pc:sldMk cId="1191644274" sldId="1968"/>
            <ac:spMk id="43" creationId="{37FF6A1B-19F2-DFA9-5BEE-71C3E6B2AA85}"/>
          </ac:spMkLst>
        </pc:spChg>
      </pc:sldChg>
      <pc:sldChg chg="add del mod modShow">
        <pc:chgData name="Binyi Chen" userId="33b872cc-0780-4ad7-9557-d1e6aa796fd8" providerId="ADAL" clId="{A1056BEA-9164-DE4D-8935-EAC8D7D429CD}" dt="2022-10-28T23:40:35.146" v="6153" actId="2696"/>
        <pc:sldMkLst>
          <pc:docMk/>
          <pc:sldMk cId="2748709664" sldId="1969"/>
        </pc:sldMkLst>
      </pc:sldChg>
      <pc:sldChg chg="add del">
        <pc:chgData name="Binyi Chen" userId="33b872cc-0780-4ad7-9557-d1e6aa796fd8" providerId="ADAL" clId="{A1056BEA-9164-DE4D-8935-EAC8D7D429CD}" dt="2022-10-27T18:53:26.337" v="3682" actId="2696"/>
        <pc:sldMkLst>
          <pc:docMk/>
          <pc:sldMk cId="3407502899" sldId="1969"/>
        </pc:sldMkLst>
      </pc:sldChg>
      <pc:sldChg chg="addSp delSp modSp add mod addAnim delAnim modAnim modShow modNotesTx">
        <pc:chgData name="Binyi Chen" userId="33b872cc-0780-4ad7-9557-d1e6aa796fd8" providerId="ADAL" clId="{A1056BEA-9164-DE4D-8935-EAC8D7D429CD}" dt="2022-11-01T23:26:17.509" v="18164" actId="729"/>
        <pc:sldMkLst>
          <pc:docMk/>
          <pc:sldMk cId="1198015624" sldId="1970"/>
        </pc:sldMkLst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5" creationId="{3EE7DB55-12A0-E714-2303-948FE6DBB2C8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6" creationId="{917D7FFE-31E7-00DA-E168-06C064EEC967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7" creationId="{3E19D793-CB55-AD06-9EA3-2AA29D2BE4A0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8" creationId="{9FCD907F-1E0D-8F03-8764-BAF541B2784A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9" creationId="{943D1190-2C40-6AA2-26FE-EE21EF21FEC5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10" creationId="{57F6B035-E6AA-C510-164F-CD8E68D53134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11" creationId="{4B266E2B-CF11-B7B7-9013-854581B0C8BF}"/>
          </ac:spMkLst>
        </pc:spChg>
        <pc:spChg chg="add del mod">
          <ac:chgData name="Binyi Chen" userId="33b872cc-0780-4ad7-9557-d1e6aa796fd8" providerId="ADAL" clId="{A1056BEA-9164-DE4D-8935-EAC8D7D429CD}" dt="2022-10-28T23:15:59.079" v="5729" actId="164"/>
          <ac:spMkLst>
            <pc:docMk/>
            <pc:sldMk cId="1198015624" sldId="1970"/>
            <ac:spMk id="12" creationId="{5AFB8484-730B-7124-B85A-153354725B03}"/>
          </ac:spMkLst>
        </pc:spChg>
        <pc:spChg chg="del">
          <ac:chgData name="Binyi Chen" userId="33b872cc-0780-4ad7-9557-d1e6aa796fd8" providerId="ADAL" clId="{A1056BEA-9164-DE4D-8935-EAC8D7D429CD}" dt="2022-10-28T23:11:04.707" v="5657" actId="478"/>
          <ac:spMkLst>
            <pc:docMk/>
            <pc:sldMk cId="1198015624" sldId="1970"/>
            <ac:spMk id="14" creationId="{4D3B144F-E188-F7CB-24C4-D4B815B67A5B}"/>
          </ac:spMkLst>
        </pc:spChg>
        <pc:spChg chg="add del mod">
          <ac:chgData name="Binyi Chen" userId="33b872cc-0780-4ad7-9557-d1e6aa796fd8" providerId="ADAL" clId="{A1056BEA-9164-DE4D-8935-EAC8D7D429CD}" dt="2022-10-28T23:18:10.596" v="5787" actId="478"/>
          <ac:spMkLst>
            <pc:docMk/>
            <pc:sldMk cId="1198015624" sldId="1970"/>
            <ac:spMk id="16" creationId="{145CDFC1-904A-7F36-9EE5-848D1FC661EE}"/>
          </ac:spMkLst>
        </pc:spChg>
        <pc:spChg chg="add mod">
          <ac:chgData name="Binyi Chen" userId="33b872cc-0780-4ad7-9557-d1e6aa796fd8" providerId="ADAL" clId="{A1056BEA-9164-DE4D-8935-EAC8D7D429CD}" dt="2022-10-28T23:45:46.416" v="6186" actId="164"/>
          <ac:spMkLst>
            <pc:docMk/>
            <pc:sldMk cId="1198015624" sldId="1970"/>
            <ac:spMk id="17" creationId="{C3EF0AB8-27B1-5DE0-E28F-1D9354820FF8}"/>
          </ac:spMkLst>
        </pc:spChg>
        <pc:spChg chg="mod">
          <ac:chgData name="Binyi Chen" userId="33b872cc-0780-4ad7-9557-d1e6aa796fd8" providerId="ADAL" clId="{A1056BEA-9164-DE4D-8935-EAC8D7D429CD}" dt="2022-10-28T23:10:54.828" v="5656" actId="20577"/>
          <ac:spMkLst>
            <pc:docMk/>
            <pc:sldMk cId="1198015624" sldId="1970"/>
            <ac:spMk id="19" creationId="{CD07A1A4-0B1C-14AE-B2FF-E9620A13609B}"/>
          </ac:spMkLst>
        </pc:spChg>
        <pc:spChg chg="add mod">
          <ac:chgData name="Binyi Chen" userId="33b872cc-0780-4ad7-9557-d1e6aa796fd8" providerId="ADAL" clId="{A1056BEA-9164-DE4D-8935-EAC8D7D429CD}" dt="2022-10-28T23:45:18.170" v="6182" actId="1076"/>
          <ac:spMkLst>
            <pc:docMk/>
            <pc:sldMk cId="1198015624" sldId="1970"/>
            <ac:spMk id="20" creationId="{12CE02D1-BCF3-751B-4136-FE9060F8A026}"/>
          </ac:spMkLst>
        </pc:spChg>
        <pc:spChg chg="add mod">
          <ac:chgData name="Binyi Chen" userId="33b872cc-0780-4ad7-9557-d1e6aa796fd8" providerId="ADAL" clId="{A1056BEA-9164-DE4D-8935-EAC8D7D429CD}" dt="2022-10-28T23:26:24.147" v="5948" actId="1076"/>
          <ac:spMkLst>
            <pc:docMk/>
            <pc:sldMk cId="1198015624" sldId="1970"/>
            <ac:spMk id="22" creationId="{B591DA40-4947-A9F7-2EC5-BCBE76662DCF}"/>
          </ac:spMkLst>
        </pc:spChg>
        <pc:spChg chg="add del mod">
          <ac:chgData name="Binyi Chen" userId="33b872cc-0780-4ad7-9557-d1e6aa796fd8" providerId="ADAL" clId="{A1056BEA-9164-DE4D-8935-EAC8D7D429CD}" dt="2022-10-28T23:18:07.619" v="5785" actId="478"/>
          <ac:spMkLst>
            <pc:docMk/>
            <pc:sldMk cId="1198015624" sldId="1970"/>
            <ac:spMk id="23" creationId="{01A04064-8F1A-BC23-78CD-509AD453D31B}"/>
          </ac:spMkLst>
        </pc:spChg>
        <pc:spChg chg="add del mod">
          <ac:chgData name="Binyi Chen" userId="33b872cc-0780-4ad7-9557-d1e6aa796fd8" providerId="ADAL" clId="{A1056BEA-9164-DE4D-8935-EAC8D7D429CD}" dt="2022-10-28T23:18:09.292" v="5786" actId="478"/>
          <ac:spMkLst>
            <pc:docMk/>
            <pc:sldMk cId="1198015624" sldId="1970"/>
            <ac:spMk id="24" creationId="{B5E75980-CF2D-464F-A2AB-AA0704542144}"/>
          </ac:spMkLst>
        </pc:spChg>
        <pc:spChg chg="add mod">
          <ac:chgData name="Binyi Chen" userId="33b872cc-0780-4ad7-9557-d1e6aa796fd8" providerId="ADAL" clId="{A1056BEA-9164-DE4D-8935-EAC8D7D429CD}" dt="2022-10-28T23:45:46.416" v="6186" actId="164"/>
          <ac:spMkLst>
            <pc:docMk/>
            <pc:sldMk cId="1198015624" sldId="1970"/>
            <ac:spMk id="25" creationId="{C9112FE1-83BE-A887-E029-323C29C7832B}"/>
          </ac:spMkLst>
        </pc:spChg>
        <pc:spChg chg="add mod">
          <ac:chgData name="Binyi Chen" userId="33b872cc-0780-4ad7-9557-d1e6aa796fd8" providerId="ADAL" clId="{A1056BEA-9164-DE4D-8935-EAC8D7D429CD}" dt="2022-10-28T23:33:31.632" v="6073" actId="1076"/>
          <ac:spMkLst>
            <pc:docMk/>
            <pc:sldMk cId="1198015624" sldId="1970"/>
            <ac:spMk id="27" creationId="{38ED9017-7DB1-EB3E-4079-8D4D70FF0740}"/>
          </ac:spMkLst>
        </pc:spChg>
        <pc:spChg chg="add mod">
          <ac:chgData name="Binyi Chen" userId="33b872cc-0780-4ad7-9557-d1e6aa796fd8" providerId="ADAL" clId="{A1056BEA-9164-DE4D-8935-EAC8D7D429CD}" dt="2022-10-28T23:46:06.055" v="6190" actId="164"/>
          <ac:spMkLst>
            <pc:docMk/>
            <pc:sldMk cId="1198015624" sldId="1970"/>
            <ac:spMk id="28" creationId="{3917EEED-FA9B-94E7-9A63-3C08E6B309C2}"/>
          </ac:spMkLst>
        </pc:spChg>
        <pc:spChg chg="add mod">
          <ac:chgData name="Binyi Chen" userId="33b872cc-0780-4ad7-9557-d1e6aa796fd8" providerId="ADAL" clId="{A1056BEA-9164-DE4D-8935-EAC8D7D429CD}" dt="2022-10-28T23:33:37.095" v="6074" actId="1076"/>
          <ac:spMkLst>
            <pc:docMk/>
            <pc:sldMk cId="1198015624" sldId="1970"/>
            <ac:spMk id="29" creationId="{F65843F2-B391-4322-A252-75CC78A737D5}"/>
          </ac:spMkLst>
        </pc:spChg>
        <pc:spChg chg="add del mod">
          <ac:chgData name="Binyi Chen" userId="33b872cc-0780-4ad7-9557-d1e6aa796fd8" providerId="ADAL" clId="{A1056BEA-9164-DE4D-8935-EAC8D7D429CD}" dt="2022-10-28T23:25:40.534" v="5944" actId="478"/>
          <ac:spMkLst>
            <pc:docMk/>
            <pc:sldMk cId="1198015624" sldId="1970"/>
            <ac:spMk id="30" creationId="{D35DB6FA-3BD8-4C68-12F0-42F8B2E44A81}"/>
          </ac:spMkLst>
        </pc:spChg>
        <pc:spChg chg="add mod">
          <ac:chgData name="Binyi Chen" userId="33b872cc-0780-4ad7-9557-d1e6aa796fd8" providerId="ADAL" clId="{A1056BEA-9164-DE4D-8935-EAC8D7D429CD}" dt="2022-10-28T23:46:06.055" v="6190" actId="164"/>
          <ac:spMkLst>
            <pc:docMk/>
            <pc:sldMk cId="1198015624" sldId="1970"/>
            <ac:spMk id="31" creationId="{292C92D5-94F2-A953-5925-E295C9526AA4}"/>
          </ac:spMkLst>
        </pc:spChg>
        <pc:spChg chg="add mod">
          <ac:chgData name="Binyi Chen" userId="33b872cc-0780-4ad7-9557-d1e6aa796fd8" providerId="ADAL" clId="{A1056BEA-9164-DE4D-8935-EAC8D7D429CD}" dt="2022-10-28T23:34:41.792" v="6087" actId="1076"/>
          <ac:spMkLst>
            <pc:docMk/>
            <pc:sldMk cId="1198015624" sldId="1970"/>
            <ac:spMk id="33" creationId="{758B4313-BDB2-A38A-D6E5-448174C63780}"/>
          </ac:spMkLst>
        </pc:spChg>
        <pc:spChg chg="add del">
          <ac:chgData name="Binyi Chen" userId="33b872cc-0780-4ad7-9557-d1e6aa796fd8" providerId="ADAL" clId="{A1056BEA-9164-DE4D-8935-EAC8D7D429CD}" dt="2022-10-28T23:45:02.435" v="6180" actId="478"/>
          <ac:spMkLst>
            <pc:docMk/>
            <pc:sldMk cId="1198015624" sldId="1970"/>
            <ac:spMk id="35" creationId="{DF9A9030-8DC5-FEDE-32E4-3764690458CE}"/>
          </ac:spMkLst>
        </pc:spChg>
        <pc:spChg chg="add mod">
          <ac:chgData name="Binyi Chen" userId="33b872cc-0780-4ad7-9557-d1e6aa796fd8" providerId="ADAL" clId="{A1056BEA-9164-DE4D-8935-EAC8D7D429CD}" dt="2022-10-28T23:49:07.890" v="6222"/>
          <ac:spMkLst>
            <pc:docMk/>
            <pc:sldMk cId="1198015624" sldId="1970"/>
            <ac:spMk id="36" creationId="{23655D7B-F735-37F5-7E25-EDA494F2BDFB}"/>
          </ac:spMkLst>
        </pc:spChg>
        <pc:spChg chg="add mod">
          <ac:chgData name="Binyi Chen" userId="33b872cc-0780-4ad7-9557-d1e6aa796fd8" providerId="ADAL" clId="{A1056BEA-9164-DE4D-8935-EAC8D7D429CD}" dt="2022-10-28T23:47:23.386" v="6201" actId="164"/>
          <ac:spMkLst>
            <pc:docMk/>
            <pc:sldMk cId="1198015624" sldId="1970"/>
            <ac:spMk id="37" creationId="{D4836BBC-5432-BB09-84EB-247F907D9E8B}"/>
          </ac:spMkLst>
        </pc:spChg>
        <pc:spChg chg="add mod">
          <ac:chgData name="Binyi Chen" userId="33b872cc-0780-4ad7-9557-d1e6aa796fd8" providerId="ADAL" clId="{A1056BEA-9164-DE4D-8935-EAC8D7D429CD}" dt="2022-10-28T23:50:49.464" v="6243" actId="164"/>
          <ac:spMkLst>
            <pc:docMk/>
            <pc:sldMk cId="1198015624" sldId="1970"/>
            <ac:spMk id="38" creationId="{48ECBE87-56D8-19FA-929D-C4894955ADEA}"/>
          </ac:spMkLst>
        </pc:spChg>
        <pc:spChg chg="add mod">
          <ac:chgData name="Binyi Chen" userId="33b872cc-0780-4ad7-9557-d1e6aa796fd8" providerId="ADAL" clId="{A1056BEA-9164-DE4D-8935-EAC8D7D429CD}" dt="2022-10-28T23:46:36.832" v="6195" actId="164"/>
          <ac:spMkLst>
            <pc:docMk/>
            <pc:sldMk cId="1198015624" sldId="1970"/>
            <ac:spMk id="39" creationId="{35059502-0EE0-5BD0-30A5-8AEC6DA84858}"/>
          </ac:spMkLst>
        </pc:spChg>
        <pc:spChg chg="add mod">
          <ac:chgData name="Binyi Chen" userId="33b872cc-0780-4ad7-9557-d1e6aa796fd8" providerId="ADAL" clId="{A1056BEA-9164-DE4D-8935-EAC8D7D429CD}" dt="2022-10-28T23:46:36.832" v="6195" actId="164"/>
          <ac:spMkLst>
            <pc:docMk/>
            <pc:sldMk cId="1198015624" sldId="1970"/>
            <ac:spMk id="40" creationId="{F549BCE8-8F2F-7985-9763-9CE4B92D5FD5}"/>
          </ac:spMkLst>
        </pc:spChg>
        <pc:spChg chg="add mod">
          <ac:chgData name="Binyi Chen" userId="33b872cc-0780-4ad7-9557-d1e6aa796fd8" providerId="ADAL" clId="{A1056BEA-9164-DE4D-8935-EAC8D7D429CD}" dt="2022-10-28T23:49:37.461" v="6238" actId="1037"/>
          <ac:spMkLst>
            <pc:docMk/>
            <pc:sldMk cId="1198015624" sldId="1970"/>
            <ac:spMk id="41" creationId="{51292D74-EB83-35F8-F7D7-0B5C6F623514}"/>
          </ac:spMkLst>
        </pc:spChg>
        <pc:spChg chg="add mod">
          <ac:chgData name="Binyi Chen" userId="33b872cc-0780-4ad7-9557-d1e6aa796fd8" providerId="ADAL" clId="{A1056BEA-9164-DE4D-8935-EAC8D7D429CD}" dt="2022-10-28T23:49:41.890" v="6239" actId="1076"/>
          <ac:spMkLst>
            <pc:docMk/>
            <pc:sldMk cId="1198015624" sldId="1970"/>
            <ac:spMk id="42" creationId="{9A74EA96-0F32-FD00-A990-94249C9EF6E2}"/>
          </ac:spMkLst>
        </pc:spChg>
        <pc:spChg chg="add mod">
          <ac:chgData name="Binyi Chen" userId="33b872cc-0780-4ad7-9557-d1e6aa796fd8" providerId="ADAL" clId="{A1056BEA-9164-DE4D-8935-EAC8D7D429CD}" dt="2022-10-28T23:47:23.386" v="6201" actId="164"/>
          <ac:spMkLst>
            <pc:docMk/>
            <pc:sldMk cId="1198015624" sldId="1970"/>
            <ac:spMk id="43" creationId="{17431F88-838B-671B-E854-34FBA46E9A7D}"/>
          </ac:spMkLst>
        </pc:spChg>
        <pc:spChg chg="add mod">
          <ac:chgData name="Binyi Chen" userId="33b872cc-0780-4ad7-9557-d1e6aa796fd8" providerId="ADAL" clId="{A1056BEA-9164-DE4D-8935-EAC8D7D429CD}" dt="2022-10-28T23:38:32.437" v="6150" actId="1076"/>
          <ac:spMkLst>
            <pc:docMk/>
            <pc:sldMk cId="1198015624" sldId="1970"/>
            <ac:spMk id="44" creationId="{D7CFD302-43CE-6467-79C5-B7909B1B7F14}"/>
          </ac:spMkLst>
        </pc:spChg>
        <pc:spChg chg="add mod">
          <ac:chgData name="Binyi Chen" userId="33b872cc-0780-4ad7-9557-d1e6aa796fd8" providerId="ADAL" clId="{A1056BEA-9164-DE4D-8935-EAC8D7D429CD}" dt="2022-10-28T23:38:46.692" v="6152" actId="1076"/>
          <ac:spMkLst>
            <pc:docMk/>
            <pc:sldMk cId="1198015624" sldId="1970"/>
            <ac:spMk id="45" creationId="{111666CB-03F3-5BEA-D6B1-ADCE63B34837}"/>
          </ac:spMkLst>
        </pc:spChg>
        <pc:spChg chg="add mod">
          <ac:chgData name="Binyi Chen" userId="33b872cc-0780-4ad7-9557-d1e6aa796fd8" providerId="ADAL" clId="{A1056BEA-9164-DE4D-8935-EAC8D7D429CD}" dt="2022-10-28T23:49:23.541" v="6229" actId="1037"/>
          <ac:spMkLst>
            <pc:docMk/>
            <pc:sldMk cId="1198015624" sldId="1970"/>
            <ac:spMk id="50" creationId="{4C10EF16-A6CE-5CF8-25DF-F3D3A366F4F6}"/>
          </ac:spMkLst>
        </pc:spChg>
        <pc:grpChg chg="add del mod">
          <ac:chgData name="Binyi Chen" userId="33b872cc-0780-4ad7-9557-d1e6aa796fd8" providerId="ADAL" clId="{A1056BEA-9164-DE4D-8935-EAC8D7D429CD}" dt="2022-10-28T23:25:40.534" v="5944" actId="478"/>
          <ac:grpSpMkLst>
            <pc:docMk/>
            <pc:sldMk cId="1198015624" sldId="1970"/>
            <ac:grpSpMk id="18" creationId="{79E9EEDE-F122-198E-3F52-B3098A027B2D}"/>
          </ac:grpSpMkLst>
        </pc:grpChg>
        <pc:grpChg chg="add mod">
          <ac:chgData name="Binyi Chen" userId="33b872cc-0780-4ad7-9557-d1e6aa796fd8" providerId="ADAL" clId="{A1056BEA-9164-DE4D-8935-EAC8D7D429CD}" dt="2022-10-28T23:45:46.416" v="6186" actId="164"/>
          <ac:grpSpMkLst>
            <pc:docMk/>
            <pc:sldMk cId="1198015624" sldId="1970"/>
            <ac:grpSpMk id="46" creationId="{8F75EF9E-3EA8-875E-D5A4-48BCFFF5CA91}"/>
          </ac:grpSpMkLst>
        </pc:grpChg>
        <pc:grpChg chg="add mod">
          <ac:chgData name="Binyi Chen" userId="33b872cc-0780-4ad7-9557-d1e6aa796fd8" providerId="ADAL" clId="{A1056BEA-9164-DE4D-8935-EAC8D7D429CD}" dt="2022-10-28T23:46:06.055" v="6190" actId="164"/>
          <ac:grpSpMkLst>
            <pc:docMk/>
            <pc:sldMk cId="1198015624" sldId="1970"/>
            <ac:grpSpMk id="47" creationId="{BD8D5D5D-B1CD-E97B-CDC3-665DC4C48A7F}"/>
          </ac:grpSpMkLst>
        </pc:grpChg>
        <pc:grpChg chg="add mod">
          <ac:chgData name="Binyi Chen" userId="33b872cc-0780-4ad7-9557-d1e6aa796fd8" providerId="ADAL" clId="{A1056BEA-9164-DE4D-8935-EAC8D7D429CD}" dt="2022-10-28T23:46:36.832" v="6195" actId="164"/>
          <ac:grpSpMkLst>
            <pc:docMk/>
            <pc:sldMk cId="1198015624" sldId="1970"/>
            <ac:grpSpMk id="48" creationId="{E670EE9D-49C5-BF1D-9817-E4E0BE2B44AE}"/>
          </ac:grpSpMkLst>
        </pc:grpChg>
        <pc:grpChg chg="add mod">
          <ac:chgData name="Binyi Chen" userId="33b872cc-0780-4ad7-9557-d1e6aa796fd8" providerId="ADAL" clId="{A1056BEA-9164-DE4D-8935-EAC8D7D429CD}" dt="2022-10-28T23:50:49.464" v="6243" actId="164"/>
          <ac:grpSpMkLst>
            <pc:docMk/>
            <pc:sldMk cId="1198015624" sldId="1970"/>
            <ac:grpSpMk id="49" creationId="{1FF1AE09-0965-76B9-E5E4-A58919DD76AA}"/>
          </ac:grpSpMkLst>
        </pc:grpChg>
        <pc:grpChg chg="add mod">
          <ac:chgData name="Binyi Chen" userId="33b872cc-0780-4ad7-9557-d1e6aa796fd8" providerId="ADAL" clId="{A1056BEA-9164-DE4D-8935-EAC8D7D429CD}" dt="2022-10-28T23:50:49.464" v="6243" actId="164"/>
          <ac:grpSpMkLst>
            <pc:docMk/>
            <pc:sldMk cId="1198015624" sldId="1970"/>
            <ac:grpSpMk id="51" creationId="{C43E7FFA-AE72-76AA-C26B-472B43F89CDB}"/>
          </ac:grpSpMkLst>
        </pc:grpChg>
        <pc:graphicFrameChg chg="add del mod">
          <ac:chgData name="Binyi Chen" userId="33b872cc-0780-4ad7-9557-d1e6aa796fd8" providerId="ADAL" clId="{A1056BEA-9164-DE4D-8935-EAC8D7D429CD}" dt="2022-10-28T23:25:40.534" v="5944" actId="478"/>
          <ac:graphicFrameMkLst>
            <pc:docMk/>
            <pc:sldMk cId="1198015624" sldId="1970"/>
            <ac:graphicFrameMk id="3" creationId="{2ED6ACAB-6DF9-0AFD-AD42-E800D157DB4B}"/>
          </ac:graphicFrameMkLst>
        </pc:graphicFrameChg>
        <pc:graphicFrameChg chg="add del mod">
          <ac:chgData name="Binyi Chen" userId="33b872cc-0780-4ad7-9557-d1e6aa796fd8" providerId="ADAL" clId="{A1056BEA-9164-DE4D-8935-EAC8D7D429CD}" dt="2022-10-28T23:25:40.534" v="5944" actId="478"/>
          <ac:graphicFrameMkLst>
            <pc:docMk/>
            <pc:sldMk cId="1198015624" sldId="1970"/>
            <ac:graphicFrameMk id="13" creationId="{73C02E93-5C60-46C0-F958-6481610013F2}"/>
          </ac:graphicFrameMkLst>
        </pc:graphicFrameChg>
      </pc:sldChg>
      <pc:sldChg chg="add del">
        <pc:chgData name="Binyi Chen" userId="33b872cc-0780-4ad7-9557-d1e6aa796fd8" providerId="ADAL" clId="{A1056BEA-9164-DE4D-8935-EAC8D7D429CD}" dt="2022-10-28T00:28:46.452" v="3828" actId="2696"/>
        <pc:sldMkLst>
          <pc:docMk/>
          <pc:sldMk cId="1426452999" sldId="1970"/>
        </pc:sldMkLst>
      </pc:sldChg>
      <pc:sldChg chg="add modAnim">
        <pc:chgData name="Binyi Chen" userId="33b872cc-0780-4ad7-9557-d1e6aa796fd8" providerId="ADAL" clId="{A1056BEA-9164-DE4D-8935-EAC8D7D429CD}" dt="2022-11-01T22:49:43.828" v="17949"/>
        <pc:sldMkLst>
          <pc:docMk/>
          <pc:sldMk cId="1380952258" sldId="1971"/>
        </pc:sldMkLst>
      </pc:sldChg>
      <pc:sldChg chg="add del">
        <pc:chgData name="Binyi Chen" userId="33b872cc-0780-4ad7-9557-d1e6aa796fd8" providerId="ADAL" clId="{A1056BEA-9164-DE4D-8935-EAC8D7D429CD}" dt="2022-10-28T23:37:13.111" v="6136" actId="2696"/>
        <pc:sldMkLst>
          <pc:docMk/>
          <pc:sldMk cId="3206695693" sldId="1971"/>
        </pc:sldMkLst>
      </pc:sldChg>
      <pc:sldMasterChg chg="modSldLayout">
        <pc:chgData name="Binyi Chen" userId="33b872cc-0780-4ad7-9557-d1e6aa796fd8" providerId="ADAL" clId="{A1056BEA-9164-DE4D-8935-EAC8D7D429CD}" dt="2022-10-26T01:05:17.609" v="1386"/>
        <pc:sldMasterMkLst>
          <pc:docMk/>
          <pc:sldMasterMk cId="1926762914" sldId="2147483648"/>
        </pc:sldMasterMkLst>
        <pc:sldLayoutChg chg="addSp delSp modSp mod">
          <pc:chgData name="Binyi Chen" userId="33b872cc-0780-4ad7-9557-d1e6aa796fd8" providerId="ADAL" clId="{A1056BEA-9164-DE4D-8935-EAC8D7D429CD}" dt="2022-10-26T01:02:37.782" v="1313" actId="1076"/>
          <pc:sldLayoutMkLst>
            <pc:docMk/>
            <pc:sldMasterMk cId="1926762914" sldId="2147483648"/>
            <pc:sldLayoutMk cId="484173765" sldId="2147483649"/>
          </pc:sldLayoutMkLst>
          <pc:spChg chg="del">
            <ac:chgData name="Binyi Chen" userId="33b872cc-0780-4ad7-9557-d1e6aa796fd8" providerId="ADAL" clId="{A1056BEA-9164-DE4D-8935-EAC8D7D429CD}" dt="2022-10-26T01:01:31.162" v="1310" actId="478"/>
            <ac:spMkLst>
              <pc:docMk/>
              <pc:sldMasterMk cId="1926762914" sldId="2147483648"/>
              <pc:sldLayoutMk cId="484173765" sldId="2147483649"/>
              <ac:spMk id="2" creationId="{D0D37B45-22A9-CB63-E6A9-3307E6781E84}"/>
            </ac:spMkLst>
          </pc:spChg>
          <pc:spChg chg="add mod">
            <ac:chgData name="Binyi Chen" userId="33b872cc-0780-4ad7-9557-d1e6aa796fd8" providerId="ADAL" clId="{A1056BEA-9164-DE4D-8935-EAC8D7D429CD}" dt="2022-10-26T01:02:37.782" v="1313" actId="1076"/>
            <ac:spMkLst>
              <pc:docMk/>
              <pc:sldMasterMk cId="1926762914" sldId="2147483648"/>
              <pc:sldLayoutMk cId="484173765" sldId="2147483649"/>
              <ac:spMk id="9" creationId="{BB5BA35B-16BA-BD77-CD47-0C3A2EF85EF0}"/>
            </ac:spMkLst>
          </pc:spChg>
          <pc:picChg chg="add mod">
            <ac:chgData name="Binyi Chen" userId="33b872cc-0780-4ad7-9557-d1e6aa796fd8" providerId="ADAL" clId="{A1056BEA-9164-DE4D-8935-EAC8D7D429CD}" dt="2022-10-26T01:01:18.572" v="1309" actId="167"/>
            <ac:picMkLst>
              <pc:docMk/>
              <pc:sldMasterMk cId="1926762914" sldId="2147483648"/>
              <pc:sldLayoutMk cId="484173765" sldId="2147483649"/>
              <ac:picMk id="7" creationId="{4ED16EF9-C2E9-AB34-4BF8-16300B0519CC}"/>
            </ac:picMkLst>
          </pc:picChg>
          <pc:picChg chg="add mod">
            <ac:chgData name="Binyi Chen" userId="33b872cc-0780-4ad7-9557-d1e6aa796fd8" providerId="ADAL" clId="{A1056BEA-9164-DE4D-8935-EAC8D7D429CD}" dt="2022-10-26T01:01:43.854" v="1311"/>
            <ac:picMkLst>
              <pc:docMk/>
              <pc:sldMasterMk cId="1926762914" sldId="2147483648"/>
              <pc:sldLayoutMk cId="484173765" sldId="2147483649"/>
              <ac:picMk id="8" creationId="{A45AA743-AF56-122B-2289-C30B0D9E3BBB}"/>
            </ac:picMkLst>
          </pc:picChg>
        </pc:sldLayoutChg>
        <pc:sldLayoutChg chg="addSp modSp mod">
          <pc:chgData name="Binyi Chen" userId="33b872cc-0780-4ad7-9557-d1e6aa796fd8" providerId="ADAL" clId="{A1056BEA-9164-DE4D-8935-EAC8D7D429CD}" dt="2022-10-26T01:05:17.609" v="1386"/>
          <pc:sldLayoutMkLst>
            <pc:docMk/>
            <pc:sldMasterMk cId="1926762914" sldId="2147483648"/>
            <pc:sldLayoutMk cId="1515121119" sldId="2147483650"/>
          </pc:sldLayoutMkLst>
          <pc:spChg chg="mod">
            <ac:chgData name="Binyi Chen" userId="33b872cc-0780-4ad7-9557-d1e6aa796fd8" providerId="ADAL" clId="{A1056BEA-9164-DE4D-8935-EAC8D7D429CD}" dt="2022-10-26T01:00:44.482" v="1307" actId="207"/>
            <ac:spMkLst>
              <pc:docMk/>
              <pc:sldMasterMk cId="1926762914" sldId="2147483648"/>
              <pc:sldLayoutMk cId="1515121119" sldId="2147483650"/>
              <ac:spMk id="2" creationId="{823BE7A2-1611-9250-AA93-680AC3A0AA1D}"/>
            </ac:spMkLst>
          </pc:spChg>
          <pc:picChg chg="add mod">
            <ac:chgData name="Binyi Chen" userId="33b872cc-0780-4ad7-9557-d1e6aa796fd8" providerId="ADAL" clId="{A1056BEA-9164-DE4D-8935-EAC8D7D429CD}" dt="2022-10-26T01:05:17.609" v="1386"/>
            <ac:picMkLst>
              <pc:docMk/>
              <pc:sldMasterMk cId="1926762914" sldId="2147483648"/>
              <pc:sldLayoutMk cId="1515121119" sldId="2147483650"/>
              <ac:picMk id="7" creationId="{785645AD-A3F6-3FB7-2E51-4A7BA227A5A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5194-9207-9B4D-B6A0-CE0BDC127036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6692-38BE-2B46-AAC7-622C8D6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An adaptation of Plonk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to the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boolean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hypercube, using multilinear polynomial commitments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The scheme has</a:t>
            </a:r>
            <a:r>
              <a:rPr lang="en-US" dirty="0"/>
              <a:t> linear-time prover and very nice high-degree custom gate support.</a:t>
            </a:r>
          </a:p>
          <a:p>
            <a:r>
              <a:rPr lang="en-US" dirty="0"/>
              <a:t>3. Also highly parallelizable/hardware-friendly, fully removes the use of FFTs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given a fan-in-2 arithmetic circuit with n gates, we translate it into a matrix with n rows and 3 columns, where each row maps to a gate and the 3 columns corresponds to left/right inputs and the output of the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 uses univariate polynomials to interpolate the columns of the matrix so that it can conveniently conduct polynomial equation checks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address the issue by interpolating the matrix using multilinear polynomials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interpolating the gate values to polynomials, we need to ensure that the trace encodes a valid circuit computation. This is done by checking a unified equation holds true for every point in the interpolated set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we need a way to unify both addition gates and multiplication gates into a single formula. Plonk address it by introducing some preprocessed polys called selector polynomials that encode different gate types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Now, we only need to check that for each point in the set H, the following formula equal zero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interpolating the gate values to polynomials, we need to ensure that the trace encodes a valid circuit computation. This is done by checking a unified equation holds true for every point in the interpolated set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we need a way to unify both addition gates and multiplication gates into a single formula. Plonk address it by introducing some preprocessed polys called selector polynomials that encode different gate types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Now, we only need to check that for each point in the set H, the following formula equal zero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the problem is reduced to a </a:t>
            </a:r>
            <a:r>
              <a:rPr lang="en-US" dirty="0" err="1"/>
              <a:t>zerocheck</a:t>
            </a:r>
            <a:r>
              <a:rPr lang="en-US" dirty="0"/>
              <a:t> where one wants to check that a formula evaluates to zero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each point in the set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 builds a protocol for this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zerocheck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relation, by showing that f can be divided by a zero polynomial that vanishes on the set H, or equivalently, by showing that f is a product of the zero polynomial and a quotient poly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However, there is no such easy quotient check in the multilinear setting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Instead, we use a standard trick to transform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zerocheck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into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solves it. Essentially…., f=0 everywhere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interpolated polynomial is identically zero, by SZ-lemma, it means that the random eval of it is zero, which is essentially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 better, the use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improves the prover time from quasilinear to linear and removes the need of FFTs and FFT-friendly fields.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8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Besides proving gate computation correctness, we also need to ensure that different gate values are consistent if they are connected by the same wire.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example….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 deal with it by proving that L, R, O’s evaluations is a prefixed permutation of itself, then reduce it to a multiset-equality check relation, which after further reductions finally come to quotient check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Essentially, we build a modular framework explaining the dependency of the protocols for different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Briefly review the notions of SNARKs and its building blocks</a:t>
            </a:r>
          </a:p>
          <a:p>
            <a:pPr marL="228600" indent="-228600">
              <a:buAutoNum type="arabicPeriod"/>
            </a:pPr>
            <a:r>
              <a:rPr lang="en-US" dirty="0"/>
              <a:t>SNARKs is a scheme that enables a prover convinces a verifier that he knows a valid witness to a public circuit </a:t>
            </a:r>
            <a:r>
              <a:rPr lang="en-US" dirty="0" err="1"/>
              <a:t>w.r.t.</a:t>
            </a:r>
            <a:r>
              <a:rPr lang="en-US" dirty="0"/>
              <a:t> a public input, with small communication and verification cost</a:t>
            </a:r>
          </a:p>
          <a:p>
            <a:pPr marL="228600" indent="-228600">
              <a:buAutoNum type="arabicPeriod"/>
            </a:pPr>
            <a:r>
              <a:rPr lang="en-US" dirty="0"/>
              <a:t>Setup: takes as input the circuit and out P/V parameters and send them to P/V respectively</a:t>
            </a:r>
          </a:p>
          <a:p>
            <a:pPr marL="228600" indent="-228600">
              <a:buAutoNum type="arabicPeriod"/>
            </a:pPr>
            <a:r>
              <a:rPr lang="en-US" dirty="0"/>
              <a:t>Prover: given witness/</a:t>
            </a:r>
            <a:r>
              <a:rPr lang="en-US" dirty="0" err="1"/>
              <a:t>inp</a:t>
            </a:r>
            <a:r>
              <a:rPr lang="en-US" dirty="0"/>
              <a:t>/param, computes a proof pi and send it</a:t>
            </a:r>
          </a:p>
          <a:p>
            <a:pPr marL="228600" indent="-228600">
              <a:buAutoNum type="arabicPeriod"/>
            </a:pPr>
            <a:r>
              <a:rPr lang="en-US" dirty="0"/>
              <a:t>Verifier: check the proof and outputs accept/reject</a:t>
            </a:r>
          </a:p>
          <a:p>
            <a:pPr marL="228600" indent="-228600">
              <a:buAutoNum type="arabicPeriod"/>
            </a:pPr>
            <a:r>
              <a:rPr lang="en-US" dirty="0"/>
              <a:t>Complete, knowledge sound (informally, if the verifier accepts some proof, we can extract the witness from the corresponding prover that generates this proof)</a:t>
            </a:r>
          </a:p>
          <a:p>
            <a:pPr marL="228600" indent="-228600">
              <a:buAutoNum type="arabicPeriod"/>
            </a:pPr>
            <a:r>
              <a:rPr lang="en-US" dirty="0"/>
              <a:t>Succinct proof and efficient verification, namely, logarithmic to the circuit size</a:t>
            </a:r>
          </a:p>
          <a:p>
            <a:pPr marL="228600" indent="-228600">
              <a:buAutoNum type="arabicPeriod"/>
            </a:pPr>
            <a:r>
              <a:rPr lang="en-US" dirty="0"/>
              <a:t>Optionally ZK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6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extend them to the multi-variate setting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key difference is that at the bottom, we replace the quotient check with the classic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protocol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8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key advantage of moving to the multilinear setting is that enables much better high-deg custom gate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the simplified Plonk constraint formula, it is a degree-3 formula as there is a product of S, L and R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practice, we can possibly use other types of gates with much higher degree…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generally, we can embed more custom gate types using different selectors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Useful for decreasing the circuit size for certain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e.g., ECC addition, Rescue round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Plonk: the power of custom high-de gate is limited: quotient check, quotient poly deg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q’s commitment: more G-exp if we use KZG, larger FFT if FRI-PCS with high rate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Poly-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 err="1"/>
              <a:t>Hyperplonk</a:t>
            </a:r>
            <a:r>
              <a:rPr lang="en-US" dirty="0"/>
              <a:t>: only affect the </a:t>
            </a:r>
            <a:r>
              <a:rPr lang="en-US" dirty="0" err="1"/>
              <a:t>sumcheck</a:t>
            </a:r>
            <a:r>
              <a:rPr lang="en-US" dirty="0"/>
              <a:t> but not the PCS</a:t>
            </a:r>
          </a:p>
          <a:p>
            <a:pPr marL="228600" indent="-228600">
              <a:buAutoNum type="arabicPeriod"/>
            </a:pPr>
            <a:r>
              <a:rPr lang="en-US" dirty="0" err="1"/>
              <a:t>sumcheck</a:t>
            </a:r>
            <a:r>
              <a:rPr lang="en-US" dirty="0"/>
              <a:t>: linear-time and only involves field ops, makes it less expensive than PCS part</a:t>
            </a:r>
          </a:p>
          <a:p>
            <a:pPr marL="228600" indent="-2286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enables the use of super-high degree gates, and even if we are using a very-high degree gate, the cost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high-deg poly can still be less expensive than the PCS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9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justified by our evaluations, where…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0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optimizations to the classic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protocol in the high-degree polynomial setting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 protocol proving that the evaluations of a polynomial on the Boolean hypercube sum to certain value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each round, the prover sends a degree d univariate polynomial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r_i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 verifier evaluate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r_i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point 0, 1 and r_i+1 at a random point a_i+1, and applies some simple check, and sample and sends a random challenge a_{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} back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the verifier queries the multivariate polynomial f at a single random point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classic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each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sent as d evaluations, we observe that…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it’s compiled to a commitment in the resulting SNARK, this improves the communication from d F per rounds to a single group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round, and thus no ...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for each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there are 3 eval queries to it,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we also propose a more ....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algorithm needs to perform some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between deg-d poly, in practice, since d won't be larger than a hundred, we can use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karatsuba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which is still super efficient and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fully remove FFTs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3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summary, we obtain a multivariate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PolyIOP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follows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Preprocessing phase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 phase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PolyIOPs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the verifier asks many evaluation queries to the polynomials. In the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Vanila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plonk constraint system, this leads to 14 queries, and it can be even more if use higher-deg gates or lookup gates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leads to an efficiency issue on the resulting SNARKs…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address the issue, we also design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PolyIOP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the batch evaluation, that reduces multiple eval queries into a single eval query, hence the SNARK only needs to provide a single PCS evaluation proof.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1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deeper on how batching works</a:t>
            </a:r>
            <a:br>
              <a:rPr lang="en-US" dirty="0"/>
            </a:br>
            <a:r>
              <a:rPr lang="en-US" dirty="0"/>
              <a:t>P’s goal: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convince the verifier that k polynomial evaluations are correct, where each query can involve different polynomials and different points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hope to build a protocol that transforms these k queries into a single query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require this protocol to be efficient, namely,…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do exist certain protocols that deal with batch evaluations, but they do not meet our requirements here…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Given this, we improve the state-of-the art by proposing a batching protocol with prover time...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results..already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optimal…improve…log proof size/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vericiation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 good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that our goal is to prove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f_i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z_i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= y for every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1..k.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illustrate the key idea, we start with the simplest case where there is only 1 evaluation</a:t>
            </a:r>
          </a:p>
          <a:p>
            <a:r>
              <a:rPr lang="en-US" b="0" dirty="0"/>
              <a:t>To prove that fi(zi) = </a:t>
            </a:r>
            <a:r>
              <a:rPr lang="en-US" b="0" dirty="0" err="1"/>
              <a:t>yi</a:t>
            </a:r>
            <a:r>
              <a:rPr lang="en-US" b="0" dirty="0"/>
              <a:t>, a key trick is to rewrite the evaluation of fi(zi) as its interpolation form, in the </a:t>
            </a:r>
            <a:r>
              <a:rPr lang="en-US" b="0" dirty="0" err="1"/>
              <a:t>multlinear</a:t>
            </a:r>
            <a:r>
              <a:rPr lang="en-US" b="0" dirty="0"/>
              <a:t> setting, this is called multilinear extension</a:t>
            </a:r>
          </a:p>
          <a:p>
            <a:pPr marL="228600" indent="-228600">
              <a:buAutoNum type="arabicPeriod"/>
            </a:pPr>
            <a:r>
              <a:rPr lang="en-US" b="0" dirty="0"/>
              <a:t>We list the evaluations of fi on the Boolean hypercube</a:t>
            </a:r>
          </a:p>
          <a:p>
            <a:pPr marL="228600" indent="-228600">
              <a:buAutoNum type="arabicPeriod"/>
            </a:pPr>
            <a:r>
              <a:rPr lang="en-US" b="0" dirty="0"/>
              <a:t>Then f’s evaluation on an arbitrary point Zi can be expressed as the sum of a tensor product that’s related to both the evaluations on the Boolean hypercube and the point Zi</a:t>
            </a:r>
          </a:p>
          <a:p>
            <a:pPr marL="228600" indent="-228600">
              <a:buAutoNum type="arabicPeriod"/>
            </a:pPr>
            <a:r>
              <a:rPr lang="en-US" b="0" dirty="0"/>
              <a:t>And it’s essentially a </a:t>
            </a:r>
            <a:r>
              <a:rPr lang="en-US" b="0" dirty="0" err="1"/>
              <a:t>sumcheck</a:t>
            </a:r>
            <a:r>
              <a:rPr lang="en-US" b="0" dirty="0"/>
              <a:t>, and looking ahead, we note that the classic </a:t>
            </a:r>
            <a:r>
              <a:rPr lang="en-US" b="0" dirty="0" err="1"/>
              <a:t>sumcheck</a:t>
            </a:r>
            <a:r>
              <a:rPr lang="en-US" b="0" dirty="0"/>
              <a:t> protocol has a nice property that the verifier only queries the polynomial at a single point, thus….</a:t>
            </a:r>
          </a:p>
          <a:p>
            <a:pPr marL="228600" indent="-228600">
              <a:buAutoNum type="arabicPeriod"/>
            </a:pPr>
            <a:r>
              <a:rPr lang="en-US" b="0" dirty="0"/>
              <a:t>However, it improves nothing in the case of k = 1 as we only have a single evaluation in the first place. </a:t>
            </a:r>
          </a:p>
          <a:p>
            <a:pPr marL="228600" indent="-228600">
              <a:buAutoNum type="arabicPeriod"/>
            </a:pPr>
            <a:r>
              <a:rPr lang="en-US" b="0" dirty="0"/>
              <a:t>But the nice thing is that this idea can be easily generalized to case of k &gt; 1 because </a:t>
            </a:r>
            <a:r>
              <a:rPr lang="en-US" b="0" dirty="0" err="1"/>
              <a:t>sumcheck</a:t>
            </a:r>
            <a:r>
              <a:rPr lang="en-US" b="0" dirty="0"/>
              <a:t> has a nice batching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9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simplicity, ….</a:t>
            </a:r>
          </a:p>
          <a:p>
            <a:r>
              <a:rPr lang="en-US" dirty="0"/>
              <a:t>We can reuse the previous trick to combine fi(zi) into a random sum, and our goal is to prove that the sum equals 0.</a:t>
            </a:r>
          </a:p>
          <a:p>
            <a:r>
              <a:rPr lang="en-US" dirty="0"/>
              <a:t>Next, we can use MLE and expand fi(zi) again, which gives another form of </a:t>
            </a:r>
            <a:r>
              <a:rPr lang="en-US" dirty="0" err="1"/>
              <a:t>sumcheck</a:t>
            </a:r>
            <a:r>
              <a:rPr lang="en-US" dirty="0"/>
              <a:t> over the </a:t>
            </a:r>
            <a:r>
              <a:rPr lang="en-US" dirty="0" err="1"/>
              <a:t>boolean</a:t>
            </a:r>
            <a:r>
              <a:rPr lang="en-US" dirty="0"/>
              <a:t> hypercube.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for the product of 2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multiilnear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polynomials, where the 1</a:t>
            </a:r>
            <a:r>
              <a:rPr lang="en-US" sz="11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the MLE of the green part, and the other poly is the MLE of the orange part.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it’s only degree 2, we can just reuse the classic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protocol without any new optimizations, and it will still be super efficient.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has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u+logk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rounds, but there are tricks to reduce it to \mu rounds, which further improves proof size and verification time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the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sumcheck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reduced to a single random evaluations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can define f* which is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-comb…, and since … verifier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long as the PCS is homomorphic, the SNARK prover only needs to provide a single evaluation proof for f’* with \mu variables, 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verifier can reconstruct the poly commitment from the set of commitments to {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f_i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}, and then check the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4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Next, I’ll focus on one cool feature that we achieve, namely extending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HyperPlonk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also support lookup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Many recent SNARKs were built using the following framework</a:t>
            </a:r>
          </a:p>
          <a:p>
            <a:pPr marL="228600" indent="-228600">
              <a:buAutoNum type="arabicPeriod"/>
            </a:pPr>
            <a:r>
              <a:rPr lang="en-US" dirty="0"/>
              <a:t>Start with an interactive protocol in the ideal world called </a:t>
            </a:r>
            <a:r>
              <a:rPr lang="en-US" dirty="0" err="1"/>
              <a:t>PolyIOP</a:t>
            </a:r>
            <a:r>
              <a:rPr lang="en-US" dirty="0"/>
              <a:t>; Plonk, …. </a:t>
            </a:r>
          </a:p>
          <a:p>
            <a:pPr marL="228600" indent="-228600">
              <a:buAutoNum type="arabicPeriod"/>
            </a:pPr>
            <a:r>
              <a:rPr lang="en-US" dirty="0"/>
              <a:t>Then compile the ideal protocol into a non-interactive succinct argument using a crypto-primitive called PCS, example includes…</a:t>
            </a:r>
          </a:p>
          <a:p>
            <a:pPr marL="228600" indent="-228600">
              <a:buAutoNum type="arabicPeriod"/>
            </a:pPr>
            <a:r>
              <a:rPr lang="en-US" dirty="0"/>
              <a:t>This framework is highly flexible and modular, meaning that one can combine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6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Before delving to the technical details, let’s see why we need lookup gates.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Given an arithmetic circuits, sometimes…Range check</a:t>
            </a:r>
          </a:p>
          <a:p>
            <a:pPr marL="228600" indent="-2286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SHA256: bit ops</a:t>
            </a:r>
          </a:p>
          <a:p>
            <a:pPr marL="228600" indent="-228600"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Expensive to express by with only addition and multiplication, e.g. to do range check, ….</a:t>
            </a: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we can precompute a table that stores the valid values, and if we can efficiently prove that a certain tuple is in the table, we can do things much more efficiently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6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Given two vectors f, T, how can you prove that each element in f is inside the table T?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Plookup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an elegant scheme that solves it by interpolating the vectors onto a set H of univ….and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transform..which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much easier…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set H is …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transformation builds a set of pair elements from f and T as follows</a:t>
            </a:r>
          </a:p>
          <a:p>
            <a:pPr marL="685800" lvl="1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we copy and paste f to obtain 4 pairs, where each pair is an f’s element occurred twice</a:t>
            </a:r>
          </a:p>
          <a:p>
            <a:pPr marL="685800" lvl="1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second, we copy and paste T, but also rotate T by one position, which also lead to 4 pairs, where each pair is a T’s element and its successor</a:t>
            </a:r>
          </a:p>
          <a:p>
            <a:pPr marL="228600" lvl="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Plookup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argue that …if and only if the set of adjacent pairs…</a:t>
            </a:r>
          </a:p>
          <a:p>
            <a:pPr marL="685800" lvl="1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Completeness: sort f, T according to T’s order</a:t>
            </a:r>
          </a:p>
          <a:p>
            <a:pPr marL="685800" lvl="1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Soundness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Univariate PIOP essentially use the fact that H can be rotated efficiently…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longer trivial…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Q: Why not directly using preprocessed permutation argument for shifting?</a:t>
            </a:r>
          </a:p>
          <a:p>
            <a:r>
              <a:rPr lang="en-US" dirty="0"/>
              <a:t>A: Requires an additional permutation argument, extra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0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5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2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we briefly state our evaluation results. Note that the current implementation is only a proof-of-concept and misses many optimizations we described in the paper (lookup didn’t), we are planning to implement them soon and hopefully we can see further performance improvement 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 a new benchmark in the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paper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47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even with current raw implementation,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HyperPlonk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already did quite well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Proof size: logarithmic, slightly larger but comparable, much better than most of …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compare our PoC implementation with a highly-optimized Plonk implementation called Jellyfish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turns out ….gap grows….more parallelizable and hardware friendly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HyperPlonk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a variant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SpartanSNARK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is plugged with the KZG PCS for fair comparison. Also fast but R1CS, more constraints for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zkRollup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Zcash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HyperPlonk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more efficient thanks to its great support for high-deg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67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Plenty of spaces for </a:t>
            </a:r>
            <a:r>
              <a:rPr lang="en-US" dirty="0" err="1"/>
              <a:t>impl</a:t>
            </a:r>
            <a:r>
              <a:rPr lang="en-US" dirty="0"/>
              <a:t> optimizations</a:t>
            </a:r>
          </a:p>
          <a:p>
            <a:pPr marL="228600" indent="-228600">
              <a:buAutoNum type="arabicPeriod"/>
            </a:pPr>
            <a:r>
              <a:rPr lang="en-US" dirty="0"/>
              <a:t>PCS part is much more expensive than PIOP part</a:t>
            </a:r>
          </a:p>
          <a:p>
            <a:pPr marL="228600" indent="-228600">
              <a:buAutoNum type="arabicPeriod"/>
            </a:pPr>
            <a:r>
              <a:rPr lang="en-US" dirty="0"/>
              <a:t>3 separate PCS batch eval proofs -&gt; no reason if want better efficiency -&gt; combine and run only a single eval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4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eprint</a:t>
            </a:r>
            <a:r>
              <a:rPr lang="en-US" dirty="0"/>
              <a:t>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 start by explaining what are polynomial interactive oracle proofs</a:t>
            </a:r>
          </a:p>
          <a:p>
            <a:pPr marL="228600" indent="-228600">
              <a:buAutoNum type="arabicPeriod"/>
            </a:pPr>
            <a:r>
              <a:rPr lang="en-US" dirty="0"/>
              <a:t>In each round, the prover/preprocessor sends some polynomial oracle to verifier</a:t>
            </a:r>
          </a:p>
          <a:p>
            <a:pPr marL="228600" indent="-228600">
              <a:buAutoNum type="arabicPeriod"/>
            </a:pPr>
            <a:r>
              <a:rPr lang="en-US" dirty="0"/>
              <a:t>The verifier reply with some challenges, and finally the verifier can check some evals of the polys</a:t>
            </a:r>
          </a:p>
          <a:p>
            <a:pPr marL="228600" indent="-228600">
              <a:buAutoNum type="arabicPeriod"/>
            </a:pPr>
            <a:r>
              <a:rPr lang="en-US" dirty="0"/>
              <a:t>Note the polynomials are not restricted to be univariate, we can extend to multivariate polys</a:t>
            </a:r>
          </a:p>
          <a:p>
            <a:pPr marL="228600" indent="-228600">
              <a:buAutoNum type="arabicPeriod"/>
            </a:pPr>
            <a:r>
              <a:rPr lang="en-US" dirty="0"/>
              <a:t>However, this protocol is certainly not a SNARK: interactive, polynomial is too large to be sent and too costly for verifier to evaluate</a:t>
            </a:r>
          </a:p>
          <a:p>
            <a:pPr marL="228600" indent="-228600">
              <a:buAutoNum type="arabicPeriod"/>
            </a:pPr>
            <a:r>
              <a:rPr lang="en-US" dirty="0"/>
              <a:t>Hence, we need some crypto-primitive to compress the polynomials and enable efficient evaluation </a:t>
            </a:r>
            <a:r>
              <a:rPr lang="en-US" dirty="0" err="1"/>
              <a:t>checkings</a:t>
            </a:r>
            <a:r>
              <a:rPr lang="en-US" dirty="0"/>
              <a:t>; and the primitive is so-called…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Given a polynomial with some bounded degree d, the PCS enables a prover to commit it to a short bitstring which length is independent of the degree</a:t>
            </a:r>
          </a:p>
          <a:p>
            <a:pPr marL="228600" indent="-228600">
              <a:buAutoNum type="arabicPeriod"/>
            </a:pPr>
            <a:r>
              <a:rPr lang="en-US" dirty="0"/>
              <a:t>The commitment should be binding so that….open it to two different bounded-deg polys</a:t>
            </a:r>
          </a:p>
          <a:p>
            <a:pPr marL="228600" indent="-228600">
              <a:buAutoNum type="arabicPeriod"/>
            </a:pPr>
            <a:r>
              <a:rPr lang="en-US" dirty="0"/>
              <a:t>Optionally, the commitment can be also hiding….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PCS also allows a verifier to efficiently check that a poly evaluation is correct </a:t>
            </a:r>
            <a:r>
              <a:rPr lang="en-US" dirty="0" err="1"/>
              <a:t>w.r.t.</a:t>
            </a:r>
            <a:r>
              <a:rPr lang="en-US" dirty="0"/>
              <a:t> the committed poly</a:t>
            </a:r>
          </a:p>
          <a:p>
            <a:pPr marL="228600" indent="-228600">
              <a:buAutoNum type="arabicPeriod"/>
            </a:pPr>
            <a:r>
              <a:rPr lang="en-US" dirty="0"/>
              <a:t>The prover will generate a succinct evaluation proof that is knowledge sound, meaning that …</a:t>
            </a:r>
          </a:p>
          <a:p>
            <a:pPr marL="228600" indent="-228600">
              <a:buAutoNum type="arabicPeriod"/>
            </a:pPr>
            <a:r>
              <a:rPr lang="en-US" dirty="0"/>
              <a:t>Optionally, sometimes the evaluation proof is also ZK, meaning that ….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ready to state our main results</a:t>
            </a:r>
          </a:p>
          <a:p>
            <a:r>
              <a:rPr lang="en-US" dirty="0"/>
              <a:t>A new multivariate PIOP that adapts Plonk to the Boolean hypercube</a:t>
            </a:r>
          </a:p>
          <a:p>
            <a:pPr marL="228600" indent="-228600">
              <a:buAutoNum type="arabicPeriod"/>
            </a:pPr>
            <a:r>
              <a:rPr lang="en-US" dirty="0"/>
              <a:t>Fully linear and highly parallelizable, as it removes the use of FFTs</a:t>
            </a:r>
          </a:p>
          <a:p>
            <a:pPr marL="228600" indent="-228600">
              <a:buAutoNum type="arabicPeriod"/>
            </a:pPr>
            <a:r>
              <a:rPr lang="en-US" dirty="0"/>
              <a:t>Provides better high-degree custom gate support. </a:t>
            </a:r>
          </a:p>
          <a:p>
            <a:pPr marL="228600" indent="-228600">
              <a:buAutoNum type="arabicPeriod"/>
            </a:pPr>
            <a:r>
              <a:rPr lang="en-US" dirty="0"/>
              <a:t>Custom gate is a Plonk’s nice feature that developers can design their own gate types for apps to minimize the circuit size. E.g., with a high-deg gate one can express an ECC addition with only 2 constraint.</a:t>
            </a:r>
          </a:p>
          <a:p>
            <a:pPr marL="228600" indent="-228600">
              <a:buAutoNum type="arabicPeriod"/>
            </a:pPr>
            <a:r>
              <a:rPr lang="en-US" dirty="0"/>
              <a:t>However, the number of group </a:t>
            </a:r>
            <a:r>
              <a:rPr lang="en-US" dirty="0" err="1"/>
              <a:t>exps</a:t>
            </a:r>
            <a:r>
              <a:rPr lang="en-US" dirty="0"/>
              <a:t> of Plonk is …., which limits its feasibility of using super-high deg gate</a:t>
            </a:r>
          </a:p>
          <a:p>
            <a:pPr marL="228600" indent="-228600">
              <a:buAutoNum type="arabicPeriod"/>
            </a:pPr>
            <a:r>
              <a:rPr lang="en-US" dirty="0"/>
              <a:t>In comparison, …</a:t>
            </a:r>
          </a:p>
          <a:p>
            <a:pPr marL="0" indent="0">
              <a:buNone/>
            </a:pPr>
            <a:r>
              <a:rPr lang="en-US" dirty="0"/>
              <a:t>Lookup: useful for apps like </a:t>
            </a:r>
            <a:r>
              <a:rPr lang="en-US" dirty="0" err="1"/>
              <a:t>zkEVM</a:t>
            </a:r>
            <a:r>
              <a:rPr lang="en-US" dirty="0"/>
              <a:t>, which heavily use lookup gates</a:t>
            </a:r>
          </a:p>
          <a:p>
            <a:pPr marL="0" indent="0">
              <a:buNone/>
            </a:pPr>
            <a:r>
              <a:rPr lang="en-US" dirty="0"/>
              <a:t>New multilinear commitments that can all be combined with </a:t>
            </a:r>
            <a:r>
              <a:rPr lang="en-US" dirty="0" err="1"/>
              <a:t>HyperPlonk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Orion/FRI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rest of the talk is organized as follows, we’ll first explain how to adapt Plonk to the multivariate polynomial setting; then explains how it handles high-degree gates; next, we’ll describe the techniques for supporting lookup in the multilinear setting; finally, we’ll provide some evaluations and 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describing </a:t>
            </a:r>
            <a:r>
              <a:rPr lang="en-US" dirty="0" err="1"/>
              <a:t>HyperPlonk</a:t>
            </a:r>
            <a:r>
              <a:rPr lang="en-US" dirty="0"/>
              <a:t>, we quickly review the workflow of PLONK</a:t>
            </a:r>
          </a:p>
          <a:p>
            <a:r>
              <a:rPr lang="en-US" dirty="0"/>
              <a:t>Given an arithmetic circuit,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6692-38BE-2B46-AAC7-622C8D609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4ED16EF9-C2E9-AB34-4BF8-16300B051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8411" y="-615635"/>
            <a:ext cx="20439012" cy="94820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5CDE18-75B4-2028-3BEC-42F24C7D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577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E8A0-0564-8195-3068-DC5A3B9A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9886-6B05-3042-CD72-862A9CE2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258D-95BD-D1FA-4271-328D819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A45AA743-AF56-122B-2289-C30B0D9E3B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7213" y="5799701"/>
            <a:ext cx="693174" cy="6931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5BA35B-16BA-BD77-CD47-0C3A2EF8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03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7F76-A8B9-BD43-76AC-6F03D643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A0BE3-4D47-6476-409B-422591787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135E-B244-5D62-5A57-5578D341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0489-2DC4-0427-82A8-E187F706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9F23-E3EE-9C68-829C-8F259322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C4020-070B-FE02-683B-0D30BE776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09582-C270-E83D-7042-25AB187D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20B8-3522-FA61-EAC0-E1A97805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7893-8187-69D9-84DF-86F5F2EF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BF144-573E-5BB1-4C3F-823E09F4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E7A2-1611-9250-AA93-680AC3A0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"/>
            <a:ext cx="1219200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C1F0-D6AC-A23F-AD31-93914616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333"/>
            <a:ext cx="10515600" cy="4852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1782-18F7-B2F2-0295-88C1A4DA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7466-6F0E-4ACA-9DDA-5A1ABD9B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486EC-938C-E7F4-A8AD-02E152F1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85645AD-A3F6-3FB7-2E51-4A7BA227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7213" y="5799701"/>
            <a:ext cx="693174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BF31-50C5-946F-240B-B235046B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130B-E3B4-45D6-3239-1A8EF3A6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66B4B-DEC5-9C9B-656F-74A25C71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F8403-6342-C0DC-2EF5-033D2EE6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6202-7640-864C-5DA7-0748A960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9C28-F385-DF92-226D-97FA4696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919C-9D83-A335-1B8E-F56D80794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4C578-9D97-BFBB-F462-09D52B89C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6D13E-ECCB-5CAF-4A88-85BBA3C4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E779F-434B-E4D9-2F8D-C82D3D68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492C8-E09C-7B47-B6AC-545D7AA5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107B-43F5-9334-FBB5-6E6171E2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45691-F55C-9DF2-E8D9-187B3AFE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6B290-DC54-15C7-5364-65FB9FFA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EB51D-A301-72DB-A1CC-DD3674693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10CCB-6222-FCEA-C606-F90B964C3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DF3F6-686A-3809-E873-00222C18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1F7E1-5AC3-6AD1-5167-6A78D278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1C41F-9553-FD3C-E5F9-3CD8D5DC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D6DA-E61F-F141-C743-22B40AB5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61800-6C09-384F-EBD0-BEB6A0F6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075D9-6663-F146-C1B2-4CEDC03A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D688-D8CA-B540-9BE9-0EF66C42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354FD-33A8-D170-B5D6-7804A24E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3A267-34AD-6522-F3C2-EB48D35C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BF0FA-5004-8359-6EFB-0BBDA148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6F79-8FA3-7F9B-A7F3-FE68DE86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60BB-F204-E0DF-1E5D-81DA5852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C63E2-4544-8F8B-4EE7-6F998BF89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7A1DE-1303-B8A3-C1D7-0CF3E5C1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370EF-6E58-86B9-4FAE-74E5C2F4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5B218-D97F-53FA-B33E-B88F411A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185F-66D1-D53A-6C3E-BFE05E96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1084C-1DA0-F707-1CCF-27371E88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ABD48-B843-AF79-9692-34A1DD6D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AEC8-221E-3FF0-39F3-C23C862A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DC51E-69E2-B057-77D4-0BE65FCE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FAD36-BAC0-1FB9-D564-5F1D92B8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4839A-17CF-92F1-FD54-CB2B2654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D3DD-1230-0C23-E58D-EE022512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A3093-C175-A057-19DB-899B43E8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B6C1-4882-DC4D-B41B-D56B3EA753F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ECE9-07A5-7B39-DBA4-CD4EF8FF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197F-1B40-8B6F-BF7E-BD98AD5B9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5BBE-4908-2349-9006-9EBE951E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10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41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Relationship Id="rId9" Type="http://schemas.openxmlformats.org/officeDocument/2006/relationships/image" Target="../media/image7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800.png"/><Relationship Id="rId7" Type="http://schemas.openxmlformats.org/officeDocument/2006/relationships/image" Target="../media/image840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64.png"/><Relationship Id="rId5" Type="http://schemas.openxmlformats.org/officeDocument/2006/relationships/image" Target="../media/image8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5.png"/><Relationship Id="rId7" Type="http://schemas.openxmlformats.org/officeDocument/2006/relationships/image" Target="../media/image6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40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640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7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5" Type="http://schemas.openxmlformats.org/officeDocument/2006/relationships/image" Target="../media/image730.png"/><Relationship Id="rId4" Type="http://schemas.openxmlformats.org/officeDocument/2006/relationships/image" Target="../media/image7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36.png"/><Relationship Id="rId18" Type="http://schemas.openxmlformats.org/officeDocument/2006/relationships/image" Target="../media/image138.png"/><Relationship Id="rId3" Type="http://schemas.openxmlformats.org/officeDocument/2006/relationships/image" Target="../media/image90.png"/><Relationship Id="rId21" Type="http://schemas.openxmlformats.org/officeDocument/2006/relationships/image" Target="../media/image141.png"/><Relationship Id="rId7" Type="http://schemas.openxmlformats.org/officeDocument/2006/relationships/image" Target="../media/image98.png"/><Relationship Id="rId12" Type="http://schemas.openxmlformats.org/officeDocument/2006/relationships/image" Target="../media/image135.png"/><Relationship Id="rId17" Type="http://schemas.openxmlformats.org/officeDocument/2006/relationships/image" Target="../media/image89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08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24" Type="http://schemas.openxmlformats.org/officeDocument/2006/relationships/image" Target="../media/image143.png"/><Relationship Id="rId5" Type="http://schemas.openxmlformats.org/officeDocument/2006/relationships/image" Target="../media/image96.png"/><Relationship Id="rId15" Type="http://schemas.openxmlformats.org/officeDocument/2006/relationships/image" Target="../media/image107.png"/><Relationship Id="rId23" Type="http://schemas.openxmlformats.org/officeDocument/2006/relationships/image" Target="../media/image142.png"/><Relationship Id="rId10" Type="http://schemas.openxmlformats.org/officeDocument/2006/relationships/image" Target="../media/image102.png"/><Relationship Id="rId19" Type="http://schemas.openxmlformats.org/officeDocument/2006/relationships/image" Target="../media/image139.png"/><Relationship Id="rId4" Type="http://schemas.openxmlformats.org/officeDocument/2006/relationships/image" Target="../media/image134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91.png"/><Relationship Id="rId7" Type="http://schemas.openxmlformats.org/officeDocument/2006/relationships/image" Target="../media/image511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148.png"/><Relationship Id="rId5" Type="http://schemas.openxmlformats.org/officeDocument/2006/relationships/image" Target="../media/image145.png"/><Relationship Id="rId10" Type="http://schemas.openxmlformats.org/officeDocument/2006/relationships/image" Target="../media/image118.png"/><Relationship Id="rId4" Type="http://schemas.openxmlformats.org/officeDocument/2006/relationships/image" Target="../media/image144.png"/><Relationship Id="rId9" Type="http://schemas.openxmlformats.org/officeDocument/2006/relationships/image" Target="../media/image117.png"/><Relationship Id="rId1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5.png"/><Relationship Id="rId7" Type="http://schemas.openxmlformats.org/officeDocument/2006/relationships/image" Target="../media/image9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23.png"/><Relationship Id="rId5" Type="http://schemas.openxmlformats.org/officeDocument/2006/relationships/image" Target="../media/image150.png"/><Relationship Id="rId10" Type="http://schemas.openxmlformats.org/officeDocument/2006/relationships/image" Target="../media/image94.png"/><Relationship Id="rId4" Type="http://schemas.openxmlformats.org/officeDocument/2006/relationships/image" Target="../media/image149.png"/><Relationship Id="rId9" Type="http://schemas.openxmlformats.org/officeDocument/2006/relationships/image" Target="../media/image70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../media/image5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70.png"/><Relationship Id="rId5" Type="http://schemas.openxmlformats.org/officeDocument/2006/relationships/image" Target="../media/image40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0.png"/><Relationship Id="rId9" Type="http://schemas.openxmlformats.org/officeDocument/2006/relationships/image" Target="../media/image60.png"/><Relationship Id="rId1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9A9044-3CDC-42D5-7F46-F7CF044627A2}"/>
              </a:ext>
            </a:extLst>
          </p:cNvPr>
          <p:cNvGrpSpPr/>
          <p:nvPr/>
        </p:nvGrpSpPr>
        <p:grpSpPr>
          <a:xfrm>
            <a:off x="-1216139" y="4761516"/>
            <a:ext cx="14061576" cy="615555"/>
            <a:chOff x="-1196474" y="4014264"/>
            <a:chExt cx="14061576" cy="6155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AB995-041F-6D58-0EC3-5642F0203D15}"/>
                </a:ext>
              </a:extLst>
            </p:cNvPr>
            <p:cNvSpPr txBox="1"/>
            <p:nvPr/>
          </p:nvSpPr>
          <p:spPr>
            <a:xfrm>
              <a:off x="-1196474" y="4014264"/>
              <a:ext cx="61521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i="0" u="sng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Binyi</a:t>
              </a:r>
              <a:r>
                <a:rPr kumimoji="0" lang="en-GB" sz="2400" i="0" u="sng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 Chen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Espresso Systems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A05298-A112-55F6-A3D6-E34A326C4631}"/>
                </a:ext>
              </a:extLst>
            </p:cNvPr>
            <p:cNvSpPr txBox="1"/>
            <p:nvPr/>
          </p:nvSpPr>
          <p:spPr>
            <a:xfrm>
              <a:off x="4160254" y="4014265"/>
              <a:ext cx="61521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Dan </a:t>
              </a: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Boneh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Stanford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C3CF77-A369-DC89-50A8-1F4CB2441FAB}"/>
                </a:ext>
              </a:extLst>
            </p:cNvPr>
            <p:cNvSpPr txBox="1"/>
            <p:nvPr/>
          </p:nvSpPr>
          <p:spPr>
            <a:xfrm>
              <a:off x="6712954" y="4014265"/>
              <a:ext cx="61521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Zhenfei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 Zhang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Espresso Systems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71411F-716E-E63B-5925-031D27DA958A}"/>
                </a:ext>
              </a:extLst>
            </p:cNvPr>
            <p:cNvSpPr txBox="1"/>
            <p:nvPr/>
          </p:nvSpPr>
          <p:spPr>
            <a:xfrm>
              <a:off x="1356226" y="4014266"/>
              <a:ext cx="61521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Benedikt</a:t>
              </a:r>
              <a:r>
                <a:rPr kumimoji="0" lang="en-GB" sz="2400" b="0" i="0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 </a:t>
              </a:r>
              <a:r>
                <a:rPr kumimoji="0" lang="en-GB" sz="2400" b="0" i="0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Bünz</a:t>
              </a:r>
              <a:endParaRPr kumimoji="0" lang="en-GB" sz="24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Espresso Systems, Stanford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2E33F64-BE5C-EC5A-9074-1923D6D4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1563033"/>
            <a:ext cx="1080311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Hyperplonk</a:t>
            </a:r>
            <a:r>
              <a:rPr lang="en-US" dirty="0"/>
              <a:t>: Plonk with linear-time prover and high degree gates</a:t>
            </a:r>
          </a:p>
        </p:txBody>
      </p:sp>
    </p:spTree>
    <p:extLst>
      <p:ext uri="{BB962C8B-B14F-4D97-AF65-F5344CB8AC3E}">
        <p14:creationId xmlns:p14="http://schemas.microsoft.com/office/powerpoint/2010/main" val="54014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AC37-EC02-15B0-9E20-670B0097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 workflow</a:t>
            </a:r>
            <a:r>
              <a:rPr lang="en-US" sz="4400" dirty="0"/>
              <a:t> </a:t>
            </a:r>
            <a:r>
              <a:rPr lang="en-US" sz="2400" dirty="0"/>
              <a:t>[GWC19]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B2502-EA58-9B23-AFBD-D82EB5821BBA}"/>
              </a:ext>
            </a:extLst>
          </p:cNvPr>
          <p:cNvSpPr txBox="1"/>
          <p:nvPr/>
        </p:nvSpPr>
        <p:spPr>
          <a:xfrm>
            <a:off x="1725283" y="1656271"/>
            <a:ext cx="85660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Compile a circuit to a trace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FCA08-0040-4FF9-32E1-409C2359ADC5}"/>
              </a:ext>
            </a:extLst>
          </p:cNvPr>
          <p:cNvGrpSpPr/>
          <p:nvPr/>
        </p:nvGrpSpPr>
        <p:grpSpPr>
          <a:xfrm>
            <a:off x="1725283" y="2360577"/>
            <a:ext cx="8566030" cy="1392569"/>
            <a:chOff x="1725283" y="2360577"/>
            <a:chExt cx="8566030" cy="1392569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B168848B-4157-F6B6-10B1-C46252DE0DCA}"/>
                </a:ext>
              </a:extLst>
            </p:cNvPr>
            <p:cNvSpPr/>
            <p:nvPr/>
          </p:nvSpPr>
          <p:spPr>
            <a:xfrm>
              <a:off x="5523666" y="2360577"/>
              <a:ext cx="484632" cy="688262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EE2E8-544F-6AEE-5A3E-AF2883B282DD}"/>
                </a:ext>
              </a:extLst>
            </p:cNvPr>
            <p:cNvSpPr txBox="1"/>
            <p:nvPr/>
          </p:nvSpPr>
          <p:spPr>
            <a:xfrm>
              <a:off x="1725283" y="3229926"/>
              <a:ext cx="856603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Encode the trace as univariate polynomials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C16A92-9D62-A042-97EB-700BF20B0A18}"/>
              </a:ext>
            </a:extLst>
          </p:cNvPr>
          <p:cNvGrpSpPr/>
          <p:nvPr/>
        </p:nvGrpSpPr>
        <p:grpSpPr>
          <a:xfrm>
            <a:off x="1725283" y="3967403"/>
            <a:ext cx="8566030" cy="1359398"/>
            <a:chOff x="1725283" y="3967403"/>
            <a:chExt cx="8566030" cy="1359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8B3404-8BAA-DD28-DD29-27CC88A27C72}"/>
                </a:ext>
              </a:extLst>
            </p:cNvPr>
            <p:cNvSpPr txBox="1"/>
            <p:nvPr/>
          </p:nvSpPr>
          <p:spPr>
            <a:xfrm>
              <a:off x="1725283" y="4803581"/>
              <a:ext cx="856603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Prove that the trace encodes a valid circuit computation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AB2811CB-CBCB-9129-C0BB-850EE69EF5F0}"/>
                </a:ext>
              </a:extLst>
            </p:cNvPr>
            <p:cNvSpPr/>
            <p:nvPr/>
          </p:nvSpPr>
          <p:spPr>
            <a:xfrm>
              <a:off x="5523666" y="3967403"/>
              <a:ext cx="484632" cy="688262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3507-3DA9-A1FA-9705-3EA21C031B85}"/>
              </a:ext>
            </a:extLst>
          </p:cNvPr>
          <p:cNvGrpSpPr/>
          <p:nvPr/>
        </p:nvGrpSpPr>
        <p:grpSpPr>
          <a:xfrm>
            <a:off x="1725283" y="5326801"/>
            <a:ext cx="8566030" cy="1050435"/>
            <a:chOff x="1725283" y="5326801"/>
            <a:chExt cx="8566030" cy="10504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B9987A-8C1E-F0E3-0814-A8754FDEA2FA}"/>
                </a:ext>
              </a:extLst>
            </p:cNvPr>
            <p:cNvSpPr txBox="1"/>
            <p:nvPr/>
          </p:nvSpPr>
          <p:spPr>
            <a:xfrm>
              <a:off x="1725283" y="5854016"/>
              <a:ext cx="299062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Gate identity check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8F6F1A-EFAB-7941-84C3-4E7DA749A548}"/>
                </a:ext>
              </a:extLst>
            </p:cNvPr>
            <p:cNvSpPr txBox="1"/>
            <p:nvPr/>
          </p:nvSpPr>
          <p:spPr>
            <a:xfrm>
              <a:off x="7024200" y="5854016"/>
              <a:ext cx="3267113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Wiring identity check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DF3181-B60E-90D4-B0BB-631A8A7838A5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3220597" y="5326801"/>
              <a:ext cx="2416723" cy="5272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011CA8F-41EC-10DD-FDE2-F0A3B5D93181}"/>
                </a:ext>
              </a:extLst>
            </p:cNvPr>
            <p:cNvCxnSpPr>
              <a:cxnSpLocks/>
              <a:stCxn id="12" idx="0"/>
              <a:endCxn id="7" idx="2"/>
            </p:cNvCxnSpPr>
            <p:nvPr/>
          </p:nvCxnSpPr>
          <p:spPr>
            <a:xfrm flipH="1" flipV="1">
              <a:off x="6008298" y="5326801"/>
              <a:ext cx="2649459" cy="5272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6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PLONK’s Circuit Encoding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F50C9-7898-F8DF-BE6D-ED32AE95AF28}"/>
              </a:ext>
            </a:extLst>
          </p:cNvPr>
          <p:cNvSpPr txBox="1"/>
          <p:nvPr/>
        </p:nvSpPr>
        <p:spPr>
          <a:xfrm>
            <a:off x="11038733" y="907102"/>
            <a:ext cx="11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[GWC19]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CE7C9-B2B3-6EE7-5F85-2C6E982E336D}"/>
              </a:ext>
            </a:extLst>
          </p:cNvPr>
          <p:cNvGrpSpPr/>
          <p:nvPr/>
        </p:nvGrpSpPr>
        <p:grpSpPr>
          <a:xfrm>
            <a:off x="646753" y="2085632"/>
            <a:ext cx="3461407" cy="3921228"/>
            <a:chOff x="6390290" y="2081047"/>
            <a:chExt cx="2596055" cy="29409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5013F-D853-7622-1674-1C3F9FEABA4E}"/>
                </a:ext>
              </a:extLst>
            </p:cNvPr>
            <p:cNvGrpSpPr/>
            <p:nvPr/>
          </p:nvGrpSpPr>
          <p:grpSpPr>
            <a:xfrm>
              <a:off x="6597786" y="2162740"/>
              <a:ext cx="2092511" cy="2490522"/>
              <a:chOff x="6597786" y="2162740"/>
              <a:chExt cx="2092511" cy="24905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E5B3EAB8-0476-DC73-7AE3-298170752FA2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4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3F758C5-06CA-62B7-0B4A-ACC1AE194037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4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B7249DD-31FD-9C66-97A3-0D3E7DC4C7E1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231835DD-F9A1-BEBF-C0F9-91743DA0BBD3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6FAAC46-FDE7-EBB1-DB10-029A8B809201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6096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67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0D0E0A3B-D8A0-7042-73D2-23B7E211550A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4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D7E555F-156A-1669-E5D6-45EAC14937B2}"/>
                  </a:ext>
                </a:extLst>
              </p:cNvPr>
              <p:cNvCxnSpPr>
                <a:endCxn id="12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0840113-67E1-5155-C346-4725EC879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FF0BC71-A2D2-720E-ACE4-7A1453B4CB93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3BD1B4D-BE51-296C-8051-6A6ADBECB75B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CCDD6C7-4398-0B8A-1AA8-11248B298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A681184-CBA5-ABE8-28CA-5B827A3DF1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C85E0C1-DECE-4BD4-9927-5D7C732964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BED59DF-5580-6208-987D-0A2299715A92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786" y="2162740"/>
                    <a:ext cx="2004058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786" y="2162740"/>
                    <a:ext cx="2004058" cy="34624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74" r="-474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2EDB03-DBF8-A2AB-7EC2-F087F0D25A79}"/>
                </a:ext>
              </a:extLst>
            </p:cNvPr>
            <p:cNvSpPr/>
            <p:nvPr/>
          </p:nvSpPr>
          <p:spPr>
            <a:xfrm>
              <a:off x="6390290" y="2081047"/>
              <a:ext cx="2596055" cy="294092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E7329B-71A7-0A3B-4B6E-831606641451}"/>
              </a:ext>
            </a:extLst>
          </p:cNvPr>
          <p:cNvSpPr txBox="1"/>
          <p:nvPr/>
        </p:nvSpPr>
        <p:spPr>
          <a:xfrm>
            <a:off x="2294544" y="2937603"/>
            <a:ext cx="46038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33" dirty="0"/>
              <a:t>77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D55401-714F-76BC-A7C7-E4F4AA059019}"/>
              </a:ext>
            </a:extLst>
          </p:cNvPr>
          <p:cNvGrpSpPr/>
          <p:nvPr/>
        </p:nvGrpSpPr>
        <p:grpSpPr>
          <a:xfrm>
            <a:off x="966697" y="5452969"/>
            <a:ext cx="5818258" cy="513996"/>
            <a:chOff x="425392" y="4442624"/>
            <a:chExt cx="4363693" cy="3854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6E9242-46E0-E727-8844-25509A41F94B}"/>
                </a:ext>
              </a:extLst>
            </p:cNvPr>
            <p:cNvSpPr txBox="1"/>
            <p:nvPr/>
          </p:nvSpPr>
          <p:spPr>
            <a:xfrm>
              <a:off x="425392" y="4442624"/>
              <a:ext cx="26834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4E6384-B44F-DD17-661E-6CB63A0F283B}"/>
                </a:ext>
              </a:extLst>
            </p:cNvPr>
            <p:cNvSpPr txBox="1"/>
            <p:nvPr/>
          </p:nvSpPr>
          <p:spPr>
            <a:xfrm>
              <a:off x="1153726" y="4449628"/>
              <a:ext cx="26834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A2F87-4C13-9D2F-9948-7280E0726C28}"/>
                </a:ext>
              </a:extLst>
            </p:cNvPr>
            <p:cNvSpPr txBox="1"/>
            <p:nvPr/>
          </p:nvSpPr>
          <p:spPr>
            <a:xfrm>
              <a:off x="2087508" y="4451046"/>
              <a:ext cx="26834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389039-293D-DBC2-347D-4FA57386C4A7}"/>
                </a:ext>
              </a:extLst>
            </p:cNvPr>
            <p:cNvSpPr txBox="1"/>
            <p:nvPr/>
          </p:nvSpPr>
          <p:spPr>
            <a:xfrm>
              <a:off x="3167103" y="4442624"/>
              <a:ext cx="162198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67" dirty="0"/>
                <a:t>example input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690AFA6-31CF-ECEE-8C4C-0E24F831BA89}"/>
                </a:ext>
              </a:extLst>
            </p:cNvPr>
            <p:cNvCxnSpPr>
              <a:cxnSpLocks/>
              <a:stCxn id="30" idx="1"/>
              <a:endCxn id="29" idx="3"/>
            </p:cNvCxnSpPr>
            <p:nvPr/>
          </p:nvCxnSpPr>
          <p:spPr>
            <a:xfrm flipH="1">
              <a:off x="2355850" y="4631161"/>
              <a:ext cx="811253" cy="84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196C60-302B-5A68-1321-84A36A69861D}"/>
              </a:ext>
            </a:extLst>
          </p:cNvPr>
          <p:cNvGrpSpPr/>
          <p:nvPr/>
        </p:nvGrpSpPr>
        <p:grpSpPr>
          <a:xfrm>
            <a:off x="1079329" y="3760583"/>
            <a:ext cx="1159619" cy="1297888"/>
            <a:chOff x="509865" y="3173334"/>
            <a:chExt cx="869714" cy="9734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8C5C2C-96D6-1A71-F4E4-45D436231C0D}"/>
                </a:ext>
              </a:extLst>
            </p:cNvPr>
            <p:cNvSpPr txBox="1"/>
            <p:nvPr/>
          </p:nvSpPr>
          <p:spPr>
            <a:xfrm>
              <a:off x="861412" y="3173334"/>
              <a:ext cx="34528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11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6D4488-580F-3FC4-7DFC-A774D78F6F38}"/>
                </a:ext>
              </a:extLst>
            </p:cNvPr>
            <p:cNvSpPr txBox="1"/>
            <p:nvPr/>
          </p:nvSpPr>
          <p:spPr>
            <a:xfrm>
              <a:off x="509865" y="378821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535150-E18B-5B2D-8FE1-35D1DFAA25B0}"/>
                </a:ext>
              </a:extLst>
            </p:cNvPr>
            <p:cNvSpPr txBox="1"/>
            <p:nvPr/>
          </p:nvSpPr>
          <p:spPr>
            <a:xfrm>
              <a:off x="1137686" y="3831327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A08580-5A42-57AE-F967-FF295F1E2A67}"/>
              </a:ext>
            </a:extLst>
          </p:cNvPr>
          <p:cNvGrpSpPr/>
          <p:nvPr/>
        </p:nvGrpSpPr>
        <p:grpSpPr>
          <a:xfrm>
            <a:off x="2441255" y="3727291"/>
            <a:ext cx="931641" cy="1415260"/>
            <a:chOff x="1531310" y="3148366"/>
            <a:chExt cx="698731" cy="10614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CBC8A2-B7F1-494C-A8AA-093DFB07B3D1}"/>
                </a:ext>
              </a:extLst>
            </p:cNvPr>
            <p:cNvSpPr txBox="1"/>
            <p:nvPr/>
          </p:nvSpPr>
          <p:spPr>
            <a:xfrm>
              <a:off x="1713982" y="3148366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EC451A-BE9C-3CED-3544-D4695A52893E}"/>
                </a:ext>
              </a:extLst>
            </p:cNvPr>
            <p:cNvSpPr txBox="1"/>
            <p:nvPr/>
          </p:nvSpPr>
          <p:spPr>
            <a:xfrm>
              <a:off x="1531310" y="3894388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2F1864-EF42-15A9-0869-97FB3B80DDC0}"/>
                </a:ext>
              </a:extLst>
            </p:cNvPr>
            <p:cNvSpPr txBox="1"/>
            <p:nvPr/>
          </p:nvSpPr>
          <p:spPr>
            <a:xfrm>
              <a:off x="1988148" y="3782150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AC217-623E-A6EA-D507-628305A29631}"/>
              </a:ext>
            </a:extLst>
          </p:cNvPr>
          <p:cNvGrpSpPr/>
          <p:nvPr/>
        </p:nvGrpSpPr>
        <p:grpSpPr>
          <a:xfrm>
            <a:off x="4684593" y="1672188"/>
            <a:ext cx="6824792" cy="2772070"/>
            <a:chOff x="4684593" y="1672188"/>
            <a:chExt cx="6824792" cy="277207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B59CED95-7306-1AE2-90BC-D5F6D09D60F6}"/>
                </a:ext>
              </a:extLst>
            </p:cNvPr>
            <p:cNvSpPr txBox="1">
              <a:spLocks/>
            </p:cNvSpPr>
            <p:nvPr/>
          </p:nvSpPr>
          <p:spPr>
            <a:xfrm>
              <a:off x="7227898" y="1672188"/>
              <a:ext cx="4281487" cy="8318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The computation trace: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01EFC9D9-A1BE-0892-862C-3D220D40A06B}"/>
                </a:ext>
              </a:extLst>
            </p:cNvPr>
            <p:cNvSpPr/>
            <p:nvPr/>
          </p:nvSpPr>
          <p:spPr>
            <a:xfrm>
              <a:off x="4684593" y="3559133"/>
              <a:ext cx="2031364" cy="50270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5528AC-AD08-CF85-8B4C-38472F715A0C}"/>
                </a:ext>
              </a:extLst>
            </p:cNvPr>
            <p:cNvSpPr txBox="1"/>
            <p:nvPr/>
          </p:nvSpPr>
          <p:spPr>
            <a:xfrm>
              <a:off x="7408271" y="2238269"/>
              <a:ext cx="3488134" cy="22059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1523962" algn="l"/>
                  <a:tab pos="1735623" algn="l"/>
                  <a:tab pos="2360025" algn="l"/>
                </a:tabLst>
              </a:pPr>
              <a:r>
                <a:rPr lang="en-US" sz="2667" dirty="0"/>
                <a:t>inputs</a:t>
              </a:r>
              <a:r>
                <a:rPr lang="en-US" sz="2400" dirty="0"/>
                <a:t>:	5,   6,   1</a:t>
              </a:r>
            </a:p>
            <a:p>
              <a:pPr>
                <a:tabLst>
                  <a:tab pos="1523962" algn="l"/>
                  <a:tab pos="1735623" algn="l"/>
                  <a:tab pos="2360025" algn="l"/>
                </a:tabLst>
              </a:pPr>
              <a:r>
                <a:rPr lang="en-US" sz="2400" dirty="0"/>
                <a:t>Claimed output: 77</a:t>
              </a:r>
            </a:p>
            <a:p>
              <a:pPr>
                <a:spcBef>
                  <a:spcPts val="800"/>
                </a:spcBef>
                <a:tabLst>
                  <a:tab pos="1523962" algn="l"/>
                  <a:tab pos="2285943" algn="l"/>
                  <a:tab pos="2963259" algn="l"/>
                </a:tabLst>
              </a:pPr>
              <a:r>
                <a:rPr lang="en-US" sz="2667" dirty="0"/>
                <a:t>Gate 0</a:t>
              </a:r>
              <a:r>
                <a:rPr lang="en-US" sz="2400" dirty="0"/>
                <a:t>:	5 ,	6 ,	11</a:t>
              </a:r>
            </a:p>
            <a:p>
              <a:pPr>
                <a:tabLst>
                  <a:tab pos="1523962" algn="l"/>
                  <a:tab pos="2285943" algn="l"/>
                  <a:tab pos="2963259" algn="l"/>
                </a:tabLst>
              </a:pPr>
              <a:r>
                <a:rPr lang="en-US" sz="2667" dirty="0"/>
                <a:t>Gate 1</a:t>
              </a:r>
              <a:r>
                <a:rPr lang="en-US" sz="2400" dirty="0"/>
                <a:t>:	6 ,	1 ,	7</a:t>
              </a:r>
            </a:p>
            <a:p>
              <a:pPr>
                <a:tabLst>
                  <a:tab pos="1523962" algn="l"/>
                  <a:tab pos="2285943" algn="l"/>
                  <a:tab pos="2963259" algn="l"/>
                </a:tabLst>
              </a:pPr>
              <a:r>
                <a:rPr lang="en-US" sz="2667" dirty="0"/>
                <a:t>Gate 2</a:t>
              </a:r>
              <a:r>
                <a:rPr lang="en-US" sz="2400" dirty="0"/>
                <a:t>:	11,	7,	77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D5B6A3-7727-D73F-AE2A-3F3AAF747013}"/>
                </a:ext>
              </a:extLst>
            </p:cNvPr>
            <p:cNvCxnSpPr/>
            <p:nvPr/>
          </p:nvCxnSpPr>
          <p:spPr>
            <a:xfrm>
              <a:off x="7450321" y="3110908"/>
              <a:ext cx="31535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532F99-1313-650C-05D3-1CFC48B9DFEE}"/>
              </a:ext>
            </a:extLst>
          </p:cNvPr>
          <p:cNvGrpSpPr/>
          <p:nvPr/>
        </p:nvGrpSpPr>
        <p:grpSpPr>
          <a:xfrm>
            <a:off x="8489875" y="3907198"/>
            <a:ext cx="3109632" cy="1937681"/>
            <a:chOff x="8489875" y="3907198"/>
            <a:chExt cx="3109632" cy="193768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26BB4A-0E4B-A6BE-7BE3-8E3A5B7DB868}"/>
                </a:ext>
              </a:extLst>
            </p:cNvPr>
            <p:cNvSpPr txBox="1"/>
            <p:nvPr/>
          </p:nvSpPr>
          <p:spPr>
            <a:xfrm>
              <a:off x="8489875" y="5087910"/>
              <a:ext cx="878767" cy="7487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left</a:t>
              </a:r>
              <a:br>
                <a:rPr lang="en-US" sz="2133" dirty="0"/>
              </a:br>
              <a:r>
                <a:rPr lang="en-US" sz="2133" dirty="0"/>
                <a:t>inputs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468188-7F5B-EFE3-014C-D8E65C2C582C}"/>
                </a:ext>
              </a:extLst>
            </p:cNvPr>
            <p:cNvSpPr txBox="1"/>
            <p:nvPr/>
          </p:nvSpPr>
          <p:spPr>
            <a:xfrm>
              <a:off x="9490378" y="5096084"/>
              <a:ext cx="878767" cy="7487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right</a:t>
              </a:r>
              <a:br>
                <a:rPr lang="en-US" sz="2133" dirty="0"/>
              </a:br>
              <a:r>
                <a:rPr lang="en-US" sz="2133" dirty="0"/>
                <a:t>inputs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687359-1E5D-DA16-9F02-9123599ED11C}"/>
                </a:ext>
              </a:extLst>
            </p:cNvPr>
            <p:cNvSpPr txBox="1"/>
            <p:nvPr/>
          </p:nvSpPr>
          <p:spPr>
            <a:xfrm>
              <a:off x="10547617" y="5293127"/>
              <a:ext cx="1051890" cy="4205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outputs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FEA2E46-7169-3108-2472-4232C8401410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9152338" y="4444258"/>
              <a:ext cx="0" cy="3433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37D075C-43B7-2B86-8C64-9E4CB7B51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9037" y="4347796"/>
              <a:ext cx="0" cy="7808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28AC7B5-084D-A9FF-FB3C-E0F10531D6A1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H="1" flipV="1">
              <a:off x="10603910" y="4417699"/>
              <a:ext cx="21322" cy="8678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9D93077-DAEC-2FDD-15AC-C446314E5D2B}"/>
                </a:ext>
              </a:extLst>
            </p:cNvPr>
            <p:cNvSpPr/>
            <p:nvPr/>
          </p:nvSpPr>
          <p:spPr>
            <a:xfrm>
              <a:off x="10306198" y="3907198"/>
              <a:ext cx="595423" cy="5105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9630633-734C-B6CB-0754-FB06B8EA3B47}"/>
              </a:ext>
            </a:extLst>
          </p:cNvPr>
          <p:cNvSpPr txBox="1"/>
          <p:nvPr/>
        </p:nvSpPr>
        <p:spPr>
          <a:xfrm>
            <a:off x="688953" y="4217632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0)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A6D2B6-BE11-582F-549B-55E98225A1AF}"/>
              </a:ext>
            </a:extLst>
          </p:cNvPr>
          <p:cNvSpPr txBox="1"/>
          <p:nvPr/>
        </p:nvSpPr>
        <p:spPr>
          <a:xfrm>
            <a:off x="3000140" y="4160902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259658-23B2-090C-858F-BF095F2CDBDB}"/>
              </a:ext>
            </a:extLst>
          </p:cNvPr>
          <p:cNvSpPr txBox="1"/>
          <p:nvPr/>
        </p:nvSpPr>
        <p:spPr>
          <a:xfrm>
            <a:off x="2471262" y="3313417"/>
            <a:ext cx="85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30373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5A05-9491-D9E0-7A86-4211E72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Trace to Polynomial </a:t>
            </a:r>
            <a:r>
              <a:rPr lang="en-US" sz="2400" dirty="0"/>
              <a:t>[GWC19]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87210-E548-289D-DF1C-457DA145DB66}"/>
              </a:ext>
            </a:extLst>
          </p:cNvPr>
          <p:cNvSpPr txBox="1">
            <a:spLocks/>
          </p:cNvSpPr>
          <p:nvPr/>
        </p:nvSpPr>
        <p:spPr>
          <a:xfrm>
            <a:off x="436782" y="1423612"/>
            <a:ext cx="4281487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computation trace: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0A799-C88B-9C43-D529-375750C1938A}"/>
              </a:ext>
            </a:extLst>
          </p:cNvPr>
          <p:cNvSpPr txBox="1"/>
          <p:nvPr/>
        </p:nvSpPr>
        <p:spPr>
          <a:xfrm>
            <a:off x="546133" y="1989693"/>
            <a:ext cx="3488134" cy="220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667" dirty="0"/>
              <a:t>inputs</a:t>
            </a:r>
            <a:r>
              <a:rPr lang="en-US" sz="2400" dirty="0"/>
              <a:t>:	5,   6,   1</a:t>
            </a:r>
          </a:p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400" dirty="0"/>
              <a:t>Claimed output: 77</a:t>
            </a:r>
          </a:p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0</a:t>
            </a:r>
            <a:r>
              <a:rPr lang="en-US" sz="2400" dirty="0"/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1</a:t>
            </a:r>
            <a:r>
              <a:rPr lang="en-US" sz="2400" dirty="0"/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2</a:t>
            </a:r>
            <a:r>
              <a:rPr lang="en-US" sz="2400" dirty="0"/>
              <a:t>:	11,	7,	77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AEB945-34FF-DCC8-DD50-861936B45382}"/>
              </a:ext>
            </a:extLst>
          </p:cNvPr>
          <p:cNvCxnSpPr/>
          <p:nvPr/>
        </p:nvCxnSpPr>
        <p:spPr>
          <a:xfrm>
            <a:off x="588183" y="2862330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9BE9823-73E9-4665-C888-24107915979E}"/>
              </a:ext>
            </a:extLst>
          </p:cNvPr>
          <p:cNvGrpSpPr/>
          <p:nvPr/>
        </p:nvGrpSpPr>
        <p:grpSpPr>
          <a:xfrm>
            <a:off x="4948117" y="1423612"/>
            <a:ext cx="6816571" cy="2772070"/>
            <a:chOff x="4948117" y="1423612"/>
            <a:chExt cx="6816571" cy="2772070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183AE9F-9EDE-E6BE-823E-76767E4C1E9A}"/>
                </a:ext>
              </a:extLst>
            </p:cNvPr>
            <p:cNvSpPr txBox="1">
              <a:spLocks/>
            </p:cNvSpPr>
            <p:nvPr/>
          </p:nvSpPr>
          <p:spPr>
            <a:xfrm>
              <a:off x="4948117" y="1423612"/>
              <a:ext cx="4281487" cy="8318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The polynomials: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D8A472A8-35E0-F1E7-8CA2-294F03301A4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71076" y="1989693"/>
                  <a:ext cx="6593612" cy="22059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inputs:	L(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en-US" sz="2400" dirty="0"/>
                    <a:t>,       R(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     O(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, </a:t>
                  </a:r>
                </a:p>
                <a:p>
                  <a:pPr marL="0" indent="0">
                    <a:buNone/>
                  </a:pPr>
                  <a:r>
                    <a:rPr lang="en-US" sz="2400" dirty="0"/>
                    <a:t>gate 0:	L(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)=5</m:t>
                      </m:r>
                    </m:oMath>
                  </a14:m>
                  <a:r>
                    <a:rPr lang="en-US" sz="2400" dirty="0"/>
                    <a:t>,    R(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   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sz="2400" dirty="0"/>
                    <a:t>, 	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gate 1:	L(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R(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,       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2400" dirty="0"/>
                    <a:t>,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gate 2:	L(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sz="2400" dirty="0"/>
                    <a:t>,  R(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2400" dirty="0"/>
                    <a:t>,       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)=7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D8A472A8-35E0-F1E7-8CA2-294F03301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076" y="1989693"/>
                  <a:ext cx="6593612" cy="2205989"/>
                </a:xfrm>
                <a:prstGeom prst="rect">
                  <a:avLst/>
                </a:prstGeom>
                <a:blipFill>
                  <a:blip r:embed="rId3"/>
                  <a:stretch>
                    <a:fillRect l="-1344" t="-3429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/>
              <p:nvPr/>
            </p:nvSpPr>
            <p:spPr>
              <a:xfrm>
                <a:off x="436783" y="4602539"/>
                <a:ext cx="117552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Interpolating L, R, O requires a Fast Fourier Transform (FFT or NTT)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requires “FFT-friendly” Field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O(n) complex memory accesses, hard to parallelize!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Problem for large n and highly parallel implementations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23EF-3B6B-465B-D264-E448372B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3" y="4602539"/>
                <a:ext cx="11755218" cy="1569660"/>
              </a:xfrm>
              <a:prstGeom prst="rect">
                <a:avLst/>
              </a:prstGeom>
              <a:blipFill>
                <a:blip r:embed="rId4"/>
                <a:stretch>
                  <a:fillRect l="-755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8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5A05-9491-D9E0-7A86-4211E72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Trace to Multilinear Polynomial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87210-E548-289D-DF1C-457DA145DB66}"/>
              </a:ext>
            </a:extLst>
          </p:cNvPr>
          <p:cNvSpPr txBox="1">
            <a:spLocks/>
          </p:cNvSpPr>
          <p:nvPr/>
        </p:nvSpPr>
        <p:spPr>
          <a:xfrm>
            <a:off x="436782" y="1423612"/>
            <a:ext cx="4281487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computation trace: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0A799-C88B-9C43-D529-375750C1938A}"/>
              </a:ext>
            </a:extLst>
          </p:cNvPr>
          <p:cNvSpPr txBox="1"/>
          <p:nvPr/>
        </p:nvSpPr>
        <p:spPr>
          <a:xfrm>
            <a:off x="546133" y="1989693"/>
            <a:ext cx="3488134" cy="220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667" dirty="0"/>
              <a:t>inputs</a:t>
            </a:r>
            <a:r>
              <a:rPr lang="en-US" sz="2400" dirty="0"/>
              <a:t>:	5,   6,   1</a:t>
            </a:r>
          </a:p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400" dirty="0"/>
              <a:t>Claimed output: 77</a:t>
            </a:r>
          </a:p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0</a:t>
            </a:r>
            <a:r>
              <a:rPr lang="en-US" sz="2400" dirty="0"/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1</a:t>
            </a:r>
            <a:r>
              <a:rPr lang="en-US" sz="2400" dirty="0"/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2</a:t>
            </a:r>
            <a:r>
              <a:rPr lang="en-US" sz="2400" dirty="0"/>
              <a:t>:	11,	7,	77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AEB945-34FF-DCC8-DD50-861936B45382}"/>
              </a:ext>
            </a:extLst>
          </p:cNvPr>
          <p:cNvCxnSpPr/>
          <p:nvPr/>
        </p:nvCxnSpPr>
        <p:spPr>
          <a:xfrm>
            <a:off x="588183" y="2862330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F21AEF-D8C9-9B7A-E084-D8C8CE80551C}"/>
              </a:ext>
            </a:extLst>
          </p:cNvPr>
          <p:cNvGrpSpPr/>
          <p:nvPr/>
        </p:nvGrpSpPr>
        <p:grpSpPr>
          <a:xfrm>
            <a:off x="4948117" y="1423612"/>
            <a:ext cx="6545973" cy="2772070"/>
            <a:chOff x="4948117" y="1423612"/>
            <a:chExt cx="6545973" cy="2772070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183AE9F-9EDE-E6BE-823E-76767E4C1E9A}"/>
                </a:ext>
              </a:extLst>
            </p:cNvPr>
            <p:cNvSpPr txBox="1">
              <a:spLocks/>
            </p:cNvSpPr>
            <p:nvPr/>
          </p:nvSpPr>
          <p:spPr>
            <a:xfrm>
              <a:off x="4948117" y="1423612"/>
              <a:ext cx="4281487" cy="8318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The polynomial P: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D8A472A8-35E0-F1E7-8CA2-294F03301A4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71076" y="1989693"/>
                  <a:ext cx="6323014" cy="22059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inputs:	L(0,0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en-US" sz="2400" dirty="0"/>
                    <a:t>,    R(0,0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O(0,0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gate 0:	L(0,1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)=5</m:t>
                      </m:r>
                    </m:oMath>
                  </a14:m>
                  <a:r>
                    <a:rPr lang="en-US" sz="2400" dirty="0"/>
                    <a:t>,    R(0,1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O(0,1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a14:m>
                  <a:endParaRPr lang="en-US" sz="240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gate 1:	L(1,0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,    R(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,    O(1,0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2400" dirty="0"/>
                    <a:t>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gate 2:	L(1,1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sz="2400" dirty="0"/>
                    <a:t>,  R(1,1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2400" dirty="0"/>
                    <a:t>,    O(1,1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)=7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D8A472A8-35E0-F1E7-8CA2-294F03301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076" y="1989693"/>
                  <a:ext cx="6323014" cy="2205989"/>
                </a:xfrm>
                <a:prstGeom prst="rect">
                  <a:avLst/>
                </a:prstGeom>
                <a:blipFill>
                  <a:blip r:embed="rId3"/>
                  <a:stretch>
                    <a:fillRect l="-1400" t="-3429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40C31C-0F52-5EFA-1DCC-461823A7608D}"/>
              </a:ext>
            </a:extLst>
          </p:cNvPr>
          <p:cNvSpPr txBox="1"/>
          <p:nvPr/>
        </p:nvSpPr>
        <p:spPr>
          <a:xfrm>
            <a:off x="436783" y="4602539"/>
            <a:ext cx="11576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Polynomials are represented in evaluation form, no need for </a:t>
            </a:r>
            <a:r>
              <a:rPr lang="en-US" sz="2400" dirty="0" err="1"/>
              <a:t>coeff</a:t>
            </a:r>
            <a:r>
              <a:rPr lang="en-US" sz="2400" dirty="0"/>
              <a:t>/eval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Linear in each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Log(n)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Efficient poly-commits available (KZG-based, FRI-based, BP, Dory, …) O(log(n))-sized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 idea to Spartan, Quarks (But they work for R1CS)</a:t>
            </a:r>
          </a:p>
        </p:txBody>
      </p:sp>
    </p:spTree>
    <p:extLst>
      <p:ext uri="{BB962C8B-B14F-4D97-AF65-F5344CB8AC3E}">
        <p14:creationId xmlns:p14="http://schemas.microsoft.com/office/powerpoint/2010/main" val="39428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Gate Check </a:t>
            </a:r>
            <a:r>
              <a:rPr lang="en-US" sz="2400" dirty="0"/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6964"/>
                <a:ext cx="11100816" cy="4533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</a:t>
                </a:r>
                <a:r>
                  <a:rPr lang="en-US" dirty="0">
                    <a:solidFill>
                      <a:srgbClr val="00B050"/>
                    </a:solidFill>
                  </a:rPr>
                  <a:t>addition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</a:t>
                </a:r>
                <a:r>
                  <a:rPr lang="en-US" dirty="0">
                    <a:solidFill>
                      <a:srgbClr val="C00000"/>
                    </a:solidFill>
                  </a:rPr>
                  <a:t>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6964"/>
                <a:ext cx="11100816" cy="4533934"/>
              </a:xfrm>
              <a:prstGeom prst="rect">
                <a:avLst/>
              </a:prstGeom>
              <a:blipFill>
                <a:blip r:embed="rId3"/>
                <a:stretch>
                  <a:fillRect l="-1143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6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Gate Check </a:t>
            </a:r>
            <a:r>
              <a:rPr lang="en-US" sz="2400" dirty="0"/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</a:t>
                </a:r>
                <a:r>
                  <a:rPr lang="en-US" dirty="0">
                    <a:solidFill>
                      <a:srgbClr val="00B050"/>
                    </a:solidFill>
                  </a:rPr>
                  <a:t>addition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</a:t>
                </a:r>
                <a:r>
                  <a:rPr lang="en-US" dirty="0">
                    <a:solidFill>
                      <a:srgbClr val="C00000"/>
                    </a:solidFill>
                  </a:rPr>
                  <a:t>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  <a:blipFill>
                <a:blip r:embed="rId3"/>
                <a:stretch>
                  <a:fillRect l="-1068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707893-DB8D-041D-B45B-D0799355D4E7}"/>
              </a:ext>
            </a:extLst>
          </p:cNvPr>
          <p:cNvSpPr txBox="1"/>
          <p:nvPr/>
        </p:nvSpPr>
        <p:spPr>
          <a:xfrm>
            <a:off x="2339269" y="5407293"/>
            <a:ext cx="190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Addition gate</a:t>
            </a:r>
          </a:p>
        </p:txBody>
      </p:sp>
    </p:spTree>
    <p:extLst>
      <p:ext uri="{BB962C8B-B14F-4D97-AF65-F5344CB8AC3E}">
        <p14:creationId xmlns:p14="http://schemas.microsoft.com/office/powerpoint/2010/main" val="52275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Gate Check </a:t>
            </a:r>
            <a:r>
              <a:rPr lang="en-US" sz="2400" dirty="0"/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6964"/>
                <a:ext cx="11100816" cy="4533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</a:t>
                </a:r>
                <a:r>
                  <a:rPr lang="en-US" dirty="0">
                    <a:solidFill>
                      <a:srgbClr val="00B050"/>
                    </a:solidFill>
                  </a:rPr>
                  <a:t>addition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</a:t>
                </a:r>
                <a:r>
                  <a:rPr lang="en-US" dirty="0">
                    <a:solidFill>
                      <a:srgbClr val="C00000"/>
                    </a:solidFill>
                  </a:rPr>
                  <a:t>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6964"/>
                <a:ext cx="11100816" cy="4533934"/>
              </a:xfrm>
              <a:prstGeom prst="rect">
                <a:avLst/>
              </a:prstGeom>
              <a:blipFill>
                <a:blip r:embed="rId3"/>
                <a:stretch>
                  <a:fillRect l="-1143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95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Gate Check </a:t>
            </a:r>
            <a:r>
              <a:rPr lang="en-US" sz="2400" dirty="0"/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7320"/>
                <a:ext cx="10424160" cy="4533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</a:t>
                </a:r>
                <a:r>
                  <a:rPr lang="en-US" dirty="0">
                    <a:solidFill>
                      <a:srgbClr val="00B050"/>
                    </a:solidFill>
                  </a:rPr>
                  <a:t>addition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</a:t>
                </a:r>
                <a:r>
                  <a:rPr lang="en-US" dirty="0">
                    <a:solidFill>
                      <a:srgbClr val="C00000"/>
                    </a:solidFill>
                  </a:rPr>
                  <a:t>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7320"/>
                <a:ext cx="10424160" cy="4533934"/>
              </a:xfrm>
              <a:prstGeom prst="rect">
                <a:avLst/>
              </a:prstGeom>
              <a:blipFill>
                <a:blip r:embed="rId2"/>
                <a:stretch>
                  <a:fillRect l="-1217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1B3BA1-6987-ED31-C297-EDF25392CB7D}"/>
              </a:ext>
            </a:extLst>
          </p:cNvPr>
          <p:cNvSpPr txBox="1"/>
          <p:nvPr/>
        </p:nvSpPr>
        <p:spPr>
          <a:xfrm>
            <a:off x="5356534" y="5489589"/>
            <a:ext cx="267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Multiplication 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7269C-E541-807B-A3D5-4B532146ED18}"/>
              </a:ext>
            </a:extLst>
          </p:cNvPr>
          <p:cNvSpPr txBox="1"/>
          <p:nvPr/>
        </p:nvSpPr>
        <p:spPr>
          <a:xfrm>
            <a:off x="11038733" y="907102"/>
            <a:ext cx="11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[GWC19]</a:t>
            </a:r>
          </a:p>
        </p:txBody>
      </p:sp>
    </p:spTree>
    <p:extLst>
      <p:ext uri="{BB962C8B-B14F-4D97-AF65-F5344CB8AC3E}">
        <p14:creationId xmlns:p14="http://schemas.microsoft.com/office/powerpoint/2010/main" val="342221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Gate Check </a:t>
            </a:r>
            <a:r>
              <a:rPr lang="en-US" sz="2400" dirty="0"/>
              <a:t>[GWC19]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define  S(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addition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</a:t>
                </a:r>
                <a:r>
                  <a:rPr lang="en-US" dirty="0">
                    <a:solidFill>
                      <a:srgbClr val="0070C0"/>
                    </a:solidFill>
                  </a:rPr>
                  <a:t>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  <a:blipFill>
                <a:blip r:embed="rId3"/>
                <a:stretch>
                  <a:fillRect l="-1068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AAB629D-396E-2E88-F29B-27E83311E839}"/>
              </a:ext>
            </a:extLst>
          </p:cNvPr>
          <p:cNvGrpSpPr/>
          <p:nvPr/>
        </p:nvGrpSpPr>
        <p:grpSpPr>
          <a:xfrm>
            <a:off x="812888" y="4906886"/>
            <a:ext cx="4493002" cy="1044368"/>
            <a:chOff x="812888" y="4906886"/>
            <a:chExt cx="4493002" cy="1044368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386D1CB5-F828-6502-C6F8-08238AE61632}"/>
                </a:ext>
              </a:extLst>
            </p:cNvPr>
            <p:cNvSpPr/>
            <p:nvPr/>
          </p:nvSpPr>
          <p:spPr>
            <a:xfrm>
              <a:off x="812888" y="5094526"/>
              <a:ext cx="726415" cy="609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B38531-9077-4608-EF28-E5F45917F93E}"/>
                    </a:ext>
                  </a:extLst>
                </p:cNvPr>
                <p:cNvSpPr/>
                <p:nvPr/>
              </p:nvSpPr>
              <p:spPr>
                <a:xfrm>
                  <a:off x="1632337" y="4906886"/>
                  <a:ext cx="3673553" cy="1044368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0" dirty="0" err="1">
                      <a:solidFill>
                        <a:schemeClr val="tx1"/>
                      </a:solidFill>
                    </a:rPr>
                    <a:t>ZeroCheck</a:t>
                  </a:r>
                  <a:endParaRPr lang="en-US" sz="2400" b="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gates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B38531-9077-4608-EF28-E5F45917F9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337" y="4906886"/>
                  <a:ext cx="3673553" cy="10443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C7DEA-A7A4-69B7-5892-844C2A89F994}"/>
              </a:ext>
            </a:extLst>
          </p:cNvPr>
          <p:cNvGrpSpPr/>
          <p:nvPr/>
        </p:nvGrpSpPr>
        <p:grpSpPr>
          <a:xfrm>
            <a:off x="5589041" y="4876919"/>
            <a:ext cx="4853407" cy="1044368"/>
            <a:chOff x="5589041" y="4876919"/>
            <a:chExt cx="4853407" cy="1044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4954F32-13DD-2086-4F2A-96FAE116F8B1}"/>
                    </a:ext>
                  </a:extLst>
                </p:cNvPr>
                <p:cNvSpPr/>
                <p:nvPr/>
              </p:nvSpPr>
              <p:spPr>
                <a:xfrm>
                  <a:off x="6598607" y="4876919"/>
                  <a:ext cx="3843841" cy="1044368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0" dirty="0">
                      <a:solidFill>
                        <a:schemeClr val="tx1"/>
                      </a:solidFill>
                    </a:rPr>
                    <a:t>Quotient Check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𝑍𝑒𝑟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4954F32-13DD-2086-4F2A-96FAE116F8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607" y="4876919"/>
                  <a:ext cx="3843841" cy="10443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DCF8E495-BEDE-1EF0-193C-EA8DCB8C54E2}"/>
                </a:ext>
              </a:extLst>
            </p:cNvPr>
            <p:cNvSpPr/>
            <p:nvPr/>
          </p:nvSpPr>
          <p:spPr>
            <a:xfrm>
              <a:off x="5589041" y="5094525"/>
              <a:ext cx="726415" cy="609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C1786-4B5E-2A69-4644-C6853758D5E9}"/>
              </a:ext>
            </a:extLst>
          </p:cNvPr>
          <p:cNvSpPr txBox="1"/>
          <p:nvPr/>
        </p:nvSpPr>
        <p:spPr>
          <a:xfrm>
            <a:off x="11038733" y="907102"/>
            <a:ext cx="11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[GWC19]</a:t>
            </a:r>
          </a:p>
        </p:txBody>
      </p:sp>
    </p:spTree>
    <p:extLst>
      <p:ext uri="{BB962C8B-B14F-4D97-AF65-F5344CB8AC3E}">
        <p14:creationId xmlns:p14="http://schemas.microsoft.com/office/powerpoint/2010/main" val="33304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Gate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define 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]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addition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multiplication gate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</a:t>
                </a:r>
                <a:r>
                  <a:rPr lang="en-US" dirty="0">
                    <a:solidFill>
                      <a:srgbClr val="C00000"/>
                    </a:solidFill>
                  </a:rPr>
                  <a:t>00, 01, 10, 11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1417320"/>
                <a:ext cx="11877794" cy="4533934"/>
              </a:xfrm>
              <a:prstGeom prst="rect">
                <a:avLst/>
              </a:prstGeom>
              <a:blipFill>
                <a:blip r:embed="rId3"/>
                <a:stretch>
                  <a:fillRect l="-1068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5DDF1C9-7331-84D0-E2C9-3E914F6D18E2}"/>
              </a:ext>
            </a:extLst>
          </p:cNvPr>
          <p:cNvGrpSpPr/>
          <p:nvPr/>
        </p:nvGrpSpPr>
        <p:grpSpPr>
          <a:xfrm>
            <a:off x="904327" y="4879454"/>
            <a:ext cx="4493003" cy="1044368"/>
            <a:chOff x="904327" y="4879454"/>
            <a:chExt cx="4493003" cy="1044368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386D1CB5-F828-6502-C6F8-08238AE61632}"/>
                </a:ext>
              </a:extLst>
            </p:cNvPr>
            <p:cNvSpPr/>
            <p:nvPr/>
          </p:nvSpPr>
          <p:spPr>
            <a:xfrm>
              <a:off x="904327" y="5097059"/>
              <a:ext cx="726415" cy="609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B38531-9077-4608-EF28-E5F45917F93E}"/>
                    </a:ext>
                  </a:extLst>
                </p:cNvPr>
                <p:cNvSpPr/>
                <p:nvPr/>
              </p:nvSpPr>
              <p:spPr>
                <a:xfrm>
                  <a:off x="1723777" y="4879454"/>
                  <a:ext cx="3673553" cy="1044368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0" dirty="0">
                      <a:solidFill>
                        <a:schemeClr val="tx1"/>
                      </a:solidFill>
                    </a:rPr>
                    <a:t>ZeroCheck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gates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B38531-9077-4608-EF28-E5F45917F9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777" y="4879454"/>
                  <a:ext cx="3673553" cy="10443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954F32-13DD-2086-4F2A-96FAE116F8B1}"/>
                  </a:ext>
                </a:extLst>
              </p:cNvPr>
              <p:cNvSpPr/>
              <p:nvPr/>
            </p:nvSpPr>
            <p:spPr>
              <a:xfrm>
                <a:off x="6694424" y="4883951"/>
                <a:ext cx="3839921" cy="104436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Sum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400" b="0" dirty="0" err="1">
                    <a:solidFill>
                      <a:schemeClr val="tx1"/>
                    </a:solidFill>
                  </a:rPr>
                  <a:t>heck</a:t>
                </a:r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954F32-13DD-2086-4F2A-96FAE116F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24" y="4883951"/>
                <a:ext cx="3839921" cy="1044368"/>
              </a:xfrm>
              <a:prstGeom prst="rect">
                <a:avLst/>
              </a:prstGeom>
              <a:blipFill>
                <a:blip r:embed="rId5"/>
                <a:stretch>
                  <a:fillRect l="-8251" t="-14286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DCF8E495-BEDE-1EF0-193C-EA8DCB8C54E2}"/>
              </a:ext>
            </a:extLst>
          </p:cNvPr>
          <p:cNvSpPr/>
          <p:nvPr/>
        </p:nvSpPr>
        <p:spPr>
          <a:xfrm>
            <a:off x="5680938" y="5101556"/>
            <a:ext cx="726415" cy="60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95C7CB-74BD-E1A3-27C4-F327F4B1114D}"/>
                  </a:ext>
                </a:extLst>
              </p:cNvPr>
              <p:cNvSpPr/>
              <p:nvPr/>
            </p:nvSpPr>
            <p:spPr>
              <a:xfrm>
                <a:off x="6694424" y="4879454"/>
                <a:ext cx="3839921" cy="104436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Sum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400" b="0" dirty="0" err="1">
                    <a:solidFill>
                      <a:schemeClr val="tx1"/>
                    </a:solidFill>
                  </a:rPr>
                  <a:t>heck</a:t>
                </a:r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95C7CB-74BD-E1A3-27C4-F327F4B11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24" y="4879454"/>
                <a:ext cx="3839921" cy="1044368"/>
              </a:xfrm>
              <a:prstGeom prst="rect">
                <a:avLst/>
              </a:prstGeom>
              <a:blipFill>
                <a:blip r:embed="rId6"/>
                <a:stretch>
                  <a:fillRect l="-7591" t="-14286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9D2CC4D-A62C-70B2-24E9-57A60344021A}"/>
              </a:ext>
            </a:extLst>
          </p:cNvPr>
          <p:cNvSpPr txBox="1"/>
          <p:nvPr/>
        </p:nvSpPr>
        <p:spPr>
          <a:xfrm>
            <a:off x="9036423" y="5622444"/>
            <a:ext cx="9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9EFF3-D1A3-38F3-09F7-8322F3C32286}"/>
              </a:ext>
            </a:extLst>
          </p:cNvPr>
          <p:cNvSpPr txBox="1"/>
          <p:nvPr/>
        </p:nvSpPr>
        <p:spPr>
          <a:xfrm>
            <a:off x="8116054" y="5923822"/>
            <a:ext cx="24182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Schwartz-Zippel Lemma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9984B-105B-4DB4-CA45-7420495A9287}"/>
              </a:ext>
            </a:extLst>
          </p:cNvPr>
          <p:cNvSpPr txBox="1"/>
          <p:nvPr/>
        </p:nvSpPr>
        <p:spPr>
          <a:xfrm>
            <a:off x="2626659" y="5923822"/>
            <a:ext cx="27706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quotient check anymore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2579C-0ED9-2D2A-E822-A349D268265A}"/>
                  </a:ext>
                </a:extLst>
              </p:cNvPr>
              <p:cNvSpPr txBox="1"/>
              <p:nvPr/>
            </p:nvSpPr>
            <p:spPr>
              <a:xfrm>
                <a:off x="6955288" y="4536403"/>
                <a:ext cx="3579057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≔∏(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2579C-0ED9-2D2A-E822-A349D268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288" y="4536403"/>
                <a:ext cx="3579057" cy="338554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C49E-6AD5-BE91-DF71-17F1864A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(</a:t>
            </a:r>
            <a:r>
              <a:rPr lang="en-US" dirty="0" err="1"/>
              <a:t>zk</a:t>
            </a:r>
            <a:r>
              <a:rPr lang="en-US" dirty="0"/>
              <a:t>)-SNARKs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BAD793-1FD1-B0AE-B471-25FD3375C53E}"/>
                  </a:ext>
                </a:extLst>
              </p:cNvPr>
              <p:cNvSpPr txBox="1"/>
              <p:nvPr/>
            </p:nvSpPr>
            <p:spPr>
              <a:xfrm>
                <a:off x="544153" y="1417224"/>
                <a:ext cx="5393046" cy="4308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BAD793-1FD1-B0AE-B471-25FD3375C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3" y="1417224"/>
                <a:ext cx="5393046" cy="430887"/>
              </a:xfrm>
              <a:prstGeom prst="rect">
                <a:avLst/>
              </a:prstGeom>
              <a:blipFill>
                <a:blip r:embed="rId3"/>
                <a:stretch>
                  <a:fillRect l="-1405" t="-5405" b="-243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E81DE-FE39-F1E4-3F3F-4A8E7CD83349}"/>
                  </a:ext>
                </a:extLst>
              </p:cNvPr>
              <p:cNvSpPr txBox="1"/>
              <p:nvPr/>
            </p:nvSpPr>
            <p:spPr>
              <a:xfrm>
                <a:off x="656953" y="4898658"/>
                <a:ext cx="8716736" cy="17081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 ⇒ 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P* does not “know” 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sz="27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V(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= accept </a:t>
                </a:r>
                <a:r>
                  <a:rPr lang="en-US" sz="27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&lt;  negligible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E81DE-FE39-F1E4-3F3F-4A8E7CD8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3" y="4898658"/>
                <a:ext cx="8716736" cy="1708160"/>
              </a:xfrm>
              <a:prstGeom prst="rect">
                <a:avLst/>
              </a:prstGeom>
              <a:blipFill>
                <a:blip r:embed="rId4"/>
                <a:stretch>
                  <a:fillRect l="-145" t="-1460" b="-72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405C0B9-377F-3A87-CFE4-89C945610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31" y="2932009"/>
            <a:ext cx="1152925" cy="1152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37EB2-5043-264A-C763-35CD977FE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52" y="2833937"/>
            <a:ext cx="1847236" cy="1525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8796A6-B2F8-BF3C-BB08-DBF405E2C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553" y="1863672"/>
            <a:ext cx="1294317" cy="1189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916928-F45D-AF17-28FD-3B5F8F5D0B4B}"/>
                  </a:ext>
                </a:extLst>
              </p:cNvPr>
              <p:cNvSpPr txBox="1"/>
              <p:nvPr/>
            </p:nvSpPr>
            <p:spPr>
              <a:xfrm>
                <a:off x="6579616" y="1719920"/>
                <a:ext cx="1014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Setup(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916928-F45D-AF17-28FD-3B5F8F5D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16" y="1719920"/>
                <a:ext cx="1014317" cy="369332"/>
              </a:xfrm>
              <a:prstGeom prst="rect">
                <a:avLst/>
              </a:prstGeom>
              <a:blipFill>
                <a:blip r:embed="rId8"/>
                <a:stretch>
                  <a:fillRect l="-3659" t="-6667" r="-36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3C52351-DB32-D909-92AA-457631DA77DF}"/>
              </a:ext>
            </a:extLst>
          </p:cNvPr>
          <p:cNvSpPr txBox="1"/>
          <p:nvPr/>
        </p:nvSpPr>
        <p:spPr>
          <a:xfrm>
            <a:off x="1518251" y="4277410"/>
            <a:ext cx="7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E7624-0B74-8C51-769F-75554B994A28}"/>
              </a:ext>
            </a:extLst>
          </p:cNvPr>
          <p:cNvSpPr txBox="1"/>
          <p:nvPr/>
        </p:nvSpPr>
        <p:spPr>
          <a:xfrm>
            <a:off x="9550073" y="4277410"/>
            <a:ext cx="87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50A03-7491-66B0-9158-EDB859C57322}"/>
              </a:ext>
            </a:extLst>
          </p:cNvPr>
          <p:cNvGrpSpPr/>
          <p:nvPr/>
        </p:nvGrpSpPr>
        <p:grpSpPr>
          <a:xfrm>
            <a:off x="3854801" y="3364362"/>
            <a:ext cx="4583817" cy="465125"/>
            <a:chOff x="2304485" y="5181600"/>
            <a:chExt cx="6111756" cy="62016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7724BAC-DA62-35AD-EB7E-ACAB64B997F2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7E4CEFB-2BC3-68B4-E9E3-88A5D6CC9079}"/>
                    </a:ext>
                  </a:extLst>
                </p:cNvPr>
                <p:cNvSpPr txBox="1"/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blipFill>
                  <a:blip r:embed="rId9"/>
                  <a:stretch>
                    <a:fillRect l="-8889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F4718-2FB1-403E-440C-11837A7A25D2}"/>
              </a:ext>
            </a:extLst>
          </p:cNvPr>
          <p:cNvGrpSpPr/>
          <p:nvPr/>
        </p:nvGrpSpPr>
        <p:grpSpPr>
          <a:xfrm>
            <a:off x="3176223" y="2400788"/>
            <a:ext cx="5710325" cy="755982"/>
            <a:chOff x="3176223" y="2400788"/>
            <a:chExt cx="5710325" cy="75598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E44C4DA-BF43-440D-E4D6-E6EE8991D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6223" y="2530551"/>
              <a:ext cx="2011894" cy="6262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A6CAEA-90C0-4F93-0EFB-55529FF95BC1}"/>
                    </a:ext>
                  </a:extLst>
                </p:cNvPr>
                <p:cNvSpPr txBox="1"/>
                <p:nvPr/>
              </p:nvSpPr>
              <p:spPr>
                <a:xfrm>
                  <a:off x="3511104" y="2439727"/>
                  <a:ext cx="625875" cy="394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A6CAEA-90C0-4F93-0EFB-55529FF95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04" y="2439727"/>
                  <a:ext cx="625875" cy="394210"/>
                </a:xfrm>
                <a:prstGeom prst="rect">
                  <a:avLst/>
                </a:prstGeom>
                <a:blipFill>
                  <a:blip r:embed="rId10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C23483-9A28-2D54-73D1-BBFFF4C6ECC5}"/>
                </a:ext>
              </a:extLst>
            </p:cNvPr>
            <p:cNvCxnSpPr>
              <a:cxnSpLocks/>
            </p:cNvCxnSpPr>
            <p:nvPr/>
          </p:nvCxnSpPr>
          <p:spPr>
            <a:xfrm>
              <a:off x="6824082" y="2511727"/>
              <a:ext cx="2062466" cy="5167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FE8DE3-0015-1007-25BC-C4B8BD3757E0}"/>
                    </a:ext>
                  </a:extLst>
                </p:cNvPr>
                <p:cNvSpPr txBox="1"/>
                <p:nvPr/>
              </p:nvSpPr>
              <p:spPr>
                <a:xfrm>
                  <a:off x="7572858" y="2400788"/>
                  <a:ext cx="6258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FE8DE3-0015-1007-25BC-C4B8BD375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858" y="2400788"/>
                  <a:ext cx="62587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728922-C81E-FAC6-02B5-900EC86B7F6E}"/>
                  </a:ext>
                </a:extLst>
              </p:cNvPr>
              <p:cNvSpPr txBox="1"/>
              <p:nvPr/>
            </p:nvSpPr>
            <p:spPr>
              <a:xfrm>
                <a:off x="1453419" y="2484476"/>
                <a:ext cx="10874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/>
                  <a:t>,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728922-C81E-FAC6-02B5-900EC86B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19" y="2484476"/>
                <a:ext cx="1087499" cy="400110"/>
              </a:xfrm>
              <a:prstGeom prst="rect">
                <a:avLst/>
              </a:prstGeom>
              <a:blipFill>
                <a:blip r:embed="rId12"/>
                <a:stretch>
                  <a:fillRect t="-303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7C6084-5E3C-E63F-3CC6-8D833058821B}"/>
                  </a:ext>
                </a:extLst>
              </p:cNvPr>
              <p:cNvSpPr txBox="1"/>
              <p:nvPr/>
            </p:nvSpPr>
            <p:spPr>
              <a:xfrm>
                <a:off x="9619918" y="2484476"/>
                <a:ext cx="73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7C6084-5E3C-E63F-3CC6-8D8330588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918" y="2484476"/>
                <a:ext cx="732407" cy="400110"/>
              </a:xfrm>
              <a:prstGeom prst="rect">
                <a:avLst/>
              </a:prstGeom>
              <a:blipFill>
                <a:blip r:embed="rId1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1815-D096-70C0-42EF-E833D909090E}"/>
                  </a:ext>
                </a:extLst>
              </p:cNvPr>
              <p:cNvSpPr txBox="1"/>
              <p:nvPr/>
            </p:nvSpPr>
            <p:spPr>
              <a:xfrm>
                <a:off x="656953" y="5366696"/>
                <a:ext cx="8716736" cy="9694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Succinct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1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1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2100" dirty="0"/>
                  <a:t>time(V)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1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1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00" i="1" baseline="-2500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1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“reveals nothing” about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1815-D096-70C0-42EF-E833D909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3" y="5366696"/>
                <a:ext cx="8716736" cy="969496"/>
              </a:xfrm>
              <a:prstGeom prst="rect">
                <a:avLst/>
              </a:prstGeom>
              <a:blipFill>
                <a:blip r:embed="rId14"/>
                <a:stretch>
                  <a:fillRect l="-726" t="-2532" b="-101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168EA60-606B-C98B-5170-0FBCB6C8B4E8}"/>
              </a:ext>
            </a:extLst>
          </p:cNvPr>
          <p:cNvSpPr txBox="1"/>
          <p:nvPr/>
        </p:nvSpPr>
        <p:spPr>
          <a:xfrm>
            <a:off x="10525556" y="3641361"/>
            <a:ext cx="149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14664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6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Identity Check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9CED95-7306-1AE2-90BC-D5F6D09D60F6}"/>
              </a:ext>
            </a:extLst>
          </p:cNvPr>
          <p:cNvSpPr txBox="1">
            <a:spLocks/>
          </p:cNvSpPr>
          <p:nvPr/>
        </p:nvSpPr>
        <p:spPr>
          <a:xfrm>
            <a:off x="4625480" y="1636025"/>
            <a:ext cx="4281487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computation trace: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B3EAB8-0476-DC73-7AE3-298170752FA2}"/>
                  </a:ext>
                </a:extLst>
              </p:cNvPr>
              <p:cNvSpPr/>
              <p:nvPr/>
            </p:nvSpPr>
            <p:spPr>
              <a:xfrm>
                <a:off x="1009918" y="4832825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B3EAB8-0476-DC73-7AE3-298170752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18" y="4832825"/>
                <a:ext cx="462456" cy="4440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F758C5-06CA-62B7-0B4A-ACC1AE194037}"/>
                  </a:ext>
                </a:extLst>
              </p:cNvPr>
              <p:cNvSpPr/>
              <p:nvPr/>
            </p:nvSpPr>
            <p:spPr>
              <a:xfrm>
                <a:off x="2025917" y="4825823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F758C5-06CA-62B7-0B4A-ACC1AE194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17" y="4825823"/>
                <a:ext cx="462456" cy="444061"/>
              </a:xfrm>
              <a:prstGeom prst="ellipse">
                <a:avLst/>
              </a:prstGeom>
              <a:blipFill>
                <a:blip r:embed="rId4"/>
                <a:stretch>
                  <a:fillRect b="-25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B7249DD-31FD-9C66-97A3-0D3E7DC4C7E1}"/>
                  </a:ext>
                </a:extLst>
              </p:cNvPr>
              <p:cNvSpPr/>
              <p:nvPr/>
            </p:nvSpPr>
            <p:spPr>
              <a:xfrm>
                <a:off x="3118992" y="4825536"/>
                <a:ext cx="649301" cy="4519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B7249DD-31FD-9C66-97A3-0D3E7DC4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992" y="4825536"/>
                <a:ext cx="649301" cy="45197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31835DD-F9A1-BEBF-C0F9-91743DA0BBD3}"/>
                  </a:ext>
                </a:extLst>
              </p:cNvPr>
              <p:cNvSpPr/>
              <p:nvPr/>
            </p:nvSpPr>
            <p:spPr>
              <a:xfrm>
                <a:off x="1556451" y="3994777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31835DD-F9A1-BEBF-C0F9-91743DA0B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51" y="3994777"/>
                <a:ext cx="462456" cy="44406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6FAAC46-FDE7-EBB1-DB10-029A8B809201}"/>
                  </a:ext>
                </a:extLst>
              </p:cNvPr>
              <p:cNvSpPr/>
              <p:nvPr/>
            </p:nvSpPr>
            <p:spPr>
              <a:xfrm>
                <a:off x="2674054" y="3994777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609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6FAAC46-FDE7-EBB1-DB10-029A8B809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54" y="3994777"/>
                <a:ext cx="462456" cy="444061"/>
              </a:xfrm>
              <a:prstGeom prst="ellipse">
                <a:avLst/>
              </a:prstGeom>
              <a:blipFill>
                <a:blip r:embed="rId7"/>
                <a:stretch>
                  <a:fillRect l="-7500" b="-25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0E0A3B-D8A0-7042-73D2-23B7E211550A}"/>
                  </a:ext>
                </a:extLst>
              </p:cNvPr>
              <p:cNvSpPr/>
              <p:nvPr/>
            </p:nvSpPr>
            <p:spPr>
              <a:xfrm>
                <a:off x="2166050" y="3139864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×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0E0A3B-D8A0-7042-73D2-23B7E2115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50" y="3139864"/>
                <a:ext cx="462456" cy="44406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7E555F-156A-1669-E5D6-45EAC14937B2}"/>
              </a:ext>
            </a:extLst>
          </p:cNvPr>
          <p:cNvCxnSpPr>
            <a:endCxn id="12" idx="3"/>
          </p:cNvCxnSpPr>
          <p:nvPr/>
        </p:nvCxnSpPr>
        <p:spPr>
          <a:xfrm flipV="1">
            <a:off x="1374277" y="4373808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840113-67E1-5155-C346-4725EC879F03}"/>
              </a:ext>
            </a:extLst>
          </p:cNvPr>
          <p:cNvCxnSpPr>
            <a:cxnSpLocks/>
          </p:cNvCxnSpPr>
          <p:nvPr/>
        </p:nvCxnSpPr>
        <p:spPr>
          <a:xfrm flipV="1">
            <a:off x="2420648" y="4438839"/>
            <a:ext cx="296624" cy="4195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F0BC71-A2D2-720E-ACE4-7A1453B4CB9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980389" y="4438840"/>
            <a:ext cx="113253" cy="4520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BD1B4D-BE51-296C-8051-6A6ADBECB75B}"/>
              </a:ext>
            </a:extLst>
          </p:cNvPr>
          <p:cNvCxnSpPr/>
          <p:nvPr/>
        </p:nvCxnSpPr>
        <p:spPr>
          <a:xfrm flipV="1">
            <a:off x="1925487" y="3598085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CDD6C7-4398-0B8A-1AA8-11248B298AB6}"/>
              </a:ext>
            </a:extLst>
          </p:cNvPr>
          <p:cNvCxnSpPr>
            <a:cxnSpLocks/>
          </p:cNvCxnSpPr>
          <p:nvPr/>
        </p:nvCxnSpPr>
        <p:spPr>
          <a:xfrm flipH="1" flipV="1">
            <a:off x="3012729" y="4438839"/>
            <a:ext cx="313567" cy="3869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681184-CBA5-ABE8-28CA-5B827A3DF13C}"/>
              </a:ext>
            </a:extLst>
          </p:cNvPr>
          <p:cNvCxnSpPr>
            <a:cxnSpLocks/>
          </p:cNvCxnSpPr>
          <p:nvPr/>
        </p:nvCxnSpPr>
        <p:spPr>
          <a:xfrm flipH="1" flipV="1">
            <a:off x="2628506" y="3575276"/>
            <a:ext cx="315321" cy="4157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85E0C1-DECE-4BD4-9927-5D7C732964A4}"/>
              </a:ext>
            </a:extLst>
          </p:cNvPr>
          <p:cNvCxnSpPr>
            <a:cxnSpLocks/>
          </p:cNvCxnSpPr>
          <p:nvPr/>
        </p:nvCxnSpPr>
        <p:spPr>
          <a:xfrm flipH="1" flipV="1">
            <a:off x="2364003" y="2496988"/>
            <a:ext cx="1" cy="570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ED59DF-5580-6208-987D-0A2299715A92}"/>
                  </a:ext>
                </a:extLst>
              </p:cNvPr>
              <p:cNvSpPr txBox="1"/>
              <p:nvPr/>
            </p:nvSpPr>
            <p:spPr>
              <a:xfrm>
                <a:off x="978278" y="1956812"/>
                <a:ext cx="2672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ED59DF-5580-6208-987D-0A229971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78" y="1956812"/>
                <a:ext cx="2672078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32EDB03-DBF8-A2AB-7EC2-F087F0D25A79}"/>
              </a:ext>
            </a:extLst>
          </p:cNvPr>
          <p:cNvSpPr/>
          <p:nvPr/>
        </p:nvSpPr>
        <p:spPr>
          <a:xfrm>
            <a:off x="701617" y="1847888"/>
            <a:ext cx="3461407" cy="39212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E7329B-71A7-0A3B-4B6E-831606641451}"/>
              </a:ext>
            </a:extLst>
          </p:cNvPr>
          <p:cNvSpPr txBox="1"/>
          <p:nvPr/>
        </p:nvSpPr>
        <p:spPr>
          <a:xfrm>
            <a:off x="2349408" y="2699859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77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528AC-AD08-CF85-8B4C-38472F715A0C}"/>
              </a:ext>
            </a:extLst>
          </p:cNvPr>
          <p:cNvSpPr txBox="1"/>
          <p:nvPr/>
        </p:nvSpPr>
        <p:spPr>
          <a:xfrm>
            <a:off x="4805853" y="2697406"/>
            <a:ext cx="3488134" cy="1836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1523962" algn="l"/>
                <a:tab pos="1735623" algn="l"/>
                <a:tab pos="2360025" algn="l"/>
              </a:tabLst>
            </a:pPr>
            <a:r>
              <a:rPr lang="en-US" sz="2667" dirty="0"/>
              <a:t>inputs</a:t>
            </a:r>
            <a:r>
              <a:rPr lang="en-US" sz="2400" dirty="0"/>
              <a:t>:	5,        6,       1</a:t>
            </a:r>
          </a:p>
          <a:p>
            <a:pPr>
              <a:spcBef>
                <a:spcPts val="800"/>
              </a:spcBef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0</a:t>
            </a:r>
            <a:r>
              <a:rPr lang="en-US" sz="2400" dirty="0"/>
              <a:t>:	5 ,	6 ,	11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1</a:t>
            </a:r>
            <a:r>
              <a:rPr lang="en-US" sz="2400" dirty="0"/>
              <a:t>:	6 ,	1 ,	7</a:t>
            </a:r>
          </a:p>
          <a:p>
            <a:pPr>
              <a:tabLst>
                <a:tab pos="1523962" algn="l"/>
                <a:tab pos="2285943" algn="l"/>
                <a:tab pos="2963259" algn="l"/>
              </a:tabLst>
            </a:pPr>
            <a:r>
              <a:rPr lang="en-US" sz="2667" dirty="0"/>
              <a:t>Gate 2</a:t>
            </a:r>
            <a:r>
              <a:rPr lang="en-US" sz="2400" dirty="0"/>
              <a:t>:	11,	7,	77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E9242-46E0-E727-8844-25509A41F94B}"/>
              </a:ext>
            </a:extLst>
          </p:cNvPr>
          <p:cNvSpPr txBox="1"/>
          <p:nvPr/>
        </p:nvSpPr>
        <p:spPr>
          <a:xfrm>
            <a:off x="1021561" y="5215225"/>
            <a:ext cx="357789" cy="50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E6384-B44F-DD17-661E-6CB63A0F283B}"/>
              </a:ext>
            </a:extLst>
          </p:cNvPr>
          <p:cNvSpPr txBox="1"/>
          <p:nvPr/>
        </p:nvSpPr>
        <p:spPr>
          <a:xfrm>
            <a:off x="1992673" y="5224564"/>
            <a:ext cx="357789" cy="50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A2F87-4C13-9D2F-9948-7280E0726C28}"/>
              </a:ext>
            </a:extLst>
          </p:cNvPr>
          <p:cNvSpPr txBox="1"/>
          <p:nvPr/>
        </p:nvSpPr>
        <p:spPr>
          <a:xfrm>
            <a:off x="3237716" y="5226454"/>
            <a:ext cx="357789" cy="50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C5C2C-96D6-1A71-F4E4-45D436231C0D}"/>
              </a:ext>
            </a:extLst>
          </p:cNvPr>
          <p:cNvSpPr txBox="1"/>
          <p:nvPr/>
        </p:nvSpPr>
        <p:spPr>
          <a:xfrm>
            <a:off x="1602922" y="3522839"/>
            <a:ext cx="46038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6D4488-580F-3FC4-7DFC-A774D78F6F38}"/>
              </a:ext>
            </a:extLst>
          </p:cNvPr>
          <p:cNvSpPr txBox="1"/>
          <p:nvPr/>
        </p:nvSpPr>
        <p:spPr>
          <a:xfrm>
            <a:off x="1134193" y="4342680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535150-E18B-5B2D-8FE1-35D1DFAA25B0}"/>
              </a:ext>
            </a:extLst>
          </p:cNvPr>
          <p:cNvSpPr txBox="1"/>
          <p:nvPr/>
        </p:nvSpPr>
        <p:spPr>
          <a:xfrm>
            <a:off x="1971288" y="4400163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6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A08580-5A42-57AE-F967-FF295F1E2A67}"/>
              </a:ext>
            </a:extLst>
          </p:cNvPr>
          <p:cNvGrpSpPr/>
          <p:nvPr/>
        </p:nvGrpSpPr>
        <p:grpSpPr>
          <a:xfrm>
            <a:off x="2496119" y="3489547"/>
            <a:ext cx="931641" cy="1415260"/>
            <a:chOff x="1531310" y="3148366"/>
            <a:chExt cx="698731" cy="10614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CBC8A2-B7F1-494C-A8AA-093DFB07B3D1}"/>
                </a:ext>
              </a:extLst>
            </p:cNvPr>
            <p:cNvSpPr txBox="1"/>
            <p:nvPr/>
          </p:nvSpPr>
          <p:spPr>
            <a:xfrm>
              <a:off x="1713982" y="3148366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EC451A-BE9C-3CED-3544-D4695A52893E}"/>
                </a:ext>
              </a:extLst>
            </p:cNvPr>
            <p:cNvSpPr txBox="1"/>
            <p:nvPr/>
          </p:nvSpPr>
          <p:spPr>
            <a:xfrm>
              <a:off x="1531310" y="3894388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2F1864-EF42-15A9-0869-97FB3B80DDC0}"/>
                </a:ext>
              </a:extLst>
            </p:cNvPr>
            <p:cNvSpPr txBox="1"/>
            <p:nvPr/>
          </p:nvSpPr>
          <p:spPr>
            <a:xfrm>
              <a:off x="1988148" y="3782150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1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D5B6A3-7727-D73F-AE2A-3F3AAF747013}"/>
              </a:ext>
            </a:extLst>
          </p:cNvPr>
          <p:cNvCxnSpPr/>
          <p:nvPr/>
        </p:nvCxnSpPr>
        <p:spPr>
          <a:xfrm>
            <a:off x="4865182" y="3195159"/>
            <a:ext cx="3153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9630633-734C-B6CB-0754-FB06B8EA3B47}"/>
              </a:ext>
            </a:extLst>
          </p:cNvPr>
          <p:cNvSpPr txBox="1"/>
          <p:nvPr/>
        </p:nvSpPr>
        <p:spPr>
          <a:xfrm>
            <a:off x="743817" y="3979888"/>
            <a:ext cx="85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(Gate 0)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A6D2B6-BE11-582F-549B-55E98225A1AF}"/>
              </a:ext>
            </a:extLst>
          </p:cNvPr>
          <p:cNvSpPr txBox="1"/>
          <p:nvPr/>
        </p:nvSpPr>
        <p:spPr>
          <a:xfrm>
            <a:off x="3055004" y="3923158"/>
            <a:ext cx="85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(Gate 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259658-23B2-090C-858F-BF095F2CDBDB}"/>
              </a:ext>
            </a:extLst>
          </p:cNvPr>
          <p:cNvSpPr txBox="1"/>
          <p:nvPr/>
        </p:nvSpPr>
        <p:spPr>
          <a:xfrm>
            <a:off x="2526126" y="3075673"/>
            <a:ext cx="85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(Gate 2)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475041-229C-E660-4D16-A05FE8B5E400}"/>
              </a:ext>
            </a:extLst>
          </p:cNvPr>
          <p:cNvGrpSpPr/>
          <p:nvPr/>
        </p:nvGrpSpPr>
        <p:grpSpPr>
          <a:xfrm>
            <a:off x="7032611" y="3648422"/>
            <a:ext cx="1148142" cy="807099"/>
            <a:chOff x="7032611" y="3648422"/>
            <a:chExt cx="1148142" cy="80709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CD310D4-4D7B-0E58-74A4-A7F369BF0316}"/>
                </a:ext>
              </a:extLst>
            </p:cNvPr>
            <p:cNvSpPr/>
            <p:nvPr/>
          </p:nvSpPr>
          <p:spPr>
            <a:xfrm>
              <a:off x="7734968" y="3648422"/>
              <a:ext cx="445785" cy="395546"/>
            </a:xfrm>
            <a:prstGeom prst="rect">
              <a:avLst/>
            </a:prstGeom>
            <a:solidFill>
              <a:schemeClr val="accent1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250C6F-A41F-A093-4585-5AEC1EC1438D}"/>
                </a:ext>
              </a:extLst>
            </p:cNvPr>
            <p:cNvSpPr/>
            <p:nvPr/>
          </p:nvSpPr>
          <p:spPr>
            <a:xfrm>
              <a:off x="7032611" y="4059975"/>
              <a:ext cx="445785" cy="395546"/>
            </a:xfrm>
            <a:prstGeom prst="rect">
              <a:avLst/>
            </a:prstGeom>
            <a:solidFill>
              <a:schemeClr val="accent1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F406F49-EB44-D128-1D11-2F6B1186C80A}"/>
              </a:ext>
            </a:extLst>
          </p:cNvPr>
          <p:cNvSpPr txBox="1"/>
          <p:nvPr/>
        </p:nvSpPr>
        <p:spPr>
          <a:xfrm>
            <a:off x="7979857" y="4688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4759F5-801A-1AB6-B864-E025AF8F143A}"/>
              </a:ext>
            </a:extLst>
          </p:cNvPr>
          <p:cNvGrpSpPr/>
          <p:nvPr/>
        </p:nvGrpSpPr>
        <p:grpSpPr>
          <a:xfrm>
            <a:off x="6327027" y="3226112"/>
            <a:ext cx="1853726" cy="1234885"/>
            <a:chOff x="6327027" y="3226112"/>
            <a:chExt cx="1853726" cy="123488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0B4537-1DAC-27F4-31E3-BC0440CB0B7F}"/>
                </a:ext>
              </a:extLst>
            </p:cNvPr>
            <p:cNvSpPr/>
            <p:nvPr/>
          </p:nvSpPr>
          <p:spPr>
            <a:xfrm>
              <a:off x="6327027" y="4065451"/>
              <a:ext cx="445785" cy="395546"/>
            </a:xfrm>
            <a:prstGeom prst="rect">
              <a:avLst/>
            </a:prstGeom>
            <a:solidFill>
              <a:schemeClr val="accent6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1FCACA-A695-8EF1-9852-A1E247855BD2}"/>
                </a:ext>
              </a:extLst>
            </p:cNvPr>
            <p:cNvSpPr/>
            <p:nvPr/>
          </p:nvSpPr>
          <p:spPr>
            <a:xfrm>
              <a:off x="7734968" y="3226112"/>
              <a:ext cx="445785" cy="395546"/>
            </a:xfrm>
            <a:prstGeom prst="rect">
              <a:avLst/>
            </a:prstGeom>
            <a:solidFill>
              <a:schemeClr val="accent6"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F8B2E47-B233-25AF-5DDD-699E4B2761D6}"/>
              </a:ext>
            </a:extLst>
          </p:cNvPr>
          <p:cNvSpPr txBox="1"/>
          <p:nvPr/>
        </p:nvSpPr>
        <p:spPr>
          <a:xfrm>
            <a:off x="4776347" y="4774569"/>
            <a:ext cx="3405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All slots with the same color </a:t>
            </a:r>
          </a:p>
          <a:p>
            <a:r>
              <a:rPr lang="en-US" sz="2100" b="1" dirty="0"/>
              <a:t>should have identical values!</a:t>
            </a:r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7C653D-07F9-1FDF-83B4-EEFAB3DBED70}"/>
              </a:ext>
            </a:extLst>
          </p:cNvPr>
          <p:cNvSpPr txBox="1"/>
          <p:nvPr/>
        </p:nvSpPr>
        <p:spPr>
          <a:xfrm>
            <a:off x="6347729" y="2208842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1DAD2-C728-5328-6715-9FC89B9F4FED}"/>
              </a:ext>
            </a:extLst>
          </p:cNvPr>
          <p:cNvGrpSpPr/>
          <p:nvPr/>
        </p:nvGrpSpPr>
        <p:grpSpPr>
          <a:xfrm>
            <a:off x="6320438" y="2740154"/>
            <a:ext cx="1157958" cy="1323642"/>
            <a:chOff x="6320438" y="2740154"/>
            <a:chExt cx="1157958" cy="13236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435961-BB2E-5C27-6503-7FCB942EED13}"/>
                </a:ext>
              </a:extLst>
            </p:cNvPr>
            <p:cNvSpPr/>
            <p:nvPr/>
          </p:nvSpPr>
          <p:spPr>
            <a:xfrm>
              <a:off x="7032611" y="3232197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EC6AF6D-18BE-7117-5AC7-37A25C71DF35}"/>
                </a:ext>
              </a:extLst>
            </p:cNvPr>
            <p:cNvSpPr/>
            <p:nvPr/>
          </p:nvSpPr>
          <p:spPr>
            <a:xfrm>
              <a:off x="6320438" y="3668250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460D6E7-D48E-C6B0-C7CD-5E6E57136ACA}"/>
                </a:ext>
              </a:extLst>
            </p:cNvPr>
            <p:cNvSpPr/>
            <p:nvPr/>
          </p:nvSpPr>
          <p:spPr>
            <a:xfrm>
              <a:off x="7032611" y="2740154"/>
              <a:ext cx="445785" cy="395546"/>
            </a:xfrm>
            <a:prstGeom prst="rect">
              <a:avLst/>
            </a:prstGeom>
            <a:solidFill>
              <a:srgbClr val="FF0000">
                <a:alpha val="32023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1B8D9-5507-3BEC-19B5-1F29818930AF}"/>
              </a:ext>
            </a:extLst>
          </p:cNvPr>
          <p:cNvGrpSpPr/>
          <p:nvPr/>
        </p:nvGrpSpPr>
        <p:grpSpPr>
          <a:xfrm>
            <a:off x="6314724" y="2760230"/>
            <a:ext cx="451498" cy="902614"/>
            <a:chOff x="6314724" y="2760230"/>
            <a:chExt cx="451498" cy="90261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B98E3F-5D85-40DC-0671-94AFA97F446D}"/>
                </a:ext>
              </a:extLst>
            </p:cNvPr>
            <p:cNvSpPr/>
            <p:nvPr/>
          </p:nvSpPr>
          <p:spPr>
            <a:xfrm>
              <a:off x="6320437" y="3267298"/>
              <a:ext cx="445785" cy="395546"/>
            </a:xfrm>
            <a:prstGeom prst="rect">
              <a:avLst/>
            </a:prstGeom>
            <a:solidFill>
              <a:schemeClr val="accent4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9C6662D-0739-AE15-E0E7-F739AD32CCD9}"/>
                </a:ext>
              </a:extLst>
            </p:cNvPr>
            <p:cNvSpPr/>
            <p:nvPr/>
          </p:nvSpPr>
          <p:spPr>
            <a:xfrm>
              <a:off x="6314724" y="2760230"/>
              <a:ext cx="445785" cy="395546"/>
            </a:xfrm>
            <a:prstGeom prst="rect">
              <a:avLst/>
            </a:prstGeom>
            <a:solidFill>
              <a:schemeClr val="accent4">
                <a:lumMod val="75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C508DB-26E7-07E0-029F-BA3EA470039C}"/>
              </a:ext>
            </a:extLst>
          </p:cNvPr>
          <p:cNvGrpSpPr/>
          <p:nvPr/>
        </p:nvGrpSpPr>
        <p:grpSpPr>
          <a:xfrm>
            <a:off x="7028259" y="2750286"/>
            <a:ext cx="1152493" cy="1290939"/>
            <a:chOff x="7028259" y="2750286"/>
            <a:chExt cx="1152493" cy="129093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BD12AF1-C0B8-3F1F-C2A8-E3386FC255DF}"/>
                </a:ext>
              </a:extLst>
            </p:cNvPr>
            <p:cNvSpPr/>
            <p:nvPr/>
          </p:nvSpPr>
          <p:spPr>
            <a:xfrm>
              <a:off x="7734967" y="2750286"/>
              <a:ext cx="445785" cy="39554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48640F6-0FF8-490F-FEC7-B7637FA29279}"/>
                </a:ext>
              </a:extLst>
            </p:cNvPr>
            <p:cNvSpPr/>
            <p:nvPr/>
          </p:nvSpPr>
          <p:spPr>
            <a:xfrm>
              <a:off x="7028259" y="3645679"/>
              <a:ext cx="445785" cy="39554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F436720-A359-770A-D004-2F9F4D4A2064}"/>
              </a:ext>
            </a:extLst>
          </p:cNvPr>
          <p:cNvSpPr txBox="1"/>
          <p:nvPr/>
        </p:nvSpPr>
        <p:spPr>
          <a:xfrm>
            <a:off x="7061264" y="2209141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9A4FA5-C465-1B8C-C6FE-352E517A92FB}"/>
              </a:ext>
            </a:extLst>
          </p:cNvPr>
          <p:cNvSpPr txBox="1"/>
          <p:nvPr/>
        </p:nvSpPr>
        <p:spPr>
          <a:xfrm>
            <a:off x="7774799" y="2208842"/>
            <a:ext cx="4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59D46A-1413-A5E0-67D2-70EE74CCE19F}"/>
              </a:ext>
            </a:extLst>
          </p:cNvPr>
          <p:cNvGrpSpPr/>
          <p:nvPr/>
        </p:nvGrpSpPr>
        <p:grpSpPr>
          <a:xfrm>
            <a:off x="8423183" y="2760230"/>
            <a:ext cx="3409972" cy="2429837"/>
            <a:chOff x="8423183" y="2760230"/>
            <a:chExt cx="3409972" cy="2429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851EF1A-7D01-9F58-F59F-5F191C6EBB58}"/>
                    </a:ext>
                  </a:extLst>
                </p:cNvPr>
                <p:cNvSpPr txBox="1"/>
                <p:nvPr/>
              </p:nvSpPr>
              <p:spPr>
                <a:xfrm>
                  <a:off x="8955821" y="2760230"/>
                  <a:ext cx="1963807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851EF1A-7D01-9F58-F59F-5F191C6EB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821" y="2760230"/>
                  <a:ext cx="1963807" cy="1569660"/>
                </a:xfrm>
                <a:prstGeom prst="rect">
                  <a:avLst/>
                </a:prstGeom>
                <a:blipFill>
                  <a:blip r:embed="rId10"/>
                  <a:stretch>
                    <a:fillRect r="-2581"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B8C3AAD-1808-1747-70C6-8D8AF1B4F0BB}"/>
                    </a:ext>
                  </a:extLst>
                </p:cNvPr>
                <p:cNvSpPr txBox="1"/>
                <p:nvPr/>
              </p:nvSpPr>
              <p:spPr>
                <a:xfrm>
                  <a:off x="8423183" y="4774569"/>
                  <a:ext cx="3409972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/>
                    <a:t>for some fixed permutation </a:t>
                  </a:r>
                  <a14:m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B8C3AAD-1808-1747-70C6-8D8AF1B4F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183" y="4774569"/>
                  <a:ext cx="3409972" cy="415498"/>
                </a:xfrm>
                <a:prstGeom prst="rect">
                  <a:avLst/>
                </a:prstGeom>
                <a:blipFill>
                  <a:blip r:embed="rId11"/>
                  <a:stretch>
                    <a:fillRect l="-2230" t="-8824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6BC67D5-DCC5-47FF-DD03-87769EB42196}"/>
              </a:ext>
            </a:extLst>
          </p:cNvPr>
          <p:cNvSpPr txBox="1"/>
          <p:nvPr/>
        </p:nvSpPr>
        <p:spPr>
          <a:xfrm>
            <a:off x="11038733" y="907102"/>
            <a:ext cx="11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[GWC19]</a:t>
            </a:r>
          </a:p>
        </p:txBody>
      </p:sp>
    </p:spTree>
    <p:extLst>
      <p:ext uri="{BB962C8B-B14F-4D97-AF65-F5344CB8AC3E}">
        <p14:creationId xmlns:p14="http://schemas.microsoft.com/office/powerpoint/2010/main" val="4997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PLONK: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/>
              <p:nvPr/>
            </p:nvSpPr>
            <p:spPr>
              <a:xfrm>
                <a:off x="997268" y="5787473"/>
                <a:ext cx="990309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Quotient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8" y="5787473"/>
                <a:ext cx="9903099" cy="707886"/>
              </a:xfrm>
              <a:prstGeom prst="rect">
                <a:avLst/>
              </a:prstGeom>
              <a:blipFill>
                <a:blip r:embed="rId3"/>
                <a:stretch>
                  <a:fillRect t="-3448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/>
              <p:nvPr/>
            </p:nvSpPr>
            <p:spPr>
              <a:xfrm>
                <a:off x="997269" y="4860479"/>
                <a:ext cx="990309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Zero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9" y="4860479"/>
                <a:ext cx="9903099" cy="707886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2A4AA4-2714-ED59-243F-B311CC58F2C3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5948818" y="5568365"/>
            <a:ext cx="1" cy="219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/>
              <p:nvPr/>
            </p:nvSpPr>
            <p:spPr>
              <a:xfrm>
                <a:off x="2516689" y="4115063"/>
                <a:ext cx="6868525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Product check: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689" y="4115063"/>
                <a:ext cx="6868525" cy="400110"/>
              </a:xfrm>
              <a:prstGeom prst="rect">
                <a:avLst/>
              </a:prstGeom>
              <a:blipFill>
                <a:blip r:embed="rId5"/>
                <a:stretch>
                  <a:fillRect t="-108824" b="-1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/>
              <p:nvPr/>
            </p:nvSpPr>
            <p:spPr>
              <a:xfrm>
                <a:off x="4525174" y="2027346"/>
                <a:ext cx="2855510" cy="7475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Montserrat" pitchFamily="2" charset="77"/>
                  </a:rPr>
                  <a:t>Permutation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74" y="2027346"/>
                <a:ext cx="2855510" cy="747512"/>
              </a:xfrm>
              <a:prstGeom prst="rect">
                <a:avLst/>
              </a:prstGeom>
              <a:blipFill>
                <a:blip r:embed="rId6"/>
                <a:stretch>
                  <a:fillRect t="-5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97C916-B4BE-B088-9390-5BAB94D7A637}"/>
              </a:ext>
            </a:extLst>
          </p:cNvPr>
          <p:cNvCxnSpPr>
            <a:cxnSpLocks/>
            <a:stCxn id="64" idx="2"/>
            <a:endCxn id="61" idx="3"/>
          </p:cNvCxnSpPr>
          <p:nvPr/>
        </p:nvCxnSpPr>
        <p:spPr>
          <a:xfrm flipH="1">
            <a:off x="4603912" y="1439031"/>
            <a:ext cx="1406243" cy="81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/>
              <p:nvPr/>
            </p:nvSpPr>
            <p:spPr>
              <a:xfrm>
                <a:off x="2520647" y="2977605"/>
                <a:ext cx="6864567" cy="7877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Multi-set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47" y="2977605"/>
                <a:ext cx="6864567" cy="787716"/>
              </a:xfrm>
              <a:prstGeom prst="rect">
                <a:avLst/>
              </a:prstGeom>
              <a:blipFill>
                <a:blip r:embed="rId7"/>
                <a:stretch>
                  <a:fillRect t="-3077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6F14C7-AA85-92C6-1D01-353B0B9DF38F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 flipH="1">
            <a:off x="5950952" y="3765321"/>
            <a:ext cx="1979" cy="349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36C3B1-422F-0BD9-7406-30AE7AA428A2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>
            <a:off x="5952929" y="2774858"/>
            <a:ext cx="2" cy="202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9D4255A-A493-8B66-3487-A0020F7C4536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1513221" y="2897051"/>
            <a:ext cx="1" cy="196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/>
              <p:nvPr/>
            </p:nvSpPr>
            <p:spPr>
              <a:xfrm>
                <a:off x="488409" y="2189165"/>
                <a:ext cx="2049625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Gate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9" y="2189165"/>
                <a:ext cx="2049625" cy="707886"/>
              </a:xfrm>
              <a:prstGeom prst="rect">
                <a:avLst/>
              </a:prstGeom>
              <a:blipFill>
                <a:blip r:embed="rId8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60EBE0A-03F2-56DE-85CE-0B317EC32370}"/>
              </a:ext>
            </a:extLst>
          </p:cNvPr>
          <p:cNvSpPr txBox="1"/>
          <p:nvPr/>
        </p:nvSpPr>
        <p:spPr>
          <a:xfrm>
            <a:off x="3459689" y="1320797"/>
            <a:ext cx="11442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77"/>
              </a:rPr>
              <a:t>PLONK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/>
              <p:nvPr/>
            </p:nvSpPr>
            <p:spPr>
              <a:xfrm>
                <a:off x="7626731" y="2002514"/>
                <a:ext cx="247235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Lookup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31" y="2002514"/>
                <a:ext cx="2472359" cy="707886"/>
              </a:xfrm>
              <a:prstGeom prst="rect">
                <a:avLst/>
              </a:prstGeom>
              <a:blipFill>
                <a:blip r:embed="rId9"/>
                <a:stretch>
                  <a:fillRect t="-169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1ECC3B4-5A2D-BC81-ACCF-7801FB69079C}"/>
              </a:ext>
            </a:extLst>
          </p:cNvPr>
          <p:cNvSpPr txBox="1"/>
          <p:nvPr/>
        </p:nvSpPr>
        <p:spPr>
          <a:xfrm>
            <a:off x="5130413" y="1038921"/>
            <a:ext cx="17594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Ultraplonk</a:t>
            </a:r>
            <a:endParaRPr lang="en-US" sz="2000" b="1">
              <a:latin typeface="Montserrat" pitchFamily="2" charset="77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E3CAF5-97BA-129F-E42B-8DD232E6A097}"/>
              </a:ext>
            </a:extLst>
          </p:cNvPr>
          <p:cNvCxnSpPr>
            <a:cxnSpLocks/>
            <a:stCxn id="61" idx="1"/>
            <a:endCxn id="60" idx="0"/>
          </p:cNvCxnSpPr>
          <p:nvPr/>
        </p:nvCxnSpPr>
        <p:spPr>
          <a:xfrm flipH="1">
            <a:off x="1513222" y="1520852"/>
            <a:ext cx="1946467" cy="66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9FC4D9-D7B8-4FC0-2057-65DA07925C09}"/>
              </a:ext>
            </a:extLst>
          </p:cNvPr>
          <p:cNvCxnSpPr>
            <a:cxnSpLocks/>
            <a:stCxn id="61" idx="2"/>
            <a:endCxn id="44" idx="0"/>
          </p:cNvCxnSpPr>
          <p:nvPr/>
        </p:nvCxnSpPr>
        <p:spPr>
          <a:xfrm>
            <a:off x="4031801" y="1720907"/>
            <a:ext cx="1921128" cy="306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0BDE550-C5B7-ED80-1B6F-F7EF2732A4DF}"/>
              </a:ext>
            </a:extLst>
          </p:cNvPr>
          <p:cNvCxnSpPr>
            <a:cxnSpLocks/>
            <a:stCxn id="64" idx="2"/>
            <a:endCxn id="62" idx="0"/>
          </p:cNvCxnSpPr>
          <p:nvPr/>
        </p:nvCxnSpPr>
        <p:spPr>
          <a:xfrm>
            <a:off x="6010155" y="1439031"/>
            <a:ext cx="2852756" cy="56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E8DE1EC-0FA4-E27D-2A2A-9B244E3A528F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8862910" y="2710400"/>
            <a:ext cx="1" cy="274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28423D-9C03-4047-C344-DA205302C4C7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 flipH="1">
            <a:off x="5948819" y="4515173"/>
            <a:ext cx="2133" cy="345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9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5E2E-B1CA-CADD-B3F0-F37AF8E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/>
              <p:nvPr/>
            </p:nvSpPr>
            <p:spPr>
              <a:xfrm>
                <a:off x="997269" y="5987790"/>
                <a:ext cx="9903099" cy="4615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Su</a:t>
                </a:r>
                <a:r>
                  <a:rPr lang="en-US" sz="2000" dirty="0" err="1">
                    <a:latin typeface="Montserrat" pitchFamily="2" charset="77"/>
                  </a:rPr>
                  <a:t>mcheck</a:t>
                </a:r>
                <a:r>
                  <a:rPr lang="en-US" sz="2000" dirty="0">
                    <a:latin typeface="Montserrat" pitchFamily="2" charset="77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2736B8-F2D2-6E92-887C-3D7DD006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9" y="5987790"/>
                <a:ext cx="9903099" cy="461537"/>
              </a:xfrm>
              <a:prstGeom prst="rect">
                <a:avLst/>
              </a:prstGeom>
              <a:blipFill>
                <a:blip r:embed="rId3"/>
                <a:stretch>
                  <a:fillRect t="-94872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/>
              <p:nvPr/>
            </p:nvSpPr>
            <p:spPr>
              <a:xfrm>
                <a:off x="997269" y="5177916"/>
                <a:ext cx="9903099" cy="7325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Zero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4826A3-165D-AC6B-290A-568428B0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9" y="5177916"/>
                <a:ext cx="9903099" cy="732573"/>
              </a:xfrm>
              <a:prstGeom prst="rect">
                <a:avLst/>
              </a:prstGeom>
              <a:blipFill>
                <a:blip r:embed="rId4"/>
                <a:stretch>
                  <a:fillRect t="-333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2A4AA4-2714-ED59-243F-B311CC58F2C3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>
            <a:off x="5948819" y="5910489"/>
            <a:ext cx="0" cy="7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/>
              <p:nvPr/>
            </p:nvSpPr>
            <p:spPr>
              <a:xfrm>
                <a:off x="2514555" y="4280825"/>
                <a:ext cx="6868525" cy="4615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Product check: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D0253-FC70-DDF3-8DCB-6935582F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55" y="4280825"/>
                <a:ext cx="6868525" cy="461537"/>
              </a:xfrm>
              <a:prstGeom prst="rect">
                <a:avLst/>
              </a:prstGeom>
              <a:blipFill>
                <a:blip r:embed="rId5"/>
                <a:stretch>
                  <a:fillRect t="-97368" b="-1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/>
              <p:nvPr/>
            </p:nvSpPr>
            <p:spPr>
              <a:xfrm>
                <a:off x="4525174" y="2099736"/>
                <a:ext cx="2855510" cy="754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Permutation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2DBD9D-E881-1380-8578-5CC63CB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74" y="2099736"/>
                <a:ext cx="2855510" cy="754694"/>
              </a:xfrm>
              <a:prstGeom prst="rect">
                <a:avLst/>
              </a:prstGeom>
              <a:blipFill>
                <a:blip r:embed="rId6"/>
                <a:stretch>
                  <a:fillRect t="-322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97C916-B4BE-B088-9390-5BAB94D7A637}"/>
              </a:ext>
            </a:extLst>
          </p:cNvPr>
          <p:cNvCxnSpPr>
            <a:cxnSpLocks/>
            <a:stCxn id="64" idx="2"/>
            <a:endCxn id="61" idx="3"/>
          </p:cNvCxnSpPr>
          <p:nvPr/>
        </p:nvCxnSpPr>
        <p:spPr>
          <a:xfrm flipH="1">
            <a:off x="4603912" y="1511421"/>
            <a:ext cx="1561745" cy="81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/>
              <p:nvPr/>
            </p:nvSpPr>
            <p:spPr>
              <a:xfrm>
                <a:off x="2514555" y="3194502"/>
                <a:ext cx="6864567" cy="7877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Multi-set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55A95-C1A7-E078-B3D6-6697FBDC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55" y="3194502"/>
                <a:ext cx="6864567" cy="787716"/>
              </a:xfrm>
              <a:prstGeom prst="rect">
                <a:avLst/>
              </a:prstGeom>
              <a:blipFill>
                <a:blip r:embed="rId7"/>
                <a:stretch>
                  <a:fillRect t="-3175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6F14C7-AA85-92C6-1D01-353B0B9DF38F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>
            <a:off x="5946839" y="3982218"/>
            <a:ext cx="1979" cy="298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36C3B1-422F-0BD9-7406-30AE7AA428A2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 flipH="1">
            <a:off x="5946839" y="2854430"/>
            <a:ext cx="6090" cy="340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9D4255A-A493-8B66-3487-A0020F7C4536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1491876" y="2969441"/>
            <a:ext cx="21346" cy="2208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/>
              <p:nvPr/>
            </p:nvSpPr>
            <p:spPr>
              <a:xfrm>
                <a:off x="488409" y="2261555"/>
                <a:ext cx="2049625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Gate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513ACF-8E06-C56A-80E4-DC600112F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9" y="2261555"/>
                <a:ext cx="2049625" cy="707886"/>
              </a:xfrm>
              <a:prstGeom prst="rect">
                <a:avLst/>
              </a:prstGeom>
              <a:blipFill>
                <a:blip r:embed="rId8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60EBE0A-03F2-56DE-85CE-0B317EC32370}"/>
              </a:ext>
            </a:extLst>
          </p:cNvPr>
          <p:cNvSpPr txBox="1"/>
          <p:nvPr/>
        </p:nvSpPr>
        <p:spPr>
          <a:xfrm>
            <a:off x="2752725" y="1393187"/>
            <a:ext cx="18511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Hyperplonk</a:t>
            </a:r>
            <a:endParaRPr lang="en-US" sz="2000" b="1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/>
              <p:nvPr/>
            </p:nvSpPr>
            <p:spPr>
              <a:xfrm>
                <a:off x="7626731" y="2074904"/>
                <a:ext cx="2472359" cy="754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Montserrat" pitchFamily="2" charset="77"/>
                  </a:rPr>
                  <a:t>Lookup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117141-5AF0-170B-BD73-C6FA33D3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31" y="2074904"/>
                <a:ext cx="2472359" cy="754694"/>
              </a:xfrm>
              <a:prstGeom prst="rect">
                <a:avLst/>
              </a:prstGeom>
              <a:blipFill>
                <a:blip r:embed="rId9"/>
                <a:stretch>
                  <a:fillRect t="-322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1ECC3B4-5A2D-BC81-ACCF-7801FB69079C}"/>
              </a:ext>
            </a:extLst>
          </p:cNvPr>
          <p:cNvSpPr txBox="1"/>
          <p:nvPr/>
        </p:nvSpPr>
        <p:spPr>
          <a:xfrm>
            <a:off x="5130413" y="1111311"/>
            <a:ext cx="20704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Hyperplonk</a:t>
            </a:r>
            <a:r>
              <a:rPr lang="en-US" sz="2000" b="1" dirty="0">
                <a:latin typeface="Montserrat" pitchFamily="2" charset="77"/>
              </a:rPr>
              <a:t>+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E3CAF5-97BA-129F-E42B-8DD232E6A097}"/>
              </a:ext>
            </a:extLst>
          </p:cNvPr>
          <p:cNvCxnSpPr>
            <a:cxnSpLocks/>
            <a:stCxn id="61" idx="1"/>
            <a:endCxn id="60" idx="0"/>
          </p:cNvCxnSpPr>
          <p:nvPr/>
        </p:nvCxnSpPr>
        <p:spPr>
          <a:xfrm flipH="1">
            <a:off x="1513222" y="1593242"/>
            <a:ext cx="1239503" cy="66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9FC4D9-D7B8-4FC0-2057-65DA07925C09}"/>
              </a:ext>
            </a:extLst>
          </p:cNvPr>
          <p:cNvCxnSpPr>
            <a:cxnSpLocks/>
            <a:stCxn id="61" idx="2"/>
            <a:endCxn id="44" idx="0"/>
          </p:cNvCxnSpPr>
          <p:nvPr/>
        </p:nvCxnSpPr>
        <p:spPr>
          <a:xfrm>
            <a:off x="3678319" y="1793297"/>
            <a:ext cx="2274610" cy="306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0BDE550-C5B7-ED80-1B6F-F7EF2732A4DF}"/>
              </a:ext>
            </a:extLst>
          </p:cNvPr>
          <p:cNvCxnSpPr>
            <a:cxnSpLocks/>
            <a:stCxn id="64" idx="2"/>
            <a:endCxn id="62" idx="0"/>
          </p:cNvCxnSpPr>
          <p:nvPr/>
        </p:nvCxnSpPr>
        <p:spPr>
          <a:xfrm>
            <a:off x="6165657" y="1511421"/>
            <a:ext cx="2697254" cy="56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E8DE1EC-0FA4-E27D-2A2A-9B244E3A528F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8862911" y="2829598"/>
            <a:ext cx="0" cy="364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28423D-9C03-4047-C344-DA205302C4C7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>
            <a:off x="5948818" y="4742362"/>
            <a:ext cx="1" cy="435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2DD4-E9C2-8022-9D08-169C69B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80C-EAE8-FA52-AD04-C1BA43CC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Adapt Plonk to the Boolean hypercube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High-degree gates support and batching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bg2"/>
                </a:solidFill>
              </a:rPr>
              <a:t>Hyperplonk</a:t>
            </a:r>
            <a:r>
              <a:rPr lang="en-US" dirty="0">
                <a:solidFill>
                  <a:schemeClr val="bg2"/>
                </a:solidFill>
              </a:rPr>
              <a:t>+: support lookup on the Boolean hypercube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84140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831-4389-C590-53F7-79BFE8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: High degree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590" y="1303668"/>
                <a:ext cx="11369622" cy="609157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2432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AE1461B-05DC-CFF8-1E74-60B9A771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90" y="1303668"/>
                <a:ext cx="11369622" cy="609157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EAE4CEA-C762-F4AD-6A88-174085DD0E1B}"/>
              </a:ext>
            </a:extLst>
          </p:cNvPr>
          <p:cNvGrpSpPr/>
          <p:nvPr/>
        </p:nvGrpSpPr>
        <p:grpSpPr>
          <a:xfrm>
            <a:off x="467999" y="2010864"/>
            <a:ext cx="11346213" cy="1433611"/>
            <a:chOff x="467999" y="2010864"/>
            <a:chExt cx="11346213" cy="1433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16E3E55-DFCE-B2D3-E226-F39B80DD70B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7999" y="2835318"/>
                  <a:ext cx="11346213" cy="609157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Bef>
                      <a:spcPts val="2432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⋅[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𝑔𝑎𝑡𝑒𝑠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16E3E55-DFCE-B2D3-E226-F39B80DD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999" y="2835318"/>
                  <a:ext cx="11346213" cy="609157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566440F-B3D0-F8C5-F19F-8ED0FC00E412}"/>
                </a:ext>
              </a:extLst>
            </p:cNvPr>
            <p:cNvSpPr/>
            <p:nvPr/>
          </p:nvSpPr>
          <p:spPr>
            <a:xfrm rot="5400000">
              <a:off x="6020279" y="2069493"/>
              <a:ext cx="726415" cy="609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067D28-4272-9CD7-2A2D-41DB9093AF02}"/>
              </a:ext>
            </a:extLst>
          </p:cNvPr>
          <p:cNvGrpSpPr/>
          <p:nvPr/>
        </p:nvGrpSpPr>
        <p:grpSpPr>
          <a:xfrm>
            <a:off x="7617387" y="2192493"/>
            <a:ext cx="4196825" cy="611432"/>
            <a:chOff x="7617387" y="2192493"/>
            <a:chExt cx="4196825" cy="611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64421D-56AC-67C4-E3BC-6B5483C2AA12}"/>
                    </a:ext>
                  </a:extLst>
                </p:cNvPr>
                <p:cNvSpPr txBox="1"/>
                <p:nvPr/>
              </p:nvSpPr>
              <p:spPr>
                <a:xfrm>
                  <a:off x="8636291" y="2192493"/>
                  <a:ext cx="3177921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high degree, e.g.,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64421D-56AC-67C4-E3BC-6B5483C2A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291" y="2192493"/>
                  <a:ext cx="3177921" cy="372410"/>
                </a:xfrm>
                <a:prstGeom prst="rect">
                  <a:avLst/>
                </a:prstGeom>
                <a:blipFill>
                  <a:blip r:embed="rId5"/>
                  <a:stretch>
                    <a:fillRect l="-1992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534FD76-78AC-0E51-C6C6-3670C5CEA4C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617387" y="2378698"/>
              <a:ext cx="1018904" cy="42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B7FCF5-10D6-D9A9-18E6-2B8B0D07E651}"/>
              </a:ext>
            </a:extLst>
          </p:cNvPr>
          <p:cNvSpPr txBox="1"/>
          <p:nvPr/>
        </p:nvSpPr>
        <p:spPr>
          <a:xfrm>
            <a:off x="467999" y="3693108"/>
            <a:ext cx="913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Benefit:</a:t>
            </a:r>
            <a:r>
              <a:rPr lang="en-US" sz="2800" dirty="0"/>
              <a:t> reduce the size of the circuit/witness -&gt; faster prover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82945-09F5-72C6-3063-19F1F3EB2579}"/>
              </a:ext>
            </a:extLst>
          </p:cNvPr>
          <p:cNvSpPr txBox="1"/>
          <p:nvPr/>
        </p:nvSpPr>
        <p:spPr>
          <a:xfrm>
            <a:off x="444590" y="2205648"/>
            <a:ext cx="515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gate formula can be more general</a:t>
            </a:r>
          </a:p>
          <a:p>
            <a:r>
              <a:rPr lang="en-US" dirty="0"/>
              <a:t>e.g. more selectors and more different custom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ACF31-981C-32C1-9E88-404AF5D1F102}"/>
                  </a:ext>
                </a:extLst>
              </p:cNvPr>
              <p:cNvSpPr txBox="1"/>
              <p:nvPr/>
            </p:nvSpPr>
            <p:spPr>
              <a:xfrm>
                <a:off x="467999" y="4366968"/>
                <a:ext cx="5040547" cy="15696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Plonk: more expensive quotient check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Quotient polynomial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Increase group operations</a:t>
                </a:r>
                <a:r>
                  <a:rPr lang="en-US" sz="1800" dirty="0"/>
                  <a:t> 😢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Higher degree poly-</a:t>
                </a:r>
                <a:r>
                  <a:rPr lang="en-US" dirty="0" err="1"/>
                  <a:t>mul</a:t>
                </a:r>
                <a:r>
                  <a:rPr lang="en-US" dirty="0"/>
                  <a:t> -&gt; larger-sized FFTs</a:t>
                </a:r>
                <a:r>
                  <a:rPr lang="en-US" sz="1800" dirty="0"/>
                  <a:t> 😢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deg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en-US" dirty="0"/>
                  <a:t> 😢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ACF31-981C-32C1-9E88-404AF5D1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9" y="4366968"/>
                <a:ext cx="5040547" cy="1569660"/>
              </a:xfrm>
              <a:prstGeom prst="rect">
                <a:avLst/>
              </a:prstGeom>
              <a:blipFill>
                <a:blip r:embed="rId6"/>
                <a:stretch>
                  <a:fillRect l="-1754" t="-3175" r="-752" b="-396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5A7A0F-C25C-DF53-88E1-1ED46E4260FF}"/>
                  </a:ext>
                </a:extLst>
              </p:cNvPr>
              <p:cNvSpPr/>
              <p:nvPr/>
            </p:nvSpPr>
            <p:spPr>
              <a:xfrm>
                <a:off x="467999" y="5937768"/>
                <a:ext cx="2837591" cy="600164"/>
              </a:xfrm>
              <a:prstGeom prst="rect">
                <a:avLst/>
              </a:pr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Quotient Check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𝑍𝑒𝑟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5A7A0F-C25C-DF53-88E1-1ED46E426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9" y="5937768"/>
                <a:ext cx="2837591" cy="600164"/>
              </a:xfrm>
              <a:prstGeom prst="rect">
                <a:avLst/>
              </a:prstGeom>
              <a:blipFill>
                <a:blip r:embed="rId7"/>
                <a:stretch>
                  <a:fillRect t="-8163" b="-12245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8879BD-C8A0-2159-0FC4-9D48FB9ED2DD}"/>
                  </a:ext>
                </a:extLst>
              </p:cNvPr>
              <p:cNvSpPr txBox="1"/>
              <p:nvPr/>
            </p:nvSpPr>
            <p:spPr>
              <a:xfrm>
                <a:off x="6424216" y="4366968"/>
                <a:ext cx="5767784" cy="12926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70C0"/>
                    </a:solidFill>
                  </a:rPr>
                  <a:t>Hyperplonk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: only affect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sumcheck</a:t>
                </a: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Sumcheck</a:t>
                </a:r>
                <a:r>
                  <a:rPr lang="en-US" dirty="0"/>
                  <a:t> consists mainly of field-operations </a:t>
                </a:r>
                <a:r>
                  <a:rPr lang="en-US" sz="1800" dirty="0"/>
                  <a:t>🎉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Sumcheck</a:t>
                </a:r>
                <a:r>
                  <a:rPr lang="en-US" dirty="0"/>
                  <a:t> only uses round polynomials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🎉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Allows much higher degree</a:t>
                </a:r>
                <a:r>
                  <a:rPr lang="en-US" sz="1800" dirty="0"/>
                  <a:t> 🎉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8879BD-C8A0-2159-0FC4-9D48FB9ED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6" y="4366968"/>
                <a:ext cx="5767784" cy="1292662"/>
              </a:xfrm>
              <a:prstGeom prst="rect">
                <a:avLst/>
              </a:prstGeom>
              <a:blipFill>
                <a:blip r:embed="rId8"/>
                <a:stretch>
                  <a:fillRect l="-1535" t="-3846" b="-576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A982E94-1A78-3DF5-355C-E7C37480A745}"/>
              </a:ext>
            </a:extLst>
          </p:cNvPr>
          <p:cNvGrpSpPr/>
          <p:nvPr/>
        </p:nvGrpSpPr>
        <p:grpSpPr>
          <a:xfrm>
            <a:off x="5701501" y="4967132"/>
            <a:ext cx="3551341" cy="1294654"/>
            <a:chOff x="5701501" y="4967132"/>
            <a:chExt cx="3551341" cy="1294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A4B89-3192-BB57-D4A4-717228BA5885}"/>
                </a:ext>
              </a:extLst>
            </p:cNvPr>
            <p:cNvSpPr txBox="1"/>
            <p:nvPr/>
          </p:nvSpPr>
          <p:spPr>
            <a:xfrm>
              <a:off x="5701501" y="4967132"/>
              <a:ext cx="529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V.S.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6AB2B7C-B4DA-BF25-304F-618A9391B23D}"/>
                    </a:ext>
                  </a:extLst>
                </p:cNvPr>
                <p:cNvSpPr/>
                <p:nvPr/>
              </p:nvSpPr>
              <p:spPr>
                <a:xfrm>
                  <a:off x="6415251" y="5661622"/>
                  <a:ext cx="2837591" cy="600164"/>
                </a:xfrm>
                <a:prstGeom prst="rect">
                  <a:avLst/>
                </a:prstGeom>
                <a:noFill/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Sum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c</a:t>
                  </a:r>
                  <a:r>
                    <a:rPr lang="en-US" b="0" dirty="0" err="1">
                      <a:solidFill>
                        <a:schemeClr val="tx1"/>
                      </a:solidFill>
                    </a:rPr>
                    <a:t>heck</a:t>
                  </a:r>
                  <a:endParaRPr lang="en-US" b="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6AB2B7C-B4DA-BF25-304F-618A9391B2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251" y="5661622"/>
                  <a:ext cx="2837591" cy="600164"/>
                </a:xfrm>
                <a:prstGeom prst="rect">
                  <a:avLst/>
                </a:prstGeom>
                <a:blipFill>
                  <a:blip r:embed="rId9"/>
                  <a:stretch>
                    <a:fillRect l="-7965" t="-30612" b="-102041"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259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4" grpId="0" build="allAtOnce" animBg="1"/>
      <p:bldP spid="5" grpId="0" animBg="1"/>
      <p:bldP spid="20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C6C7-9E7E-E7E2-2755-79D8882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Evaluations: High-degree Gates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44C7-743D-9218-CA11-ECCF8691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5" y="1533470"/>
            <a:ext cx="6947926" cy="486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22C02-3D81-632D-30F4-C928B56B01E0}"/>
              </a:ext>
            </a:extLst>
          </p:cNvPr>
          <p:cNvSpPr txBox="1"/>
          <p:nvPr/>
        </p:nvSpPr>
        <p:spPr>
          <a:xfrm>
            <a:off x="7885043" y="1626235"/>
            <a:ext cx="359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Degree 32 is only 20% more expensive than degree 2</a:t>
            </a:r>
          </a:p>
        </p:txBody>
      </p:sp>
    </p:spTree>
    <p:extLst>
      <p:ext uri="{BB962C8B-B14F-4D97-AF65-F5344CB8AC3E}">
        <p14:creationId xmlns:p14="http://schemas.microsoft.com/office/powerpoint/2010/main" val="418705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E5AE-3D9C-D263-837F-318DBA65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</a:t>
            </a:r>
            <a:r>
              <a:rPr lang="en-US" dirty="0" err="1"/>
              <a:t>Sumcheck</a:t>
            </a:r>
            <a:r>
              <a:rPr lang="en-US" dirty="0"/>
              <a:t> for High-degree Polynomials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F8DC6-8C58-B313-4FCE-1E71BBFD4F78}"/>
              </a:ext>
            </a:extLst>
          </p:cNvPr>
          <p:cNvSpPr txBox="1"/>
          <p:nvPr/>
        </p:nvSpPr>
        <p:spPr>
          <a:xfrm>
            <a:off x="1795962" y="1595222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13127-CA8C-A7E6-670A-63AE39C54F60}"/>
              </a:ext>
            </a:extLst>
          </p:cNvPr>
          <p:cNvSpPr txBox="1"/>
          <p:nvPr/>
        </p:nvSpPr>
        <p:spPr>
          <a:xfrm>
            <a:off x="8271255" y="1595222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735FD3-AD86-3F28-685D-8CC3BD8B9FF1}"/>
                  </a:ext>
                </a:extLst>
              </p:cNvPr>
              <p:cNvSpPr txBox="1"/>
              <p:nvPr/>
            </p:nvSpPr>
            <p:spPr>
              <a:xfrm>
                <a:off x="3462029" y="1094160"/>
                <a:ext cx="4458015" cy="4615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735FD3-AD86-3F28-685D-8CC3BD8B9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029" y="1094160"/>
                <a:ext cx="4458015" cy="461537"/>
              </a:xfrm>
              <a:prstGeom prst="rect">
                <a:avLst/>
              </a:prstGeom>
              <a:blipFill>
                <a:blip r:embed="rId3"/>
                <a:stretch>
                  <a:fillRect l="-1416" t="-94872" b="-1333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F14CBCB-2C84-A681-FE92-57E90C9D4D48}"/>
              </a:ext>
            </a:extLst>
          </p:cNvPr>
          <p:cNvGrpSpPr/>
          <p:nvPr/>
        </p:nvGrpSpPr>
        <p:grpSpPr>
          <a:xfrm>
            <a:off x="3557437" y="1711639"/>
            <a:ext cx="4267200" cy="427425"/>
            <a:chOff x="2580284" y="1701107"/>
            <a:chExt cx="4267200" cy="42742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688593A-8034-27C5-56C5-478323202224}"/>
                </a:ext>
              </a:extLst>
            </p:cNvPr>
            <p:cNvCxnSpPr/>
            <p:nvPr/>
          </p:nvCxnSpPr>
          <p:spPr>
            <a:xfrm>
              <a:off x="2580284" y="2128532"/>
              <a:ext cx="426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76FDC4E-ED32-38D0-DADA-292857175E6F}"/>
                    </a:ext>
                  </a:extLst>
                </p:cNvPr>
                <p:cNvSpPr txBox="1"/>
                <p:nvPr/>
              </p:nvSpPr>
              <p:spPr>
                <a:xfrm>
                  <a:off x="3543493" y="1701107"/>
                  <a:ext cx="2563009" cy="427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76FDC4E-ED32-38D0-DADA-292857175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493" y="1701107"/>
                  <a:ext cx="2563009" cy="427425"/>
                </a:xfrm>
                <a:prstGeom prst="rect">
                  <a:avLst/>
                </a:prstGeom>
                <a:blipFill>
                  <a:blip r:embed="rId4"/>
                  <a:stretch>
                    <a:fillRect t="-94286" b="-1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6F30E8-94FD-FE9D-947A-D15A6D8EFEBE}"/>
                  </a:ext>
                </a:extLst>
              </p:cNvPr>
              <p:cNvSpPr txBox="1"/>
              <p:nvPr/>
            </p:nvSpPr>
            <p:spPr>
              <a:xfrm>
                <a:off x="8375758" y="2218480"/>
                <a:ext cx="2525691" cy="3916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6F30E8-94FD-FE9D-947A-D15A6D8EF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758" y="2218480"/>
                <a:ext cx="2525691" cy="391646"/>
              </a:xfrm>
              <a:prstGeom prst="rect">
                <a:avLst/>
              </a:prstGeom>
              <a:blipFill>
                <a:blip r:embed="rId5"/>
                <a:stretch>
                  <a:fillRect l="-2000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6B3F0D-3330-AA3F-0BEA-DB068DA9412C}"/>
              </a:ext>
            </a:extLst>
          </p:cNvPr>
          <p:cNvGrpSpPr/>
          <p:nvPr/>
        </p:nvGrpSpPr>
        <p:grpSpPr>
          <a:xfrm>
            <a:off x="3557437" y="2283893"/>
            <a:ext cx="4267200" cy="390748"/>
            <a:chOff x="2580284" y="2273361"/>
            <a:chExt cx="4267200" cy="39074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39F2171-3D65-E476-EDF9-CF390A9EE16A}"/>
                </a:ext>
              </a:extLst>
            </p:cNvPr>
            <p:cNvCxnSpPr/>
            <p:nvPr/>
          </p:nvCxnSpPr>
          <p:spPr>
            <a:xfrm>
              <a:off x="2580284" y="2664109"/>
              <a:ext cx="4267200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AB92DF-F028-415E-1580-659A912157CF}"/>
                    </a:ext>
                  </a:extLst>
                </p:cNvPr>
                <p:cNvSpPr txBox="1"/>
                <p:nvPr/>
              </p:nvSpPr>
              <p:spPr>
                <a:xfrm>
                  <a:off x="4022464" y="2273361"/>
                  <a:ext cx="107753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AB92DF-F028-415E-1580-659A91215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2464" y="2273361"/>
                  <a:ext cx="1077539" cy="390748"/>
                </a:xfrm>
                <a:prstGeom prst="rect">
                  <a:avLst/>
                </a:prstGeom>
                <a:blipFill>
                  <a:blip r:embed="rId6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8B9756-45BD-25F9-2365-15B4E1D6E93D}"/>
              </a:ext>
            </a:extLst>
          </p:cNvPr>
          <p:cNvGrpSpPr/>
          <p:nvPr/>
        </p:nvGrpSpPr>
        <p:grpSpPr>
          <a:xfrm>
            <a:off x="3557437" y="3550969"/>
            <a:ext cx="4267200" cy="390748"/>
            <a:chOff x="2580284" y="3540437"/>
            <a:chExt cx="4267200" cy="39074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9EBFD7-5835-FF54-B429-70B36A13D8D3}"/>
                </a:ext>
              </a:extLst>
            </p:cNvPr>
            <p:cNvCxnSpPr/>
            <p:nvPr/>
          </p:nvCxnSpPr>
          <p:spPr>
            <a:xfrm>
              <a:off x="2580284" y="3931185"/>
              <a:ext cx="4267200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7415EB9-D675-5239-556D-6A65DA72AEC7}"/>
                    </a:ext>
                  </a:extLst>
                </p:cNvPr>
                <p:cNvSpPr txBox="1"/>
                <p:nvPr/>
              </p:nvSpPr>
              <p:spPr>
                <a:xfrm>
                  <a:off x="4022464" y="3540437"/>
                  <a:ext cx="1030731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7415EB9-D675-5239-556D-6A65DA72A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2464" y="3540437"/>
                  <a:ext cx="1030731" cy="390748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42D78D-D8DD-59B0-7979-26BB9F2E3B74}"/>
              </a:ext>
            </a:extLst>
          </p:cNvPr>
          <p:cNvGrpSpPr/>
          <p:nvPr/>
        </p:nvGrpSpPr>
        <p:grpSpPr>
          <a:xfrm>
            <a:off x="3557437" y="2634190"/>
            <a:ext cx="4267200" cy="780840"/>
            <a:chOff x="2580284" y="2623658"/>
            <a:chExt cx="4267200" cy="78084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F9B258C-F03D-EF14-1B9C-7247B9BF634E}"/>
                </a:ext>
              </a:extLst>
            </p:cNvPr>
            <p:cNvCxnSpPr/>
            <p:nvPr/>
          </p:nvCxnSpPr>
          <p:spPr>
            <a:xfrm>
              <a:off x="2580284" y="3395608"/>
              <a:ext cx="426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E19323-26EE-421F-D4FC-C5AE30A724D0}"/>
                    </a:ext>
                  </a:extLst>
                </p:cNvPr>
                <p:cNvSpPr txBox="1"/>
                <p:nvPr/>
              </p:nvSpPr>
              <p:spPr>
                <a:xfrm>
                  <a:off x="2991097" y="2980984"/>
                  <a:ext cx="3667799" cy="423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E19323-26EE-421F-D4FC-C5AE30A72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097" y="2980984"/>
                  <a:ext cx="3667799" cy="423514"/>
                </a:xfrm>
                <a:prstGeom prst="rect">
                  <a:avLst/>
                </a:prstGeom>
                <a:blipFill>
                  <a:blip r:embed="rId8"/>
                  <a:stretch>
                    <a:fillRect t="-91176" b="-1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1FC8B3-012C-6D93-4E9E-39DAC3C9B880}"/>
                </a:ext>
              </a:extLst>
            </p:cNvPr>
            <p:cNvSpPr txBox="1"/>
            <p:nvPr/>
          </p:nvSpPr>
          <p:spPr>
            <a:xfrm>
              <a:off x="4308509" y="2623658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86B7E0-5E09-1496-FCAE-54DAD0F7CFDB}"/>
                  </a:ext>
                </a:extLst>
              </p:cNvPr>
              <p:cNvSpPr txBox="1"/>
              <p:nvPr/>
            </p:nvSpPr>
            <p:spPr>
              <a:xfrm>
                <a:off x="8375758" y="3395376"/>
                <a:ext cx="336303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86B7E0-5E09-1496-FCAE-54DAD0F7C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758" y="3395376"/>
                <a:ext cx="3363037" cy="369332"/>
              </a:xfrm>
              <a:prstGeom prst="rect">
                <a:avLst/>
              </a:prstGeom>
              <a:blipFill>
                <a:blip r:embed="rId9"/>
                <a:stretch>
                  <a:fillRect l="-150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C8F626E-3BFB-8170-65A0-98BCCBB78940}"/>
              </a:ext>
            </a:extLst>
          </p:cNvPr>
          <p:cNvGrpSpPr/>
          <p:nvPr/>
        </p:nvGrpSpPr>
        <p:grpSpPr>
          <a:xfrm>
            <a:off x="3557437" y="3869441"/>
            <a:ext cx="4267200" cy="683599"/>
            <a:chOff x="2580284" y="3858909"/>
            <a:chExt cx="4267200" cy="6835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EC4D7A-8AF8-7C31-644E-792AA7316696}"/>
                </a:ext>
              </a:extLst>
            </p:cNvPr>
            <p:cNvSpPr txBox="1"/>
            <p:nvPr/>
          </p:nvSpPr>
          <p:spPr>
            <a:xfrm>
              <a:off x="4286798" y="3858909"/>
              <a:ext cx="516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</a:t>
              </a:r>
            </a:p>
            <a:p>
              <a:r>
                <a:rPr lang="en-US" dirty="0"/>
                <a:t>……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220A7FF-F435-E53B-2E1B-5BA8DA924387}"/>
                </a:ext>
              </a:extLst>
            </p:cNvPr>
            <p:cNvCxnSpPr/>
            <p:nvPr/>
          </p:nvCxnSpPr>
          <p:spPr>
            <a:xfrm>
              <a:off x="2580284" y="4542508"/>
              <a:ext cx="426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6F9C0B-7559-BAF6-232A-A0E1572CB3ED}"/>
                  </a:ext>
                </a:extLst>
              </p:cNvPr>
              <p:cNvSpPr txBox="1"/>
              <p:nvPr/>
            </p:nvSpPr>
            <p:spPr>
              <a:xfrm>
                <a:off x="8375758" y="4316865"/>
                <a:ext cx="2963888" cy="4113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6F9C0B-7559-BAF6-232A-A0E1572CB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758" y="4316865"/>
                <a:ext cx="2963888" cy="411395"/>
              </a:xfrm>
              <a:prstGeom prst="rect">
                <a:avLst/>
              </a:prstGeom>
              <a:blipFill>
                <a:blip r:embed="rId10"/>
                <a:stretch>
                  <a:fillRect l="-170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160973-F197-16A0-10F6-D3A01CECAEF6}"/>
                  </a:ext>
                </a:extLst>
              </p:cNvPr>
              <p:cNvSpPr txBox="1"/>
              <p:nvPr/>
            </p:nvSpPr>
            <p:spPr>
              <a:xfrm>
                <a:off x="651279" y="4728699"/>
                <a:ext cx="8653651" cy="200054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Optimizations to the classic </a:t>
                </a:r>
                <a:r>
                  <a:rPr lang="en-US" sz="2400" b="1" dirty="0" err="1"/>
                  <a:t>Sumcheck</a:t>
                </a:r>
                <a:r>
                  <a:rPr lang="en-US" sz="2400" b="1" dirty="0"/>
                  <a:t> [LFKN92]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univariate oracles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field </a:t>
                </a:r>
                <a:r>
                  <a:rPr lang="en-US" sz="2000" dirty="0" err="1"/>
                  <a:t>elems</a:t>
                </a:r>
                <a:r>
                  <a:rPr lang="en-US" sz="2000" dirty="0"/>
                  <a:t> -&gt; 1 group </a:t>
                </a:r>
                <a:r>
                  <a:rPr lang="en-US" sz="2000" dirty="0" err="1"/>
                  <a:t>elem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Decrease the number of queries per round: 3 queries -&gt; 1 query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More efficient algorithm for computing </a:t>
                </a:r>
                <a:r>
                  <a:rPr lang="en-US" sz="2000" dirty="0" err="1"/>
                  <a:t>Sumcheck</a:t>
                </a:r>
                <a:r>
                  <a:rPr lang="en-US" sz="2000" dirty="0"/>
                  <a:t> for high-degree polynomials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certain custom gates)</a:t>
                </a:r>
                <a:r>
                  <a:rPr lang="en-US" sz="2000" b="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practice, replace FFTs with Karatsuba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160973-F197-16A0-10F6-D3A01CECA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9" y="4728699"/>
                <a:ext cx="8653651" cy="2000548"/>
              </a:xfrm>
              <a:prstGeom prst="rect">
                <a:avLst/>
              </a:prstGeom>
              <a:blipFill>
                <a:blip r:embed="rId11"/>
                <a:stretch>
                  <a:fillRect l="-1173" t="-2532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8C8C7-FE07-1039-8751-86204FCD5781}"/>
              </a:ext>
            </a:extLst>
          </p:cNvPr>
          <p:cNvGrpSpPr/>
          <p:nvPr/>
        </p:nvGrpSpPr>
        <p:grpSpPr>
          <a:xfrm>
            <a:off x="7636049" y="4764100"/>
            <a:ext cx="4377379" cy="646331"/>
            <a:chOff x="7636049" y="4764100"/>
            <a:chExt cx="437737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46201B9-E52E-3CEE-82B8-358A334A04E4}"/>
                    </a:ext>
                  </a:extLst>
                </p:cNvPr>
                <p:cNvSpPr txBox="1"/>
                <p:nvPr/>
              </p:nvSpPr>
              <p:spPr>
                <a:xfrm>
                  <a:off x="9304930" y="4764100"/>
                  <a:ext cx="27084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No proof size/verifier </a:t>
                  </a:r>
                </a:p>
                <a:p>
                  <a:r>
                    <a:rPr lang="en-US" dirty="0"/>
                    <a:t>dependence 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anymore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46201B9-E52E-3CEE-82B8-358A334A0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4930" y="4764100"/>
                  <a:ext cx="2708498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1860" t="-5769" r="-1395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B2DF0C-A9E3-D481-15AF-86826A7BD7CF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636049" y="5087266"/>
              <a:ext cx="1668881" cy="1931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4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9" grpId="0" animBg="1"/>
      <p:bldP spid="4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CE4F-B805-FBBA-72DA-AC3D14D4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Hyperplonk</a:t>
            </a:r>
            <a:r>
              <a:rPr lang="en-US" dirty="0"/>
              <a:t> </a:t>
            </a:r>
            <a:r>
              <a:rPr lang="en-US" dirty="0" err="1"/>
              <a:t>PolyIOP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/>
              <p:nvPr/>
            </p:nvSpPr>
            <p:spPr>
              <a:xfrm>
                <a:off x="452628" y="2609920"/>
                <a:ext cx="2353850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i="1" u="sng" baseline="-25000" dirty="0"/>
                      <m:t>p</m:t>
                    </m:r>
                    <m:r>
                      <m:rPr>
                        <m:nor/>
                      </m:rPr>
                      <a:rPr lang="en-US" sz="2667" u="sng" dirty="0"/>
                      <m:t>,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67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2609920"/>
                <a:ext cx="2353850" cy="493020"/>
              </a:xfrm>
              <a:prstGeom prst="rect">
                <a:avLst/>
              </a:prstGeom>
              <a:blipFill>
                <a:blip r:embed="rId3"/>
                <a:stretch>
                  <a:fillRect l="-3763" t="-2500" r="-32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/>
              <p:nvPr/>
            </p:nvSpPr>
            <p:spPr>
              <a:xfrm>
                <a:off x="8157146" y="2609920"/>
                <a:ext cx="2147447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Verifier V(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u="sng" baseline="-25000" dirty="0"/>
                      <m:t>v</m:t>
                    </m:r>
                    <m:r>
                      <m:rPr>
                        <m:nor/>
                      </m:rPr>
                      <a:rPr lang="en-US" sz="2667" u="sng" dirty="0"/>
                      <m:t>, 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46" y="2609920"/>
                <a:ext cx="2147447" cy="493020"/>
              </a:xfrm>
              <a:prstGeom prst="rect">
                <a:avLst/>
              </a:prstGeom>
              <a:blipFill>
                <a:blip r:embed="rId4"/>
                <a:stretch>
                  <a:fillRect l="-4706" t="-10000" r="-35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17CD2-5906-0A97-0910-390E6A735391}"/>
              </a:ext>
            </a:extLst>
          </p:cNvPr>
          <p:cNvGrpSpPr/>
          <p:nvPr/>
        </p:nvGrpSpPr>
        <p:grpSpPr>
          <a:xfrm>
            <a:off x="3196956" y="2674669"/>
            <a:ext cx="4330692" cy="499751"/>
            <a:chOff x="2185268" y="1338159"/>
            <a:chExt cx="3248019" cy="37481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F07C18-DC8C-ACC3-70EB-BCCBBD656739}"/>
                </a:ext>
              </a:extLst>
            </p:cNvPr>
            <p:cNvGrpSpPr/>
            <p:nvPr/>
          </p:nvGrpSpPr>
          <p:grpSpPr>
            <a:xfrm>
              <a:off x="2232887" y="1338159"/>
              <a:ext cx="3200400" cy="359319"/>
              <a:chOff x="2971800" y="4070135"/>
              <a:chExt cx="3200400" cy="35931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A445A3A-9E78-CBEA-2F3F-44F51305A20C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72A20B1-D796-CA5F-E1A6-285CA12BA6D1}"/>
                      </a:ext>
                    </a:extLst>
                  </p:cNvPr>
                  <p:cNvSpPr txBox="1"/>
                  <p:nvPr/>
                </p:nvSpPr>
                <p:spPr>
                  <a:xfrm>
                    <a:off x="3719003" y="4070135"/>
                    <a:ext cx="1575095" cy="30941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13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130" baseline="-25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72A20B1-D796-CA5F-E1A6-285CA12BA6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9003" y="4070135"/>
                    <a:ext cx="1575095" cy="3094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889" b="-13889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ACEF9-858E-C9AF-E24F-4B54FDE8EFCF}"/>
                </a:ext>
              </a:extLst>
            </p:cNvPr>
            <p:cNvSpPr txBox="1"/>
            <p:nvPr/>
          </p:nvSpPr>
          <p:spPr>
            <a:xfrm>
              <a:off x="2185268" y="1397549"/>
              <a:ext cx="647678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F32E3-F2DF-06D4-EB3F-BB9160B99BC4}"/>
                  </a:ext>
                </a:extLst>
              </p:cNvPr>
              <p:cNvSpPr txBox="1"/>
              <p:nvPr/>
            </p:nvSpPr>
            <p:spPr>
              <a:xfrm>
                <a:off x="452628" y="1430208"/>
                <a:ext cx="25001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Preprocessor S(</a:t>
                </a:r>
                <a14:m>
                  <m:oMath xmlns:m="http://schemas.openxmlformats.org/officeDocument/2006/math">
                    <m:r>
                      <a:rPr lang="en-US" sz="2400" i="1" u="sng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F32E3-F2DF-06D4-EB3F-BB9160B99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1430208"/>
                <a:ext cx="2500122" cy="461665"/>
              </a:xfrm>
              <a:prstGeom prst="rect">
                <a:avLst/>
              </a:prstGeom>
              <a:blipFill>
                <a:blip r:embed="rId6"/>
                <a:stretch>
                  <a:fillRect l="-353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6128242-02A4-603B-5AF9-A836D55D3FC4}"/>
              </a:ext>
            </a:extLst>
          </p:cNvPr>
          <p:cNvGrpSpPr/>
          <p:nvPr/>
        </p:nvGrpSpPr>
        <p:grpSpPr>
          <a:xfrm>
            <a:off x="3219189" y="1474388"/>
            <a:ext cx="4330692" cy="481907"/>
            <a:chOff x="2185268" y="1351542"/>
            <a:chExt cx="3248019" cy="36143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E4847A-7D40-7E79-C198-09A59559C01E}"/>
                </a:ext>
              </a:extLst>
            </p:cNvPr>
            <p:cNvGrpSpPr/>
            <p:nvPr/>
          </p:nvGrpSpPr>
          <p:grpSpPr>
            <a:xfrm>
              <a:off x="2232887" y="1351542"/>
              <a:ext cx="3200400" cy="345936"/>
              <a:chOff x="2971800" y="4083518"/>
              <a:chExt cx="3200400" cy="345936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08B2B2B-63E4-E6E3-DC4B-EF4E3AA5F807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561300B-B7A5-B6AE-5C7C-145EB2D4F3EA}"/>
                      </a:ext>
                    </a:extLst>
                  </p:cNvPr>
                  <p:cNvSpPr txBox="1"/>
                  <p:nvPr/>
                </p:nvSpPr>
                <p:spPr>
                  <a:xfrm>
                    <a:off x="3702929" y="4083518"/>
                    <a:ext cx="1055337" cy="30941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13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13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3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3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13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13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3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2130" baseline="-250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561300B-B7A5-B6AE-5C7C-145EB2D4F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929" y="4083518"/>
                    <a:ext cx="1055337" cy="3094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889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CAAEB2-5076-3CA1-7013-CCE5B9A3DA9A}"/>
                </a:ext>
              </a:extLst>
            </p:cNvPr>
            <p:cNvSpPr txBox="1"/>
            <p:nvPr/>
          </p:nvSpPr>
          <p:spPr>
            <a:xfrm>
              <a:off x="2185268" y="1397549"/>
              <a:ext cx="647678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BAA876B-7711-45BB-E6CE-97A1697AF19A}"/>
              </a:ext>
            </a:extLst>
          </p:cNvPr>
          <p:cNvSpPr txBox="1"/>
          <p:nvPr/>
        </p:nvSpPr>
        <p:spPr>
          <a:xfrm>
            <a:off x="4251204" y="2268064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be a single commitment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32EA33-24D5-6973-D413-807C894F72ED}"/>
              </a:ext>
            </a:extLst>
          </p:cNvPr>
          <p:cNvSpPr txBox="1"/>
          <p:nvPr/>
        </p:nvSpPr>
        <p:spPr>
          <a:xfrm>
            <a:off x="8286750" y="5949629"/>
            <a:ext cx="27655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single</a:t>
            </a:r>
            <a:r>
              <a:rPr lang="en-US" dirty="0"/>
              <a:t> evaluation query </a:t>
            </a:r>
          </a:p>
          <a:p>
            <a:r>
              <a:rPr lang="en-US" dirty="0"/>
              <a:t>on a multilinear polynomial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6B6689-E766-136D-2A6F-FC5D0EA59C6C}"/>
              </a:ext>
            </a:extLst>
          </p:cNvPr>
          <p:cNvGrpSpPr/>
          <p:nvPr/>
        </p:nvGrpSpPr>
        <p:grpSpPr>
          <a:xfrm>
            <a:off x="5394046" y="5948237"/>
            <a:ext cx="2892704" cy="646331"/>
            <a:chOff x="5394046" y="5948237"/>
            <a:chExt cx="2892704" cy="64633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31F1EE-57A9-D91D-FAAD-4EB5AFF6A875}"/>
                </a:ext>
              </a:extLst>
            </p:cNvPr>
            <p:cNvSpPr txBox="1"/>
            <p:nvPr/>
          </p:nvSpPr>
          <p:spPr>
            <a:xfrm>
              <a:off x="5394046" y="5948237"/>
              <a:ext cx="2319609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 </a:t>
              </a:r>
              <a:r>
                <a:rPr lang="en-US" b="1" dirty="0"/>
                <a:t>single</a:t>
              </a:r>
              <a:r>
                <a:rPr lang="en-US" dirty="0"/>
                <a:t> PCS eval proof</a:t>
              </a:r>
            </a:p>
            <a:p>
              <a:r>
                <a:rPr lang="en-US" dirty="0"/>
                <a:t>in the SNARK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0DA3204-E87E-5F9F-00EE-29F67EE76B3A}"/>
                </a:ext>
              </a:extLst>
            </p:cNvPr>
            <p:cNvCxnSpPr>
              <a:cxnSpLocks/>
              <a:stCxn id="61" idx="1"/>
              <a:endCxn id="62" idx="3"/>
            </p:cNvCxnSpPr>
            <p:nvPr/>
          </p:nvCxnSpPr>
          <p:spPr>
            <a:xfrm flipH="1" flipV="1">
              <a:off x="7713655" y="6271403"/>
              <a:ext cx="573095" cy="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E5754-0D48-E3F6-6BB6-57F9FB8E1FFB}"/>
              </a:ext>
            </a:extLst>
          </p:cNvPr>
          <p:cNvGrpSpPr/>
          <p:nvPr/>
        </p:nvGrpSpPr>
        <p:grpSpPr>
          <a:xfrm>
            <a:off x="3260448" y="3428998"/>
            <a:ext cx="4267200" cy="647304"/>
            <a:chOff x="3260448" y="3428998"/>
            <a:chExt cx="4267200" cy="6473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C8C13F-54BA-4B82-6975-1A5F3FE08D2C}"/>
                </a:ext>
              </a:extLst>
            </p:cNvPr>
            <p:cNvGrpSpPr/>
            <p:nvPr/>
          </p:nvGrpSpPr>
          <p:grpSpPr>
            <a:xfrm>
              <a:off x="3260448" y="3428998"/>
              <a:ext cx="4267200" cy="494904"/>
              <a:chOff x="2232887" y="1326300"/>
              <a:chExt cx="3200400" cy="371178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C86D3E9-D472-ACB0-72E6-2B2E6184D6B6}"/>
                  </a:ext>
                </a:extLst>
              </p:cNvPr>
              <p:cNvCxnSpPr/>
              <p:nvPr/>
            </p:nvCxnSpPr>
            <p:spPr>
              <a:xfrm>
                <a:off x="2232887" y="1697478"/>
                <a:ext cx="32004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E3346E5-555E-B4CD-C8E9-56C18DC13EE4}"/>
                  </a:ext>
                </a:extLst>
              </p:cNvPr>
              <p:cNvSpPr txBox="1"/>
              <p:nvPr/>
            </p:nvSpPr>
            <p:spPr>
              <a:xfrm>
                <a:off x="2711699" y="1326300"/>
                <a:ext cx="2111876" cy="315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33" dirty="0" err="1"/>
                  <a:t>PolyIOP</a:t>
                </a:r>
                <a:r>
                  <a:rPr lang="en-US" sz="2133" dirty="0"/>
                  <a:t> for gate check </a:t>
                </a: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FC75112-5CF4-571F-F77B-6CBDF4BD9268}"/>
                </a:ext>
              </a:extLst>
            </p:cNvPr>
            <p:cNvCxnSpPr/>
            <p:nvPr/>
          </p:nvCxnSpPr>
          <p:spPr>
            <a:xfrm>
              <a:off x="3260448" y="4076302"/>
              <a:ext cx="4267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81094F-8136-9EE9-2429-9D680F4F8C38}"/>
              </a:ext>
            </a:extLst>
          </p:cNvPr>
          <p:cNvGrpSpPr/>
          <p:nvPr/>
        </p:nvGrpSpPr>
        <p:grpSpPr>
          <a:xfrm>
            <a:off x="3260446" y="4348362"/>
            <a:ext cx="4267200" cy="623734"/>
            <a:chOff x="3260446" y="4348362"/>
            <a:chExt cx="4267200" cy="62373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7FE939-E46F-512D-ADB6-43963E4F7912}"/>
                </a:ext>
              </a:extLst>
            </p:cNvPr>
            <p:cNvGrpSpPr/>
            <p:nvPr/>
          </p:nvGrpSpPr>
          <p:grpSpPr>
            <a:xfrm>
              <a:off x="3260446" y="4348362"/>
              <a:ext cx="4267200" cy="471334"/>
              <a:chOff x="2232887" y="1343978"/>
              <a:chExt cx="3200400" cy="353500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58FFAED-439D-23B5-52A6-2EEC18C24DAF}"/>
                  </a:ext>
                </a:extLst>
              </p:cNvPr>
              <p:cNvCxnSpPr/>
              <p:nvPr/>
            </p:nvCxnSpPr>
            <p:spPr>
              <a:xfrm>
                <a:off x="2232887" y="1697478"/>
                <a:ext cx="32004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C96C13-F1A7-EDFC-FF90-2A6F1754EEAC}"/>
                  </a:ext>
                </a:extLst>
              </p:cNvPr>
              <p:cNvSpPr txBox="1"/>
              <p:nvPr/>
            </p:nvSpPr>
            <p:spPr>
              <a:xfrm>
                <a:off x="2711701" y="1343978"/>
                <a:ext cx="2199160" cy="315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 err="1"/>
                  <a:t>PolyIOP</a:t>
                </a:r>
                <a:r>
                  <a:rPr lang="en-US" sz="2133" dirty="0"/>
                  <a:t> for wiring check </a:t>
                </a: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4C0B828-988D-0810-4841-FB710BEFB6D0}"/>
                </a:ext>
              </a:extLst>
            </p:cNvPr>
            <p:cNvCxnSpPr/>
            <p:nvPr/>
          </p:nvCxnSpPr>
          <p:spPr>
            <a:xfrm>
              <a:off x="3260446" y="4972096"/>
              <a:ext cx="4267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D952C-F1BF-51DC-F42A-AA056CC89FDB}"/>
              </a:ext>
            </a:extLst>
          </p:cNvPr>
          <p:cNvGrpSpPr/>
          <p:nvPr/>
        </p:nvGrpSpPr>
        <p:grpSpPr>
          <a:xfrm>
            <a:off x="3219189" y="5193384"/>
            <a:ext cx="4282440" cy="645209"/>
            <a:chOff x="3219189" y="5193384"/>
            <a:chExt cx="4282440" cy="64520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2FA597-1262-BA23-D9E7-937B885ADA59}"/>
                </a:ext>
              </a:extLst>
            </p:cNvPr>
            <p:cNvGrpSpPr/>
            <p:nvPr/>
          </p:nvGrpSpPr>
          <p:grpSpPr>
            <a:xfrm>
              <a:off x="3219189" y="5193384"/>
              <a:ext cx="4267200" cy="492809"/>
              <a:chOff x="2232887" y="1327871"/>
              <a:chExt cx="3200400" cy="369607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14F3DFE-4699-72EA-C3B6-347A97B3B4E0}"/>
                  </a:ext>
                </a:extLst>
              </p:cNvPr>
              <p:cNvCxnSpPr/>
              <p:nvPr/>
            </p:nvCxnSpPr>
            <p:spPr>
              <a:xfrm>
                <a:off x="2232887" y="1697478"/>
                <a:ext cx="32004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F7CEBF-E5DD-6960-9FB0-B588492554FE}"/>
                  </a:ext>
                </a:extLst>
              </p:cNvPr>
              <p:cNvSpPr txBox="1"/>
              <p:nvPr/>
            </p:nvSpPr>
            <p:spPr>
              <a:xfrm>
                <a:off x="2742643" y="1327871"/>
                <a:ext cx="2334485" cy="315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33" dirty="0" err="1"/>
                  <a:t>PolyIOP</a:t>
                </a:r>
                <a:r>
                  <a:rPr lang="en-US" sz="2133" dirty="0"/>
                  <a:t> for batch evaluate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0435735-B731-0DE5-9B1A-2A23EFB2802A}"/>
                </a:ext>
              </a:extLst>
            </p:cNvPr>
            <p:cNvCxnSpPr/>
            <p:nvPr/>
          </p:nvCxnSpPr>
          <p:spPr>
            <a:xfrm>
              <a:off x="3234429" y="5838593"/>
              <a:ext cx="4267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3476596-5607-4930-4336-452B91A284C8}"/>
              </a:ext>
            </a:extLst>
          </p:cNvPr>
          <p:cNvSpPr txBox="1"/>
          <p:nvPr/>
        </p:nvSpPr>
        <p:spPr>
          <a:xfrm>
            <a:off x="8286750" y="5221631"/>
            <a:ext cx="22768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14+ poly eval queries?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18A067-A8B6-8B2A-9FB0-70CBD602D6E7}"/>
              </a:ext>
            </a:extLst>
          </p:cNvPr>
          <p:cNvSpPr txBox="1"/>
          <p:nvPr/>
        </p:nvSpPr>
        <p:spPr>
          <a:xfrm>
            <a:off x="8286750" y="4857632"/>
            <a:ext cx="246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many PCS eval proofs </a:t>
            </a:r>
            <a:r>
              <a:rPr lang="en-US" dirty="0"/>
              <a:t>😢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C81FF2-64A0-9DB3-08AE-D0CD0D6BCF08}"/>
              </a:ext>
            </a:extLst>
          </p:cNvPr>
          <p:cNvGrpSpPr/>
          <p:nvPr/>
        </p:nvGrpSpPr>
        <p:grpSpPr>
          <a:xfrm>
            <a:off x="298355" y="3820987"/>
            <a:ext cx="2898601" cy="1134764"/>
            <a:chOff x="274517" y="3908016"/>
            <a:chExt cx="2898601" cy="11347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A682EA-1EB3-D899-B929-34076D8A98D0}"/>
                </a:ext>
              </a:extLst>
            </p:cNvPr>
            <p:cNvSpPr txBox="1"/>
            <p:nvPr/>
          </p:nvSpPr>
          <p:spPr>
            <a:xfrm>
              <a:off x="274517" y="4069148"/>
              <a:ext cx="2662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underlying </a:t>
              </a:r>
              <a:r>
                <a:rPr lang="en-US" dirty="0" err="1"/>
                <a:t>Sumchecks</a:t>
              </a:r>
              <a:endParaRPr lang="en-US" dirty="0"/>
            </a:p>
            <a:p>
              <a:r>
                <a:rPr lang="en-US" dirty="0"/>
                <a:t>can be batched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E9311929-1CA2-A553-9215-60FF8BE7159A}"/>
                </a:ext>
              </a:extLst>
            </p:cNvPr>
            <p:cNvSpPr/>
            <p:nvPr/>
          </p:nvSpPr>
          <p:spPr>
            <a:xfrm>
              <a:off x="2896893" y="3908016"/>
              <a:ext cx="276225" cy="1134764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6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4" grpId="0"/>
      <p:bldP spid="61" grpId="0" animBg="1"/>
      <p:bldP spid="70" grpId="0" animBg="1"/>
      <p:bldP spid="70" grpId="1" animBg="1"/>
      <p:bldP spid="71" grpId="0"/>
      <p:bldP spid="7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5687E2-A1CB-8A93-2FFF-7916884B60E0}"/>
                  </a:ext>
                </a:extLst>
              </p:cNvPr>
              <p:cNvSpPr txBox="1"/>
              <p:nvPr/>
            </p:nvSpPr>
            <p:spPr>
              <a:xfrm>
                <a:off x="6923734" y="4444895"/>
                <a:ext cx="4244881" cy="16927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Our results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Prover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(optimal)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-factor improvement (k&gt;13 in HP)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communication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000" dirty="0"/>
                  <a:t> verification time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5687E2-A1CB-8A93-2FFF-7916884B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34" y="4444895"/>
                <a:ext cx="4244881" cy="1692771"/>
              </a:xfrm>
              <a:prstGeom prst="rect">
                <a:avLst/>
              </a:prstGeom>
              <a:blipFill>
                <a:blip r:embed="rId3"/>
                <a:stretch>
                  <a:fillRect l="-2388" t="-2222" r="-597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8C52C67-FB38-FA1D-A063-53799750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Batch Evaluations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58CE83-D4F7-66F6-069C-433BD8889F81}"/>
                  </a:ext>
                </a:extLst>
              </p:cNvPr>
              <p:cNvSpPr txBox="1"/>
              <p:nvPr/>
            </p:nvSpPr>
            <p:spPr>
              <a:xfrm>
                <a:off x="455684" y="1434890"/>
                <a:ext cx="8222572" cy="5178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58CE83-D4F7-66F6-069C-433BD8889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4" y="1434890"/>
                <a:ext cx="8222572" cy="517834"/>
              </a:xfrm>
              <a:prstGeom prst="rect">
                <a:avLst/>
              </a:prstGeom>
              <a:blipFill>
                <a:blip r:embed="rId5"/>
                <a:stretch>
                  <a:fillRect l="-1077" b="-18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8CE3B-AF8F-AD40-F91C-28B7416B114A}"/>
                  </a:ext>
                </a:extLst>
              </p:cNvPr>
              <p:cNvSpPr txBox="1"/>
              <p:nvPr/>
            </p:nvSpPr>
            <p:spPr>
              <a:xfrm>
                <a:off x="453248" y="4444895"/>
                <a:ext cx="6420347" cy="20621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Requirements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Prover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the time complexity of k poly evaluations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Logarithmic communication/rounds and verification time</a:t>
                </a:r>
              </a:p>
              <a:p>
                <a:r>
                  <a:rPr lang="en-US" sz="2400" b="1" dirty="0"/>
                  <a:t>State-of-the-arts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Halo-infinite [BDFG20] only works for univariate polys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Thaler’s solution has prover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8CE3B-AF8F-AD40-F91C-28B7416B1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48" y="4444895"/>
                <a:ext cx="6420347" cy="2062103"/>
              </a:xfrm>
              <a:prstGeom prst="rect">
                <a:avLst/>
              </a:prstGeom>
              <a:blipFill>
                <a:blip r:embed="rId6"/>
                <a:stretch>
                  <a:fillRect l="-1381" t="-1829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121A41B-8EAD-97F0-E646-C038C69226C2}"/>
              </a:ext>
            </a:extLst>
          </p:cNvPr>
          <p:cNvGrpSpPr/>
          <p:nvPr/>
        </p:nvGrpSpPr>
        <p:grpSpPr>
          <a:xfrm>
            <a:off x="452628" y="2252866"/>
            <a:ext cx="9851965" cy="891824"/>
            <a:chOff x="452628" y="2252866"/>
            <a:chExt cx="9851965" cy="8918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A87C1C-945F-6144-EEAE-DBD626D3E59F}"/>
                </a:ext>
              </a:extLst>
            </p:cNvPr>
            <p:cNvGrpSpPr/>
            <p:nvPr/>
          </p:nvGrpSpPr>
          <p:grpSpPr>
            <a:xfrm>
              <a:off x="3273084" y="2462253"/>
              <a:ext cx="4267200" cy="530037"/>
              <a:chOff x="2232887" y="1299950"/>
              <a:chExt cx="3200400" cy="39752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6E48BF2-5EB2-D602-0C43-33FB625D3E96}"/>
                  </a:ext>
                </a:extLst>
              </p:cNvPr>
              <p:cNvCxnSpPr/>
              <p:nvPr/>
            </p:nvCxnSpPr>
            <p:spPr>
              <a:xfrm>
                <a:off x="2232887" y="1697478"/>
                <a:ext cx="32004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DC1CB3-35A4-9C6C-02DB-E7A0E09FE05A}"/>
                  </a:ext>
                </a:extLst>
              </p:cNvPr>
              <p:cNvSpPr txBox="1"/>
              <p:nvPr/>
            </p:nvSpPr>
            <p:spPr>
              <a:xfrm>
                <a:off x="2689417" y="1299950"/>
                <a:ext cx="2400032" cy="323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 err="1"/>
                  <a:t>PolyIOP</a:t>
                </a:r>
                <a:r>
                  <a:rPr lang="en-US" sz="2200" dirty="0"/>
                  <a:t> for batch evaluate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634DBC-0032-A450-5D48-35DB1632FF8D}"/>
                </a:ext>
              </a:extLst>
            </p:cNvPr>
            <p:cNvCxnSpPr/>
            <p:nvPr/>
          </p:nvCxnSpPr>
          <p:spPr>
            <a:xfrm>
              <a:off x="3273084" y="3144690"/>
              <a:ext cx="4267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00CFB6-97C9-0134-3D82-87447D14C77B}"/>
                    </a:ext>
                  </a:extLst>
                </p:cNvPr>
                <p:cNvSpPr txBox="1"/>
                <p:nvPr/>
              </p:nvSpPr>
              <p:spPr>
                <a:xfrm>
                  <a:off x="452628" y="2252866"/>
                  <a:ext cx="2353850" cy="493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Prover P(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u="sng" dirty="0"/>
                        <m:t>S</m:t>
                      </m:r>
                      <m:r>
                        <m:rPr>
                          <m:nor/>
                        </m:rPr>
                        <a:rPr lang="en-US" sz="2667" i="1" u="sng" baseline="-25000" dirty="0"/>
                        <m:t>p</m:t>
                      </m:r>
                      <m:r>
                        <m:rPr>
                          <m:nor/>
                        </m:rPr>
                        <a:rPr lang="en-US" sz="2667" u="sng" dirty="0"/>
                        <m:t>,</m:t>
                      </m:r>
                      <m:r>
                        <a:rPr lang="en-US" sz="2667" b="1" i="1" u="sng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u="sng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667" b="1" i="1" u="sng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en-US" sz="2400" u="sng" dirty="0"/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00CFB6-97C9-0134-3D82-87447D14C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28" y="2252866"/>
                  <a:ext cx="2353850" cy="493020"/>
                </a:xfrm>
                <a:prstGeom prst="rect">
                  <a:avLst/>
                </a:prstGeom>
                <a:blipFill>
                  <a:blip r:embed="rId7"/>
                  <a:stretch>
                    <a:fillRect l="-3763" t="-2500" r="-322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CA469E-4CF6-60F4-C36B-0110CCE25C14}"/>
                    </a:ext>
                  </a:extLst>
                </p:cNvPr>
                <p:cNvSpPr txBox="1"/>
                <p:nvPr/>
              </p:nvSpPr>
              <p:spPr>
                <a:xfrm>
                  <a:off x="8157146" y="2252866"/>
                  <a:ext cx="2147447" cy="493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Verifier V(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u="sng" dirty="0"/>
                        <m:t>S</m:t>
                      </m:r>
                      <m:r>
                        <m:rPr>
                          <m:nor/>
                        </m:rPr>
                        <a:rPr lang="en-US" sz="2667" u="sng" baseline="-25000" dirty="0"/>
                        <m:t>v</m:t>
                      </m:r>
                      <m:r>
                        <m:rPr>
                          <m:nor/>
                        </m:rPr>
                        <a:rPr lang="en-US" sz="2667" u="sng" dirty="0"/>
                        <m:t>, </m:t>
                      </m:r>
                      <m:r>
                        <a:rPr lang="en-US" sz="2667" b="1" i="1" u="sng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400" u="sng" dirty="0"/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CA469E-4CF6-60F4-C36B-0110CCE25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146" y="2252866"/>
                  <a:ext cx="2147447" cy="493020"/>
                </a:xfrm>
                <a:prstGeom prst="rect">
                  <a:avLst/>
                </a:prstGeom>
                <a:blipFill>
                  <a:blip r:embed="rId8"/>
                  <a:stretch>
                    <a:fillRect l="-4706" t="-10000" r="-3529"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14198D-7BEA-0D4B-951D-4651DC73C1CE}"/>
              </a:ext>
            </a:extLst>
          </p:cNvPr>
          <p:cNvGrpSpPr/>
          <p:nvPr/>
        </p:nvGrpSpPr>
        <p:grpSpPr>
          <a:xfrm>
            <a:off x="5225076" y="3431509"/>
            <a:ext cx="5943539" cy="707886"/>
            <a:chOff x="5225076" y="3431509"/>
            <a:chExt cx="5943539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761DE-2691-271A-57CE-160A3CFA3900}"/>
                </a:ext>
              </a:extLst>
            </p:cNvPr>
            <p:cNvSpPr txBox="1"/>
            <p:nvPr/>
          </p:nvSpPr>
          <p:spPr>
            <a:xfrm>
              <a:off x="8117780" y="3431509"/>
              <a:ext cx="3050835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 </a:t>
              </a:r>
              <a:r>
                <a:rPr lang="en-US" sz="2000" b="1" dirty="0"/>
                <a:t>single</a:t>
              </a:r>
              <a:r>
                <a:rPr lang="en-US" sz="2000" dirty="0"/>
                <a:t> evaluation query </a:t>
              </a:r>
            </a:p>
            <a:p>
              <a:r>
                <a:rPr lang="en-US" sz="2000" dirty="0"/>
                <a:t>on a multilinear polynomial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C63970-80B6-50C1-ACFD-A29511E389FF}"/>
                </a:ext>
              </a:extLst>
            </p:cNvPr>
            <p:cNvGrpSpPr/>
            <p:nvPr/>
          </p:nvGrpSpPr>
          <p:grpSpPr>
            <a:xfrm>
              <a:off x="5225076" y="3471627"/>
              <a:ext cx="2892704" cy="646331"/>
              <a:chOff x="5394046" y="5948237"/>
              <a:chExt cx="2892704" cy="6463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E578CA-6767-A981-ECB3-551CC7ABFF0F}"/>
                  </a:ext>
                </a:extLst>
              </p:cNvPr>
              <p:cNvSpPr txBox="1"/>
              <p:nvPr/>
            </p:nvSpPr>
            <p:spPr>
              <a:xfrm>
                <a:off x="5394046" y="5948237"/>
                <a:ext cx="2319609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single</a:t>
                </a:r>
                <a:r>
                  <a:rPr lang="en-US" dirty="0"/>
                  <a:t> PCS eval proof</a:t>
                </a:r>
              </a:p>
              <a:p>
                <a:r>
                  <a:rPr lang="en-US" dirty="0"/>
                  <a:t>in the SNARK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2355509-47A4-3FFA-2209-2DDD635B6672}"/>
                  </a:ext>
                </a:extLst>
              </p:cNvPr>
              <p:cNvCxnSpPr>
                <a:cxnSpLocks/>
                <a:endCxn id="17" idx="3"/>
              </p:cNvCxnSpPr>
              <p:nvPr/>
            </p:nvCxnSpPr>
            <p:spPr>
              <a:xfrm flipH="1" flipV="1">
                <a:off x="7713655" y="6271403"/>
                <a:ext cx="573095" cy="1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872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1B12-F219-9E9C-6092-BD9ED62E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Batch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903BA-F662-244E-68EE-E16AF3582487}"/>
                  </a:ext>
                </a:extLst>
              </p:cNvPr>
              <p:cNvSpPr txBox="1"/>
              <p:nvPr/>
            </p:nvSpPr>
            <p:spPr>
              <a:xfrm>
                <a:off x="554962" y="1236427"/>
                <a:ext cx="8222572" cy="5178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903BA-F662-244E-68EE-E16AF3582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2" y="1236427"/>
                <a:ext cx="8222572" cy="517834"/>
              </a:xfrm>
              <a:prstGeom prst="rect">
                <a:avLst/>
              </a:prstGeom>
              <a:blipFill>
                <a:blip r:embed="rId3"/>
                <a:stretch>
                  <a:fillRect l="-1077" b="-1590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7A1A4-0B1C-14AE-B2FF-E9620A13609B}"/>
                  </a:ext>
                </a:extLst>
              </p:cNvPr>
              <p:cNvSpPr txBox="1"/>
              <p:nvPr/>
            </p:nvSpPr>
            <p:spPr>
              <a:xfrm>
                <a:off x="554962" y="1846729"/>
                <a:ext cx="2194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Toy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7A1A4-0B1C-14AE-B2FF-E9620A13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2" y="1846729"/>
                <a:ext cx="2194127" cy="461665"/>
              </a:xfrm>
              <a:prstGeom prst="rect">
                <a:avLst/>
              </a:prstGeom>
              <a:blipFill>
                <a:blip r:embed="rId4"/>
                <a:stretch>
                  <a:fillRect l="-40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FF76D81-B07A-E5DF-3D67-F5396CEBBA9F}"/>
              </a:ext>
            </a:extLst>
          </p:cNvPr>
          <p:cNvGrpSpPr/>
          <p:nvPr/>
        </p:nvGrpSpPr>
        <p:grpSpPr>
          <a:xfrm>
            <a:off x="554962" y="3751772"/>
            <a:ext cx="4914484" cy="466676"/>
            <a:chOff x="554962" y="3751772"/>
            <a:chExt cx="4914484" cy="466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A04064-8F1A-BC23-78CD-509AD453D31B}"/>
                    </a:ext>
                  </a:extLst>
                </p:cNvPr>
                <p:cNvSpPr txBox="1"/>
                <p:nvPr/>
              </p:nvSpPr>
              <p:spPr>
                <a:xfrm>
                  <a:off x="554962" y="3756783"/>
                  <a:ext cx="124609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A04064-8F1A-BC23-78CD-509AD453D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62" y="3756783"/>
                  <a:ext cx="124609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040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5E75980-CF2D-464F-A2AB-AA0704542144}"/>
                    </a:ext>
                  </a:extLst>
                </p:cNvPr>
                <p:cNvSpPr txBox="1"/>
                <p:nvPr/>
              </p:nvSpPr>
              <p:spPr>
                <a:xfrm>
                  <a:off x="4223351" y="3751772"/>
                  <a:ext cx="124609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5E75980-CF2D-464F-A2AB-AA0704542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351" y="3751772"/>
                  <a:ext cx="124609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35DB6FA-3BD8-4C68-12F0-42F8B2E44A81}"/>
              </a:ext>
            </a:extLst>
          </p:cNvPr>
          <p:cNvSpPr txBox="1"/>
          <p:nvPr/>
        </p:nvSpPr>
        <p:spPr>
          <a:xfrm>
            <a:off x="1928386" y="6220968"/>
            <a:ext cx="2294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multilinear extension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9A9030-8DC5-FEDE-32E4-3764690458CE}"/>
                  </a:ext>
                </a:extLst>
              </p:cNvPr>
              <p:cNvSpPr txBox="1"/>
              <p:nvPr/>
            </p:nvSpPr>
            <p:spPr>
              <a:xfrm>
                <a:off x="3330507" y="1909986"/>
                <a:ext cx="3579057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≔∏(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9A9030-8DC5-FEDE-32E4-376469045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07" y="1909986"/>
                <a:ext cx="3579057" cy="338554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2ED6ACAB-6DF9-0AFD-AD42-E800D157D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887563"/>
                  </p:ext>
                </p:extLst>
              </p:nvPr>
            </p:nvGraphicFramePr>
            <p:xfrm>
              <a:off x="2083526" y="2374834"/>
              <a:ext cx="91405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059">
                      <a:extLst>
                        <a:ext uri="{9D8B030D-6E8A-4147-A177-3AD203B41FA5}">
                          <a16:colId xmlns:a16="http://schemas.microsoft.com/office/drawing/2014/main" val="190421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133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(⟨0⟩)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963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(⟨1⟩)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6888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705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606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(⟨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5672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078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2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172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(⟨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920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2ED6ACAB-6DF9-0AFD-AD42-E800D157D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887563"/>
                  </p:ext>
                </p:extLst>
              </p:nvPr>
            </p:nvGraphicFramePr>
            <p:xfrm>
              <a:off x="2083526" y="2374834"/>
              <a:ext cx="91405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059">
                      <a:extLst>
                        <a:ext uri="{9D8B030D-6E8A-4147-A177-3AD203B41FA5}">
                          <a16:colId xmlns:a16="http://schemas.microsoft.com/office/drawing/2014/main" val="190421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370" r="-2740" b="-9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33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370" t="-96667" r="-2740" b="-7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963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370" t="-203448" r="-2740" b="-7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6888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705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606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370" t="-506897" r="-2740" b="-4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672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078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2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172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370" t="-910345" r="-2740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2033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F2ADA-D8DB-4DA7-7C40-1AFEFE9B237F}"/>
              </a:ext>
            </a:extLst>
          </p:cNvPr>
          <p:cNvGrpSpPr/>
          <p:nvPr/>
        </p:nvGrpSpPr>
        <p:grpSpPr>
          <a:xfrm>
            <a:off x="1672836" y="3120856"/>
            <a:ext cx="410690" cy="2916827"/>
            <a:chOff x="1672836" y="3120856"/>
            <a:chExt cx="410690" cy="2916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EE7DB55-12A0-E714-2303-948FE6DBB2C8}"/>
                    </a:ext>
                  </a:extLst>
                </p:cNvPr>
                <p:cNvSpPr txBox="1"/>
                <p:nvPr/>
              </p:nvSpPr>
              <p:spPr>
                <a:xfrm>
                  <a:off x="1672836" y="3120856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EE7DB55-12A0-E714-2303-948FE6DBB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3120856"/>
                  <a:ext cx="4106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7D7FFE-31E7-00DA-E168-06C064EEC967}"/>
                    </a:ext>
                  </a:extLst>
                </p:cNvPr>
                <p:cNvSpPr txBox="1"/>
                <p:nvPr/>
              </p:nvSpPr>
              <p:spPr>
                <a:xfrm>
                  <a:off x="1672836" y="3486413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7D7FFE-31E7-00DA-E168-06C064EEC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3486413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19D793-CB55-AD06-9EA3-2AA29D2BE4A0}"/>
                    </a:ext>
                  </a:extLst>
                </p:cNvPr>
                <p:cNvSpPr txBox="1"/>
                <p:nvPr/>
              </p:nvSpPr>
              <p:spPr>
                <a:xfrm>
                  <a:off x="1672836" y="3844105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19D793-CB55-AD06-9EA3-2AA29D2BE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3844105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FCD907F-1E0D-8F03-8764-BAF541B2784A}"/>
                    </a:ext>
                  </a:extLst>
                </p:cNvPr>
                <p:cNvSpPr txBox="1"/>
                <p:nvPr/>
              </p:nvSpPr>
              <p:spPr>
                <a:xfrm>
                  <a:off x="1672836" y="4225853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FCD907F-1E0D-8F03-8764-BAF541B27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4225853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43D1190-2C40-6AA2-26FE-EE21EF21FEC5}"/>
                    </a:ext>
                  </a:extLst>
                </p:cNvPr>
                <p:cNvSpPr txBox="1"/>
                <p:nvPr/>
              </p:nvSpPr>
              <p:spPr>
                <a:xfrm>
                  <a:off x="1672836" y="459141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43D1190-2C40-6AA2-26FE-EE21EF21F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4591410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F6B035-E6AA-C510-164F-CD8E68D53134}"/>
                    </a:ext>
                  </a:extLst>
                </p:cNvPr>
                <p:cNvSpPr txBox="1"/>
                <p:nvPr/>
              </p:nvSpPr>
              <p:spPr>
                <a:xfrm>
                  <a:off x="1672836" y="4949102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F6B035-E6AA-C510-164F-CD8E68D53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4949102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266E2B-CF11-B7B7-9013-854581B0C8BF}"/>
                    </a:ext>
                  </a:extLst>
                </p:cNvPr>
                <p:cNvSpPr txBox="1"/>
                <p:nvPr/>
              </p:nvSpPr>
              <p:spPr>
                <a:xfrm>
                  <a:off x="1672836" y="5310659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266E2B-CF11-B7B7-9013-854581B0C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5310659"/>
                  <a:ext cx="4106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AFB8484-730B-7124-B85A-153354725B03}"/>
                    </a:ext>
                  </a:extLst>
                </p:cNvPr>
                <p:cNvSpPr txBox="1"/>
                <p:nvPr/>
              </p:nvSpPr>
              <p:spPr>
                <a:xfrm>
                  <a:off x="1672836" y="5668351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AFB8484-730B-7124-B85A-153354725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836" y="5668351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73C02E93-5C60-46C0-F958-648161001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418605"/>
                  </p:ext>
                </p:extLst>
              </p:nvPr>
            </p:nvGraphicFramePr>
            <p:xfrm>
              <a:off x="2984560" y="2374834"/>
              <a:ext cx="1238791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8791">
                      <a:extLst>
                        <a:ext uri="{9D8B030D-6E8A-4147-A177-3AD203B41FA5}">
                          <a16:colId xmlns:a16="http://schemas.microsoft.com/office/drawing/2014/main" val="190421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𝒆𝒒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133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963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6888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705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606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5672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078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2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172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920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73C02E93-5C60-46C0-F958-648161001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418605"/>
                  </p:ext>
                </p:extLst>
              </p:nvPr>
            </p:nvGraphicFramePr>
            <p:xfrm>
              <a:off x="2984560" y="2374834"/>
              <a:ext cx="1238791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8791">
                      <a:extLst>
                        <a:ext uri="{9D8B030D-6E8A-4147-A177-3AD203B41FA5}">
                          <a16:colId xmlns:a16="http://schemas.microsoft.com/office/drawing/2014/main" val="190421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20" r="-2041" b="-9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33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20" t="-96667" r="-2041" b="-7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963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20" t="-203448" r="-2041" b="-7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6888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705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606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20" t="-506897" r="-2041" b="-4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672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078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2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172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20" t="-910345" r="-2041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203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B144F-E188-F7CB-24C4-D4B815B67A5B}"/>
                  </a:ext>
                </a:extLst>
              </p:cNvPr>
              <p:cNvSpPr txBox="1"/>
              <p:nvPr/>
            </p:nvSpPr>
            <p:spPr>
              <a:xfrm>
                <a:off x="5227655" y="2431738"/>
                <a:ext cx="6409383" cy="26934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It is a </a:t>
                </a:r>
                <a:r>
                  <a:rPr lang="en-US" sz="2400" b="1" dirty="0" err="1"/>
                  <a:t>sumcheck</a:t>
                </a:r>
                <a:r>
                  <a:rPr lang="en-US" sz="2400" b="1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be reduced to a single evaluation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Sumcheck</a:t>
                </a:r>
                <a:r>
                  <a:rPr lang="en-US" sz="2400" dirty="0"/>
                  <a:t> is </a:t>
                </a:r>
                <a:r>
                  <a:rPr lang="en-US" sz="2400" dirty="0" err="1"/>
                  <a:t>batchable</a:t>
                </a:r>
                <a:r>
                  <a:rPr lang="en-US" sz="24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≔</m:t>
                        </m:r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⋅)</m:t>
                    </m:r>
                  </m:oMath>
                </a14:m>
                <a:r>
                  <a:rPr lang="en-US" sz="2400" dirty="0"/>
                  <a:t> is a linear comb.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Uses PCS Homomorphism </a:t>
                </a:r>
                <a:endParaRPr lang="en-US" sz="24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B144F-E188-F7CB-24C4-D4B815B6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55" y="2431738"/>
                <a:ext cx="6409383" cy="2693430"/>
              </a:xfrm>
              <a:prstGeom prst="rect">
                <a:avLst/>
              </a:prstGeom>
              <a:blipFill>
                <a:blip r:embed="rId13"/>
                <a:stretch>
                  <a:fillRect l="-1383" t="-187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5" grpId="0" animBg="1"/>
      <p:bldP spid="1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7EA3-F709-FB09-7B87-F7C1860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paradigm for modern SNARKs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D47A9-9C78-49F6-638E-27FDEE57336C}"/>
              </a:ext>
            </a:extLst>
          </p:cNvPr>
          <p:cNvSpPr txBox="1">
            <a:spLocks/>
          </p:cNvSpPr>
          <p:nvPr/>
        </p:nvSpPr>
        <p:spPr>
          <a:xfrm>
            <a:off x="609600" y="1580267"/>
            <a:ext cx="10972800" cy="83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Many SNARKs are built in two steps: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6043E-8AB7-04E6-3976-6A68EB033B3A}"/>
              </a:ext>
            </a:extLst>
          </p:cNvPr>
          <p:cNvSpPr txBox="1"/>
          <p:nvPr/>
        </p:nvSpPr>
        <p:spPr>
          <a:xfrm>
            <a:off x="6241474" y="2735057"/>
            <a:ext cx="17982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polynomial</a:t>
            </a:r>
          </a:p>
          <a:p>
            <a:pPr algn="ctr"/>
            <a:r>
              <a:rPr lang="en-US" sz="2400" dirty="0"/>
              <a:t>commitment</a:t>
            </a:r>
          </a:p>
          <a:p>
            <a:pPr algn="ctr"/>
            <a:r>
              <a:rPr lang="en-US" sz="2400" dirty="0"/>
              <a:t>scheme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E4CDD-9E83-67F0-219A-22EDEA9EE012}"/>
              </a:ext>
            </a:extLst>
          </p:cNvPr>
          <p:cNvSpPr txBox="1"/>
          <p:nvPr/>
        </p:nvSpPr>
        <p:spPr>
          <a:xfrm>
            <a:off x="1485849" y="2568683"/>
            <a:ext cx="18172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polynomial</a:t>
            </a:r>
          </a:p>
          <a:p>
            <a:pPr algn="ctr"/>
            <a:r>
              <a:rPr lang="en-US" sz="2400" dirty="0"/>
              <a:t>interactive</a:t>
            </a:r>
            <a:br>
              <a:rPr lang="en-US" sz="2400" dirty="0"/>
            </a:br>
            <a:r>
              <a:rPr lang="en-US" sz="2400" dirty="0"/>
              <a:t>oracle proofs</a:t>
            </a:r>
          </a:p>
          <a:p>
            <a:pPr algn="ctr"/>
            <a:r>
              <a:rPr lang="en-US" sz="2400" dirty="0"/>
              <a:t>(poly-IOP)</a:t>
            </a:r>
          </a:p>
        </p:txBody>
      </p:sp>
      <p:pic>
        <p:nvPicPr>
          <p:cNvPr id="18" name="Picture 4" descr="blender clipart - Clip Art Library">
            <a:extLst>
              <a:ext uri="{FF2B5EF4-FFF2-40B4-BE49-F238E27FC236}">
                <a16:creationId xmlns:a16="http://schemas.microsoft.com/office/drawing/2014/main" id="{18B3A413-7366-7C05-BEA7-1361B2F2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26" y="4427004"/>
            <a:ext cx="730901" cy="12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2F0D6F25-3465-6328-D5A8-2F8363AB35EB}"/>
              </a:ext>
            </a:extLst>
          </p:cNvPr>
          <p:cNvSpPr/>
          <p:nvPr/>
        </p:nvSpPr>
        <p:spPr>
          <a:xfrm>
            <a:off x="3629477" y="3175086"/>
            <a:ext cx="1105785" cy="1219705"/>
          </a:xfrm>
          <a:custGeom>
            <a:avLst/>
            <a:gdLst>
              <a:gd name="connsiteX0" fmla="*/ 0 w 829339"/>
              <a:gd name="connsiteY0" fmla="*/ 379 h 914779"/>
              <a:gd name="connsiteX1" fmla="*/ 457200 w 829339"/>
              <a:gd name="connsiteY1" fmla="*/ 149235 h 914779"/>
              <a:gd name="connsiteX2" fmla="*/ 829339 w 829339"/>
              <a:gd name="connsiteY2" fmla="*/ 914779 h 9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339" h="914779">
                <a:moveTo>
                  <a:pt x="0" y="379"/>
                </a:moveTo>
                <a:cubicBezTo>
                  <a:pt x="159488" y="-1393"/>
                  <a:pt x="318977" y="-3165"/>
                  <a:pt x="457200" y="149235"/>
                </a:cubicBezTo>
                <a:cubicBezTo>
                  <a:pt x="595423" y="301635"/>
                  <a:pt x="712381" y="608207"/>
                  <a:pt x="829339" y="914779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4EABDAC-C6D9-4FE2-FE8B-7D988A868E5F}"/>
              </a:ext>
            </a:extLst>
          </p:cNvPr>
          <p:cNvSpPr/>
          <p:nvPr/>
        </p:nvSpPr>
        <p:spPr>
          <a:xfrm>
            <a:off x="4990443" y="3345713"/>
            <a:ext cx="907312" cy="1049079"/>
          </a:xfrm>
          <a:custGeom>
            <a:avLst/>
            <a:gdLst>
              <a:gd name="connsiteX0" fmla="*/ 680484 w 680484"/>
              <a:gd name="connsiteY0" fmla="*/ 0 h 712381"/>
              <a:gd name="connsiteX1" fmla="*/ 255182 w 680484"/>
              <a:gd name="connsiteY1" fmla="*/ 170121 h 712381"/>
              <a:gd name="connsiteX2" fmla="*/ 0 w 680484"/>
              <a:gd name="connsiteY2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84" h="712381">
                <a:moveTo>
                  <a:pt x="680484" y="0"/>
                </a:moveTo>
                <a:cubicBezTo>
                  <a:pt x="524540" y="25695"/>
                  <a:pt x="368596" y="51391"/>
                  <a:pt x="255182" y="170121"/>
                </a:cubicBezTo>
                <a:cubicBezTo>
                  <a:pt x="141768" y="288851"/>
                  <a:pt x="70884" y="500616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27D6054-0D09-EA00-F036-001CE7C02B98}"/>
              </a:ext>
            </a:extLst>
          </p:cNvPr>
          <p:cNvSpPr/>
          <p:nvPr/>
        </p:nvSpPr>
        <p:spPr>
          <a:xfrm>
            <a:off x="4848676" y="5699052"/>
            <a:ext cx="1672856" cy="533449"/>
          </a:xfrm>
          <a:custGeom>
            <a:avLst/>
            <a:gdLst>
              <a:gd name="connsiteX0" fmla="*/ 0 w 1254642"/>
              <a:gd name="connsiteY0" fmla="*/ 0 h 400087"/>
              <a:gd name="connsiteX1" fmla="*/ 202018 w 1254642"/>
              <a:gd name="connsiteY1" fmla="*/ 244549 h 400087"/>
              <a:gd name="connsiteX2" fmla="*/ 786809 w 1254642"/>
              <a:gd name="connsiteY2" fmla="*/ 382772 h 400087"/>
              <a:gd name="connsiteX3" fmla="*/ 1254642 w 1254642"/>
              <a:gd name="connsiteY3" fmla="*/ 393405 h 4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42" h="400087">
                <a:moveTo>
                  <a:pt x="0" y="0"/>
                </a:moveTo>
                <a:cubicBezTo>
                  <a:pt x="35441" y="90377"/>
                  <a:pt x="70883" y="180754"/>
                  <a:pt x="202018" y="244549"/>
                </a:cubicBezTo>
                <a:cubicBezTo>
                  <a:pt x="333153" y="308344"/>
                  <a:pt x="611372" y="357963"/>
                  <a:pt x="786809" y="382772"/>
                </a:cubicBezTo>
                <a:cubicBezTo>
                  <a:pt x="962246" y="407581"/>
                  <a:pt x="1108444" y="400493"/>
                  <a:pt x="1254642" y="393405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72F69-8D90-7C7A-8E13-D39A97ED7050}"/>
              </a:ext>
            </a:extLst>
          </p:cNvPr>
          <p:cNvSpPr txBox="1"/>
          <p:nvPr/>
        </p:nvSpPr>
        <p:spPr>
          <a:xfrm>
            <a:off x="6636742" y="5924724"/>
            <a:ext cx="385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</a:t>
            </a:r>
            <a:r>
              <a:rPr lang="en-US" sz="2400" dirty="0" err="1"/>
              <a:t>zk</a:t>
            </a:r>
            <a:r>
              <a:rPr lang="en-US" sz="2400" dirty="0"/>
              <a:t>)SNARK for general circuits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3F1ECA-4B09-F453-4066-1C54DC3EA67D}"/>
              </a:ext>
            </a:extLst>
          </p:cNvPr>
          <p:cNvSpPr txBox="1"/>
          <p:nvPr/>
        </p:nvSpPr>
        <p:spPr>
          <a:xfrm>
            <a:off x="1856304" y="4767990"/>
            <a:ext cx="168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itchFamily="2" charset="77"/>
              </a:rPr>
              <a:t>PLONK,</a:t>
            </a:r>
          </a:p>
          <a:p>
            <a:r>
              <a:rPr lang="en-US" sz="2400" dirty="0">
                <a:latin typeface="Montserrat" pitchFamily="2" charset="77"/>
              </a:rPr>
              <a:t>Sonic,</a:t>
            </a:r>
          </a:p>
          <a:p>
            <a:r>
              <a:rPr lang="en-US" sz="2400" dirty="0">
                <a:latin typeface="Montserrat" pitchFamily="2" charset="77"/>
              </a:rPr>
              <a:t>Marlin,</a:t>
            </a:r>
          </a:p>
          <a:p>
            <a:r>
              <a:rPr lang="en-US" sz="2400" dirty="0">
                <a:latin typeface="Montserrat" pitchFamily="2" charset="77"/>
              </a:rPr>
              <a:t>Libra,</a:t>
            </a:r>
          </a:p>
          <a:p>
            <a:r>
              <a:rPr lang="en-US" sz="2400" dirty="0">
                <a:latin typeface="Montserrat" pitchFamily="2" charset="77"/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4C7C07-242C-30C6-3F71-0719BB88E8F3}"/>
              </a:ext>
            </a:extLst>
          </p:cNvPr>
          <p:cNvSpPr txBox="1"/>
          <p:nvPr/>
        </p:nvSpPr>
        <p:spPr>
          <a:xfrm>
            <a:off x="8566629" y="2753347"/>
            <a:ext cx="1929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itchFamily="2" charset="77"/>
              </a:rPr>
              <a:t>KZG,</a:t>
            </a:r>
          </a:p>
          <a:p>
            <a:r>
              <a:rPr lang="en-US" sz="2400" dirty="0">
                <a:latin typeface="Montserrat" pitchFamily="2" charset="77"/>
              </a:rPr>
              <a:t>IPA-based,</a:t>
            </a:r>
          </a:p>
          <a:p>
            <a:r>
              <a:rPr lang="en-US" sz="2400" dirty="0">
                <a:latin typeface="Montserrat" pitchFamily="2" charset="77"/>
              </a:rPr>
              <a:t>Fri-based,</a:t>
            </a:r>
          </a:p>
          <a:p>
            <a:r>
              <a:rPr lang="en-US" sz="2400" dirty="0">
                <a:latin typeface="Montserrat" pitchFamily="2" charset="77"/>
              </a:rPr>
              <a:t>DARK,</a:t>
            </a:r>
          </a:p>
          <a:p>
            <a:r>
              <a:rPr lang="en-US" sz="2400" dirty="0">
                <a:latin typeface="Montserrat" pitchFamily="2" charset="77"/>
              </a:rPr>
              <a:t>…</a:t>
            </a: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F0BF20A-279B-2287-FCF4-A06308578156}"/>
              </a:ext>
            </a:extLst>
          </p:cNvPr>
          <p:cNvSpPr/>
          <p:nvPr/>
        </p:nvSpPr>
        <p:spPr>
          <a:xfrm>
            <a:off x="1141453" y="2051762"/>
            <a:ext cx="2667000" cy="2603500"/>
          </a:xfrm>
          <a:prstGeom prst="donut">
            <a:avLst>
              <a:gd name="adj" fmla="val 35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1B12-F219-9E9C-6092-BD9ED62E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Batch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903BA-F662-244E-68EE-E16AF3582487}"/>
                  </a:ext>
                </a:extLst>
              </p:cNvPr>
              <p:cNvSpPr txBox="1"/>
              <p:nvPr/>
            </p:nvSpPr>
            <p:spPr>
              <a:xfrm>
                <a:off x="554962" y="1236427"/>
                <a:ext cx="8222572" cy="5178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903BA-F662-244E-68EE-E16AF3582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2" y="1236427"/>
                <a:ext cx="8222572" cy="517834"/>
              </a:xfrm>
              <a:prstGeom prst="rect">
                <a:avLst/>
              </a:prstGeom>
              <a:blipFill>
                <a:blip r:embed="rId3"/>
                <a:stretch>
                  <a:fillRect l="-1077" b="-1590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7A1A4-0B1C-14AE-B2FF-E9620A13609B}"/>
                  </a:ext>
                </a:extLst>
              </p:cNvPr>
              <p:cNvSpPr txBox="1"/>
              <p:nvPr/>
            </p:nvSpPr>
            <p:spPr>
              <a:xfrm>
                <a:off x="554962" y="1846729"/>
                <a:ext cx="275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General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7A1A4-0B1C-14AE-B2FF-E9620A13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2" y="1846729"/>
                <a:ext cx="2755498" cy="461665"/>
              </a:xfrm>
              <a:prstGeom prst="rect">
                <a:avLst/>
              </a:prstGeom>
              <a:blipFill>
                <a:blip r:embed="rId4"/>
                <a:stretch>
                  <a:fillRect l="-32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CE02D1-BCF3-751B-4136-FE9060F8A026}"/>
                  </a:ext>
                </a:extLst>
              </p:cNvPr>
              <p:cNvSpPr txBox="1"/>
              <p:nvPr/>
            </p:nvSpPr>
            <p:spPr>
              <a:xfrm>
                <a:off x="3310460" y="1843364"/>
                <a:ext cx="38345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 simplicity,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CE02D1-BCF3-751B-4136-FE9060F8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60" y="1843364"/>
                <a:ext cx="3834511" cy="461665"/>
              </a:xfrm>
              <a:prstGeom prst="rect">
                <a:avLst/>
              </a:prstGeom>
              <a:blipFill>
                <a:blip r:embed="rId5"/>
                <a:stretch>
                  <a:fillRect l="-2640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91DA40-4947-A9F7-2EC5-BCBE76662DCF}"/>
                  </a:ext>
                </a:extLst>
              </p:cNvPr>
              <p:cNvSpPr txBox="1"/>
              <p:nvPr/>
            </p:nvSpPr>
            <p:spPr>
              <a:xfrm>
                <a:off x="53755" y="3260948"/>
                <a:ext cx="1828799" cy="76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i="1" dirty="0">
                  <a:solidFill>
                    <a:srgbClr val="C00000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91DA40-4947-A9F7-2EC5-BCBE766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" y="3260948"/>
                <a:ext cx="1828799" cy="762003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F75EF9E-3EA8-875E-D5A4-48BCFFF5CA91}"/>
              </a:ext>
            </a:extLst>
          </p:cNvPr>
          <p:cNvGrpSpPr/>
          <p:nvPr/>
        </p:nvGrpSpPr>
        <p:grpSpPr>
          <a:xfrm>
            <a:off x="1032208" y="2647230"/>
            <a:ext cx="2084417" cy="1191802"/>
            <a:chOff x="1032208" y="2647230"/>
            <a:chExt cx="2084417" cy="11918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EF0AB8-27B1-5DE0-E28F-1D9354820FF8}"/>
                </a:ext>
              </a:extLst>
            </p:cNvPr>
            <p:cNvSpPr txBox="1"/>
            <p:nvPr/>
          </p:nvSpPr>
          <p:spPr>
            <a:xfrm>
              <a:off x="1032208" y="2647230"/>
              <a:ext cx="2084417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MLE + SZ-lemma</a:t>
              </a:r>
              <a:endParaRPr lang="en-US" sz="2200" b="1" dirty="0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C9112FE1-83BE-A887-E029-323C29C7832B}"/>
                </a:ext>
              </a:extLst>
            </p:cNvPr>
            <p:cNvSpPr/>
            <p:nvPr/>
          </p:nvSpPr>
          <p:spPr>
            <a:xfrm>
              <a:off x="1738241" y="3354400"/>
              <a:ext cx="672353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ED9017-7DB1-EB3E-4079-8D4D70FF0740}"/>
                  </a:ext>
                </a:extLst>
              </p:cNvPr>
              <p:cNvSpPr txBox="1"/>
              <p:nvPr/>
            </p:nvSpPr>
            <p:spPr>
              <a:xfrm>
                <a:off x="2423792" y="3178856"/>
                <a:ext cx="2880965" cy="877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⟩∈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ED9017-7DB1-EB3E-4079-8D4D70FF0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92" y="3178856"/>
                <a:ext cx="2880965" cy="877420"/>
              </a:xfrm>
              <a:prstGeom prst="rect">
                <a:avLst/>
              </a:prstGeom>
              <a:blipFill>
                <a:blip r:embed="rId7"/>
                <a:stretch>
                  <a:fillRect l="-27313" t="-120000" r="-6608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65843F2-B391-4322-A252-75CC78A737D5}"/>
              </a:ext>
            </a:extLst>
          </p:cNvPr>
          <p:cNvSpPr txBox="1"/>
          <p:nvPr/>
        </p:nvSpPr>
        <p:spPr>
          <a:xfrm>
            <a:off x="4300336" y="3705664"/>
            <a:ext cx="9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random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8D5D5D-B1CD-E97B-CDC3-665DC4C48A7F}"/>
              </a:ext>
            </a:extLst>
          </p:cNvPr>
          <p:cNvGrpSpPr/>
          <p:nvPr/>
        </p:nvGrpSpPr>
        <p:grpSpPr>
          <a:xfrm>
            <a:off x="4760590" y="2647229"/>
            <a:ext cx="2479333" cy="1221860"/>
            <a:chOff x="4760590" y="2647229"/>
            <a:chExt cx="2479333" cy="1221860"/>
          </a:xfrm>
        </p:grpSpPr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3917EEED-FA9B-94E7-9A63-3C08E6B309C2}"/>
                </a:ext>
              </a:extLst>
            </p:cNvPr>
            <p:cNvSpPr/>
            <p:nvPr/>
          </p:nvSpPr>
          <p:spPr>
            <a:xfrm>
              <a:off x="5540773" y="3384457"/>
              <a:ext cx="672353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92C92D5-94F2-A953-5925-E295C9526AA4}"/>
                    </a:ext>
                  </a:extLst>
                </p:cNvPr>
                <p:cNvSpPr txBox="1"/>
                <p:nvPr/>
              </p:nvSpPr>
              <p:spPr>
                <a:xfrm>
                  <a:off x="4760590" y="2647229"/>
                  <a:ext cx="2479333" cy="43088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/>
                    <a:t>Expand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dirty="0"/>
                    <a:t> again </a:t>
                  </a:r>
                  <a:endParaRPr lang="en-US" sz="2200" b="1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92C92D5-94F2-A953-5925-E295C9526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590" y="2647229"/>
                  <a:ext cx="2479333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3046" t="-8571" r="-2030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8B4313-BDB2-A38A-D6E5-448174C63780}"/>
                  </a:ext>
                </a:extLst>
              </p:cNvPr>
              <p:cNvSpPr txBox="1"/>
              <p:nvPr/>
            </p:nvSpPr>
            <p:spPr>
              <a:xfrm>
                <a:off x="5346820" y="4735553"/>
                <a:ext cx="6096000" cy="91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8B4313-BDB2-A38A-D6E5-448174C6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20" y="4735553"/>
                <a:ext cx="6096000" cy="913070"/>
              </a:xfrm>
              <a:prstGeom prst="rect">
                <a:avLst/>
              </a:prstGeom>
              <a:blipFill>
                <a:blip r:embed="rId9"/>
                <a:stretch>
                  <a:fillRect t="-113699" b="-15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655D7B-F735-37F5-7E25-EDA494F2BDFB}"/>
                  </a:ext>
                </a:extLst>
              </p:cNvPr>
              <p:cNvSpPr txBox="1"/>
              <p:nvPr/>
            </p:nvSpPr>
            <p:spPr>
              <a:xfrm>
                <a:off x="6040307" y="3185414"/>
                <a:ext cx="5313811" cy="91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655D7B-F735-37F5-7E25-EDA494F2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307" y="3185414"/>
                <a:ext cx="5313811" cy="913070"/>
              </a:xfrm>
              <a:prstGeom prst="rect">
                <a:avLst/>
              </a:prstGeom>
              <a:blipFill>
                <a:blip r:embed="rId10"/>
                <a:stretch>
                  <a:fillRect l="-2857" t="-116667" b="-1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43E7FFA-AE72-76AA-C26B-472B43F89CDB}"/>
              </a:ext>
            </a:extLst>
          </p:cNvPr>
          <p:cNvGrpSpPr/>
          <p:nvPr/>
        </p:nvGrpSpPr>
        <p:grpSpPr>
          <a:xfrm>
            <a:off x="5346820" y="5619721"/>
            <a:ext cx="6096000" cy="913070"/>
            <a:chOff x="5346820" y="5619721"/>
            <a:chExt cx="6096000" cy="91307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FF1AE09-0965-76B9-E5E4-A58919DD76AA}"/>
                </a:ext>
              </a:extLst>
            </p:cNvPr>
            <p:cNvGrpSpPr/>
            <p:nvPr/>
          </p:nvGrpSpPr>
          <p:grpSpPr>
            <a:xfrm>
              <a:off x="6344003" y="5648623"/>
              <a:ext cx="4706417" cy="884168"/>
              <a:chOff x="6344003" y="5648623"/>
              <a:chExt cx="4706417" cy="88416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7431F88-838B-671B-E854-34FBA46E9A7D}"/>
                  </a:ext>
                </a:extLst>
              </p:cNvPr>
              <p:cNvSpPr/>
              <p:nvPr/>
            </p:nvSpPr>
            <p:spPr>
              <a:xfrm>
                <a:off x="6349070" y="5648623"/>
                <a:ext cx="4701350" cy="884168"/>
              </a:xfrm>
              <a:prstGeom prst="rect">
                <a:avLst/>
              </a:prstGeom>
              <a:solidFill>
                <a:schemeClr val="bg2">
                  <a:lumMod val="90000"/>
                  <a:alpha val="32023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4836BBC-5432-BB09-84EB-247F907D9E8B}"/>
                      </a:ext>
                    </a:extLst>
                  </p:cNvPr>
                  <p:cNvSpPr txBox="1"/>
                  <p:nvPr/>
                </p:nvSpPr>
                <p:spPr>
                  <a:xfrm>
                    <a:off x="6344003" y="6051775"/>
                    <a:ext cx="4706417" cy="46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⋅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4836BBC-5432-BB09-84EB-247F907D9E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4003" y="6051775"/>
                    <a:ext cx="4706417" cy="4608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8ECBE87-56D8-19FA-929D-C4894955ADEA}"/>
                    </a:ext>
                  </a:extLst>
                </p:cNvPr>
                <p:cNvSpPr txBox="1"/>
                <p:nvPr/>
              </p:nvSpPr>
              <p:spPr>
                <a:xfrm>
                  <a:off x="5346820" y="5619721"/>
                  <a:ext cx="6096000" cy="46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)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b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8ECBE87-56D8-19FA-929D-C4894955A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820" y="5619721"/>
                  <a:ext cx="6096000" cy="4608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70EE9D-49C5-BF1D-9817-E4E0BE2B44AE}"/>
              </a:ext>
            </a:extLst>
          </p:cNvPr>
          <p:cNvGrpSpPr/>
          <p:nvPr/>
        </p:nvGrpSpPr>
        <p:grpSpPr>
          <a:xfrm>
            <a:off x="8905092" y="4020378"/>
            <a:ext cx="2847441" cy="672353"/>
            <a:chOff x="8905092" y="4020378"/>
            <a:chExt cx="2847441" cy="6723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059502-0EE0-5BD0-30A5-8AEC6DA84858}"/>
                </a:ext>
              </a:extLst>
            </p:cNvPr>
            <p:cNvSpPr txBox="1"/>
            <p:nvPr/>
          </p:nvSpPr>
          <p:spPr>
            <a:xfrm>
              <a:off x="9646315" y="4079922"/>
              <a:ext cx="2106218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 err="1"/>
                <a:t>Sumcheck</a:t>
              </a:r>
              <a:r>
                <a:rPr lang="en-US" sz="2200" dirty="0"/>
                <a:t> again!</a:t>
              </a:r>
              <a:endParaRPr lang="en-US" sz="2200" b="1" dirty="0"/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F549BCE8-8F2F-7985-9763-9CE4B92D5FD5}"/>
                </a:ext>
              </a:extLst>
            </p:cNvPr>
            <p:cNvSpPr/>
            <p:nvPr/>
          </p:nvSpPr>
          <p:spPr>
            <a:xfrm rot="5400000">
              <a:off x="8811231" y="4114239"/>
              <a:ext cx="672353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1292D74-EB83-35F8-F7D7-0B5C6F623514}"/>
              </a:ext>
            </a:extLst>
          </p:cNvPr>
          <p:cNvSpPr/>
          <p:nvPr/>
        </p:nvSpPr>
        <p:spPr>
          <a:xfrm>
            <a:off x="7726798" y="3365719"/>
            <a:ext cx="672353" cy="395546"/>
          </a:xfrm>
          <a:prstGeom prst="rect">
            <a:avLst/>
          </a:prstGeom>
          <a:solidFill>
            <a:schemeClr val="accent6"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74EA96-0F32-FD00-A990-94249C9EF6E2}"/>
              </a:ext>
            </a:extLst>
          </p:cNvPr>
          <p:cNvSpPr/>
          <p:nvPr/>
        </p:nvSpPr>
        <p:spPr>
          <a:xfrm>
            <a:off x="8502925" y="3365719"/>
            <a:ext cx="1012720" cy="395546"/>
          </a:xfrm>
          <a:prstGeom prst="rect">
            <a:avLst/>
          </a:prstGeom>
          <a:solidFill>
            <a:schemeClr val="accent2">
              <a:lumMod val="40000"/>
              <a:lumOff val="6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CFD302-43CE-6467-79C5-B7909B1B7F14}"/>
                  </a:ext>
                </a:extLst>
              </p:cNvPr>
              <p:cNvSpPr txBox="1"/>
              <p:nvPr/>
            </p:nvSpPr>
            <p:spPr>
              <a:xfrm>
                <a:off x="446290" y="4239107"/>
                <a:ext cx="5396641" cy="23348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deg-2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Sumcheck</a:t>
                </a:r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Reduced to a single random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sub>
                    </m:sSub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)⋅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𝑒𝑞</m:t>
                        </m:r>
                      </m:e>
                    </m:acc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acc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⋅)</m:t>
                    </m:r>
                  </m:oMath>
                </a14:m>
                <a:r>
                  <a:rPr lang="en-US" sz="2000" b="0" dirty="0"/>
                  <a:t> is a linear combine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</a:t>
                </a:r>
                <a:endParaRPr lang="en-US" sz="2000" b="0" i="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𝑒𝑞</m:t>
                        </m:r>
                      </m:e>
                    </m:acc>
                  </m:oMath>
                </a14:m>
                <a:r>
                  <a:rPr lang="en-US" sz="2000" b="0" dirty="0"/>
                  <a:t> efficiently computable by verifier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 PCS evaluation proof for 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suffices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CFD302-43CE-6467-79C5-B7909B1B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0" y="4239107"/>
                <a:ext cx="5396641" cy="2334870"/>
              </a:xfrm>
              <a:prstGeom prst="rect">
                <a:avLst/>
              </a:prstGeom>
              <a:blipFill>
                <a:blip r:embed="rId13"/>
                <a:stretch>
                  <a:fillRect l="-1882" t="-2162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1666CB-03F3-5BEA-D6B1-ADCE63B34837}"/>
                  </a:ext>
                </a:extLst>
              </p:cNvPr>
              <p:cNvSpPr txBox="1"/>
              <p:nvPr/>
            </p:nvSpPr>
            <p:spPr>
              <a:xfrm>
                <a:off x="3217182" y="4314944"/>
                <a:ext cx="2535759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Can be optimize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/>
                  <a:t> rounds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1666CB-03F3-5BEA-D6B1-ADCE63B3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182" y="4314944"/>
                <a:ext cx="2535759" cy="338554"/>
              </a:xfrm>
              <a:prstGeom prst="rect">
                <a:avLst/>
              </a:prstGeom>
              <a:blipFill>
                <a:blip r:embed="rId14"/>
                <a:stretch>
                  <a:fillRect l="-1493"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4C10EF16-A6CE-5CF8-25DF-F3D3A366F4F6}"/>
              </a:ext>
            </a:extLst>
          </p:cNvPr>
          <p:cNvSpPr/>
          <p:nvPr/>
        </p:nvSpPr>
        <p:spPr>
          <a:xfrm>
            <a:off x="9619420" y="3374231"/>
            <a:ext cx="1021685" cy="395546"/>
          </a:xfrm>
          <a:prstGeom prst="rect">
            <a:avLst/>
          </a:prstGeom>
          <a:solidFill>
            <a:schemeClr val="accent6"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80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9" grpId="0"/>
      <p:bldP spid="33" grpId="0"/>
      <p:bldP spid="36" grpId="0"/>
      <p:bldP spid="41" grpId="0" animBg="1"/>
      <p:bldP spid="42" grpId="0" animBg="1"/>
      <p:bldP spid="44" grpId="0" build="allAtOnce" animBg="1"/>
      <p:bldP spid="45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0856-343B-F965-8F92-20D794E0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Relations between Vector Commitments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B80614-AF88-1213-3A1D-A8A814891AA8}"/>
                  </a:ext>
                </a:extLst>
              </p:cNvPr>
              <p:cNvSpPr txBox="1"/>
              <p:nvPr/>
            </p:nvSpPr>
            <p:spPr>
              <a:xfrm>
                <a:off x="718683" y="4210651"/>
                <a:ext cx="10400421" cy="16312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Our results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Prover 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Particularly useful for building Commit-and-Prove SNARKs from multilinear polys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One of the key building blocks in the Orion+ PCS construction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B80614-AF88-1213-3A1D-A8A81489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3" y="4210651"/>
                <a:ext cx="10400421" cy="1631216"/>
              </a:xfrm>
              <a:prstGeom prst="rect">
                <a:avLst/>
              </a:prstGeom>
              <a:blipFill>
                <a:blip r:embed="rId3"/>
                <a:stretch>
                  <a:fillRect l="-1220" t="-3876" r="-73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6A21A-DDA4-17D8-F051-782905ACC4F6}"/>
                  </a:ext>
                </a:extLst>
              </p:cNvPr>
              <p:cNvSpPr txBox="1"/>
              <p:nvPr/>
            </p:nvSpPr>
            <p:spPr>
              <a:xfrm>
                <a:off x="718683" y="1465981"/>
                <a:ext cx="10200165" cy="495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f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g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26A21A-DDA4-17D8-F051-782905AC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3" y="1465981"/>
                <a:ext cx="10200165" cy="495777"/>
              </a:xfrm>
              <a:prstGeom prst="rect">
                <a:avLst/>
              </a:prstGeom>
              <a:blipFill>
                <a:blip r:embed="rId4"/>
                <a:stretch>
                  <a:fillRect l="-994" t="-4762" b="-16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3A5B655-4927-BA3F-DE57-0CC8A30EC12D}"/>
              </a:ext>
            </a:extLst>
          </p:cNvPr>
          <p:cNvGrpSpPr/>
          <p:nvPr/>
        </p:nvGrpSpPr>
        <p:grpSpPr>
          <a:xfrm>
            <a:off x="718683" y="2083809"/>
            <a:ext cx="9853467" cy="1353473"/>
            <a:chOff x="718683" y="2083809"/>
            <a:chExt cx="9853467" cy="1353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AFCB182-112E-EA2A-0C98-41585D59BECB}"/>
                    </a:ext>
                  </a:extLst>
                </p:cNvPr>
                <p:cNvSpPr txBox="1"/>
                <p:nvPr/>
              </p:nvSpPr>
              <p:spPr>
                <a:xfrm>
                  <a:off x="718683" y="2975617"/>
                  <a:ext cx="9853467" cy="46166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Goal:  prove that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∈[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]</m:t>
                      </m:r>
                    </m:oMath>
                  </a14:m>
                  <a:endParaRPr 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AFCB182-112E-EA2A-0C98-41585D59B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83" y="2975617"/>
                  <a:ext cx="985346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028" t="-5128" b="-2564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17C3CF9A-3E7C-FB78-8BAE-00D9E8C19572}"/>
                </a:ext>
              </a:extLst>
            </p:cNvPr>
            <p:cNvSpPr/>
            <p:nvPr/>
          </p:nvSpPr>
          <p:spPr>
            <a:xfrm>
              <a:off x="4875725" y="2083809"/>
              <a:ext cx="484632" cy="62376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A5F6BB-12A7-DF7B-BD05-0944E498C5CA}"/>
                  </a:ext>
                </a:extLst>
              </p:cNvPr>
              <p:cNvSpPr txBox="1"/>
              <p:nvPr/>
            </p:nvSpPr>
            <p:spPr>
              <a:xfrm>
                <a:off x="5019962" y="1483036"/>
                <a:ext cx="6099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indices)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A5F6BB-12A7-DF7B-BD05-0944E498C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62" y="1483036"/>
                <a:ext cx="6099142" cy="461665"/>
              </a:xfrm>
              <a:prstGeom prst="rect">
                <a:avLst/>
              </a:prstGeom>
              <a:blipFill>
                <a:blip r:embed="rId6"/>
                <a:stretch>
                  <a:fillRect l="-166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40AA0-078A-251C-3539-EC8B2E4E9D80}"/>
                  </a:ext>
                </a:extLst>
              </p:cNvPr>
              <p:cNvSpPr txBox="1"/>
              <p:nvPr/>
            </p:nvSpPr>
            <p:spPr>
              <a:xfrm>
                <a:off x="5736210" y="2975617"/>
                <a:ext cx="6099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in the </a:t>
                </a:r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Boolean hypercube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40AA0-078A-251C-3539-EC8B2E4E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10" y="2975617"/>
                <a:ext cx="6099142" cy="461665"/>
              </a:xfrm>
              <a:prstGeom prst="rect">
                <a:avLst/>
              </a:prstGeom>
              <a:blipFill>
                <a:blip r:embed="rId7"/>
                <a:stretch>
                  <a:fillRect l="-145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79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2DD4-E9C2-8022-9D08-169C69B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80C-EAE8-FA52-AD04-C1BA43CC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Adapt Plonk to the Boolean hypercube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High-degree gates support and batching</a:t>
            </a:r>
          </a:p>
          <a:p>
            <a:endParaRPr lang="en-US" dirty="0"/>
          </a:p>
          <a:p>
            <a:r>
              <a:rPr lang="en-US" dirty="0" err="1"/>
              <a:t>Hyperplonk</a:t>
            </a:r>
            <a:r>
              <a:rPr lang="en-US" dirty="0"/>
              <a:t>+: support lookup on the Boolean hypercube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53934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EEC-E2D0-A725-1B7B-56256C4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Hyperplonk</a:t>
            </a:r>
            <a:r>
              <a:rPr lang="en-US" dirty="0"/>
              <a:t> with Lookup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2B0BF7-85D8-6931-BF52-A4A7586ED61C}"/>
                  </a:ext>
                </a:extLst>
              </p:cNvPr>
              <p:cNvSpPr/>
              <p:nvPr/>
            </p:nvSpPr>
            <p:spPr>
              <a:xfrm>
                <a:off x="2040345" y="2870815"/>
                <a:ext cx="462456" cy="44406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2B0BF7-85D8-6931-BF52-A4A7586ED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45" y="2870815"/>
                <a:ext cx="462456" cy="4440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75E9A-06A6-2502-8D49-54DE4589A9A3}"/>
              </a:ext>
            </a:extLst>
          </p:cNvPr>
          <p:cNvCxnSpPr>
            <a:endCxn id="9" idx="3"/>
          </p:cNvCxnSpPr>
          <p:nvPr/>
        </p:nvCxnSpPr>
        <p:spPr>
          <a:xfrm flipV="1">
            <a:off x="1858171" y="3249846"/>
            <a:ext cx="249900" cy="452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4CB47-5846-5B99-CA14-65DB2621F555}"/>
              </a:ext>
            </a:extLst>
          </p:cNvPr>
          <p:cNvCxnSpPr>
            <a:cxnSpLocks/>
          </p:cNvCxnSpPr>
          <p:nvPr/>
        </p:nvCxnSpPr>
        <p:spPr>
          <a:xfrm flipH="1" flipV="1">
            <a:off x="2477614" y="3249848"/>
            <a:ext cx="256877" cy="4520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1F657-95A3-8F6D-ED3C-D19CE90F64C6}"/>
              </a:ext>
            </a:extLst>
          </p:cNvPr>
          <p:cNvCxnSpPr>
            <a:cxnSpLocks/>
          </p:cNvCxnSpPr>
          <p:nvPr/>
        </p:nvCxnSpPr>
        <p:spPr>
          <a:xfrm flipV="1">
            <a:off x="2269535" y="2363494"/>
            <a:ext cx="0" cy="4924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64E44C-FCB3-8CAB-C465-EB4713CA82DB}"/>
              </a:ext>
            </a:extLst>
          </p:cNvPr>
          <p:cNvSpPr txBox="1"/>
          <p:nvPr/>
        </p:nvSpPr>
        <p:spPr>
          <a:xfrm>
            <a:off x="2017233" y="2023755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11</a:t>
            </a:r>
            <a:endParaRPr lang="en-US" sz="2133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51104-4C08-A664-667C-7249702F9913}"/>
              </a:ext>
            </a:extLst>
          </p:cNvPr>
          <p:cNvSpPr txBox="1"/>
          <p:nvPr/>
        </p:nvSpPr>
        <p:spPr>
          <a:xfrm>
            <a:off x="1618087" y="3218718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120A6-1AA0-5841-B771-1E19AF3E015C}"/>
              </a:ext>
            </a:extLst>
          </p:cNvPr>
          <p:cNvSpPr txBox="1"/>
          <p:nvPr/>
        </p:nvSpPr>
        <p:spPr>
          <a:xfrm>
            <a:off x="2602535" y="3194480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42200-A4D4-99EB-2D14-724D402AB49D}"/>
              </a:ext>
            </a:extLst>
          </p:cNvPr>
          <p:cNvSpPr txBox="1"/>
          <p:nvPr/>
        </p:nvSpPr>
        <p:spPr>
          <a:xfrm>
            <a:off x="1227711" y="2855926"/>
            <a:ext cx="79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(Gate 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63BAD-BE19-B4E4-E33F-2F5B429AAB0F}"/>
              </a:ext>
            </a:extLst>
          </p:cNvPr>
          <p:cNvSpPr txBox="1"/>
          <p:nvPr/>
        </p:nvSpPr>
        <p:spPr>
          <a:xfrm>
            <a:off x="417874" y="1512640"/>
            <a:ext cx="18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Range check: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6FB2B-D88D-5D78-8905-6D03FCC7F31E}"/>
              </a:ext>
            </a:extLst>
          </p:cNvPr>
          <p:cNvSpPr txBox="1"/>
          <p:nvPr/>
        </p:nvSpPr>
        <p:spPr>
          <a:xfrm>
            <a:off x="5566390" y="1510869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Bit operation: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3C2EF3-5043-733A-B309-5ACBFC9ED650}"/>
              </a:ext>
            </a:extLst>
          </p:cNvPr>
          <p:cNvGrpSpPr/>
          <p:nvPr/>
        </p:nvGrpSpPr>
        <p:grpSpPr>
          <a:xfrm>
            <a:off x="6143233" y="2861093"/>
            <a:ext cx="2573275" cy="845935"/>
            <a:chOff x="6143233" y="2861093"/>
            <a:chExt cx="2573275" cy="845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8D403F-609C-C570-DE1B-4BADEFC47F71}"/>
                    </a:ext>
                  </a:extLst>
                </p:cNvPr>
                <p:cNvSpPr/>
                <p:nvPr/>
              </p:nvSpPr>
              <p:spPr>
                <a:xfrm>
                  <a:off x="7281963" y="2875982"/>
                  <a:ext cx="462456" cy="44406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sz="4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8D403F-609C-C570-DE1B-4BADEFC47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963" y="2875982"/>
                  <a:ext cx="462456" cy="444061"/>
                </a:xfrm>
                <a:prstGeom prst="ellipse">
                  <a:avLst/>
                </a:prstGeom>
                <a:blipFill>
                  <a:blip r:embed="rId4"/>
                  <a:stretch>
                    <a:fillRect l="-12500" b="-512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BDA99E9-0285-5D7C-3807-E9FA2C82C554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7099789" y="3255012"/>
              <a:ext cx="249899" cy="452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CBD87CD-702D-F51E-8100-05188454D2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9232" y="3255015"/>
              <a:ext cx="256877" cy="4520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EE64EE-8E85-A79E-DBDD-0B6DB3E1F740}"/>
                </a:ext>
              </a:extLst>
            </p:cNvPr>
            <p:cNvSpPr txBox="1"/>
            <p:nvPr/>
          </p:nvSpPr>
          <p:spPr>
            <a:xfrm>
              <a:off x="6143233" y="3224987"/>
              <a:ext cx="87235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5=101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E9E064-3187-701C-8B75-700722206C9E}"/>
                </a:ext>
              </a:extLst>
            </p:cNvPr>
            <p:cNvSpPr txBox="1"/>
            <p:nvPr/>
          </p:nvSpPr>
          <p:spPr>
            <a:xfrm>
              <a:off x="7844153" y="3199647"/>
              <a:ext cx="87235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6=110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1581BA-D434-6C37-9088-AE03BC3AD489}"/>
                </a:ext>
              </a:extLst>
            </p:cNvPr>
            <p:cNvSpPr txBox="1"/>
            <p:nvPr/>
          </p:nvSpPr>
          <p:spPr>
            <a:xfrm>
              <a:off x="6469329" y="2861093"/>
              <a:ext cx="797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/>
                <a:t>(Gate </a:t>
              </a:r>
              <a:r>
                <a:rPr lang="en-US" sz="1600" dirty="0" err="1"/>
                <a:t>i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DB52B-AD9B-E99D-F8A2-55E0AA445503}"/>
              </a:ext>
            </a:extLst>
          </p:cNvPr>
          <p:cNvGrpSpPr/>
          <p:nvPr/>
        </p:nvGrpSpPr>
        <p:grpSpPr>
          <a:xfrm>
            <a:off x="7127073" y="2024204"/>
            <a:ext cx="872355" cy="836889"/>
            <a:chOff x="7127073" y="2024204"/>
            <a:chExt cx="872355" cy="836889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133F2A8-8682-B533-CCFF-D56281F65D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1153" y="2368661"/>
              <a:ext cx="0" cy="492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C5E3A9-0A6D-AEF9-1983-C234BF3D9BBF}"/>
                </a:ext>
              </a:extLst>
            </p:cNvPr>
            <p:cNvSpPr txBox="1"/>
            <p:nvPr/>
          </p:nvSpPr>
          <p:spPr>
            <a:xfrm>
              <a:off x="7127073" y="2024204"/>
              <a:ext cx="872355" cy="420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0" dirty="0"/>
                <a:t>3=011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DE8D806-8B23-97D5-BBA6-6DEC8D8201EA}"/>
              </a:ext>
            </a:extLst>
          </p:cNvPr>
          <p:cNvSpPr txBox="1"/>
          <p:nvPr/>
        </p:nvSpPr>
        <p:spPr>
          <a:xfrm>
            <a:off x="8895100" y="1487317"/>
            <a:ext cx="2900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Expensive to express </a:t>
            </a:r>
          </a:p>
          <a:p>
            <a:r>
              <a:rPr lang="en-US" sz="2400" b="1" dirty="0"/>
              <a:t>with arithmetic gates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7E2906D-79CD-40B1-1C71-D11E1FFF7EE8}"/>
              </a:ext>
            </a:extLst>
          </p:cNvPr>
          <p:cNvGraphicFramePr>
            <a:graphicFrameLocks noGrp="1"/>
          </p:cNvGraphicFramePr>
          <p:nvPr/>
        </p:nvGraphicFramePr>
        <p:xfrm>
          <a:off x="1956170" y="3760435"/>
          <a:ext cx="685420" cy="2629610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685420">
                  <a:extLst>
                    <a:ext uri="{9D8B030D-6E8A-4147-A177-3AD203B41FA5}">
                      <a16:colId xmlns:a16="http://schemas.microsoft.com/office/drawing/2014/main" val="384889594"/>
                    </a:ext>
                  </a:extLst>
                </a:gridCol>
              </a:tblGrid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657594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374468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44510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402559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42118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34F3F69-9466-CDAE-967B-B3654EDAEBF3}"/>
              </a:ext>
            </a:extLst>
          </p:cNvPr>
          <p:cNvSpPr txBox="1"/>
          <p:nvPr/>
        </p:nvSpPr>
        <p:spPr>
          <a:xfrm>
            <a:off x="1567589" y="6390044"/>
            <a:ext cx="14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</p:txBody>
      </p:sp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35322128-DBAC-4083-4306-1CCDA58FA25C}"/>
              </a:ext>
            </a:extLst>
          </p:cNvPr>
          <p:cNvGraphicFramePr>
            <a:graphicFrameLocks noGrp="1"/>
          </p:cNvGraphicFramePr>
          <p:nvPr/>
        </p:nvGraphicFramePr>
        <p:xfrm>
          <a:off x="7099789" y="3706934"/>
          <a:ext cx="901862" cy="2629610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901862">
                  <a:extLst>
                    <a:ext uri="{9D8B030D-6E8A-4147-A177-3AD203B41FA5}">
                      <a16:colId xmlns:a16="http://schemas.microsoft.com/office/drawing/2014/main" val="384889594"/>
                    </a:ext>
                  </a:extLst>
                </a:gridCol>
              </a:tblGrid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(0,0,0)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657594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44510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(5,6,3)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733243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402559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(15,8,7)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42118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FD62EDD-05A2-1AEC-A08F-385403DDFCFC}"/>
              </a:ext>
            </a:extLst>
          </p:cNvPr>
          <p:cNvSpPr txBox="1"/>
          <p:nvPr/>
        </p:nvSpPr>
        <p:spPr>
          <a:xfrm>
            <a:off x="6866233" y="6287889"/>
            <a:ext cx="15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8793F4-91D8-AF55-A65F-AC12B7E8E397}"/>
              </a:ext>
            </a:extLst>
          </p:cNvPr>
          <p:cNvGrpSpPr/>
          <p:nvPr/>
        </p:nvGrpSpPr>
        <p:grpSpPr>
          <a:xfrm>
            <a:off x="264339" y="3828445"/>
            <a:ext cx="1691831" cy="1246794"/>
            <a:chOff x="264339" y="3828445"/>
            <a:chExt cx="1691831" cy="1246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356B486-7CAC-1DD9-900B-EE8D2FC577BD}"/>
                    </a:ext>
                  </a:extLst>
                </p:cNvPr>
                <p:cNvSpPr txBox="1"/>
                <p:nvPr/>
              </p:nvSpPr>
              <p:spPr>
                <a:xfrm>
                  <a:off x="264339" y="3828445"/>
                  <a:ext cx="1599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∈[0..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356B486-7CAC-1DD9-900B-EE8D2FC57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39" y="3828445"/>
                  <a:ext cx="159915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AE3BFFF8-298D-8718-6E0E-FF6DECC1E5BF}"/>
                </a:ext>
              </a:extLst>
            </p:cNvPr>
            <p:cNvCxnSpPr>
              <a:cxnSpLocks/>
              <a:stCxn id="36" idx="2"/>
              <a:endCxn id="32" idx="1"/>
            </p:cNvCxnSpPr>
            <p:nvPr/>
          </p:nvCxnSpPr>
          <p:spPr>
            <a:xfrm rot="16200000" flipH="1">
              <a:off x="1071313" y="4190382"/>
              <a:ext cx="877463" cy="89225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C84340-3726-F722-B2A4-8D0A3C688397}"/>
              </a:ext>
            </a:extLst>
          </p:cNvPr>
          <p:cNvGrpSpPr/>
          <p:nvPr/>
        </p:nvGrpSpPr>
        <p:grpSpPr>
          <a:xfrm>
            <a:off x="8001652" y="3782600"/>
            <a:ext cx="3711377" cy="1239139"/>
            <a:chOff x="8001652" y="3782600"/>
            <a:chExt cx="3711377" cy="1239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C684D1-0638-CD6F-C54C-D219EAEF3F47}"/>
                    </a:ext>
                  </a:extLst>
                </p:cNvPr>
                <p:cNvSpPr txBox="1"/>
                <p:nvPr/>
              </p:nvSpPr>
              <p:spPr>
                <a:xfrm>
                  <a:off x="8293418" y="3782600"/>
                  <a:ext cx="3419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C684D1-0638-CD6F-C54C-D219EAEF3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418" y="3782600"/>
                  <a:ext cx="341961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8228B8AD-89C3-7E49-B749-272FD9C8C572}"/>
                </a:ext>
              </a:extLst>
            </p:cNvPr>
            <p:cNvCxnSpPr>
              <a:cxnSpLocks/>
              <a:stCxn id="38" idx="2"/>
              <a:endCxn id="34" idx="3"/>
            </p:cNvCxnSpPr>
            <p:nvPr/>
          </p:nvCxnSpPr>
          <p:spPr>
            <a:xfrm rot="5400000">
              <a:off x="8567535" y="3586049"/>
              <a:ext cx="869807" cy="200157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21843DD-BA33-67E1-CBA2-3E8A4EC9FBAC}"/>
              </a:ext>
            </a:extLst>
          </p:cNvPr>
          <p:cNvSpPr txBox="1"/>
          <p:nvPr/>
        </p:nvSpPr>
        <p:spPr>
          <a:xfrm>
            <a:off x="3489154" y="4537240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 lookup gate suffices!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793921-FA43-4730-1C6D-53D70D2BD64E}"/>
                  </a:ext>
                </a:extLst>
              </p:cNvPr>
              <p:cNvSpPr txBox="1"/>
              <p:nvPr/>
            </p:nvSpPr>
            <p:spPr>
              <a:xfrm>
                <a:off x="2362293" y="2006469"/>
                <a:ext cx="1824087" cy="427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3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  <m:r>
                        <a:rPr lang="en-US" sz="213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13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793921-FA43-4730-1C6D-53D70D2B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93" y="2006469"/>
                <a:ext cx="1824087" cy="427938"/>
              </a:xfrm>
              <a:prstGeom prst="rect">
                <a:avLst/>
              </a:prstGeom>
              <a:blipFill>
                <a:blip r:embed="rId7"/>
                <a:stretch>
                  <a:fillRect r="-694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3" grpId="0"/>
      <p:bldP spid="35" grpId="0"/>
      <p:bldP spid="60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EEC-E2D0-A725-1B7B-56256C4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</a:t>
            </a:r>
            <a:r>
              <a:rPr lang="en-US" dirty="0" err="1"/>
              <a:t>Plookup</a:t>
            </a:r>
            <a:r>
              <a:rPr lang="en-US" dirty="0"/>
              <a:t> </a:t>
            </a:r>
            <a:r>
              <a:rPr lang="en-US" sz="2400" dirty="0"/>
              <a:t>[GW20]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94741-BAF4-7FF7-CC0F-0DBEAB27C7F1}"/>
                  </a:ext>
                </a:extLst>
              </p:cNvPr>
              <p:cNvSpPr txBox="1"/>
              <p:nvPr/>
            </p:nvSpPr>
            <p:spPr>
              <a:xfrm>
                <a:off x="151967" y="1089720"/>
                <a:ext cx="9952233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Lookup relation: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preprocessed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some witness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94741-BAF4-7FF7-CC0F-0DBEAB27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7" y="1089720"/>
                <a:ext cx="9952233" cy="461665"/>
              </a:xfrm>
              <a:prstGeom prst="rect">
                <a:avLst/>
              </a:prstGeom>
              <a:blipFill>
                <a:blip r:embed="rId3"/>
                <a:stretch>
                  <a:fillRect l="-891" t="-5263" b="-263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D2FFDCE-F14C-5D47-7641-BA78E2C1DE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10649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D2FFDCE-F14C-5D47-7641-BA78E2C1DE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10649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47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321D6636-BB21-626A-3910-10AAFA819F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53501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321D6636-BB21-626A-3910-10AAFA819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906816"/>
                  </p:ext>
                </p:extLst>
              </p:nvPr>
            </p:nvGraphicFramePr>
            <p:xfrm>
              <a:off x="2553501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9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CF4F-7BDB-CA86-A511-4F9A48FF07F5}"/>
                  </a:ext>
                </a:extLst>
              </p:cNvPr>
              <p:cNvSpPr txBox="1"/>
              <p:nvPr/>
            </p:nvSpPr>
            <p:spPr>
              <a:xfrm>
                <a:off x="1969687" y="3292753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CF4F-7BDB-CA86-A511-4F9A48FF0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87" y="3292753"/>
                <a:ext cx="5838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E8F160F7-228A-2DA4-DE80-1B2B4BE4D975}"/>
              </a:ext>
            </a:extLst>
          </p:cNvPr>
          <p:cNvSpPr/>
          <p:nvPr/>
        </p:nvSpPr>
        <p:spPr>
          <a:xfrm>
            <a:off x="3787943" y="3377198"/>
            <a:ext cx="76635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36E8C697-2C47-7669-95E7-9F8658ABE4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50323" y="1975057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36E8C697-2C47-7669-95E7-9F8658ABE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207511"/>
                  </p:ext>
                </p:extLst>
              </p:nvPr>
            </p:nvGraphicFramePr>
            <p:xfrm>
              <a:off x="5350323" y="1975057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39" t="-2703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8">
                <a:extLst>
                  <a:ext uri="{FF2B5EF4-FFF2-40B4-BE49-F238E27FC236}">
                    <a16:creationId xmlns:a16="http://schemas.microsoft.com/office/drawing/2014/main" id="{861BCF59-15D7-5A91-F200-227F1E0403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61954" y="1975056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8">
                <a:extLst>
                  <a:ext uri="{FF2B5EF4-FFF2-40B4-BE49-F238E27FC236}">
                    <a16:creationId xmlns:a16="http://schemas.microsoft.com/office/drawing/2014/main" id="{861BCF59-15D7-5A91-F200-227F1E040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744284"/>
                  </p:ext>
                </p:extLst>
              </p:nvPr>
            </p:nvGraphicFramePr>
            <p:xfrm>
              <a:off x="5861954" y="1975056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39" t="-2703" r="-731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8">
                <a:extLst>
                  <a:ext uri="{FF2B5EF4-FFF2-40B4-BE49-F238E27FC236}">
                    <a16:creationId xmlns:a16="http://schemas.microsoft.com/office/drawing/2014/main" id="{96F2F70B-AF96-8D28-D2BA-C978AC8894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50323" y="4294681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8">
                <a:extLst>
                  <a:ext uri="{FF2B5EF4-FFF2-40B4-BE49-F238E27FC236}">
                    <a16:creationId xmlns:a16="http://schemas.microsoft.com/office/drawing/2014/main" id="{96F2F70B-AF96-8D28-D2BA-C978AC889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753459"/>
                  </p:ext>
                </p:extLst>
              </p:nvPr>
            </p:nvGraphicFramePr>
            <p:xfrm>
              <a:off x="5350323" y="4294681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39" t="-2703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8">
                <a:extLst>
                  <a:ext uri="{FF2B5EF4-FFF2-40B4-BE49-F238E27FC236}">
                    <a16:creationId xmlns:a16="http://schemas.microsoft.com/office/drawing/2014/main" id="{9B83EAB2-316C-0901-95A4-05D5B2DC86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61952" y="42946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8">
                <a:extLst>
                  <a:ext uri="{FF2B5EF4-FFF2-40B4-BE49-F238E27FC236}">
                    <a16:creationId xmlns:a16="http://schemas.microsoft.com/office/drawing/2014/main" id="{9B83EAB2-316C-0901-95A4-05D5B2DC8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101236"/>
                  </p:ext>
                </p:extLst>
              </p:nvPr>
            </p:nvGraphicFramePr>
            <p:xfrm>
              <a:off x="5861952" y="42946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439" t="-2703" r="-731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7DA365-5F36-A126-64DA-8ED1A4628A53}"/>
                  </a:ext>
                </a:extLst>
              </p:cNvPr>
              <p:cNvSpPr txBox="1"/>
              <p:nvPr/>
            </p:nvSpPr>
            <p:spPr>
              <a:xfrm>
                <a:off x="6510400" y="375818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7DA365-5F36-A126-64DA-8ED1A462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00" y="3758180"/>
                <a:ext cx="58381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8">
                <a:extLst>
                  <a:ext uri="{FF2B5EF4-FFF2-40B4-BE49-F238E27FC236}">
                    <a16:creationId xmlns:a16="http://schemas.microsoft.com/office/drawing/2014/main" id="{C64A0C2F-3DC8-905B-AC2D-093B480383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8">
                <a:extLst>
                  <a:ext uri="{FF2B5EF4-FFF2-40B4-BE49-F238E27FC236}">
                    <a16:creationId xmlns:a16="http://schemas.microsoft.com/office/drawing/2014/main" id="{C64A0C2F-3DC8-905B-AC2D-093B480383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C14284BA-BF47-7A4F-7210-67C91866E3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C14284BA-BF47-7A4F-7210-67C91866E3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ADCC475-A55B-CB54-6E3C-B6D826966BD6}"/>
              </a:ext>
            </a:extLst>
          </p:cNvPr>
          <p:cNvSpPr txBox="1"/>
          <p:nvPr/>
        </p:nvSpPr>
        <p:spPr>
          <a:xfrm>
            <a:off x="7594002" y="392200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0C0EC625-44A2-1D56-B795-565FA05D9F4A}"/>
              </a:ext>
            </a:extLst>
          </p:cNvPr>
          <p:cNvGraphicFramePr>
            <a:graphicFrameLocks noGrp="1"/>
          </p:cNvGraphicFramePr>
          <p:nvPr/>
        </p:nvGraphicFramePr>
        <p:xfrm>
          <a:off x="1510647" y="4320768"/>
          <a:ext cx="511630" cy="46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30">
                  <a:extLst>
                    <a:ext uri="{9D8B030D-6E8A-4147-A177-3AD203B41FA5}">
                      <a16:colId xmlns:a16="http://schemas.microsoft.com/office/drawing/2014/main" val="2333471364"/>
                    </a:ext>
                  </a:extLst>
                </a:gridCol>
              </a:tblGrid>
              <a:tr h="4619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686"/>
                  </a:ext>
                </a:extLst>
              </a:tr>
            </a:tbl>
          </a:graphicData>
        </a:graphic>
      </p:graphicFrame>
      <p:graphicFrame>
        <p:nvGraphicFramePr>
          <p:cNvPr id="23" name="Table 21">
            <a:extLst>
              <a:ext uri="{FF2B5EF4-FFF2-40B4-BE49-F238E27FC236}">
                <a16:creationId xmlns:a16="http://schemas.microsoft.com/office/drawing/2014/main" id="{E05F122C-61A0-B569-7E90-C66121870615}"/>
              </a:ext>
            </a:extLst>
          </p:cNvPr>
          <p:cNvGraphicFramePr>
            <a:graphicFrameLocks noGrp="1"/>
          </p:cNvGraphicFramePr>
          <p:nvPr/>
        </p:nvGraphicFramePr>
        <p:xfrm>
          <a:off x="5359029" y="3840587"/>
          <a:ext cx="511630" cy="46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30">
                  <a:extLst>
                    <a:ext uri="{9D8B030D-6E8A-4147-A177-3AD203B41FA5}">
                      <a16:colId xmlns:a16="http://schemas.microsoft.com/office/drawing/2014/main" val="2333471364"/>
                    </a:ext>
                  </a:extLst>
                </a:gridCol>
              </a:tblGrid>
              <a:tr h="4619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686"/>
                  </a:ext>
                </a:extLst>
              </a:tr>
            </a:tbl>
          </a:graphicData>
        </a:graphic>
      </p:graphicFrame>
      <p:graphicFrame>
        <p:nvGraphicFramePr>
          <p:cNvPr id="24" name="Table 21">
            <a:extLst>
              <a:ext uri="{FF2B5EF4-FFF2-40B4-BE49-F238E27FC236}">
                <a16:creationId xmlns:a16="http://schemas.microsoft.com/office/drawing/2014/main" id="{20F0263A-880D-DD00-0B50-E614DF14AC1B}"/>
              </a:ext>
            </a:extLst>
          </p:cNvPr>
          <p:cNvGraphicFramePr>
            <a:graphicFrameLocks noGrp="1"/>
          </p:cNvGraphicFramePr>
          <p:nvPr/>
        </p:nvGraphicFramePr>
        <p:xfrm>
          <a:off x="5866305" y="3836627"/>
          <a:ext cx="511630" cy="46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30">
                  <a:extLst>
                    <a:ext uri="{9D8B030D-6E8A-4147-A177-3AD203B41FA5}">
                      <a16:colId xmlns:a16="http://schemas.microsoft.com/office/drawing/2014/main" val="2333471364"/>
                    </a:ext>
                  </a:extLst>
                </a:gridCol>
              </a:tblGrid>
              <a:tr h="4619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8">
                <a:extLst>
                  <a:ext uri="{FF2B5EF4-FFF2-40B4-BE49-F238E27FC236}">
                    <a16:creationId xmlns:a16="http://schemas.microsoft.com/office/drawing/2014/main" id="{71822104-C801-7007-A7A0-9EC44D7EBC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3149" y="1975055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8">
                <a:extLst>
                  <a:ext uri="{FF2B5EF4-FFF2-40B4-BE49-F238E27FC236}">
                    <a16:creationId xmlns:a16="http://schemas.microsoft.com/office/drawing/2014/main" id="{71822104-C801-7007-A7A0-9EC44D7EB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797630"/>
                  </p:ext>
                </p:extLst>
              </p:nvPr>
            </p:nvGraphicFramePr>
            <p:xfrm>
              <a:off x="9453149" y="1975055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439" t="-2703" r="-4878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8">
                <a:extLst>
                  <a:ext uri="{FF2B5EF4-FFF2-40B4-BE49-F238E27FC236}">
                    <a16:creationId xmlns:a16="http://schemas.microsoft.com/office/drawing/2014/main" id="{F54B2B70-09AE-6ABC-048B-65D510011C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73488" y="1975055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8">
                <a:extLst>
                  <a:ext uri="{FF2B5EF4-FFF2-40B4-BE49-F238E27FC236}">
                    <a16:creationId xmlns:a16="http://schemas.microsoft.com/office/drawing/2014/main" id="{F54B2B70-09AE-6ABC-048B-65D510011C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959015"/>
                  </p:ext>
                </p:extLst>
              </p:nvPr>
            </p:nvGraphicFramePr>
            <p:xfrm>
              <a:off x="9973488" y="1975055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439" t="-2703" r="-7317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F1E461C-9B75-F309-C430-E5427A1F1D76}"/>
              </a:ext>
            </a:extLst>
          </p:cNvPr>
          <p:cNvGrpSpPr/>
          <p:nvPr/>
        </p:nvGrpSpPr>
        <p:grpSpPr>
          <a:xfrm>
            <a:off x="9461852" y="3378871"/>
            <a:ext cx="1023267" cy="1388974"/>
            <a:chOff x="9461852" y="3378871"/>
            <a:chExt cx="1023267" cy="138897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032C53-6792-80DB-6A2C-AFEDF8B2E54F}"/>
                </a:ext>
              </a:extLst>
            </p:cNvPr>
            <p:cNvCxnSpPr>
              <a:cxnSpLocks/>
            </p:cNvCxnSpPr>
            <p:nvPr/>
          </p:nvCxnSpPr>
          <p:spPr>
            <a:xfrm>
              <a:off x="9461854" y="3378871"/>
              <a:ext cx="1023265" cy="4415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73241-B035-742B-9D7B-7BF1E127A999}"/>
                </a:ext>
              </a:extLst>
            </p:cNvPr>
            <p:cNvCxnSpPr>
              <a:cxnSpLocks/>
            </p:cNvCxnSpPr>
            <p:nvPr/>
          </p:nvCxnSpPr>
          <p:spPr>
            <a:xfrm>
              <a:off x="9461854" y="4302540"/>
              <a:ext cx="1023265" cy="4415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4835FA-55D8-885A-C9B0-54F4B44A3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1854" y="3378871"/>
              <a:ext cx="1023265" cy="4383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3ED2E5-BF92-336E-C753-6E2F4439E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1852" y="4329472"/>
              <a:ext cx="1023265" cy="4383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E87C14-CC50-F0EA-924E-EE4DB01B40C6}"/>
                  </a:ext>
                </a:extLst>
              </p:cNvPr>
              <p:cNvSpPr txBox="1"/>
              <p:nvPr/>
            </p:nvSpPr>
            <p:spPr>
              <a:xfrm>
                <a:off x="8573074" y="3742493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E87C14-CC50-F0EA-924E-EE4DB01B4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074" y="3742493"/>
                <a:ext cx="58381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FF6A1B-19F2-DFA9-5BEE-71C3E6B2AA85}"/>
                  </a:ext>
                </a:extLst>
              </p:cNvPr>
              <p:cNvSpPr txBox="1"/>
              <p:nvPr/>
            </p:nvSpPr>
            <p:spPr>
              <a:xfrm>
                <a:off x="151967" y="5072658"/>
                <a:ext cx="5003723" cy="14465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It’s easy to perform rotation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/>
                  <a:t> for univariate polynomials: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How to do it in the Boolean hypercube for multilinear polynomials?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FF6A1B-19F2-DFA9-5BEE-71C3E6B2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7" y="5072658"/>
                <a:ext cx="5003723" cy="1446550"/>
              </a:xfrm>
              <a:prstGeom prst="rect">
                <a:avLst/>
              </a:prstGeom>
              <a:blipFill>
                <a:blip r:embed="rId17"/>
                <a:stretch>
                  <a:fillRect l="-1519" t="-2609" r="-506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83A05-CC5E-E7DB-54D6-FE2106E4F417}"/>
              </a:ext>
            </a:extLst>
          </p:cNvPr>
          <p:cNvGrpSpPr/>
          <p:nvPr/>
        </p:nvGrpSpPr>
        <p:grpSpPr>
          <a:xfrm>
            <a:off x="775895" y="2923421"/>
            <a:ext cx="800735" cy="1764826"/>
            <a:chOff x="775895" y="2923421"/>
            <a:chExt cx="800735" cy="1764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112B50E-EFAB-2AF3-6B6A-91665A8EF7B0}"/>
                    </a:ext>
                  </a:extLst>
                </p:cNvPr>
                <p:cNvSpPr txBox="1"/>
                <p:nvPr/>
              </p:nvSpPr>
              <p:spPr>
                <a:xfrm>
                  <a:off x="1062136" y="292342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112B50E-EFAB-2AF3-6B6A-91665A8EF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36" y="2923421"/>
                  <a:ext cx="36580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66EBCA-4AD5-CBD7-C3F2-A7094ED8005F}"/>
                    </a:ext>
                  </a:extLst>
                </p:cNvPr>
                <p:cNvSpPr txBox="1"/>
                <p:nvPr/>
              </p:nvSpPr>
              <p:spPr>
                <a:xfrm>
                  <a:off x="1040367" y="3373161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66EBCA-4AD5-CBD7-C3F2-A7094ED80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67" y="3373161"/>
                  <a:ext cx="4093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FC62594-041E-C9A1-BBAD-6C76ED9D3D6B}"/>
                    </a:ext>
                  </a:extLst>
                </p:cNvPr>
                <p:cNvSpPr txBox="1"/>
                <p:nvPr/>
              </p:nvSpPr>
              <p:spPr>
                <a:xfrm>
                  <a:off x="1041092" y="3836627"/>
                  <a:ext cx="516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FC62594-041E-C9A1-BBAD-6C76ED9D3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92" y="3836627"/>
                  <a:ext cx="51668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285897-BDEB-70CE-DC2F-D408059FF01C}"/>
                    </a:ext>
                  </a:extLst>
                </p:cNvPr>
                <p:cNvSpPr txBox="1"/>
                <p:nvPr/>
              </p:nvSpPr>
              <p:spPr>
                <a:xfrm>
                  <a:off x="1059950" y="4318915"/>
                  <a:ext cx="516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285897-BDEB-70CE-DC2F-D408059FF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950" y="4318915"/>
                  <a:ext cx="516680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3538DCEB-8ED2-4A4A-191D-97C455FA01D8}"/>
                </a:ext>
              </a:extLst>
            </p:cNvPr>
            <p:cNvSpPr/>
            <p:nvPr/>
          </p:nvSpPr>
          <p:spPr>
            <a:xfrm>
              <a:off x="775895" y="3074605"/>
              <a:ext cx="281889" cy="1485278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C60AAC-2A6E-2FDA-A114-604A24CC075B}"/>
                  </a:ext>
                </a:extLst>
              </p:cNvPr>
              <p:cNvSpPr txBox="1"/>
              <p:nvPr/>
            </p:nvSpPr>
            <p:spPr>
              <a:xfrm>
                <a:off x="328783" y="3648801"/>
                <a:ext cx="412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C60AAC-2A6E-2FDA-A114-604A24CC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3" y="3648801"/>
                <a:ext cx="41261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8">
                <a:extLst>
                  <a:ext uri="{FF2B5EF4-FFF2-40B4-BE49-F238E27FC236}">
                    <a16:creationId xmlns:a16="http://schemas.microsoft.com/office/drawing/2014/main" id="{847246B6-F8B8-A67B-8B77-A5A4585196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8">
                <a:extLst>
                  <a:ext uri="{FF2B5EF4-FFF2-40B4-BE49-F238E27FC236}">
                    <a16:creationId xmlns:a16="http://schemas.microsoft.com/office/drawing/2014/main" id="{847246B6-F8B8-A67B-8B77-A5A4585196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7E532EDA-B6FB-1F4F-82D9-875B679EAA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7E532EDA-B6FB-1F4F-82D9-875B679EAA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79CA2D9-035B-37C3-00D2-457005E3F65D}"/>
              </a:ext>
            </a:extLst>
          </p:cNvPr>
          <p:cNvGrpSpPr/>
          <p:nvPr/>
        </p:nvGrpSpPr>
        <p:grpSpPr>
          <a:xfrm>
            <a:off x="7531814" y="2811317"/>
            <a:ext cx="468098" cy="3022521"/>
            <a:chOff x="8976343" y="3429000"/>
            <a:chExt cx="468098" cy="302252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28EFA33-9C73-EA33-8ACC-6772ACA02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8119" y="3429000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679911-8BED-CE75-6F38-1A27838CF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266" y="3883033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8992957-CAA8-FF4F-C169-299BA74BB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3532" y="4405057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7D5FE54-56F0-460F-7E60-79B0AEB1D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1019" y="478272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B2BB555-4303-FA02-455A-0C549EC24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9166" y="5236754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DCC35BD-133E-6EE2-A090-A9B601C98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432" y="5758778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135BB1F-56AB-3D1B-B9DF-E01897E4A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786" y="621281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4F13BC7-1217-B608-61F0-5525C0BDA3E0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43" y="3429000"/>
              <a:ext cx="468098" cy="3022521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3A75BB-57C6-0571-65D6-3475F63FA7B9}"/>
              </a:ext>
            </a:extLst>
          </p:cNvPr>
          <p:cNvGrpSpPr/>
          <p:nvPr/>
        </p:nvGrpSpPr>
        <p:grpSpPr>
          <a:xfrm>
            <a:off x="5718767" y="5072658"/>
            <a:ext cx="313216" cy="1259508"/>
            <a:chOff x="5718767" y="5072658"/>
            <a:chExt cx="313216" cy="12595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1D9D395-7295-5C6D-1103-E2975341E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351" y="5072658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4071F2-7ABA-ECCE-70BB-D0738568B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498" y="552669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976E55F-8537-172B-06D5-012EF0556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764" y="6048715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5D0CE5F-20F1-8C43-06DB-E02FA3A1984A}"/>
                </a:ext>
              </a:extLst>
            </p:cNvPr>
            <p:cNvCxnSpPr>
              <a:cxnSpLocks/>
            </p:cNvCxnSpPr>
            <p:nvPr/>
          </p:nvCxnSpPr>
          <p:spPr>
            <a:xfrm>
              <a:off x="5718767" y="5072658"/>
              <a:ext cx="313216" cy="1259508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AA485A5-E0F1-42CF-82BC-C2F99CBDC6F1}"/>
              </a:ext>
            </a:extLst>
          </p:cNvPr>
          <p:cNvSpPr txBox="1"/>
          <p:nvPr/>
        </p:nvSpPr>
        <p:spPr>
          <a:xfrm>
            <a:off x="1449710" y="1931536"/>
            <a:ext cx="17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Lookup relation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2E58DF-644E-DA8C-BAAD-56F6444E2D3C}"/>
              </a:ext>
            </a:extLst>
          </p:cNvPr>
          <p:cNvSpPr txBox="1"/>
          <p:nvPr/>
        </p:nvSpPr>
        <p:spPr>
          <a:xfrm>
            <a:off x="6450052" y="6240690"/>
            <a:ext cx="24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Multiset Equality Check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54B304-69DC-1C3F-9E3D-C9488DBF81C8}"/>
              </a:ext>
            </a:extLst>
          </p:cNvPr>
          <p:cNvSpPr txBox="1"/>
          <p:nvPr/>
        </p:nvSpPr>
        <p:spPr>
          <a:xfrm>
            <a:off x="1357283" y="4710328"/>
            <a:ext cx="81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EF32F0-ACC9-FFAC-8F00-C62946D40799}"/>
              </a:ext>
            </a:extLst>
          </p:cNvPr>
          <p:cNvSpPr txBox="1"/>
          <p:nvPr/>
        </p:nvSpPr>
        <p:spPr>
          <a:xfrm>
            <a:off x="10485117" y="3261974"/>
            <a:ext cx="143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appear</a:t>
            </a:r>
          </a:p>
          <a:p>
            <a:r>
              <a:rPr lang="en-US" dirty="0"/>
              <a:t>on the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F8C19-68B1-69C1-6B3E-6C4F49B16F90}"/>
              </a:ext>
            </a:extLst>
          </p:cNvPr>
          <p:cNvSpPr txBox="1"/>
          <p:nvPr/>
        </p:nvSpPr>
        <p:spPr>
          <a:xfrm>
            <a:off x="7040263" y="1594295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74A088-FAD1-8F3A-70FF-DB6A25A5089F}"/>
              </a:ext>
            </a:extLst>
          </p:cNvPr>
          <p:cNvSpPr txBox="1"/>
          <p:nvPr/>
        </p:nvSpPr>
        <p:spPr>
          <a:xfrm>
            <a:off x="9367501" y="159429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Soundness</a:t>
            </a:r>
          </a:p>
        </p:txBody>
      </p:sp>
    </p:spTree>
    <p:extLst>
      <p:ext uri="{BB962C8B-B14F-4D97-AF65-F5344CB8AC3E}">
        <p14:creationId xmlns:p14="http://schemas.microsoft.com/office/powerpoint/2010/main" val="11916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17" grpId="1"/>
      <p:bldP spid="20" grpId="0"/>
      <p:bldP spid="20" grpId="1"/>
      <p:bldP spid="41" grpId="0"/>
      <p:bldP spid="43" grpId="0" animBg="1"/>
      <p:bldP spid="43" grpId="1" build="allAtOnce" animBg="1"/>
      <p:bldP spid="25" grpId="0"/>
      <p:bldP spid="81" grpId="0"/>
      <p:bldP spid="82" grpId="0"/>
      <p:bldP spid="84" grpId="0"/>
      <p:bldP spid="4" grpId="0"/>
      <p:bldP spid="4" grpId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EEC-E2D0-A725-1B7B-56256C4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</a:t>
            </a:r>
            <a:r>
              <a:rPr lang="en-US" dirty="0" err="1"/>
              <a:t>Plookup</a:t>
            </a:r>
            <a:r>
              <a:rPr lang="en-US" dirty="0"/>
              <a:t> </a:t>
            </a:r>
            <a:r>
              <a:rPr lang="en-US" sz="2400" dirty="0"/>
              <a:t>[GW20]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94741-BAF4-7FF7-CC0F-0DBEAB27C7F1}"/>
                  </a:ext>
                </a:extLst>
              </p:cNvPr>
              <p:cNvSpPr txBox="1"/>
              <p:nvPr/>
            </p:nvSpPr>
            <p:spPr>
              <a:xfrm>
                <a:off x="151967" y="1243971"/>
                <a:ext cx="9952233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Lookup relation: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preprocessed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some witness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94741-BAF4-7FF7-CC0F-0DBEAB27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7" y="1243971"/>
                <a:ext cx="9952233" cy="461665"/>
              </a:xfrm>
              <a:prstGeom prst="rect">
                <a:avLst/>
              </a:prstGeom>
              <a:blipFill>
                <a:blip r:embed="rId3"/>
                <a:stretch>
                  <a:fillRect l="-891" t="-5128" b="-2564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D2FFDCE-F14C-5D47-7641-BA78E2C1DE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10649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D2FFDCE-F14C-5D47-7641-BA78E2C1D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631153"/>
                  </p:ext>
                </p:extLst>
              </p:nvPr>
            </p:nvGraphicFramePr>
            <p:xfrm>
              <a:off x="1510649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47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321D6636-BB21-626A-3910-10AAFA819F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53501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321D6636-BB21-626A-3910-10AAFA819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906816"/>
                  </p:ext>
                </p:extLst>
              </p:nvPr>
            </p:nvGraphicFramePr>
            <p:xfrm>
              <a:off x="2553501" y="24482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9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CF4F-7BDB-CA86-A511-4F9A48FF07F5}"/>
                  </a:ext>
                </a:extLst>
              </p:cNvPr>
              <p:cNvSpPr txBox="1"/>
              <p:nvPr/>
            </p:nvSpPr>
            <p:spPr>
              <a:xfrm>
                <a:off x="1969687" y="3292753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CF4F-7BDB-CA86-A511-4F9A48FF0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87" y="3292753"/>
                <a:ext cx="5838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E8F160F7-228A-2DA4-DE80-1B2B4BE4D975}"/>
              </a:ext>
            </a:extLst>
          </p:cNvPr>
          <p:cNvSpPr/>
          <p:nvPr/>
        </p:nvSpPr>
        <p:spPr>
          <a:xfrm>
            <a:off x="3787943" y="3377198"/>
            <a:ext cx="76635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36E8C697-2C47-7669-95E7-9F8658ABE4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50323" y="1975057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36E8C697-2C47-7669-95E7-9F8658ABE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207511"/>
                  </p:ext>
                </p:extLst>
              </p:nvPr>
            </p:nvGraphicFramePr>
            <p:xfrm>
              <a:off x="5350323" y="1975057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39" t="-2703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8">
                <a:extLst>
                  <a:ext uri="{FF2B5EF4-FFF2-40B4-BE49-F238E27FC236}">
                    <a16:creationId xmlns:a16="http://schemas.microsoft.com/office/drawing/2014/main" id="{861BCF59-15D7-5A91-F200-227F1E0403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61954" y="1975056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8">
                <a:extLst>
                  <a:ext uri="{FF2B5EF4-FFF2-40B4-BE49-F238E27FC236}">
                    <a16:creationId xmlns:a16="http://schemas.microsoft.com/office/drawing/2014/main" id="{861BCF59-15D7-5A91-F200-227F1E040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744284"/>
                  </p:ext>
                </p:extLst>
              </p:nvPr>
            </p:nvGraphicFramePr>
            <p:xfrm>
              <a:off x="5861954" y="1975056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39" t="-2703" r="-731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8">
                <a:extLst>
                  <a:ext uri="{FF2B5EF4-FFF2-40B4-BE49-F238E27FC236}">
                    <a16:creationId xmlns:a16="http://schemas.microsoft.com/office/drawing/2014/main" id="{96F2F70B-AF96-8D28-D2BA-C978AC8894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50323" y="4294681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8">
                <a:extLst>
                  <a:ext uri="{FF2B5EF4-FFF2-40B4-BE49-F238E27FC236}">
                    <a16:creationId xmlns:a16="http://schemas.microsoft.com/office/drawing/2014/main" id="{96F2F70B-AF96-8D28-D2BA-C978AC889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753459"/>
                  </p:ext>
                </p:extLst>
              </p:nvPr>
            </p:nvGraphicFramePr>
            <p:xfrm>
              <a:off x="5350323" y="4294681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39" t="-2703" r="-487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8">
                <a:extLst>
                  <a:ext uri="{FF2B5EF4-FFF2-40B4-BE49-F238E27FC236}">
                    <a16:creationId xmlns:a16="http://schemas.microsoft.com/office/drawing/2014/main" id="{9B83EAB2-316C-0901-95A4-05D5B2DC86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61952" y="42946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8">
                <a:extLst>
                  <a:ext uri="{FF2B5EF4-FFF2-40B4-BE49-F238E27FC236}">
                    <a16:creationId xmlns:a16="http://schemas.microsoft.com/office/drawing/2014/main" id="{9B83EAB2-316C-0901-95A4-05D5B2DC8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101236"/>
                  </p:ext>
                </p:extLst>
              </p:nvPr>
            </p:nvGraphicFramePr>
            <p:xfrm>
              <a:off x="5861952" y="4294620"/>
              <a:ext cx="511631" cy="2319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439" t="-2703" r="-731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7DA365-5F36-A126-64DA-8ED1A4628A53}"/>
                  </a:ext>
                </a:extLst>
              </p:cNvPr>
              <p:cNvSpPr txBox="1"/>
              <p:nvPr/>
            </p:nvSpPr>
            <p:spPr>
              <a:xfrm>
                <a:off x="6510400" y="375818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7DA365-5F36-A126-64DA-8ED1A462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00" y="3758180"/>
                <a:ext cx="58381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8">
                <a:extLst>
                  <a:ext uri="{FF2B5EF4-FFF2-40B4-BE49-F238E27FC236}">
                    <a16:creationId xmlns:a16="http://schemas.microsoft.com/office/drawing/2014/main" id="{C64A0C2F-3DC8-905B-AC2D-093B480383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8">
                <a:extLst>
                  <a:ext uri="{FF2B5EF4-FFF2-40B4-BE49-F238E27FC236}">
                    <a16:creationId xmlns:a16="http://schemas.microsoft.com/office/drawing/2014/main" id="{C64A0C2F-3DC8-905B-AC2D-093B480383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0292742"/>
                  </p:ext>
                </p:extLst>
              </p:nvPr>
            </p:nvGraphicFramePr>
            <p:xfrm>
              <a:off x="7249878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C14284BA-BF47-7A4F-7210-67C91866E3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8">
                <a:extLst>
                  <a:ext uri="{FF2B5EF4-FFF2-40B4-BE49-F238E27FC236}">
                    <a16:creationId xmlns:a16="http://schemas.microsoft.com/office/drawing/2014/main" id="{C14284BA-BF47-7A4F-7210-67C91866E3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002362"/>
                  </p:ext>
                </p:extLst>
              </p:nvPr>
            </p:nvGraphicFramePr>
            <p:xfrm>
              <a:off x="7770217" y="1975056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ADCC475-A55B-CB54-6E3C-B6D826966BD6}"/>
              </a:ext>
            </a:extLst>
          </p:cNvPr>
          <p:cNvSpPr txBox="1"/>
          <p:nvPr/>
        </p:nvSpPr>
        <p:spPr>
          <a:xfrm>
            <a:off x="7594002" y="392200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FF6A1B-19F2-DFA9-5BEE-71C3E6B2AA85}"/>
                  </a:ext>
                </a:extLst>
              </p:cNvPr>
              <p:cNvSpPr txBox="1"/>
              <p:nvPr/>
            </p:nvSpPr>
            <p:spPr>
              <a:xfrm>
                <a:off x="151967" y="5072658"/>
                <a:ext cx="5003723" cy="14465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It’s easy to perform rotation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/>
                  <a:t> for univariate polynomials: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How to do it in the Boolean hypercube for multilinear polynomials?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FF6A1B-19F2-DFA9-5BEE-71C3E6B2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7" y="5072658"/>
                <a:ext cx="5003723" cy="1446550"/>
              </a:xfrm>
              <a:prstGeom prst="rect">
                <a:avLst/>
              </a:prstGeom>
              <a:blipFill>
                <a:blip r:embed="rId14"/>
                <a:stretch>
                  <a:fillRect l="-1519" t="-2609" r="-506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83A05-CC5E-E7DB-54D6-FE2106E4F417}"/>
              </a:ext>
            </a:extLst>
          </p:cNvPr>
          <p:cNvGrpSpPr/>
          <p:nvPr/>
        </p:nvGrpSpPr>
        <p:grpSpPr>
          <a:xfrm>
            <a:off x="775895" y="2923421"/>
            <a:ext cx="800735" cy="1764826"/>
            <a:chOff x="775895" y="2923421"/>
            <a:chExt cx="800735" cy="1764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112B50E-EFAB-2AF3-6B6A-91665A8EF7B0}"/>
                    </a:ext>
                  </a:extLst>
                </p:cNvPr>
                <p:cNvSpPr txBox="1"/>
                <p:nvPr/>
              </p:nvSpPr>
              <p:spPr>
                <a:xfrm>
                  <a:off x="1062136" y="292342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112B50E-EFAB-2AF3-6B6A-91665A8EF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36" y="2923421"/>
                  <a:ext cx="36580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66EBCA-4AD5-CBD7-C3F2-A7094ED8005F}"/>
                    </a:ext>
                  </a:extLst>
                </p:cNvPr>
                <p:cNvSpPr txBox="1"/>
                <p:nvPr/>
              </p:nvSpPr>
              <p:spPr>
                <a:xfrm>
                  <a:off x="1040367" y="3373161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66EBCA-4AD5-CBD7-C3F2-A7094ED80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67" y="3373161"/>
                  <a:ext cx="40934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FC62594-041E-C9A1-BBAD-6C76ED9D3D6B}"/>
                    </a:ext>
                  </a:extLst>
                </p:cNvPr>
                <p:cNvSpPr txBox="1"/>
                <p:nvPr/>
              </p:nvSpPr>
              <p:spPr>
                <a:xfrm>
                  <a:off x="1041092" y="3836627"/>
                  <a:ext cx="516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FC62594-041E-C9A1-BBAD-6C76ED9D3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92" y="3836627"/>
                  <a:ext cx="51668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285897-BDEB-70CE-DC2F-D408059FF01C}"/>
                    </a:ext>
                  </a:extLst>
                </p:cNvPr>
                <p:cNvSpPr txBox="1"/>
                <p:nvPr/>
              </p:nvSpPr>
              <p:spPr>
                <a:xfrm>
                  <a:off x="1059950" y="4318915"/>
                  <a:ext cx="516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285897-BDEB-70CE-DC2F-D408059FF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950" y="4318915"/>
                  <a:ext cx="51668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3538DCEB-8ED2-4A4A-191D-97C455FA01D8}"/>
                </a:ext>
              </a:extLst>
            </p:cNvPr>
            <p:cNvSpPr/>
            <p:nvPr/>
          </p:nvSpPr>
          <p:spPr>
            <a:xfrm>
              <a:off x="775895" y="3074605"/>
              <a:ext cx="281889" cy="1485278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C60AAC-2A6E-2FDA-A114-604A24CC075B}"/>
                  </a:ext>
                </a:extLst>
              </p:cNvPr>
              <p:cNvSpPr txBox="1"/>
              <p:nvPr/>
            </p:nvSpPr>
            <p:spPr>
              <a:xfrm>
                <a:off x="328783" y="3648801"/>
                <a:ext cx="412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C60AAC-2A6E-2FDA-A114-604A24CC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3" y="3648801"/>
                <a:ext cx="41261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8">
                <a:extLst>
                  <a:ext uri="{FF2B5EF4-FFF2-40B4-BE49-F238E27FC236}">
                    <a16:creationId xmlns:a16="http://schemas.microsoft.com/office/drawing/2014/main" id="{847246B6-F8B8-A67B-8B77-A5A4585196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49878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8">
                <a:extLst>
                  <a:ext uri="{FF2B5EF4-FFF2-40B4-BE49-F238E27FC236}">
                    <a16:creationId xmlns:a16="http://schemas.microsoft.com/office/drawing/2014/main" id="{847246B6-F8B8-A67B-8B77-A5A458519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369994"/>
                  </p:ext>
                </p:extLst>
              </p:nvPr>
            </p:nvGraphicFramePr>
            <p:xfrm>
              <a:off x="7249878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7E532EDA-B6FB-1F4F-82D9-875B679EAA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0217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7E532EDA-B6FB-1F4F-82D9-875B679EAA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8089578"/>
                  </p:ext>
                </p:extLst>
              </p:nvPr>
            </p:nvGraphicFramePr>
            <p:xfrm>
              <a:off x="7770217" y="1982901"/>
              <a:ext cx="511631" cy="4175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1631">
                      <a:extLst>
                        <a:ext uri="{9D8B030D-6E8A-4147-A177-3AD203B41FA5}">
                          <a16:colId xmlns:a16="http://schemas.microsoft.com/office/drawing/2014/main" val="2587450359"/>
                        </a:ext>
                      </a:extLst>
                    </a:gridCol>
                  </a:tblGrid>
                  <a:tr h="463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t="-2703" r="-4762" b="-7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629142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440120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31650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66642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85435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8620949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46066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18933"/>
                      </a:ext>
                    </a:extLst>
                  </a:tr>
                  <a:tr h="46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78042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79CA2D9-035B-37C3-00D2-457005E3F65D}"/>
              </a:ext>
            </a:extLst>
          </p:cNvPr>
          <p:cNvGrpSpPr/>
          <p:nvPr/>
        </p:nvGrpSpPr>
        <p:grpSpPr>
          <a:xfrm>
            <a:off x="7531814" y="2811317"/>
            <a:ext cx="468098" cy="3022521"/>
            <a:chOff x="8976343" y="3429000"/>
            <a:chExt cx="468098" cy="302252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28EFA33-9C73-EA33-8ACC-6772ACA02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8119" y="3429000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679911-8BED-CE75-6F38-1A27838CF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266" y="3883033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8992957-CAA8-FF4F-C169-299BA74BB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3532" y="4405057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7D5FE54-56F0-460F-7E60-79B0AEB1D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1019" y="478272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B2BB555-4303-FA02-455A-0C549EC24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9166" y="5236754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DCC35BD-133E-6EE2-A090-A9B601C98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432" y="5758778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135BB1F-56AB-3D1B-B9DF-E01897E4A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786" y="621281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4F13BC7-1217-B608-61F0-5525C0BDA3E0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43" y="3429000"/>
              <a:ext cx="468098" cy="3022521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3A75BB-57C6-0571-65D6-3475F63FA7B9}"/>
              </a:ext>
            </a:extLst>
          </p:cNvPr>
          <p:cNvGrpSpPr/>
          <p:nvPr/>
        </p:nvGrpSpPr>
        <p:grpSpPr>
          <a:xfrm>
            <a:off x="5718767" y="5072658"/>
            <a:ext cx="313216" cy="1259508"/>
            <a:chOff x="5718767" y="5072658"/>
            <a:chExt cx="313216" cy="12595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1D9D395-7295-5C6D-1103-E2975341E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351" y="5072658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4071F2-7ABA-ECCE-70BB-D0738568B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498" y="5526691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976E55F-8537-172B-06D5-012EF0556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764" y="6048715"/>
              <a:ext cx="201365" cy="23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5D0CE5F-20F1-8C43-06DB-E02FA3A1984A}"/>
                </a:ext>
              </a:extLst>
            </p:cNvPr>
            <p:cNvCxnSpPr>
              <a:cxnSpLocks/>
            </p:cNvCxnSpPr>
            <p:nvPr/>
          </p:nvCxnSpPr>
          <p:spPr>
            <a:xfrm>
              <a:off x="5718767" y="5072658"/>
              <a:ext cx="313216" cy="1259508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AA485A5-E0F1-42CF-82BC-C2F99CBDC6F1}"/>
              </a:ext>
            </a:extLst>
          </p:cNvPr>
          <p:cNvSpPr txBox="1"/>
          <p:nvPr/>
        </p:nvSpPr>
        <p:spPr>
          <a:xfrm>
            <a:off x="1449710" y="1931536"/>
            <a:ext cx="17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Lookup relation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2E58DF-644E-DA8C-BAAD-56F6444E2D3C}"/>
              </a:ext>
            </a:extLst>
          </p:cNvPr>
          <p:cNvSpPr txBox="1"/>
          <p:nvPr/>
        </p:nvSpPr>
        <p:spPr>
          <a:xfrm>
            <a:off x="6450052" y="6240690"/>
            <a:ext cx="24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Multiset Equality Check</a:t>
            </a:r>
          </a:p>
        </p:txBody>
      </p:sp>
    </p:spTree>
    <p:extLst>
      <p:ext uri="{BB962C8B-B14F-4D97-AF65-F5344CB8AC3E}">
        <p14:creationId xmlns:p14="http://schemas.microsoft.com/office/powerpoint/2010/main" val="36085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20" grpId="0"/>
      <p:bldP spid="20" grpId="1"/>
      <p:bldP spid="43" grpId="0" animBg="1"/>
      <p:bldP spid="43" grpId="1" build="allAtOnce" animBg="1"/>
      <p:bldP spid="25" grpId="0"/>
      <p:bldP spid="81" grpId="0"/>
      <p:bldP spid="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8233-0D0C-5AFB-91C2-CD37CA52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in the Boolean Hypercube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581688-0CFB-909F-12CB-AD6D87B69483}"/>
                  </a:ext>
                </a:extLst>
              </p:cNvPr>
              <p:cNvSpPr txBox="1"/>
              <p:nvPr/>
            </p:nvSpPr>
            <p:spPr>
              <a:xfrm>
                <a:off x="268507" y="1459881"/>
                <a:ext cx="8131421" cy="4308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Step 1: Build a generator for the Boolean hypercube by simulating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581688-0CFB-909F-12CB-AD6D87B6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07" y="1459881"/>
                <a:ext cx="8131421" cy="430887"/>
              </a:xfrm>
              <a:prstGeom prst="rect">
                <a:avLst/>
              </a:prstGeom>
              <a:blipFill>
                <a:blip r:embed="rId3"/>
                <a:stretch>
                  <a:fillRect l="-1092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71B566-80D6-E1D6-FD16-84BF32F99D47}"/>
                  </a:ext>
                </a:extLst>
              </p:cNvPr>
              <p:cNvSpPr txBox="1"/>
              <p:nvPr/>
            </p:nvSpPr>
            <p:spPr>
              <a:xfrm>
                <a:off x="268508" y="1994944"/>
                <a:ext cx="6108788" cy="442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be a </a:t>
                </a:r>
                <a:r>
                  <a:rPr lang="en-US" sz="2000" b="1" dirty="0"/>
                  <a:t>primitive</a:t>
                </a:r>
                <a:r>
                  <a:rPr lang="en-US" sz="2000" dirty="0"/>
                  <a:t> polynomial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71B566-80D6-E1D6-FD16-84BF32F9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08" y="1994944"/>
                <a:ext cx="6108788" cy="442429"/>
              </a:xfrm>
              <a:prstGeom prst="rect">
                <a:avLst/>
              </a:prstGeom>
              <a:blipFill>
                <a:blip r:embed="rId4"/>
                <a:stretch>
                  <a:fillRect l="-1037" t="-2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C10F188-149C-24FE-BA26-81DBF0DF9354}"/>
              </a:ext>
            </a:extLst>
          </p:cNvPr>
          <p:cNvGrpSpPr/>
          <p:nvPr/>
        </p:nvGrpSpPr>
        <p:grpSpPr>
          <a:xfrm>
            <a:off x="289358" y="2479031"/>
            <a:ext cx="5806642" cy="400110"/>
            <a:chOff x="289358" y="2479031"/>
            <a:chExt cx="580664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2F8837-130B-DBDD-BC60-14E86E5CC1EC}"/>
                    </a:ext>
                  </a:extLst>
                </p:cNvPr>
                <p:cNvSpPr txBox="1"/>
                <p:nvPr/>
              </p:nvSpPr>
              <p:spPr>
                <a:xfrm>
                  <a:off x="289358" y="2522184"/>
                  <a:ext cx="12903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2F8837-130B-DBDD-BC60-14E86E5CC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58" y="2522184"/>
                  <a:ext cx="12903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883" r="-6796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E9237B-5578-8058-E863-8EB204B4F69F}"/>
                    </a:ext>
                  </a:extLst>
                </p:cNvPr>
                <p:cNvSpPr txBox="1"/>
                <p:nvPr/>
              </p:nvSpPr>
              <p:spPr>
                <a:xfrm>
                  <a:off x="1604918" y="2507724"/>
                  <a:ext cx="7148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E9237B-5578-8058-E863-8EB204B4F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918" y="2507724"/>
                  <a:ext cx="71481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263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1F038B-C756-350A-CC5C-C0F6A17B8CB1}"/>
                    </a:ext>
                  </a:extLst>
                </p:cNvPr>
                <p:cNvSpPr txBox="1"/>
                <p:nvPr/>
              </p:nvSpPr>
              <p:spPr>
                <a:xfrm>
                  <a:off x="2233852" y="2479031"/>
                  <a:ext cx="38621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 dirty="0"/>
                    <a:t> is a </a:t>
                  </a:r>
                  <a:r>
                    <a:rPr lang="en-US" sz="2000" b="1" dirty="0">
                      <a:solidFill>
                        <a:srgbClr val="0070C0"/>
                      </a:solidFill>
                    </a:rPr>
                    <a:t>generator</a:t>
                  </a:r>
                  <a:r>
                    <a:rPr lang="en-US" sz="2000" dirty="0"/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 {0}</m:t>
                      </m:r>
                    </m:oMath>
                  </a14:m>
                  <a:r>
                    <a:rPr lang="en-US" sz="2000" dirty="0"/>
                    <a:t>!  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1F038B-C756-350A-CC5C-C0F6A17B8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852" y="2479031"/>
                  <a:ext cx="3862148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634" t="-9375" r="-327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B8C1B5-187B-7EB3-812D-1FB33A5EFF68}"/>
                  </a:ext>
                </a:extLst>
              </p:cNvPr>
              <p:cNvSpPr txBox="1"/>
              <p:nvPr/>
            </p:nvSpPr>
            <p:spPr>
              <a:xfrm>
                <a:off x="289358" y="2984929"/>
                <a:ext cx="2842381" cy="42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B8C1B5-187B-7EB3-812D-1FB33A5EF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8" y="2984929"/>
                <a:ext cx="2842381" cy="429733"/>
              </a:xfrm>
              <a:prstGeom prst="rect">
                <a:avLst/>
              </a:prstGeom>
              <a:blipFill>
                <a:blip r:embed="rId8"/>
                <a:stretch>
                  <a:fillRect l="-2222"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A8677-4E90-B570-859B-48D7A2579186}"/>
                  </a:ext>
                </a:extLst>
              </p:cNvPr>
              <p:cNvSpPr txBox="1"/>
              <p:nvPr/>
            </p:nvSpPr>
            <p:spPr>
              <a:xfrm>
                <a:off x="780947" y="3983186"/>
                <a:ext cx="3881640" cy="43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 {0}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A8677-4E90-B570-859B-48D7A257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7" y="3983186"/>
                <a:ext cx="3881640" cy="432041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3D6BB-77F2-F35E-0103-3D603D7E0843}"/>
                  </a:ext>
                </a:extLst>
              </p:cNvPr>
              <p:cNvSpPr txBox="1"/>
              <p:nvPr/>
            </p:nvSpPr>
            <p:spPr>
              <a:xfrm>
                <a:off x="1128831" y="3456320"/>
                <a:ext cx="3185872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3D6BB-77F2-F35E-0103-3D603D7E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31" y="3456320"/>
                <a:ext cx="3185872" cy="430887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6A1117F-D483-9996-BD30-036AD80F10EB}"/>
              </a:ext>
            </a:extLst>
          </p:cNvPr>
          <p:cNvGrpSpPr/>
          <p:nvPr/>
        </p:nvGrpSpPr>
        <p:grpSpPr>
          <a:xfrm>
            <a:off x="4726610" y="3546822"/>
            <a:ext cx="1270096" cy="377364"/>
            <a:chOff x="4726610" y="3546822"/>
            <a:chExt cx="1270096" cy="37736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54565E7-E227-F4E5-FD19-71B6BE3A7E5F}"/>
                </a:ext>
              </a:extLst>
            </p:cNvPr>
            <p:cNvCxnSpPr>
              <a:cxnSpLocks/>
            </p:cNvCxnSpPr>
            <p:nvPr/>
          </p:nvCxnSpPr>
          <p:spPr>
            <a:xfrm>
              <a:off x="4726610" y="3924186"/>
              <a:ext cx="1246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AACB3B4-5C92-E69E-C8FC-1ECC618F25BE}"/>
                    </a:ext>
                  </a:extLst>
                </p:cNvPr>
                <p:cNvSpPr txBox="1"/>
                <p:nvPr/>
              </p:nvSpPr>
              <p:spPr>
                <a:xfrm>
                  <a:off x="4806957" y="3546822"/>
                  <a:ext cx="1189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multiply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AACB3B4-5C92-E69E-C8FC-1ECC618F2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6957" y="3546822"/>
                  <a:ext cx="11897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21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1E7A56-0381-A32E-B026-7D27D3D47471}"/>
                  </a:ext>
                </a:extLst>
              </p:cNvPr>
              <p:cNvSpPr txBox="1"/>
              <p:nvPr/>
            </p:nvSpPr>
            <p:spPr>
              <a:xfrm>
                <a:off x="6488960" y="3207542"/>
                <a:ext cx="4325158" cy="7694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1E7A56-0381-A32E-B026-7D27D3D4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960" y="3207542"/>
                <a:ext cx="4325158" cy="769441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98424C-748F-28F7-168D-C8F695D76379}"/>
                  </a:ext>
                </a:extLst>
              </p:cNvPr>
              <p:cNvSpPr txBox="1"/>
              <p:nvPr/>
            </p:nvSpPr>
            <p:spPr>
              <a:xfrm>
                <a:off x="6218479" y="3963289"/>
                <a:ext cx="5319470" cy="43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next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 {0}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98424C-748F-28F7-168D-C8F695D7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479" y="3963289"/>
                <a:ext cx="5319470" cy="432041"/>
              </a:xfrm>
              <a:prstGeom prst="rect">
                <a:avLst/>
              </a:prstGeom>
              <a:blipFill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5A8CA8-E224-1848-6F9F-9C05D75B6420}"/>
              </a:ext>
            </a:extLst>
          </p:cNvPr>
          <p:cNvSpPr txBox="1"/>
          <p:nvPr/>
        </p:nvSpPr>
        <p:spPr>
          <a:xfrm>
            <a:off x="8661171" y="1370926"/>
            <a:ext cx="313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 connection with short PCP</a:t>
            </a:r>
          </a:p>
          <a:p>
            <a:r>
              <a:rPr lang="en-US" dirty="0"/>
              <a:t>[Ben-</a:t>
            </a:r>
            <a:r>
              <a:rPr lang="en-US" dirty="0" err="1"/>
              <a:t>Sasson</a:t>
            </a:r>
            <a:r>
              <a:rPr lang="en-US" dirty="0"/>
              <a:t>, Sudan 05]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CF1618-3D2E-9347-B572-C839517C2C55}"/>
                  </a:ext>
                </a:extLst>
              </p:cNvPr>
              <p:cNvSpPr txBox="1"/>
              <p:nvPr/>
            </p:nvSpPr>
            <p:spPr>
              <a:xfrm>
                <a:off x="268507" y="4553028"/>
                <a:ext cx="5827493" cy="18774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Caveats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next() function is </a:t>
                </a:r>
                <a:r>
                  <a:rPr lang="en-US" sz="2200" dirty="0">
                    <a:solidFill>
                      <a:srgbClr val="C00000"/>
                    </a:solidFill>
                  </a:rPr>
                  <a:t>quadratic</a:t>
                </a:r>
                <a:r>
                  <a:rPr lang="en-US" sz="2200" dirty="0"/>
                  <a:t> in some dimensions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Degree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blowup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More expensive </a:t>
                </a:r>
                <a:r>
                  <a:rPr lang="en-US" sz="2200" b="0" dirty="0" err="1"/>
                  <a:t>sumcheck</a:t>
                </a:r>
                <a:r>
                  <a:rPr lang="en-US" sz="2200" b="0" dirty="0"/>
                  <a:t>!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CF1618-3D2E-9347-B572-C839517C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07" y="4553028"/>
                <a:ext cx="5827493" cy="1877437"/>
              </a:xfrm>
              <a:prstGeom prst="rect">
                <a:avLst/>
              </a:prstGeom>
              <a:blipFill>
                <a:blip r:embed="rId14"/>
                <a:stretch>
                  <a:fillRect l="-2174" t="-3356" b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93A9756A-5850-5422-96B4-D5AD73F089CB}"/>
              </a:ext>
            </a:extLst>
          </p:cNvPr>
          <p:cNvGraphicFramePr>
            <a:graphicFrameLocks noGrp="1"/>
          </p:cNvGraphicFramePr>
          <p:nvPr/>
        </p:nvGraphicFramePr>
        <p:xfrm>
          <a:off x="6218479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37402D73-DFB1-AE3F-670C-5D498EC9BDBB}"/>
              </a:ext>
            </a:extLst>
          </p:cNvPr>
          <p:cNvGraphicFramePr>
            <a:graphicFrameLocks noGrp="1"/>
          </p:cNvGraphicFramePr>
          <p:nvPr/>
        </p:nvGraphicFramePr>
        <p:xfrm>
          <a:off x="7162210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4" name="Table 27">
            <a:extLst>
              <a:ext uri="{FF2B5EF4-FFF2-40B4-BE49-F238E27FC236}">
                <a16:creationId xmlns:a16="http://schemas.microsoft.com/office/drawing/2014/main" id="{B20AA98B-27CA-1099-7D75-699899E379AE}"/>
              </a:ext>
            </a:extLst>
          </p:cNvPr>
          <p:cNvGraphicFramePr>
            <a:graphicFrameLocks noGrp="1"/>
          </p:cNvGraphicFramePr>
          <p:nvPr/>
        </p:nvGraphicFramePr>
        <p:xfrm>
          <a:off x="8120311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5" name="Table 27">
            <a:extLst>
              <a:ext uri="{FF2B5EF4-FFF2-40B4-BE49-F238E27FC236}">
                <a16:creationId xmlns:a16="http://schemas.microsoft.com/office/drawing/2014/main" id="{2592CE12-C86A-BAEB-2535-3C8B7BDE341A}"/>
              </a:ext>
            </a:extLst>
          </p:cNvPr>
          <p:cNvGraphicFramePr>
            <a:graphicFrameLocks noGrp="1"/>
          </p:cNvGraphicFramePr>
          <p:nvPr/>
        </p:nvGraphicFramePr>
        <p:xfrm>
          <a:off x="9064042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14" name="Table 27">
            <a:extLst>
              <a:ext uri="{FF2B5EF4-FFF2-40B4-BE49-F238E27FC236}">
                <a16:creationId xmlns:a16="http://schemas.microsoft.com/office/drawing/2014/main" id="{0524BDA7-6E28-9A90-3D01-95C7F3745270}"/>
              </a:ext>
            </a:extLst>
          </p:cNvPr>
          <p:cNvGraphicFramePr>
            <a:graphicFrameLocks noGrp="1"/>
          </p:cNvGraphicFramePr>
          <p:nvPr/>
        </p:nvGraphicFramePr>
        <p:xfrm>
          <a:off x="10007773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15" name="Table 27">
            <a:extLst>
              <a:ext uri="{FF2B5EF4-FFF2-40B4-BE49-F238E27FC236}">
                <a16:creationId xmlns:a16="http://schemas.microsoft.com/office/drawing/2014/main" id="{68472F61-A2D8-2680-FFB6-B919E517B9A3}"/>
              </a:ext>
            </a:extLst>
          </p:cNvPr>
          <p:cNvGraphicFramePr>
            <a:graphicFrameLocks noGrp="1"/>
          </p:cNvGraphicFramePr>
          <p:nvPr/>
        </p:nvGraphicFramePr>
        <p:xfrm>
          <a:off x="10951504" y="4593752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17" name="Table 27">
            <a:extLst>
              <a:ext uri="{FF2B5EF4-FFF2-40B4-BE49-F238E27FC236}">
                <a16:creationId xmlns:a16="http://schemas.microsoft.com/office/drawing/2014/main" id="{1BD67FD0-55E4-3116-EE44-A3DE6B96BF1F}"/>
              </a:ext>
            </a:extLst>
          </p:cNvPr>
          <p:cNvGraphicFramePr>
            <a:graphicFrameLocks noGrp="1"/>
          </p:cNvGraphicFramePr>
          <p:nvPr/>
        </p:nvGraphicFramePr>
        <p:xfrm>
          <a:off x="6218479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18" name="Table 27">
            <a:extLst>
              <a:ext uri="{FF2B5EF4-FFF2-40B4-BE49-F238E27FC236}">
                <a16:creationId xmlns:a16="http://schemas.microsoft.com/office/drawing/2014/main" id="{5A51FE42-16FD-F194-9107-8985B3F01C21}"/>
              </a:ext>
            </a:extLst>
          </p:cNvPr>
          <p:cNvGraphicFramePr>
            <a:graphicFrameLocks noGrp="1"/>
          </p:cNvGraphicFramePr>
          <p:nvPr/>
        </p:nvGraphicFramePr>
        <p:xfrm>
          <a:off x="7162210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22" name="Table 27">
            <a:extLst>
              <a:ext uri="{FF2B5EF4-FFF2-40B4-BE49-F238E27FC236}">
                <a16:creationId xmlns:a16="http://schemas.microsoft.com/office/drawing/2014/main" id="{BD91E60F-A241-3891-5312-98ED8A9871B6}"/>
              </a:ext>
            </a:extLst>
          </p:cNvPr>
          <p:cNvGraphicFramePr>
            <a:graphicFrameLocks noGrp="1"/>
          </p:cNvGraphicFramePr>
          <p:nvPr/>
        </p:nvGraphicFramePr>
        <p:xfrm>
          <a:off x="8120311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397DDB7A-E5F1-C936-1DBB-1350B5AFEDCF}"/>
              </a:ext>
            </a:extLst>
          </p:cNvPr>
          <p:cNvGraphicFramePr>
            <a:graphicFrameLocks noGrp="1"/>
          </p:cNvGraphicFramePr>
          <p:nvPr/>
        </p:nvGraphicFramePr>
        <p:xfrm>
          <a:off x="9064042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26" name="Table 27">
            <a:extLst>
              <a:ext uri="{FF2B5EF4-FFF2-40B4-BE49-F238E27FC236}">
                <a16:creationId xmlns:a16="http://schemas.microsoft.com/office/drawing/2014/main" id="{10277321-58B6-71CF-7FAF-E264F6C5EB72}"/>
              </a:ext>
            </a:extLst>
          </p:cNvPr>
          <p:cNvGraphicFramePr>
            <a:graphicFrameLocks noGrp="1"/>
          </p:cNvGraphicFramePr>
          <p:nvPr/>
        </p:nvGraphicFramePr>
        <p:xfrm>
          <a:off x="10007773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29" name="Table 27">
            <a:extLst>
              <a:ext uri="{FF2B5EF4-FFF2-40B4-BE49-F238E27FC236}">
                <a16:creationId xmlns:a16="http://schemas.microsoft.com/office/drawing/2014/main" id="{4234EEB3-17D6-F953-B156-FE7B2D0EBA08}"/>
              </a:ext>
            </a:extLst>
          </p:cNvPr>
          <p:cNvGraphicFramePr>
            <a:graphicFrameLocks noGrp="1"/>
          </p:cNvGraphicFramePr>
          <p:nvPr/>
        </p:nvGraphicFramePr>
        <p:xfrm>
          <a:off x="10951504" y="5286081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30" name="Table 27">
            <a:extLst>
              <a:ext uri="{FF2B5EF4-FFF2-40B4-BE49-F238E27FC236}">
                <a16:creationId xmlns:a16="http://schemas.microsoft.com/office/drawing/2014/main" id="{44AE591F-8D93-D45E-5B07-450EB8944673}"/>
              </a:ext>
            </a:extLst>
          </p:cNvPr>
          <p:cNvGraphicFramePr>
            <a:graphicFrameLocks noGrp="1"/>
          </p:cNvGraphicFramePr>
          <p:nvPr/>
        </p:nvGraphicFramePr>
        <p:xfrm>
          <a:off x="6218479" y="5953563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31" name="Table 27">
            <a:extLst>
              <a:ext uri="{FF2B5EF4-FFF2-40B4-BE49-F238E27FC236}">
                <a16:creationId xmlns:a16="http://schemas.microsoft.com/office/drawing/2014/main" id="{E31C8DDC-5CA8-D70F-D449-EBFDFA6D1300}"/>
              </a:ext>
            </a:extLst>
          </p:cNvPr>
          <p:cNvGraphicFramePr>
            <a:graphicFrameLocks noGrp="1"/>
          </p:cNvGraphicFramePr>
          <p:nvPr/>
        </p:nvGraphicFramePr>
        <p:xfrm>
          <a:off x="7162210" y="5953563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aphicFrame>
        <p:nvGraphicFramePr>
          <p:cNvPr id="32" name="Table 27">
            <a:extLst>
              <a:ext uri="{FF2B5EF4-FFF2-40B4-BE49-F238E27FC236}">
                <a16:creationId xmlns:a16="http://schemas.microsoft.com/office/drawing/2014/main" id="{5599FADA-615E-BB37-C360-99320D4068C6}"/>
              </a:ext>
            </a:extLst>
          </p:cNvPr>
          <p:cNvGraphicFramePr>
            <a:graphicFrameLocks noGrp="1"/>
          </p:cNvGraphicFramePr>
          <p:nvPr/>
        </p:nvGraphicFramePr>
        <p:xfrm>
          <a:off x="8105941" y="5953563"/>
          <a:ext cx="69330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309">
                  <a:extLst>
                    <a:ext uri="{9D8B030D-6E8A-4147-A177-3AD203B41FA5}">
                      <a16:colId xmlns:a16="http://schemas.microsoft.com/office/drawing/2014/main" val="182031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45279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C178B0F-ACD5-FA03-2E53-0E99AA0C7D04}"/>
              </a:ext>
            </a:extLst>
          </p:cNvPr>
          <p:cNvGrpSpPr/>
          <p:nvPr/>
        </p:nvGrpSpPr>
        <p:grpSpPr>
          <a:xfrm>
            <a:off x="6565133" y="4779172"/>
            <a:ext cx="4733025" cy="1372584"/>
            <a:chOff x="6565133" y="4779172"/>
            <a:chExt cx="4733025" cy="137258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EDAF7FD-D61A-909F-D022-D97357C1D69D}"/>
                </a:ext>
              </a:extLst>
            </p:cNvPr>
            <p:cNvCxnSpPr>
              <a:cxnSpLocks/>
              <a:stCxn id="27" idx="3"/>
              <a:endCxn id="3" idx="1"/>
            </p:cNvCxnSpPr>
            <p:nvPr/>
          </p:nvCxnSpPr>
          <p:spPr>
            <a:xfrm>
              <a:off x="6911788" y="4779172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936428B-8CC0-27F0-C98C-91DBD790DDF9}"/>
                </a:ext>
              </a:extLst>
            </p:cNvPr>
            <p:cNvCxnSpPr>
              <a:cxnSpLocks/>
            </p:cNvCxnSpPr>
            <p:nvPr/>
          </p:nvCxnSpPr>
          <p:spPr>
            <a:xfrm>
              <a:off x="7855519" y="4798085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4DCEDE1-6BB5-009E-E512-01F7A57D4FB4}"/>
                </a:ext>
              </a:extLst>
            </p:cNvPr>
            <p:cNvCxnSpPr>
              <a:cxnSpLocks/>
            </p:cNvCxnSpPr>
            <p:nvPr/>
          </p:nvCxnSpPr>
          <p:spPr>
            <a:xfrm>
              <a:off x="8813620" y="4798085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F14E90-3BBE-4B84-054D-50534E5D23BB}"/>
                </a:ext>
              </a:extLst>
            </p:cNvPr>
            <p:cNvCxnSpPr>
              <a:cxnSpLocks/>
            </p:cNvCxnSpPr>
            <p:nvPr/>
          </p:nvCxnSpPr>
          <p:spPr>
            <a:xfrm>
              <a:off x="9757351" y="4798085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B8A197-86DF-B9A5-E75B-C813000B676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8978" y="4798085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A0E0C7-0330-2299-10B1-E10FCEA82462}"/>
                </a:ext>
              </a:extLst>
            </p:cNvPr>
            <p:cNvCxnSpPr>
              <a:cxnSpLocks/>
              <a:stCxn id="15" idx="2"/>
              <a:endCxn id="29" idx="0"/>
            </p:cNvCxnSpPr>
            <p:nvPr/>
          </p:nvCxnSpPr>
          <p:spPr>
            <a:xfrm>
              <a:off x="11298158" y="4964592"/>
              <a:ext cx="0" cy="3214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B106855-63CC-D22E-3D7B-4B577001206B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>
            <a:xfrm flipH="1">
              <a:off x="10701082" y="5471501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6B8281D-413F-6F36-9945-D71E7994B6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3182" y="5471501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2CBCB1A-0324-3EF3-C2A4-D78687C22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3620" y="5471501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768EA93-A4DE-4ECA-81CF-396718AB2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5519" y="5471501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65D89A3-B32D-98B4-8EEE-EE6B7E9F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788" y="5465567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F612EA8-7A0A-1758-B61E-A28505E4744C}"/>
                </a:ext>
              </a:extLst>
            </p:cNvPr>
            <p:cNvCxnSpPr>
              <a:cxnSpLocks/>
              <a:stCxn id="17" idx="2"/>
              <a:endCxn id="30" idx="0"/>
            </p:cNvCxnSpPr>
            <p:nvPr/>
          </p:nvCxnSpPr>
          <p:spPr>
            <a:xfrm>
              <a:off x="6565133" y="5656921"/>
              <a:ext cx="0" cy="2966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848DDEF-4AEA-07C9-28F2-32B149FB4DF3}"/>
                </a:ext>
              </a:extLst>
            </p:cNvPr>
            <p:cNvCxnSpPr>
              <a:cxnSpLocks/>
            </p:cNvCxnSpPr>
            <p:nvPr/>
          </p:nvCxnSpPr>
          <p:spPr>
            <a:xfrm>
              <a:off x="6911788" y="6132843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DAA5387-69AB-6867-4F3F-0C3BFBC38C17}"/>
                </a:ext>
              </a:extLst>
            </p:cNvPr>
            <p:cNvCxnSpPr>
              <a:cxnSpLocks/>
            </p:cNvCxnSpPr>
            <p:nvPr/>
          </p:nvCxnSpPr>
          <p:spPr>
            <a:xfrm>
              <a:off x="7855519" y="6151756"/>
              <a:ext cx="2504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F488C2E2-9523-3143-ABA6-942FA1329B3B}"/>
                </a:ext>
              </a:extLst>
            </p:cNvPr>
            <p:cNvCxnSpPr>
              <a:cxnSpLocks/>
              <a:stCxn id="32" idx="0"/>
              <a:endCxn id="27" idx="2"/>
            </p:cNvCxnSpPr>
            <p:nvPr/>
          </p:nvCxnSpPr>
          <p:spPr>
            <a:xfrm rot="16200000" flipV="1">
              <a:off x="7014379" y="4515347"/>
              <a:ext cx="988971" cy="1887462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3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13" grpId="0" animBg="1"/>
      <p:bldP spid="20" grpId="0" animBg="1"/>
      <p:bldP spid="21" grpId="0"/>
      <p:bldP spid="23" grpId="0"/>
      <p:bldP spid="24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5EEC-B75C-E22A-4C3F-EEDD5800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in the Boolean Hypercube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F4DDF-2846-CBF5-A2AD-7FC76A487037}"/>
                  </a:ext>
                </a:extLst>
              </p:cNvPr>
              <p:cNvSpPr txBox="1"/>
              <p:nvPr/>
            </p:nvSpPr>
            <p:spPr>
              <a:xfrm>
                <a:off x="396523" y="1258713"/>
                <a:ext cx="10462245" cy="4308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Step 2: Simulate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on the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Boolean hypercube</a:t>
                </a:r>
                <a:r>
                  <a:rPr lang="en-US" sz="2200" dirty="0"/>
                  <a:t> using a </a:t>
                </a:r>
                <a:r>
                  <a:rPr lang="en-US" sz="2200" dirty="0">
                    <a:solidFill>
                      <a:srgbClr val="C00000"/>
                    </a:solidFill>
                  </a:rPr>
                  <a:t>multilinear</a:t>
                </a:r>
                <a:r>
                  <a:rPr lang="en-US" sz="2200" dirty="0"/>
                  <a:t> polynomial!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F4DDF-2846-CBF5-A2AD-7FC76A48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3" y="1258713"/>
                <a:ext cx="10462245" cy="430887"/>
              </a:xfrm>
              <a:prstGeom prst="rect">
                <a:avLst/>
              </a:prstGeom>
              <a:blipFill>
                <a:blip r:embed="rId3"/>
                <a:stretch>
                  <a:fillRect l="-850" t="-571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91724E-C96A-87B7-A3D1-465A5B8E8CA7}"/>
              </a:ext>
            </a:extLst>
          </p:cNvPr>
          <p:cNvGrpSpPr/>
          <p:nvPr/>
        </p:nvGrpSpPr>
        <p:grpSpPr>
          <a:xfrm>
            <a:off x="826681" y="1925251"/>
            <a:ext cx="10822247" cy="564708"/>
            <a:chOff x="826681" y="1925251"/>
            <a:chExt cx="10822247" cy="56470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5300CF-8E67-A628-13A3-74C57F0B689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433" y="2302615"/>
              <a:ext cx="1246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62E1BD-A737-ADFB-4302-668BA5082570}"/>
                    </a:ext>
                  </a:extLst>
                </p:cNvPr>
                <p:cNvSpPr txBox="1"/>
                <p:nvPr/>
              </p:nvSpPr>
              <p:spPr>
                <a:xfrm>
                  <a:off x="4975780" y="1925251"/>
                  <a:ext cx="1189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multiply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62E1BD-A737-ADFB-4302-668BA50825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5780" y="1925251"/>
                  <a:ext cx="118974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211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4FEE1-5ABA-A56D-C428-440FCE75138C}"/>
                    </a:ext>
                  </a:extLst>
                </p:cNvPr>
                <p:cNvSpPr txBox="1"/>
                <p:nvPr/>
              </p:nvSpPr>
              <p:spPr>
                <a:xfrm>
                  <a:off x="826681" y="2032616"/>
                  <a:ext cx="3881640" cy="432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sub>
                        </m:sSub>
                        <m:r>
                          <m:rPr>
                            <m:lit/>
                          </m:r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 {0}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4FEE1-5ABA-A56D-C428-440FCE751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81" y="2032616"/>
                  <a:ext cx="3881640" cy="432041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179C8B-0875-7D75-1CA1-F734AD83CE1F}"/>
                    </a:ext>
                  </a:extLst>
                </p:cNvPr>
                <p:cNvSpPr txBox="1"/>
                <p:nvPr/>
              </p:nvSpPr>
              <p:spPr>
                <a:xfrm>
                  <a:off x="6329458" y="2057918"/>
                  <a:ext cx="5319470" cy="432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)=(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sub>
                        </m:sSub>
                        <m:r>
                          <m:rPr>
                            <m:lit/>
                          </m:r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 {0}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179C8B-0875-7D75-1CA1-F734AD8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458" y="2057918"/>
                  <a:ext cx="5319470" cy="432041"/>
                </a:xfrm>
                <a:prstGeom prst="rect">
                  <a:avLst/>
                </a:prstGeom>
                <a:blipFill>
                  <a:blip r:embed="rId6"/>
                  <a:stretch>
                    <a:fillRect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A5B1FD-4A1B-39A1-D550-6E7618C3199C}"/>
              </a:ext>
            </a:extLst>
          </p:cNvPr>
          <p:cNvGrpSpPr/>
          <p:nvPr/>
        </p:nvGrpSpPr>
        <p:grpSpPr>
          <a:xfrm>
            <a:off x="362955" y="2528105"/>
            <a:ext cx="9210695" cy="1076444"/>
            <a:chOff x="362955" y="2528105"/>
            <a:chExt cx="9210695" cy="10764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BBCBC-6AAD-5650-7286-EFA95D16B0DE}"/>
                </a:ext>
              </a:extLst>
            </p:cNvPr>
            <p:cNvSpPr txBox="1"/>
            <p:nvPr/>
          </p:nvSpPr>
          <p:spPr>
            <a:xfrm>
              <a:off x="362955" y="2528105"/>
              <a:ext cx="868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Define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404EC0-24E7-E158-676B-03AA400A4511}"/>
                    </a:ext>
                  </a:extLst>
                </p:cNvPr>
                <p:cNvSpPr txBox="1"/>
                <p:nvPr/>
              </p:nvSpPr>
              <p:spPr>
                <a:xfrm>
                  <a:off x="797208" y="3173662"/>
                  <a:ext cx="877644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↻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 1 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404EC0-24E7-E158-676B-03AA400A4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208" y="3173662"/>
                  <a:ext cx="877644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AC9BB5-983C-7D5A-4736-5BC3039B8D3F}"/>
                  </a:ext>
                </a:extLst>
              </p:cNvPr>
              <p:cNvSpPr txBox="1"/>
              <p:nvPr/>
            </p:nvSpPr>
            <p:spPr>
              <a:xfrm>
                <a:off x="6403004" y="2489959"/>
                <a:ext cx="5172378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Idea</a:t>
                </a:r>
                <a:r>
                  <a:rPr lang="en-US" dirty="0"/>
                  <a:t>: enumerate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linearize next()! 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AC9BB5-983C-7D5A-4736-5BC3039B8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04" y="2489959"/>
                <a:ext cx="5172378" cy="369332"/>
              </a:xfrm>
              <a:prstGeom prst="rect">
                <a:avLst/>
              </a:prstGeom>
              <a:blipFill>
                <a:blip r:embed="rId8"/>
                <a:stretch>
                  <a:fillRect l="-98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B7C03-13CE-900E-D9B3-78853658585F}"/>
                  </a:ext>
                </a:extLst>
              </p:cNvPr>
              <p:cNvSpPr txBox="1"/>
              <p:nvPr/>
            </p:nvSpPr>
            <p:spPr>
              <a:xfrm>
                <a:off x="403682" y="4582724"/>
                <a:ext cx="11863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B7C03-13CE-900E-D9B3-78853658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2" y="4582724"/>
                <a:ext cx="11863504" cy="400110"/>
              </a:xfrm>
              <a:prstGeom prst="rect">
                <a:avLst/>
              </a:prstGeom>
              <a:blipFill>
                <a:blip r:embed="rId9"/>
                <a:stretch>
                  <a:fillRect l="-535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229128-B3EF-29C2-11A4-40348F571C7C}"/>
                  </a:ext>
                </a:extLst>
              </p:cNvPr>
              <p:cNvSpPr txBox="1"/>
              <p:nvPr/>
            </p:nvSpPr>
            <p:spPr>
              <a:xfrm>
                <a:off x="395864" y="5272589"/>
                <a:ext cx="11517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229128-B3EF-29C2-11A4-40348F571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4" y="5272589"/>
                <a:ext cx="11517127" cy="400110"/>
              </a:xfrm>
              <a:prstGeom prst="rect">
                <a:avLst/>
              </a:prstGeom>
              <a:blipFill>
                <a:blip r:embed="rId10"/>
                <a:stretch>
                  <a:fillRect l="-662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5310D-C95D-971E-B4DB-D257A53701BE}"/>
                  </a:ext>
                </a:extLst>
              </p:cNvPr>
              <p:cNvSpPr txBox="1"/>
              <p:nvPr/>
            </p:nvSpPr>
            <p:spPr>
              <a:xfrm>
                <a:off x="395864" y="5870306"/>
                <a:ext cx="10303694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directly work on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multilinear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sub>
                    </m:sSub>
                  </m:oMath>
                </a14:m>
                <a:r>
                  <a:rPr lang="en-US" sz="2400" dirty="0"/>
                  <a:t> now! -&gt; linear-time lookup PIOP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5310D-C95D-971E-B4DB-D257A5370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4" y="5870306"/>
                <a:ext cx="10303694" cy="461665"/>
              </a:xfrm>
              <a:prstGeom prst="rect">
                <a:avLst/>
              </a:prstGeom>
              <a:blipFill>
                <a:blip r:embed="rId11"/>
                <a:stretch>
                  <a:fillRect l="-98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22FDA3-5D48-FFF4-918E-FCB9D06B9E5E}"/>
                  </a:ext>
                </a:extLst>
              </p:cNvPr>
              <p:cNvSpPr txBox="1"/>
              <p:nvPr/>
            </p:nvSpPr>
            <p:spPr>
              <a:xfrm>
                <a:off x="402675" y="3894304"/>
                <a:ext cx="10673820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computable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consistent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on the Boolean hypercube</a:t>
                </a:r>
                <a:r>
                  <a:rPr lang="en-US" sz="2400" dirty="0"/>
                  <a:t>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22FDA3-5D48-FFF4-918E-FCB9D06B9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5" y="3894304"/>
                <a:ext cx="10673820" cy="461665"/>
              </a:xfrm>
              <a:prstGeom prst="rect">
                <a:avLst/>
              </a:prstGeom>
              <a:blipFill>
                <a:blip r:embed="rId12"/>
                <a:stretch>
                  <a:fillRect l="-475" t="-7895" r="-118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2DD4-E9C2-8022-9D08-169C69B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80C-EAE8-FA52-AD04-C1BA43CC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Adapt Plonk to the Boolean hypercube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High-degree gates support and batching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Hyperplonk</a:t>
            </a:r>
            <a:r>
              <a:rPr lang="en-US" dirty="0">
                <a:solidFill>
                  <a:schemeClr val="bg2"/>
                </a:solidFill>
              </a:rPr>
              <a:t>+: support lookup on the Boolean hypercube</a:t>
            </a:r>
          </a:p>
          <a:p>
            <a:endParaRPr lang="en-US" dirty="0"/>
          </a:p>
          <a:p>
            <a:r>
              <a:rPr lang="en-US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91080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C6C7-9E7E-E7E2-2755-79D8882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64F56-C83D-825D-6E29-BABC0EAD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1" y="1194904"/>
            <a:ext cx="7663070" cy="5364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54E13-0D1B-1A91-761C-A35B7C8248F2}"/>
                  </a:ext>
                </a:extLst>
              </p:cNvPr>
              <p:cNvSpPr txBox="1"/>
              <p:nvPr/>
            </p:nvSpPr>
            <p:spPr>
              <a:xfrm>
                <a:off x="7530509" y="1274905"/>
                <a:ext cx="4405460" cy="490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Proof size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=20)(with KZG PCS)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Plonk ~1kb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 6kb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Spartan 40kb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Implementation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Jellyfish: highly optimized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HP: many possible improvements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Prover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HP outperforms Plonk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2000" dirty="0"/>
                  <a:t>;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000" dirty="0"/>
                  <a:t> HP is 1/3rd faster then Plonk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More parallelizable!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Spartan-KZG is also fast, but it uses R1CS, which has larger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circuit sizes</a:t>
                </a:r>
                <a:r>
                  <a:rPr lang="en-US" sz="2000" dirty="0"/>
                  <a:t> for many applications (e.g. </a:t>
                </a:r>
                <a:r>
                  <a:rPr lang="en-US" sz="2000" dirty="0" err="1"/>
                  <a:t>zkRollup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zkEVM</a:t>
                </a:r>
                <a:r>
                  <a:rPr lang="en-US" sz="20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54E13-0D1B-1A91-761C-A35B7C824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509" y="1274905"/>
                <a:ext cx="4405460" cy="4907626"/>
              </a:xfrm>
              <a:prstGeom prst="rect">
                <a:avLst/>
              </a:prstGeom>
              <a:blipFill>
                <a:blip r:embed="rId4"/>
                <a:stretch>
                  <a:fillRect l="-1724" t="-775" r="-2299"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CE4F-B805-FBBA-72DA-AC3D14D4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IOP</a:t>
            </a:r>
            <a:r>
              <a:rPr lang="en-US" sz="2000" dirty="0"/>
              <a:t>[BCS16,CHMMVW19,BFS19]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/>
              <p:nvPr/>
            </p:nvSpPr>
            <p:spPr>
              <a:xfrm>
                <a:off x="452628" y="1247845"/>
                <a:ext cx="2353850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i="1" u="sng" baseline="-25000" dirty="0"/>
                      <m:t>p</m:t>
                    </m:r>
                    <m:r>
                      <m:rPr>
                        <m:nor/>
                      </m:rPr>
                      <a:rPr lang="en-US" sz="2667" u="sng" dirty="0"/>
                      <m:t>,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67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BD5FFD-3B1B-56C4-78A6-1603F9CF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" y="1247845"/>
                <a:ext cx="2353850" cy="493020"/>
              </a:xfrm>
              <a:prstGeom prst="rect">
                <a:avLst/>
              </a:prstGeom>
              <a:blipFill>
                <a:blip r:embed="rId3"/>
                <a:stretch>
                  <a:fillRect l="-3763" t="-2500" r="-32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/>
              <p:nvPr/>
            </p:nvSpPr>
            <p:spPr>
              <a:xfrm>
                <a:off x="7195121" y="1247845"/>
                <a:ext cx="2147447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Verifier V(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u="sng" dirty="0"/>
                      <m:t>S</m:t>
                    </m:r>
                    <m:r>
                      <m:rPr>
                        <m:nor/>
                      </m:rPr>
                      <a:rPr lang="en-US" sz="2667" u="sng" baseline="-25000" dirty="0"/>
                      <m:t>v</m:t>
                    </m:r>
                    <m:r>
                      <m:rPr>
                        <m:nor/>
                      </m:rPr>
                      <a:rPr lang="en-US" sz="2667" u="sng" dirty="0"/>
                      <m:t>, </m:t>
                    </m:r>
                    <m:r>
                      <a:rPr lang="en-US" sz="2667" b="1" i="1" u="sng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u="sng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472B-4BB6-D0EF-9838-D460007E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21" y="1247845"/>
                <a:ext cx="2147447" cy="493020"/>
              </a:xfrm>
              <a:prstGeom prst="rect">
                <a:avLst/>
              </a:prstGeom>
              <a:blipFill>
                <a:blip r:embed="rId4"/>
                <a:stretch>
                  <a:fillRect l="-4118" t="-10000" r="-35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64ECF3-3AC8-103D-DBB8-88DAE5F4638A}"/>
                  </a:ext>
                </a:extLst>
              </p:cNvPr>
              <p:cNvSpPr txBox="1"/>
              <p:nvPr/>
            </p:nvSpPr>
            <p:spPr>
              <a:xfrm>
                <a:off x="7563722" y="1991602"/>
                <a:ext cx="130247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64ECF3-3AC8-103D-DBB8-88DAE5F46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2" y="1991602"/>
                <a:ext cx="1302472" cy="490199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AF96BBF-5ED6-FAA0-76F4-F167583E3729}"/>
              </a:ext>
            </a:extLst>
          </p:cNvPr>
          <p:cNvGrpSpPr/>
          <p:nvPr/>
        </p:nvGrpSpPr>
        <p:grpSpPr>
          <a:xfrm>
            <a:off x="2977183" y="2408726"/>
            <a:ext cx="4267200" cy="453138"/>
            <a:chOff x="2690474" y="3798634"/>
            <a:chExt cx="3200400" cy="33985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1D8732-BF28-B823-FBB2-BE84CA5467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9AEFF2-D701-D63B-7CAA-F5792205A5B6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331101" cy="3398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400" baseline="-25000" dirty="0"/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331101" cy="339853"/>
                </a:xfrm>
                <a:prstGeom prst="rect">
                  <a:avLst/>
                </a:prstGeom>
                <a:blipFill>
                  <a:blip r:embed="rId6"/>
                  <a:stretch>
                    <a:fillRect r="-5556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145CDA-348E-2962-E487-C6F1AC470963}"/>
                  </a:ext>
                </a:extLst>
              </p:cNvPr>
              <p:cNvSpPr txBox="1"/>
              <p:nvPr/>
            </p:nvSpPr>
            <p:spPr>
              <a:xfrm>
                <a:off x="7563722" y="3533466"/>
                <a:ext cx="130247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145CDA-348E-2962-E487-C6F1AC47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2" y="3533466"/>
                <a:ext cx="1302472" cy="490199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B9B6806-0730-5327-8534-DC4DA4082CA3}"/>
              </a:ext>
            </a:extLst>
          </p:cNvPr>
          <p:cNvGrpSpPr/>
          <p:nvPr/>
        </p:nvGrpSpPr>
        <p:grpSpPr>
          <a:xfrm>
            <a:off x="2977183" y="3860271"/>
            <a:ext cx="4267200" cy="453138"/>
            <a:chOff x="2690474" y="3798634"/>
            <a:chExt cx="3200400" cy="33985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91313B-8665-6E06-5629-8FF340F5D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065C87-9F5B-04A7-A04B-41DBE9C308CD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331101" cy="3398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400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331101" cy="339853"/>
                </a:xfrm>
                <a:prstGeom prst="rect">
                  <a:avLst/>
                </a:prstGeom>
                <a:blipFill>
                  <a:blip r:embed="rId8"/>
                  <a:stretch>
                    <a:fillRect r="-5556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4DC800-094C-C0EA-DBEC-D1370C9DE67D}"/>
              </a:ext>
            </a:extLst>
          </p:cNvPr>
          <p:cNvSpPr txBox="1"/>
          <p:nvPr/>
        </p:nvSpPr>
        <p:spPr>
          <a:xfrm>
            <a:off x="4718371" y="4411566"/>
            <a:ext cx="397866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333" b="1" dirty="0"/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E28BF6-816B-0EDA-DB05-56960A836D0C}"/>
                  </a:ext>
                </a:extLst>
              </p:cNvPr>
              <p:cNvSpPr txBox="1"/>
              <p:nvPr/>
            </p:nvSpPr>
            <p:spPr>
              <a:xfrm>
                <a:off x="7563722" y="4930851"/>
                <a:ext cx="1566390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E28BF6-816B-0EDA-DB05-56960A83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2" y="4930851"/>
                <a:ext cx="1566390" cy="490199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319B0EE-EEAA-D234-34E1-55BF8146B20F}"/>
              </a:ext>
            </a:extLst>
          </p:cNvPr>
          <p:cNvGrpSpPr/>
          <p:nvPr/>
        </p:nvGrpSpPr>
        <p:grpSpPr>
          <a:xfrm>
            <a:off x="2919119" y="4694830"/>
            <a:ext cx="4267200" cy="619244"/>
            <a:chOff x="2690474" y="3586357"/>
            <a:chExt cx="3200400" cy="46443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4D4A5C-F3C5-2471-6DE5-F7143896F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343661-C23D-9327-050C-9EF2BABAED78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566069" cy="3398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566069" cy="339853"/>
                </a:xfrm>
                <a:prstGeom prst="rect">
                  <a:avLst/>
                </a:prstGeom>
                <a:blipFill>
                  <a:blip r:embed="rId10"/>
                  <a:stretch>
                    <a:fillRect b="-5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5430D9-B57F-8732-7184-42C8F1CA77FC}"/>
                  </a:ext>
                </a:extLst>
              </p:cNvPr>
              <p:cNvSpPr txBox="1"/>
              <p:nvPr/>
            </p:nvSpPr>
            <p:spPr>
              <a:xfrm>
                <a:off x="7563722" y="6151091"/>
                <a:ext cx="34042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verify</a:t>
                </a:r>
                <a14:m>
                  <m:oMath xmlns:m="http://schemas.openxmlformats.org/officeDocument/2006/math"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aseline="10000" dirty="0"/>
                  <a:t>1</a:t>
                </a:r>
                <a:r>
                  <a:rPr lang="en-US" sz="2800" baseline="30000" dirty="0"/>
                  <a:t>, …, </a:t>
                </a:r>
                <a14:m>
                  <m:oMath xmlns:m="http://schemas.openxmlformats.org/officeDocument/2006/math"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aseline="10000" dirty="0"/>
                  <a:t>t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5430D9-B57F-8732-7184-42C8F1CA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2" y="6151091"/>
                <a:ext cx="3404265" cy="584775"/>
              </a:xfrm>
              <a:prstGeom prst="rect">
                <a:avLst/>
              </a:prstGeom>
              <a:blipFill>
                <a:blip r:embed="rId11"/>
                <a:stretch>
                  <a:fillRect l="-4461" t="-12766" r="-18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D2D4CEEB-1A36-978E-87CC-1A147992C5EA}"/>
                  </a:ext>
                </a:extLst>
              </p:cNvPr>
              <p:cNvSpPr/>
              <p:nvPr/>
            </p:nvSpPr>
            <p:spPr>
              <a:xfrm>
                <a:off x="9043635" y="3818378"/>
                <a:ext cx="2891649" cy="1309068"/>
              </a:xfrm>
              <a:prstGeom prst="wedgeRectCallout">
                <a:avLst>
                  <a:gd name="adj1" fmla="val -37537"/>
                  <a:gd name="adj2" fmla="val 1258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2400" baseline="-250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at any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D2D4CEEB-1A36-978E-87CC-1A147992C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635" y="3818378"/>
                <a:ext cx="2891649" cy="1309068"/>
              </a:xfrm>
              <a:prstGeom prst="wedgeRectCallout">
                <a:avLst>
                  <a:gd name="adj1" fmla="val -37537"/>
                  <a:gd name="adj2" fmla="val 1258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17CD2-5906-0A97-0910-390E6A735391}"/>
              </a:ext>
            </a:extLst>
          </p:cNvPr>
          <p:cNvGrpSpPr/>
          <p:nvPr/>
        </p:nvGrpSpPr>
        <p:grpSpPr>
          <a:xfrm>
            <a:off x="2913691" y="1543190"/>
            <a:ext cx="4330692" cy="740773"/>
            <a:chOff x="2185268" y="1157392"/>
            <a:chExt cx="3248019" cy="5555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F07C18-DC8C-ACC3-70EB-BCCBBD656739}"/>
                </a:ext>
              </a:extLst>
            </p:cNvPr>
            <p:cNvGrpSpPr/>
            <p:nvPr/>
          </p:nvGrpSpPr>
          <p:grpSpPr>
            <a:xfrm>
              <a:off x="2232887" y="1157392"/>
              <a:ext cx="3200400" cy="540086"/>
              <a:chOff x="2971800" y="3889368"/>
              <a:chExt cx="3200400" cy="540086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A445A3A-9E78-CBEA-2F3F-44F51305A20C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72A20B1-D796-CA5F-E1A6-285CA12BA6D1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89368"/>
                    <a:ext cx="1785345" cy="47686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667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67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667" baseline="-25000" dirty="0"/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667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667" baseline="-25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89368"/>
                    <a:ext cx="1785345" cy="4768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632" r="-2105" b="-754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ACEF9-858E-C9AF-E24F-4B54FDE8EFCF}"/>
                </a:ext>
              </a:extLst>
            </p:cNvPr>
            <p:cNvSpPr txBox="1"/>
            <p:nvPr/>
          </p:nvSpPr>
          <p:spPr>
            <a:xfrm>
              <a:off x="2185268" y="1397549"/>
              <a:ext cx="675329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52D605-FB89-AA7C-20A2-71DDB0D88D50}"/>
              </a:ext>
            </a:extLst>
          </p:cNvPr>
          <p:cNvGrpSpPr/>
          <p:nvPr/>
        </p:nvGrpSpPr>
        <p:grpSpPr>
          <a:xfrm>
            <a:off x="2872529" y="3081823"/>
            <a:ext cx="4371855" cy="741887"/>
            <a:chOff x="2154396" y="2311367"/>
            <a:chExt cx="3278891" cy="55641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F220809-CC04-83CA-3FFB-A447E08DD475}"/>
                </a:ext>
              </a:extLst>
            </p:cNvPr>
            <p:cNvGrpSpPr/>
            <p:nvPr/>
          </p:nvGrpSpPr>
          <p:grpSpPr>
            <a:xfrm>
              <a:off x="2232887" y="2311367"/>
              <a:ext cx="3200400" cy="556415"/>
              <a:chOff x="2971800" y="3954684"/>
              <a:chExt cx="3200400" cy="556415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4DB437B-CE07-1134-0EBE-D0E7E5D3017C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4B34F5B-0431-DCA3-EADA-6D20FBFEFE05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785345" cy="47686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667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67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en-US" sz="2667" baseline="-25000" dirty="0"/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667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667" baseline="-250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038D8C-6ACC-2C48-BE9F-DB5C433B7F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785345" cy="4768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094" r="-2094" b="-7407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0BA90C-2DE9-0520-8296-8D5B3C677812}"/>
                </a:ext>
              </a:extLst>
            </p:cNvPr>
            <p:cNvSpPr txBox="1"/>
            <p:nvPr/>
          </p:nvSpPr>
          <p:spPr>
            <a:xfrm>
              <a:off x="2154396" y="2548360"/>
              <a:ext cx="675329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22128F-03B0-C70A-3B78-C470302769EB}"/>
              </a:ext>
            </a:extLst>
          </p:cNvPr>
          <p:cNvGrpSpPr/>
          <p:nvPr/>
        </p:nvGrpSpPr>
        <p:grpSpPr>
          <a:xfrm>
            <a:off x="2859222" y="5497142"/>
            <a:ext cx="4385161" cy="741887"/>
            <a:chOff x="2144416" y="4122855"/>
            <a:chExt cx="3288871" cy="55641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F244C4-DEA5-9425-ECA1-516F038704E2}"/>
                </a:ext>
              </a:extLst>
            </p:cNvPr>
            <p:cNvGrpSpPr/>
            <p:nvPr/>
          </p:nvGrpSpPr>
          <p:grpSpPr>
            <a:xfrm>
              <a:off x="2232887" y="4122855"/>
              <a:ext cx="3200400" cy="556415"/>
              <a:chOff x="2971800" y="3954684"/>
              <a:chExt cx="3200400" cy="5564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7249BB0-F986-A67E-7F0D-3E47AF49BD3A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0CB240E-FE3E-2132-A4C7-C0EA8A0F861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763945" cy="47686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667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67" i="1" baseline="-25000" dirty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667" baseline="-25000" dirty="0"/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667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667" baseline="-25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763945" cy="47686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105" r="-1579" b="-7407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C48951-F45F-16F8-EC2A-2DB814785652}"/>
                </a:ext>
              </a:extLst>
            </p:cNvPr>
            <p:cNvSpPr txBox="1"/>
            <p:nvPr/>
          </p:nvSpPr>
          <p:spPr>
            <a:xfrm>
              <a:off x="2144416" y="4342863"/>
              <a:ext cx="675329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dirty="0"/>
                <a:t>Oracle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1CF597-934F-C075-2C79-799A819CAE9E}"/>
              </a:ext>
            </a:extLst>
          </p:cNvPr>
          <p:cNvSpPr txBox="1"/>
          <p:nvPr/>
        </p:nvSpPr>
        <p:spPr>
          <a:xfrm>
            <a:off x="9043635" y="2059066"/>
            <a:ext cx="28916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Easily extendable to the multivariate polynomial setting</a:t>
            </a:r>
          </a:p>
        </p:txBody>
      </p:sp>
    </p:spTree>
    <p:extLst>
      <p:ext uri="{BB962C8B-B14F-4D97-AF65-F5344CB8AC3E}">
        <p14:creationId xmlns:p14="http://schemas.microsoft.com/office/powerpoint/2010/main" val="38773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/>
      <p:bldP spid="15" grpId="0" animBg="1"/>
      <p:bldP spid="19" grpId="0"/>
      <p:bldP spid="20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7FC7-936B-6815-1EF3-7A2F43D3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Breakdown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02A7CF9E-E9E8-6D52-FF58-F8A7485A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0283"/>
            <a:ext cx="9191664" cy="5016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CF063-7976-1D8A-9D7E-98D15DB13A8E}"/>
              </a:ext>
            </a:extLst>
          </p:cNvPr>
          <p:cNvSpPr txBox="1"/>
          <p:nvPr/>
        </p:nvSpPr>
        <p:spPr>
          <a:xfrm>
            <a:off x="2595069" y="1439809"/>
            <a:ext cx="3536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Bottleneck</a:t>
            </a:r>
          </a:p>
          <a:p>
            <a:r>
              <a:rPr lang="en-US" sz="2000" dirty="0"/>
              <a:t>PCS </a:t>
            </a:r>
            <a:r>
              <a:rPr lang="en-US" sz="2000" dirty="0">
                <a:solidFill>
                  <a:srgbClr val="C00000"/>
                </a:solidFill>
              </a:rPr>
              <a:t>commitments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openings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836CB-652D-E672-DBA4-3E8F54624CE1}"/>
              </a:ext>
            </a:extLst>
          </p:cNvPr>
          <p:cNvSpPr txBox="1"/>
          <p:nvPr/>
        </p:nvSpPr>
        <p:spPr>
          <a:xfrm>
            <a:off x="8488652" y="3540489"/>
            <a:ext cx="3703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current </a:t>
            </a:r>
            <a:r>
              <a:rPr lang="en-US" sz="2000" dirty="0" err="1"/>
              <a:t>impl</a:t>
            </a:r>
            <a:r>
              <a:rPr lang="en-US" sz="2000" dirty="0"/>
              <a:t> does 3 separate PCS batch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Expect significant improvement after having a single batching </a:t>
            </a:r>
          </a:p>
        </p:txBody>
      </p:sp>
    </p:spTree>
    <p:extLst>
      <p:ext uri="{BB962C8B-B14F-4D97-AF65-F5344CB8AC3E}">
        <p14:creationId xmlns:p14="http://schemas.microsoft.com/office/powerpoint/2010/main" val="34776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3291-BFB1-863A-3CE2-1A2E1E3E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E066-E3E3-FB38-DA80-679D3B769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Hyperplonk</a:t>
            </a:r>
            <a:r>
              <a:rPr lang="en-US" dirty="0"/>
              <a:t>: A new PLONK-based </a:t>
            </a:r>
            <a:r>
              <a:rPr lang="en-US" dirty="0" err="1"/>
              <a:t>PolyIOP</a:t>
            </a:r>
            <a:r>
              <a:rPr lang="en-US" dirty="0"/>
              <a:t> with linear-time prover</a:t>
            </a:r>
          </a:p>
          <a:p>
            <a:pPr lvl="1"/>
            <a:r>
              <a:rPr lang="en-US" dirty="0"/>
              <a:t>No FFTs, better high-degree custom gates support</a:t>
            </a:r>
          </a:p>
          <a:p>
            <a:pPr lvl="1"/>
            <a:r>
              <a:rPr lang="en-US" dirty="0"/>
              <a:t>Can be made ZK</a:t>
            </a:r>
          </a:p>
          <a:p>
            <a:r>
              <a:rPr lang="en-US" dirty="0" err="1"/>
              <a:t>Hyperplonk</a:t>
            </a:r>
            <a:r>
              <a:rPr lang="en-US" dirty="0"/>
              <a:t>+: extend </a:t>
            </a:r>
            <a:r>
              <a:rPr lang="en-US" dirty="0" err="1"/>
              <a:t>Hyperplonk</a:t>
            </a:r>
            <a:r>
              <a:rPr lang="en-US" dirty="0"/>
              <a:t> to support lookup</a:t>
            </a:r>
          </a:p>
          <a:p>
            <a:r>
              <a:rPr lang="en-US" dirty="0"/>
              <a:t>New multilinear </a:t>
            </a:r>
            <a:r>
              <a:rPr lang="en-US"/>
              <a:t>polynomial commitments</a:t>
            </a:r>
            <a:endParaRPr lang="en-US" dirty="0"/>
          </a:p>
          <a:p>
            <a:pPr lvl="1"/>
            <a:r>
              <a:rPr lang="en-US" dirty="0"/>
              <a:t>Orion+</a:t>
            </a:r>
          </a:p>
          <a:p>
            <a:pPr lvl="2"/>
            <a:r>
              <a:rPr lang="en-US" dirty="0"/>
              <a:t>Preserve linear-time prover (O(n) field operations)</a:t>
            </a:r>
          </a:p>
          <a:p>
            <a:pPr lvl="2"/>
            <a:r>
              <a:rPr lang="en-US" dirty="0"/>
              <a:t>Improved proof size: </a:t>
            </a:r>
            <a:r>
              <a:rPr lang="en-US" dirty="0">
                <a:solidFill>
                  <a:srgbClr val="C00000"/>
                </a:solidFill>
              </a:rPr>
              <a:t>5MB -&gt; 7KB </a:t>
            </a:r>
            <a:r>
              <a:rPr lang="en-US" dirty="0"/>
              <a:t>(for 27 variables)</a:t>
            </a:r>
          </a:p>
          <a:p>
            <a:pPr lvl="1"/>
            <a:r>
              <a:rPr lang="en-US" dirty="0"/>
              <a:t>New FRI-based multilinear commitment scheme</a:t>
            </a:r>
          </a:p>
          <a:p>
            <a:pPr lvl="2"/>
            <a:r>
              <a:rPr lang="en-US" dirty="0"/>
              <a:t>Generic transformation from univariate PCS to multilinear PCS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B9424D-3989-17F3-8F11-31CB861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10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AE85D-2918-3E0E-05B3-16BA70DD1CA0}"/>
              </a:ext>
            </a:extLst>
          </p:cNvPr>
          <p:cNvSpPr txBox="1"/>
          <p:nvPr/>
        </p:nvSpPr>
        <p:spPr>
          <a:xfrm>
            <a:off x="3046521" y="346933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https://</a:t>
            </a:r>
            <a:r>
              <a:rPr lang="en-US" sz="1800" dirty="0" err="1"/>
              <a:t>eprint.iacr.org</a:t>
            </a:r>
            <a:r>
              <a:rPr lang="en-US" sz="1800" dirty="0"/>
              <a:t>/2022/1355.pdf</a:t>
            </a:r>
          </a:p>
        </p:txBody>
      </p:sp>
    </p:spTree>
    <p:extLst>
      <p:ext uri="{BB962C8B-B14F-4D97-AF65-F5344CB8AC3E}">
        <p14:creationId xmlns:p14="http://schemas.microsoft.com/office/powerpoint/2010/main" val="406754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05A8-1F0B-BFD4-D9A3-0CBA41AD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  <a:r>
              <a:rPr lang="en-US" sz="4400" dirty="0"/>
              <a:t> </a:t>
            </a:r>
            <a:r>
              <a:rPr lang="en-US" sz="2000" dirty="0"/>
              <a:t>[KZG10]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BCA9A-62C2-DBB1-DAA4-1DCFE74D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31" y="2932009"/>
            <a:ext cx="1152925" cy="115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E26DA-24F6-ED48-7612-5C1963372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52" y="2833937"/>
            <a:ext cx="1847236" cy="1525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FB82A-8F9E-DC56-0850-E168E09DB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742" y="1355046"/>
            <a:ext cx="1294317" cy="1189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E6326-A4A3-E033-BAC3-D5BFDC75AA4D}"/>
                  </a:ext>
                </a:extLst>
              </p:cNvPr>
              <p:cNvSpPr txBox="1"/>
              <p:nvPr/>
            </p:nvSpPr>
            <p:spPr>
              <a:xfrm>
                <a:off x="6592080" y="1414874"/>
                <a:ext cx="1572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pp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Setup(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E6326-A4A3-E033-BAC3-D5BFDC75A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80" y="1414874"/>
                <a:ext cx="1572866" cy="369332"/>
              </a:xfrm>
              <a:prstGeom prst="rect">
                <a:avLst/>
              </a:prstGeom>
              <a:blipFill>
                <a:blip r:embed="rId6"/>
                <a:stretch>
                  <a:fillRect l="-2400" t="-6667" r="-24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4715D6-05C1-9079-6331-364BFFD30E4F}"/>
              </a:ext>
            </a:extLst>
          </p:cNvPr>
          <p:cNvSpPr txBox="1"/>
          <p:nvPr/>
        </p:nvSpPr>
        <p:spPr>
          <a:xfrm>
            <a:off x="1518251" y="4277410"/>
            <a:ext cx="7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D3415-EA9C-14B0-A938-5A3C05295B0E}"/>
              </a:ext>
            </a:extLst>
          </p:cNvPr>
          <p:cNvSpPr txBox="1"/>
          <p:nvPr/>
        </p:nvSpPr>
        <p:spPr>
          <a:xfrm>
            <a:off x="9550073" y="4277410"/>
            <a:ext cx="87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A3202B-8C36-4836-ED95-199009BADE86}"/>
              </a:ext>
            </a:extLst>
          </p:cNvPr>
          <p:cNvGrpSpPr/>
          <p:nvPr/>
        </p:nvGrpSpPr>
        <p:grpSpPr>
          <a:xfrm>
            <a:off x="3854801" y="3328651"/>
            <a:ext cx="4583817" cy="500838"/>
            <a:chOff x="2304485" y="5133983"/>
            <a:chExt cx="6111756" cy="66778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24DCEA-C2E3-CFA3-6CC4-DE3884FEE169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354C92-DB5F-28DB-BCFC-292604038047}"/>
                    </a:ext>
                  </a:extLst>
                </p:cNvPr>
                <p:cNvSpPr txBox="1"/>
                <p:nvPr/>
              </p:nvSpPr>
              <p:spPr>
                <a:xfrm>
                  <a:off x="3439654" y="5133983"/>
                  <a:ext cx="3563113" cy="533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u="sng" dirty="0"/>
                    <a:t>commit</a:t>
                  </a:r>
                  <a:r>
                    <a:rPr lang="en-US" sz="2000" dirty="0"/>
                    <a:t>(</a:t>
                  </a:r>
                  <a:r>
                    <a:rPr lang="en-US" sz="2000" i="1" dirty="0"/>
                    <a:t>pp</a:t>
                  </a:r>
                  <a:r>
                    <a:rPr lang="en-US" sz="2000" dirty="0"/>
                    <a:t>, f,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/>
                    <a:t>) ⇾ </a:t>
                  </a:r>
                  <a:r>
                    <a:rPr lang="en-US" sz="2000" b="1" i="1" dirty="0" err="1"/>
                    <a:t>com</a:t>
                  </a:r>
                  <a:r>
                    <a:rPr lang="en-US" sz="2000" b="1" i="1" baseline="-25000" dirty="0" err="1"/>
                    <a:t>f</a:t>
                  </a:r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354C92-DB5F-28DB-BCFC-292604038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654" y="5133983"/>
                  <a:ext cx="3563113" cy="533480"/>
                </a:xfrm>
                <a:prstGeom prst="rect">
                  <a:avLst/>
                </a:prstGeom>
                <a:blipFill>
                  <a:blip r:embed="rId7"/>
                  <a:stretch>
                    <a:fillRect l="-2370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92205A-B89A-7369-5ABC-9A3E40A315E9}"/>
                  </a:ext>
                </a:extLst>
              </p:cNvPr>
              <p:cNvSpPr txBox="1"/>
              <p:nvPr/>
            </p:nvSpPr>
            <p:spPr>
              <a:xfrm>
                <a:off x="890639" y="2394096"/>
                <a:ext cx="2053261" cy="459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pp,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m:rPr>
                        <m:nor/>
                      </m:rPr>
                      <a:rPr lang="en-US" dirty="0"/>
                      <m:t>∈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92205A-B89A-7369-5ABC-9A3E40A3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39" y="2394096"/>
                <a:ext cx="2053261" cy="459165"/>
              </a:xfrm>
              <a:prstGeom prst="rect">
                <a:avLst/>
              </a:prstGeom>
              <a:blipFill>
                <a:blip r:embed="rId8"/>
                <a:stretch>
                  <a:fillRect l="-246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3718D05-4B16-BF4F-9A3C-A40B198AEEA3}"/>
              </a:ext>
            </a:extLst>
          </p:cNvPr>
          <p:cNvSpPr txBox="1"/>
          <p:nvPr/>
        </p:nvSpPr>
        <p:spPr>
          <a:xfrm>
            <a:off x="9713615" y="2483929"/>
            <a:ext cx="545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93E920-10B2-5475-2826-AB3E3AADA498}"/>
              </a:ext>
            </a:extLst>
          </p:cNvPr>
          <p:cNvSpPr txBox="1"/>
          <p:nvPr/>
        </p:nvSpPr>
        <p:spPr>
          <a:xfrm>
            <a:off x="511503" y="1414874"/>
            <a:ext cx="251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Committing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0397DE-738E-CB0C-2AD3-0B1B910713B4}"/>
                  </a:ext>
                </a:extLst>
              </p:cNvPr>
              <p:cNvSpPr txBox="1"/>
              <p:nvPr/>
            </p:nvSpPr>
            <p:spPr>
              <a:xfrm>
                <a:off x="511503" y="5206606"/>
                <a:ext cx="8716736" cy="12353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Binding</a:t>
                </a:r>
                <a:r>
                  <a:rPr lang="en-US" sz="24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</a:t>
                </a:r>
                <a:r>
                  <a:rPr lang="en-US" sz="2400" dirty="0"/>
                  <a:t>cannot output two valid openings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aseline="-25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aseline="-25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 for </a:t>
                </a:r>
                <a:r>
                  <a:rPr lang="en-US" sz="2400" b="1" i="1" dirty="0" err="1"/>
                  <a:t>com</a:t>
                </a:r>
                <a:r>
                  <a:rPr lang="en-US" sz="2400" b="1" i="1" baseline="-25000" dirty="0" err="1"/>
                  <a:t>f</a:t>
                </a:r>
                <a:r>
                  <a:rPr lang="en-US" sz="2400" dirty="0"/>
                  <a:t>.</a:t>
                </a:r>
                <a:endParaRPr lang="en-US" sz="24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endParaRPr lang="en-US" sz="24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 commitment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is </a:t>
                </a:r>
                <a:r>
                  <a:rPr lang="en-US" sz="24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hiding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0397DE-738E-CB0C-2AD3-0B1B9107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3" y="5206606"/>
                <a:ext cx="8716736" cy="1235338"/>
              </a:xfrm>
              <a:prstGeom prst="rect">
                <a:avLst/>
              </a:prstGeom>
              <a:blipFill>
                <a:blip r:embed="rId9"/>
                <a:stretch>
                  <a:fillRect l="-1016" t="-2000" b="-6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9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05A8-1F0B-BFD4-D9A3-0CBA41AD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0FC534-276B-9851-8AF7-3B50DE1C98F9}"/>
                  </a:ext>
                </a:extLst>
              </p:cNvPr>
              <p:cNvSpPr txBox="1"/>
              <p:nvPr/>
            </p:nvSpPr>
            <p:spPr>
              <a:xfrm>
                <a:off x="3004232" y="1417649"/>
                <a:ext cx="7533729" cy="4628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 “convince” V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200" i="1" u="sng" dirty="0"/>
                  <a:t>commit</a:t>
                </a:r>
                <a:r>
                  <a:rPr lang="en-US" sz="2200" dirty="0"/>
                  <a:t>(</a:t>
                </a:r>
                <a:r>
                  <a:rPr lang="en-US" sz="2200" i="1" dirty="0"/>
                  <a:t>pp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)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0FC534-276B-9851-8AF7-3B50DE1C9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32" y="1417649"/>
                <a:ext cx="7533729" cy="462884"/>
              </a:xfrm>
              <a:prstGeom prst="rect">
                <a:avLst/>
              </a:prstGeom>
              <a:blipFill>
                <a:blip r:embed="rId3"/>
                <a:stretch>
                  <a:fillRect l="-1008" t="-7895" b="-1842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0D23D-1F7C-81EB-6262-23F9DA87E9AD}"/>
                  </a:ext>
                </a:extLst>
              </p:cNvPr>
              <p:cNvSpPr txBox="1"/>
              <p:nvPr/>
            </p:nvSpPr>
            <p:spPr>
              <a:xfrm>
                <a:off x="485753" y="4994329"/>
                <a:ext cx="9936418" cy="15410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Eval </a:t>
                </a: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is</a:t>
                </a:r>
                <a:r>
                  <a:rPr lang="en-US" sz="22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 accepts ⇒ P “knows”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𝒇</m:t>
                    </m:r>
                    <m:r>
                      <m:rPr>
                        <m:nor/>
                      </m:rPr>
                      <a:rPr lang="en-US" sz="2200" dirty="0"/>
                      <m:t>∈ </m:t>
                    </m:r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2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200" i="1" u="sng" dirty="0"/>
                  <a:t>commit</a:t>
                </a:r>
                <a:r>
                  <a:rPr lang="en-US" sz="2200" dirty="0"/>
                  <a:t>(</a:t>
                </a:r>
                <a:r>
                  <a:rPr lang="en-US" sz="2200" i="1" dirty="0"/>
                  <a:t>pp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)</a:t>
                </a:r>
                <a:endParaRPr lang="en-US" sz="22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 </a:t>
                </a:r>
                <a:r>
                  <a:rPr lang="en-US" sz="22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Eval</a:t>
                </a: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is </a:t>
                </a:r>
                <a:r>
                  <a:rPr lang="en-US" sz="22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zero knowledge</a:t>
                </a:r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“reveals nothing” about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0D23D-1F7C-81EB-6262-23F9DA87E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3" y="4994329"/>
                <a:ext cx="9936418" cy="1541063"/>
              </a:xfrm>
              <a:prstGeom prst="rect">
                <a:avLst/>
              </a:prstGeom>
              <a:blipFill>
                <a:blip r:embed="rId4"/>
                <a:stretch>
                  <a:fillRect l="-637" t="-1613" r="-382" b="-645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F1BCA9A-62C2-DBB1-DAA4-1DCFE74D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31" y="2932009"/>
            <a:ext cx="1152925" cy="115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E26DA-24F6-ED48-7612-5C1963372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52" y="2833937"/>
            <a:ext cx="1847236" cy="1525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715D6-05C1-9079-6331-364BFFD30E4F}"/>
              </a:ext>
            </a:extLst>
          </p:cNvPr>
          <p:cNvSpPr txBox="1"/>
          <p:nvPr/>
        </p:nvSpPr>
        <p:spPr>
          <a:xfrm>
            <a:off x="1518251" y="4277410"/>
            <a:ext cx="7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D3415-EA9C-14B0-A938-5A3C05295B0E}"/>
              </a:ext>
            </a:extLst>
          </p:cNvPr>
          <p:cNvSpPr txBox="1"/>
          <p:nvPr/>
        </p:nvSpPr>
        <p:spPr>
          <a:xfrm>
            <a:off x="9550073" y="4277410"/>
            <a:ext cx="87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A3202B-8C36-4836-ED95-199009BADE86}"/>
              </a:ext>
            </a:extLst>
          </p:cNvPr>
          <p:cNvGrpSpPr/>
          <p:nvPr/>
        </p:nvGrpSpPr>
        <p:grpSpPr>
          <a:xfrm>
            <a:off x="3854801" y="3281449"/>
            <a:ext cx="4583817" cy="548040"/>
            <a:chOff x="2304485" y="5071047"/>
            <a:chExt cx="6111756" cy="73072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24DCEA-C2E3-CFA3-6CC4-DE3884FEE169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354C92-DB5F-28DB-BCFC-292604038047}"/>
                    </a:ext>
                  </a:extLst>
                </p:cNvPr>
                <p:cNvSpPr txBox="1"/>
                <p:nvPr/>
              </p:nvSpPr>
              <p:spPr>
                <a:xfrm>
                  <a:off x="4436700" y="5071047"/>
                  <a:ext cx="1500924" cy="615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354C92-DB5F-28DB-BCFC-292604038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700" y="5071047"/>
                  <a:ext cx="1500924" cy="615554"/>
                </a:xfrm>
                <a:prstGeom prst="rect">
                  <a:avLst/>
                </a:prstGeom>
                <a:blipFill>
                  <a:blip r:embed="rId7"/>
                  <a:stretch>
                    <a:fillRect l="-898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92205A-B89A-7369-5ABC-9A3E40A315E9}"/>
                  </a:ext>
                </a:extLst>
              </p:cNvPr>
              <p:cNvSpPr txBox="1"/>
              <p:nvPr/>
            </p:nvSpPr>
            <p:spPr>
              <a:xfrm>
                <a:off x="485753" y="2488740"/>
                <a:ext cx="3438177" cy="39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92205A-B89A-7369-5ABC-9A3E40A3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3" y="2488740"/>
                <a:ext cx="3438177" cy="395558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718D05-4B16-BF4F-9A3C-A40B198AEEA3}"/>
                  </a:ext>
                </a:extLst>
              </p:cNvPr>
              <p:cNvSpPr txBox="1"/>
              <p:nvPr/>
            </p:nvSpPr>
            <p:spPr>
              <a:xfrm>
                <a:off x="8961304" y="2488740"/>
                <a:ext cx="2178505" cy="39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718D05-4B16-BF4F-9A3C-A40B198AE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304" y="2488740"/>
                <a:ext cx="2178505" cy="39555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4F00E7-49B3-18C9-754C-CB33926AEC1A}"/>
              </a:ext>
            </a:extLst>
          </p:cNvPr>
          <p:cNvSpPr txBox="1"/>
          <p:nvPr/>
        </p:nvSpPr>
        <p:spPr>
          <a:xfrm>
            <a:off x="419209" y="1402007"/>
            <a:ext cx="235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Evaluation phase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3E1E6-5A8C-DF9E-896A-43BFF6D1DC51}"/>
              </a:ext>
            </a:extLst>
          </p:cNvPr>
          <p:cNvSpPr txBox="1"/>
          <p:nvPr/>
        </p:nvSpPr>
        <p:spPr>
          <a:xfrm>
            <a:off x="10525556" y="3641361"/>
            <a:ext cx="149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41129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C49E-6AD5-BE91-DF71-17F1864A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FF40AC-EA8B-4D2A-BEEA-55DD55696C69}"/>
                  </a:ext>
                </a:extLst>
              </p:cNvPr>
              <p:cNvSpPr txBox="1"/>
              <p:nvPr/>
            </p:nvSpPr>
            <p:spPr>
              <a:xfrm>
                <a:off x="205509" y="1516227"/>
                <a:ext cx="7640938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Hyperplonk: A PLONK-style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PolyIOP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on Boolean hypercube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Linear-time prover, no FFTs!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Parallelization/hardware friendly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Better high-degree custom gates support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group ops vs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group ops for PLONK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Good concrete proof size for the resulting SNARK 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~7KB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Allows efficient batching and can be made ZK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FF40AC-EA8B-4D2A-BEEA-55DD5569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9" y="1516227"/>
                <a:ext cx="7640938" cy="2585323"/>
              </a:xfrm>
              <a:prstGeom prst="rect">
                <a:avLst/>
              </a:prstGeom>
              <a:blipFill>
                <a:blip r:embed="rId3"/>
                <a:stretch>
                  <a:fillRect l="-1329" t="-1951" r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BF487A5-AC6C-B3DF-A609-EF800976FB21}"/>
              </a:ext>
            </a:extLst>
          </p:cNvPr>
          <p:cNvGrpSpPr/>
          <p:nvPr/>
        </p:nvGrpSpPr>
        <p:grpSpPr>
          <a:xfrm>
            <a:off x="6944264" y="2119338"/>
            <a:ext cx="5160240" cy="2500580"/>
            <a:chOff x="6944264" y="2119338"/>
            <a:chExt cx="5160240" cy="25005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57F6E-FDC8-090D-F1CB-5C64E641DF47}"/>
                </a:ext>
              </a:extLst>
            </p:cNvPr>
            <p:cNvSpPr txBox="1"/>
            <p:nvPr/>
          </p:nvSpPr>
          <p:spPr>
            <a:xfrm>
              <a:off x="7042477" y="3850477"/>
              <a:ext cx="50620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Hyperplonk</a:t>
              </a:r>
              <a:r>
                <a:rPr lang="en-US" sz="2400" b="1" dirty="0">
                  <a:solidFill>
                    <a:srgbClr val="0070C0"/>
                  </a:solidFill>
                </a:rPr>
                <a:t>+: </a:t>
              </a:r>
              <a:r>
                <a:rPr lang="en-US" sz="2400" b="1" dirty="0" err="1">
                  <a:solidFill>
                    <a:srgbClr val="0070C0"/>
                  </a:solidFill>
                </a:rPr>
                <a:t>Hyperplonk</a:t>
              </a:r>
              <a:r>
                <a:rPr lang="en-US" sz="2400" b="1" dirty="0">
                  <a:solidFill>
                    <a:srgbClr val="0070C0"/>
                  </a:solidFill>
                </a:rPr>
                <a:t> with lookup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First linear-time lookup argument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75372A-139C-2F54-2863-081E608931BC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6944264" y="2119338"/>
              <a:ext cx="2629227" cy="17311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FBBB46-73F6-0434-0AF4-2676ED32883A}"/>
                </a:ext>
              </a:extLst>
            </p:cNvPr>
            <p:cNvSpPr txBox="1"/>
            <p:nvPr/>
          </p:nvSpPr>
          <p:spPr>
            <a:xfrm>
              <a:off x="8134622" y="2290859"/>
              <a:ext cx="21975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Plookup</a:t>
              </a:r>
              <a:r>
                <a:rPr lang="en-US" sz="2000" dirty="0"/>
                <a:t> on the </a:t>
              </a:r>
            </a:p>
            <a:p>
              <a:r>
                <a:rPr lang="en-US" sz="2000" dirty="0"/>
                <a:t>Boolean hypercube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3B0A95-5C06-537E-BB42-F9A4D7768ED0}"/>
              </a:ext>
            </a:extLst>
          </p:cNvPr>
          <p:cNvSpPr txBox="1"/>
          <p:nvPr/>
        </p:nvSpPr>
        <p:spPr>
          <a:xfrm>
            <a:off x="205509" y="3850477"/>
            <a:ext cx="663354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New multilinear polynomial commitment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Orion-based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Preserve linear-time prover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Improved proof size: </a:t>
            </a:r>
            <a:r>
              <a:rPr lang="en-US" sz="2000" dirty="0">
                <a:solidFill>
                  <a:srgbClr val="C00000"/>
                </a:solidFill>
              </a:rPr>
              <a:t>5MB -&gt; 7KB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FRI-based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Simple transform from any univariate-FRI-based 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2DD4-E9C2-8022-9D08-169C69B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80C-EAE8-FA52-AD04-C1BA43CC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Plonk to the Boolean hypercube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High-degree gates support and batching</a:t>
            </a:r>
          </a:p>
          <a:p>
            <a:endParaRPr lang="en-US" dirty="0"/>
          </a:p>
          <a:p>
            <a:r>
              <a:rPr lang="en-US" dirty="0" err="1"/>
              <a:t>Hyperplonk</a:t>
            </a:r>
            <a:r>
              <a:rPr lang="en-US" dirty="0"/>
              <a:t>+: support lookup on the Boolean hypercube</a:t>
            </a:r>
          </a:p>
          <a:p>
            <a:endParaRPr lang="en-US" dirty="0"/>
          </a:p>
          <a:p>
            <a:r>
              <a:rPr lang="en-US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41204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2DD4-E9C2-8022-9D08-169C69B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80C-EAE8-FA52-AD04-C1BA43CC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Plonk to the Boolean hypercube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High-degree gates support and batching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Hyperplonk</a:t>
            </a:r>
            <a:r>
              <a:rPr lang="en-US" dirty="0">
                <a:solidFill>
                  <a:schemeClr val="bg2"/>
                </a:solidFill>
              </a:rPr>
              <a:t>+: support lookup on the Boolean hypercube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40763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7945</TotalTime>
  <Words>6804</Words>
  <Application>Microsoft Macintosh PowerPoint</Application>
  <PresentationFormat>Widescreen</PresentationFormat>
  <Paragraphs>954</Paragraphs>
  <Slides>42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Montserrat</vt:lpstr>
      <vt:lpstr>Montserrat Medium</vt:lpstr>
      <vt:lpstr>Roboto</vt:lpstr>
      <vt:lpstr>Office Theme</vt:lpstr>
      <vt:lpstr>Hyperplonk: Plonk with linear-time prover and high degree gates</vt:lpstr>
      <vt:lpstr>Preprocessing (zk)-SNARKs</vt:lpstr>
      <vt:lpstr>General paradigm for modern SNARKs</vt:lpstr>
      <vt:lpstr>Polynomial IOP[BCS16,CHMMVW19,BFS19]</vt:lpstr>
      <vt:lpstr>Polynomial Commitment [KZG10]</vt:lpstr>
      <vt:lpstr>Polynomial Commitment</vt:lpstr>
      <vt:lpstr>Our Contributions</vt:lpstr>
      <vt:lpstr>Outline</vt:lpstr>
      <vt:lpstr>Outline</vt:lpstr>
      <vt:lpstr>PLONK workflow [GWC19]</vt:lpstr>
      <vt:lpstr>PLONK’s Circuit Encoding</vt:lpstr>
      <vt:lpstr>PLONK: Trace to Polynomial [GWC19]</vt:lpstr>
      <vt:lpstr>Hyperplonk: Trace to Multilinear Polynomial</vt:lpstr>
      <vt:lpstr>Plonk: Gate Check [GWC19]</vt:lpstr>
      <vt:lpstr>Plonk: Gate Check [GWC19]</vt:lpstr>
      <vt:lpstr>Plonk: Gate Check [GWC19]</vt:lpstr>
      <vt:lpstr>Plonk: Gate Check [GWC19]</vt:lpstr>
      <vt:lpstr>Plonk: Gate Check [GWC19]</vt:lpstr>
      <vt:lpstr>Hyperplonk: Gate Check</vt:lpstr>
      <vt:lpstr>Wiring Identity Check</vt:lpstr>
      <vt:lpstr>PLONK: Components</vt:lpstr>
      <vt:lpstr>Hyperplonk: Components</vt:lpstr>
      <vt:lpstr>Outline</vt:lpstr>
      <vt:lpstr>Hyperplonk: High degree gates</vt:lpstr>
      <vt:lpstr>Evaluations: High-degree Gates</vt:lpstr>
      <vt:lpstr>Efficient Sumcheck for High-degree Polynomials</vt:lpstr>
      <vt:lpstr>The Hyperplonk PolyIOP</vt:lpstr>
      <vt:lpstr>Efficient Batch Evaluations</vt:lpstr>
      <vt:lpstr>Efficient Batch Evaluation</vt:lpstr>
      <vt:lpstr>Efficient Batch Evaluation</vt:lpstr>
      <vt:lpstr>Proving Relations between Vector Commitments </vt:lpstr>
      <vt:lpstr>Outline</vt:lpstr>
      <vt:lpstr>Hyperplonk with Lookup Gates</vt:lpstr>
      <vt:lpstr>The Idea of Plookup [GW20]</vt:lpstr>
      <vt:lpstr>The Idea of Plookup [GW20]</vt:lpstr>
      <vt:lpstr>Rotation in the Boolean Hypercube</vt:lpstr>
      <vt:lpstr>Rotation in the Boolean Hypercube</vt:lpstr>
      <vt:lpstr>Outline</vt:lpstr>
      <vt:lpstr>Evaluations*</vt:lpstr>
      <vt:lpstr>Cost Breakdown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Hyperplonk: PLONK with linear-time prover and high degree gates</dc:title>
  <dc:creator>Binyi Chen</dc:creator>
  <cp:lastModifiedBy>Benedikt Buenz</cp:lastModifiedBy>
  <cp:revision>21</cp:revision>
  <dcterms:created xsi:type="dcterms:W3CDTF">2022-10-12T18:00:51Z</dcterms:created>
  <dcterms:modified xsi:type="dcterms:W3CDTF">2023-01-14T01:43:15Z</dcterms:modified>
</cp:coreProperties>
</file>