
<file path=[Content_Types].xml><?xml version="1.0" encoding="utf-8"?>
<Types xmlns="http://schemas.openxmlformats.org/package/2006/content-types">
  <Default Extension="bin" ContentType="application/vnd.ms-office.vbaProject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ink/ink268.xml" ContentType="application/inkml+xml"/>
  <Override PartName="/ppt/ink/ink269.xml" ContentType="application/inkml+xml"/>
  <Override PartName="/ppt/ink/ink270.xml" ContentType="application/inkml+xml"/>
  <Override PartName="/ppt/ink/ink271.xml" ContentType="application/inkml+xml"/>
  <Override PartName="/ppt/ink/ink272.xml" ContentType="application/inkml+xml"/>
  <Override PartName="/ppt/ink/ink273.xml" ContentType="application/inkml+xml"/>
  <Override PartName="/ppt/ink/ink274.xml" ContentType="application/inkml+xml"/>
  <Override PartName="/ppt/ink/ink275.xml" ContentType="application/inkml+xml"/>
  <Override PartName="/ppt/ink/ink276.xml" ContentType="application/inkml+xml"/>
  <Override PartName="/ppt/ink/ink277.xml" ContentType="application/inkml+xml"/>
  <Override PartName="/ppt/ink/ink278.xml" ContentType="application/inkml+xml"/>
  <Override PartName="/ppt/ink/ink279.xml" ContentType="application/inkml+xml"/>
  <Override PartName="/ppt/ink/ink280.xml" ContentType="application/inkml+xml"/>
  <Override PartName="/ppt/ink/ink281.xml" ContentType="application/inkml+xml"/>
  <Override PartName="/ppt/ink/ink282.xml" ContentType="application/inkml+xml"/>
  <Override PartName="/ppt/ink/ink283.xml" ContentType="application/inkml+xml"/>
  <Override PartName="/ppt/ink/ink284.xml" ContentType="application/inkml+xml"/>
  <Override PartName="/ppt/ink/ink285.xml" ContentType="application/inkml+xml"/>
  <Override PartName="/ppt/ink/ink286.xml" ContentType="application/inkml+xml"/>
  <Override PartName="/ppt/ink/ink287.xml" ContentType="application/inkml+xml"/>
  <Override PartName="/ppt/ink/ink288.xml" ContentType="application/inkml+xml"/>
  <Override PartName="/ppt/ink/ink289.xml" ContentType="application/inkml+xml"/>
  <Override PartName="/ppt/ink/ink290.xml" ContentType="application/inkml+xml"/>
  <Override PartName="/ppt/ink/ink291.xml" ContentType="application/inkml+xml"/>
  <Override PartName="/ppt/ink/ink292.xml" ContentType="application/inkml+xml"/>
  <Override PartName="/ppt/ink/ink293.xml" ContentType="application/inkml+xml"/>
  <Override PartName="/ppt/ink/ink294.xml" ContentType="application/inkml+xml"/>
  <Override PartName="/ppt/ink/ink295.xml" ContentType="application/inkml+xml"/>
  <Override PartName="/ppt/ink/ink296.xml" ContentType="application/inkml+xml"/>
  <Override PartName="/ppt/ink/ink297.xml" ContentType="application/inkml+xml"/>
  <Override PartName="/ppt/ink/ink298.xml" ContentType="application/inkml+xml"/>
  <Override PartName="/ppt/ink/ink299.xml" ContentType="application/inkml+xml"/>
  <Override PartName="/ppt/ink/ink300.xml" ContentType="application/inkml+xml"/>
  <Override PartName="/ppt/ink/ink301.xml" ContentType="application/inkml+xml"/>
  <Override PartName="/ppt/ink/ink302.xml" ContentType="application/inkml+xml"/>
  <Override PartName="/ppt/ink/ink303.xml" ContentType="application/inkml+xml"/>
  <Override PartName="/ppt/ink/ink304.xml" ContentType="application/inkml+xml"/>
  <Override PartName="/ppt/ink/ink305.xml" ContentType="application/inkml+xml"/>
  <Override PartName="/ppt/ink/ink306.xml" ContentType="application/inkml+xml"/>
  <Override PartName="/ppt/ink/ink307.xml" ContentType="application/inkml+xml"/>
  <Override PartName="/ppt/ink/ink308.xml" ContentType="application/inkml+xml"/>
  <Override PartName="/ppt/ink/ink309.xml" ContentType="application/inkml+xml"/>
  <Override PartName="/ppt/ink/ink310.xml" ContentType="application/inkml+xml"/>
  <Override PartName="/ppt/ink/ink311.xml" ContentType="application/inkml+xml"/>
  <Override PartName="/ppt/ink/ink312.xml" ContentType="application/inkml+xml"/>
  <Override PartName="/ppt/ink/ink313.xml" ContentType="application/inkml+xml"/>
  <Override PartName="/ppt/ink/ink314.xml" ContentType="application/inkml+xml"/>
  <Override PartName="/ppt/ink/ink315.xml" ContentType="application/inkml+xml"/>
  <Override PartName="/ppt/ink/ink316.xml" ContentType="application/inkml+xml"/>
  <Override PartName="/ppt/ink/ink317.xml" ContentType="application/inkml+xml"/>
  <Override PartName="/ppt/ink/ink318.xml" ContentType="application/inkml+xml"/>
  <Override PartName="/ppt/ink/ink319.xml" ContentType="application/inkml+xml"/>
  <Override PartName="/ppt/ink/ink320.xml" ContentType="application/inkml+xml"/>
  <Override PartName="/ppt/ink/ink321.xml" ContentType="application/inkml+xml"/>
  <Override PartName="/ppt/ink/ink322.xml" ContentType="application/inkml+xml"/>
  <Override PartName="/ppt/ink/ink323.xml" ContentType="application/inkml+xml"/>
  <Override PartName="/ppt/ink/ink324.xml" ContentType="application/inkml+xml"/>
  <Override PartName="/ppt/ink/ink325.xml" ContentType="application/inkml+xml"/>
  <Override PartName="/ppt/ink/ink326.xml" ContentType="application/inkml+xml"/>
  <Override PartName="/ppt/ink/ink327.xml" ContentType="application/inkml+xml"/>
  <Override PartName="/ppt/ink/ink328.xml" ContentType="application/inkml+xml"/>
  <Override PartName="/ppt/ink/ink329.xml" ContentType="application/inkml+xml"/>
  <Override PartName="/ppt/ink/ink330.xml" ContentType="application/inkml+xml"/>
  <Override PartName="/ppt/ink/ink331.xml" ContentType="application/inkml+xml"/>
  <Override PartName="/ppt/ink/ink332.xml" ContentType="application/inkml+xml"/>
  <Override PartName="/ppt/ink/ink333.xml" ContentType="application/inkml+xml"/>
  <Override PartName="/ppt/ink/ink334.xml" ContentType="application/inkml+xml"/>
  <Override PartName="/ppt/ink/ink335.xml" ContentType="application/inkml+xml"/>
  <Override PartName="/ppt/ink/ink336.xml" ContentType="application/inkml+xml"/>
  <Override PartName="/ppt/ink/ink337.xml" ContentType="application/inkml+xml"/>
  <Override PartName="/ppt/ink/ink338.xml" ContentType="application/inkml+xml"/>
  <Override PartName="/ppt/ink/ink339.xml" ContentType="application/inkml+xml"/>
  <Override PartName="/ppt/ink/ink340.xml" ContentType="application/inkml+xml"/>
  <Override PartName="/ppt/ink/ink341.xml" ContentType="application/inkml+xml"/>
  <Override PartName="/ppt/ink/ink342.xml" ContentType="application/inkml+xml"/>
  <Override PartName="/ppt/ink/ink343.xml" ContentType="application/inkml+xml"/>
  <Override PartName="/ppt/ink/ink344.xml" ContentType="application/inkml+xml"/>
  <Override PartName="/ppt/ink/ink345.xml" ContentType="application/inkml+xml"/>
  <Override PartName="/ppt/ink/ink34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540" r:id="rId2"/>
    <p:sldId id="687" r:id="rId3"/>
    <p:sldId id="714" r:id="rId4"/>
    <p:sldId id="694" r:id="rId5"/>
    <p:sldId id="695" r:id="rId6"/>
    <p:sldId id="702" r:id="rId7"/>
    <p:sldId id="690" r:id="rId8"/>
    <p:sldId id="691" r:id="rId9"/>
    <p:sldId id="692" r:id="rId10"/>
    <p:sldId id="693" r:id="rId11"/>
    <p:sldId id="709" r:id="rId12"/>
    <p:sldId id="703" r:id="rId13"/>
    <p:sldId id="704" r:id="rId14"/>
    <p:sldId id="696" r:id="rId15"/>
    <p:sldId id="698" r:id="rId16"/>
    <p:sldId id="701" r:id="rId17"/>
    <p:sldId id="699" r:id="rId18"/>
    <p:sldId id="697" r:id="rId19"/>
    <p:sldId id="705" r:id="rId20"/>
    <p:sldId id="706" r:id="rId21"/>
    <p:sldId id="712" r:id="rId22"/>
    <p:sldId id="715" r:id="rId23"/>
    <p:sldId id="707" r:id="rId24"/>
    <p:sldId id="713" r:id="rId25"/>
    <p:sldId id="708" r:id="rId2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Lato Regular"/>
        <a:ea typeface="Lato Regular"/>
        <a:cs typeface="Lato Regular"/>
        <a:sym typeface="Lato Regular"/>
      </a:defRPr>
    </a:lvl9pPr>
  </p:defaultTextStyle>
  <p:extLst>
    <p:ext uri="{521415D9-36F7-43E2-AB2F-B90AF26B5E84}">
      <p14:sectionLst xmlns:p14="http://schemas.microsoft.com/office/powerpoint/2010/main">
        <p14:section name="Default Section" id="{F3985CA4-C46D-42CC-ACAB-A727591A10C7}">
          <p14:sldIdLst>
            <p14:sldId id="540"/>
            <p14:sldId id="687"/>
            <p14:sldId id="714"/>
            <p14:sldId id="694"/>
            <p14:sldId id="695"/>
          </p14:sldIdLst>
        </p14:section>
        <p14:section name="STree" id="{88295FA4-89EC-4816-A007-A8E8EFB342F2}">
          <p14:sldIdLst>
            <p14:sldId id="702"/>
            <p14:sldId id="690"/>
            <p14:sldId id="691"/>
            <p14:sldId id="692"/>
            <p14:sldId id="693"/>
            <p14:sldId id="709"/>
            <p14:sldId id="703"/>
          </p14:sldIdLst>
        </p14:section>
        <p14:section name="PD" id="{7D6733C1-1CB0-472A-B30C-07D004BDE448}">
          <p14:sldIdLst>
            <p14:sldId id="704"/>
            <p14:sldId id="696"/>
            <p14:sldId id="698"/>
            <p14:sldId id="701"/>
            <p14:sldId id="699"/>
            <p14:sldId id="697"/>
            <p14:sldId id="705"/>
          </p14:sldIdLst>
        </p14:section>
        <p14:section name="Autarkic" id="{86575507-F09B-4883-B9E9-4B809D000EB2}">
          <p14:sldIdLst>
            <p14:sldId id="706"/>
            <p14:sldId id="712"/>
            <p14:sldId id="715"/>
            <p14:sldId id="707"/>
          </p14:sldIdLst>
        </p14:section>
        <p14:section name="Endgame" id="{40033F1A-48FE-49E9-91DB-4138D44308A5}">
          <p14:sldIdLst>
            <p14:sldId id="713"/>
            <p14:sldId id="7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7128" userDrawn="1">
          <p15:clr>
            <a:srgbClr val="A4A3A4"/>
          </p15:clr>
        </p15:guide>
        <p15:guide id="2" pos="1123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upam Gupta" initials="AG" lastIdx="1" clrIdx="0">
    <p:extLst>
      <p:ext uri="{19B8F6BF-5375-455C-9EA6-DF929625EA0E}">
        <p15:presenceInfo xmlns:p15="http://schemas.microsoft.com/office/powerpoint/2012/main" userId="314766ba90397da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4343"/>
    <a:srgbClr val="FFC000"/>
    <a:srgbClr val="0033CC"/>
    <a:srgbClr val="00B0F0"/>
    <a:srgbClr val="FF3300"/>
    <a:srgbClr val="FF9900"/>
    <a:srgbClr val="92D050"/>
    <a:srgbClr val="404040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Lato Regular"/>
          <a:ea typeface="Lato Regular"/>
          <a:cs typeface="Lato Regula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381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381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Lato Regular"/>
          <a:ea typeface="Lato Regular"/>
          <a:cs typeface="Lato Regular"/>
        </a:font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400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Lato Regular"/>
          <a:ea typeface="Lato Regular"/>
          <a:cs typeface="Lato Regular"/>
        </a:font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1">
                  <a:lumOff val="13543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solidFill>
            <a:srgbClr val="014D80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Lato Regular"/>
          <a:ea typeface="Lato Regular"/>
          <a:cs typeface="Lato Regula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009D00"/>
          </a:solidFill>
        </a:fill>
      </a:tcStyle>
    </a:firstCol>
    <a:lastRow>
      <a:tcTxStyle b="off" i="off">
        <a:font>
          <a:latin typeface="Lato Regular"/>
          <a:ea typeface="Lato Regular"/>
          <a:cs typeface="Lato Regula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61D836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027002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Lato Regular"/>
          <a:ea typeface="Lato Regular"/>
          <a:cs typeface="Lato Regular"/>
        </a:font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E3E5E8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chemeClr val="accent4">
              <a:hueOff val="-613784"/>
              <a:lumOff val="1275"/>
            </a:schemeClr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4">
                  <a:hueOff val="-613784"/>
                  <a:lumOff val="1275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E3E5E8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E3E5E8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FF5300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Lato Regular"/>
          <a:ea typeface="Lato Regular"/>
          <a:cs typeface="Lato Regular"/>
        </a:font>
        <a:srgbClr val="FFFFFF"/>
      </a:tcTxStyle>
      <a:tcStyle>
        <a:tcBdr>
          <a:left>
            <a:ln w="12700" cap="flat">
              <a:solidFill>
                <a:srgbClr val="C0C0C0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solidFill>
            <a:srgbClr val="98195F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6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0C0C0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Lato Regular"/>
          <a:ea typeface="Lato Regular"/>
          <a:cs typeface="Lato Regula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400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381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262727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381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42424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66" autoAdjust="0"/>
    <p:restoredTop sz="94660"/>
  </p:normalViewPr>
  <p:slideViewPr>
    <p:cSldViewPr snapToGrid="0" showGuides="1">
      <p:cViewPr varScale="1">
        <p:scale>
          <a:sx n="47" d="100"/>
          <a:sy n="47" d="100"/>
        </p:scale>
        <p:origin x="180" y="33"/>
      </p:cViewPr>
      <p:guideLst>
        <p:guide orient="horz" pos="7128"/>
        <p:guide pos="112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8" d="100"/>
        <a:sy n="38" d="100"/>
      </p:scale>
      <p:origin x="0" y="-1029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1.86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168 289 7367 0 0,'-7'0'290'0'0,"6"0"-270"0"0,-1 0-1 0 0,1 0 1 0 0,-1 0-1 0 0,1 0 1 0 0,-1 0-1 0 0,1 0 1 0 0,0 0-1 0 0,-1 1 1 0 0,1-1-1 0 0,-1 0 0 0 0,1 1 1 0 0,0-1-1 0 0,-1 1 1 0 0,1-1-1 0 0,0 1 1 0 0,-1 0-1 0 0,1 0 1 0 0,0 0-1 0 0,0-1 1 0 0,-1 3-1 0 0,-11 9 83 0 0,2 0-1 0 0,0 1 1 0 0,0 1 0 0 0,1-1 0 0 0,1 2-1 0 0,0-1 1 0 0,1 1 0 0 0,1 1-1 0 0,0 0 1 0 0,-8 32 0 0 0,7-11 134 0 0,2 1 0 0 0,2 0 0 0 0,1 0 0 0 0,4 46 0 0 0,4-13 285 0 0,18 94 0 0 0,3-46 582 0 0,58 164 0 0 0,-64-232-641 0 0,1 0 1 0 0,3-1-1 0 0,2-1 1 0 0,54 75-1 0 0,-54-89-264 0 0,1-2-1 0 0,3 0 0 0 0,0-2 0 0 0,2-1 0 0 0,1-2 1 0 0,51 34-1 0 0,-66-50-156 0 0,2-1 0 0 0,-1-1 0 0 0,1-1 1 0 0,1-1-1 0 0,-1-1 0 0 0,1 0 0 0 0,1-2 0 0 0,26 5 1 0 0,-28-8-16 0 0,0-1 1 0 0,0-1 0 0 0,0 0-1 0 0,0-2 1 0 0,-1 0 0 0 0,1-1-1 0 0,-1-1 1 0 0,1-1 0 0 0,25-10-1 0 0,-15 1 20 0 0,-1-1-1 0 0,-1-1 1 0 0,39-29-1 0 0,-4 3 52 0 0,-35 24-45 0 0,-3 3 27 0 0,0-1 1 0 0,-1-1-1 0 0,35-33 0 0 0,-26 15 28 0 0,-2-1 0 0 0,-1-1 0 0 0,-2-2 0 0 0,25-44 0 0 0,-24 29 83 0 0,-2-2 1 0 0,34-100 0 0 0,-31 51 116 0 0,-5-1 1 0 0,12-113 0 0 0,-32 170-273 0 0,-2 0 1 0 0,-2 0 0 0 0,-2 0 0 0 0,-3-1 0 0 0,-1 1-1 0 0,-13-49 1 0 0,12 71-23 0 0,-2 0 0 0 0,0 1 0 0 0,-2 0 1 0 0,0 1-1 0 0,-2-1 0 0 0,-23-35 0 0 0,26 47 10 0 0,-1 1 0 0 0,-1 0 0 0 0,0 0 0 0 0,-1 1 0 0 0,-1 0 0 0 0,1 1 0 0 0,-2 1 0 0 0,0 0 0 0 0,0 1 0 0 0,0 0 0 0 0,-31-13 0 0 0,11 10 25 0 0,0 1-1 0 0,-1 2 1 0 0,1 2 0 0 0,-2 1-1 0 0,-68-3 1 0 0,56 8-36 0 0,1 3 1 0 0,-1 2 0 0 0,-91 19-1 0 0,106-14-107 0 0,1 0 0 0 0,0 3-1 0 0,1 0 1 0 0,0 3 0 0 0,1 0-1 0 0,0 2 1 0 0,2 1 0 0 0,0 1 0 0 0,1 1-1 0 0,1 2 1 0 0,0 0 0 0 0,-32 40 0 0 0,18-15-836 0 0,2 1 0 0 0,-48 81 1 0 0,78-115 311 0 0,1 1 0 0 0,0 1 1 0 0,-7 22-1 0 0,-1 21-4916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2.57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2519 12 5983 0 0,'-1'1'42'0'0,"0"-1"0"0"0,-1 1 0 0 0,1-1-1 0 0,0 1 1 0 0,0-1 0 0 0,-1 0 0 0 0,1 0-1 0 0,0 1 1 0 0,-1-1 0 0 0,1 0 0 0 0,0 0-1 0 0,-1 0 1 0 0,1 0 0 0 0,0-1-1 0 0,-1 1 1 0 0,1 0 0 0 0,0-1 0 0 0,0 1-1 0 0,-1 0 1 0 0,1-1 0 0 0,-2-1 0 0 0,-15-3 303 0 0,9 3-233 0 0,1 1 0 0 0,-1 0 0 0 0,0 0 0 0 0,0 1 0 0 0,0 0 0 0 0,0 0 0 0 0,0 1 0 0 0,0 0 0 0 0,0 1 0 0 0,0 0 0 0 0,1 0 0 0 0,-13 5 0 0 0,3 1 88 0 0,1 1 0 0 0,-1 0 0 0 0,2 1-1 0 0,-1 1 1 0 0,-27 25 0 0 0,-96 104 778 0 0,50-47-427 0 0,-238 199 903 0 0,-22-24 148 0 0,275-209-1252 0 0,3 3-1 0 0,-112 126 0 0 0,-244 322-349 0 0,204-203 0 0 0,76-99 0 0 0,103-146-8 0 0,20-25-80 0 0,-1-2 0 0 0,-33 34 0 0 0,46-58 44 0 0,7-9-1174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3.08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208 362 5063 0 0,'-12'-4'60'0'0,"9"3"-38"0"0,0 0-1 0 0,0-1 1 0 0,0 1 0 0 0,0 1 0 0 0,0-1-1 0 0,0 0 1 0 0,-1 1 0 0 0,1 0-1 0 0,0-1 1 0 0,0 1 0 0 0,0 0 0 0 0,-1 1-1 0 0,1-1 1 0 0,0 1 0 0 0,0-1 0 0 0,0 1-1 0 0,-4 1 1 0 0,-6 6 20 0 0,10-7-38 0 0,0 1 1 0 0,1 0-1 0 0,-1-1 0 0 0,0 1 0 0 0,0-1 0 0 0,-1 0 0 0 0,1 0 0 0 0,0 0 1 0 0,0-1-1 0 0,0 1 0 0 0,-6 0 0 0 0,7-1 23 0 0,1 0-1 0 0,-1 1 1 0 0,1-1-1 0 0,0 1 1 0 0,-1-1-1 0 0,1 1 1 0 0,0 0-1 0 0,-1 0 1 0 0,1-1-1 0 0,0 1 1 0 0,0 0-1 0 0,0 0 1 0 0,0 0 0 0 0,0 0-1 0 0,0 0 1 0 0,0 1-1 0 0,0-1 1 0 0,0 0-1 0 0,1 0 1 0 0,-2 3-1 0 0,-14 30 210 0 0,7-6-44 0 0,2 1-1 0 0,0 1 0 0 0,-3 44 1 0 0,6-28 116 0 0,1 1 1 0 0,3 1 0 0 0,2-1 0 0 0,2 0 0 0 0,1-1-1 0 0,3 1 1 0 0,21 68 0 0 0,-17-78-98 0 0,2-1 1 0 0,1-1-1 0 0,2 0 1 0 0,1-1-1 0 0,2 0 1 0 0,1-2-1 0 0,1 0 1 0 0,2-2-1 0 0,42 41 1 0 0,-55-60-19 0 0,1-1 1 0 0,0-1-1 0 0,0 0 0 0 0,1 0 0 0 0,1-1 1 0 0,-1-1-1 0 0,1-1 0 0 0,0 0 0 0 0,20 6 1 0 0,-16-8-55 0 0,1 0 0 0 0,0-1 0 0 0,0-1 1 0 0,0 0-1 0 0,0-2 0 0 0,33-3 0 0 0,-21-1-9 0 0,0-1-1 0 0,0-2 0 0 0,42-15 0 0 0,-25 3 151 0 0,57-30 0 0 0,-74 32-157 0 0,-1-1 1 0 0,-1-2-1 0 0,-1-1 1 0 0,-1-1-1 0 0,0-2 0 0 0,25-30 1 0 0,-5-1 164 0 0,77-120 1 0 0,-111 155-247 0 0,-1-1 0 0 0,0 0 0 0 0,-2-1 0 0 0,-1 0 0 0 0,0-1 0 0 0,-2 0 0 0 0,8-39 0 0 0,-11 32 179 0 0,-1 0-1 0 0,-2 0 1 0 0,-1 1-1 0 0,-1-1 1 0 0,-6-35 0 0 0,3 42-57 0 0,-1 0 1 0 0,-1 1-1 0 0,-1 0 1 0 0,-1 0-1 0 0,-1 0 1 0 0,-1 1 0 0 0,-15-24-1 0 0,7 18-100 0 0,-1 0-1 0 0,-1 2 1 0 0,-1 0-1 0 0,-2 1 1 0 0,0 1-1 0 0,-2 1 1 0 0,0 1-1 0 0,-1 1 1 0 0,-1 2-1 0 0,-1 1 1 0 0,-1 1-1 0 0,0 1 1 0 0,-1 1-1 0 0,0 2 1 0 0,-43-11-1 0 0,17 10-3 0 0,-112-12 0 0 0,136 23-44 0 0,-1 1 0 0 0,0 2 0 0 0,1 1 0 0 0,-1 2 0 0 0,-32 7 0 0 0,52-7-19 0 0,-1 0 0 0 0,1 1-1 0 0,0 0 1 0 0,1 1 0 0 0,-1 0-1 0 0,1 1 1 0 0,-14 10 0 0 0,11-4-13 0 0,0-1 1 0 0,1 2 0 0 0,0 0-1 0 0,-19 25 1 0 0,12-8-42 0 0,1 0 1 0 0,1 2-1 0 0,2 1 0 0 0,-26 69 1 0 0,27-54-456 0 0,3 0 1 0 0,-15 101 0 0 0,15 19-5245 0 0,13-77-152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3.81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132 0 3679 0 0,'-1'3'223'0'0,"0"-1"1"0"0,0 0-1 0 0,1 1 0 0 0,-1-1 0 0 0,1 1 0 0 0,0-1 0 0 0,-1 1 0 0 0,1 0 0 0 0,1 4 0 0 0,4 28 598 0 0,-1-10-361 0 0,5 41 606 0 0,5 81 572 0 0,-33 289 1699 0 0,7-272-2242 0 0,-19 420 1257 0 0,7-116-1056 0 0,0-77-644 0 0,-22 394 74 0 0,43-372-472 0 0,11-352-146 0 0,-5-48-91 0 0,-1-1 0 0 0,-1 1-1 0 0,0 0 1 0 0,-1 0 0 0 0,-1 19-1 0 0,-1-26-79 0 0,-1-6-367 0 0,-4-10-1371 0 0,5 5 755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4.35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105 576 7135 0 0,'-26'13'112'0'0,"14"-8"33"0"0,0 1-1 0 0,-13 8 1 0 0,23-12-131 0 0,0 0 0 0 0,0 0 1 0 0,1 0-1 0 0,-1 0 1 0 0,0 0-1 0 0,1 0 0 0 0,-1 0 1 0 0,1 0-1 0 0,0 1 1 0 0,0-1-1 0 0,0 1 0 0 0,0-1 1 0 0,0 1-1 0 0,0 4 0 0 0,-1 4 8 0 0,0 1 0 0 0,1 12-1 0 0,0-7 123 0 0,-1 11 302 0 0,2 0 1 0 0,1 0 0 0 0,6 45 0 0 0,25 79 993 0 0,-31-146-1421 0 0,39 152 1126 0 0,64 164-1 0 0,-70-238-610 0 0,2-2 0 0 0,5-1-1 0 0,81 120 1 0 0,-90-156-183 0 0,3-2-1 0 0,52 53 1 0 0,-63-73-200 0 0,1-2 0 0 0,1 0 0 0 0,1-2 1 0 0,1 0-1 0 0,35 17 0 0 0,35 11 114 0 0,-88-42-216 0 0,-1 0 0 0 0,1 0 0 0 0,0-1 0 0 0,0-1 0 0 0,13 3 0 0 0,-16-5-7 0 0,0 0-1 0 0,0 0 0 0 0,1-1 0 0 0,-1 0 0 0 0,0 0 0 0 0,0-1 0 0 0,0 0 0 0 0,12-3 0 0 0,0-2 43 0 0,-1 0 0 0 0,0-1 0 0 0,28-16 0 0 0,48-37 174 0 0,-89 57-244 0 0,47-33 131 0 0,-2-2-1 0 0,-2-3 1 0 0,-1-1 0 0 0,76-91-1 0 0,-92 93-76 0 0,-2-1 0 0 0,-2-1 0 0 0,-1-1 0 0 0,-3-1 0 0 0,-1-1 0 0 0,26-81 0 0 0,-4-23 127 0 0,-37 123-61 0 0,-1 0 0 0 0,-1-1 0 0 0,-1 0 0 0 0,-1 1 0 0 0,-1-40 0 0 0,-18-130 337 0 0,13 176-428 0 0,-11-86 254 0 0,-40-150 0 0 0,37 197-244 0 0,-2 1 0 0 0,-3 1 0 0 0,-2 1 0 0 0,-34-56 0 0 0,40 84-44 0 0,-1 0 1 0 0,-2 2 0 0 0,0 0-1 0 0,-2 1 1 0 0,0 1-1 0 0,-2 1 1 0 0,-1 2 0 0 0,0 0-1 0 0,-56-32 1 0 0,69 47-4 0 0,0 0 0 0 0,0 1 0 0 0,-1 1 0 0 0,1 0 0 0 0,-1 0 0 0 0,0 2 0 0 0,0-1 0 0 0,0 2 0 0 0,-1 0 0 0 0,-21 2 0 0 0,0 2 11 0 0,-1 1 0 0 0,-66 19 0 0 0,58-8-17 0 0,0 1 1 0 0,0 3-1 0 0,-48 28 0 0 0,8-3-24 0 0,58-31-44 0 0,1 1 0 0 0,-27 19 0 0 0,40-23 33 0 0,0 0-1 0 0,1 1 1 0 0,0 0-1 0 0,1 1 1 0 0,-16 22-1 0 0,12-11-56 0 0,0 1 0 0 0,-19 44 0 0 0,-13 54-425 0 0,16-38 21 0 0,7-23-373 0 0,3 0 1 0 0,-18 86 0 0 0,21-42-590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4.97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 1 455 0 0,'-12'2'14'0'0,"8"-1"16"0"0,-1 0 1 0 0,0 0 0 0 0,1 0 0 0 0,-1 1 0 0 0,1-1 0 0 0,-6 4 0 0 0,10-5 114 0 0,-1 1 1 0 0,1-1-1 0 0,0 0 0 0 0,0 1 1 0 0,-1-1-1 0 0,1 1 1 0 0,0-1-1 0 0,0 0 0 0 0,-1 1 1 0 0,1-1-1 0 0,0 1 0 0 0,0-1 1 0 0,0 1-1 0 0,0-1 1 0 0,0 0-1 0 0,-1 1 0 0 0,1-1 1 0 0,0 1-1 0 0,0-1 0 0 0,0 1 1 0 0,0-1-1 0 0,0 1 1 0 0,1-1-1 0 0,-1 1 0 0 0,0-1 1 0 0,0 1-1 0 0,0-1 1 0 0,0 0-1 0 0,0 1 0 0 0,1-1 1 0 0,-1 1-1 0 0,0-1 0 0 0,0 1 1 0 0,1-1-1 0 0,-1 1 1 0 0,13 15 1297 0 0,-12-15-1372 0 0,23 23 685 0 0,2-1 0 0 0,45 31 0 0 0,-27-22-24 0 0,256 189 2554 0 0,-8-7-1895 0 0,-217-156-1142 0 0,264 191 1119 0 0,-335-246-1356 0 0,277 203 762 0 0,-89-29-383 0 0,71 59 120 0 0,60 20 102 0 0,-20-17-12 0 0,197 154 1160 0 0,-324-250-1156 0 0,-128-102-514 0 0,3-2-1 0 0,69 40 1 0 0,60 46-343 0 0,-175-121 79 0 0,14 10-60 0 0,-18-13 22 0 0,0-1 1 0 0,0 1-1 0 0,0-1 1 0 0,0 1-1 0 0,0-1 0 0 0,0 1 1 0 0,1-1-1 0 0,-1 0 0 0 0,0 1 1 0 0,0-1-1 0 0,0 0 1 0 0,1 0-1 0 0,-1 0 0 0 0,0 0 1 0 0,2 0-1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5.41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73 749 5671 0 0,'-1'2'16'0'0,"-1"1"17"0"0,1-1 1 0 0,-1 0-1 0 0,1 1 1 0 0,-1-1-1 0 0,1 1 0 0 0,0 0 1 0 0,0-1-1 0 0,0 1 1 0 0,1 0-1 0 0,-1 0 1 0 0,1-1-1 0 0,-1 1 1 0 0,1 0-1 0 0,0 0 1 0 0,0 0-1 0 0,0 3 0 0 0,2 10 116 0 0,-2 27 0 0 0,-1-26 86 0 0,4 34 0 0 0,6-2 589 0 0,3 0-1 0 0,30 85 1 0 0,58 85 945 0 0,-7-56-549 0 0,-73-133-929 0 0,1-2 0 0 0,1 0 0 0 0,33 32 0 0 0,-39-47-118 0 0,0 1 0 0 0,1-2-1 0 0,1 0 1 0 0,0-1 0 0 0,36 15-1 0 0,-11-8 86 0 0,69 16 0 0 0,-100-30-206 0 0,0-2 0 0 0,1 0-1 0 0,-1 0 1 0 0,1-1 0 0 0,-1-1 0 0 0,1 0-1 0 0,-1 0 1 0 0,18-4 0 0 0,-15 1 26 0 0,-1-1 1 0 0,0-1 0 0 0,0 0-1 0 0,-1-1 1 0 0,1 0 0 0 0,22-15-1 0 0,3-4-21 0 0,-1-2 0 0 0,-1-1 0 0 0,-2-2 0 0 0,0-2 0 0 0,-3-1 0 0 0,0-1 0 0 0,51-75 0 0 0,-11-17-57 0 0,-49 85 0 0 0,-16 27 33 0 0,-1 1 0 0 0,0-1-1 0 0,-1 0 1 0 0,-1 0 0 0 0,3-15-1 0 0,7-74 276 0 0,-13 90-284 0 0,8-87 504 0 0,-5-1 0 0 0,-4 0 0 0 0,-5 0 0 0 0,-24-142 0 0 0,22 208-229 0 0,-2 1 0 0 0,-1 0 0 0 0,-18-40 1 0 0,19 55-171 0 0,-1-1 0 0 0,-1 1 1 0 0,0 1-1 0 0,-2 0 1 0 0,0 0-1 0 0,-19-19 1 0 0,21 27-65 0 0,-1 0 1 0 0,0 1-1 0 0,0 1 1 0 0,0 0-1 0 0,-1 1 1 0 0,0 0-1 0 0,-1 1 1 0 0,-16-6-1 0 0,2 3 4 0 0,0 2 0 0 0,0 1 0 0 0,-36-4 0 0 0,2 7-2 0 0,-1 2 0 0 0,-81 10-1 0 0,136-8-61 0 0,-6 0 1 0 0,-72 9 34 0 0,74-7-35 0 0,0 0-1 0 0,1 1 0 0 0,-1 0 0 0 0,-20 12 0 0 0,8-2-35 0 0,1 1 1 0 0,1 1-1 0 0,-39 36 0 0 0,-53 68-268 0 0,110-116 286 0 0,-42 51-436 0 0,2 1 0 0 0,2 3 0 0 0,4 1 0 0 0,-54 110 0 0 0,55-84-775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6.07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28 1344 7367 0 0,'-3'0'224'0'0,"2"0"-193"0"0,0 0-1 0 0,0 0 1 0 0,0-1-1 0 0,0 1 1 0 0,0 0-1 0 0,0 0 1 0 0,0 0-1 0 0,0 1 1 0 0,0-1-1 0 0,0 0 1 0 0,0 0-1 0 0,0 1 1 0 0,0-1-1 0 0,0 0 1 0 0,0 1-1 0 0,0-1 0 0 0,0 1 1 0 0,0-1-1 0 0,1 1 1 0 0,-5 1 1788 0 0,11-2-950 0 0,57-9 168 0 0,0-1-1 0 0,84-27 1 0 0,162-81-74 0 0,-115 42-630 0 0,840-267 419 0 0,-110 65-486 0 0,-521 124 1263 0 0,-74 27 535 0 0,60-6-273 0 0,-311 113-1576 0 0,0 3 1 0 0,86-7-1 0 0,-110 20-205 0 0,98 7-1 0 0,-42 0 47 0 0,21 5-4 0 0,-92-4-63 0 0,-31-4-4 0 0,-3 1 5 0 0,-1 0 0 0 0,1-1 1 0 0,-1 0-1 0 0,1 0 0 0 0,-1 0 0 0 0,1-1 0 0 0,0 1 0 0 0,7-3 0 0 0,-1-3-79 0 0,-9 5 61 0 0,-1 0 0 0 0,1 0 0 0 0,0 0-1 0 0,0 1 1 0 0,0-1 0 0 0,-1 0 0 0 0,1 1 0 0 0,0-1-1 0 0,0 1 1 0 0,0-1 0 0 0,0 1 0 0 0,0 0-1 0 0,3 0 1 0 0,2 3-244 0 0,7-1-5705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6.63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398 448 6447 0 0,'-17'-3'291'0'0,"7"1"-213"0"0,0 0 0 0 0,0-1 0 0 0,1 0 0 0 0,-1 0 0 0 0,-13-7 0 0 0,23 9-38 0 0,-1 1 0 0 0,0-1 1 0 0,0 1-1 0 0,1-1 0 0 0,-1 1 0 0 0,0-1 0 0 0,0 1 1 0 0,1 0-1 0 0,-1 0 0 0 0,0-1 0 0 0,0 1 0 0 0,0 0 0 0 0,0 0 1 0 0,0 0-1 0 0,0 0 0 0 0,1 0 0 0 0,-1 0 0 0 0,0 0 1 0 0,0 0-1 0 0,0 0 0 0 0,0 0 0 0 0,0 0 0 0 0,1 1 1 0 0,-1-1-1 0 0,0 0 0 0 0,0 1 0 0 0,-1 0 0 0 0,-6 1 180 0 0,0 0 51 0 0,0 0-1 0 0,0 0 0 0 0,-17 0 0 0 0,16-2-60 0 0,0 1 0 0 0,0 0 1 0 0,-11 3-1 0 0,13-1-105 0 0,0 0 1 0 0,0 0-1 0 0,0 0 0 0 0,1 1 1 0 0,0-1-1 0 0,0 2 1 0 0,0-1-1 0 0,0 1 1 0 0,1 0-1 0 0,-1 0 1 0 0,1 0-1 0 0,0 1 0 0 0,1 0 1 0 0,-8 11-1 0 0,1 3 111 0 0,1 0 0 0 0,1 1 0 0 0,-11 34 0 0 0,11-21 34 0 0,0 1-1 0 0,2 0 1 0 0,2 0 0 0 0,1 0-1 0 0,2 70 1 0 0,7-33 314 0 0,27 136 1 0 0,-7-94 214 0 0,5-2 1 0 0,70 169-1 0 0,-76-227-253 0 0,53 88 1 0 0,-61-117-431 0 0,1-1-1 0 0,2 0 1 0 0,0-1 0 0 0,2-1 0 0 0,27 23 0 0 0,-38-37-84 0 0,0-1 0 0 0,1 0 0 0 0,-1 0 0 0 0,2-1-1 0 0,-1 0 1 0 0,0-1 0 0 0,1-1 0 0 0,0 1 0 0 0,0-2 0 0 0,1 0 0 0 0,-1 0 0 0 0,0-1-1 0 0,1-1 1 0 0,0 0 0 0 0,18-1 0 0 0,-11-3 13 0 0,0 1 0 0 0,0-2 0 0 0,0-1 0 0 0,-1-1 0 0 0,0 0 0 0 0,0-1 0 0 0,0-1 0 0 0,34-21 0 0 0,-12 3 61 0 0,-1-2 0 0 0,55-50 0 0 0,61-83 297 0 0,-114 110-231 0 0,53-84 0 0 0,20-65 91 0 0,-76 121-82 0 0,-4-1 0 0 0,-4-3 0 0 0,-2 0 0 0 0,31-163 0 0 0,-52 204 11 0 0,-2-1 0 0 0,-2 0 1 0 0,-2 0-1 0 0,-1 1 0 0 0,-10-78 0 0 0,5 98-113 0 0,0-1 1 0 0,-1 2-1 0 0,-2-1 1 0 0,0 0-1 0 0,-1 1 0 0 0,-1 1 1 0 0,-2 0-1 0 0,1 0 1 0 0,-2 0-1 0 0,-1 2 1 0 0,0 0-1 0 0,-27-28 0 0 0,25 31-44 0 0,-1 1 0 0 0,-1 0-1 0 0,-1 1 1 0 0,0 1 0 0 0,0 0-1 0 0,-1 2 1 0 0,-21-9 0 0 0,3 5 10 0 0,-26-11 3 0 0,56 20-28 0 0,-1 1 0 0 0,0 1 0 0 0,0 0 0 0 0,-1 0 0 0 0,1 0 0 0 0,-1 1 0 0 0,1 0 0 0 0,-1 1 0 0 0,0 0 0 0 0,0 0 0 0 0,0 1 0 0 0,-9 1 0 0 0,-15 2-17 0 0,0 3-1 0 0,0 0 1 0 0,-52 18 0 0 0,-92 47-125 0 0,95-39 11 0 0,-12 6-29 0 0,81-31 120 0 0,-1 0 1 0 0,1 1-1 0 0,0 1 1 0 0,-19 16-1 0 0,-4 12-269 0 0,-54 71 1 0 0,68-79 177 0 0,-48 60-1259 0 0,5 2-3756 0 0,8 2-1710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7.28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113 4339 5983 0 0,'-6'11'250'0'0,"2"-5"-153"0"0,0 0 1 0 0,1 0 0 0 0,-3 8-1 0 0,-24 56 1168 0 0,16-38-566 0 0,9-22-471 0 0,3-5 4 0 0,0 1 0 0 0,0-1-1 0 0,-1 1 1 0 0,0-1 0 0 0,0 0-1 0 0,-1 0 1 0 0,1 0 0 0 0,-7 6 0 0 0,10-10-208 0 0,0-1 1 0 0,-1 0 0 0 0,1 0-1 0 0,0 0 1 0 0,0 0-1 0 0,0 1 1 0 0,0-1 0 0 0,0 0-1 0 0,-1 0 1 0 0,1 0 0 0 0,0 0-1 0 0,0 0 1 0 0,0 0-1 0 0,0 0 1 0 0,-1 0 0 0 0,1 1-1 0 0,0-1 1 0 0,0 0 0 0 0,0 0-1 0 0,-1 0 1 0 0,1 0-1 0 0,0 0 1 0 0,0 0 0 0 0,0 0-1 0 0,-1 0 1 0 0,1 0-1 0 0,0 0 1 0 0,0 0 0 0 0,0 0-1 0 0,-1 0 1 0 0,1 0 0 0 0,0-1-1 0 0,0 1 1 0 0,0 0-1 0 0,0 0 1 0 0,-1 0 0 0 0,1 0-1 0 0,0 0 1 0 0,0 0 0 0 0,0 0-1 0 0,0-1 1 0 0,-1 1-1 0 0,1 0 1 0 0,0 0 0 0 0,0 0-1 0 0,0 0 1 0 0,0 0 0 0 0,0-1-1 0 0,0 1 1 0 0,0 0-1 0 0,-1 0 1 0 0,1 0 0 0 0,0-1-1 0 0,0 1 1 0 0,0 0 0 0 0,0 0-1 0 0,0 0 1 0 0,0-1-1 0 0,0 1 1 0 0,0 0 0 0 0,0-16 769 0 0,0 16-784 0 0,6-50 1140 0 0,3 1-1 0 0,17-58 1 0 0,-4 15-317 0 0,78-447 1290 0 0,-54 272-1654 0 0,107-837 360 0 0,-95 228-160 0 0,-34 474-609 0 0,34-339-60 0 0,-44 583 0 0 0,-10 119-5 0 0,-1 22-28 0 0,-2 0-1 0 0,0-1 1 0 0,-1-23-1 0 0,-4 30-116 0 0,4 11 131 0 0,0 0-1 0 0,0 0 0 0 0,0 0 0 0 0,0 0 0 0 0,-1-1 1 0 0,1 1-1 0 0,0 0 0 0 0,0 0 0 0 0,0 0 0 0 0,0 0 1 0 0,0 0-1 0 0,0 0 0 0 0,-1 0 0 0 0,1 0 0 0 0,0 0 1 0 0,0 0-1 0 0,0 0 0 0 0,0 0 0 0 0,0 0 0 0 0,0 0 1 0 0,-1 0-1 0 0,1 0 0 0 0,0 0 0 0 0,0 0 0 0 0,0 0 0 0 0,0 0 1 0 0,0 0-1 0 0,0 0 0 0 0,-1 1 0 0 0,1-1 0 0 0,0 0 1 0 0,0 0-1 0 0,0 0 0 0 0,0 0 0 0 0,0 0 0 0 0,0 0 1 0 0,0 0-1 0 0,0 0 0 0 0,-1 1 0 0 0,1 0-137 0 0,-1 0-1 0 0,0 0 1 0 0,1 0 0 0 0,-1 0-1 0 0,1 0 1 0 0,-1 1 0 0 0,1-1-1 0 0,-1 0 1 0 0,1 0 0 0 0,0 1-1 0 0,0-1 1 0 0,0 2 0 0 0,2 21-2799 0 0,1-7-2802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7.79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337 417 2303 0 0,'-4'2'57'0'0,"-1"1"-1"0"0,1 1 1 0 0,0-1-1 0 0,0 1 1 0 0,0-1-1 0 0,1 1 1 0 0,-1 0-1 0 0,1 0 1 0 0,0 1-1 0 0,0-1 0 0 0,0 1 1 0 0,1-1-1 0 0,-4 9 1 0 0,-3 10 608 0 0,-9 40 0 0 0,10-35-462 0 0,-10 40 595 0 0,2 1-1 0 0,3 1 1 0 0,4 0-1 0 0,2 0 1 0 0,4 1-1 0 0,2 0 1 0 0,16 122-1 0 0,-6-138-125 0 0,1-2-1 0 0,3 0 0 0 0,33 85 1 0 0,-35-113-434 0 0,6 17 408 0 0,36 64 0 0 0,-47-95-543 0 0,1-1-1 0 0,0 0 1 0 0,0-1-1 0 0,1 0 1 0 0,0 0 0 0 0,1 0-1 0 0,0-1 1 0 0,0-1-1 0 0,1 1 1 0 0,0-1-1 0 0,12 6 1 0 0,79 26 776 0 0,-81-30-747 0 0,-6-2-27 0 0,-1 0-1 0 0,1-1 1 0 0,0-1 0 0 0,1 0 0 0 0,0-1 0 0 0,-1-1-1 0 0,26 3 1 0 0,-27-6-24 0 0,-1 0-1 0 0,1-1 1 0 0,0-1-1 0 0,0 0 1 0 0,-1-1-1 0 0,1 0 1 0 0,-1-1-1 0 0,19-8 0 0 0,-14 4 8 0 0,-1-1 0 0 0,-1-1 0 0 0,0 0 0 0 0,0-1 0 0 0,19-19 0 0 0,62-64 676 0 0,-87 84-654 0 0,0 1-1 0 0,0-2 1 0 0,-1 1-1 0 0,11-20 0 0 0,22-51 134 0 0,-33 64-193 0 0,33-72 170 0 0,-4-2-1 0 0,-3-1 1 0 0,30-139 0 0 0,-54 176-61 0 0,-2-1 1 0 0,1-99 0 0 0,-10 113-52 0 0,-2 0-1 0 0,-1 1 1 0 0,-3-1 0 0 0,-15-55-1 0 0,12 67-63 0 0,-1 0 1 0 0,-2 1-1 0 0,-1 1 0 0 0,-1 0 0 0 0,-1 0 0 0 0,-1 2 1 0 0,-2 0-1 0 0,-1 1 0 0 0,0 1 0 0 0,-2 1 1 0 0,-1 0-1 0 0,-30-22 0 0 0,22 22-28 0 0,-1 2 1 0 0,0 1-1 0 0,-1 1 0 0 0,-2 1 1 0 0,1 3-1 0 0,-2 0 1 0 0,0 3-1 0 0,-1 0 0 0 0,-67-10 1 0 0,79 19-53 0 0,0 1 0 0 0,0 2-1 0 0,0 0 1 0 0,0 2 0 0 0,1 1 0 0 0,-1 0 0 0 0,1 2 0 0 0,-1 1 0 0 0,1 1-1 0 0,1 1 1 0 0,0 1 0 0 0,0 1 0 0 0,0 1 0 0 0,2 1 0 0 0,-1 1 0 0 0,2 0 0 0 0,-1 2-1 0 0,2 1 1 0 0,-33 33 0 0 0,19-12-407 0 0,3 1 0 0 0,-49 80 0 0 0,41-54-172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8.51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2224 2109 9671 0 0,'-9'33'2059'0'0,"2"-16"-1147"0"0,-1-1 0 0 0,-16 25 0 0 0,21-36-640 0 0,-1 0 0 0 0,0 0 0 0 0,0 0 0 0 0,0-1 0 0 0,-1 1 0 0 0,1-1 0 0 0,-1 0 0 0 0,0-1 0 0 0,0 1 0 0 0,0-1 0 0 0,-9 4 0 0 0,11-6-174 0 0,0 0 0 0 0,-1-1 0 0 0,1 1 0 0 0,0-1 1 0 0,0 0-1 0 0,0 0 0 0 0,0 0 0 0 0,-1 0 0 0 0,1-1 0 0 0,0 1 0 0 0,0-1 0 0 0,0 0 1 0 0,0 1-1 0 0,0-2 0 0 0,0 1 0 0 0,0 0 0 0 0,-4-3 0 0 0,-5-3 227 0 0,0-1-1 0 0,-17-15 1 0 0,25 20-277 0 0,-33-29 473 0 0,2-2 0 0 0,-58-72 0 0 0,-48-87 16 0 0,71 92-357 0 0,-33-43-115 0 0,-378-509 279 0 0,14 92-344 0 0,425 516 0 0 0,-81-68 0 0 0,52 48-32 0 0,44 39 4 0 0,-52-39 0 0 0,52 45 0 0 0,-1 2 0 0 0,-40-19 0 0 0,64 36 26 0 0,0 0 0 0 0,0-1-1 0 0,0 1 1 0 0,0 0 0 0 0,0 1 0 0 0,0-1-1 0 0,0 1 1 0 0,-1 0 0 0 0,1 0 0 0 0,0 0-1 0 0,0 1 1 0 0,0-1 0 0 0,0 1 0 0 0,0 0-1 0 0,-6 2 1 0 0,8-2-120 0 0,0-1-1 0 0,0 1 1 0 0,1 0 0 0 0,-1 0-1 0 0,0 0 1 0 0,0 1 0 0 0,0-1-1 0 0,1 0 1 0 0,-1 1 0 0 0,1-1-1 0 0,-1 1 1 0 0,1 0-1 0 0,-1-1 1 0 0,1 1 0 0 0,0 0-1 0 0,0 0 1 0 0,0 0 0 0 0,0 0-1 0 0,0 0 1 0 0,0 0 0 0 0,1 0-1 0 0,-1 0 1 0 0,1 0-1 0 0,-1 0 1 0 0,1 0 0 0 0,0 0-1 0 0,0 0 1 0 0,0 1 0 0 0,0-1-1 0 0,0 3 1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9.00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416 130 12439 0 0,'-27'-3'632'0'0,"19"1"-557"0"0,0 1 1 0 0,-1 1-1 0 0,1-1 0 0 0,0 1 0 0 0,0 0 1 0 0,0 1-1 0 0,0 0 0 0 0,-13 4 1 0 0,18-4-92 0 0,0 1 1 0 0,1 0 0 0 0,-1-1 0 0 0,1 1 0 0 0,-1 1 0 0 0,1-1-1 0 0,0 0 1 0 0,-1 1 0 0 0,1-1 0 0 0,1 1 0 0 0,-1-1 0 0 0,-1 4 0 0 0,-9 10 153 0 0,-17 20 195 0 0,2 1 0 0 0,2 1 0 0 0,1 1 0 0 0,2 1 0 0 0,-27 71 0 0 0,30-60-20 0 0,3 2 1 0 0,3-1-1 0 0,2 2 1 0 0,-7 79-1 0 0,13-70-37 0 0,4 1 0 0 0,2 0-1 0 0,11 78 1 0 0,-5-100-97 0 0,1 0 0 0 0,3 0 0 0 0,1-1-1 0 0,2-1 1 0 0,33 68 0 0 0,-34-83-59 0 0,1-1 0 0 0,0 0 0 0 0,2-1 0 0 0,25 28 0 0 0,-7-17 53 0 0,2-3 1 0 0,48 34-1 0 0,-58-45-45 0 0,-20-16-83 0 0,0 0 0 0 0,0 0 0 0 0,1-1 1 0 0,-1 0-1 0 0,1 0 0 0 0,-1-1 0 0 0,1 1 0 0 0,0-1 0 0 0,0-1 0 0 0,10 2 0 0 0,-6-2 10 0 0,0-1-1 0 0,1 0 1 0 0,-1-1-1 0 0,0 0 1 0 0,21-5 0 0 0,2-5 24 0 0,-1 0 1 0 0,0-2-1 0 0,35-21 1 0 0,-59 30-70 0 0,110-60 159 0 0,219-157 1 0 0,-298 190-157 0 0,-1-1 1 0 0,-1-2 0 0 0,-2-2-1 0 0,35-44 1 0 0,-49 50-13 0 0,0-1 1 0 0,-2-1-1 0 0,-1-1 0 0 0,-2 0 1 0 0,-1-1-1 0 0,14-44 0 0 0,-17 33 63 0 0,-1-1 1 0 0,-3 0-1 0 0,7-92 0 0 0,-14 104 1 0 0,-3 1-1 0 0,0 0 0 0 0,-2-1 1 0 0,-2 1-1 0 0,-1 1 1 0 0,-14-46-1 0 0,12 58-53 0 0,0 1-1 0 0,-1 0 0 0 0,-2 0 1 0 0,0 1-1 0 0,0 0 0 0 0,-2 1 1 0 0,0 1-1 0 0,-1 0 0 0 0,-1 0 1 0 0,0 2-1 0 0,-1-1 0 0 0,-1 2 1 0 0,-19-12-1 0 0,2 4 7 0 0,0 1-1 0 0,-2 2 0 0 0,0 2 1 0 0,-1 1-1 0 0,0 1 1 0 0,-44-8-1 0 0,46 14-18 0 0,0 1 0 0 0,0 2 0 0 0,-1 2 0 0 0,1 1 0 0 0,-1 1 0 0 0,0 2 0 0 0,0 2 0 0 0,1 1 0 0 0,0 2 0 0 0,0 1 0 0 0,0 2 0 0 0,-57 22-1 0 0,38-6-124 0 0,0 1 0 0 0,-69 47-1 0 0,90-50-130 0 0,1 2 0 0 0,1 0 0 0 0,1 2-1 0 0,-39 47 1 0 0,57-59-275 0 0,1 0 1 0 0,1 1-1 0 0,0 0 0 0 0,-13 32 0 0 0,3 7-6343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09.76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84 26 4143 0 0,'-3'3'86'0'0,"-1"-1"1"0"0,1 0-1 0 0,0 0 0 0 0,-1-1 0 0 0,0 1 0 0 0,1-1 0 0 0,-1 0 0 0 0,0 0 0 0 0,0 0 0 0 0,1 0 0 0 0,-1 0 0 0 0,0-1 0 0 0,0 0 0 0 0,-6 0 0 0 0,9-1-6 0 0,0 1-1 0 0,0 0 1 0 0,0-1 0 0 0,0 1 0 0 0,0-1-1 0 0,1 1 1 0 0,-1-1 0 0 0,0 1-1 0 0,0-1 1 0 0,0 0 0 0 0,1 0 0 0 0,-1 1-1 0 0,0-1 1 0 0,1 0 0 0 0,-1 0-1 0 0,1 0 1 0 0,-1 1 0 0 0,1-1-1 0 0,-1 0 1 0 0,1 0 0 0 0,-1-2 0 0 0,-5-19 1075 0 0,6 21-1137 0 0,0 1 0 0 0,0 0-1 0 0,0 0 1 0 0,0 0 0 0 0,0 0-1 0 0,0 0 1 0 0,0-1 0 0 0,0 1-1 0 0,0 0 1 0 0,0 0 0 0 0,0 0-1 0 0,0 0 1 0 0,0 0 0 0 0,0 0-1 0 0,0-1 1 0 0,0 1 0 0 0,0 0-1 0 0,1 0 1 0 0,-1 0 0 0 0,0 0-1 0 0,0 0 1 0 0,0 0 0 0 0,0 0-1 0 0,0 0 1 0 0,0-1 0 0 0,0 1-1 0 0,1 0 1 0 0,-1 0 0 0 0,0 0-1 0 0,0 0 1 0 0,0 0 0 0 0,0 0-1 0 0,0 0 1 0 0,0 0 0 0 0,1 0-1 0 0,-1 0 1 0 0,0 0 0 0 0,0 0-1 0 0,0 0 1 0 0,0 0 0 0 0,0 0-1 0 0,1 0 1 0 0,-1 0 0 0 0,0 0-1 0 0,0 0 1 0 0,0 0 0 0 0,0 0-1 0 0,0 0 1 0 0,1 0 0 0 0,-1 0-1 0 0,0 1 1 0 0,0-1-1 0 0,0 0 1 0 0,0 0 0 0 0,0 0-1 0 0,12 7 478 0 0,-3-2-123 0 0,4 0-18 0 0,-1-1 0 0 0,2 0 0 0 0,-1-1 1 0 0,14 1-1 0 0,54 2 747 0 0,-65-5-893 0 0,1 0-13 0 0,154 6 1385 0 0,-118-8-1066 0 0,65-8 0 0 0,-92 6-398 0 0,23-4 188 0 0,87-1 0 0 0,56 22 216 0 0,-31 0-144 0 0,260-11 460 0 0,-353-4-703 0 0,141-8 239 0 0,26 0 92 0 0,-177 10-236 0 0,0 2 1 0 0,60 12 0 0 0,3 8 169 0 0,116 18 333 0 0,223-4 198 0 0,-459-37-928 0 0,190 25 272 0 0,-1 16-8 0 0,-65-13-137 0 0,-27-5 4 0 0,-2 4 0 0 0,-1 4 1 0 0,132 63-1 0 0,-47 11 13 0 0,-94-51-106 0 0,-82-52-39 0 0,-2-1 0 0 0,0 0 0 0 0,0 1 0 0 0,0-1 0 0 0,0 0 0 0 0,0 0 0 0 0,-1 1 0 0 0,1-1 0 0 0,3 4 0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43.282"/>
    </inkml:context>
    <inkml:brush xml:id="br0">
      <inkml:brushProperty name="width" value="0.2" units="cm"/>
      <inkml:brushProperty name="height" value="1.2" units="cm"/>
      <inkml:brushProperty name="color" value="#33CCFF"/>
      <inkml:brushProperty name="inkEffects" value="pencil"/>
    </inkml:brush>
  </inkml:definitions>
  <inkml:trace contextRef="#ctx0" brushRef="#br0">1347 604 919 196159 53806,'-5'-3'80'0'0,"-2"-1"-80"0"0,-1-2-152 0 0,-3-1 264 0 0,-5-1 352 0 0,-4 0-224 0 0,-2 2 112 0 0,0 3 32 0 0,-1 3 0 0 0,-3 4 416 0 0,-5 5 40 0 0,-1 2-416 0 0,1 2-32 0 0,-2 2 376 0 0,-2 3-16 0 0,-1 0-392 0 0,4-1 0 0 0,0 0 272 0 0,-3 2-128 0 0,-2 3-104 0 0,-5 5-144 0 0,-2 4-32 0 0,1 0-144 0 0,5 0 0 0 0,6-4 0 0 0,8-5-16 0 0,4-3 32 0 0,5-4-32 0 0,2-1-64 0 0,-2 6 80 0 0,-11 15 0 0 0,-12 18-80 0 0,-10 18 64 0 0,-7 14 8 0 0,3-1-72 0 0,8-5 0 0 0,4-2 64 0 0,3 1-64 0 0,4-4 0 0 0,3-3 0 0 0,6-5 0 0 0,4-8 0 0 0,6-8 0 0 0,3-8 0 0 0,3 0 0 0 0,2 0 0 0 0,0-1 0 0 0,2 4 0 0 0,0 1 0 0 0,0-2 0 0 0,1 2 0 0 0,-1-1 0 0 0,0-2 0 0 0,1 2 0 0 0,-2 5-64 0 0,-1 7 64 0 0,1 0 0 0 0,-1-2 0 0 0,-1 4 0 0 0,1 6 0 0 0,1 4 0 0 0,1-1 0 0 0,1-2 0 0 0,1-2-64 0 0,3-3 64 0 0,1-5 0 0 0,2-5 0 0 0,1-2 0 0 0,0-5 0 0 0,1-4 0 0 0,2 1 0 0 0,3 5 0 0 0,1 0 0 0 0,1-2 0 0 0,0-5 0 0 0,0-6 0 0 0,1 4 0 0 0,1 4 0 0 0,1 2 0 0 0,1 8 0 0 0,4 10 160 0 0,4 8 64 0 0,-1-1-112 0 0,-2-6 8 0 0,-1-1 120 0 0,-2-6-120 0 0,-2-7 8 0 0,1-1 144 0 0,1-2 0 0 0,2 1 0 0 0,0-4-136 0 0,0-4-8 0 0,3-2 112 0 0,4 3 0 0 0,3 0-120 0 0,0 1 0 0 0,5 6 80 0 0,2-1-128 0 0,0-1 0 0 0,3 1 0 0 0,1-1 8 0 0,-2-4-80 0 0,-3-5 80 0 0,-2-3-80-518 0,0-1 96 518 0,3 1 0-503-5,0 1-96 503 5,-1-3 72 0 0,6 3-8 0 0,9 2 16 0 0,3 1 32 0 0,-2-3-24 0 0,-5-4-8 0 0,3-3 96 0 0,-1-2-80 0 0,-3-4 0 0 0,0 2 88 0 0,2 2-8 0 0,0-1-88 0 0,0-6 8 0 0,-2-3 0 0 0,-1 0 0 0 0,-1 2 0 0 0,-1 3-32 0 0,5 5 64 0 0,7 5-64 0 0,6 2-64 0 0,-4-3 64 0 0,-9-5-64 0 0,-9-5 0 0 0,-8-4 0 0 0,-7-4 0 0 0,-4-3 64 0 0,2-1-64 0 0,3-2 0 0 0,5 0 64 0 0,5 0-64 0 0,4-2 64 0 0,11 0 16 0 0,2-1-80 0 0,0 1 96 0 0,4 0 32 0 0,-5-1 56 0 0,-6 0-32 0 0,-5-1-24 0 0,-2-1 0 0 0,-1-2-32-496 2,3 0 88 496-2,-1-3-56 0 0,-2 1 0 0 0,5-4 128 0 0,11-4 16 0 0,7-5-136 0 0,4-2-40 0 0,10-4 64 0 0,-1 0-80 0 0,-4 1-80 0 0,-8 3 0 0 0,-7 2 0 0 0,-6 3 0 0 0,-5 1 0 0 0,3-1 64 0 0,6-3-64 0 0,5-4 0 0 0,-2 0 0 0 0,-8 3 0 0 0,-8 2 0 0 0,-7 2 72 0 0,4-5 48 0 0,8-9 88 0 0,9-9 16 0 0,6-7 16 0 0,6-4-24 0 0,-4 4-128 0 0,-7 8 0 0 0,-2 5 64 0 0,0 4-24 0 0,-1 1-64 0 0,-4 3-64 0 0,-6 2 0 0 0,-2-2 0-510 2,-3 1 0 510-2,-5 1 0 0 0,0-1 0 0 0,-3 0 80 0 0,-2 0-80-494-2,1-7 176 494 2,3-7 32 0 0,2-5-16 0 0,-1 1-112 0 0,-3 3 0 0 0,1-2 0 0 0,3-3-8 0 0,0-4-72 0 0,1-3 0 0 0,-1-1 64 0 0,-5 5-64 0 0,-3 5 80 0 0,-4 6-80 0 0,-4 6 104 0 0,0-2 48 0 0,-1-1-80 0 0,-1-2-72 0 0,2-8 72 0 0,0-6-72 0 0,-1 0 0 0 0,-2-1 0 0 0,0 4 0 0 0,3-2 64 0 0,2-1-64 0 0,0 2 0 0 0,2-5 0-521-2,0 0 64 521 2,-2 0-64 0 0,0-2 64 0 0,-2 2-64 0 0,-3 4 64 0 0,0-5-64-515 6,0 0 72 515-6,-2 1-72 0 0,-1-2 64 0 0,-1-5-64-1033-6,-1-14 64 525 15,-2-2-64 508-9,-3 8 0 0 0,-2 8 64 0 0,-3 0-64 0 0,-2 0 64 0 0,-2-3-64 0 0,-3-2 0-512-4,-3 1 64 512 4,-1 4-64 0 0,-1 8 64 0 0,1 5-64 0 0,-2 4 72 0 0,-4-5 8 0 0,-5-9 0 0 0,-8-8 0 0 0,-6-8 0 0 0,-2 0-80 0 0,2 7 64 0 0,3 6-64 0 0,2 4 0 0 0,-3-6 0 0 0,-6-8 0 0 0,-6-5 0 0 0,-4-2 0 0 0,-5-1 0 0 0,2 7 64 0 0,4 8-64 0 0,0 3 0 0 0,3 6 0 0 0,5 6 0 0 0,3 8 0 0 0,5 5 0 0 0,-5-2 0 0 0,-11-8 64 0 0,-5-3-64 0 0,-1 1 0 0 0,1 2 72 0 0,1 1-72 0 0,-4-3 0 0 0,-10-7 0 0 0,0-1 0 0 0,3 2 0 0 0,-2-2 0 0 0,-5-5 0 0 0,-5-6 0 0 0,-5-1 64 0 0,-3 1-64 0 0,0 5 0 0 0,7 9 0 0 0,12 10 0 0 0,10 9 0 0 0,7 7 0 0 0,5 6 0 0 0,3 4 0 0 0,0 3 0 0 0,3 2 0 0 0,0 1 0 0 0,-1 2 0 0 0,-11 0 0 0 0,-14 1 0 0 0,-9 0 0 0 0,-8 0 0 0 0,-8 2 0 0 0,-6-1 0 0 0,-6 2 0 0 0,-1 2 0 0 0,1 4 0 0 0,2 5 0 0 0,1 5 0 0 0,1 4 0 0 0,7 2 0 0 0,11 2 0 0 0,0 4-72 0 0,5 2 72 0 0,7-2 0 0 0,-2 1-72 0 0,2-1 72 0 0,5 0 0 0 0,-1 5-72 0 0,3 1 72 0 0,5-2 0 0 0,-2 2-64 0 0,-2 7-16 0 0,2 1 0 0 0,6-1 0 0 0,0 1-80 0 0,-5 3-88 0 0,1 1 56 0 0,3-1 0 0 0,-3 2-344 0 0,-5 8-224 0 0,-6 6-328 0 0,-3 3-456 0 0,-1 5-520 0 0,7-4 688 0 0,13-12-13055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52.399"/>
    </inkml:context>
    <inkml:brush xml:id="br0">
      <inkml:brushProperty name="width" value="0.2" units="cm"/>
      <inkml:brushProperty name="height" value="1.2" units="cm"/>
      <inkml:brushProperty name="color" value="#33CCFF"/>
      <inkml:brushProperty name="inkEffects" value="pencil"/>
    </inkml:brush>
  </inkml:definitions>
  <inkml:trace contextRef="#ctx0" brushRef="#br0">693 2208 3679 194060 51232,'-2'-1'328'0'0,"-3"0"-264"0"0,0 1-64 0 0,-2-1 368 0 0,-3 2 496 0 0,-10 2 216 0 0,-14 3 280 0 0,-6 4-672 0 0,-2 2-200 0 0,-2 6 408 0 0,2 7-24 0 0,5 1-8 0 0,8-1-72 0 0,7-1-440 0 0,8-1-8 0 0,4 9 344 0 0,6 21 0 0 0,3 23-40 0 0,4 25-56 0 0,5 23 56 0 0,4 14 88 0 0,5 3-48 0 0,1-4-80 0 0,1-5-72 0 0,4-2-96 0 0,1-14-224 0 0,-2-19-88 0 0,1-9 80 0 0,1-8-104 0 0,-1-6-40 0 0,5 4 0 0 0,5 6 96 0 0,6 5-72 0 0,5 2 24 0 0,2-2 40 0 0,0-2 16 0 0,-4-9-72 0 0,-6-9 0 0 0,-1-1 96 0 0,1 3 0 0 0,1 5-16 0 0,-1-3-96 0 0,-4-6 0 0 0,1 0 80 0 0,-2-5-80 0 0,-2-2 0 0 0,-1-5 0 0 0,-2-3-8 0 0,0-3 0 0 0,-1-3 0 0 0,3 4 64 0 0,7 7-40 0 0,2 2-32 0 0,1-2-64 0 0,3 2 80 0 0,6 3 0 0 0,6 4-80 0 0,2-2 64 0 0,-5-9-64 0 0,-8-9 0 0 0,1-4 0 0 0,6 1 64 0 0,7 4-64 0 0,7 4 64-505 0,5 10-64-11-1,2 2 64-25 1,1-9-64-594 6,-7-12 64 562-11,-8-11-64 45 13,-10-4 0 528-8,-6 4 0-505-7,-1 0 64-46 12,6 3-64 551-5,6-3 64 0 0,7-7-64 0 0,-1-8 0 0 0,-4-5 64 0 0,1 0-64 0 0,-1-1 0 0 0,-4-1 0 0 0,5 2 64 0 0,6 3-64 0 0,-1-1 0 0 0,-4-1 72 0 0,-7 0 0 0 0,-6 2 0 0 0,-1 0 0 0 0,5-2-168 2 511,1-4 96-2-511,-1-3 0 0 0,3-2 0 0 0,4 3 0 0 0,0 1 0-4 502,-4-1 0 4-502,-5-3 0-5 502,-5-4 0 5-502,-5-3 0 0 0,-2-3 0 0 0,6-5 0 12 521,9-5 64-12-521,3-2-64 0 0,0 2 0 0 0,-3 2 0-7 513,-2 6 0 7-513,2 6 0 0 0,6-8 0 0 0,0-9 0 0 0,-2-3 0 0 0,-1 3 0 0 0,-2 5 0 0 0,-5 7 112 0 0,1-5 128 0 0,2-3-208 8 521,-1 0-160-8-521,-4-4 0 0 0,4-10-8 0 0,4-7 136 0 0,-1-2 0 0 0,-4 3 0 0 0,-5 4 0 0 0,-4 4 0 0 0,1-2 128-15 504,2-2 256 15-504,3-6-120 7 531,-2 1-264-7-531,-4 3-88-1 513,-4 2-312 1-513,-4 3 192 0 0,-3 2 352 0 0,1-1 72 0 0,2-2 8-4 513,4-4 8 4-513,2-3-232 0 0,7-7 0 0 0,7-7 0 0 0,4-5 0 0 0,-3 1 0 0 0,-5 6 0 0 0,-3-1 0 6 502,-1-4 0-6-502,-4 3 0-8 513,-5 3 0 8-513,-5 4 72 0 0,-3 3-72 0 0,0-6 0 0 0,2-11 64 0 0,0-2-64 0 0,-2 2 64 0 0,0 1-64 6 513,-1-1 64-6-513,1-5-64 0 0,2-13 64 0 0,3-13-64 0 0,1 0 0 0 0,-2 8 0 0 0,1 4 0 0 0,-3 8 0 0 0,-2 10 0 0 0,0 2 0 0 0,0-1 0 0 0,0-3 0 1 503,-3 2 0-1-503,-3 3 0 0 0,-3-4 0 0 0,-4 1 0 0 0,-2 5 0 0 0,-1 1 0-532-3,-2 7 0 0-2,-1 9 64 532 5,-1 8-64-544 3,0 6 0 544-3,-1 4 0 0 0,0 1 0 0 0,0-3 64 0 0,1-7-64 0 0,1-22 0 0 0,1-17 0 0 0,0-7 0 0 0,0-3 0 0 0,0 1 0 0 0,0-7 0 0 0,-2-7 0 0 0,-1-5 0 0 0,-1 7 0 0 0,-2 14 0 0 0,-2 7 0 0 0,-2 5 0 0 0,-5 0 0 0 0,-4-5 0 0 0,-4-7 0 0 0,-5-9 0 0 0,-3-10 0 0 0,-3-8 0 0 0,1 4 0 0 0,1 8 0 0 0,2 11 0 0 0,2 11 0 0 0,1 7 0 0 0,2 6 0 0 0,-3-4 0 0 0,-4-8 0 0 0,-3-6 0 0 0,-4-5 0 0 0,1 3 0 0 0,4 9 0 0 0,-1 4 0 0 0,0 5 0 0 0,1 7 0 0 0,-4-4 0 0 0,-7-5 0 0 0,-8-5 0 0 0,-3 3 0 0 0,2 5 64 0 0,-3 0-64 0 0,-7-2 0 0 0,-5-3 0 0 0,0 3 0 0 0,4 8 64 580 4,6 6-64-36-10,5 6 0-28 10,-3 3 0-516-4,-7-2 0 517 2,-8-2 0-517-2,-9-2 0 534-2,3 2 0-534 2,4 2 0 0 0,-1 0 0 501-1,3 3 0-501 1,3 3 64 0 0,5 3-64 0 0,2 3 0 0 0,-6 0 0 0 0,-13-2 0 0 0,-1 2 0 0 0,2 2 0 0 0,-2 2 0 523 5,5 2 0-523-5,5 3 0 0 0,-2 3 0 519-7,-7 1 0-519 7,-12 2 0 0 0,-11 4 0 0 0,-7 2-72 0 0,4 3 72 0 0,9 2 0 0 0,-3 0 0 492 3,-3 0 0-492-3,8-1 0 0 0,10-1 0 0 0,-2 1 0 0 0,1 1 0 0 0,5 0 0 0 0,5 2 0 0 0,7 2 0 0 0,-6 4 0 0 0,-8 8-64 508 0,-7 8 64-508 0,-5 11-64 0 0,-4 9 64 0 0,-1 9-64 0 0,8 1 64 0 0,13-1 0 0 0,12-5-80 0 0,10-4 80 0 0,2 0-64 0 0,-2 1-8 525-4,-1 1 72-525 4,-5 2-72 0 0,-3 3 72 0 0,-4 3-64 0 0,-2 3 0 0 0,-2 3 64 0 0,5-3 0 0 0,7-5-72 0 0,7-5 72 0 0,5-3-72 0 0,1 2-24 0 0,-5 10 0 0 0,-9 15 0 0 0,-1 8 0 0 0,4 1 32 0 0,7-3 0 0 0,6-8 0 0 0,2 8-96 0 0,3 12-48 0 0,1 12-120 0 0,0 10-184 515 5,3 12-792-515-5,4-2 96 0 0,8-22-18799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54.680"/>
    </inkml:context>
    <inkml:brush xml:id="br0">
      <inkml:brushProperty name="width" value="0.2" units="cm"/>
      <inkml:brushProperty name="height" value="1.2" units="cm"/>
      <inkml:brushProperty name="color" value="#33CCFF"/>
      <inkml:brushProperty name="inkEffects" value="pencil"/>
    </inkml:brush>
  </inkml:definitions>
  <inkml:trace contextRef="#ctx0" brushRef="#br0">721 1717 2303 185574 56996,'-2'9'200'0'0,"-3"8"-200"0"0,-2 3 0 0 0,0 0 384 0 0,0-4 448 0 0,-1-3-408 0 0,-1-4 328 0 0,-3-2 64 0 0,-4 0 16 0 0,-9 3 944 0 0,-11 5 168 0 0,-7 4-96 0 0,-6 5-144 0 0,-1 5-272 0 0,3 2-896 0 0,8 0-16 0 0,7 2 0 0 0,7-1-136 0 0,2 4 328 0 0,1 4-112 0 0,1 1-376 0 0,3-1-8 0 0,1 1 176 0 0,-1 3-56 0 0,0 4-40 0 0,1-3-168 0 0,3-3-8 0 0,1-1 0 0 0,2-1-8 0 0,2 2 0 0 0,0 1 0 0 0,2 3 0 0 0,1 0-40 0 0,1 7 56 0 0,0 1-64 0 0,1 1 0 0 0,2 11 32 0 0,1 14-32 0 0,2 11 16 0 0,2 5 0 0 0,0-7-80 0 0,1-10 72 0 0,0-5-72 0 0,1-7 72 0 0,0-7-72 0 0,1 4 0 0 0,1 14 0 0 0,0 8 64 0 0,0-3-64 0 0,-1-9 0 0 0,0-11 0 0 0,-1-9 0 0 0,-1-5 80 0 0,1-4-80 0 0,-1 0 64 0 0,1 1-64 0 0,3 13 96 0 0,4 8 0 0 0,0-1-96 0 0,1-7 72 528-5,5 4 0 735 8,1-5-72-713 3,-1-9 96-34-10,-3-7-96 1-2,1 1 0-517 6,0 0 0 0 0,0 2 0 0 0,4 12 0 0 0,4 13 296 0 0,5 9 368 0 0,5 6-456 0 0,2-1-656 0 0,2-5 208 0 0,-3-12 240 0 0,-4-12 0 0 0,2-5 80 0 0,6 0-8 0 0,4-1-72 0 0,4 0 64 0 0,4-4-64 0 0,2-3 64 0 0,6 3-64 0 0,-1-3 0 0 0,-4-2 0 0 0,2-1 64 0 0,4 2 0 0 0,5 0-64 521 2,2 0 72-521-2,2-3-8 0 0,-5-4-64 0 0,-6-6 0 0 0,-2-2 120 0 0,-4-4-32 0 0,-5-2-8 0 0,-5-3 0 0 0,-2-1-80 0 0,-2-1 0 0 0,0 0-96 0 0,-1 0 96 0 0,1-1 0 0 0,5 0 0 0 0,2-1 0 0 0,-1 0 0 0 0,7 4 0 0 0,10 4 0 0 0,10 4 64 0 0,-2 0-64 0 0,-9-5 0 0 0,-9-4 0 0 0,-9-4 0 0 0,-3-2 0 521-1,-1-2 0-521 1,-1-4 160 0 0,-1-4-24 0 0,-2-3 0 0 0,-2 0-208 0 0,7 2-176 0 0,3 1 120 0 0,0-2 128 0 0,5-2 0 511 9,4 1 0-511-9,-1-1 0 0 0,-4 0 0 0 0,2 0 0 0 0,-3-1 0 0 0,-5 1 0 0 0,-5 1 0 0 0,-4-1 0 0 0,-1 0 0 0 0,6-2 136 0 0,2-2-24 0 0,1-1-8 0 0,4-4 0 0 0,5-3-40 0 0,11-6 0 0 0,2-3-64 0 0,-1 0 0 0 0,-4-1 0 0 0,-4 2 64 0 0,-9 2-64 0 0,-9 4 0 0 0,-4 3 64 0 0,-5 1-64 0 0,-4 2 0 0 0,2-1 0 0 0,0-1 64 0 0,1-1-64 0 0,0 0 0 0 0,1-1 0 0 0,1-1 0 0 0,0-1 0 0 0,3-3 0 0 0,4-2 0 0 0,16-12 0 0 0,16-12 0 0 0,13-8 0 0 0,-1-1 0 0 0,-8 5 64 0 0,-5-1 24 0 0,-5-5 0 0 0,-5-3-8 0 0,-6-2 8 0 0,-4-3 8-3 503,-5 4-96 3-503,-6 6 80 505 7,-6 5-80-505-7,-4 4 64 0 0,-1-1 0 0 0,-1-8 0 0 0,3-17-64 0 0,1-19 64 4 504,0-15 0-4-504,-2-2-64 0 0,-2 2 0 0 0,-3-8 64 0 0,-1-11-64 0 0,0 2 64 0 0,-2 12-64-6 525,-1 17 0 6-525,-2 18 0 0 0,-3 13 0 0 0,-2 9 0 0 0,-1 5 0 0 504,-1-1 0 0-504,0-1 0 0 0,-1-2 0 0 0,0-12 0 0 0,-1-6 0 0 0,-1 0 0 0 0,-1-10 0 0 0,-2-16 64 0 0,0-1-64 519 5,-1 3 0-519-5,-1 6 0 0 0,1 6 72 0 0,-2-8-72 0 0,-1-12 64 0 0,-1-10-64 0 0,-2-8 64 499-5,-1 4-64-499 5,-1 9 0 0 0,-4 7 0 521 0,-7 5 0 0-1,-7 1 64-521 1,-4 8-64 510 7,0 11 72-510-7,-5 3 24 0 0,-8-5 0 0 0,-3 0-96 0 0,0 1 96 0 0,-5-6-16 0 0,-9-8-16 0 0,-10-9 0 0 0,-10-5-64 0 0,1 7 64 0 0,4 12-64 0 0,0 4 0 0 0,4 10 0 0 0,7 8 0 0 0,-3 3 0 0 0,-6 0 0 506-4,0 4 0-506 4,4 7 64 0 0,-5-1-64 0 0,-10-2 0 0 0,-11-3 0 0 0,1 2 64 0 0,7 6-64 0 0,1 2 0 0 0,-2 1 64 0 0,3 7-64 0 0,7 7 0 0 0,6 5 0 0 0,5 7 64 0 0,4 3-64 0 0,1 4 0 0 0,-10 3 0 0 0,-16 1 0 0 0,-14 3 0 0 0,-10 4 0 0 0,3 5 0 0 0,12 1 0 0 0,12 3 0 0 0,11 1 0 0 0,8 1 0 0 0,6 1 0 0 0,3 2 0 0 0,1 0 0 0 0,-11 5 0 0 0,-11 8 0 0 0,-1 2 0 0 0,7 0-72 0 0,-4 7 72 0 0,-11 14-64 0 0,-11 17 64 0 0,-10 17-64 0 0,4 4 64 0 0,8-3-72 0 0,11-4 72 0 0,12-4 0 0 0,3 9-72 0 0,-1 15-24 0 0,0 14-120 0 0,8-1 88 0 0,9-7 0 0 0,5 14-256 0 0,-2 36-200 0 0,-1 46-320 0 0,1 43-456 0 0,7 10-7696 0 0,12-38-4343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56.044"/>
    </inkml:context>
    <inkml:brush xml:id="br0">
      <inkml:brushProperty name="width" value="0.2" units="cm"/>
      <inkml:brushProperty name="height" value="1.2" units="cm"/>
      <inkml:brushProperty name="color" value="#33CCFF"/>
      <inkml:brushProperty name="inkEffects" value="pencil"/>
    </inkml:brush>
  </inkml:definitions>
  <inkml:trace contextRef="#ctx0" brushRef="#br0">1419 121 4143 181077 58105,'-3'-15'368'0'0,"-1"-7"-296"0"0,-3 0-72 0 0,-1-3 128 0 0,-2 3 160 563 4,-3 9 608 1852-7,-4 11-24-782 0,-4 7 24-251 4,-3 5 8-223 0,-1 3-208-142-1,-5 4 592 766-2,-4 2 136-345 9,-3 5 200-298-14,0 1-808-1140 7,3 1-128 0 0,1 4 632 0 0,0 4-160 0 0,-2 4-224 0 0,-2 0-88 0 0,-4 2-104 0 0,-4 0-88 0 0,-2 1-104 0 0,1-4-280 0 0,4-4-64 0 0,-2-1 176 0 0,-3 0-72 0 0,-3 1-120 0 0,-3 3-96 0 0,-3 5-24 0 0,-2 6-8 0 0,-1 10 8 0 0,1 14-72 0 0,0 8 0 0 0,3 2 64 0 0,6 2-64 0 0,5 3 64 0 0,8 2-64 0 0,6 0 0 0 0,6 0 0 0 0,7 0-64 0 0,6 0 144 0 0,5 5-80 0 0,5 6 64 0 0,6 10-64 0 0,5 7 0 0 0,5 2 0 0 0,3 0 64 0 0,2 0-64 0 0,1 1 64 0 0,1 1-64 0 0,0 1 0 0 0,1 4 0 0 0,1 2 64 0 0,-2-10-64 0 0,-2-16 0 0 0,-1-5 64 0 0,-2-8-64 0 0,-1-9 0 0 0,-3-10 72 0 0,0-9-72 0 0,0-3 64 0 0,0-1-64 0 0,4 5 0 0 0,2 0 0 0 0,1-2 0 0 0,3 5 88 0 0,1 1 0 0 0,1-5 0 0 0,2 4 0 0 0,5 2-16 0 0,6 2-72 0 0,6 1 64 0 0,6-1-136 0 0,4-4-184 0 0,4-4 120 0 0,1-5 136 0 0,-4-9 0 0 0,-6-8 152 0 0,0-15 224 0 0,0-2-184 0 0,0 2-120 0 0,-5 0-72 0 0,-2 1 0 0 0,-4 2 72 0 0,-1-1-72 0 0,-3-4 0 0 0,8-1 72 0 0,2-1-8 0 0,-2-3 0 0 0,1-2 0 0 0,9 0 0 0 0,4 0-64 0 0,-3-1 64 0 0,-5-1-64 0 0,-5-3 0 0 0,-4 0 0 0 0,6-1 0 0 0,11 2 0 0 0,17 0 0 0 0,26-2 64 0 0,24-4-64 0 0,5-3 0 0 0,-9-5 0 0 0,-14-4 64 0 0,-17-1-64 0 0,-7-4 72 0 0,-10-2-72 0 0,-13-1 64 0 0,-7-2 0 0 0,-8-2-64 0 0,-9 0 0 0 0,-3-6 0 0 0,-6-2-64 0 0,-5-1 64 0 0,-3-5 136 0 0,-3-1-136 0 0,-3 2 0 0 0,-2 1 0 0 0,-3 2 0 0 0,-1-2 0 0 0,-2-1-192 0 0,-2 2-6512 0 0,-3 5-1320 0 0,-1 6-2327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57.743"/>
    </inkml:context>
    <inkml:brush xml:id="br0">
      <inkml:brushProperty name="width" value="0.2" units="cm"/>
      <inkml:brushProperty name="height" value="1.2" units="cm"/>
      <inkml:brushProperty name="color" value="#33CCFF"/>
      <inkml:brushProperty name="inkEffects" value="pencil"/>
    </inkml:brush>
  </inkml:definitions>
  <inkml:trace contextRef="#ctx0" brushRef="#br0">402 1040 1839 178273 57498,'-2'2'160'0'0,"-6"1"-160"0"0,-2-2 336 0 0,-5-1 408 0 0,-7 2-368 0 0,-9-1 232 0 0,-13-2 704 0 0,-11-3-56 0 0,-2 0-104 0 0,3-2 216 0 0,10-2-536 0 0,12-1 0 0 0,12-4 840 0 0,12-3-8 0 0,14-3-112 0 0,12-7-168 628-3,14-17-104 848 7,14-13-136-252-3,12 0-216-706-9,2 5-288-518 8,-4 7-104 0 0,-6 7-112 0 0,0-1-96 0 0,-1-3-136 0 0,-3 1-96 0 0,-6 2-24 566-1,-4 3-8 64 7,-3 2 0-80-12,1-1 0-550 6,4-3-64 521 3,8-5 96-521-3,7-3-96 0 0,19-9 160 0 0,21-5-32 0 0,16 2 0 0 0,15 13-32 0 0,-3 14-32 506 1,-11 11-64-506-1,-13 9 80 0 0,-12 12-80 552-2,-12 10 80 4 7,-9 8-80 31-5,2 3 64 623 1,5 3 0-683-4,-2 0-64-13 8,-6-3 0 28-15,1-2 64 541 15,-2-1-64-582-7,-3-3 72-501 2,-4-2-72 0 0,-3-1 64 0 0,6-1 0 0 0,8 1 0 505 5,1 0-64-505-5,-5 0 80 0 0,3 2-8 0 0,6 5-8 0 0,8 3 8 502-7,-2 1-72-502 7,-6 1 80 0 0,0 3-8 0 0,1 2-8 508 0,-1 2 16-508 0,1 3 16 0 0,-6-1-96 0 0,-8-3 80 0 0,0 0-16 0 0,3 3 0 0 0,-3-2-64 0 0,-4-6 64 0 0,1 6 0 0 0,4 4-64 0 0,7 9 64 0 0,-3 6-64 0 0,-5 0 0 0 0,0 3 0 0 0,-6-4 0 0 0,-6-6 0 0 0,0 0 0 0 0,-4-3 0 0 0,-3-5 64 0 0,0 3-64 0 0,3 6 0 512 9,-3-1 0-512-9,-4-2 0 0 0,-4-2 64 0 0,-3-2-64 0 0,2 10 64 5 495,7 18-64-5-495,9 21 0 0 0,5 17 72 2 495,0 8-8-2-495,-2 2-64-7 517,-5-7 0 7-517,-7-8 0-4 527,-5-3 96 8-10,-7-5 48-4-517,-5-2-72 3 516,-7-1-224-3-516,-5-2 88 0 0,-6-4 64-5 508,-4-5 0 5-508,-5-2 0 0 0,-3 1 0 0 0,-2-7 0 0 0,0-7-64 0 0,0 0 64 0 0,0 3 0 0 0,-2 1 0 6 496,-1 2 0-6-496,1-4 0 0 0,1-7 0 0 0,0-7 0 0 0,0-6 0 0 0,1-4 64 0 0,-1-2-64 0 0,1-1 64 0 0,1-7 0 0 0,1-5-64 0 0,0 0-80 0 0,-3 6-24 0 0,-2 9 104 0 0,-5 8 0 0 0,-6 18 0 0 0,-5 6 0 0 0,0-7 0 0 0,-1 1 0 0 0,-1 6 0-5 518,0 3 0 5-518,-1 0 0 0 0,-1-2 0 0 0,-1-1 0 0 0,2-8-72 0 0,4-9 72 0 0,1-4 0 0 0,-1 0 0 0 0,1-3 0 0 0,1-3 0 0 0,-2 0-64 0 0,-3 4 0 0 0,-5 2 64 0 0,-5 1 0 0 0,-6 6 0 1 497,1-3 0-1-497,5-6 0 0 0,5-7 0 0 0,4-6 0 0 0,-5 6 0 0 0,-9 10 0 0 0,-9 8 0 0 0,-7 6 0 0 0,-6 4 0 0 0,-4-1 0 0 0,4-7 0 0 0,7-9 0 0 0,7-8 0 0 0,2-7 0 0 0,-3-8 0 0 0,-11-4 0 0 0,-14-6 64 0 0,-13-6 0 0 0,1-7-64 0 0,10-3 72 0 0,7-6 16 0 0,9-3-88 0 0,3-3 80 0 0,-14-4-16-503-4,-7-1-64 503 4,4 1 0 0 0,0 3-96 0 0,6 3-72 0 0,13 3-16 0 0,8 2-208 0 0,4 4-40 0 0,2 3-16 0 0,-1 4-32-497 4,-7 5-216 497-4,-2 3-320 0 0,6 0-4912 0 0,8-2-1088 0 0,13-4-2015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4:59.681"/>
    </inkml:context>
    <inkml:brush xml:id="br0">
      <inkml:brushProperty name="width" value="0.2" units="cm"/>
      <inkml:brushProperty name="height" value="1.2" units="cm"/>
      <inkml:brushProperty name="color" value="#33CCFF"/>
      <inkml:brushProperty name="inkEffects" value="pencil"/>
    </inkml:brush>
  </inkml:definitions>
  <inkml:trace contextRef="#ctx0" brushRef="#br0">4581 523 1839 188787 60249,'0'0'160'0'0,"0"-1"-160"0"0,0-1 0 0 0,0 0 512 0 0,0-3 672 0 0,-2-1 672 0 0,0 0 952 0 0,-1 0-72 0 0,1 1-152 0 0,-8-1-304 0 0,-11-2-416 0 0,-7 1-368 0 0,-8 1-480 0 0,-5 0-264 0 0,-1 0-552 0 0,2 1-8 0 0,-1-1 160 0 0,-1-2-64 0 0,1 0-16 0 0,6 0-32 0 0,5 1-120 0 0,6 1-32 0 0,-3-1 72 0 0,-15-3-8 0 0,-19-3-8 0 0,-17-1-72 0 0,-13 0-8 0 0,-6 1 0 0 0,-3 5-64 0 0,9 3 64 0 0,13 4-64 0 0,3 1 64 0 0,8 2 0 0 0,6 0-64 0 0,7 1 0 0 0,3 2 72 0 0,-6 2-72 0 0,0 2 72 0 0,6-1-72 0 0,9 0 64 0 0,6 0-64 0 0,-1 1 64 0 0,-3 2 32 0 0,-8 5-96 0 0,-18 7 0 0 0,-13 5 0 0 0,-5 4 0 0 0,-17 6 0 0 0,-14 9 0 0 0,1 1 0 0 0,10-1 0 0 0,4 2 0 0 0,10 2 0 0 0,11 1 0 0 0,-1 6 0 0 0,-2 5 0 0 0,5-2 0 0 0,7-8 0 0 0,-1 6 0 0 0,-4 12 0 0 0,-5 11 72 0 0,3-1-72 0 0,12-10 0 0 0,13-15 0 0 0,8-7 0 0 0,4-7 0 0 0,2-1 0 0 0,-14 14 0 0 0,-18 19 0 0 0,-12 11 0 0 0,-5 8 0 0 0,0 2 0 0 0,9-8 0 0 0,14-8 0 0 0,9 1 0 0 0,11-6 0 0 0,7-8 0 0 0,5 1 0 0 0,1 3 0 0 0,5-7 0 0 0,5-11 0 0 0,6-12 0 0 0,4-10 0 0 0,1-4 0 0 0,2-1 0 0 0,1 1 0 0 0,-2 3 0 0 0,1 7 0 0 0,-3 8 0 0 0,0 9 0 0 0,-4 19 0 0 0,-1 17 0 0 0,-1 2 0 0 0,1-6 0 0 0,1-10 0 0 0,3-10 0 0 0,1-1 0 14-503,-1 4 0-14 503,2-3 0 0 0,2-5 0 0 0,0 2 0 0 0,1-2 0 0 0,1-5 0 0 0,1 1 0-4-503,3 11 0 4 503,3 15 0 0 0,3 10 0 0 0,4 10 0 0 0,4 7 0 0 0,5 4 0 0 0,0-13 0 0 0,-2-19 0 0 0,-2-16 0 0 0,0-10 0-3-493,3 4 0 3 493,6 15 0 0 0,4 4 0 0 0,2 0 0 0 0,5 3 0 0 0,8 3 64 0 0,3-6-64 0 0,0-9 0 0 0,1-9 0 0 0,-3-9 64 0 0,-1-8-64 0 0,-1-4 0 0 0,2-4 72 0 0,2 0-72 0 0,13 5 0 0 0,14 9 64 0 0,6 2-64 0 0,-1-2 0 0 0,8 1 0 0 0,0-2 0 0 0,-6-4 64 0 0,-5-6-64 0 0,-8-4 0 0 0,5 0 0 0 0,10 3 0 0 0,9 1 0 0 0,-2-1 0 0 0,-5-6 0 0 0,3-1 64 0 0,-2-5-64 0 0,-6-4 0 0 0,-5-3 0 0 0,-6-3 0 0 0,6-1 64 0 0,10 2-64 0 0,7 1 0 0 0,7 4 64 0 0,-3-1-64 0 0,-9-2 64 0 0,-2 1-64 0 0,4 1 0 0 0,9 0 0 0 0,-3-1 0 0 0,-6-4 64 0 0,-1-3-64 0 0,4-2 0-506-6,-3-3 0 506 6,-5-2 0 0 0,1-2 64-503 1,-3-2-64 503-1,-6 0 72 0 0,-8-2-72 0 0,-6 0 80 0 0,2-3-80 0 0,5-4 0 0 0,8-7 0-502 0,6-8 64 502 0,6-9 24-501-3,7-9 8 2 8,-5-5-96 499-5,-7 1 80 0 0,0-4-16 0 0,3-5 0 0 0,5-3-64 0 0,-3 2 64 0 0,-10 4-64 0 0,0-1 0 0 0,2-6 64 0 0,5-8-64 0 0,-4 1 64 0 0,-7 1-64 0 0,-9 5 0 0 0,-9 3 0 0 0,-2-4 0 0 0,-4-3 0 0 0,-5 1 0 0 0,1-8 64-500-7,4-10 0 500 7,0 0 0 0 0,-4 6-64 0 0,1 0 72 0 0,4-2-72 0 0,4-4 0 0 0,3-2 64-3 1093,-2 3-64 3-1093,-6 8 0 0 0,-2 1 0 0 0,-3-7 0-3 512,-2-7 0 3-512,-2-6 0 0 0,-2-6 0 0 0,-6 6 0 0 0,-5 12 0 0 0,-7 15 0 0 0,-5 15 0 0 0,-2 6 64 11 501,0-1-64-11-501,3-14 0 0 0,5-27 0 0 0,5-25 0-3 521,1-5 0 3-521,-2 7 0 0 0,-4 1-64 0 0,-5 10 64 0 0,-4 11 64-4 522,-6-1-64 4-522,-5 4 72 0 0,-3 4-72 0 0,-5-6 0 0 0,-2-3-160 11 511,-2 0 16-11-511,-5-9 136-14 492,-6-11 376 14-492,-7-7-176 0 0,-3 3-128 0 0,-1 12-64 0 0,1 12 0 0 0,0 10 72 0 0,-5 0 24 0 0,-1 6-96 0 0,-1 5 96 0 0,-9-3 32 0 0,-11-10-32 1046 3,-13-7 32-531 1,-12-6-56-515-4,-7-4-72 0 0,-7 1 72 493-6,4 10-72-493 6,8 16 0 0 0,-3 1 64 535-1,3-2-64-535 1,4 2 64 0 0,-9-6-64 520 8,-13-10 0-3-11,-13-16 0-517 3,1-3 0 0 0,9 2 0 0 0,13 9 0 0 0,12 11 0 0 0,4 7 0 0 0,3 8-80 0 0,9 15 80 516-6,10 13 0-516 6,4 13-216 0 0,0 13-104 0 0,3 11 160 541 1,-8 17-1064-19 0,-1 12-5584-522-1,1 10-1272 0 0,11-3-2335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01.995"/>
    </inkml:context>
    <inkml:brush xml:id="br0">
      <inkml:brushProperty name="width" value="0.2" units="cm"/>
      <inkml:brushProperty name="height" value="1.2" units="cm"/>
      <inkml:brushProperty name="color" value="#33CCFF"/>
      <inkml:brushProperty name="inkEffects" value="pencil"/>
    </inkml:brush>
  </inkml:definitions>
  <inkml:trace contextRef="#ctx0" brushRef="#br0">6979 2056 5063 187687 60830,'0'1'448'0'0,"0"-1"-352"0"0,0 1 440 0 0,-1 0 728 0 0,0 1 528 0 0,-1 2 704 0 0,-2 2-96 0 0,2-2-184 0 0,0 0-312 0 0,-10-5-448 0 0,-5-7-344 0 0,-2-12-464 0 0,-3-13-112 0 0,-1-14-112 0 0,1-16-104 0 0,-1-12-136 0 0,-1-10-96 0 0,-2-3 8 0 0,1 6 0 0 0,1 10-8 0 0,-1 6 88 0 0,-1 7-88 0 0,1 10-88 0 0,-4 1 0 0 0,-6 2 0 0 0,-7-3 0 0 0,-8-2 216 0 0,-10-3 272 0 0,-11-2-144 0 0,-2 3-280 0 0,6 8 32 0 0,10 7-96 0 0,-4 1 0 0 0,-20-9-16 0 0,-20-9 216 0 0,-13-7-96 0 0,-6 0-104 0 0,2 6-80 0 0,6 7 80 0 0,12 8 0 0 0,13 9 0 0 0,12 7 0 0 0,9 6 0 0 0,7 4 0 0 0,4 4 80 0 0,-7 0-16 0 0,-11-1 32 0 0,-4-1-96 0 0,2 1 0 0 0,-4-4 64 0 0,-8-2-64 0 0,-3 5 72 0 0,6 5-72 0 0,11-1 72 0 0,-1-5-8 0 0,-6-4 0 0 0,-5-2-64 0 0,-5-1 0 0 0,4 2 64 0 0,10 4-64 0 0,11 4 64 0 0,10 8-64 0 0,2 2 64 0 0,-7-7-64 0 0,-10-5 0 0 0,-3-4 0 0 0,-2 0 64 0 0,-3-3-64 0 0,3 1 0 0 0,5 3 0 0 0,7 5 72 0 0,7 4-72 0 0,-3 3 0 0 0,0 0 0 0 0,6-1 0 0 0,7 1 0 0 0,-6 3 0 0 0,-15 3 0 0 0,-18 4 0 0 0,-18 6 0 0 0,-13 5 0 0 0,-10 4 0 0 0,-6 4 0 0 0,0 5 0 0 0,4 2 0 510 0,2 4 0-510 0,4 5 0 0 0,14-2 0 0 0,17-1 0 0 0,5 2 0 0 0,1 3 0 0 0,9-1 0 0 0,13-5 0 0 0,10-3 0 10-503,5-3 0-10 503,0 7 0 0 0,-2 10-64 0 0,1 6 64 0 0,4 0 0 0 0,2 8 0 0 0,-1 8-72-8-502,0 7 0 8 502,4-2 72 0 0,5-7 0 0 0,1 0 0 0 0,3-4 0 0 0,2-10-72 0 0,3-9 72 4-513,2-1 0-4 513,-7 15 0 0 0,-7 21-64 0 0,-7 21 64 0 0,-4 19 0 8-493,-2 10 0-8 493,6-6-64 0 0,6-12 64 0 0,6-2 0 0 0,2 5-64 0 0,4 1 64 0 0,3-1-64 0 0,4-1 64-12-501,3-2-64 12 501,4 0 0 0 0,4-10 64 0 0,4-12 0 0 0,4-4-64 0 0,4 6 64 0 0,5 1 0 0 0,5 4-64 0 0,8 8 64 0 0,5 2 0 5-493,2-9 0-5 493,0-12 0 0 0,3-3 0 0 0,-1-8 0 0 0,-1-7 0 0 0,-2-6 0 0 0,-3-8 0 0 0,-1-1 0 0 0,4 9 0 0 0,5 16-64 0 0,6 15 64 0 0,6 13 0 0 0,4 6 0 0 0,2-1 0 0 0,-3-11 0 0 0,-3-12 0 0 0,2-2 0 0 0,7 3 0 0 0,9 5 0 0 0,0-7 0 0 0,-2-10 0 0 0,4-1 0 0 0,8 3 0 0 0,7 5 0 0 0,-2-2 0 0 0,-5-7 0 0 0,3 2 0 0 0,5 1 0 0 0,6 0 0 0 0,-3-7 0 0 0,-7-9 0 0 0,4-4 0 0 0,8-2 0 0 0,11 1 0 0 0,-5-6 0 0 0,-15-10 0 0 0,-11-8 0 0 0,-13-6 0 0 0,-9-7 0 0 0,9 1 0 0 0,28 7 0 0 0,36 8 0 0 0,32 5 0 0 0,23 0 0 0 0,-1-6 0 0 0,-16-7 0 0 0,-7-6 0 0 0,1-7 64 0 0,0-6-64 0 0,-2-6 0 0 0,-3-9 64 0 0,-1-10-64 0 0,-2-10 64 0 0,-2-9 48 0 0,-5-7 112 0 0,-7-5-112 0 0,-8-3-280 0 0,-7-1 96 0 0,-14 3 72 0 0,-17 6 0 0 0,-8 6 0 0 0,-7 3 0 0 0,-1 1 64 0 0,5-6-64 0 0,6-6 0 0 0,8-8 64 0 0,5-10-64 0 0,1-9 0 0 0,-7 1 64 0 0,-12 5-64 0 0,-12 8 0 0 0,-11 5 0 0 0,-5 1 0 0 0,1-3 0 0 0,3-4 0 0 0,2-2 0 0 0,2-2 0 0 0,-6 5 0 0 0,-6 7 0 0 0,-5 7 0 0 0,-2-2 72 0 0,6-17 24 0 0,10-20-96 0 0,2-6 0 0 0,-4 4 0 0 0,-5 7-72 0 0,-7 9 72 0 0,-4 1 152 0 0,-7 6-88 0 0,-4 8-64 0 0,-3-1-96 0 0,-2 0 96 0 0,1 2 0 0 0,0-7 232 0 0,5-6-120 0 0,1-8-328 0 0,1 2 128 0 0,-2 5 88 0 0,-3 8 0 0 0,-1 7 0 0 0,-1-1 64 0 0,0 2-64 1 512,-2 2 0-1-512,-2 2 0 0 0,-2 2 64 0 0,-3-7 80 0 0,0-4-72 0 0,-3-1-72 0 0,-2 1-152 3 523,-2-12 88-3-523,-3-20 216-3 512,-1-15-88 3-512,-1 0-64 0 0,1 8 0 0 0,-1 1 0 0 0,1-3 128 0 0,0-1-64 0 0,0 9-64 0 0,2 13 0 3 533,-2 5 0-3-533,-1 9 0 0 0,-3 0 0 0 0,-3-15 0 0 0,-1-4 0 0 0,-2 2 0 0 0,0 5 0 0 0,-1 6 0 0 0,-1-2 0 0 0,-2-6 0 0 0,-1 1 0 0 0,0 5 0 0 0,-2-3 0 0 0,-3-1 0 0 0,-2-2 0 0 0,-3 4-320 0 0,1 12-448 0 0,2 11 376 0 0,3 5-776 0 0,5 9-22559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09.003"/>
    </inkml:context>
    <inkml:brush xml:id="br0">
      <inkml:brushProperty name="width" value="0.2" units="cm"/>
      <inkml:brushProperty name="height" value="1.2" units="cm"/>
      <inkml:brushProperty name="color" value="#33CCFF"/>
      <inkml:brushProperty name="inkEffects" value="pencil"/>
    </inkml:brush>
  </inkml:definitions>
  <inkml:trace contextRef="#ctx0" brushRef="#br0">2203 539 1375 193891 51504,'-2'1'128'0'0,"-1"2"-128"0"0,-3 1 512 0 0,-2 3 696 0 0,-6 5 240 0 0,-7 7 320 0 0,-2 2-16 0 0,2 1-40 0 0,7-3-120 0 0,10-5-184 0 0,9-6-704 0 0,6-5-72 0 0,8-8 584 0 0,11-8-72 0 0,5-6-632 0 0,2-2 0 0 0,0-1 0 0 0,0-1-168 0 0,5-4 256 0 0,8-7-96 0 0,9-7-128 0 0,8-1-32 0 0,-2 5-24 0 0,-7 4-32 0 0,-7 4-40 0 0,-1 2-64 0 0,-1 1-120 0 0,0 0-64 0 0,1 1 96 0 0,1-1-96 0 0,0 1 72 0 0,-1 2-72 0 0,3-2 128 0 0,4 0 0 0 0,-5 2-64 0 0,-6 4 32 0 0,-7 5 8 0 0,-5 3 0 0 0,-3 0 0 0 0,0 2-24 0 0,4 3 64 0 0,0 2-72 0 0,1 3-72 0 0,-2 2 64 0 0,-3 1-64 0 0,-3-1 64 0 0,-2-1-64 0 0,4 0 0 0 0,5 0 64 0 0,3 0-64 0 0,4-1 0 0 0,4 2 64 0 0,-2 1-64 0 0,-4 0 64 0 0,0-1 0 0 0,2 0 0 0 0,3 6-64 0 0,-1 5 64 0 0,-5 1-64 0 0,1 3 0 0 0,0 2 64 0 0,-2 0-64 0 0,-5-1 0 0 0,2 1 0 0 0,4 0 0 0 0,-3-4 0 0 0,-3-2 0 0 0,1 1 64 0 0,2 3-64 0 0,4 2 64 0 0,-1-1 0 0 0,-4 1-64 0 0,1 1 72 0 0,1 0-72 0 0,1 1 64 0 0,-3-1-64 0 0,-3-2 0 0 0,-2 4 64 0 0,2 6-64 0 0,0 2 72 0 0,2-1-8 0 0,3 3-64 0 0,1 1 0 0 0,3-2 64 0 0,1 2-64 0 0,-1-3 0 0 0,1-2 88 0 0,-4-1-88 0 0,-4 3 80 0 0,-1 2-80 0 0,3 1 0 0 0,1 1 0 0 0,3 4 0 0 0,-1-1 0 0 0,-5-2 0 0 0,-3-2 0 0 0,-3 1 0 0 0,2 2 0 0 0,0 3 0 0 0,-1 2 64 0 0,-1-2-64 0 0,-1 2 64 0 0,-3-2-64 0 0,-3-5 0 0 0,-1-1 64 0 0,-2-3-64 0 0,-1-3 0 0 0,2 3 64 4 514,4 5-64-4-514,-1 1 0 0 0,-1-2 0 0 0,-1 0 0 0 0,1 3 0 0 0,-2-2 0 0 0,-2-3 0 0 0,0 1 0-4 504,0 1 0 4-504,1 3 64 0 0,-2-2-64 0 0,-1-7 0 0 0,-2 0 0 0 0,-1 1 0 0 0,0 5 0 0 0,0 5 0-2 515,0-2 0 2-515,1-4 0 0 0,0 4 0 0 0,2 3 0 0 0,0-1 0 0 0,0-4 0 0 0,-1-5 0 0 0,-3-3 0 0 0,-1-5 0 0 0,-2-3 0 0 0,-1-2 0 0 0,2 5 0 0 0,3 10 0 0 0,3 7 0-508-2,1 1 0-8 514,-1-2 0 1-518,-1 1 0 5 8,-1 2 0-5 521,-1 4 0 515-523,-1-1 0-503-3,-1-3 0 503 3,-2 0 0 0 0,-1-3 0 4 512,-1-2 0-4-512,0 0 0 0 0,-1 3 0 0 0,-1 0 0 0 0,-1-4 0-493 4,1-3 0 493-4,-1-3 0 0 0,0 1 0-14 494,0 0 0-487-493,-1 0 0 501-1,0-2 0 0 0,-1-1 0 0 0,-2 1 0-515 1,1 0 0 515-1,-1 3 0 0 0,-1 8 0 0 0,1 10 0 0 0,0 5 0 1 512,3 6 0-1-512,0 2 0 0 0,1-6 0 0 0,-1-10 0 0 0,1-10 0 0 0,-1-6 0 0 0,0-3 0-1 513,1 3 0 1-513,1 7 0 0 0,2 6 0 0 0,0 3 0-518-2,1 7 0 518 2,0 8 0 0 0,0 4 0 0 0,-2-1 0 0 0,-2 3-160 0 0,-2 0-160 0 0,-4 0 256-503-6,-1-8 216 503 6,-2-9 8 0 0,0-8 0 0 0,-1-7-160 0 0,-1-6 0 0 0,1-3 0 0 0,-1-2 0 0 0,1-3 0-500 3,-1 3 64 500-3,-3 7-176 0 0,-1 1-48 0 0,1 0-16 0 0,-2 2 96-499 0,0 0 240 499 0,1-3 0 0 0,1-4 8 0 0,2-2-168 0 0,-1-2 0 0 0,1 2 0 0 0,-3 6 0 0 0,-1 4 0 0 0,0 2 0 0 0,-2 2 0 0 0,0-2 0 0 0,2-6 0 0 0,2-6 0 0 0,1-4-96 0 0,-1-2-208 0 0,-1 0 144 0 0,-4 4 272 0 0,-6 16 224 0 0,-6 9-160 0 0,-2 5-176-498-1,0 0 0 498 1,0-2 0 0 0,-1 4 64 0 0,-4 4-64-528-2,0-3 0 528 2,2-4 0 0 0,-2 1 0 0 0,-3 0 64 0 0,-3 2-64-540 6,3-8 64 30-4,7-9-64 510-2,5-7 64 0 0,5-8 0 0 0,3-5-64 0 0,0-1 64 0 0,-6 2 0 0 0,-7 3 0-511-9,-15 10-64 511 9,-9 4 64 0 0,-4 0-64-507 8,0-2 0 507-8,1-1 0 0 0,1-1 64 0 0,0 0-64-494-4,-9 5 0 494 4,-10-1 72-507 4,-5-3-8 507-4,1-1-64-508-8,-1 5 0 508 8,6 5 0 0 0,7 2 0-507 0,-1 6 64 507 0,2-2-64 0 0,5-5 0 0 0,-7 1 72-506 8,-10 0-72 506-8,-11-1 72 0 0,1-3 8 0 0,8-6-80 0 0,-2-1 80 0 0,3-3-8 0 0,8-2-72 0 0,7-3 0 0 0,2-1 64 0 0,-11 2-64 0 0,-25 3 0 0 0,-27 2 0 0 0,-19-2 0 0 0,-11-6 0 0 0,0-7 64 0 0,5-9-64 0 0,17-6 0 0 0,22-5 0 0 0,21-1 0 0 0,22 0 0 0 0,20 1 0 0 0,9 1 0 0 0,6 0 0 0 0,3 0 0 0 0,-16-3 0 0 0,-27-7 0 0 0,-28-8 0 0 0,-10-6 0 0 0,4-2 0 0 0,0-7 0 0 0,9-1 0 0 0,14 1 0 0 0,12 1 0 0 0,10 2 0 0 0,2-8 0 0 0,-3-13 0 0 0,-3-10 0 0 0,5-1 0 0 0,6 5 0 0 0,-2-3 0 0 0,-4-8 0 0 0,-7-8-64 0 0,-3-6 64 0 0,3 4 0 0 0,6 7 0 0 0,8 8 0 0 0,5 6 0 0 0,3-2 0 0 0,-1-7-64 0 0,0-13 64 0 0,-1-11 0 0 0,1-11-64 0 0,5 3 64 0 0,7 12 0 0 0,8 11 0 0 0,7 10 0 0 0,5 8 0 0 0,2-14 0 0 0,2-24-64 0 0,0-22 64 0 0,4-15 0 0 0,3-6 0 0 0,3 11-64 0 0,2 15 64 0 0,4 5 0 0 0,1 9 0 0 0,1 14 0 0 0,1 2 0 0 0,4-10 0 0 0,5-13 0 0 0,4-12 0 0 0,3-9 0 0 0,2 5-64 0 0,-1 13 64 0 0,1 1 0 0 0,-1 10 0 0 0,0 12 0 0 0,3 0 0 0 0,0 4 0 0 0,0 7 0 0 0,-1 7 0 0 0,0 10 0 0 0,3-1 0 0 0,7-3 0 0 0,7-6 0 0 0,6-19 0 0 0,8-18-64 0 0,6-10 64 0 0,5 3 0 521-8,-5 13 176-521 8,-7 18-104 521-1,-7 14-272-13 9,2 1 120-508-8,3 0 80 0 0,4-2 0 508-4,13-16 0-508 4,13-22 80 508 4,10-17-80-508-4,5-5-64 0 0,3 15 64 524 1,-8 26 0-524-1,-13 27 0 525-2,-10 21 0-525 2,-11 15 0 0 0,2 1 0 510-3,6 2 0-510 3,1 4-64 0 0,-6 5 64 0 0,-6 4 0 0 0,-2 6-88 0 0,16 9-56 0 0,29 14-160 0 0,33 26-232 512 5,13 17-9096-512-5,-18-1-4751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31.657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12 894 5063 0 0,'-2'2'199'0'0,"-5"5"110"0"0,6-7-297 0 0,1 0 1 0 0,0 0-1 0 0,0 1 0 0 0,0-1 1 0 0,0 0-1 0 0,-1 0 0 0 0,1 0 0 0 0,0 1 1 0 0,0-1-1 0 0,0 0 0 0 0,0 0 1 0 0,0 0-1 0 0,0 1 0 0 0,0-1 0 0 0,0 0 1 0 0,-1 0-1 0 0,1 1 0 0 0,0-1 1 0 0,0 0-1 0 0,0 0 0 0 0,0 0 1 0 0,0 1-1 0 0,0-1 0 0 0,0 0 0 0 0,1 0 1 0 0,-1 1-1 0 0,0-1 0 0 0,0 0 1 0 0,0 0-1 0 0,0 1 0 0 0,0-1 0 0 0,0 0 1 0 0,1 0 6 0 0,-1 0 1 0 0,0 0 0 0 0,0 0-1 0 0,0 0 1 0 0,1 0 0 0 0,-1 0-1 0 0,2-2 296 0 0,-2 2-296 0 0,0 0 1 0 0,1 0 0 0 0,-1 0-1 0 0,0 0 1 0 0,0-1 0 0 0,0 1-1 0 0,0 0 1 0 0,0 0 0 0 0,0 0-1 0 0,0-1 1 0 0,0 1-1 0 0,0 0 1 0 0,0 0 0 0 0,0 0-1 0 0,0-1 1 0 0,0 1 0 0 0,4-15 660 0 0,-2 7-130 0 0,65-234 5125 0 0,-56 196-5006 0 0,22-57 896 0 0,-10 36-1052 0 0,51-148 341 0 0,-60 184-833 0 0,1 1 0 0 0,1 1 1 0 0,1 0-1 0 0,38-45 0 0 0,-54 72-21 0 0,-1 1 0 0 0,1 0 0 0 0,0 0 0 0 0,0 0 0 0 0,0 0 0 0 0,1 0 0 0 0,-1 0 0 0 0,0 0 0 0 0,0 0 0 0 0,0 1 0 0 0,1-1 0 0 0,-1 0 0 0 0,0 1 0 0 0,1-1 0 0 0,-1 1 0 0 0,1-1 0 0 0,-1 1 0 0 0,0 0 0 0 0,1 0 0 0 0,-1 0 1 0 0,3-1-1 0 0,-3 2-3 0 0,1-1 0 0 0,0 1 0 0 0,0 0 0 0 0,-1-1 0 0 0,1 1 0 0 0,-1 0 0 0 0,1 0 0 0 0,-1 0 0 0 0,1 0 0 0 0,-1 0 0 0 0,0 1 0 0 0,1-1 0 0 0,-1 0 0 0 0,0 0 0 0 0,0 1 0 0 0,0-1 0 0 0,1 3 0 0 0,23 38-24 0 0,-23-38-4 0 0,0 1 0 0 0,0-1 0 0 0,0 1 0 0 0,-1 0 0 0 0,0-1 0 0 0,0 1 0 0 0,0 0-1 0 0,0 6 1 0 0,-3 44-195 0 0,-12 76 0 0 0,-20 54 41 0 0,26-143 134 0 0,-103 362-808 0 0,88-334 718 0 0,3-9 36 0 0,8-27 22 0 0,-16 69-1 0 0,28-101 84 0 0,-1-2 0 0 0,1 1 0 0 0,0 0 0 0 0,0 0 0 0 0,0 0 0 0 0,-1 0 0 0 0,1 0 0 0 0,0 0 0 0 0,0 0 0 0 0,1 0 0 0 0,-1 0 0 0 0,0 0 0 0 0,0 0 0 0 0,0 0 0 0 0,1 0 0 0 0,-1 0 0 0 0,0 0 0 0 0,1 0 0 0 0,-1 0 0 0 0,2 2 0 0 0,-2-3 2 0 0,1 0 0 0 0,-1-1 0 0 0,0 1 0 0 0,1 0 0 0 0,-1 0-1 0 0,0 0 1 0 0,1 0 0 0 0,-1 0 0 0 0,0 0 0 0 0,1 0 0 0 0,-1-1 0 0 0,0 1-1 0 0,1 0 1 0 0,-1 0 0 0 0,0 0 0 0 0,0-1 0 0 0,1 1 0 0 0,-1 0 0 0 0,0 0-1 0 0,0-1 1 0 0,1 1 0 0 0,-1 0 0 0 0,0-1 0 0 0,0 1 0 0 0,0 0 0 0 0,1-1-1 0 0,7-12 22 0 0,-6 11-17 0 0,19-28 128 0 0,-10 16 7 0 0,17-33 1 0 0,7-21 62 0 0,66-123 143 0 0,-63 126-260 0 0,40-95-1 0 0,-78 159-86 0 0,16-38 153 0 0,1 1 0 0 0,2 1 0 0 0,28-42 0 0 0,-20 40 12 0 0,-10 14-43 0 0,23-27-1 0 0,-38 49-110 0 0,1 0 0 0 0,-1 1 0 0 0,1-1 0 0 0,0 1-1 0 0,0 0 1 0 0,0 0 0 0 0,0 0 0 0 0,0 0 0 0 0,0 1 0 0 0,1-1-1 0 0,6-1 1 0 0,-9 3-9 0 0,0-1 1 0 0,1 1-1 0 0,-1 0 0 0 0,0 0 0 0 0,1 0 0 0 0,-1 0 0 0 0,0 1 1 0 0,1-1-1 0 0,-1 0 0 0 0,0 0 0 0 0,0 1 0 0 0,1-1 0 0 0,-1 1 1 0 0,0-1-1 0 0,0 1 0 0 0,0 0 0 0 0,0-1 0 0 0,1 1 0 0 0,-1 0 1 0 0,0 0-1 0 0,0 0 0 0 0,-1-1 0 0 0,1 1 0 0 0,0 0 0 0 0,0 1 1 0 0,0-1-1 0 0,-1 0 0 0 0,1 0 0 0 0,0 0 0 0 0,-1 0 0 0 0,1 0 1 0 0,-1 1-1 0 0,1-1 0 0 0,-1 0 0 0 0,1 3 0 0 0,1 5 10 0 0,0 0 0 0 0,0 1 0 0 0,-1-1 0 0 0,-1 1 0 0 0,1 0 0 0 0,-1-1 0 0 0,-2 13 0 0 0,-16 69 152 0 0,7-40-112 0 0,0 10-1 0 0,-21 99 53 0 0,22-121-97 0 0,-2-1 0 0 0,-18 42 0 0 0,-82 180-60 0 0,64-126 30 0 0,46-122-25 0 0,5-9 30 0 0,-2-3 15 0 0,0-1 0 0 0,0 1 0 0 0,0-1 0 0 0,0 0-1 0 0,0 1 1 0 0,0-1 0 0 0,0 0 0 0 0,0 0 0 0 0,0 0 0 0 0,0 1-1 0 0,-1-1 1 0 0,1 0 0 0 0,0 0 0 0 0,0-2 0 0 0,228-403 160 0 0,-105 203-38 0 0,-70 118-66 0 0,91-129 43 0 0,-140 208-85 0 0,0-1 1 0 0,1 1-1 0 0,0 0 0 0 0,9-7 0 0 0,-13 12-10 0 0,-1 0-1 0 0,1 0 1 0 0,-1 0-1 0 0,1 0 1 0 0,-1 1-1 0 0,1-1 1 0 0,0 0-1 0 0,-1 1 1 0 0,1-1-1 0 0,0 1 1 0 0,-1 0-1 0 0,4-1 0 0 0,-4 1 0 0 0,0 1 0 0 0,0-1 0 0 0,0 0 0 0 0,-1 0 0 0 0,1 1 0 0 0,0-1 0 0 0,0 0 0 0 0,0 1 0 0 0,0-1 0 0 0,0 1-1 0 0,0-1 1 0 0,-1 1 0 0 0,1 0 0 0 0,0-1 0 0 0,0 1 0 0 0,-1 0 0 0 0,1-1 0 0 0,0 1 0 0 0,-1 0 0 0 0,1 0 0 0 0,-1 0-1 0 0,1 0 1 0 0,0 1 0 0 0,2 5 4 0 0,-1-1 0 0 0,0 1 0 0 0,0 0 0 0 0,0 0 0 0 0,-1 0-1 0 0,1 13 1 0 0,-1 48 31 0 0,-2-53-33 0 0,-1 59-2 0 0,-3-1 0 0 0,-28 134 0 0 0,17-134 1 0 0,-58 233-12 0 0,71-295-3 0 0,1-1 1 0 0,0 0 0 0 0,-1 17-1 0 0,2-26 14 0 0,1-1 0 0 0,0 0 0 0 0,0 0 0 0 0,0 0 0 0 0,0 0 0 0 0,0 0 0 0 0,0 0 0 0 0,0 1 0 0 0,0-1 0 0 0,0 0 0 0 0,0 0 0 0 0,0 0 0 0 0,0 0 0 0 0,0 0 0 0 0,0 0 0 0 0,0 1 0 0 0,0-1 0 0 0,1 0 0 0 0,-1 0 0 0 0,0 0 0 0 0,0 0 0 0 0,0 0 0 0 0,0 0 1 0 0,0 1-1 0 0,0-1 0 0 0,0 0 0 0 0,0 0 0 0 0,0 0 0 0 0,0 0 0 0 0,0 0 0 0 0,1 0 0 0 0,-1 0 0 0 0,0 0 0 0 0,0 0 0 0 0,0 0 0 0 0,0 0 0 0 0,0 0 0 0 0,0 1 0 0 0,1-1 0 0 0,-1 0 0 0 0,0 0 0 0 0,0 0 0 0 0,0 0 0 0 0,0 0 0 0 0,0 0 0 0 0,1 0 0 0 0,6-5-16 0 0,6-10-35 0 0,11-21-65 0 0,-1-1 0 0 0,19-41 0 0 0,-7 12-839 0 0,-1 5-3173 0 0,-2 7-1375 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32.629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56 419 1375 0 0,'-56'20'4334'0'0,"66"-43"-2954"0"0,13-13 553 0 0,45-56 0 0 0,-66 89-1881 0 0,49-54 796 0 0,100-88 0 0 0,-134 129-843 0 0,27-23 30 0 0,-38 35-31 0 0,-1 1-1 0 0,0-1 1 0 0,1 1-1 0 0,0 0 0 0 0,0 0 1 0 0,9-3-1 0 0,-13 6 0 0 0,-1-1 0 0 0,1 1-1 0 0,-1 0 1 0 0,1-1-1 0 0,-1 1 1 0 0,0 0 0 0 0,1 0-1 0 0,-1 0 1 0 0,1 0 0 0 0,-1 0-1 0 0,1 0 1 0 0,-1 1 0 0 0,1-1-1 0 0,-1 0 1 0 0,0 1-1 0 0,1-1 1 0 0,-1 1 0 0 0,1 0-1 0 0,-1-1 1 0 0,2 2 0 0 0,-1 0 5 0 0,-1-1 1 0 0,0 0 0 0 0,0 1 0 0 0,0 0 0 0 0,0-1-1 0 0,0 1 1 0 0,0 0 0 0 0,0-1 0 0 0,0 1 0 0 0,0 0 0 0 0,-1 0-1 0 0,1 0 1 0 0,0 3 0 0 0,0 4 30 0 0,-1 1 0 0 0,1 0 0 0 0,-2-1 0 0 0,-2 19 0 0 0,-1-4 12 0 0,-2 0 1 0 0,-1-1 0 0 0,-1 1-1 0 0,-17 33 1 0 0,5-11-4 0 0,-118 239 384 0 0,71-156-240 0 0,-32 57 152 0 0,66-132-176 0 0,-3 8 360 0 0,32-53-164 0 0,8-12-93 0 0,11-17 49 0 0,-11 15-249 0 0,164-238 1263 0 0,-39 50-864 0 0,-17 32-313 0 0,7-8-40 0 0,-95 139-104 0 0,1 1 0 0 0,2 2 0 0 0,0 0-1 0 0,35-24 1 0 0,-57 48-13 0 0,-1-1 0 0 0,0 2 0 0 0,1-1 0 0 0,0 0 0 0 0,-1 1 0 0 0,10-3 0 0 0,-12 5 0 0 0,-1-1 0 0 0,0 1 0 0 0,1 0 0 0 0,-1 0 0 0 0,1-1 0 0 0,-1 1 0 0 0,0 0 0 0 0,1 1 0 0 0,-1-1 0 0 0,0 0 0 0 0,1 0 0 0 0,-1 1 0 0 0,0-1 0 0 0,1 0 0 0 0,-1 1 0 0 0,0-1 0 0 0,1 1 0 0 0,-1 0 0 0 0,0-1 0 0 0,0 1 0 0 0,0 0 0 0 0,0 0 0 0 0,0 0 0 0 0,0 0 0 0 0,0 0 0 0 0,0 0 0 0 0,0 0 0 0 0,0 0 0 0 0,0 0 0 0 0,0 2 0 0 0,2 3 0 0 0,-1 0 0 0 0,1 0 0 0 0,-1 0 0 0 0,-1 1 0 0 0,0-1 0 0 0,1 0 0 0 0,-2 1 0 0 0,1-1 0 0 0,-1 1 0 0 0,0-1 0 0 0,-1 8 0 0 0,-2 13 26 0 0,-7 32 0 0 0,9-58-24 0 0,-10 48 74 0 0,-31 79 0 0 0,-30 43 42 0 0,61-148-106 0 0,-14 34 46 0 0,-74 155 24 0 0,-29 56-70 0 0,127-267-12 0 0,0 1 0 0 0,1 0 0 0 0,-1 0 0 0 0,0 0 0 0 0,1 0 0 0 0,-1 0 0 0 0,1 0 0 0 0,-1 0 0 0 0,1 0 0 0 0,0 1 0 0 0,0-1 0 0 0,0 0 0 0 0,0 0 0 0 0,1 0 0 0 0,-1 0 0 0 0,1 4 0 0 0,0-6 0 0 0,-1 1 1 0 0,1 0-1 0 0,-1-1 1 0 0,0 1 0 0 0,1-1-1 0 0,-1 1 1 0 0,1 0 0 0 0,-1-1-1 0 0,1 1 1 0 0,0-1 0 0 0,-1 0-1 0 0,1 1 1 0 0,-1-1 0 0 0,1 1-1 0 0,0-1 1 0 0,-1 0 0 0 0,1 0-1 0 0,1 1 1 0 0,0-1 3 0 0,0 1 0 0 0,-1-1-1 0 0,1 0 1 0 0,0 0 0 0 0,0-1 0 0 0,-1 1-1 0 0,1 0 1 0 0,0 0 0 0 0,-1-1 0 0 0,4 0 0 0 0,8-5-2 0 0,-1 1 1 0 0,0-2 0 0 0,0 1-1 0 0,16-14 1 0 0,42-38-6 0 0,90-104 103 0 0,-79 76-64 0 0,0-2-17 0 0,17-17-474 0 0,-59 69-61 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33.612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135 682 6911 0 0,'-1'6'254'0'0,"0"-4"-200"0"0,1-1 1 0 0,-1 1-1 0 0,1 0 1 0 0,-1-1-1 0 0,0 1 1 0 0,0-1-1 0 0,0 1 1 0 0,1-1-1 0 0,-1 0 1 0 0,-1 1 0 0 0,1-1-1 0 0,0 0 1 0 0,0 0-1 0 0,0 0 1 0 0,-1 0-1 0 0,1 0 1 0 0,0 0-1 0 0,-1 0 1 0 0,-1 1-1 0 0,-1 1 182 0 0,1 0-1 0 0,0 0 1 0 0,0 1-1 0 0,0-1 1 0 0,0 1-1 0 0,-3 4 1 0 0,-5 7 250 0 0,-48 58 2555 0 0,43-59-1203 0 0,18-21-1134 0 0,22-34 770 0 0,-16 30-1018 0 0,-1-2 0 0 0,11-23 0 0 0,-13 26-281 0 0,0 0 0 0 0,1 0 0 0 0,0 0-1 0 0,9-11 1 0 0,7-10 38 0 0,127-217 336 0 0,40-63 23 0 0,-174 286-572 0 0,-12 18 0 0 0,1 1 0 0 0,-1-1 0 0 0,1 1 0 0 0,1 0 0 0 0,-1 1 0 0 0,1-1 0 0 0,10-8 0 0 0,-15 14 0 0 0,0-1 0 0 0,0 1 0 0 0,1 0 0 0 0,-1 0 0 0 0,0-1 0 0 0,0 1 0 0 0,1 0 0 0 0,-1 0 0 0 0,0 0 0 0 0,1 0 0 0 0,-1-1 0 0 0,0 1 0 0 0,1 0 0 0 0,-1 0 0 0 0,0 0 0 0 0,1 0 0 0 0,-1 0 0 0 0,0 0 0 0 0,1 0 0 0 0,-1 0 0 0 0,0 0 0 0 0,1 0 0 0 0,-1 0 0 0 0,0 0 0 0 0,1 0 0 0 0,-1 0 0 0 0,1 0 0 0 0,-1 1 0 0 0,0-1 0 0 0,0 0 0 0 0,1 0 0 0 0,-1 0 0 0 0,0 0 0 0 0,1 1 0 0 0,-1-1 0 0 0,0 0 0 0 0,0 0 0 0 0,1 1 0 0 0,-1-1 0 0 0,0 0 0 0 0,0 0 0 0 0,1 1 0 0 0,-1-1 0 0 0,0 0 0 0 0,0 1 0 0 0,0-1 0 0 0,0 0 0 0 0,0 0 0 0 0,1 1 0 0 0,-1-1 0 0 0,0 1 0 0 0,0-1 0 0 0,0 0 0 0 0,0 1 0 0 0,1 20 0 0 0,-9 37-60 0 0,-2-1 0 0 0,-2 0 0 0 0,-23 64 0 0 0,-98 235-501 0 0,19-93 321 0 0,58-124-35 0 0,56-138 275 0 0,0 0-1 0 0,-1-1 0 0 0,1 1 1 0 0,0 0-1 0 0,0-1 0 0 0,-1 1 1 0 0,1 0-1 0 0,0-1 1 0 0,0 1-1 0 0,0 0 0 0 0,0-1 1 0 0,0 1-1 0 0,0 0 0 0 0,0-1 1 0 0,0 1-1 0 0,0 0 1 0 0,1 1-1 0 0,-1-2 1 0 0,0 0 0 0 0,1 0 0 0 0,-1 0 0 0 0,0 0 0 0 0,0 0 0 0 0,1 0-1 0 0,-1 0 1 0 0,0 0 0 0 0,1 0 0 0 0,-1 0 0 0 0,0 0 0 0 0,1 0 0 0 0,-1 0 0 0 0,0 0 0 0 0,1-1 0 0 0,-1 1 0 0 0,0 0 0 0 0,0 0 0 0 0,1 0 0 0 0,-1 0-1 0 0,0 0 1 0 0,0-1 0 0 0,1 1 0 0 0,-1 0 0 0 0,0-1 0 0 0,20-17 1 0 0,6-14 37 0 0,61-79 356 0 0,-24 5-36 0 0,-44 69-205 0 0,36-48 0 0 0,5-1-47 0 0,18-22-56 0 0,-61 87-46 0 0,0 0 0 0 0,40-33 0 0 0,-53 50-4 0 0,1 1 0 0 0,-1 0 0 0 0,1 0 0 0 0,-1 0 0 0 0,1 0 0 0 0,0 0 0 0 0,0 1 0 0 0,1 0 0 0 0,-1 0 0 0 0,0 1 0 0 0,1-1 0 0 0,-1 1 0 0 0,1 0 0 0 0,6 0 0 0 0,1 0 0 0 0,-2 0 0 0 0,-11 2 0 0 0,1-1 0 0 0,-1 1 0 0 0,1-1 0 0 0,-1 1 0 0 0,1-1 0 0 0,-1 1 0 0 0,1 0 0 0 0,-1-1 0 0 0,1 1 0 0 0,-1 0 0 0 0,0-1 0 0 0,1 1 0 0 0,-1 0 0 0 0,0-1 0 0 0,0 1 0 0 0,0 0 0 0 0,1 1 0 0 0,1 11 0 0 0,1 0 0 0 0,-2 0 0 0 0,0 0 0 0 0,-1 17 0 0 0,-7 53 0 0 0,4-55 0 0 0,-22 160 0 0 0,9-80 0 0 0,16-78 0 0 0,1-18 0 0 0,-1-12 0 0 0,0 0 0 0 0,0 0 0 0 0,0-1 0 0 0,0 1 0 0 0,0 0 0 0 0,1 0 0 0 0,-1 0 0 0 0,0 0 0 0 0,0 0 0 0 0,0 0 0 0 0,0 0 0 0 0,0 0 0 0 0,0 0 0 0 0,0 0 0 0 0,0 0 0 0 0,0 0 0 0 0,0 0 0 0 0,0 0 0 0 0,0 0 0 0 0,0 0 0 0 0,0 0 0 0 0,0 0 0 0 0,0 0 0 0 0,0 0 0 0 0,0 0 0 0 0,1 0 0 0 0,-1 0 0 0 0,0 0 0 0 0,0 0 0 0 0,0 0 0 0 0,0 0 0 0 0,0 0 0 0 0,0 0 0 0 0,0 0 0 0 0,0 0 0 0 0,0 0 0 0 0,0 0 0 0 0,0 0 0 0 0,0 0 0 0 0,0 0 0 0 0,0 0 0 0 0,0 0 0 0 0,0 0 0 0 0,1 0 0 0 0,-1 0 0 0 0,1-6 0 0 0,6-11 0 0 0,-7 16 0 0 0,1 1 0 0 0,-1 0 0 0 0,1-1 0 0 0,-1 1 0 0 0,1 0 0 0 0,-1 0 0 0 0,1-1 0 0 0,-1 1 0 0 0,1 0 0 0 0,-1 0 0 0 0,1 0 0 0 0,-1 0 0 0 0,1-1 0 0 0,-1 1 0 0 0,1 0 0 0 0,-1 0 0 0 0,1 0 0 0 0,-1 0 0 0 0,1 0 0 0 0,-1 0 0 0 0,1 1 0 0 0,-1-1 0 0 0,1 0 0 0 0,-1 0 0 0 0,1 0 0 0 0,-1 0 0 0 0,1 1 0 0 0,-1-1 0 0 0,1 0 0 0 0,-1 0 0 0 0,1 1 0 0 0,0 0 0 0 0,-1-1-9 0 0,1 1 1 0 0,0-1-1 0 0,0 0 0 0 0,-1 1 0 0 0,1-1 0 0 0,0 0 1 0 0,0 1-1 0 0,-1-1 0 0 0,1 0 0 0 0,0 0 0 0 0,0 0 1 0 0,0 1-1 0 0,-1-1 0 0 0,1 0 0 0 0,0 0 0 0 0,0 0 1 0 0,0 0-1 0 0,0-1 0 0 0,-1 1 0 0 0,1 0 0 0 0,0 0 1 0 0,0 0-1 0 0,0-1 0 0 0,-1 1 0 0 0,1 0 0 0 0,0-1 1 0 0,0 1-1 0 0,-1-1 0 0 0,2 0 0 0 0,12-10-255 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34.660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113 492 9671 0 0,'0'0'34'0'0,"-1"0"-1"0"0,1-1 0 0 0,-1 1 1 0 0,1 0-1 0 0,-1 0 0 0 0,1 0 0 0 0,-1-1 1 0 0,1 1-1 0 0,-1 0 0 0 0,0 0 1 0 0,1 0-1 0 0,-1 0 0 0 0,1 0 0 0 0,-1 0 1 0 0,0 0-1 0 0,1 0 0 0 0,-1 0 1 0 0,1 0-1 0 0,-1 1 0 0 0,0-1 0 0 0,1 0 1 0 0,-1 0-1 0 0,1 0 0 0 0,-1 1 1 0 0,1-1-1 0 0,-1 0 0 0 0,1 1 0 0 0,-1-1 1 0 0,1 0-1 0 0,-1 1 0 0 0,-3 2 370 0 0,-1 0-1 0 0,1 0 0 0 0,-1 0 0 0 0,0-1 0 0 0,0 0 0 0 0,0 0 1 0 0,-8 2-1 0 0,-7 4 880 0 0,19-8-1200 0 0,0 1 0 0 0,0-1 1 0 0,1 0-1 0 0,-1 1 0 0 0,0-1 0 0 0,0 0 0 0 0,0 0 0 0 0,0 1 0 0 0,0-1 0 0 0,1 0 0 0 0,-1 0 0 0 0,0 0 1 0 0,0 0-1 0 0,0 0 0 0 0,0 0 0 0 0,0 0 0 0 0,0-1 0 0 0,0 1 0 0 0,1 0 0 0 0,-1 0 0 0 0,0-1 0 0 0,-1 0 1 0 0,1 0-14 0 0,0 1 0 0 0,0-1 0 0 0,1 0 0 0 0,-1 0 0 0 0,1 0 1 0 0,-1 0-1 0 0,0 0 0 0 0,1 0 0 0 0,0 0 0 0 0,-1 0 1 0 0,1 0-1 0 0,0 0 0 0 0,-1 0 0 0 0,1 0 0 0 0,0 0 0 0 0,0-1 1 0 0,0 1-1 0 0,0 0 0 0 0,0-1 0 0 0,0 0 0 0 0,0-1 0 0 0,1 1 0 0 0,-1-1-1 0 0,1 1 1 0 0,-1 0 0 0 0,1 0 0 0 0,0-1-1 0 0,0 1 1 0 0,0 0 0 0 0,0 0 0 0 0,0 0-1 0 0,3-4 1 0 0,21-21 471 0 0,-5 8-363 0 0,8-16 11 0 0,28-48-1 0 0,-3 5-77 0 0,-18 29-103 0 0,-11 13 32 0 0,59-64-1 0 0,-77 94-38 0 0,1 0 1 0 0,-1 1-1 0 0,1-1 0 0 0,12-6 0 0 0,-18 11 0 0 0,1 0-1 0 0,-1 0 1 0 0,1 1 0 0 0,-1-1-1 0 0,1 0 1 0 0,0 1-1 0 0,-1-1 1 0 0,1 1 0 0 0,0-1-1 0 0,0 1 1 0 0,-1 0-1 0 0,1 0 1 0 0,0 0 0 0 0,0 0-1 0 0,-1 0 1 0 0,1 0-1 0 0,0 0 1 0 0,0 0 0 0 0,-1 1-1 0 0,1-1 1 0 0,0 1-1 0 0,-1-1 1 0 0,1 1 0 0 0,0 0-1 0 0,-1 0 1 0 0,1 0-1 0 0,-1 0 1 0 0,3 2 0 0 0,0 1-5 0 0,0 1 0 0 0,0 0 0 0 0,-1 0 0 0 0,0 0 1 0 0,0 1-1 0 0,-1-1 0 0 0,1 0 0 0 0,-1 1 1 0 0,0 0-1 0 0,0 0 0 0 0,-1-1 0 0 0,0 1 1 0 0,1 9-1 0 0,-1 7-33 0 0,0 1-1 0 0,-3 26 1 0 0,-8 38-65 0 0,-31 126-1 0 0,13-81 55 0 0,-37 104 49 0 0,20-85 0 0 0,44-148 0 0 0,0 1 0 0 0,0 0 0 0 0,0 0 0 0 0,0 0 0 0 0,1 0 0 0 0,0-1 0 0 0,-1 1 0 0 0,1 0 0 0 0,1 0 0 0 0,-1 0 0 0 0,0 0 0 0 0,1 0 0 0 0,0 0 0 0 0,0 0 0 0 0,0-1 0 0 0,1 1 0 0 0,-1 0 0 0 0,1-1 0 0 0,3 6 0 0 0,-5-9 1 0 0,1 1 0 0 0,-1-1 0 0 0,1 1-1 0 0,0-1 1 0 0,-1 1 0 0 0,1-1 0 0 0,0 0-1 0 0,-1 1 1 0 0,1-1 0 0 0,0 0 0 0 0,0 0 0 0 0,-1 0-1 0 0,1 1 1 0 0,0-1 0 0 0,0 0 0 0 0,-1 0 0 0 0,1 0-1 0 0,0 0 1 0 0,0 0 0 0 0,-1 0 0 0 0,1-1-1 0 0,0 1 1 0 0,0 0 0 0 0,-1 0 0 0 0,3-1 0 0 0,18-9 39 0 0,-18 9-34 0 0,6-5 34 0 0,1-1-1 0 0,-1 1 1 0 0,-1-1 0 0 0,13-13-1 0 0,29-36 139 0 0,-32 31-123 0 0,0 0 1 0 0,21-41-1 0 0,21-58 145 0 0,-30 59-161 0 0,-24 52-39 0 0,-2 4 0 0 0,0 0 0 0 0,0 1 0 0 0,9-12 0 0 0,-12 18 0 0 0,1 0 0 0 0,0 0 0 0 0,0 0 0 0 0,0 0 0 0 0,0 0 0 0 0,0 1 0 0 0,0-1 0 0 0,0 1 0 0 0,1-1 0 0 0,-1 1 0 0 0,0 0 0 0 0,1 0 0 0 0,-1 0 0 0 0,1 0 0 0 0,-1 0 0 0 0,6 0 0 0 0,-5 1 0 0 0,0-1 0 0 0,1 0 0 0 0,-1 0 0 0 0,0 0 0 0 0,0 0 0 0 0,0 0 0 0 0,0-1 0 0 0,0 1 0 0 0,0-1 0 0 0,0 0 0 0 0,0 0 0 0 0,4-4 0 0 0,-1-1 0 0 0,1 0 0 0 0,-1-1 0 0 0,5-8 0 0 0,8-9 0 0 0,-18 23-2 0 0,0 0 0 0 0,1 1 0 0 0,0-1 0 0 0,0 0 0 0 0,-1 1 0 0 0,1 0 0 0 0,0-1 0 0 0,0 1 0 0 0,0 0 0 0 0,0 0 0 0 0,0 0 0 0 0,0 0 0 0 0,1 1 0 0 0,-1-1 0 0 0,4 0 0 0 0,-5 1 1 0 0,0 0 0 0 0,0 0 0 0 0,0 0 0 0 0,0 0 0 0 0,0 0 0 0 0,0 0 0 0 0,0 1 0 0 0,0-1 0 0 0,0 0 0 0 0,0 1 1 0 0,0-1-1 0 0,0 1 0 0 0,0-1 0 0 0,0 1 0 0 0,0-1 0 0 0,0 1 0 0 0,0 0 0 0 0,-1-1 0 0 0,1 1 0 0 0,0 0 0 0 0,0 0 0 0 0,-1 0 0 0 0,1 0 0 0 0,-1-1 0 0 0,1 1 0 0 0,0 0 0 0 0,-1 0 0 0 0,0 0 0 0 0,1 0 0 0 0,-1 0 0 0 0,0 0 0 0 0,1 2 0 0 0,1 9 1 0 0,0 1 0 0 0,-2-1 0 0 0,1 0 0 0 0,-1 1 0 0 0,-1-1 0 0 0,-2 14 0 0 0,2-17 0 0 0,-1 20 0 0 0,-2 1 0 0 0,-1-1 0 0 0,-2 0 0 0 0,-15 46 0 0 0,12-47 2 0 0,-8 40 0 0 0,-4 11-22 0 0,-1-13-51 0 0,-14 43-104 0 0,31-87 104 0 0,1-1 1 0 0,1 1 0 0 0,-1 24-1 0 0,4-41 60 0 0,1 0-1 0 0,0 0 1 0 0,1 0 0 0 0,1 7-1 0 0,-2-11 9 0 0,0 0 0 0 0,0-1 0 0 0,0 1-1 0 0,0 0 1 0 0,0-1 0 0 0,1 1 0 0 0,-1 0-1 0 0,0-1 1 0 0,0 1 0 0 0,1-1 0 0 0,-1 1 0 0 0,0 0-1 0 0,1-1 1 0 0,-1 1 0 0 0,1-1 0 0 0,-1 1 0 0 0,1-1-1 0 0,-1 1 1 0 0,1-1 0 0 0,-1 1 0 0 0,1-1-1 0 0,-1 0 1 0 0,1 1 0 0 0,0-1 0 0 0,-1 0 0 0 0,1 0-1 0 0,-1 1 1 0 0,1-1 0 0 0,0 0 0 0 0,-1 0 0 0 0,1 0-1 0 0,0 0 1 0 0,-1 0 0 0 0,1 0 0 0 0,0 0-1 0 0,-1 0 1 0 0,1 0 0 0 0,0 0 0 0 0,-1 0 0 0 0,1 0-1 0 0,1-1 1 0 0,6-3 2 0 0,0 0-1 0 0,0 0 0 0 0,0-1 1 0 0,-1 0-1 0 0,0-1 1 0 0,0 0-1 0 0,0 0 0 0 0,-1 0 1 0 0,9-12-1 0 0,63-95 51 0 0,-43 59-34 0 0,11-14-1372 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35.729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38 774 5527 0 0,'-2'0'135'0'0,"-18"3"229"0"0,20-2-344 0 0,-1-1 1 0 0,0 0 0 0 0,0 0 0 0 0,1 0 0 0 0,-1 0-1 0 0,0 0 1 0 0,0 0 0 0 0,1 0 0 0 0,-1 0-1 0 0,0 0 1 0 0,0-1 0 0 0,1 1 0 0 0,-1 0 0 0 0,0 0-1 0 0,1-1 1 0 0,-1 1 0 0 0,0 0 0 0 0,1-1-1 0 0,-1 1 1 0 0,0-1 0 0 0,6-18 1235 0 0,5-8-158 0 0,0 0-1 0 0,2 0 1 0 0,20-33-1 0 0,55-74 1342 0 0,-35 56-1389 0 0,-7 9 203 0 0,70-149 0 0 0,-104 193-988 0 0,-3 7 200 0 0,-1 1 1 0 0,10-37 415 0 0,-18 57-595 0 0,-3 13 6 0 0,-6 21-76 0 0,-102 344-80 0 0,-13-72-854 0 0,43-111 416 0 0,66-161 291 0 0,9-22 11 0 0,0 0 0 0 0,2 1 0 0 0,-1 0 0 0 0,-4 27 0 0 0,11-31-2 0 0,-1-11 2 0 0,0-1 0 0 0,0 0 0 0 0,0 0 0 0 0,0 0 0 0 0,0 1 0 0 0,1-1 0 0 0,-1 0 0 0 0,0 0 0 0 0,0 0-1 0 0,0 0 1 0 0,0 0 0 0 0,1 1 0 0 0,-1-1 0 0 0,0 0 0 0 0,0 0 0 0 0,0 0 0 0 0,1 0 0 0 0,-1 0 0 0 0,0 0 0 0 0,0 0 0 0 0,1 0 0 0 0,-1 0 0 0 0,0 0-1 0 0,0 0 1 0 0,1 0 0 0 0,-1 0 0 0 0,0 0 0 0 0,2 0 2 0 0,0-1 0 0 0,0 0-1 0 0,-1 1 1 0 0,1-1 0 0 0,-1 0-1 0 0,1 0 1 0 0,-1 0 0 0 0,1 0-1 0 0,-1 0 1 0 0,0-1 0 0 0,2-1-1 0 0,186-196 745 0 0,-51 51-472 0 0,-60 56-260 0 0,-42 48-16 0 0,-32 39-1 0 0,2-1 0 0 0,-1 0-1 0 0,0 1 1 0 0,1 0 0 0 0,0 0 0 0 0,0 1-1 0 0,1 0 1 0 0,-1 0 0 0 0,1 0-1 0 0,10-3 1 0 0,-10 5 0 0 0,-1 0 0 0 0,1 0 0 0 0,0 1 0 0 0,-1 0 0 0 0,1 1 0 0 0,0 0 0 0 0,0 0 0 0 0,0 0 0 0 0,0 1 0 0 0,-1 0 0 0 0,12 2 0 0 0,-14-2 3 0 0,0 1 0 0 0,1-1 0 0 0,-1 1 0 0 0,0-1 0 0 0,-1 1 0 0 0,1 1 0 0 0,0-1 0 0 0,0 0 0 0 0,-1 1 0 0 0,1 0 0 0 0,-1-1 0 0 0,0 2 0 0 0,0-1 0 0 0,3 3 0 0 0,-3 0 0 0 0,1-1 0 0 0,-1 1 0 0 0,0 0 0 0 0,-1-1 0 0 0,0 1 0 0 0,1 0 0 0 0,-2 1 0 0 0,3 9 0 0 0,-2 6 0 0 0,0 1 0 0 0,-2 0 0 0 0,0-1 0 0 0,-5 28 0 0 0,2-23-8 0 0,-2-1 0 0 0,-1 1 0 0 0,-16 43 0 0 0,-40 70-24 0 0,103-249 18 0 0,-10 24-1873 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36.236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212 257 8751 0 0,'-5'-2'274'0'0,"0"-1"-1"0"0,1 0 1 0 0,-1 0-1 0 0,1 0 1 0 0,0-1-1 0 0,-5-4 1 0 0,7 5-86 0 0,-1 1 0 0 0,0 0 1 0 0,0 0-1 0 0,1 1 0 0 0,-1-1 0 0 0,-6-2 0 0 0,6 3 57 0 0,-1 0-1 0 0,1-1 0 0 0,0 0 1 0 0,0 0-1 0 0,0 0 0 0 0,0 0 1 0 0,-5-5-1 0 0,-5-9 709 0 0,0-2 0 0 0,-18-33 0 0 0,16 26-491 0 0,-28-50 622 0 0,39 67-1047 0 0,2 5 30 0 0,2 4 9 0 0,0 8 32 0 0,2-12-108 0 0,1 6 0 0 0,2 10 0 0 0,4 29 0 0 0,-8-36 0 0 0,3 8 0 0 0,-4-13 0 0 0,0-1 0 0 0,1 0 0 0 0,-1 0 0 0 0,0 0 0 0 0,0 0 0 0 0,0 1 0 0 0,0-1 0 0 0,0 0 0 0 0,1 0 0 0 0,-1 0 0 0 0,0 0 0 0 0,0 0 0 0 0,0 0 0 0 0,0 1 0 0 0,1-1 0 0 0,-1 0 0 0 0,0 0 0 0 0,0 0 0 0 0,0 0 0 0 0,1 0 0 0 0,-1 0 0 0 0,0 0 0 0 0,0 0 0 0 0,0 0 0 0 0,1 0 0 0 0,-1 0 0 0 0,0 0 0 0 0,0 0 0 0 0,0 0 0 0 0,1 0 0 0 0,-1 0 0 0 0,0 0 0 0 0,0 0 0 0 0,0 0 0 0 0,1 0 0 0 0,-1-1 0 0 0,0 1 0 0 0,0 0 0 0 0,1 0 0 0 0,-1 0 0 0 0,1 0 0 0 0,-1 0 0 0 0,1 0 0 0 0,0 0 0 0 0,-1 0 0 0 0,1 0 0 0 0,0 0 0 0 0,-1 0 0 0 0,1 0 0 0 0,-1 1 0 0 0,1-1 0 0 0,0 0 0 0 0,-1 0 0 0 0,1 1 0 0 0,-1-1 0 0 0,1 0 0 0 0,-1 1 0 0 0,1-1 0 0 0,-1 0 0 0 0,1 1 0 0 0,-1-1 0 0 0,1 1 0 0 0,-1-1 0 0 0,0 1 0 0 0,1-1 0 0 0,-1 1 0 0 0,1 0 0 0 0,10 18 0 0 0,-8-12 13 0 0,-1 1-1 0 0,1 1 1 0 0,-2-1-1 0 0,1 0 0 0 0,0 14 1 0 0,-1 47 104 0 0,-1-46-95 0 0,-6 90 116 0 0,1 15-138 0 0,5-115 0 0 0,1 7 0 0 0,-1-1 0 0 0,2 1 0 0 0,7 29 0 0 0,-9-47-2 0 0,0-1 0 0 0,1 1 0 0 0,-1 0 0 0 0,1 0 0 0 0,0-1 0 0 0,0 1 0 0 0,-1 0 0 0 0,1-1 0 0 0,0 1 0 0 0,1-1 0 0 0,-1 1 0 0 0,0-1-1 0 0,0 1 1 0 0,0-1 0 0 0,1 0 0 0 0,-1 0 0 0 0,1 0 0 0 0,-1 0 0 0 0,1 0 0 0 0,-1 0 0 0 0,1 0 0 0 0,0 0 0 0 0,-1 0 0 0 0,5 0 0 0 0,-2 0-1 0 0,1-1 0 0 0,0 0 0 0 0,0 0 0 0 0,0 0 0 0 0,0-1 0 0 0,0 0 0 0 0,0 1 0 0 0,4-3 0 0 0,-5 2-204 0 0,-1-1 1 0 0,0 1-1 0 0,0-1 1 0 0,0 0-1 0 0,0 1 1 0 0,0-1-1 0 0,0-1 1 0 0,3-3-1 0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37.269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47 447 4607 0 0,'-4'4'147'0'0,"1"0"0"0"0,0 1 0 0 0,1 0 0 0 0,-1-1 0 0 0,1 1 0 0 0,0 0 0 0 0,0 0 0 0 0,-1 6 0 0 0,-2 5 1232 0 0,-12 31 1 0 0,20-55-628 0 0,2 1 0 0 0,-1-1 1 0 0,1 1-1 0 0,0 0 1 0 0,1 0-1 0 0,9-9 0 0 0,-11 14-652 0 0,-1 0 0 0 0,0 0 0 0 0,0 0 0 0 0,0-1 0 0 0,0 1 0 0 0,0-1 0 0 0,0 0 0 0 0,0 1 0 0 0,-1-1 0 0 0,1-1 0 0 0,-1 1 0 0 0,0 0 0 0 0,0-1 0 0 0,3-6 0 0 0,7-17 235 0 0,-6 13-86 0 0,0 1 0 0 0,11-17 1 0 0,-13 25-159 0 0,0-1 0 0 0,1 1 0 0 0,-1 0 0 0 0,1 0 0 0 0,1 0 0 0 0,-1 0 0 0 0,0 1 0 0 0,9-4 0 0 0,-2-1 37 0 0,0 1 0 0 0,0-1 0 0 0,-1-1 0 0 0,0 0 1 0 0,10-12-1 0 0,42-60 262 0 0,-47 58-337 0 0,1 2 0 0 0,1 0-1 0 0,28-27 1 0 0,-38 42-39 0 0,1 1-1 0 0,0-1 1 0 0,0 1-1 0 0,18-8 0 0 0,-23 12-15 0 0,0 1 0 0 0,0-1 0 0 0,0 1 0 0 0,0 0 0 0 0,0 0 0 0 0,0 0 0 0 0,1 0 0 0 0,-1 1 0 0 0,0-1 0 0 0,1 1 0 0 0,-1 1-1 0 0,0-1 1 0 0,0 0 0 0 0,8 2 0 0 0,-11-1-11 0 0,1 0 0 0 0,0 0 0 0 0,0 0-1 0 0,-1 0 1 0 0,1 0 0 0 0,0 1 0 0 0,-1-1-1 0 0,1 0 1 0 0,-1 1 0 0 0,0-1 0 0 0,1 1 0 0 0,-1 0-1 0 0,0-1 1 0 0,0 1 0 0 0,0 0 0 0 0,0 0-1 0 0,1 2 1 0 0,1 4-32 0 0,0 1-1 0 0,2 13 0 0 0,-2-10 1 0 0,2 5-12 0 0,-3-10 12 0 0,0 1 0 0 0,0-1 0 0 0,-1 1 0 0 0,0-1 1 0 0,1 10-1 0 0,-4 19-34 0 0,-1-1 0 0 0,-1-1 0 0 0,-2 1 0 0 0,-16 52 0 0 0,-58 135 6 0 0,18-56 227 0 0,54-142-118 0 0,-19 62 89 0 0,23-71-43 0 0,1 0-1 0 0,1 1 1 0 0,-2 25-1 0 0,4-38-45 0 0,1 0 1 0 0,-1 0 0 0 0,0-1-1 0 0,1 1 1 0 0,-1 0-1 0 0,2 3 1 0 0,-2-6-29 0 0,0 0 1 0 0,1 1-1 0 0,-1-1 1 0 0,0 1-1 0 0,0-1 1 0 0,0 0-1 0 0,1 1 1 0 0,-1-1-1 0 0,0 0 1 0 0,0 1-1 0 0,1-1 1 0 0,-1 0-1 0 0,0 0 1 0 0,0 1-1 0 0,1-1 1 0 0,-1 0-1 0 0,0 0 1 0 0,1 1-1 0 0,-1-1 1 0 0,0 0-1 0 0,1 0 1 0 0,-1 0-1 0 0,1 0 1 0 0,-1 1-1 0 0,0-1 1 0 0,1 0-1 0 0,-1 0 1 0 0,1 0-1 0 0,-1 0 0 0 0,0 0 1 0 0,1 0-1 0 0,-1 0 1 0 0,1 0-1 0 0,-1 0 1 0 0,0 0-1 0 0,1 0 1 0 0,-1-1-1 0 0,1 1 1 0 0,-1 0-1 0 0,0 0 1 0 0,1 0-1 0 0,-1 0 1 0 0,0-1-1 0 0,1 1 1 0 0,-1 0-1 0 0,0 0 1 0 0,1-1-1 0 0,-1 1 1 0 0,0 0-1 0 0,1-1 1 0 0,-1 1-1 0 0,9-9 77 0 0,-1-1 0 0 0,-1 1 0 0 0,0-1 0 0 0,0-1-1 0 0,8-15 1 0 0,1-3 38 0 0,92-128 461 0 0,-25 36-330 0 0,2-4-115 0 0,-67 102-130 0 0,1 1-1 0 0,1 0 0 0 0,24-20 1 0 0,-40 38-3 0 0,1 1 1 0 0,-1 0-1 0 0,1-1 1 0 0,-1 2 0 0 0,1-1-1 0 0,0 0 1 0 0,7-2-1 0 0,-10 5-6 0 0,0-1-1 0 0,0 1 1 0 0,0 0-1 0 0,0 0 1 0 0,0-1-1 0 0,0 1 1 0 0,0 1-1 0 0,0-1 1 0 0,0 0-1 0 0,0 0 1 0 0,0 1-1 0 0,0-1 1 0 0,0 1-1 0 0,0-1 1 0 0,0 1 0 0 0,0 0-1 0 0,0 0 1 0 0,0 0-1 0 0,-1 0 1 0 0,1 0-1 0 0,0 1 1 0 0,2 1-1 0 0,-1 0-3 0 0,0 1 0 0 0,0 0 0 0 0,0-1 0 0 0,0 1 0 0 0,0 0-1 0 0,-1 1 1 0 0,0-1 0 0 0,0 0 0 0 0,0 1 0 0 0,0-1 0 0 0,-1 1 0 0 0,1-1 0 0 0,-1 1 0 0 0,-1 0-1 0 0,2 8 1 0 0,-2 6 8 0 0,0-1-1 0 0,-4 32 1 0 0,2-33-9 0 0,-15 107 100 0 0,-2 16 634 0 0,18-136-720 0 0,1-1-1 0 0,0 0 0 0 0,0 0 1 0 0,0 1-1 0 0,1-1 1 0 0,-1 0-1 0 0,1 0 1 0 0,0 1-1 0 0,0-1 1 0 0,0 0-1 0 0,0 0 0 0 0,0 0 1 0 0,1 0-1 0 0,-1 0 1 0 0,3 3-1 0 0,-3-5-7 0 0,0 0 0 0 0,1 0 0 0 0,-1 0 0 0 0,0 0 0 0 0,1 0 0 0 0,-1 0 1 0 0,1 0-1 0 0,-1 0 0 0 0,1 0 0 0 0,-1 0 0 0 0,1-1 0 0 0,0 1 0 0 0,-1-1 0 0 0,1 1 0 0 0,0-1 0 0 0,-1 0 0 0 0,1 0 0 0 0,0 0 0 0 0,-1 1 0 0 0,1-2 0 0 0,0 1 1 0 0,0 0-1 0 0,-1 0 0 0 0,1 0 0 0 0,0-1 0 0 0,-1 1 0 0 0,1-1 0 0 0,0 0 0 0 0,-1 1 0 0 0,3-2 0 0 0,6-3-237 0 0,-1-1 0 0 0,1 0 0 0 0,14-12 0 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25:38.306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181 604 6911 0 0,'-48'-19'2342'0'0,"38"14"-1865"0"0,-1-1 0 0 0,1-1 0 0 0,0 0 0 0 0,0 0 1 0 0,1-1-1 0 0,0-1 0 0 0,0 1 0 0 0,-11-16 0 0 0,16 19-297 0 0,0-1 1 0 0,0 0-1 0 0,1 0 0 0 0,-1 0 0 0 0,1 0 1 0 0,1-1-1 0 0,0 1 0 0 0,-1-1 0 0 0,2 0 1 0 0,-1 1-1 0 0,1-1 0 0 0,0 0 0 0 0,1 0 1 0 0,-1 0-1 0 0,1 0 0 0 0,2-11 0 0 0,0 7-126 0 0,1 0 0 0 0,0 0 0 0 0,0 0 0 0 0,1 0 0 0 0,1 1 0 0 0,0 0 0 0 0,0 0 0 0 0,13-17-1 0 0,-8 14 63 0 0,1 0-1 0 0,1 0 0 0 0,0 1 0 0 0,1 1 0 0 0,16-12 0 0 0,13-4 188 0 0,2 2-1 0 0,89-37 1 0 0,-129 60-303 0 0,37-15 0 0 0,76-23 0 0 0,-103 36 0 0 0,0 1 0 0 0,1 1 0 0 0,-1 0 0 0 0,0 1 0 0 0,1 1 0 0 0,0 0 0 0 0,-1 1 0 0 0,0 0 0 0 0,22 5 0 0 0,-31-4 4 0 0,1-1 1 0 0,-1 1-1 0 0,0 1 0 0 0,0-1 0 0 0,0 1 1 0 0,0-1-1 0 0,0 2 0 0 0,0-1 0 0 0,-1 0 0 0 0,1 1 1 0 0,-1 0-1 0 0,0 0 0 0 0,0 0 0 0 0,0 1 1 0 0,-1-1-1 0 0,0 1 0 0 0,5 8 0 0 0,-4-4 12 0 0,0 0-1 0 0,-1 0 1 0 0,0 0 0 0 0,-1 1-1 0 0,0-1 1 0 0,0 1-1 0 0,-1 0 1 0 0,0-1 0 0 0,-1 17-1 0 0,-3 28 169 0 0,-3-1 0 0 0,-20 86 0 0 0,-43 102-16 0 0,11-35-168 0 0,55-196 0 0 0,-1 0 0 0 0,-9 18 0 0 0,-1 2 0 0 0,12-26 9 0 0,1 1-1 0 0,0-1 1 0 0,0 0-1 0 0,0 1 1 0 0,1-1 0 0 0,-1 9-1 0 0,1-12-2 0 0,0-1 0 0 0,0 0-1 0 0,0 0 1 0 0,0 1 0 0 0,0-1 0 0 0,0 0-1 0 0,0 1 1 0 0,0-1 0 0 0,0 0-1 0 0,1 1 1 0 0,-1-1 0 0 0,0 0 0 0 0,0 0-1 0 0,0 1 1 0 0,0-1 0 0 0,0 0-1 0 0,1 0 1 0 0,-1 1 0 0 0,0-1 0 0 0,0 0-1 0 0,0 0 1 0 0,1 1 0 0 0,-1-1-1 0 0,0 0 1 0 0,0 0 0 0 0,1 0 0 0 0,-1 0-1 0 0,0 1 1 0 0,0-1 0 0 0,1 0-1 0 0,-1 0 1 0 0,0 0 0 0 0,1 0 0 0 0,-1 0-1 0 0,0 0 1 0 0,0 0 0 0 0,1 0 0 0 0,-1 0-1 0 0,0 0 1 0 0,1 0 0 0 0,-1 0-1 0 0,0 0 1 0 0,1 0 0 0 0,-1 0 0 0 0,0 0-1 0 0,0 0 1 0 0,1 0 0 0 0,-1 0-1 0 0,0 0 1 0 0,1 0 0 0 0,-1-1 0 0 0,0 1-1 0 0,0 0 1 0 0,1 0 0 0 0,-1-1-1 0 0,14-9 241 0 0,-14 10-238 0 0,1-1 1 0 0,-1 0 0 0 0,0 1 0 0 0,1-1 0 0 0,-1 0 0 0 0,1 1 0 0 0,-1-1 0 0 0,1 1 0 0 0,-1-1 0 0 0,1 1 0 0 0,0-1 0 0 0,-1 1 0 0 0,1 0-1 0 0,-1-1 1 0 0,1 1 0 0 0,0 0 0 0 0,0-1 0 0 0,-1 1 0 0 0,1 0 0 0 0,0 0 0 0 0,-1-1 0 0 0,1 1 0 0 0,0 0 0 0 0,0 0 0 0 0,0 0 0 0 0,1 0-2 0 0,-1 0 0 0 0,0 0 0 0 0,1 0 0 0 0,-1-1 0 0 0,0 1 0 0 0,0 0 0 0 0,1-1 0 0 0,-1 1 0 0 0,0-1 0 0 0,0 0 0 0 0,0 1 0 0 0,0-1 0 0 0,0 0 0 0 0,0 1 0 0 0,2-3 0 0 0,51-55 167 0 0,-34 42-117 0 0,-12 10-31 0 0,0-1 0 0 0,0 0 0 0 0,12-14 1 0 0,28-47-9 0 0,-31 42 5 0 0,1 0 0 0 0,35-36-1 0 0,-21 28-22 0 0,-20 20 0 0 0,1 1 0 0 0,0 0 0 0 0,15-11 0 0 0,-26 22 1 0 0,0 1 0 0 0,0 0 0 0 0,0 0 0 0 0,0 0 0 0 0,0 0 0 0 0,0 0 0 0 0,0 0 0 0 0,0 1 0 0 0,0-1 0 0 0,0 1 0 0 0,0-1 0 0 0,1 1 0 0 0,-1 0-1 0 0,0 0 1 0 0,0 0 0 0 0,0 0 0 0 0,0 0 0 0 0,1 0 0 0 0,-1 1 0 0 0,0-1 0 0 0,0 1 0 0 0,0-1 0 0 0,0 1 0 0 0,0 0 0 0 0,3 1 0 0 0,-2 0 4 0 0,-1 0 1 0 0,1 0 0 0 0,-1 0-1 0 0,0 0 1 0 0,1 0-1 0 0,-1 1 1 0 0,0-1 0 0 0,0 1-1 0 0,-1-1 1 0 0,1 1-1 0 0,-1 0 1 0 0,1 0 0 0 0,-1-1-1 0 0,0 1 1 0 0,0 0-1 0 0,0 0 1 0 0,1 6 0 0 0,0 19 10 0 0,0-1 1 0 0,-2 1-1 0 0,-2-1 1 0 0,-6 45-1 0 0,-18 53 58 0 0,17-86-59 0 0,1 0 1 0 0,1 1 0 0 0,0 48-1 0 0,7-85-15 0 0,0 1 0 0 0,1-1 0 0 0,0 0 0 0 0,-1 1 0 0 0,1-1 0 0 0,1 0 0 0 0,-1 1 0 0 0,0-1 0 0 0,1 0 0 0 0,0 0 0 0 0,-1 0 0 0 0,1 0 0 0 0,1 0 0 0 0,-1-1 0 0 0,5 6 0 0 0,-7-8 0 0 0,1 1 0 0 0,-1-1 0 0 0,1 1 0 0 0,-1 0 0 0 0,1-1 0 0 0,-1 1 0 0 0,1-1 0 0 0,-1 0 0 0 0,1 1 0 0 0,0-1 0 0 0,-1 1 0 0 0,1-1 0 0 0,0 0 0 0 0,-1 1 0 0 0,1-1 0 0 0,0 0 0 0 0,0 0 0 0 0,-1 0 0 0 0,1 0 0 0 0,0 1 0 0 0,0-1 0 0 0,-1 0 0 0 0,1 0 0 0 0,0 0 0 0 0,0-1 0 0 0,-1 1 0 0 0,1 0 0 0 0,0 0 0 0 0,1 0 0 0 0,0-1 1 0 0,0 0 0 0 0,-1-1 1 0 0,1 1-1 0 0,0 0 1 0 0,0 0-1 0 0,0-1 0 0 0,-1 1 1 0 0,1-1-1 0 0,2-2 1 0 0,13-19 39 0 0,18-32 0 0 0,0 0 23 0 0,0 5-739 0 0,63-70 0 0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26.02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53 541 5983 0 0,'-53'19'6950'0'0,"65"-30"-6357"0"0,-5 5-498 0 0,14-13 245 0 0,1 1 0 0 0,30-19 0 0 0,-22 19-103 0 0,236-144 1175 0 0,102-71-1003 0 0,-296 178-493 0 0,-72 55 84 0 0,0 0 0 0 0,0 0 0 0 0,0 0 0 0 0,0 0 0 0 0,0 0 0 0 0,0 0 0 0 0,0 1 0 0 0,0-1 0 0 0,0 0 0 0 0,0 0 0 0 0,0 0 0 0 0,0 0 0 0 0,0 0 0 0 0,0 0 0 0 0,0 0 0 0 0,0 0 0 0 0,0 0 0 0 0,0 1 0 0 0,0-1 0 0 0,0 0 0 0 0,0 0 0 0 0,0 0 0 0 0,0 0 0 0 0,0 0 0 0 0,0 0 0 0 0,0 0 0 0 0,0 0 0 0 0,1 0 0 0 0,-1 0 0 0 0,0 0 0 0 0,0 0 0 0 0,0 0 0 0 0,0 1 0 0 0,0-1 0 0 0,0 0 0 0 0,0 0 0 0 0,0 0 0 0 0,0 0 0 0 0,0 0 0 0 0,1 0 0 0 0,-1 0 0 0 0,0 0 0 0 0,0 0 0 0 0,0 0 0 0 0,0 0 0 0 0,0 0 0 0 0,0 0 0 0 0,0 0 0 0 0,0 0 0 0 0,0 0 0 0 0,1 0 0 0 0,-1 0 0 0 0,0 0 0 0 0,0 0 0 0 0,0-1 0 0 0,0 1 0 0 0,0 0 0 0 0,0 0 0 0 0,-3 8 0 0 0,-26 35 137 0 0,-2-1 0 0 0,-66 68 0 0 0,17-22 12 0 0,-56 72-37 0 0,100-114-90 0 0,1 1-1 0 0,-43 78 0 0 0,67-104-21 0 0,0-1 0 0 0,1 0 0 0 0,1 0 0 0 0,-10 31 0 0 0,18-47-10 0 0,-1 1 0 0 0,1-1 0 0 0,1 0-1 0 0,-1 1 1 0 0,1-1 0 0 0,-1 8 0 0 0,2-11 7 0 0,-1 0 0 0 0,0-1 0 0 0,0 1 0 0 0,0 0 1 0 0,0-1-1 0 0,1 1 0 0 0,-1 0 0 0 0,0-1 0 0 0,1 1 0 0 0,-1 0 0 0 0,1-1 0 0 0,-1 1 1 0 0,0-1-1 0 0,1 1 0 0 0,-1 0 0 0 0,1-1 0 0 0,-1 0 0 0 0,2 2 0 0 0,-1-2 1 0 0,0 1-1 0 0,0-1 1 0 0,1 0-1 0 0,-1 1 1 0 0,0-1 0 0 0,0 0-1 0 0,1 0 1 0 0,-1 0-1 0 0,0 1 1 0 0,0-1-1 0 0,1-1 1 0 0,-1 1-1 0 0,0 0 1 0 0,2 0 0 0 0,5-2-26 0 0,0 0-1 0 0,0-1 1 0 0,0 0 0 0 0,0 0 0 0 0,-1 0 0 0 0,1-1 0 0 0,-1 0 0 0 0,0-1 0 0 0,0 0 0 0 0,12-11 0 0 0,2-4-71 0 0,33-43 0 0 0,-20 23 72 0 0,57-77 71 0 0,-37 44 178 0 0,-39 55-141 0 0,4-8 160 0 0,2 1 1 0 0,34-31 0 0 0,-52 53-191 0 0,0 1 0 0 0,0-1-1 0 0,0 1 1 0 0,7-4 0 0 0,-9 6-48 0 0,-1 0 0 0 0,0 0 0 0 0,0 0 1 0 0,0 0-1 0 0,0-1 0 0 0,1 1 0 0 0,-1 0 0 0 0,0 0 1 0 0,0 0-1 0 0,0 0 0 0 0,1 0 0 0 0,-1 0 1 0 0,0 0-1 0 0,0 0 0 0 0,1 0 0 0 0,-1 0 1 0 0,0 0-1 0 0,0 0 0 0 0,0 0 0 0 0,1 0 1 0 0,-1 0-1 0 0,0 0 0 0 0,0 0 0 0 0,0 0 0 0 0,1 0 1 0 0,-1 0-1 0 0,0 0 0 0 0,0 1 0 0 0,0-1 1 0 0,0 0-1 0 0,1 0 0 0 0,-1 0 0 0 0,0 0 1 0 0,0 0-1 0 0,0 0 0 0 0,0 1 0 0 0,1-1 1 0 0,-1 0-1 0 0,0 0 0 0 0,0 0 0 0 0,0 1 0 0 0,0-1 1 0 0,0 0-1 0 0,0 0 0 0 0,0 0 0 0 0,0 0 1 0 0,0 1-1 0 0,0-1 0 0 0,0 0 0 0 0,0 0 1 0 0,1 1-1 0 0,-1-1 0 0 0,0 0 0 0 0,-1 0 1 0 0,1 1-1 0 0,-1 10 40 0 0,1-11-31 0 0,-22 91 361 0 0,7-36-212 0 0,-22 55-161 0 0,-61 209-408 0 0,35-120-344 0 0,61-192 696 0 0,-1 1-53 0 0,1-1 1 0 0,1 1-1 0 0,-2 11 1 0 0,3-19 107 0 0,0 0 1 0 0,0 0-1 0 0,0 1 1 0 0,0-1-1 0 0,0 0 1 0 0,0 0-1 0 0,0 0 1 0 0,0 0-1 0 0,0 0 1 0 0,0 0-1 0 0,0 0 1 0 0,0 0-1 0 0,1 1 1 0 0,-1-1-1 0 0,0 0 1 0 0,0 0-1 0 0,0 0 1 0 0,0 0-1 0 0,0 0 1 0 0,0 0 0 0 0,0 0-1 0 0,0 0 1 0 0,0 0-1 0 0,1 0 1 0 0,-1 0-1 0 0,0 0 1 0 0,0 1-1 0 0,0-1 1 0 0,0 0-1 0 0,0 0 1 0 0,0 0-1 0 0,1 0 1 0 0,-1 0-1 0 0,0 0 1 0 0,0 0-1 0 0,0 0 1 0 0,0 0-1 0 0,0 0 1 0 0,0 0-1 0 0,0 0 1 0 0,1-1 0 0 0,7-1-4 0 0,9-7 6 0 0,-8-1 2 0 0,1 1-1 0 0,13-21 1 0 0,8-7 85 0 0,16-13 82 0 0,129-132 286 0 0,-128 132-376 0 0,27-24 14 0 0,-67 68-86 0 0,0-1 0 0 0,0 1 0 0 0,1 1 0 0 0,0 0 0 0 0,0 0 0 0 0,0 1 0 0 0,19-7 0 0 0,-26 11-9 0 0,0-1 1 0 0,0 1-1 0 0,0-1 0 0 0,0 1 0 0 0,0 0 0 0 0,0 0 0 0 0,0 0 1 0 0,1 0-1 0 0,-1 0 0 0 0,0 0 0 0 0,0 0 0 0 0,0 1 1 0 0,2 0-1 0 0,-3-1-2 0 0,0 1 0 0 0,0-1-1 0 0,-1 1 1 0 0,1 0 0 0 0,0-1 0 0 0,-1 1 0 0 0,1 0 0 0 0,0 0 0 0 0,-1-1 0 0 0,1 1 0 0 0,-1 0 0 0 0,1 0 0 0 0,-1 0 0 0 0,1 0-1 0 0,-1-1 1 0 0,0 1 0 0 0,1 0 0 0 0,-1 0 0 0 0,0 0 0 0 0,0 0 0 0 0,0 0 0 0 0,0 0 0 0 0,0 0 0 0 0,0 0 0 0 0,0 0 0 0 0,0 0-1 0 0,0 0 1 0 0,0 0 0 0 0,-1 1 0 0 0,-3 19 10 0 0,-1-1 0 0 0,-1 0 0 0 0,-1 0 0 0 0,0 0 0 0 0,-16 26 0 0 0,-27 38 185 0 0,36-63-155 0 0,0 0-1 0 0,2 1 1 0 0,-18 44-1 0 0,9-20 17 0 0,17-38-47 0 0,0-1 0 0 0,0 1 0 0 0,1 0 0 0 0,0 0 0 0 0,0 0 0 0 0,1 0 0 0 0,0 1 0 0 0,-1 12 0 0 0,3-20-9 0 0,0-1 1 0 0,0 0-1 0 0,0 1 0 0 0,0-1 0 0 0,0 0 1 0 0,0 0-1 0 0,0 1 0 0 0,0-1 0 0 0,0 0 1 0 0,0 1-1 0 0,1-1 0 0 0,-1 0 0 0 0,0 1 1 0 0,0-1-1 0 0,0 0 0 0 0,0 0 0 0 0,0 1 1 0 0,1-1-1 0 0,-1 0 0 0 0,0 0 0 0 0,0 1 1 0 0,1-1-1 0 0,-1 0 0 0 0,0 0 0 0 0,0 0 1 0 0,1 1-1 0 0,-1-1 0 0 0,0 0 0 0 0,1 0 0 0 0,-1 0 1 0 0,0 0-1 0 0,0 0 0 0 0,1 0 0 0 0,-1 1 1 0 0,0-1-1 0 0,1 0 0 0 0,-1 0 0 0 0,0 0 1 0 0,1 0-1 0 0,-1 0 0 0 0,0 0 0 0 0,1 0 1 0 0,-1-1-1 0 0,0 1 0 0 0,1 0 0 0 0,-1 0 1 0 0,0 0-1 0 0,0 0 0 0 0,1 0 0 0 0,-1 0 1 0 0,0 0-1 0 0,1-1 0 0 0,-1 1 0 0 0,0 0 1 0 0,0 0-1 0 0,1 0 0 0 0,-1-1 0 0 0,0 1 1 0 0,18-13-161 0 0,1-7-180 0 0,45-46-268 0 0,-43 43-791 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29.37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56 507 1839 0 0,'-51'-31'2390'0'0,"50"30"-2246"0"0,0-1-1 0 0,1 1 1 0 0,-1-2 0 0 0,1 1 5 0 0,-1-1 1 0 0,1 0 0 0 0,0 1-1 0 0,0-1 1 0 0,0 0-1 0 0,0 1 1 0 0,0-1-1 0 0,2-4 1 0 0,0 0 130 0 0,0-1 0 0 0,1 1 0 0 0,0 0 0 0 0,0 0 0 0 0,8-12 0 0 0,7-5 443 0 0,0 1 0 0 0,2 1 0 0 0,0 0 0 0 0,2 1 0 0 0,47-34 0 0 0,-10 14 553 0 0,86-43 1 0 0,-108 65-745 0 0,1 2 1 0 0,49-16-1 0 0,-67 27-363 0 0,1 0-1 0 0,-1 2 0 0 0,1 0 0 0 0,0 1 0 0 0,1 2 0 0 0,25 0 0 0 0,-40 1-162 0 0,0 1 1 0 0,-1 0-1 0 0,1 0 0 0 0,0 0 0 0 0,-1 1 0 0 0,0 0 0 0 0,10 4 0 0 0,-14-5-9 0 0,0 0 0 0 0,0 0 0 0 0,0 1 1 0 0,-1-1-1 0 0,1 1 0 0 0,0-1 0 0 0,-1 1 0 0 0,1-1 0 0 0,-1 1 0 0 0,1 0 0 0 0,-1 0 0 0 0,0 0 0 0 0,1 0 0 0 0,-1 0 0 0 0,0 0 0 0 0,0 0 0 0 0,-1 0 0 0 0,1 0 0 0 0,0 0 0 0 0,-1 0 0 0 0,1 1 0 0 0,-1-1 0 0 0,0 0 0 0 0,0 5 0 0 0,0-1-24 0 0,-1 0 0 0 0,1 0 0 0 0,-2 0 0 0 0,1 0 0 0 0,-1 1 0 0 0,0-2 0 0 0,-5 12 0 0 0,-24 38-171 0 0,20-38 141 0 0,-16 22-42 0 0,-2-1-1 0 0,-57 58 1 0 0,36-42 53 0 0,-55 61 9 0 0,-92 104-62 0 0,177-195 116 0 0,1 2-1 0 0,-21 40 1 0 0,39-66-19 0 0,0 1 0 0 0,1 0 1 0 0,-1 0-1 0 0,1 0 1 0 0,-1-1-1 0 0,1 1 0 0 0,0 0 1 0 0,-1 0-1 0 0,1 0 1 0 0,0 0-1 0 0,0 0 1 0 0,-1 0-1 0 0,1 0 0 0 0,0 0 1 0 0,0 0-1 0 0,0 0 1 0 0,0 0-1 0 0,0 0 0 0 0,0 0 1 0 0,1-1-1 0 0,-1 1 1 0 0,0 0-1 0 0,0 0 1 0 0,1 0-1 0 0,-1 0 0 0 0,1 0 1 0 0,-1 0-1 0 0,0 0 1 0 0,1-1-1 0 0,0 1 0 0 0,-1 0 1 0 0,2 1-1 0 0,-1-1 4 0 0,1 0 1 0 0,-1-1-1 0 0,1 1 0 0 0,-1 0 0 0 0,1-1 0 0 0,-1 1 0 0 0,1-1 0 0 0,-1 0 1 0 0,1 0-1 0 0,-1 1 0 0 0,1-1 0 0 0,0 0 0 0 0,-1 0 0 0 0,1 0 0 0 0,-1 0 1 0 0,1-1-1 0 0,-1 1 0 0 0,1 0 0 0 0,1-1 0 0 0,20-7-2 0 0,-1-1-1 0 0,0-1 1 0 0,0 0-1 0 0,25-18 1 0 0,76-61 29 0 0,101-116 564 0 0,-114 98-325 0 0,-68 67-149 0 0,53-47 114 0 0,-71 67-146 0 0,1 1 0 0 0,29-17 1 0 0,-52 35-74 0 0,19-10 97 0 0,-20 10-96 0 0,0 1 0 0 0,0-1-1 0 0,0 1 1 0 0,0-1 0 0 0,0 1 0 0 0,0 0-1 0 0,1-1 1 0 0,-1 1 0 0 0,0 0-1 0 0,0 0 1 0 0,0 0 0 0 0,0 0 0 0 0,1 0-1 0 0,0 0 1 0 0,-1 0-7 0 0,-1 1 0 0 0,0-1-1 0 0,0 1 1 0 0,1-1 0 0 0,-1 0-1 0 0,0 1 1 0 0,0-1 0 0 0,0 1-1 0 0,1-1 1 0 0,-1 0 0 0 0,0 1-1 0 0,0-1 1 0 0,0 1 0 0 0,0-1-1 0 0,0 1 1 0 0,0-1 0 0 0,0 0-1 0 0,0 1 1 0 0,0-1 0 0 0,0 1-1 0 0,0-1 1 0 0,0 1-1 0 0,-1-1 1 0 0,1 0 0 0 0,0 1-1 0 0,0-1 1 0 0,0 1 0 0 0,0-1-1 0 0,-1 1 1 0 0,-6 13 106 0 0,-143 186 727 0 0,71-101-626 0 0,-14 21-97 0 0,-69 95 62 0 0,134-174-176 0 0,3 0 1 0 0,-24 54 0 0 0,45-87-4 0 0,-14 34 2 0 0,17-38-5 0 0,0 0 0 0 0,0 0 0 0 0,0-1 0 0 0,0 1 1 0 0,1 0-1 0 0,0 0 0 0 0,0 0 0 0 0,0-1 0 0 0,1 7 1 0 0,-1-9-6 0 0,0 0 0 0 0,0-1 0 0 0,1 1 1 0 0,-1 0-1 0 0,1 0 0 0 0,-1 0 1 0 0,1-1-1 0 0,-1 1 0 0 0,1 0 0 0 0,-1-1 1 0 0,1 1-1 0 0,-1 0 0 0 0,1-1 1 0 0,0 1-1 0 0,0-1 0 0 0,-1 1 0 0 0,1-1 1 0 0,0 1-1 0 0,0-1 0 0 0,-1 1 1 0 0,1-1-1 0 0,0 0 0 0 0,0 0 1 0 0,0 1-1 0 0,0-1 0 0 0,0 0 0 0 0,-1 0 1 0 0,1 0-1 0 0,0 0 0 0 0,0 0 1 0 0,0 0-1 0 0,0 0 0 0 0,0 0 0 0 0,0 0 1 0 0,1-1-1 0 0,3 0-67 0 0,1 0 0 0 0,-1-1 1 0 0,0 1-1 0 0,8-4 0 0 0,9-7-119 0 0,0-1 0 0 0,-1-1 0 0 0,-1-1 0 0 0,21-19 0 0 0,29-21-122 0 0,-5 8 216 0 0,90-88-1 0 0,44-69 56 0 0,-173 177 263 0 0,31-25 0 0 0,-53 50 52 0 0,-4 4-90 0 0,-5 9-11 0 0,-13 16-50 0 0,-177 258 796 0 0,94-105-877 0 0,81-140-32 0 0,3 0 0 0 0,-21 71 0 0 0,37-109-7 0 0,-1 7-10 0 0,0-1-1 0 0,0 1 1 0 0,0 11-1 0 0,2-18 9 0 0,0 0-1 0 0,0 0 0 0 0,0 0 1 0 0,0 0-1 0 0,1 0 1 0 0,-1 0-1 0 0,1 0 0 0 0,-1-1 1 0 0,2 4-1 0 0,-2-4 3 0 0,1 0-1 0 0,-1-1 1 0 0,1 1-1 0 0,-1 0 1 0 0,1-1-1 0 0,-1 1 1 0 0,1-1-1 0 0,0 1 1 0 0,-1-1-1 0 0,1 1 1 0 0,0-1-1 0 0,-1 1 1 0 0,1-1-1 0 0,0 0 1 0 0,-1 1-1 0 0,1-1 1 0 0,0 0 0 0 0,0 0-1 0 0,-1 0 1 0 0,1 1-1 0 0,0-1 1 0 0,0 0-1 0 0,0 0 1 0 0,0 0-1 0 0,6-1-5 0 0,0 0 0 0 0,0 0-1 0 0,0 0 1 0 0,0-1-1 0 0,0 0 1 0 0,-1-1 0 0 0,1 1-1 0 0,10-7 1 0 0,48-32-1955 0 0,-64 40 1855 0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30.54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143 586 1375 0 0,'-25'-7'320'0'0,"-52"-20"3611"0"0,74 25-3731 0 0,0 0 1 0 0,0 0-1 0 0,0 0 0 0 0,1 0 0 0 0,-1 0 1 0 0,1-1-1 0 0,0 1 0 0 0,-1-1 0 0 0,1 1 1 0 0,0-1-1 0 0,0 0 0 0 0,1 0 1 0 0,-1 0-1 0 0,1 0 0 0 0,-1 0 0 0 0,-1-6 1 0 0,3 4-28 0 0,-1 0 1 0 0,1 1 0 0 0,-1-1 0 0 0,1 0 0 0 0,1 1 0 0 0,-1-1 0 0 0,1 0 0 0 0,0 1 0 0 0,0-1-1 0 0,3-8 1 0 0,2-1 161 0 0,0 1 0 0 0,1 0 0 0 0,1 0 0 0 0,0 1 1 0 0,1 0-1 0 0,19-21 0 0 0,8-2 196 0 0,2 1-1 0 0,1 1 1 0 0,52-32 0 0 0,135-69 668 0 0,-218 129-1179 0 0,1 0-4 0 0,0 1 1 0 0,0 0-1 0 0,14-4 0 0 0,-18 7-16 0 0,-1-1 0 0 0,0 2 0 0 0,1-1 0 0 0,-1 0 0 0 0,1 1 0 0 0,0 0 0 0 0,-1 0-1 0 0,1 0 1 0 0,6 2 0 0 0,-9-1 2 0 0,0-1-1 0 0,0 1 1 0 0,0 0-1 0 0,0 0 1 0 0,-1 0-1 0 0,1 0 1 0 0,0 1-1 0 0,-1-1 1 0 0,1 0-1 0 0,-1 1 1 0 0,1-1-1 0 0,-1 1 1 0 0,0 0-1 0 0,0-1 1 0 0,1 1-1 0 0,-1 0 1 0 0,-1 0-1 0 0,1-1 1 0 0,0 1-1 0 0,0 0 1 0 0,-1 0-1 0 0,1 0 1 0 0,-1 0-1 0 0,1 0 1 0 0,-1 0-1 0 0,0 0 1 0 0,0 0-1 0 0,0 3 1 0 0,0 3 18 0 0,0 0 1 0 0,0-1-1 0 0,-1 1 1 0 0,-1-1-1 0 0,1 1 0 0 0,-5 11 1 0 0,-12 23 156 0 0,-1-1 0 0 0,-45 68 0 0 0,53-91-127 0 0,-18 27 79 0 0,-31 52 127 0 0,-53 115-1 0 0,88-159-227 0 0,4-9-2 0 0,-21 65 0 0 0,39-101-26 0 0,-5 23 0 0 0,8-31 0 0 0,0 1 0 0 0,0 0 0 0 0,0 0 0 0 0,0 0 0 0 0,0-1 0 0 0,0 1 0 0 0,0 0 0 0 0,0 0 0 0 0,0 0 0 0 0,0-1 0 0 0,0 1 0 0 0,0 0 0 0 0,1 0 0 0 0,-1-1 0 0 0,0 1 0 0 0,1 0 0 0 0,-1 0 0 0 0,0-1 0 0 0,1 1 0 0 0,-1 0 0 0 0,1-1 0 0 0,-1 1 0 0 0,1-1 0 0 0,-1 1 0 0 0,1-1 0 0 0,0 1 0 0 0,-1-1 0 0 0,1 1 0 0 0,0-1 0 0 0,-1 1 0 0 0,2 0 0 0 0,-1-1 0 0 0,0 0 0 0 0,-1 0 1 0 0,1 0-1 0 0,0 0 0 0 0,0 0 0 0 0,0 0 0 0 0,0 0 0 0 0,0 0 0 0 0,-1 0 1 0 0,1 0-1 0 0,0 0 0 0 0,0-1 0 0 0,0 1 0 0 0,-1 0 0 0 0,1-1 0 0 0,0 1 1 0 0,0 0-1 0 0,0-1 0 0 0,0 0 0 0 0,14-12-4 0 0,-8 6-7 0 0,22-21-30 0 0,-1-1 0 0 0,38-52-1 0 0,-31 40 157 0 0,1 1 0 0 0,48-41 0 0 0,-77 75-90 0 0,3-4 49 0 0,1 2 1 0 0,20-14 0 0 0,-27 19-54 0 0,1 1 0 0 0,0-1-1 0 0,0 1 1 0 0,-1 0 0 0 0,2 0-1 0 0,-1 1 1 0 0,0-1 0 0 0,0 1-1 0 0,0 0 1 0 0,6 0 0 0 0,-9 1-18 0 0,-1 1 1 0 0,0-1 0 0 0,1 0 0 0 0,-1 1 0 0 0,0-1 0 0 0,1 1 0 0 0,-1-1 0 0 0,0 1-1 0 0,0-1 1 0 0,0 1 0 0 0,1 0 0 0 0,-1 0 0 0 0,0 0 0 0 0,0-1 0 0 0,0 1 0 0 0,0 0 0 0 0,0 0-1 0 0,-1 1 1 0 0,1-1 0 0 0,0 0 0 0 0,0 0 0 0 0,-1 0 0 0 0,1 0 0 0 0,-1 1 0 0 0,1-1-1 0 0,0 2 1 0 0,0 2-3 0 0,1 0-1 0 0,-1 0 0 0 0,0 0 1 0 0,0 0-1 0 0,0 9 0 0 0,-3 18 12 0 0,0 0 0 0 0,-2-1-1 0 0,-2 1 1 0 0,0-1 0 0 0,-21 54-1 0 0,-73 144-22 0 0,74-175 16 0 0,4-6-1 0 0,5-9-38 0 0,-38 62 0 0 0,67-135 34 0 0,56-68 45 0 0,-42 64-26 0 0,104-121 103 0 0,-10 12 10 0 0,-112 137-27 0 0,-1-1 1 0 0,1 1 0 0 0,1 0 0 0 0,0 1-1 0 0,14-12 1 0 0,-23 21-102 0 0,0 0 0 0 0,0 0 0 0 0,0 0 0 0 0,0 0 0 0 0,0 0 0 0 0,0 1 0 0 0,0-1-1 0 0,0 0 1 0 0,0 0 0 0 0,0 0 0 0 0,0 0 0 0 0,0 0 0 0 0,0 0 0 0 0,0 0 0 0 0,0 1 0 0 0,0-1 0 0 0,0 0 0 0 0,0 0-1 0 0,0 0 1 0 0,0 0 0 0 0,0 0 0 0 0,0 0 0 0 0,0 0 0 0 0,0 1 0 0 0,0-1 0 0 0,0 0 0 0 0,0 0 0 0 0,0 0-1 0 0,0 0 1 0 0,0 0 0 0 0,0 0 0 0 0,0 0 0 0 0,0 0 0 0 0,0 1 0 0 0,0-1 0 0 0,1 0 0 0 0,-1 0 0 0 0,0 0 0 0 0,0 0-1 0 0,0 0 1 0 0,0 0 0 0 0,0 0 0 0 0,0 0 0 0 0,0 0 0 0 0,0 0 0 0 0,1 0 0 0 0,-1 0 0 0 0,0 0 0 0 0,0 0 0 0 0,0 0-1 0 0,0 0 1 0 0,0 0 0 0 0,0 0 0 0 0,1 0 0 0 0,-1 0 0 0 0,0 0 0 0 0,0 0 0 0 0,0 0 0 0 0,0 0 0 0 0,0 0-1 0 0,0 0 1 0 0,0 0 0 0 0,1 0 0 0 0,-1 0 0 0 0,0 0 0 0 0,0 0 0 0 0,-4 12 17 0 0,-9 14 231 0 0,-33 50-1 0 0,11-21-2 0 0,-80 120 168 0 0,40-62-1429 0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36.51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105 486 5063 0 0,'-20'5'298'0'0,"11"-3"-239"0"0,-1 0 0 0 0,1 0 0 0 0,-1 2 0 0 0,-16 7-1 0 0,13 0 1311 0 0,12-11-1312 0 0,0 1 0 0 0,1 0 0 0 0,-1-1 0 0 0,1 1 0 0 0,-1-1 0 0 0,1 1 0 0 0,-1 0 0 0 0,1-1 0 0 0,-1 1-1 0 0,1 0 1 0 0,0 0 0 0 0,-1-1 0 0 0,1 1 0 0 0,0 0 0 0 0,0 0 0 0 0,-1 0 0 0 0,1 0 0 0 0,0-1 0 0 0,0 1 0 0 0,0 0 0 0 0,0 0 0 0 0,0 0 0 0 0,0 0-1 0 0,0 1 1 0 0,1-2-9 0 0,0 0 0 0 0,0 0 0 0 0,0 0 0 0 0,0 0 0 0 0,-1 0 0 0 0,1 0 0 0 0,0 0 0 0 0,0 0 0 0 0,0 0 0 0 0,-1-1 0 0 0,1 1-1 0 0,0 0 1 0 0,0 0 0 0 0,-1-1 0 0 0,1 1 0 0 0,0 0 0 0 0,0-1 0 0 0,-1 1 0 0 0,1-1 0 0 0,0 1 0 0 0,-1-1 0 0 0,1 0 0 0 0,15-10 344 0 0,-9 6-235 0 0,1 0 0 0 0,-1 0 0 0 0,0-1 0 0 0,6-7-1 0 0,2-2 3 0 0,239-190 1981 0 0,-202 169-1865 0 0,0 3-1 0 0,3 2 1 0 0,64-27-1 0 0,-80 42-197 0 0,60-24 155 0 0,-82 34-210 0 0,1 1 0 0 0,0 1-1 0 0,31-4 1 0 0,-46 8-19 0 0,1 0 1 0 0,-1 0-1 0 0,0 0 0 0 0,1 0 0 0 0,-1 1 0 0 0,0-1 0 0 0,0 1 1 0 0,1 0-1 0 0,3 1 0 0 0,-7-1 2 0 0,1-1-1 0 0,0 0 1 0 0,-1 1 0 0 0,1-1 0 0 0,0 1 0 0 0,-1-1-1 0 0,1 1 1 0 0,-1-1 0 0 0,1 1 0 0 0,-1-1-1 0 0,1 1 1 0 0,-1 0 0 0 0,1-1 0 0 0,-1 1-1 0 0,1 0 1 0 0,-1 0 0 0 0,0-1 0 0 0,0 1 0 0 0,1 0-1 0 0,-1 0 1 0 0,0-1 0 0 0,0 1 0 0 0,0 0-1 0 0,0 0 1 0 0,0-1 0 0 0,0 1 0 0 0,0 0-1 0 0,0 0 1 0 0,0 0 0 0 0,0-1 0 0 0,0 1 0 0 0,0 0-1 0 0,-1 0 1 0 0,1-1 0 0 0,0 1 0 0 0,-1 0-1 0 0,1 0 1 0 0,0-1 0 0 0,-1 1 0 0 0,1-1 0 0 0,-2 2-1 0 0,-6 11 36 0 0,-1 0-1 0 0,0 0 1 0 0,0-1-1 0 0,-20 18 1 0 0,-51 36 181 0 0,71-59-192 0 0,-32 28 167 0 0,2 1-1 0 0,1 2 1 0 0,-40 54-1 0 0,-87 136-167 0 0,154-213-50 0 0,-39 64-106 0 0,44-69 128 0 0,1 1-1 0 0,0 0 0 0 0,0 0 1 0 0,2 1-1 0 0,-5 18 0 0 0,8-30 0 0 0,-1 1 0 0 0,1-1 0 0 0,0 1 0 0 0,0-1 0 0 0,0 0 0 0 0,0 1 0 0 0,0-1 0 0 0,0 1 0 0 0,0-1 0 0 0,0 0 0 0 0,0 1 0 0 0,0-1 0 0 0,0 0 0 0 0,0 1 0 0 0,0-1 0 0 0,0 1 0 0 0,1-1-1 0 0,-1 0 1 0 0,0 1 0 0 0,0-1 0 0 0,0 0 0 0 0,1 1 0 0 0,-1-1 0 0 0,0 0 0 0 0,0 1 0 0 0,1-1 0 0 0,-1 0 0 0 0,0 1 0 0 0,0-1 0 0 0,1 0 0 0 0,-1 1 0 0 0,1-1-1 0 0,0 0 0 0 0,0 0 1 0 0,0 0-1 0 0,0 0 0 0 0,0 0 1 0 0,0 0-1 0 0,0 0 0 0 0,0 0 1 0 0,-1 0-1 0 0,1-1 0 0 0,0 1 0 0 0,0 0 1 0 0,1-1-1 0 0,25-13-5 0 0,-8-1 67 0 0,-1-1 0 0 0,27-32 0 0 0,-24 26-24 0 0,85-84 268 0 0,177-138 0 0 0,-209 183-130 0 0,25-18 212 0 0,-94 75-320 0 0,1-1 0 0 0,0 1-1 0 0,0 1 1 0 0,0-1 0 0 0,1 1 0 0 0,-1 0-1 0 0,1 1 1 0 0,0 0 0 0 0,12-3 0 0 0,-18 5-48 0 0,-1 0 1 0 0,1 0-1 0 0,0 0 1 0 0,0 0 0 0 0,-1 0-1 0 0,1 0 1 0 0,0 0-1 0 0,0 0 1 0 0,-1 0-1 0 0,1 0 1 0 0,0 0 0 0 0,0 1-1 0 0,-1-1 1 0 0,1 0-1 0 0,0 1 1 0 0,-1-1 0 0 0,1 0-1 0 0,0 1 1 0 0,-1-1-1 0 0,1 1 1 0 0,-1-1 0 0 0,1 1-1 0 0,-1-1 1 0 0,1 1-1 0 0,0 1 1 0 0,0-1 10 0 0,0 1 0 0 0,0 0 1 0 0,-1 0-1 0 0,1 0 0 0 0,-1 0 0 0 0,1 0 1 0 0,-1 0-1 0 0,1 0 0 0 0,-1 3 0 0 0,0 5 51 0 0,-1-1 0 0 0,1 1 0 0 0,-3 9 0 0 0,2-18-73 0 0,-6 29 124 0 0,-1 1 0 0 0,-20 44 0 0 0,15-42-76 0 0,-83 177 252 0 0,-16-7-214 0 0,35-68-219 0 0,19-26 62 0 0,-61 106-58 0 0,87-156 90 0 0,29-52 28 0 0,0-1 0 0 0,1 1 0 0 0,-1 0 0 0 0,2 0 0 0 0,-1 0 0 0 0,1 0 0 0 0,-1 9 0 0 0,2-16 4 0 0,0 0 0 0 0,0 1 0 0 0,0-1 0 0 0,0 0 0 0 0,0 0 0 0 0,0 0 0 0 0,0 0 0 0 0,0 0 0 0 0,0 1 0 0 0,0-1 0 0 0,0 0 0 0 0,0 0 0 0 0,0 0 0 0 0,0 0 0 0 0,1 0 0 0 0,-1 1 0 0 0,0-1 0 0 0,0 0 0 0 0,0 0 0 0 0,0 0 0 0 0,0 0 0 0 0,0 0 0 0 0,0 0 0 0 0,0 0 0 0 0,1 0 0 0 0,-1 0 0 0 0,0 1 0 0 0,0-1 0 0 0,0 0 0 0 0,0 0 0 0 0,0 0 0 0 0,0 0 0 0 0,1 0 0 0 0,-1 0 0 0 0,0 0 0 0 0,0 0 0 0 0,0 0 0 0 0,0 0 0 0 0,0 0 0 0 0,1 0 0 0 0,-1 0 0 0 0,0 0 0 0 0,0 0 0 0 0,0 0 0 0 0,0 0 0 0 0,1 0 0 0 0,9-5 0 0 0,10-9 0 0 0,129-137-90 0 0,-53 50 44 0 0,-27 32 41 0 0,281-288-62 0 0,-293 289 121 0 0,-62 72-20 0 0,-1 0 0 0 0,0 0 0 0 0,-8 4 0 0 0,-28 17 46 0 0,15-5-53 0 0,-252 204 612 0 0,212-157-555 0 0,60-61-62 0 0,1 0-1 0 0,1 0 1 0 0,-1 1-1 0 0,1 0 1 0 0,0 0-1 0 0,-7 14 1 0 0,12-21-23 0 0,0 0-1 0 0,0 0 1 0 0,0 1 0 0 0,0-1 0 0 0,-1 0 0 0 0,1 0-1 0 0,0 0 1 0 0,0 1 0 0 0,0-1 0 0 0,0 0-1 0 0,0 0 1 0 0,0 1 0 0 0,0-1 0 0 0,0 0-1 0 0,0 0 1 0 0,0 1 0 0 0,1-1 0 0 0,-1 0 0 0 0,0 0-1 0 0,0 0 1 0 0,0 1 0 0 0,0-1 0 0 0,0 0-1 0 0,0 0 1 0 0,0 1 0 0 0,0-1 0 0 0,1 0 0 0 0,-1 0-1 0 0,0 0 1 0 0,0 0 0 0 0,0 1 0 0 0,0-1-1 0 0,1 0 1 0 0,9 1-64 0 0,11-6-23 0 0,-11 1 24 0 0,0 0-1 0 0,0-2 0 0 0,-1 1 1 0 0,0-1-1 0 0,9-7 1 0 0,40-39-551 0 0,-43 37 513 0 0,24-22-283 0 0,-2-1-1 0 0,-2-2 0 0 0,42-63 1 0 0,-65 84 325 0 0,-1-1 0 0 0,-1 0 0 0 0,0 0 0 0 0,-2-1 0 0 0,0 0 0 0 0,-2-1 0 0 0,6-25 0 0 0,-10 31 57 0 0,0-1 0 0 0,0 1 0 0 0,-2-1 0 0 0,0 1 0 0 0,-1-1 0 0 0,0 1 0 0 0,-2 0 0 0 0,0-1-1 0 0,0 1 1 0 0,-10-25 0 0 0,2 17 155 0 0,-1 0-1 0 0,-1 0 0 0 0,-1 1 1 0 0,-1 1-1 0 0,0 1 0 0 0,-2 0 1 0 0,-1 1-1 0 0,0 0 0 0 0,-2 2 1 0 0,0 0-1 0 0,-29-19 0 0 0,28 23 1 0 0,-1 0-1 0 0,0 1 0 0 0,-1 2 1 0 0,-1 0-1 0 0,0 1 0 0 0,0 2 1 0 0,-1 0-1 0 0,0 2 0 0 0,0 0 1 0 0,0 2-1 0 0,-47-2 0 0 0,63 6-147 0 0,0 1-1 0 0,1-1 0 0 0,-1 2 1 0 0,0-1-1 0 0,0 2 1 0 0,1-1-1 0 0,-1 1 0 0 0,1 0 1 0 0,0 0-1 0 0,0 1 0 0 0,-12 8 1 0 0,15-9-69 0 0,1 0-1 0 0,0 1 1 0 0,0-1 0 0 0,0 1 0 0 0,1 0 0 0 0,-1 0 0 0 0,1 0-1 0 0,0 0 1 0 0,0 1 0 0 0,0-1 0 0 0,1 1 0 0 0,0 0 0 0 0,0-1-1 0 0,0 1 1 0 0,0 0 0 0 0,1 0 0 0 0,0 1 0 0 0,0-1 0 0 0,0 0-1 0 0,0 9 1 0 0,1-10-126 0 0,1-1-1 0 0,-1 0 0 0 0,1 0 1 0 0,0 1-1 0 0,0-1 1 0 0,0 0-1 0 0,0 0 0 0 0,1 0 1 0 0,-1 0-1 0 0,1 0 0 0 0,0 0 1 0 0,0-1-1 0 0,0 1 1 0 0,0 0-1 0 0,0-1 0 0 0,1 0 1 0 0,-1 1-1 0 0,1-1 1 0 0,-1 0-1 0 0,4 2 0 0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2.93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368 211 6447 0 0,'-1'-4'293'0'0,"0"3"-247"0"0,1 0 0 0 0,-1 0 0 0 0,1 0 0 0 0,-1 0-1 0 0,0 0 1 0 0,1 0 0 0 0,-1 0 0 0 0,0 0 0 0 0,1 1 0 0 0,-1-1-1 0 0,0 0 1 0 0,0 0 0 0 0,0 1 0 0 0,0-1 0 0 0,0 0 0 0 0,-2 0-1 0 0,-2-2 202 0 0,1-1-1 0 0,-1 1 0 0 0,1-1 1 0 0,-5-4-1 0 0,-12-10 533 0 0,18 15-615 0 0,0 1 1 0 0,-1 0-1 0 0,1 0 0 0 0,-1 0 0 0 0,1 1 0 0 0,-1-1 1 0 0,0 1-1 0 0,0 0 0 0 0,0 0 0 0 0,0 0 1 0 0,0 1-1 0 0,-5-1 0 0 0,6 1-73 0 0,1 1 0 0 0,-1-1-1 0 0,0 0 1 0 0,1 1 0 0 0,-1 0-1 0 0,1 0 1 0 0,-1 0 0 0 0,0 0 0 0 0,1 0-1 0 0,0 0 1 0 0,-1 0 0 0 0,1 1-1 0 0,0-1 1 0 0,0 1 0 0 0,0 0-1 0 0,0 0 1 0 0,0 0 0 0 0,0 0 0 0 0,-2 2-1 0 0,-6 11 215 0 0,0 0-1 0 0,1 1 1 0 0,0 0-1 0 0,-11 32 1 0 0,-18 75 242 0 0,33-104-449 0 0,-10 33 118 0 0,-37 145 592 0 0,41-144-460 0 0,-9 95 0 0 0,18-98-186 0 0,1 0 0 0 0,3-1 0 0 0,15 97 0 0 0,-11-119-132 0 0,1-1 0 0 0,1 0 1 0 0,1 0-1 0 0,2 0 0 0 0,0-1 0 0 0,2-1 1 0 0,0 0-1 0 0,30 38 0 0 0,-21-34-18 0 0,2-1 1 0 0,0-1-1 0 0,2-2 0 0 0,0 0 0 0 0,2-2 0 0 0,31 20 1 0 0,-42-32-15 0 0,-1-1 0 0 0,1 0 1 0 0,1-1-1 0 0,-1-1 0 0 0,2-1 1 0 0,-1-1-1 0 0,0 0 0 0 0,1-1 1 0 0,0-1-1 0 0,0-1 1 0 0,0 0-1 0 0,36-3 0 0 0,-22-3-53 0 0,-1-1-1 0 0,0-2 0 0 0,-1-1 1 0 0,0-1-1 0 0,0-2 1 0 0,-1-1-1 0 0,0-1 1 0 0,-1-2-1 0 0,0-1 0 0 0,-2-1 1 0 0,0-1-1 0 0,-1-2 1 0 0,0 0-1 0 0,-2-2 0 0 0,34-39 1 0 0,-33 31 44 0 0,-2-1 1 0 0,-1-1-1 0 0,18-37 0 0 0,43-107 359 0 0,-70 143-210 0 0,-2-1-1 0 0,-1 1 0 0 0,-2-2 1 0 0,-1 1-1 0 0,4-71 1 0 0,-9 61 37 0 0,-3-1 0 0 0,-1 0 1 0 0,-3 1-1 0 0,-12-57 1 0 0,9 69-63 0 0,-2-1 1 0 0,-1 2 0 0 0,-1-1-1 0 0,-21-36 1 0 0,20 45-10 0 0,0 0 0 0 0,-2 2 0 0 0,-1 0 0 0 0,-1 0 0 0 0,-37-35 0 0 0,29 34 43 0 0,-2 1 1 0 0,0 1 0 0 0,-1 2 0 0 0,-51-26-1 0 0,58 35-92 0 0,0 1 0 0 0,0 0 0 0 0,-1 2 0 0 0,0 1 0 0 0,0 0 0 0 0,0 2 0 0 0,-45-2 0 0 0,61 5-53 0 0,-42 0 40 0 0,-67 9 0 0 0,99-7-36 0 0,1 1 1 0 0,-1 0-1 0 0,1 2 1 0 0,0 0-1 0 0,0 0 1 0 0,1 1-1 0 0,0 1 1 0 0,-20 13-1 0 0,10-2-172 0 0,2 1 1 0 0,1 0-1 0 0,0 2 0 0 0,1 0 1 0 0,1 2-1 0 0,1 0 0 0 0,2 1 1 0 0,0 1-1 0 0,1 0 0 0 0,-22 54 1 0 0,35-74-127 0 0,0 0 1 0 0,1 0 0 0 0,-1 0 0 0 0,1 1 0 0 0,0-1 0 0 0,0 0 0 0 0,1 1-1 0 0,-1-1 1 0 0,1 1 0 0 0,0-1 0 0 0,1 1 0 0 0,-1-1 0 0 0,4 10 0 0 0,6 2-5683 0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3.86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12 2692 4607 0 0,'-5'4'319'0'0,"-1"3"37"0"0,10-8-156 0 0,-1 0 1 0 0,1 0-1 0 0,-1 0 0 0 0,1-1 0 0 0,-1 1 0 0 0,0-1 1 0 0,1 0-1 0 0,-1 0 0 0 0,0 0 0 0 0,0 0 1 0 0,4-4-1 0 0,-2 1 44 0 0,364-308 4457 0 0,-118 40-3669 0 0,-141 145-693 0 0,-68 80-195 0 0,143-153 550 0 0,100-85 304 0 0,19 17 38 0 0,-145 145-495 0 0,74-61 272 0 0,352-346 967 0 0,-306 228-980 0 0,-269 292-800 0 0,-6 8-57 0 0,-3 5 15 0 0,-2 2-51 0 0,-46 60-1274 0 0,9-13-1786 0 0,23-31-2799 0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4.36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397 222 3223 0 0,'-8'1'89'0'0,"-3"0"4"0"0,1 0 1 0 0,0 1-1 0 0,0 0 1 0 0,0 1-1 0 0,0 0 1 0 0,0 0-1 0 0,-14 8 0 0 0,4 0 302 0 0,1 1-1 0 0,0 1 1 0 0,1 1-1 0 0,1 0 1 0 0,0 2-1 0 0,1-1 1 0 0,0 2-1 0 0,2 0 1 0 0,0 1-1 0 0,1 1 1 0 0,1 0-1 0 0,0 0 1 0 0,1 2-1 0 0,2-1 1 0 0,0 1-1 0 0,-8 29 1 0 0,4 4-178 0 0,3 1-1 0 0,2 0 1 0 0,3 1 0 0 0,1 0-1 0 0,4 0 1 0 0,2 0 0 0 0,2-1-1 0 0,2 1 1 0 0,3-1 0 0 0,3 0-1 0 0,24 71 1 0 0,-28-105-167 0 0,0 1 0 0 0,1-1 0 0 0,2-1 0 0 0,0 1 0 0 0,1-2-1 0 0,1 0 1 0 0,20 23 0 0 0,-23-32-32 0 0,-1 0 0 0 0,1-1-1 0 0,1 0 1 0 0,0-1 0 0 0,0 0-1 0 0,1-1 1 0 0,0 0 0 0 0,0 0-1 0 0,0-2 1 0 0,1 0 0 0 0,0 0-1 0 0,0-1 1 0 0,20 4 0 0 0,-15-6-37 0 0,1 0 1 0 0,-1-1 0 0 0,0-1 0 0 0,0-1 0 0 0,1 0 0 0 0,29-7 0 0 0,-23 2 26 0 0,-1-1 0 0 0,0-2 1 0 0,0 0-1 0 0,30-17 0 0 0,-22 8 111 0 0,0-2 0 0 0,-2-1 0 0 0,0-2 0 0 0,-2-1 1 0 0,0-1-1 0 0,41-49 0 0 0,-46 44 123 0 0,-1-1 0 0 0,-1-1 1 0 0,29-63-1 0 0,-24 35 365 0 0,25-86-1 0 0,-45 122-353 0 0,0 0-1 0 0,-2-1 0 0 0,-1 1 1 0 0,-1-1-1 0 0,0 0 0 0 0,-5-45 1 0 0,-1 39-27 0 0,-1 0 1 0 0,-2 0 0 0 0,-1 1-1 0 0,-1 0 1 0 0,-13-29 0 0 0,-4 5 8 0 0,-1 2 0 0 0,-3 1 0 0 0,-2 1-1 0 0,-2 2 1 0 0,-45-49 0 0 0,63 80-163 0 0,-1 0-1 0 0,0 1 1 0 0,-1 0 0 0 0,-20-12-1 0 0,28 21-35 0 0,-1 0-1 0 0,1 1 0 0 0,-1 1 1 0 0,-1 0-1 0 0,1 1 1 0 0,0 0-1 0 0,-1 0 0 0 0,0 1 1 0 0,-18-2-1 0 0,14 4-84 0 0,0 1-1 0 0,0 1 1 0 0,0 0-1 0 0,0 1 1 0 0,0 0-1 0 0,1 2 1 0 0,-1 0-1 0 0,1 0 1 0 0,0 2-1 0 0,0 0 0 0 0,0 0 1 0 0,1 1-1 0 0,0 1 1 0 0,1 1-1 0 0,-1 0 1 0 0,2 0-1 0 0,-1 1 1 0 0,1 1-1 0 0,1 0 1 0 0,0 1-1 0 0,1 0 1 0 0,0 1-1 0 0,0-1 1 0 0,2 2-1 0 0,0 0 1 0 0,0 0-1 0 0,1 0 1 0 0,-7 22-1 0 0,2 5-1875 0 0,4-6-4938 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5.03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 1 5983 0 0,'4'10'190'0'0,"2"0"0"0"0,0 0 0 0 0,0 0-1 0 0,0 0 1 0 0,1-1 0 0 0,12 12 0 0 0,4 7 185 0 0,231 285 2715 0 0,-103-128-1252 0 0,416 475 1524 0 0,-449-539-3144 0 0,21 21-10 0 0,128 167 84 0 0,-70-80 80 0 0,-48-57 128 0 0,58 64 324 0 0,-55-76-242 0 0,-45-49-285 0 0,50 48 60 0 0,19 20-39 0 0,-132-127-178 0 0,-3 1 0 0 0,48 80 1 0 0,-49-53-48 0 0,-29-58-73 0 0,0 1 0 0 0,21 31 0 0 0,-29-51-28 0 0,-1 0 0 0 0,1 0 0 0 0,-1 0 0 0 0,1 0 0 0 0,0-1 0 0 0,6 5 0 0 0,-9-7-10 0 0,1 1 0 0 0,0-1 0 0 0,-1 0 1 0 0,1 1-1 0 0,0-1 0 0 0,-1 0 1 0 0,1 0-1 0 0,0 0 0 0 0,-1 1 0 0 0,1-1 1 0 0,0 0-1 0 0,-1 0 0 0 0,1 0 0 0 0,0 0 1 0 0,-1 0-1 0 0,1 0 0 0 0,0-1 1 0 0,-1 1-1 0 0,2 0 0 0 0,-1-1-24 0 0,-1 1-1 0 0,1-1 1 0 0,0 1 0 0 0,0-1-1 0 0,-1 0 1 0 0,1 1 0 0 0,0-1-1 0 0,-1 0 1 0 0,1 0-1 0 0,-1 0 1 0 0,1 1 0 0 0,-1-1-1 0 0,1 0 1 0 0,-1 0 0 0 0,0 0-1 0 0,1 0 1 0 0,-1 0 0 0 0,0-1-1 0 0,7-35-1615 0 0,-6 8 340 0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5.44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276 414 9671 0 0,'-12'-8'322'0'0,"-29"-19"269"0"0,37 25-553 0 0,1 0 0 0 0,-1 0 0 0 0,0 0 0 0 0,0 1 0 0 0,0 0 0 0 0,-1-1-1 0 0,1 2 1 0 0,0-1 0 0 0,-5 0 0 0 0,6 1 43 0 0,0 1 0 0 0,0 0 0 0 0,0-1 0 0 0,0 1 0 0 0,0 0 0 0 0,0 1 0 0 0,1-1 0 0 0,-1 0 0 0 0,0 1 0 0 0,1-1 0 0 0,-1 1 0 0 0,1 0 0 0 0,-3 3 0 0 0,-4 3 170 0 0,0 1 0 0 0,-7 9 0 0 0,9-8-103 0 0,1-1 0 0 0,0 2 1 0 0,1-1-1 0 0,0 0 0 0 0,1 1 0 0 0,0 0 0 0 0,0 0 0 0 0,1 0 1 0 0,-3 19-1 0 0,1 13 310 0 0,0 51-1 0 0,5-35-201 0 0,2-1 0 0 0,2 1-1 0 0,24 106 1 0 0,-24-148-222 0 0,1 1-1 0 0,1-1 1 0 0,0 0 0 0 0,2-1-1 0 0,-1 0 1 0 0,2 0 0 0 0,20 28 0 0 0,-23-36-10 0 0,1-1 0 0 0,-1 0 1 0 0,1 0-1 0 0,0 0 1 0 0,1-1-1 0 0,0 0 1 0 0,0-1-1 0 0,0 0 1 0 0,0 0-1 0 0,1 0 1 0 0,0-1-1 0 0,0-1 0 0 0,0 1 1 0 0,0-2-1 0 0,1 1 1 0 0,11 1-1 0 0,1-2 79 0 0,0-2 1 0 0,0 0-1 0 0,1-1 0 0 0,-1-1 0 0 0,0-1 0 0 0,-1-2 1 0 0,1 0-1 0 0,-1-1 0 0 0,0 0 0 0 0,0-2 1 0 0,0-1-1 0 0,30-18 0 0 0,-16 6 66 0 0,-1-2 0 0 0,-2-1 0 0 0,0-2 0 0 0,-2-1-1 0 0,-1-1 1 0 0,27-35 0 0 0,-21 22 57 0 0,-3-2-1 0 0,-2-1 1 0 0,-1-1-1 0 0,-2-1 1 0 0,-3-2-1 0 0,24-64 1 0 0,-43 98-110 0 0,-1-1 0 0 0,0 0 0 0 0,-1 0 0 0 0,0 0 0 0 0,-2-1-1 0 0,0 1 1 0 0,-1-22 0 0 0,-1 24-53 0 0,0 0 0 0 0,-2 1 0 0 0,0-1 0 0 0,0 1 0 0 0,-1-1-1 0 0,0 1 1 0 0,-1 0 0 0 0,-1 1 0 0 0,-9-16 0 0 0,1 7-28 0 0,-1 1 0 0 0,0 0 1 0 0,-2 1-1 0 0,0 1 0 0 0,-1 1 1 0 0,0 0-1 0 0,-1 2 0 0 0,-1 0 1 0 0,-30-16-1 0 0,-7 1 40 0 0,-1 2-1 0 0,-84-25 1 0 0,119 43-51 0 0,-2 2 0 0 0,1 0 0 0 0,-1 2 0 0 0,1 0 0 0 0,-43-1 0 0 0,61 6-24 0 0,-94 3 0 0 0,83-1 0 0 0,0 0 0 0 0,0 1 0 0 0,-30 10 0 0 0,22-5-572 0 0,0 2 0 0 0,-37 20 0 0 0,54-26 182 0 0,1 1-1 0 0,0 0 1 0 0,0 0 0 0 0,0 1-1 0 0,1 0 1 0 0,-1 0 0 0 0,2 1-1 0 0,-1 0 1 0 0,1 0 0 0 0,0 0-1 0 0,0 0 1 0 0,-3 9 0 0 0,-4 13-6724 0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6.37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 3228 7367 0 0,'-22'18'836'0'0,"22"-17"-570"0"0,-7 2 2103 0 0,12-11-1924 0 0,15-22 1427 0 0,103-160 147 0 0,-81 124-1536 0 0,183-292 1211 0 0,-49 79-872 0 0,-79 126-517 0 0,255-389 528 0 0,18-28-305 0 0,-316 483-461 0 0,237-356 778 0 0,-207 325-492 0 0,182-228 998 0 0,-258 338-1353 0 0,0 0 0 0 0,0 0 0 0 0,1 0 1 0 0,0 1-1 0 0,0 0 0 0 0,12-6 0 0 0,-21 13-4 0 0,0 0 0 0 0,0 0 0 0 0,0 0 0 0 0,0 1 0 0 0,-1-1 0 0 0,1 0 0 0 0,0 0 0 0 0,0 0 1 0 0,0 0-1 0 0,0 0 0 0 0,0 1 0 0 0,0-1 0 0 0,0 0 0 0 0,0 0 0 0 0,0 0 0 0 0,0 0 0 0 0,0 1 0 0 0,0-1 0 0 0,0 0 0 0 0,0 0 0 0 0,0 0 1 0 0,0 0-1 0 0,0 0 0 0 0,0 1 0 0 0,0-1 0 0 0,0 0 0 0 0,0 0 0 0 0,0 0 0 0 0,0 0 0 0 0,0 1 0 0 0,1-1 0 0 0,-1 0 0 0 0,0 0 0 0 0,0 0 0 0 0,0 0 1 0 0,0 0-1 0 0,0 0 0 0 0,0 0 0 0 0,0 1 0 0 0,1-1 0 0 0,-1 0 0 0 0,0 0 0 0 0,0 0 0 0 0,0 0 0 0 0,0 0 0 0 0,0 0 0 0 0,1 0 0 0 0,-1 0 1 0 0,0 0-1 0 0,0 0 0 0 0,0 0 0 0 0,0 0 0 0 0,1 0 0 0 0,-1 0 0 0 0,0 0 0 0 0,0 0 0 0 0,0 0 0 0 0,0 0 0 0 0,1 0 0 0 0,-1 0 0 0 0,0 0 1 0 0,0 0-1 0 0,0 0 0 0 0,0 0 0 0 0,1 0 0 0 0,-1 0 0 0 0,0 0 0 0 0,0-1 0 0 0,-6 14-798 0 0,-5 5-2070 0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7.13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352 1 8287 0 0,'-1'0'64'0'0,"-1"0"0"0"0,0 0 0 0 0,1 0 0 0 0,-1 1 1 0 0,0-1-1 0 0,1 0 0 0 0,-1 1 0 0 0,0 0 0 0 0,1-1 0 0 0,-1 1 0 0 0,1 0 0 0 0,-1 0 0 0 0,1 0 0 0 0,0 0 0 0 0,-1 0 0 0 0,1 0 0 0 0,0 0 0 0 0,-2 2 0 0 0,-1 3 103 0 0,0-1 0 0 0,1 1 0 0 0,-5 9 0 0 0,0 1 108 0 0,-26 50 485 0 0,4 1 1 0 0,2 2-1 0 0,-31 119 0 0 0,-26 224 775 0 0,27 62-343 0 0,57-306-805 0 0,3-144-312 0 0,1 1-1 0 0,1-1 1 0 0,1 0 0 0 0,15 41-1 0 0,-17-56-50 0 0,1 1 0 0 0,0-1 0 0 0,1 0 0 0 0,0-1 0 0 0,0 1 0 0 0,1-1 0 0 0,0 0 0 0 0,1 0 0 0 0,0-1 0 0 0,0 0 0 0 0,0 0 0 0 0,1 0 0 0 0,0-1-1 0 0,0 0 1 0 0,0-1 0 0 0,1 0 0 0 0,0 0 0 0 0,0-1 0 0 0,0 0 0 0 0,1-1 0 0 0,0 0 0 0 0,-1 0 0 0 0,1-1 0 0 0,16 2 0 0 0,-6-3 28 0 0,0-1-1 0 0,0 0 1 0 0,0-2 0 0 0,0 0 0 0 0,-1-1-1 0 0,1-1 1 0 0,28-10 0 0 0,-10 0 75 0 0,0-2 1 0 0,59-33-1 0 0,-54 22 9 0 0,-1-2 0 0 0,-1-1-1 0 0,-2-2 1 0 0,46-49 0 0 0,123-162 502 0 0,-55 19-221 0 0,-120 166-310 0 0,-2-2 0 0 0,23-64 0 0 0,-42 91-9 0 0,-1-1 1 0 0,-2-1 0 0 0,-1 0 0 0 0,-1 0 0 0 0,2-57-1 0 0,-8 74-33 0 0,-2 0-1 0 0,0 0 1 0 0,0 1-1 0 0,-2-1 0 0 0,0 1 1 0 0,-1-1-1 0 0,-1 1 1 0 0,-1 0-1 0 0,0 1 1 0 0,-1-1-1 0 0,-1 1 0 0 0,0 1 1 0 0,-12-17-1 0 0,9 17-23 0 0,-1 1-1 0 0,-1 1 0 0 0,0 0 1 0 0,0 1-1 0 0,-1 0 1 0 0,-1 1-1 0 0,0 0 1 0 0,0 1-1 0 0,-1 1 1 0 0,-1 1-1 0 0,1 0 0 0 0,-1 1 1 0 0,-30-8-1 0 0,17 8-3 0 0,1 2-1 0 0,-1 0 0 0 0,0 2 0 0 0,0 2 0 0 0,-1 0 1 0 0,1 2-1 0 0,-48 8 0 0 0,25 0 8 0 0,0 2-1 0 0,1 3 0 0 0,0 2 1 0 0,2 2-1 0 0,0 2 0 0 0,-55 31 1 0 0,74-33-302 0 0,1 1 0 0 0,0 1 0 0 0,2 1 0 0 0,1 2 0 0 0,0 1 0 0 0,2 1 0 0 0,1 1 1 0 0,1 1-1 0 0,1 1 0 0 0,-23 39 0 0 0,28-35-7057 0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7.9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 0 5063 0 0,'-1'0'29'0'0,"1"0"0"0"0,0 0 0 0 0,0 0 0 0 0,0 0 0 0 0,0 0 0 0 0,0 0 0 0 0,-1 1 0 0 0,1-1 0 0 0,0 0 0 0 0,0 0 0 0 0,0 0 0 0 0,0 0 0 0 0,0 0 0 0 0,0 0 0 0 0,-1 0 0 0 0,1 0 0 0 0,0 0 0 0 0,0 0 0 0 0,0 1 0 0 0,0-1 0 0 0,0 0 0 0 0,0 0 0 0 0,0 0 0 0 0,0 0 0 0 0,-1 0 0 0 0,1 0 0 0 0,0 1 0 0 0,0-1 0 0 0,0 0-1 0 0,0 0 1 0 0,0 0 0 0 0,0 0 0 0 0,0 0 0 0 0,0 1 0 0 0,0-1 0 0 0,0 0 0 0 0,0 0 0 0 0,0 0 0 0 0,0 0 0 0 0,0 0 0 0 0,0 1 0 0 0,0-1 0 0 0,0 0 0 0 0,0 0 0 0 0,0 0 0 0 0,1 0 0 0 0,-1 0 0 0 0,0 1 0 0 0,0-1 0 0 0,0 0 0 0 0,0 0 0 0 0,0 0 0 0 0,8 14 969 0 0,15 11 238 0 0,-11-16-837 0 0,1 0 0 0 0,0-1 1 0 0,1-1-1 0 0,-1-1 0 0 0,28 10 1 0 0,-17-7-46 0 0,522 178 3769 0 0,-374-141-3628 0 0,3-8 0 0 0,1-8 0 0 0,240 11 0 0 0,-226-33-331 0 0,216 14 267 0 0,-7 28 559 0 0,-322-33-574 0 0,130 45 0 0 0,-171-47-294 0 0,0 1 0 0 0,32 20 0 0 0,63 47 170 0 0,-75-46-166 0 0,-9-3-17 0 0,7 4-20 0 0,-38-26-66 0 0,-14-10-19 0 0,0 0 0 0 0,0-1 0 0 0,0 1 0 0 0,0 0 0 0 0,0-1-1 0 0,1 1 1 0 0,-1-1 0 0 0,1 0 0 0 0,-1 0 0 0 0,1 0 0 0 0,-1 0 0 0 0,5 0 0 0 0,-6-1-23 0 0,-1-1 0 0 0,0 0 0 0 0,0 0 0 0 0,0 1 0 0 0,1-1-1 0 0,-1 0 1 0 0,0 0 0 0 0,0 0 0 0 0,0 1 0 0 0,0-1 0 0 0,0 0 0 0 0,0 0 0 0 0,-1 1 0 0 0,1-1-1 0 0,0 0 1 0 0,0 0 0 0 0,0 1 0 0 0,-1-1 0 0 0,1 0 0 0 0,-1 0 0 0 0,1 1 0 0 0,-1-2 0 0 0,-9-21-306 0 0,-19-42-3063 0 0,18 40-2860 0 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8.51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538 115 8751 0 0,'-3'-6'176'0'0,"0"0"0"0"0,-1 0-1 0 0,0 0 1 0 0,0 0-1 0 0,0 0 1 0 0,-1 1-1 0 0,1 0 1 0 0,-9-7 0 0 0,1 2 273 0 0,-1 0 0 0 0,-23-13 0 0 0,32 21-325 0 0,0 0 0 0 0,0 1 0 0 0,0-1 0 0 0,0 0 0 0 0,0 1 0 0 0,-1 0 0 0 0,1 0 0 0 0,0 1-1 0 0,-1-1 1 0 0,1 1 0 0 0,0 0 0 0 0,-1 0 0 0 0,1 0 0 0 0,-1 0 0 0 0,1 1 0 0 0,0 0 0 0 0,-1 0 0 0 0,1 0 0 0 0,0 0-1 0 0,0 1 1 0 0,0 0 0 0 0,0 0 0 0 0,0 0 0 0 0,0 0 0 0 0,1 0 0 0 0,-1 1 0 0 0,1 0 0 0 0,-6 5 0 0 0,1 0 76 0 0,0 1 0 0 0,1 0 0 0 0,0 0 1 0 0,0 1-1 0 0,-5 11 0 0 0,-24 55 674 0 0,35-73-847 0 0,-28 67 376 0 0,-32 126-1 0 0,0 78 129 0 0,43-176-127 0 0,-10 199 0 0 0,27-272-336 0 0,1 109 195 0 0,1-102-207 0 0,2 1 0 0 0,8 38 1 0 0,-7-56-39 0 0,0 1 1 0 0,1-1-1 0 0,1 1 1 0 0,0-2-1 0 0,1 1 1 0 0,10 15 0 0 0,-11-20-5 0 0,1-1 1 0 0,1 0 0 0 0,-1 0-1 0 0,2-1 1 0 0,-1 1 0 0 0,1-2-1 0 0,0 1 1 0 0,0-2 0 0 0,16 10-1 0 0,-12-10 1 0 0,0 1-1 0 0,0-2 1 0 0,1 0-1 0 0,0-1 1 0 0,-1 0 0 0 0,1-1-1 0 0,18 2 1 0 0,-12-4-12 0 0,0 0-1 0 0,0-2 1 0 0,-1 0 0 0 0,33-6 0 0 0,-12-3 9 0 0,0-1 1 0 0,-1-2-1 0 0,0-2 0 0 0,52-28 0 0 0,-26 9 27 0 0,-2-3-1 0 0,-1-3 1 0 0,-3-3-1 0 0,74-67 0 0 0,-99 78-36 0 0,-2-1-1 0 0,-1-2 0 0 0,-1-2 1 0 0,-2 0-1 0 0,-2-2 0 0 0,-1-1 1 0 0,36-82-1 0 0,-53 102 43 0 0,-1 1-1 0 0,-2-1 1 0 0,0 0 0 0 0,-1-1 0 0 0,0 1 0 0 0,-2-1-1 0 0,-1 0 1 0 0,0 1 0 0 0,-2-1 0 0 0,0 0 0 0 0,-1 1-1 0 0,-1-1 1 0 0,-1 1 0 0 0,-1-1 0 0 0,-1 1 0 0 0,-1 1-1 0 0,0-1 1 0 0,-1 1 0 0 0,-19-29 0 0 0,8 16 64 0 0,-2 0 0 0 0,-48-54 0 0 0,52 68-51 0 0,0 1 0 0 0,-1 1-1 0 0,-1 1 1 0 0,0 0 0 0 0,-38-20 0 0 0,16 15-13 0 0,-2 2 0 0 0,0 2 0 0 0,0 2 0 0 0,-2 2 0 0 0,1 2 0 0 0,-1 1 0 0 0,-1 3 0 0 0,1 2 0 0 0,-1 1 0 0 0,0 3 0 0 0,-59 7 0 0 0,71-3-51 0 0,0 3 0 0 0,1 0-1 0 0,0 2 1 0 0,0 2 0 0 0,1 1 0 0 0,1 1-1 0 0,0 2 1 0 0,1 1 0 0 0,1 1-1 0 0,-36 28 1 0 0,57-39-43 0 0,1 1 0 0 0,0-1-1 0 0,0 1 1 0 0,1 0 0 0 0,0 1 0 0 0,-10 16 0 0 0,13-20-120 0 0,1 0 0 0 0,0 1 0 0 0,0-1 0 0 0,0 1 0 0 0,1-1 0 0 0,0 1 0 0 0,0 0 0 0 0,0 0 0 0 0,0 0 0 0 0,1-1 0 0 0,0 1 0 0 0,0 0 0 0 0,0 0 0 0 0,0 0 0 0 0,2 7 1 0 0,1-4-2198 0 0,0 0 0 0 0,7 14 1 0 0,-10-22 2344 0 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9.14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46 4350 8751 0 0,'-5'1'400'0'0,"-9"-1"34"0"0,14 0-425 0 0,0 0-1 0 0,-1 0 0 0 0,1 0 0 0 0,0 0 1 0 0,-1 0-1 0 0,1 0 0 0 0,0 0 0 0 0,0 0 0 0 0,-1 0 1 0 0,1 0-1 0 0,0-1 0 0 0,-1 1 0 0 0,1 0 0 0 0,0 0 1 0 0,0 0-1 0 0,-1 0 0 0 0,1 0 0 0 0,0-1 1 0 0,0 1-1 0 0,-1 0 0 0 0,1 0 0 0 0,0-1 0 0 0,0 1 1 0 0,0 0-1 0 0,-1 0 0 0 0,1 0 0 0 0,0-1 1 0 0,0 1-1 0 0,0 0 0 0 0,0-1 0 0 0,0 1 0 0 0,-1-1 1 0 0,1-2 80 0 0,0 0 1 0 0,-1 0 0 0 0,0 0 0 0 0,0 0 0 0 0,0 0-1 0 0,-2-4 1 0 0,-4-13 531 0 0,5 11-337 0 0,1 1-1 0 0,0-1 1 0 0,1 0-1 0 0,0 0 1 0 0,0 0 0 0 0,1 0-1 0 0,3-17 1 0 0,21-64 1064 0 0,-20 76-1193 0 0,100-275 1756 0 0,-45 130-1365 0 0,151-406 718 0 0,198-568 271 0 0,-270 720-1206 0 0,25 12-57 0 0,-69 210-81 0 0,71-159 330 0 0,-124 244-223 0 0,41-156 0 0 0,-75 230-288 0 0,2-8-9 0 0,9-64 0 0 0,-18 96-58 0 0,1 1-1 0 0,-1 0 1 0 0,5-9-1 0 0,-1-2-130 0 0,-3 12-1300 0 0,-3 16-774 0 0,0 3-1966 0 0,1 2-1672 0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9.59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271 602 6911 0 0,'-21'-40'358'0'0,"12"22"-165"0"0,-13-32 0 0 0,21 49-223 0 0,1 0 0 0 0,0 1 0 0 0,0-1 0 0 0,-1 1 0 0 0,1-1 0 0 0,0 1 0 0 0,-1-1 0 0 0,1 1 0 0 0,0-1 0 0 0,-1 1 0 0 0,1-1-1 0 0,-1 1 1 0 0,1 0 0 0 0,-1-1 0 0 0,1 1 0 0 0,-1 0 0 0 0,1-1 0 0 0,-1 1 0 0 0,1 0 0 0 0,-1 0 0 0 0,0-1 0 0 0,1 1 0 0 0,-1 0 0 0 0,1 0-1 0 0,-1 0 1 0 0,0 0 0 0 0,1 0 0 0 0,-1 0 0 0 0,1 0 0 0 0,-2 0 0 0 0,1 0 16 0 0,0 0 1 0 0,0 0-1 0 0,0 1 0 0 0,0-1 0 0 0,0 0 1 0 0,0 1-1 0 0,0-1 0 0 0,0 1 0 0 0,0-1 1 0 0,0 1-1 0 0,0 0 0 0 0,0-1 0 0 0,0 1 1 0 0,0 0-1 0 0,1 0 0 0 0,-1-1 1 0 0,0 1-1 0 0,0 1 0 0 0,-4 8 68 0 0,1-1 0 0 0,0 1 0 0 0,1 0 0 0 0,0 0 0 0 0,1 0 0 0 0,0 1 0 0 0,-1 10 0 0 0,2-11-11 0 0,-23 255 853 0 0,21 1-252 0 0,3-225-540 0 0,0-18-4 0 0,3 78 396 0 0,-2-87-379 0 0,1-1 0 0 0,0 1 0 0 0,1-1-1 0 0,1 0 1 0 0,5 14 0 0 0,-7-22-53 0 0,0-1 0 0 0,0 0 0 0 0,0 0 0 0 0,0 0-1 0 0,1 0 1 0 0,0-1 0 0 0,-1 1 0 0 0,2-1 0 0 0,-1 1 0 0 0,0-1 0 0 0,0 0 0 0 0,1 0 0 0 0,0-1-1 0 0,-1 1 1 0 0,9 3 0 0 0,-7-4 25 0 0,1 0 1 0 0,-1-1-1 0 0,1 1 0 0 0,0-1 0 0 0,0 0 0 0 0,-1-1 0 0 0,1 0 0 0 0,0 1 1 0 0,0-2-1 0 0,11-1 0 0 0,3-2 181 0 0,0-2 1 0 0,0 0-1 0 0,0-2 0 0 0,-1 0 1 0 0,33-19-1 0 0,0-4 606 0 0,94-75 0 0 0,38-56 572 0 0,62-89-510 0 0,-215 214-855 0 0,-2-2 1 0 0,-2-1 0 0 0,-1-1 0 0 0,-2-1-1 0 0,23-56 1 0 0,-41 82-53 0 0,0-1 0 0 0,-1 1 0 0 0,-1-1 0 0 0,-1 0 0 0 0,0 0 0 0 0,-2 0 0 0 0,1 0-1 0 0,-2 0 1 0 0,-1 0 0 0 0,-3-24 0 0 0,2 25 9 0 0,-2 1 0 0 0,0 0-1 0 0,-1 0 1 0 0,0 0 0 0 0,-1 1 0 0 0,-1 0 0 0 0,-1 0-1 0 0,1 1 1 0 0,-2-1 0 0 0,0 2 0 0 0,-17-19 0 0 0,12 17 21 0 0,0 0 0 0 0,-1 1 0 0 0,-1 1 0 0 0,0 1 0 0 0,-1 0 0 0 0,0 1 0 0 0,0 1 0 0 0,-1 0 0 0 0,-27-8 0 0 0,21 9 35 0 0,-1 2-1 0 0,0 1 1 0 0,0 0-1 0 0,0 2 0 0 0,0 1 1 0 0,-50 3-1 0 0,33 2-24 0 0,-1 2 1 0 0,0 2-1 0 0,1 1 0 0 0,0 3 1 0 0,1 1-1 0 0,0 2 0 0 0,1 2 0 0 0,1 2 1 0 0,0 1-1 0 0,-55 38 0 0 0,67-36-68 0 0,1 0 1 0 0,2 3-1 0 0,0 0 0 0 0,1 1 0 0 0,2 1 0 0 0,0 1 0 0 0,-16 30 1 0 0,28-43-64 0 0,1 0 0 0 0,1 0 0 0 0,0 1 1 0 0,1 0-1 0 0,1 0 0 0 0,-4 21 1 0 0,7-28-50 0 0,0 1 0 0 0,1-1 1 0 0,1 1-1 0 0,0 0 0 0 0,0-1 0 0 0,0 1 1 0 0,1-1-1 0 0,0 1 0 0 0,1-1 0 0 0,0 1 1 0 0,0-1-1 0 0,1 0 0 0 0,6 13 1 0 0,-3-11-517 0 0,0-1 0 0 0,10 14 0 0 0,17 15-5690 0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0.30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 1 6911 0 0,'-1'0'528'0'0,"-1"0"-277"0"0,17 15 1505 0 0,26 22 177 0 0,2-3 0 0 0,82 51 0 0 0,-105-72-1595 0 0,297 185 2490 0 0,-47-30-1866 0 0,245 136-420 0 0,-70-18-489 0 0,-271-167-46 0 0,102 59-7 0 0,-194-121 15 0 0,-45-29 5 0 0,2-2 0 0 0,54 27 0 0 0,-86-50-195 0 0,-1 0 1 0 0,0 0-1 0 0,1-1 0 0 0,0 1 1 0 0,-1-2-1 0 0,1 1 0 0 0,0-1 1 0 0,0 0-1 0 0,0 0 0 0 0,0-1 1 0 0,0 0-1 0 0,0 0 0 0 0,0-1 1 0 0,11-2-1 0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0.77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245 278 10135 0 0,'0'0'38'0'0,"-1"0"-1"0"0,0 0 1 0 0,1 0-1 0 0,-1 1 0 0 0,1-1 1 0 0,-1 0-1 0 0,1 0 1 0 0,-1 0-1 0 0,1 1 0 0 0,-1-1 1 0 0,1 0-1 0 0,0 1 1 0 0,-1-1-1 0 0,1 0 0 0 0,-1 1 1 0 0,1-1-1 0 0,0 1 1 0 0,-1-1-1 0 0,1 0 0 0 0,0 1 1 0 0,-1-1-1 0 0,1 1 1 0 0,0-1-1 0 0,0 1 0 0 0,-1-1 1 0 0,1 1-1 0 0,0 0 1 0 0,0-1-1 0 0,0 1 0 0 0,0 0 1 0 0,-3 24-157 0 0,2-7 330 0 0,-2 16 781 0 0,1 1-1 0 0,3 43 0 0 0,0-65-821 0 0,26 255 1890 0 0,21-3-928 0 0,-34-193-670 0 0,39 119 0 0 0,-47-175-383 0 0,1 0 0 0 0,0 0-1 0 0,11 15 1 0 0,-13-24-35 0 0,0 0 1 0 0,1 0-1 0 0,-1 0 1 0 0,1-1-1 0 0,1 0 1 0 0,-1 0-1 0 0,13 8 1 0 0,-9-7 25 0 0,0-2 0 0 0,0 1-1 0 0,1-1 1 0 0,0-1 0 0 0,-1 0 0 0 0,1 0 0 0 0,1-1 0 0 0,-1-1 0 0 0,19 2 0 0 0,-16-3-15 0 0,-1-1 1 0 0,0-1 0 0 0,0 0 0 0 0,0-1 0 0 0,0 0 0 0 0,-1-1-1 0 0,1-1 1 0 0,14-6 0 0 0,5-3 68 0 0,-2-2-1 0 0,0-1 1 0 0,-1-1-1 0 0,52-42 1 0 0,94-103 394 0 0,-124 108-435 0 0,-2-2-1 0 0,-3-3 1 0 0,45-74-1 0 0,-69 96-40 0 0,-1-1 0 0 0,-2-1 0 0 0,-2-1 0 0 0,-2 0 0 0 0,-1-1 0 0 0,15-82 0 0 0,-26 101-18 0 0,-1 0 0 0 0,0 0-1 0 0,-2 0 1 0 0,-1 0 0 0 0,0-1 0 0 0,-2 1-1 0 0,0 0 1 0 0,-10-32 0 0 0,8 40-7 0 0,0 0-1 0 0,-1 1 1 0 0,0 0 0 0 0,-1 0-1 0 0,0 1 1 0 0,-1-1 0 0 0,-1 2 0 0 0,0-1-1 0 0,0 1 1 0 0,-1 0 0 0 0,-1 1 0 0 0,0 1-1 0 0,-22-16 1 0 0,12 12 9 0 0,-1 1 1 0 0,0 2-1 0 0,0 0 1 0 0,-1 2-1 0 0,-1 0 0 0 0,1 1 1 0 0,-34-4-1 0 0,-2 3 61 0 0,-112 0-1 0 0,82 9-43 0 0,-1 3-1 0 0,-166 32 1 0 0,228-30-71 0 0,0 2 0 0 0,1 2 0 0 0,0 0 1 0 0,0 2-1 0 0,1 0 0 0 0,-36 25 0 0 0,42-23-11 0 0,1 0 0 0 0,1 1 0 0 0,0 1 0 0 0,1 1 0 0 0,0 1 0 0 0,2 0 0 0 0,0 1 0 0 0,-15 25-1 0 0,22-30-584 0 0,-9 23-1 0 0,12-23-2008 0 0,-7 26 1 0 0,4 9-4323 0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1.35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870 4 9671 0 0,'-1'0'26'0'0,"1"0"-1"0"0,0-1 0 0 0,-1 1 0 0 0,1 0 0 0 0,0 0 1 0 0,-1-1-1 0 0,1 1 0 0 0,-1 0 0 0 0,1 0 1 0 0,-1-1-1 0 0,1 1 0 0 0,-1 0 0 0 0,1 0 1 0 0,0 0-1 0 0,-1 0 0 0 0,1 0 0 0 0,-1 0 0 0 0,1 0 1 0 0,-1 0-1 0 0,1 0 0 0 0,-1 0 0 0 0,1 0 1 0 0,-1 0-1 0 0,1 0 0 0 0,-1 0 0 0 0,1 0 1 0 0,-1 1-1 0 0,1-1 0 0 0,-1 0 0 0 0,1 0 0 0 0,0 0 1 0 0,-1 1-1 0 0,1-1 0 0 0,-1 0 0 0 0,1 1 1 0 0,0-1-1 0 0,-1 0 0 0 0,1 1 0 0 0,0-1 1 0 0,-1 0-1 0 0,1 1 0 0 0,0-1 0 0 0,0 1 0 0 0,-1-1 1 0 0,1 1-1 0 0,0-1 0 0 0,0 1 0 0 0,0-1 1 0 0,0 0-1 0 0,-1 1 0 0 0,1-1 0 0 0,0 1 0 0 0,0-1 1 0 0,0 1-1 0 0,0 0 0 0 0,-4 11 453 0 0,-8 14 61 0 0,1 1 1 0 0,2 0-1 0 0,-12 52 1 0 0,-3 89 685 0 0,5 31-298 0 0,-30 239 464 0 0,-68 105-131 0 0,-42-13-472 0 0,23-165-458 0 0,-19-7-209 0 0,120-281-132 0 0,-59 165 11 0 0,93-239-71 0 0,0 1 0 0 0,0 0 1 0 0,1-1-1 0 0,-1 1 0 0 0,1 0 0 0 0,0 4 0 0 0,11-23-1170 0 0,24-49-5044 0 0,-17 34 1219 0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1.80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233 315 6911 0 0,'-4'2'70'0'0,"-7"2"118"0"0,1 1 0 0 0,-13 8 0 0 0,20-11-174 0 0,1 0 0 0 0,-1 0-1 0 0,0 0 1 0 0,1 1 0 0 0,-1-1 0 0 0,1 1 0 0 0,0 0 0 0 0,0-1-1 0 0,0 1 1 0 0,0 0 0 0 0,0 0 0 0 0,-1 5 0 0 0,-17 43 697 0 0,-44 128 1093 0 0,46-122-932 0 0,-11 72-1 0 0,19-69-369 0 0,2 0-1 0 0,4 1 0 0 0,5 111 1 0 0,2-139-376 0 0,1-1 0 0 0,2 0 0 0 0,1 0 0 0 0,1 0 1 0 0,2-1-1 0 0,1 0 0 0 0,2-1 0 0 0,29 52 1 0 0,-36-73-100 0 0,0 0 0 0 0,1 0 0 0 0,0-1 0 0 0,0 0-1 0 0,1 0 1 0 0,0-1 0 0 0,0 0 0 0 0,1 0 0 0 0,0-1 0 0 0,17 9 0 0 0,-14-9 3 0 0,0-1-1 0 0,1-1 1 0 0,-1 0 0 0 0,1-1-1 0 0,0 0 1 0 0,0-1-1 0 0,0 0 1 0 0,23-1-1 0 0,-8-2 39 0 0,0-1-1 0 0,1-2 1 0 0,-2-1-1 0 0,1-1 1 0 0,0-2-1 0 0,47-19 1 0 0,-26 5 86 0 0,0-2 1 0 0,74-50-1 0 0,-74 38-15 0 0,-2-1-1 0 0,-1-2 0 0 0,-2-3 1 0 0,45-53-1 0 0,-40 35 168 0 0,-2-3 1 0 0,67-120-1 0 0,-93 143-111 0 0,-1-1 0 0 0,14-44 0 0 0,-28 66-91 0 0,0-1 1 0 0,-1 0 0 0 0,-2 0 0 0 0,0 0-1 0 0,-1 0 1 0 0,0-1 0 0 0,-3-19 0 0 0,0 28-33 0 0,-1 0 1 0 0,0 1 0 0 0,-1-1 0 0 0,-1 1 0 0 0,0-1-1 0 0,0 1 1 0 0,-1 1 0 0 0,-1-1 0 0 0,1 1 0 0 0,-2 0 0 0 0,1 0-1 0 0,-1 0 1 0 0,-13-12 0 0 0,-4-2 106 0 0,-1 1 0 0 0,-1 1-1 0 0,-45-27 1 0 0,10 11-5 0 0,-2 3 1 0 0,-2 4-1 0 0,-1 1 0 0 0,-1 4 0 0 0,-114-28 0 0 0,35 25-120 0 0,120 26-45 0 0,-1 2 0 0 0,1 0 1 0 0,-45 5-1 0 0,58-2-60 0 0,1 1 1 0 0,-1 0-1 0 0,1 1 0 0 0,0 0 0 0 0,0 1 0 0 0,0 1 0 0 0,1-1 1 0 0,0 2-1 0 0,0 0 0 0 0,0 0 0 0 0,1 1 0 0 0,0 0 1 0 0,0 0-1 0 0,1 1 0 0 0,0 1 0 0 0,1 0 0 0 0,-9 13 1 0 0,8-9-50 0 0,0 0 1 0 0,1 0 0 0 0,1 1 0 0 0,0 0 0 0 0,2 0 0 0 0,-1 1 0 0 0,2-1 0 0 0,0 1 0 0 0,1 0 0 0 0,0 1 0 0 0,2-1 0 0 0,0 0 0 0 0,1 20 0 0 0,7 25-1997 0 0,7 2-4571 0 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5.42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1091 0 11055 0 0,'-2'2'113'0'0,"0"0"0"0"0,0 1-1 0 0,0-1 1 0 0,0 1 0 0 0,0-1 0 0 0,0 1-1 0 0,1-1 1 0 0,-1 1 0 0 0,1 0-1 0 0,0 0 1 0 0,0 0 0 0 0,-2 5 0 0 0,-1 5 453 0 0,-228 600 4960 0 0,-47 114-4546 0 0,-63 258-406 0 0,162-210-663 0 0,174-748-170 0 0,-13 85 302 0 0,13-37-3419 0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6.43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12 7367 0 0,'0'-1'34'0'0,"0"1"0"0"0,1-1 0 0 0,-1 1 0 0 0,0-1 0 0 0,0 1 0 0 0,0-1 0 0 0,0 1 0 0 0,1-1 0 0 0,-1 1 0 0 0,0-1 0 0 0,1 1 0 0 0,-1-1 0 0 0,0 1 0 0 0,1 0 0 0 0,-1-1 0 0 0,0 1 0 0 0,1-1 0 0 0,-1 1 0 0 0,1 0 0 0 0,-1 0 0 0 0,1-1 0 0 0,-1 1 0 0 0,0 0 0 0 0,1-1 0 0 0,-1 1 0 0 0,1 0 0 0 0,0 0 0 0 0,-1 0 0 0 0,1 0 0 0 0,-1 0 0 0 0,1 0 0 0 0,-1 0 0 0 0,1 0 0 0 0,24-1 898 0 0,-16 2-612 0 0,15 0 134 0 0,-1 1 0 0 0,1 1 0 0 0,-1 1 0 0 0,0 1 0 0 0,-1 2 0 0 0,25 9-1 0 0,2 4 539 0 0,76 43-1 0 0,73 68 691 0 0,-142-92-1272 0 0,246 193 1070 0 0,-12 18-604 0 0,60 49-444 0 0,111 42-268 0 0,129-16 296 0 0,25-50 76 0 0,-487-224-499 0 0,78 37 89 0 0,-180-74-66 0 0,0 1 1 0 0,23 19-1 0 0,-48-34-74 0 0,0 1 0 0 0,0-1 0 0 0,-1 0 0 0 0,1 1 0 0 0,-1-1 0 0 0,1 1 1 0 0,0-1-1 0 0,-1 1 0 0 0,1-1 0 0 0,-1 1 0 0 0,1 0 0 0 0,-1-1 0 0 0,1 1 0 0 0,-1-1 0 0 0,0 1 0 0 0,1 0 0 0 0,-1 0 0 0 0,0-1 0 0 0,1 1 0 0 0,-1 0 0 0 0,0 0 0 0 0,0-1 0 0 0,0 1 0 0 0,0 0 0 0 0,0 0 1 0 0,0-1-1 0 0,0 1 0 0 0,0 0 0 0 0,0 0 0 0 0,0 0 0 0 0,0-1 0 0 0,0 1 0 0 0,0 0 0 0 0,-1 0 0 0 0,1-1 0 0 0,0 1 0 0 0,-1 0 0 0 0,1 0 0 0 0,-1-1 1 0 0,1 0 0 0 0,0 0 0 0 0,0 0 0 0 0,0 0 0 0 0,0 1 0 0 0,0-1 0 0 0,0 0 0 0 0,0 0 0 0 0,0 0-1 0 0,-1 0 1 0 0,1 0 0 0 0,0 0 0 0 0,0 0 0 0 0,0 0 0 0 0,0 0 0 0 0,0 0 0 0 0,0 0 0 0 0,0 0 0 0 0,-1 0 0 0 0,1 0 0 0 0,0 0 0 0 0,0 0 0 0 0,0 0 0 0 0,0 0-1 0 0,0 0 1 0 0,0 0 0 0 0,0 0 0 0 0,0-1 0 0 0,-1 1 0 0 0,1 0 0 0 0,0 0 0 0 0,0 0 0 0 0,0 0 0 0 0,0 0 0 0 0,0 0 0 0 0,0 0 0 0 0,0 0 0 0 0,0 0-1 0 0,0 0 1 0 0,0-1 0 0 0,0 1 0 0 0,-1 0 0 0 0,1 0 0 0 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7.10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324 304 10591 0 0,'-1'-2'98'0'0,"0"0"0"0"0,-1 0 0 0 0,1 0 0 0 0,0 1 0 0 0,-1-1 0 0 0,1 1-1 0 0,-1-1 1 0 0,0 1 0 0 0,1 0 0 0 0,-1-1 0 0 0,0 1 0 0 0,0 0 0 0 0,1 0-1 0 0,-1 0 1 0 0,0 0 0 0 0,0 1 0 0 0,0-1 0 0 0,-1 0 0 0 0,1 1 0 0 0,0-1 0 0 0,0 1-1 0 0,0 0 1 0 0,0 0 0 0 0,-3 0 0 0 0,2 0 46 0 0,0 0 1 0 0,0 0 0 0 0,-1 0-1 0 0,1 0 1 0 0,0 1-1 0 0,0-1 1 0 0,0 1-1 0 0,0 0 1 0 0,0 0-1 0 0,0 0 1 0 0,0 0-1 0 0,0 1 1 0 0,-3 1-1 0 0,1 1 60 0 0,0-1 1 0 0,0 1-1 0 0,1 0 0 0 0,-1 0 0 0 0,1 1 0 0 0,-6 7 0 0 0,-1 5 101 0 0,1 0-1 0 0,0 1 1 0 0,-9 24 0 0 0,-5 20 47 0 0,3 1 1 0 0,-22 101 0 0 0,0 132 30 0 0,42-287-375 0 0,-3 31 106 0 0,2 71-1 0 0,2-100-104 0 0,1 0-1 0 0,0 0 1 0 0,1 0-1 0 0,1-1 1 0 0,0 1-1 0 0,0-1 1 0 0,1 0-1 0 0,0 1 1 0 0,0-1-1 0 0,1-1 1 0 0,10 14-1 0 0,-12-18-6 0 0,1-1 0 0 0,0 0 0 0 0,0 0-1 0 0,1 0 1 0 0,-1-1 0 0 0,1 0 0 0 0,-1 0 0 0 0,1 0 0 0 0,0 0-1 0 0,0-1 1 0 0,1 1 0 0 0,-1-1 0 0 0,0-1 0 0 0,1 1 0 0 0,-1-1-1 0 0,1 0 1 0 0,-1 0 0 0 0,1 0 0 0 0,0-1 0 0 0,-1 0-1 0 0,1 0 1 0 0,9-2 0 0 0,8-2 18 0 0,-1-1-1 0 0,1 0 0 0 0,-1-2 1 0 0,23-11-1 0 0,-34 14-4 0 0,32-13 172 0 0,0-2 1 0 0,74-47 0 0 0,-88 47-118 0 0,-2-1-1 0 0,-1-2 0 0 0,0 0 1 0 0,39-47-1 0 0,42-65 62 0 0,-76 94-36 0 0,-2-2 0 0 0,-2-1-1 0 0,-2-1 1 0 0,-2-2 0 0 0,-1 0 0 0 0,-3-1 0 0 0,24-87 0 0 0,-37 107 6 0 0,0-1 1 0 0,-2 1-1 0 0,-1-1 1 0 0,-1-1-1 0 0,-2-33 1 0 0,-1 48-50 0 0,0-1 1 0 0,-1 1-1 0 0,-1-1 1 0 0,-1 1-1 0 0,0 0 1 0 0,0 0-1 0 0,-2 0 0 0 0,0 1 1 0 0,0 0-1 0 0,-1 0 1 0 0,-14-20-1 0 0,15 26-35 0 0,0 0 1 0 0,-1 0-1 0 0,0 1 0 0 0,0 0 0 0 0,0 0 1 0 0,-1 1-1 0 0,1-1 0 0 0,-1 2 0 0 0,-16-8 1 0 0,11 7 7 0 0,0 0 0 0 0,-1 2 0 0 0,1-1 0 0 0,-1 2 1 0 0,-27-3-1 0 0,4 6 46 0 0,0 0 0 0 0,0 3 1 0 0,0 1-1 0 0,-38 10 0 0 0,28-4-54 0 0,1 2-1 0 0,1 2 0 0 0,0 2 1 0 0,0 2-1 0 0,2 2 0 0 0,-41 26 1 0 0,65-34-60 0 0,1 1 1 0 0,0 0 0 0 0,1 1-1 0 0,1 0 1 0 0,-27 35 0 0 0,34-38-104 0 0,0 1 0 0 0,1 0 1 0 0,0 0-1 0 0,1 1 0 0 0,1 0 1 0 0,0 0-1 0 0,1 1 0 0 0,0-1 1 0 0,-3 26-1 0 0,7-31-29 0 0,0 0 0 0 0,1 1 0 0 0,1 15 0 0 0,8 22-529 0 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7.83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272 6 7831 0 0,'0'0'37'0'0,"-1"-1"0"0"0,1 1-1 0 0,-1-1 1 0 0,0 1 0 0 0,1-1-1 0 0,-1 1 1 0 0,0-1 0 0 0,0 1 0 0 0,1 0-1 0 0,-1-1 1 0 0,0 1 0 0 0,0 0-1 0 0,1 0 1 0 0,-1 0 0 0 0,0-1-1 0 0,0 1 1 0 0,0 0 0 0 0,1 0-1 0 0,-1 0 1 0 0,0 0 0 0 0,0 0-1 0 0,0 1 1 0 0,1-1 0 0 0,-2 0 0 0 0,0 1 101 0 0,0 0 0 0 0,0 0 0 0 0,-1 0 0 0 0,1 0 1 0 0,1 0-1 0 0,-1 1 0 0 0,0-1 0 0 0,-3 4 0 0 0,-3 4 419 0 0,0 0 0 0 0,-10 17 0 0 0,16-23-553 0 0,-15 25 576 0 0,1 1-1 0 0,1 1 1 0 0,2 0-1 0 0,-18 60 1 0 0,-18 133 953 0 0,-1 169-95 0 0,46-318-1159 0 0,4 1 0 0 0,2 0 0 0 0,16 93 1 0 0,-13-140-198 0 0,1 0 0 0 0,1-1 0 0 0,1 0 0 0 0,1 0 0 0 0,25 49 1 0 0,-28-66-54 0 0,1 0 1 0 0,-1 0-1 0 0,1-1 0 0 0,1 0 1 0 0,0-1-1 0 0,0 0 1 0 0,13 10-1 0 0,-13-13-10 0 0,-1 0-1 0 0,1 0 0 0 0,0-1 1 0 0,0 0-1 0 0,1-1 0 0 0,-1 0 1 0 0,1 0-1 0 0,0-1 0 0 0,0 0 1 0 0,13 2-1 0 0,-2-3 20 0 0,0-1 1 0 0,0-1-1 0 0,-1-1 0 0 0,1 0 0 0 0,0-2 1 0 0,-1 0-1 0 0,0-1 0 0 0,0-1 0 0 0,34-15 1 0 0,-13 1 33 0 0,-1-2 0 0 0,-1-1 1 0 0,48-38-1 0 0,-5-2 51 0 0,-4-5 0 0 0,-2-2 0 0 0,97-118 0 0 0,-133 138-81 0 0,-2-1 0 0 0,-2-2 1 0 0,-3-1-1 0 0,-2-2 0 0 0,-3-1 0 0 0,39-114 0 0 0,-58 144 11 0 0,-2 0-1 0 0,0 0 1 0 0,-2-1-1 0 0,-1 0 1 0 0,-1 1 0 0 0,-3-36-1 0 0,0 49-8 0 0,0 1 0 0 0,-1-1 0 0 0,-1 0 0 0 0,-1 1 0 0 0,0 0 0 0 0,0 0 0 0 0,-1 0 0 0 0,-1 0 0 0 0,0 1 0 0 0,-1 0 0 0 0,0 0 0 0 0,-1 1 0 0 0,0 0 0 0 0,-14-15 0 0 0,9 13 8 0 0,0 2 0 0 0,-1 0 1 0 0,0 1-1 0 0,-1 0 0 0 0,0 1 1 0 0,0 1-1 0 0,-32-13 0 0 0,25 14-3 0 0,-1 0-1 0 0,0 2 0 0 0,0 0 0 0 0,-1 1 1 0 0,-30 0-1 0 0,14 4-11 0 0,1 2-1 0 0,-1 2 1 0 0,1 1 0 0 0,0 2 0 0 0,1 2-1 0 0,-68 24 1 0 0,49-11-8 0 0,2 3-1 0 0,-95 57 1 0 0,117-61-52 0 0,1 2 1 0 0,1 1-1 0 0,1 2 1 0 0,1 1-1 0 0,-34 42 1 0 0,47-49-34 0 0,1 1 1 0 0,2 0-1 0 0,0 1 0 0 0,1 1 1 0 0,-17 45-1 0 0,24-53-251 0 0,1 0-1 0 0,0 1 1 0 0,1-1 0 0 0,0 1-1 0 0,1 0 1 0 0,1 0 0 0 0,1 0-1 0 0,0 0 1 0 0,1 0 0 0 0,5 23-1 0 0,11 18-6724 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8.19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1427 132 6911 0 0,'-26'-123'832'0'0,"26"123"-775"0"0,0-1 0 0 0,0 1-1 0 0,0 0 1 0 0,0-1 0 0 0,0 1-1 0 0,0 0 1 0 0,0-1 0 0 0,0 1-1 0 0,0 0 1 0 0,0-1 0 0 0,0 1-1 0 0,-1 0 1 0 0,1 0 0 0 0,0-1-1 0 0,0 1 1 0 0,0 0-1 0 0,0-1 1 0 0,-1 1 0 0 0,1 0-1 0 0,0 0 1 0 0,0-1 0 0 0,0 1-1 0 0,-1 0 1 0 0,1 0 0 0 0,0 0-1 0 0,0-1 1 0 0,-1 1 0 0 0,1 0-1 0 0,0 0 1 0 0,-1 0 0 0 0,1 0-1 0 0,0 0 1 0 0,0-1 0 0 0,-1 1-1 0 0,1 0 1 0 0,0 0 0 0 0,-1 0-1 0 0,1 0 1 0 0,0 0 0 0 0,-1 0-1 0 0,1 0 1 0 0,0 0-1 0 0,-1 0 1 0 0,1 0 0 0 0,0 0-1 0 0,-1 1 1 0 0,1-1 0 0 0,0 0-1 0 0,0 0 1 0 0,-1 0 0 0 0,1 0-1 0 0,0 0 1 0 0,-1 0 0 0 0,1 1-1 0 0,-2 0 191 0 0,0 1 0 0 0,0-1 0 0 0,0 1 0 0 0,0 0-1 0 0,1 0 1 0 0,-1 0 0 0 0,-1 2 0 0 0,-8 13 753 0 0,1 1 1 0 0,-17 37-1 0 0,-9 46-13 0 0,26-74-716 0 0,-340 888 2925 0 0,220-580-2805 0 0,39-95-129 0 0,-236 515 183 0 0,153-420-547 0 0,126-244 32 0 0,39-73 14 0 0,-37 65-273 0 0,38-70 200 0 0,0-1 1 0 0,-1-1-1 0 0,0 0 1 0 0,-14 13-1 0 0,22-23 76 0 0,1 0 0 0 0,-1 0-1 0 0,0 0 1 0 0,0 0 0 0 0,0-1-1 0 0,0 1 1 0 0,0 0 0 0 0,0-1-1 0 0,0 1 1 0 0,0-1 0 0 0,-1 1-1 0 0,1-1 1 0 0,0 1 0 0 0,0-1-1 0 0,0 0 1 0 0,-1 1 0 0 0,1-1-1 0 0,0 0 1 0 0,0 0 0 0 0,0 0-1 0 0,-1 0 1 0 0,1 0 0 0 0,-2-1 0 0 0,2 1-17 0 0,0-1 0 0 0,0 0 1 0 0,0 0-1 0 0,0 1 1 0 0,0-1-1 0 0,0 0 0 0 0,0 0 1 0 0,1 0-1 0 0,-1 0 1 0 0,0 0-1 0 0,0 0 0 0 0,1 0 1 0 0,-1-1-1 0 0,1 1 1 0 0,-1 0-1 0 0,1 0 0 0 0,0 0 1 0 0,-1-1-1 0 0,1 1 0 0 0,0-2 1 0 0,-4-18-1023 0 0,4-7-127 0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8.6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 30 11055 0 0,'-6'-7'178'0'0,"5"4"-66"0"0,-1 1-1 0 0,0-1 0 0 0,0 1 1 0 0,0 0-1 0 0,0-1 0 0 0,0 1 1 0 0,-1 0-1 0 0,-2-2 0 0 0,5 4-110 0 0,0 1-1 0 0,0-1 1 0 0,0 0 0 0 0,0 0-1 0 0,0 0 1 0 0,1 0-1 0 0,-1 0 1 0 0,0 0-1 0 0,0 0 1 0 0,0 0-1 0 0,0 0 1 0 0,0 0 0 0 0,0 0-1 0 0,0 1 1 0 0,0-1-1 0 0,0 0 1 0 0,0 0-1 0 0,0 0 1 0 0,0 0-1 0 0,0 0 1 0 0,0 0 0 0 0,0 0-1 0 0,0 0 1 0 0,0 0-1 0 0,0 0 1 0 0,-1 1-1 0 0,1-1 1 0 0,0 0-1 0 0,0 0 1 0 0,0 0 0 0 0,0 0-1 0 0,0 0 1 0 0,0 0-1 0 0,0 0 1 0 0,0 0-1 0 0,0 0 1 0 0,0 0-1 0 0,0 0 1 0 0,0 0 0 0 0,0 0-1 0 0,0 0 1 0 0,-1 0-1 0 0,1 1 1 0 0,0-1-1 0 0,0 0 1 0 0,0 0-1 0 0,0 0 1 0 0,0 0 0 0 0,0 0-1 0 0,0 0 1 0 0,0 0-1 0 0,0 0 1 0 0,0 0-1 0 0,-1 0 1 0 0,1 0-1 0 0,0 0 1 0 0,0 0 0 0 0,0-1-1 0 0,6 12 235 0 0,-5-8-81 0 0,31 49 863 0 0,2-2 0 0 0,2-1 0 0 0,2-1 1 0 0,68 65-1 0 0,-47-60-330 0 0,2-2 1 0 0,2-2-1 0 0,72 40 1 0 0,405 193 930 0 0,-276-153-1282 0 0,121 97-69 0 0,-314-182-254 0 0,118 80-13 0 0,19 12 0 0 0,22 9 0 0 0,-95-58 0 0 0,-107-70 2 0 0,31 15 0 0 0,-50-28-8 0 0,1 0 1 0 0,-1 0-1 0 0,1-1 1 0 0,-1-1-1 0 0,1 0 1 0 0,0 0 0 0 0,17 1-1 0 0,-25-3-53 0 0,0 0 0 0 0,1 0 0 0 0,-1 0 0 0 0,0-1 1 0 0,0 1-1 0 0,0 0 0 0 0,0-1 0 0 0,0 1 0 0 0,0-1 0 0 0,0 0 0 0 0,0 0 0 0 0,0 0 0 0 0,0 0 0 0 0,3-2 0 0 0,-4 2-98 0 0,-1 0 1 0 0,1 0-1 0 0,0 0 0 0 0,0 0 0 0 0,-1 0 0 0 0,1 0 1 0 0,-1 0-1 0 0,1-1 0 0 0,-1 1 0 0 0,0 0 0 0 0,1 0 0 0 0,-1-1 1 0 0,0 1-1 0 0,0 0 0 0 0,0 0 0 0 0,0-1 0 0 0,0 1 0 0 0,0 0 1 0 0,0-1-1 0 0,0 1 0 0 0,0 0 0 0 0,-1 0 0 0 0,1-1 1 0 0,0 1-1 0 0,-2-2 0 0 0,-2-11-1202 0 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9.56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531 90 4607 0 0,'-12'-13'444'0'0,"7"8"-142"0"0,1 0 0 0 0,-1 0-1 0 0,-9-6 1 0 0,5 5 88 0 0,0 0 0 0 0,-1 0 0 0 0,0 1-1 0 0,0 0 1 0 0,0 1 0 0 0,-1 0 0 0 0,-18-5 0 0 0,24 8-209 0 0,0 1 0 0 0,0-1 0 0 0,0 1 0 0 0,0 0 0 0 0,0 0 0 0 0,0 0 0 0 0,0 0 0 0 0,0 1 0 0 0,0 0 0 0 0,0 0 0 0 0,0 1 1 0 0,0-1-1 0 0,1 1 0 0 0,-1 0 0 0 0,0 0 0 0 0,1 1 0 0 0,0-1 0 0 0,0 1 0 0 0,-7 6 0 0 0,2-1 35 0 0,0 2 1 0 0,2-1-1 0 0,-1 1 1 0 0,1 1-1 0 0,0-1 1 0 0,1 1-1 0 0,0 0 0 0 0,1 0 1 0 0,-4 13-1 0 0,-3 14 434 0 0,-12 59 0 0 0,6 6-339 0 0,5 1-1 0 0,4-1 1 0 0,5 2 0 0 0,4-1-1 0 0,5 0 1 0 0,4 0 0 0 0,32 144-1 0 0,-31-202-233 0 0,3-1 0 0 0,19 46 0 0 0,-25-73-44 0 0,1-1 1 0 0,1 0 0 0 0,0-1-1 0 0,1 0 1 0 0,1 0 0 0 0,1-1-1 0 0,24 26 1 0 0,-29-36-20 0 0,-1 1 0 0 0,1-1 0 0 0,0-1-1 0 0,0 1 1 0 0,1-1 0 0 0,-1 0 0 0 0,1-1 0 0 0,0 0-1 0 0,0 0 1 0 0,0-1 0 0 0,14 3 0 0 0,-11-4 0 0 0,1 0 0 0 0,0-1-1 0 0,0 0 1 0 0,-1 0 0 0 0,1-2 0 0 0,0 1 0 0 0,18-6 0 0 0,-7-1 19 0 0,1-1 1 0 0,-2-1-1 0 0,1-1 0 0 0,-1-1 1 0 0,-1 0-1 0 0,0-2 1 0 0,26-22-1 0 0,-4-3 54 0 0,-1-1 1 0 0,-2-2-1 0 0,-2-1 0 0 0,51-77 0 0 0,-50 58-4 0 0,-3-1-1 0 0,-2-2 0 0 0,29-83 1 0 0,-49 110-58 0 0,-2 0 0 0 0,-1-1 0 0 0,-3-1 0 0 0,0 1 0 0 0,-3-1 0 0 0,-2-1 0 0 0,-1 1 0 0 0,-2 0 0 0 0,-8-63 0 0 0,5 82 25 0 0,-1 0 0 0 0,-1 1 0 0 0,-1 0 0 0 0,-1 0 0 0 0,0 0 0 0 0,-2 1 0 0 0,0 0 0 0 0,-1 1 0 0 0,-1 0-1 0 0,-1 0 1 0 0,0 2 0 0 0,-1-1 0 0 0,-1 1 0 0 0,-1 1 0 0 0,0 1 0 0 0,-1 0 0 0 0,-18-12 0 0 0,10 10-23 0 0,-2 2 0 0 0,1 0 0 0 0,-1 2 0 0 0,-1 1 0 0 0,0 1 1 0 0,-1 1-1 0 0,0 2 0 0 0,0 0 0 0 0,0 2 0 0 0,-1 1 0 0 0,0 2 0 0 0,-35 1 0 0 0,32 2-1 0 0,0 1-1 0 0,0 2 0 0 0,0 1 0 0 0,1 2 0 0 0,-1 1 0 0 0,2 1 1 0 0,-1 2-1 0 0,1 1 0 0 0,1 1 0 0 0,-50 32 0 0 0,58-30-70 0 0,1 0-1 0 0,1 1 0 0 0,1 1 1 0 0,0 1-1 0 0,2 1 0 0 0,0 1 1 0 0,1 0-1 0 0,0 0 0 0 0,2 2 1 0 0,1 0-1 0 0,0 0 0 0 0,-14 43 1 0 0,15-34-237 0 0,2 2 0 0 0,2-1 1 0 0,0 1-1 0 0,3 0 0 0 0,0 1 0 0 0,2-1 1 0 0,2 0-1 0 0,1 1 0 0 0,6 35 1 0 0,7 22-6685 0 0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0.23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298 387 10591 0 0,'-10'-5'341'0'0,"-26"-14"329"0"0,34 18-655 0 0,0 0-1 0 0,0 0 1 0 0,0 0 0 0 0,-1 1-1 0 0,1-1 1 0 0,0 1 0 0 0,-1 0-1 0 0,1-1 1 0 0,0 1 0 0 0,-1 0-1 0 0,1 0 1 0 0,0 1 0 0 0,-4 0-1 0 0,4-1 62 0 0,1 1-1 0 0,0 0 0 0 0,-1-1 0 0 0,1 1 1 0 0,0 0-1 0 0,0 0 0 0 0,0 0 0 0 0,0 0 1 0 0,0 1-1 0 0,0-1 0 0 0,0 0 0 0 0,0 0 1 0 0,0 0-1 0 0,0 2 0 0 0,-11 23 681 0 0,8-15-530 0 0,-12 29 400 0 0,2 0 1 0 0,2 0 0 0 0,2 1-1 0 0,-6 44 1 0 0,-9 172 1025 0 0,20 10-443 0 0,8-206-1036 0 0,3 0 0 0 0,18 81 0 0 0,-20-123-145 0 0,1-1-1 0 0,1 1 0 0 0,1-1 1 0 0,0-1-1 0 0,20 34 0 0 0,-23-45-21 0 0,1 1 0 0 0,-1-1 0 0 0,1 0 0 0 0,1 0 0 0 0,-1 0-1 0 0,1-1 1 0 0,0 0 0 0 0,1 0 0 0 0,-1-1 0 0 0,1 1 0 0 0,0-1 0 0 0,0-1-1 0 0,0 1 1 0 0,0-1 0 0 0,0 0 0 0 0,1-1 0 0 0,9 2 0 0 0,-2-2-5 0 0,0-1 0 0 0,0 0 0 0 0,0-2 0 0 0,0 1 0 0 0,0-2 0 0 0,0 0 0 0 0,0-1 0 0 0,0 0 0 0 0,18-7 0 0 0,3-3 5 0 0,-1-2 0 0 0,52-30 0 0 0,-4-5 93 0 0,-2-4 0 0 0,-2-3 0 0 0,-3-4 0 0 0,-3-2 0 0 0,-3-4 0 0 0,103-125 0 0 0,17-70 47 0 0,-167 223-67 0 0,-1-1-1 0 0,-1-1 1 0 0,-3-1-1 0 0,-1 0 1 0 0,11-47-1 0 0,-24 72-20 0 0,-1 0 1 0 0,0 0-1 0 0,-1 0 1 0 0,-1 0-1 0 0,-1-28 0 0 0,-2 33-6 0 0,0 0 0 0 0,0-1 0 0 0,-1 1-1 0 0,0 1 1 0 0,-1-1 0 0 0,-1 0 0 0 0,0 1-1 0 0,-10-18 1 0 0,5 14-16 0 0,-1 0 0 0 0,-1 0 1 0 0,-1 1-1 0 0,0 1 0 0 0,0 0 0 0 0,-1 0 0 0 0,-1 2 0 0 0,0 0 0 0 0,-1 0 1 0 0,0 2-1 0 0,0 0 0 0 0,-24-10 0 0 0,7 7 0 0 0,0 1 1 0 0,-1 1-1 0 0,0 1 0 0 0,0 3 1 0 0,-62-5-1 0 0,55 10-25 0 0,1 2 1 0 0,-1 1-1 0 0,1 2 0 0 0,-1 2 0 0 0,2 2 1 0 0,-1 2-1 0 0,-38 14 0 0 0,17-1 3 0 0,1 3-1 0 0,2 2 1 0 0,-89 58-1 0 0,98-53-96 0 0,2 2-1 0 0,1 1 1 0 0,2 3-1 0 0,-67 76 1 0 0,99-101-219 0 0,1 1 0 0 0,1 0 0 0 0,0 0-1 0 0,1 1 1 0 0,1 0 0 0 0,-11 28 0 0 0,2 21-7326 0 0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1.10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144 5 6447 0 0,'-7'-2'302'0'0,"0"1"-1"0"0,-1 0 0 0 0,1 0 0 0 0,-1 1 0 0 0,1 0 0 0 0,0 1 0 0 0,-1-1 0 0 0,-11 4 0 0 0,15-3-153 0 0,1 0-1 0 0,0 0 0 0 0,0 1 0 0 0,-1-1 0 0 0,1 1 1 0 0,0 0-1 0 0,0 0 0 0 0,1 0 0 0 0,-1 0 0 0 0,0 0 1 0 0,1 0-1 0 0,-1 1 0 0 0,1 0 0 0 0,0-1 0 0 0,0 1 1 0 0,0 0-1 0 0,0 0 0 0 0,0 0 0 0 0,1 0 0 0 0,-2 4 1 0 0,0 1 91 0 0,1 0 1 0 0,0 0-1 0 0,1 0 1 0 0,-1 0-1 0 0,2 1 1 0 0,-1-1-1 0 0,1 0 1 0 0,0 1-1 0 0,1-1 1 0 0,2 11 0 0 0,3 9 533 0 0,17 46 1 0 0,89 220 1932 0 0,-19-55-1360 0 0,99 341 157 0 0,-141-392-1322 0 0,29 216-1 0 0,-55-199-139 0 0,-9 2 1 0 0,-14 317-1 0 0,-9-387-54 0 0,-13 213-409 0 0,17-313-138 0 0,3 41-1 0 0,0-76 470 0 0,0 0-1 0 0,0 0 0 0 0,0 0 1 0 0,1 0-1 0 0,-1-1 1 0 0,1 1-1 0 0,-1 0 0 0 0,1 0 1 0 0,0 0-1 0 0,0 0 1 0 0,0 0-1 0 0,2 2 0 0 0,-3-4 53 0 0,0 1 0 0 0,1-1 0 0 0,-1 0 0 0 0,0 0-1 0 0,0 1 1 0 0,1-1 0 0 0,-1 0 0 0 0,0 0 0 0 0,1 0-1 0 0,-1 0 1 0 0,0 0 0 0 0,1 1 0 0 0,-1-1-1 0 0,0 0 1 0 0,1 0 0 0 0,-1 0 0 0 0,1 0 0 0 0,-1 0-1 0 0,0 0 1 0 0,1 0 0 0 0,-1 0 0 0 0,0 0 0 0 0,1 0-1 0 0,-1 0 1 0 0,1-1 0 0 0,0 1-60 0 0,0-1-1 0 0,0 1 1 0 0,0-1-1 0 0,0 0 1 0 0,0 0 0 0 0,0 1-1 0 0,0-1 1 0 0,-1 0 0 0 0,1 0-1 0 0,0 0 1 0 0,1-2 0 0 0,5-9-894 0 0,0 0 0 0 0,9-24 0 0 0,2-10-526 0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1.49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38 127 3679 0 0,'-37'-85'851'0'0,"37"83"-640"0"0,1 0-1 0 0,-1 0 1 0 0,1 1 0 0 0,0-1-1 0 0,0 1 1 0 0,0-1 0 0 0,2-2-1 0 0,-1 1 23 0 0,0 1-1 0 0,0 0 0 0 0,1 0 1 0 0,-1 0-1 0 0,1 0 0 0 0,-1 0 1 0 0,1 1-1 0 0,0-1 0 0 0,0 1 1 0 0,0 0-1 0 0,0-1 0 0 0,0 1 1 0 0,0 1-1 0 0,0-1 0 0 0,0 0 1 0 0,0 1-1 0 0,0-1 0 0 0,0 1 1 0 0,1 0-1 0 0,-1 0 0 0 0,0 0 1 0 0,0 1-1 0 0,0-1 0 0 0,6 2 1 0 0,4 2 308 0 0,0 0-1 0 0,-1 1 1 0 0,0 0 0 0 0,19 11-1 0 0,86 51 1709 0 0,112 58-162 0 0,-113-75-1692 0 0,1-6 0 0 0,2-5 1 0 0,1-5-1 0 0,2-5 0 0 0,246 25 0 0 0,-88-50-186 0 0,0-23-46 0 0,32-2-34 0 0,-21 16-118 0 0,0 21 130 0 0,-249-12-92 0 0,1 0-23 0 0,0 2 1 0 0,82 21-1 0 0,-112-23-27 0 0,14 5 4 0 0,-25-8-5 0 0,-1 0 1 0 0,1-1 0 0 0,-1 1 0 0 0,1 0 0 0 0,-1 0 0 0 0,1 0 0 0 0,-1 1-1 0 0,0-1 1 0 0,0 0 0 0 0,1 0 0 0 0,-1 1 0 0 0,0-1 0 0 0,1 3 0 0 0,-2-4-5 0 0,0 0 1 0 0,0 0 0 0 0,0 0 0 0 0,1 1-1 0 0,-1-1 1 0 0,0 0 0 0 0,0 0 0 0 0,0 1-1 0 0,0-1 1 0 0,0 0 0 0 0,0 0 0 0 0,0 1-1 0 0,0-1 1 0 0,0 0 0 0 0,0 0 0 0 0,0 1 0 0 0,0-1-1 0 0,0 0 1 0 0,0 0 0 0 0,0 1 0 0 0,0-1-1 0 0,0 0 1 0 0,0 0 0 0 0,0 0 0 0 0,0 1-1 0 0,0-1 1 0 0,-1 0 0 0 0,1 0 0 0 0,0 1-1 0 0,0-1 1 0 0,0 0 0 0 0,0 0 0 0 0,-1 0 0 0 0,1 1-1 0 0,0-1 1 0 0,0 0 0 0 0,0 0 0 0 0,-1 0-1 0 0,-12 2-492 0 0,-12-5-474 0 0,3-4-851 0 0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2.11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105 1757 7831 0 0,'-49'-18'832'0'0,"45"15"-647"0"0,-1 1-1 0 0,1 0 0 0 0,0-1 1 0 0,-1 0-1 0 0,1 0 0 0 0,1 0 1 0 0,-1 0-1 0 0,0 0 0 0 0,1-1 1 0 0,-1 0-1 0 0,-3-6 0 0 0,6 9-118 0 0,1 0-1 0 0,-1 0 1 0 0,1 0-1 0 0,-1 0 0 0 0,1 0 1 0 0,0 0-1 0 0,0 0 1 0 0,-1 0-1 0 0,1 0 0 0 0,0 0 1 0 0,0 0-1 0 0,0 0 1 0 0,0 0-1 0 0,0 0 1 0 0,0 0-1 0 0,0 0 0 0 0,1 0 1 0 0,-1 0-1 0 0,0 0 1 0 0,0 0-1 0 0,1 0 0 0 0,0-2 1 0 0,0 1 31 0 0,0 1 0 0 0,1-1 1 0 0,-1 0-1 0 0,1 1 0 0 0,0-1 1 0 0,-1 0-1 0 0,1 1 0 0 0,0 0 0 0 0,0-1 1 0 0,2 0-1 0 0,6-3 197 0 0,0 1 0 0 0,0 0 0 0 0,15-4 0 0 0,-24 8-283 0 0,410-89 2804 0 0,-14 4-1428 0 0,81-68-130 0 0,-8-29-343 0 0,395-205 90 0 0,-549 240-763 0 0,152-64 67 0 0,5 25-16 0 0,-59 32 132 0 0,-324 121-18 0 0,-85 32-368 0 0,4-2-18 0 0,-9 3-20 0 0,0 0 0 0 0,0 0 0 0 0,0 0 0 0 0,0 0 0 0 0,0 0 0 0 0,1 0 0 0 0,-1 0 0 0 0,0 0 0 0 0,0-1 0 0 0,0 1 0 0 0,0 0 0 0 0,1 0 0 0 0,-1 0 0 0 0,0 0 0 0 0,0 0 0 0 0,0 0 0 0 0,0 0 0 0 0,1 0 0 0 0,-1 0 0 0 0,0 0 0 0 0,0 0 0 0 0,0 1 0 0 0,0-1 0 0 0,0 0 0 0 0,1 0 0 0 0,-1 0 0 0 0,0 0 0 0 0,0 0 0 0 0,0 0 0 0 0,0 0 0 0 0,0 0 0 0 0,0 0 0 0 0,1 0 0 0 0,-1 1 0 0 0,0-1 0 0 0,0 0 0 0 0,0 0 0 0 0,0 0 0 0 0,0 0 0 0 0,0 0 0 0 0,0 1 0 0 0,0-1 0 0 0,0 0 0 0 0,0 0 0 0 0,1 0 0 0 0,-1 0 0 0 0,0 0 0 0 0,0 1 0 0 0,0-1 0 0 0,0 0 0 0 0,0 0 0 0 0,0 0 0 0 0,0 0 0 0 0,0 1 0 0 0,0-1 0 0 0,0 0 0 0 0,-1 0 0 0 0,-1 3 0 0 0,-84 71-1197 0 0,26-24-80 0 0,45-35-145 0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2.72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484 376 8751 0 0,'-14'-18'418'0'0,"-39"-46"128"0"0,52 64-520 0 0,0-1 0 0 0,1 0 1 0 0,-1 1-1 0 0,0-1 0 0 0,0 1 0 0 0,0-1 0 0 0,0 1 0 0 0,0 0 0 0 0,0-1 0 0 0,0 1 0 0 0,0 0 0 0 0,0 0 0 0 0,0 0 0 0 0,-1-1 0 0 0,1 1 0 0 0,0 0 0 0 0,0 0 0 0 0,0 1 0 0 0,0-1 0 0 0,0 0 0 0 0,0 0 1 0 0,-2 1-1 0 0,-23 11 918 0 0,25-12-884 0 0,-8 6 230 0 0,0 0-1 0 0,1 1 0 0 0,-1 0 1 0 0,1 0-1 0 0,1 0 0 0 0,-1 1 1 0 0,1 0-1 0 0,1 1 0 0 0,0 0 1 0 0,-9 15-1 0 0,-2 9 358 0 0,-22 62 1 0 0,8-2 22 0 0,4 0 0 0 0,-28 177 0 0 0,49-215-547 0 0,1 0 1 0 0,3 0-1 0 0,3-1 0 0 0,7 60 0 0 0,-6-99-99 0 0,1-1-1 0 0,0 0 0 0 0,1-1 1 0 0,0 1-1 0 0,1-1 0 0 0,0 1 1 0 0,2-2-1 0 0,13 24 0 0 0,-15-29-13 0 0,1 0 0 0 0,0 0 0 0 0,0-1 0 0 0,0 0 0 0 0,1 0-1 0 0,-1 0 1 0 0,1-1 0 0 0,1 0 0 0 0,-1-1 0 0 0,1 1 0 0 0,0-2 0 0 0,0 1 0 0 0,0-1-1 0 0,0 0 1 0 0,12 2 0 0 0,-1-1 16 0 0,1-2-1 0 0,-1 0 0 0 0,1-2 1 0 0,-1 0-1 0 0,0-1 1 0 0,1-1-1 0 0,-1 0 1 0 0,0-2-1 0 0,0 0 0 0 0,0-1 1 0 0,26-12-1 0 0,1-2 72 0 0,-2-3 0 0 0,0-2-1 0 0,53-38 1 0 0,-44 25 48 0 0,-2-2 1 0 0,-1-2-1 0 0,-3-3 0 0 0,63-72 0 0 0,-86 86-93 0 0,-2-2 0 0 0,0 0 0 0 0,23-49-1 0 0,-33 55-14 0 0,-1 0 1 0 0,-2-1-1 0 0,0 0 0 0 0,-2-1 0 0 0,5-35 0 0 0,-10 46 8 0 0,-1 0-1 0 0,0 0 0 0 0,-2-1 1 0 0,0 1-1 0 0,0 0 0 0 0,-2 0 1 0 0,0 0-1 0 0,-10-28 0 0 0,5 23 55 0 0,-1 1 0 0 0,-1 1 0 0 0,-1-1-1 0 0,-1 2 1 0 0,-26-35 0 0 0,13 25 69 0 0,-1 0-1 0 0,-55-45 1 0 0,-67-31-39 0 0,91 71-46 0 0,-84-38 0 0 0,114 60-57 0 0,-1 2 1 0 0,0 1 0 0 0,0 1-1 0 0,-1 1 1 0 0,-44-5-1 0 0,60 12-23 0 0,0-1-1 0 0,0 2 1 0 0,1 0-1 0 0,-1 0 1 0 0,1 1-1 0 0,-1 1 0 0 0,1 0 1 0 0,0 0-1 0 0,-23 11 1 0 0,20-7-13 0 0,1 2 0 0 0,0-1 0 0 0,1 2 0 0 0,0-1 0 0 0,0 2 0 0 0,-22 23 0 0 0,14-8-58 0 0,1 0 1 0 0,1 2-1 0 0,2 0 0 0 0,0 1 1 0 0,2 1-1 0 0,1 0 0 0 0,-9 33 1 0 0,13-34-291 0 0,2 2 1 0 0,1-1-1 0 0,1 1 0 0 0,-3 56 1 0 0,8-50-2530 0 0,9 69 1 0 0,9-2-3348 0 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3.38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306 256 11519 0 0,'-4'-3'418'0'0,"-6"-3"225"0"0,10 6-638 0 0,0 0-1 0 0,0 0 1 0 0,-1 0 0 0 0,1 0 0 0 0,0 0 0 0 0,0 0 0 0 0,0 0 0 0 0,0 0 0 0 0,-1 0 0 0 0,1 0-1 0 0,0 0 1 0 0,0 0 0 0 0,0 0 0 0 0,0 0 0 0 0,-1 0 0 0 0,1 0 0 0 0,0 0 0 0 0,0 0 0 0 0,0 0-1 0 0,0 0 1 0 0,-1 0 0 0 0,1 1 0 0 0,0-1 0 0 0,0 0 0 0 0,0 0 0 0 0,0 0 0 0 0,0 0 0 0 0,0 0-1 0 0,0 0 1 0 0,-1 1 0 0 0,1-1 0 0 0,0 0 0 0 0,0 0 0 0 0,0 0 0 0 0,0 0 0 0 0,0 1 0 0 0,0-1 0 0 0,0 0-1 0 0,0 0 1 0 0,0 0 0 0 0,0 0 0 0 0,0 1 0 0 0,0-1 0 0 0,0 0 0 0 0,0 0 0 0 0,0 0 0 0 0,0 0-1 0 0,0 1 1 0 0,0-1 0 0 0,0 0 0 0 0,0 0 0 0 0,0 4 150 0 0,-1 0 0 0 0,0 0-1 0 0,0 0 1 0 0,0-1 0 0 0,0 1 0 0 0,-1 0 0 0 0,0-1-1 0 0,1 1 1 0 0,-1-1 0 0 0,0 0 0 0 0,-1 1 0 0 0,-3 3 0 0 0,-5 9 199 0 0,-9 19 606 0 0,-27 66 1 0 0,-6 43 458 0 0,12-16-725 0 0,-37 201 1 0 0,72-287-646 0 0,1-1-1 0 0,3 1 1 0 0,4 75 0 0 0,-1-101-40 0 0,1 0 1 0 0,1 1-1 0 0,1-1 1 0 0,0 0-1 0 0,0 0 1 0 0,2-1-1 0 0,13 28 1 0 0,-15-35-3 0 0,1-1 1 0 0,0 1-1 0 0,1-1 1 0 0,-1 0 0 0 0,1-1-1 0 0,0 1 1 0 0,1-1-1 0 0,0 0 1 0 0,0-1 0 0 0,0 0-1 0 0,1 0 1 0 0,-1 0-1 0 0,1-1 1 0 0,0 0 0 0 0,0-1-1 0 0,11 4 1 0 0,-2-3 7 0 0,1 0 0 0 0,-1-2 0 0 0,1 0 0 0 0,0-1 0 0 0,-1 0 0 0 0,1-1 0 0 0,0-2 0 0 0,0 1 0 0 0,27-8 0 0 0,-3-2 45 0 0,0-2-1 0 0,70-32 0 0 0,-63 21 21 0 0,-2-2-1 0 0,-1-1 1 0 0,-1-3 0 0 0,-2-2 0 0 0,49-45 0 0 0,-45 32-35 0 0,-3-1 0 0 0,-2-2 1 0 0,-2-2-1 0 0,37-61 0 0 0,-49 63 125 0 0,44-96-1 0 0,-60 113-95 0 0,-1-1 0 0 0,-1 0 0 0 0,-2 0-1 0 0,7-49 1 0 0,-14 60-57 0 0,-1 0 0 0 0,0 0 0 0 0,-1 0 0 0 0,-2 0 0 0 0,0 0 0 0 0,-1 0 0 0 0,-1 1 0 0 0,-1 0 0 0 0,-1 0 0 0 0,0 0 0 0 0,-2 1-1 0 0,0 0 1 0 0,-1 1 0 0 0,-1 0 0 0 0,-1 1 0 0 0,-16-19 0 0 0,12 17-1 0 0,-1 0 0 0 0,-1 1 0 0 0,-1 1 0 0 0,-1 1 0 0 0,0 1 0 0 0,-1 0 0 0 0,0 2 0 0 0,-1 0 0 0 0,-1 2 0 0 0,0 0 0 0 0,0 2 0 0 0,-1 0 0 0 0,-27-5 0 0 0,19 8-41 0 0,0 1 0 0 0,-1 2-1 0 0,0 1 1 0 0,0 1 0 0 0,0 2 0 0 0,1 2-1 0 0,-1 1 1 0 0,1 1 0 0 0,0 2 0 0 0,0 1-1 0 0,0 1 1 0 0,1 2 0 0 0,1 1 0 0 0,-54 31-1 0 0,71-35-114 0 0,0 1-1 0 0,1 0 0 0 0,0 1 0 0 0,1 1 0 0 0,1 0 0 0 0,-1 0 0 0 0,2 1 0 0 0,-11 16 0 0 0,5-4-353 0 0,1 0 0 0 0,2 1-1 0 0,-15 40 1 0 0,4 3-898 0 0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3.90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785 6 10135 0 0,'-20'-3'157'0'0,"-1"1"-1"0"0,1 1 1 0 0,-1 1 0 0 0,1 1-1 0 0,0 1 1 0 0,-40 8-1 0 0,56-8-121 0 0,1-1-1 0 0,-1 0 0 0 0,0 1 1 0 0,0 0-1 0 0,1 0 0 0 0,-1 0 0 0 0,1 0 1 0 0,0 1-1 0 0,-5 4 0 0 0,-7 5 247 0 0,-213 184 2695 0 0,197-165-2550 0 0,2 1 1 0 0,1 2-1 0 0,2 0 0 0 0,1 2 0 0 0,-20 39 1 0 0,21-25-246 0 0,3 0 0 0 0,1 1 0 0 0,3 1 0 0 0,2 1 0 0 0,2 0 0 0 0,3 1 0 0 0,2 0 0 0 0,3 1 0 0 0,2 105 0 0 0,4-128-64 0 0,2 1 0 0 0,1-1 0 0 0,2 0 0 0 0,1 0 0 0 0,1-1 0 0 0,23 56 0 0 0,-25-73-55 0 0,1-1-1 0 0,1 0 1 0 0,1 0-1 0 0,-1-1 0 0 0,2 0 1 0 0,0 0-1 0 0,12 11 0 0 0,-13-15-24 0 0,1-1 0 0 0,0 1 0 0 0,0-1 0 0 0,1-1 0 0 0,0 0 0 0 0,0-1 0 0 0,0 0 0 0 0,1-1 0 0 0,20 6 0 0 0,-14-7 21 0 0,0 0-1 0 0,0-1 0 0 0,0-2 0 0 0,0 1 1 0 0,0-2-1 0 0,22-3 0 0 0,-6-2 84 0 0,1-1 0 0 0,39-14 0 0 0,-39 9-64 0 0,-2-2 0 0 0,0-2 0 0 0,0-1 0 0 0,-1-1 0 0 0,-2-2 0 0 0,0-1 0 0 0,-1-1 0 0 0,-1-1 0 0 0,-1-2 0 0 0,45-53 0 0 0,-45 44-58 0 0,-2 0 1 0 0,-2-2 0 0 0,-1-1 0 0 0,-1 0-1 0 0,-3-2 1 0 0,-1 0 0 0 0,-1-1-1 0 0,19-83 1 0 0,-31 102 5 0 0,-1 0 0 0 0,0 0 0 0 0,-1-37 0 0 0,-3 46 6 0 0,0 0 0 0 0,-1 1-1 0 0,0-1 1 0 0,0 1 0 0 0,-2 0-1 0 0,1-1 1 0 0,-1 1-1 0 0,-8-14 1 0 0,2 9-16 0 0,0 0 0 0 0,-1 1 0 0 0,-1 0 1 0 0,0 1-1 0 0,-1 0 0 0 0,0 1 0 0 0,-1 1 0 0 0,-25-18 0 0 0,3 7 0 0 0,-1 1 0 0 0,-66-28 0 0 0,62 32 3 0 0,1 3 0 0 0,-2 1 0 0 0,0 2 0 0 0,-85-13 0 0 0,106 23-38 0 0,0 1 0 0 0,-1 0 0 0 0,1 2 0 0 0,0 0 0 0 0,0 2 0 0 0,0 0 0 0 0,0 1 0 0 0,0 1 0 0 0,1 1 0 0 0,-1 1 0 0 0,2 1 0 0 0,-24 12 0 0 0,33-14-127 0 0,-1 0 0 0 0,2 1 1 0 0,-1 1-1 0 0,1 0 0 0 0,0 0 1 0 0,-10 11-1 0 0,12-10-1283 0 0,1-1-1 0 0,0 1 1 0 0,-10 19 0 0 0,-2 20-5609 0 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8.72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432 3653 4607 0 0,'-1'0'72'0'0,"1"0"0"0"0,-1 0 0 0 0,0-1-1 0 0,0 1 1 0 0,1 0 0 0 0,-1 0 0 0 0,0-1-1 0 0,1 1 1 0 0,-1 0 0 0 0,0-1-1 0 0,1 1 1 0 0,-1-1 0 0 0,1 1 0 0 0,-1-1-1 0 0,0 1 1 0 0,1-1 0 0 0,-1 1 0 0 0,1-1-1 0 0,0 0 1 0 0,-1 1 0 0 0,1-1 0 0 0,-1 0-1 0 0,1 1 1 0 0,-1-2 0 0 0,-5-21 1034 0 0,4 15-459 0 0,-8-32 812 0 0,3-1 1 0 0,1-1-1 0 0,-1-66 0 0 0,4 45-819 0 0,-8-223 976 0 0,7 111-1142 0 0,-26-452 523 0 0,-27 2-788 0 0,-59-207-318 0 0,36 400-30 0 0,64 365 139 0 0,-17-82 0 0 0,4 27 124 0 0,90 213-2042 0 0,-45-68 1168 0 0,-2-2-463 0 0,20 22 1 0 0,-5-19 77 0 0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9.26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 2076 7367 0 0,'0'0'25'0'0,"0"0"-1"0"0,0 0 0 0 0,-1 0 1 0 0,1 1-1 0 0,0-1 1 0 0,-1 0-1 0 0,1 0 0 0 0,0 0 1 0 0,0 1-1 0 0,-1-1 0 0 0,1 0 1 0 0,0 0-1 0 0,0 1 0 0 0,0-1 1 0 0,-1 0-1 0 0,1 1 1 0 0,0-1-1 0 0,0 0 0 0 0,0 1 1 0 0,0-1-1 0 0,0 0 0 0 0,0 1 1 0 0,-1-1-1 0 0,1 0 1 0 0,0 1-1 0 0,0-1 0 0 0,0 0 1 0 0,0 1-1 0 0,0-1 0 0 0,0 0 1 0 0,0 1-1 0 0,1-1 0 0 0,-1 0 1 0 0,0 1-1 0 0,0-1 1 0 0,14 4 249 0 0,-10-4-162 0 0,7 1 122 0 0,1-1-1 0 0,-1-1 1 0 0,0 0-1 0 0,1 0 1 0 0,-1-1-1 0 0,18-6 1 0 0,23-9 372 0 0,-1-1-1 0 0,-1-3 1 0 0,-1-2-1 0 0,46-30 1 0 0,334-222 1644 0 0,-132 79-1331 0 0,393-282 60 0 0,-404 251-796 0 0,184-137 419 0 0,75 26 282 0 0,-522 324-828 0 0,1 2-1 0 0,1 0 0 0 0,46-14 1 0 0,-67 25-58 0 0,0 0 0 0 0,0 1 1 0 0,0-1-1 0 0,1 1 0 0 0,6 0 1 0 0,-10 0-11 0 0,-1 0 0 0 0,1 0 0 0 0,0 0 0 0 0,-1 0 0 0 0,1 0 0 0 0,-1 1 0 0 0,1-1 0 0 0,0 0 0 0 0,-1 0 0 0 0,1 0 0 0 0,-1 0 0 0 0,1 1 0 0 0,-1-1 0 0 0,1 0 0 0 0,-1 1 0 0 0,1-1 0 0 0,-1 0 0 0 0,1 1 0 0 0,-1-1 0 0 0,1 1 0 0 0,-1-1 0 0 0,1 1 0 0 0,-1-1 1 0 0,0 1-1 0 0,1-1 0 0 0,-1 1 0 0 0,0-1 0 0 0,0 1 0 0 0,1-1 0 0 0,-1 1 0 0 0,0-1 0 0 0,0 1 0 0 0,0 0 0 0 0,0-1 0 0 0,0 1 0 0 0,0-1 0 0 0,0 1 0 0 0,0 0 0 0 0,0-1 0 0 0,0 1 0 0 0,0-1 0 0 0,0 1 0 0 0,0 0 0 0 0,0-1 0 0 0,0 1 0 0 0,-1-1 0 0 0,1 1 0 0 0,0 0 1 0 0,-1 0-1 0 0,-2 4-496 0 0,0 1 0 0 0,0-1 0 0 0,-8 10 0 0 0,-1 1-323 0 0,0 4-240 0 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9.95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264 434 7367 0 0,'0'0'568'0'0,"0"0"-373"0"0,-1 0-161 0 0,1 1 1 0 0,-1-1-1 0 0,1 0 0 0 0,0 1 1 0 0,-1-1-1 0 0,1 1 0 0 0,-1-1 1 0 0,1 1-1 0 0,0-1 1 0 0,-1 1-1 0 0,1-1 0 0 0,0 1 1 0 0,0-1-1 0 0,-1 1 0 0 0,1-1 1 0 0,0 1-1 0 0,0 0 0 0 0,0-1 1 0 0,0 1-1 0 0,0 0 0 0 0,0-1 5 0 0,-12 59 1573 0 0,-5 70-1 0 0,11-75-1197 0 0,5-44-358 0 0,-46 521 1858 0 0,48-411-1538 0 0,0-104-288 0 0,2 1-1 0 0,-1-1 1 0 0,2 1 0 0 0,11 29-1 0 0,-14-42-70 0 0,0 0 0 0 0,1 0 0 0 0,0 0 0 0 0,0-1 0 0 0,0 1 0 0 0,1-1 0 0 0,-1 1 0 0 0,1-1 0 0 0,0 0 0 0 0,0 0 0 0 0,0 0 0 0 0,0 0 0 0 0,0-1 0 0 0,1 1 0 0 0,-1-1 0 0 0,1 0 0 0 0,-1 0 0 0 0,1 0 0 0 0,0 0 0 0 0,0-1 0 0 0,0 0 0 0 0,0 1 0 0 0,0-1 0 0 0,0-1-1 0 0,0 1 1 0 0,1-1 0 0 0,-1 1 0 0 0,0-1 0 0 0,0-1 0 0 0,0 1 0 0 0,1 0 0 0 0,7-3 0 0 0,5-3 71 0 0,1-1-1 0 0,-1-1 1 0 0,-1-1-1 0 0,1 0 1 0 0,-1-1-1 0 0,-1-1 1 0 0,21-18-1 0 0,89-96 639 0 0,-74 66-483 0 0,-2-2 0 0 0,-3-2 0 0 0,-3-3 1 0 0,-2-1-1 0 0,-4-1 0 0 0,48-125 0 0 0,-72 159-176 0 0,-2-1-1 0 0,-2 0 1 0 0,-1 0-1 0 0,-1-1 1 0 0,-2 0 0 0 0,0-57-1 0 0,-6 73 11 0 0,0-1 0 0 0,-1 1 0 0 0,-2 0 1 0 0,0-1-1 0 0,-1 2 0 0 0,0-1 0 0 0,-2 0 0 0 0,0 1 0 0 0,-2 1 0 0 0,0-1 0 0 0,-1 1 0 0 0,0 1 0 0 0,-15-17 1 0 0,15 21-18 0 0,-1 1 0 0 0,0 0 0 0 0,-1 0 0 0 0,0 2 1 0 0,-1-1-1 0 0,-1 2 0 0 0,1 0 0 0 0,-1 0 1 0 0,-18-7-1 0 0,18 10-30 0 0,1 1 0 0 0,-1 1 1 0 0,0 0-1 0 0,0 1 0 0 0,0 0 1 0 0,-1 1-1 0 0,1 1 1 0 0,-1 0-1 0 0,1 1 0 0 0,-25 3 1 0 0,5 3-15 0 0,1 1 0 0 0,1 2 1 0 0,-1 0-1 0 0,2 3 0 0 0,-1 1 1 0 0,2 1-1 0 0,0 1 0 0 0,0 2 1 0 0,2 1-1 0 0,0 1 0 0 0,1 1 1 0 0,1 2-1 0 0,1 0 0 0 0,-40 49 1 0 0,52-55-106 0 0,1 1-1 0 0,1 0 1 0 0,0 1 0 0 0,2 0 0 0 0,0 1 0 0 0,-13 39 0 0 0,19-46-204 0 0,0 0 0 0 0,1 0 0 0 0,0 0 0 0 0,1 1 1 0 0,0-1-1 0 0,1 1 0 0 0,0-1 0 0 0,1 1 0 0 0,1-1 1 0 0,0 0-1 0 0,0 0 0 0 0,9 24 0 0 0,16 23-6083 0 0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0.87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307 212 9671 0 0,'-1'0'60'0'0,"-1"0"0"0"0,1 0 0 0 0,-1 0 0 0 0,0 0 0 0 0,1 0 0 0 0,-1 0 0 0 0,1 1-1 0 0,-1-1 1 0 0,1 0 0 0 0,-1 1 0 0 0,1 0 0 0 0,-1-1 0 0 0,1 1 0 0 0,-1 0 0 0 0,1 0 0 0 0,0-1-1 0 0,-1 1 1 0 0,1 0 0 0 0,0 1 0 0 0,0-1 0 0 0,0 0 0 0 0,0 0 0 0 0,-1 2 0 0 0,-6 5 465 0 0,-13 13 108 0 0,-2 1 515 0 0,-38 48 0 0 0,40-41-922 0 0,2 2 0 0 0,1 0 0 0 0,1 2 0 0 0,2-1 0 0 0,1 2-1 0 0,2 0 1 0 0,1 1 0 0 0,2 0 0 0 0,1 0 0 0 0,2 1 0 0 0,1 0-1 0 0,2 0 1 0 0,2 0 0 0 0,1 0 0 0 0,1 0 0 0 0,2 0 0 0 0,14 61 0 0 0,-14-84-215 0 0,1 0 1 0 0,1 0 0 0 0,0-1 0 0 0,0 0 0 0 0,2 0-1 0 0,-1 0 1 0 0,1-1 0 0 0,1 0 0 0 0,16 20 0 0 0,-17-25-12 0 0,0 1 1 0 0,0-1 0 0 0,1 0 0 0 0,0-1 0 0 0,-1 0 0 0 0,2 0-1 0 0,-1 0 1 0 0,1-1 0 0 0,-1-1 0 0 0,1 1 0 0 0,0-1 0 0 0,0-1 0 0 0,1 0-1 0 0,16 2 1 0 0,2-3 21 0 0,0-1 1 0 0,0-2-1 0 0,0 0 0 0 0,0-2 0 0 0,0-1 1 0 0,-1-1-1 0 0,0-2 0 0 0,47-19 0 0 0,-48 15 34 0 0,-1-1 0 0 0,-1-2-1 0 0,0 0 1 0 0,0-2 0 0 0,-2 0-1 0 0,0-1 1 0 0,-2-2 0 0 0,0 0 0 0 0,-1-1-1 0 0,0-1 1 0 0,-2-1 0 0 0,21-36-1 0 0,-24 34 114 0 0,-1 0-1 0 0,-1-1 1 0 0,-2 0-1 0 0,0-1 1 0 0,-2 0-1 0 0,0 0 1 0 0,-2-1-1 0 0,-2 0 1 0 0,0 0-1 0 0,-2-1 1 0 0,-1 1-1 0 0,-4-43 1 0 0,-1 44-40 0 0,-1 0-1 0 0,-1 0 1 0 0,-2 1 0 0 0,0 0-1 0 0,-2 1 1 0 0,-21-39 0 0 0,13 31-24 0 0,-2 1 0 0 0,-1 1-1 0 0,-2 1 1 0 0,-31-32 0 0 0,42 49-77 0 0,0 1 0 0 0,-1 0 0 0 0,-1 1 0 0 0,0 1 0 0 0,-28-17 0 0 0,36 24-26 0 0,0 0-1 0 0,0 1 1 0 0,-1 0-1 0 0,1 0 1 0 0,-1 0 0 0 0,0 0-1 0 0,1 1 1 0 0,-1 0-1 0 0,0 1 1 0 0,0-1-1 0 0,0 1 1 0 0,0 1-1 0 0,1-1 1 0 0,-1 1-1 0 0,0 1 1 0 0,0-1 0 0 0,-9 4-1 0 0,5 0 5 0 0,1 0 0 0 0,0 0 0 0 0,0 1 0 0 0,0 1 0 0 0,1-1 0 0 0,0 2 0 0 0,0-1 0 0 0,1 1 0 0 0,0 1 0 0 0,0-1 0 0 0,-11 18 0 0 0,0 4-702 0 0,1 1 0 0 0,-20 48 0 0 0,14-23-7016 0 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2.0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1140 16 4607 0 0,'-15'-14'552'0'0,"14"14"-415"0"0,0-1 0 0 0,-1 1 0 0 0,1 0 0 0 0,-1 0 0 0 0,1 0 0 0 0,-1 0 0 0 0,1 0 0 0 0,-1 0 0 0 0,1 0 0 0 0,0 0 0 0 0,-2 1 0 0 0,2-1-38 0 0,-2 1 61 0 0,1-1 1 0 0,-1 1-1 0 0,1 0 1 0 0,-1 0-1 0 0,1 1 0 0 0,0-1 1 0 0,-1 0-1 0 0,1 1 1 0 0,0-1-1 0 0,0 1 0 0 0,0 0 1 0 0,0 0-1 0 0,0 0 1 0 0,0 0-1 0 0,0 0 0 0 0,1 0 1 0 0,-1 0-1 0 0,-1 5 1 0 0,-2 3 243 0 0,0 1 0 0 0,1 0 0 0 0,-3 11 0 0 0,6-19-340 0 0,-12 51 1110 0 0,-8 60-1 0 0,14-68-800 0 0,-12 69 350 0 0,-90 470 1551 0 0,-69 99-1366 0 0,-291 705-532 0 0,429-1282-363 0 0,-93 262 98 0 0,92-243-88 0 0,40-124-24 0 0,1-1 0 0 0,-1 1 0 0 0,1-1 0 0 0,-1 0 0 0 0,0 0 0 0 0,1 1 0 0 0,-1-1 0 0 0,0 0 0 0 0,-2 2 0 0 0,0-3-255 0 0,4-10-202 0 0,12-38-1471 0 0,-12 44 643 0 0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3.02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283 127 5063 0 0,'-63'-11'598'0'0,"59"10"-405"0"0,1 1 1 0 0,-1 0 0 0 0,0 0-1 0 0,1 0 1 0 0,-1 0-1 0 0,1 1 1 0 0,-1 0 0 0 0,1-1-1 0 0,-1 1 1 0 0,1 0-1 0 0,-1 1 1 0 0,1-1 0 0 0,0 1-1 0 0,-1-1 1 0 0,1 1 0 0 0,-5 4-1 0 0,0 0 197 0 0,1 0-1 0 0,-1 0 0 0 0,1 1 1 0 0,0 0-1 0 0,-6 9 1 0 0,6-5 18 0 0,0-1 0 0 0,1 1 1 0 0,0 1-1 0 0,-8 21 0 0 0,-10 53 1179 0 0,17-61-1198 0 0,-3 18 187 0 0,2 1 0 0 0,-3 55 0 0 0,5 91 637 0 0,8-121-789 0 0,12 86 0 0 0,-7-108-245 0 0,3-1-1 0 0,26 78 1 0 0,-31-111-149 0 0,0 0 0 0 0,1-1 0 0 0,0 0 0 0 0,1 0 0 0 0,1 0 0 0 0,0-1 0 0 0,0 0 0 0 0,13 13 0 0 0,-14-18-20 0 0,-1 0-1 0 0,1-1 1 0 0,1 1 0 0 0,-1-2 0 0 0,1 1 0 0 0,0-1 0 0 0,0 0 0 0 0,0 0 0 0 0,0-1 0 0 0,1 0 0 0 0,-1-1-1 0 0,1 0 1 0 0,15 2 0 0 0,-8-3-2 0 0,1-1-1 0 0,0-1 1 0 0,-1 0-1 0 0,1-2 0 0 0,0 1 1 0 0,-1-2-1 0 0,0 0 1 0 0,0-1-1 0 0,0-1 1 0 0,-1 0-1 0 0,1-1 0 0 0,-1-1 1 0 0,18-12-1 0 0,0-4 46 0 0,0-1 0 0 0,-1-1 0 0 0,-2-1-1 0 0,35-42 1 0 0,-30 29 4 0 0,-1-3 0 0 0,-2-1 0 0 0,-3-1 0 0 0,-1-1-1 0 0,23-54 1 0 0,-35 64 11 0 0,-2-1 0 0 0,-2 0 0 0 0,-1-1 0 0 0,-1 0 0 0 0,-3-1-1 0 0,-1 0 1 0 0,1-65 0 0 0,-7 85-5 0 0,-2 1 0 0 0,0-1 0 0 0,-1 1 0 0 0,-1-1 0 0 0,0 1 0 0 0,-2 0 0 0 0,0 0 0 0 0,-1 1 0 0 0,0 0 0 0 0,-2 0-1 0 0,-15-23 1 0 0,12 22-7 0 0,-1 1 1 0 0,-1 1-1 0 0,0 1 0 0 0,-2 0 0 0 0,1 0 0 0 0,-2 1 0 0 0,0 2 0 0 0,0-1 0 0 0,-35-17 0 0 0,36 23-42 0 0,0 1 0 0 0,-1 0 1 0 0,1 2-1 0 0,-1-1 0 0 0,0 2 0 0 0,-1 0 0 0 0,1 1 0 0 0,0 1 0 0 0,-1 1 1 0 0,1 0-1 0 0,-1 1 0 0 0,1 1 0 0 0,-30 7 0 0 0,21-2 2 0 0,1 1 1 0 0,-1 0-1 0 0,1 2 0 0 0,1 1 0 0 0,0 1 0 0 0,1 2 1 0 0,0 0-1 0 0,-25 20 0 0 0,34-22-203 0 0,1 0 0 0 0,0 0-1 0 0,0 2 1 0 0,2-1 0 0 0,0 2 0 0 0,0-1-1 0 0,1 1 1 0 0,1 1 0 0 0,-9 20 0 0 0,13-23-207 0 0,0 0 0 0 0,1 0 1 0 0,0 1-1 0 0,1-1 1 0 0,1 1-1 0 0,0-1 0 0 0,1 1 1 0 0,0 0-1 0 0,1 0 1 0 0,1 0-1 0 0,0 0 1 0 0,5 22-1 0 0,11 20-6473 0 0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4.87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155 14 4607 0 0,'-11'-4'311'0'0,"0"1"0"0"0,0 1 0 0 0,-1 0 0 0 0,1 1 0 0 0,0 0 0 0 0,-13 0 1 0 0,22 1-173 0 0,-1 1 1 0 0,0-1 0 0 0,1 0-1 0 0,-1 1 1 0 0,0-1 0 0 0,1 1-1 0 0,-1 0 1 0 0,1 0 0 0 0,-1 0-1 0 0,1 0 1 0 0,-1 1 0 0 0,1-1-1 0 0,0 1 1 0 0,0-1 0 0 0,-1 1-1 0 0,1 0 1 0 0,0-1 0 0 0,1 1-1 0 0,-1 0 1 0 0,0 1 0 0 0,0-1-1 0 0,1 0 1 0 0,0 0 0 0 0,-1 1-1 0 0,1-1 1 0 0,0 1 0 0 0,0-1-1 0 0,0 1 1 0 0,0-1 0 0 0,1 1-1 0 0,-2 5 1 0 0,1 4 202 0 0,1 0 1 0 0,-1 0-1 0 0,2 0 1 0 0,2 20-1 0 0,14 50 546 0 0,98 573 2199 0 0,-62 11-1249 0 0,-26-300-1502 0 0,-17-255-348 0 0,13 116 12 0 0,4 2 0 0 0,-25-216-17 0 0,5 29 34 0 0,-7-38-66 0 0,1-1 1 0 0,0 0-1 0 0,1 0 0 0 0,-1 0 0 0 0,1 0 0 0 0,-1 0 1 0 0,1 0-1 0 0,0 0 0 0 0,4 4 0 0 0,-5-6-118 0 0,0 0 0 0 0,0-1 0 0 0,0 1 0 0 0,1-1 0 0 0,-1 1 0 0 0,0-1 0 0 0,0 0 0 0 0,1 0 1 0 0,-1 1-1 0 0,0-1 0 0 0,0 0 0 0 0,1 0 0 0 0,-1 0 0 0 0,0-1 0 0 0,1 1 0 0 0,-1 0 0 0 0,0 0 0 0 0,0-1 0 0 0,1 1 0 0 0,-1 0 0 0 0,2-2 0 0 0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5.38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164 343 6447 0 0,'-2'-2'53'0'0,"-1"0"-1"0"0,1 1 0 0 0,-1-1 0 0 0,0 1 0 0 0,1 0 0 0 0,-1 0 1 0 0,0-1-1 0 0,0 2 0 0 0,0-1 0 0 0,0 0 0 0 0,0 1 1 0 0,0-1-1 0 0,0 1 0 0 0,-6 0 0 0 0,7 1 150 0 0,1 1-1 0 0,-1-1 1 0 0,1 1-1 0 0,0 0 1 0 0,0-1 0 0 0,-1 1-1 0 0,1 0 1 0 0,0 0-1 0 0,0-1 1 0 0,1 1 0 0 0,-2 3-1 0 0,1-4-108 0 0,-9 26 839 0 0,1-1 1 0 0,1 1-1 0 0,-9 55 0 0 0,1 86 1084 0 0,20 266 436 0 0,-1-386-2193 0 0,2 0 0 0 0,21 89-1 0 0,-23-127-231 0 0,0 0-1 0 0,0-1 1 0 0,1 0-1 0 0,1 0 1 0 0,-1 0 0 0 0,1 0-1 0 0,1-1 1 0 0,-1 0-1 0 0,2 0 1 0 0,-1 0-1 0 0,10 9 1 0 0,-8-12-4 0 0,-1 1 1 0 0,0-1-1 0 0,1 0 1 0 0,0-1-1 0 0,0 0 1 0 0,0 0-1 0 0,1-1 1 0 0,-1 0-1 0 0,1 0 1 0 0,0-1-1 0 0,0 0 1 0 0,15 1-1 0 0,-5-2 23 0 0,0-2 0 0 0,1 1 0 0 0,-1-2 0 0 0,0-1-1 0 0,-1 0 1 0 0,1-1 0 0 0,0-1 0 0 0,-1-1 0 0 0,0-1 0 0 0,-1 0-1 0 0,34-20 1 0 0,-11 2 54 0 0,-2-1-1 0 0,0-2 1 0 0,58-59-1 0 0,-64 55 4 0 0,-2-1 1 0 0,-2-2-1 0 0,39-61 0 0 0,-34 40 207 0 0,46-111-1 0 0,-68 140-182 0 0,-2 0 0 0 0,-1-1-1 0 0,-1 0 1 0 0,-1-1 0 0 0,-1 1 0 0 0,-2-1-1 0 0,-1 0 1 0 0,-2-29 0 0 0,-1 37-60 0 0,-1 1 0 0 0,-1-1-1 0 0,-1 1 1 0 0,-1 0 0 0 0,-1 0 0 0 0,0 1 0 0 0,-1-1 0 0 0,-2 1-1 0 0,0 1 1 0 0,0-1 0 0 0,-25-31 0 0 0,9 20-2 0 0,-2 1 0 0 0,-1 1 0 0 0,-1 1 0 0 0,-1 2 0 0 0,-1 1 0 0 0,-2 1 0 0 0,0 2 0 0 0,-57-27 0 0 0,66 38-43 0 0,-2 0 0 0 0,1 1 0 0 0,-1 2 0 0 0,-1 0 0 0 0,1 2 0 0 0,-32-3 0 0 0,35 7-16 0 0,0 0 0 0 0,0 2 0 0 0,0 1-1 0 0,0 0 1 0 0,0 2 0 0 0,0 0-1 0 0,-32 11 1 0 0,43-10-11 0 0,0 0-1 0 0,1 0 1 0 0,0 1-1 0 0,0 1 1 0 0,0 0 0 0 0,0 0-1 0 0,1 1 1 0 0,1 0-1 0 0,-1 1 1 0 0,1 0 0 0 0,1 0-1 0 0,-1 1 1 0 0,2 1-1 0 0,0-1 1 0 0,0 1 0 0 0,0 0-1 0 0,2 0 1 0 0,-9 21-1 0 0,8-13-131 0 0,1 0-1 0 0,1 0 1 0 0,0 0-1 0 0,1 1 1 0 0,1-1-1 0 0,1 1 1 0 0,1-1-1 0 0,1 1 0 0 0,0 0 1 0 0,2-1-1 0 0,6 30 1 0 0,6 3-1800 0 0,4-2-5453 0 0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9.15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249 1 10135 0 0,'-1'0'59'0'0,"0"0"-1"0"0,1 0 0 0 0,-1-1 1 0 0,0 1-1 0 0,0 0 1 0 0,0 0-1 0 0,1 0 0 0 0,-1 1 1 0 0,0-1-1 0 0,0 0 0 0 0,1 0 1 0 0,-1 0-1 0 0,0 0 0 0 0,0 1 1 0 0,1-1-1 0 0,-1 0 0 0 0,0 1 1 0 0,1-1-1 0 0,-1 1 1 0 0,0-1-1 0 0,1 1 0 0 0,-1-1 1 0 0,0 1-1 0 0,1-1 0 0 0,-1 1 1 0 0,1-1-1 0 0,-1 1 0 0 0,1 0 1 0 0,0-1-1 0 0,-1 1 1 0 0,1 0-1 0 0,0-1 0 0 0,-1 1 1 0 0,1 0-1 0 0,0 0 0 0 0,0-1 1 0 0,-1 1-1 0 0,1 1 0 0 0,-5 10 706 0 0,-3 10-182 0 0,0-1 0 0 0,2 1 0 0 0,0 1-1 0 0,-3 31 1 0 0,-3 95 959 0 0,9-105-1275 0 0,-4 218 846 0 0,3-58-618 0 0,-29 805 422 0 0,28-713-905 0 0,-5 131-12 0 0,7-367 1 0 0,-20 270 0 0 0,-41 58-37 0 0,57-350-565 0 0,1 0 0 0 0,0 62 1 0 0,6-98 349 0 0,0 6-143 0 0,0-7 317 0 0,0-1 39 0 0,0 0 0 0 0,0 0 0 0 0,0 0 0 0 0,0 0 1 0 0,0 0-1 0 0,0 0 0 0 0,0 0 0 0 0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9.54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0 104 6911 0 0,'1'-40'715'0'0,"1"32"-720"0"0,-1 6-48 0 0,0 0 1 0 0,0-1-1 0 0,-1 1 1 0 0,1 0-1 0 0,-1 0 1 0 0,0 0-1 0 0,1-1 1 0 0,-1 1 0 0 0,0 0-1 0 0,-1-4 1 0 0,1 5 209 0 0,0-1 1 0 0,0 1-1 0 0,0-1 1 0 0,0 1 0 0 0,0-1-1 0 0,0 0 1 0 0,0 1-1 0 0,1-1 1 0 0,-1 1-1 0 0,0-1 1 0 0,1 1 0 0 0,-1-1-1 0 0,1 1 1 0 0,1-3-1 0 0,-2 4-98 0 0,1 0 0 0 0,-1-1 0 0 0,0 1 0 0 0,0 0 0 0 0,1 0 0 0 0,-1 0 0 0 0,0-1 0 0 0,1 1 0 0 0,-1 0 0 0 0,0 0 0 0 0,0 0 0 0 0,1 0 0 0 0,-1 0 0 0 0,0-1 0 0 0,1 1 0 0 0,-1 0 0 0 0,0 0 0 0 0,1 0-1 0 0,-1 0 1 0 0,1 0 0 0 0,-1 0 0 0 0,0 0 0 0 0,1 0 0 0 0,-1 0 0 0 0,0 0 0 0 0,1 1 0 0 0,-1-1 0 0 0,0 0 0 0 0,1 0 0 0 0,-1 0 0 0 0,0 0 0 0 0,0 0 0 0 0,1 1 0 0 0,-1-1 0 0 0,0 0 0 0 0,1 0 0 0 0,-1 0 0 0 0,0 1 0 0 0,0-1 0 0 0,1 0-1 0 0,-1 1 1 0 0,0-1 0 0 0,0 0 0 0 0,0 0 0 0 0,0 1 0 0 0,1 0 0 0 0,10 17 1114 0 0,-10-16-1026 0 0,51 97 2499 0 0,-9-14-961 0 0,82 118 1 0 0,-70-128-955 0 0,114 116 0 0 0,-132-154-585 0 0,2-2-1 0 0,2-3 0 0 0,1 0 0 0 0,78 42 0 0 0,-65-47-31 0 0,1-2 0 0 0,117 33-1 0 0,125 10 60 0 0,-103-26-175 0 0,-124-26 2 0 0,137 36 0 0 0,-173-41 0 0 0,-1 2 0 0 0,-1 1 0 0 0,60 34 0 0 0,-68-31 0 0 0,30 27 0 0 0,-29-22 0 0 0,-15-13 0 0 0,-1 1 0 0 0,-1 0 0 0 0,0 1 0 0 0,0 0 0 0 0,-1 0 0 0 0,12 23 0 0 0,32 80 0 0 0,-46-100-83 0 0,-2 1 0 0 0,1-1 1 0 0,-2 1-1 0 0,0 0 0 0 0,2 28 0 0 0,-6-27-1011 0 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0.04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242 428 10135 0 0,'-10'-2'366'0'0,"0"1"-1"0"0,-15 0 0 0 0,24 2-290 0 0,0 0 0 0 0,0-1 0 0 0,0 1 0 0 0,0 0 0 0 0,0 0 0 0 0,0-1 0 0 0,0 1 0 0 0,1 0 0 0 0,-1 0 0 0 0,0 0 0 0 0,0 0 0 0 0,1 0 0 0 0,-1 1 0 0 0,0 0 0 0 0,-2 3 380 0 0,-5 6-8 0 0,1 1 0 0 0,1 1-1 0 0,0-1 1 0 0,1 1-1 0 0,0 0 1 0 0,-4 19 0 0 0,-13 84 1083 0 0,20-97-1261 0 0,-28 438 1457 0 0,28-417-1593 0 0,3 1-1 0 0,1-1 1 0 0,3 0 0 0 0,11 55-1 0 0,-11-79-77 0 0,0 0-1 0 0,1 0 1 0 0,1 0 0 0 0,0-1-1 0 0,14 22 1 0 0,-14-28-18 0 0,0 1 1 0 0,0-1-1 0 0,1 0 1 0 0,1-1-1 0 0,-1 0 1 0 0,1 0-1 0 0,1-1 1 0 0,17 11-1 0 0,-16-12-5 0 0,1 0 0 0 0,-1-2-1 0 0,1 1 1 0 0,0-1 0 0 0,0-1-1 0 0,0 0 1 0 0,25 2 0 0 0,-7-4 19 0 0,-1-1 0 0 0,37-5 0 0 0,-45 3-5 0 0,1-2 0 0 0,-1-1 0 0 0,0 0 1 0 0,-1-2-1 0 0,0 0 0 0 0,0-1 0 0 0,0-1 0 0 0,27-18 1 0 0,-19 9 33 0 0,-1-2 0 0 0,-1-1 1 0 0,-1-1-1 0 0,40-46 0 0 0,-22 18 20 0 0,-3-3 0 0 0,-2-1-1 0 0,-3-2 1 0 0,30-62 0 0 0,-52 90-45 0 0,-2-1 1 0 0,-1 0 0 0 0,-1 0-1 0 0,-2-1 1 0 0,-1-1-1 0 0,-1 1 1 0 0,-1-1-1 0 0,-2 1 1 0 0,-2-1 0 0 0,0 0-1 0 0,-2 0 1 0 0,-1 1-1 0 0,-12-47 1 0 0,5 38-17 0 0,-1 0 1 0 0,-2 2-1 0 0,-2 0 0 0 0,-2 0 1 0 0,-1 1-1 0 0,-1 1 1 0 0,-2 1-1 0 0,-2 1 0 0 0,-52-59 1 0 0,57 74-23 0 0,-1 0 1 0 0,0 1-1 0 0,-1 1 1 0 0,-1 0-1 0 0,-1 2 1 0 0,0 1-1 0 0,0 0 1 0 0,-1 2-1 0 0,-1 0 1 0 0,0 2-1 0 0,-1 1 1 0 0,1 0-1 0 0,-1 2 1 0 0,-1 1 0 0 0,1 1-1 0 0,-1 2 1 0 0,0 0-1 0 0,0 1 1 0 0,1 2-1 0 0,-1 1 1 0 0,-42 7-1 0 0,52-5-41 0 0,-1 1 0 0 0,1 0 0 0 0,0 1 0 0 0,0 1 0 0 0,1 0 0 0 0,-1 1 0 0 0,2 1 0 0 0,-1 0 0 0 0,1 1 0 0 0,1 1 0 0 0,0 0 0 0 0,0 1 0 0 0,1 0 0 0 0,1 1 0 0 0,-20 28 0 0 0,12-7-331 0 0,1 1 0 0 0,2 0 0 0 0,-22 69 0 0 0,15-28-793 0 0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0.54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357 413 8287 0 0,'-6'1'169'0'0,"1"1"-1"0"0,-1 0 0 0 0,1 1 0 0 0,0-1 0 0 0,0 1 1 0 0,0 0-1 0 0,0 0 0 0 0,0 1 0 0 0,1-1 0 0 0,-1 1 1 0 0,-7 9-1 0 0,-8 6 631 0 0,0-1-253 0 0,1 1-1 0 0,1 1 1 0 0,1 1 0 0 0,1 0 0 0 0,-19 35 0 0 0,13-16 374 0 0,2 0 0 0 0,-21 65-1 0 0,25-55-553 0 0,3 1 0 0 0,2 1 1 0 0,3-1-1 0 0,1 1 0 0 0,3 1 0 0 0,3-1 0 0 0,1 1 0 0 0,3-1 0 0 0,16 87 1 0 0,-14-114-325 0 0,0-1 0 0 0,2 0 1 0 0,1 0-1 0 0,1-1 1 0 0,1 0-1 0 0,0 0 1 0 0,19 27-1 0 0,-22-40-37 0 0,1 0-1 0 0,-1 0 0 0 0,1-1 1 0 0,1 0-1 0 0,0-1 1 0 0,0 0-1 0 0,1 0 1 0 0,0-1-1 0 0,0 0 0 0 0,0-1 1 0 0,1 0-1 0 0,0 0 1 0 0,1-1-1 0 0,-1-1 0 0 0,1 0 1 0 0,22 4-1 0 0,-16-5-2 0 0,0-1 0 0 0,1-1 0 0 0,0-1 0 0 0,-1 0 0 0 0,0-1 0 0 0,31-7 0 0 0,-25 2 3 0 0,0 0 0 0 0,-1-2 1 0 0,1-1-1 0 0,29-17 0 0 0,-8 0 43 0 0,-1-3 0 0 0,-2-1-1 0 0,-1-2 1 0 0,43-43 0 0 0,-36 26 42 0 0,-2-1 0 0 0,-2-3 0 0 0,-2-1 1 0 0,-3-2-1 0 0,-2-2 0 0 0,-3-1 0 0 0,29-70 0 0 0,-49 96 23 0 0,-1 0 1 0 0,-2-1-1 0 0,-1-1 0 0 0,-2 1 0 0 0,4-49 1 0 0,-10 57-37 0 0,-1 0 0 0 0,-1 0 1 0 0,-1 0-1 0 0,-2 1 1 0 0,0-1-1 0 0,-2 0 0 0 0,-1 1 1 0 0,-11-30-1 0 0,4 24-4 0 0,-1 0-1 0 0,-1 0 1 0 0,-2 1 0 0 0,-1 1-1 0 0,-2 1 1 0 0,0 1 0 0 0,-28-28-1 0 0,23 29-14 0 0,-2 1-1 0 0,0 1 0 0 0,-2 1 1 0 0,-1 1-1 0 0,0 2 0 0 0,-52-25 1 0 0,64 37-47 0 0,0 1 1 0 0,0 1 0 0 0,-1 0-1 0 0,1 2 1 0 0,-1 0 0 0 0,-1 1-1 0 0,1 1 1 0 0,0 0-1 0 0,0 2 1 0 0,-1 0 0 0 0,1 1-1 0 0,0 1 1 0 0,-1 1-1 0 0,1 1 1 0 0,1 1 0 0 0,-1 0-1 0 0,1 1 1 0 0,0 1 0 0 0,0 1-1 0 0,-32 19 1 0 0,23-9-3 0 0,1 1 0 0 0,1 1 0 0 0,1 1 0 0 0,0 1 0 0 0,2 1 0 0 0,1 1 0 0 0,0 1 0 0 0,-29 49 0 0 0,30-40-375 0 0,2 0 0 0 0,1 1 0 0 0,2 2 0 0 0,2-1 1 0 0,1 1-1 0 0,-13 73 0 0 0,13-16-7677 0 0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6.94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104 405 8287 0 0,'-31'-1'668'0'0,"23"1"-594"0"0,-1 0 0 0 0,1-1 0 0 0,-33-14 3387 0 0,38 11-3219 0 0,2 3-163 0 0,1 0 0 0 0,0 0 1 0 0,-1 0-1 0 0,1 1 0 0 0,-1-1 0 0 0,1 0 1 0 0,0 0-1 0 0,0 0 0 0 0,0 0 0 0 0,0 0 1 0 0,0 0-1 0 0,0 0 0 0 0,0 0 1 0 0,0 0-1 0 0,0 0 0 0 0,0 0 0 0 0,0 0 1 0 0,0 0-1 0 0,1 0 0 0 0,-1 0 0 0 0,0 0 1 0 0,1 0-1 0 0,-1 1 0 0 0,1-1 1 0 0,-1 0-1 0 0,1 0 0 0 0,-1 0 0 0 0,1 1 1 0 0,1-2-1 0 0,9-11 702 0 0,2 1 0 0 0,-1 1 0 0 0,21-15 0 0 0,48-26 235 0 0,-34 23-749 0 0,95-56-7 0 0,-8 5-98 0 0,-66 43-162 0 0,-50 29 0 0 0,-12 6 0 0 0,-5 5 0 0 0,-5 4 0 0 0,4-7 0 0 0,-96 125 487 0 0,19-28-122 0 0,7 5-255 0 0,-65 126 0 0 0,112-180-110 0 0,2 0 0 0 0,2 1 0 0 0,-17 69 0 0 0,33-107-16 0 0,1 0-1 0 0,-2 15 0 0 0,4-23-3 0 0,0 0 0 0 0,0 0 0 0 0,0 1 0 0 0,0-1 0 0 0,0 0 0 0 0,1 0 0 0 0,-1 0 0 0 0,1 1 0 0 0,0-1 0 0 0,0 0 0 0 0,0 0 0 0 0,3 5 0 0 0,-3-8 15 0 0,-1 0 0 0 0,1 0 0 0 0,-1 0 0 0 0,1 1 0 0 0,-1-1 0 0 0,1 0 0 0 0,-1 0 0 0 0,1 0 1 0 0,-1 0-1 0 0,1 0 0 0 0,-1 0 0 0 0,1 0 0 0 0,-1 0 0 0 0,1 0 0 0 0,-1-1 0 0 0,1 1 1 0 0,-1 0-1 0 0,1 0 0 0 0,-1 0 0 0 0,0 0 0 0 0,1-1 0 0 0,-1 1 0 0 0,1 0 0 0 0,-1-1 0 0 0,1 1 1 0 0,-1 0-1 0 0,0-1 0 0 0,1 1 0 0 0,-1 0 0 0 0,0-1 0 0 0,1 1 0 0 0,-1 0 0 0 0,0-1 1 0 0,18-18-48 0 0,-16 16 28 0 0,249-301 488 0 0,-173 205 148 0 0,100-98 0 0 0,-152 175-356 0 0,-25 21-245 0 0,0 1-1 0 0,0-1 0 0 0,-1 0 1 0 0,1 1-1 0 0,0-1 1 0 0,0 1-1 0 0,0-1 1 0 0,0 1-1 0 0,0-1 1 0 0,0 1-1 0 0,0 0 1 0 0,0-1-1 0 0,0 1 1 0 0,0 0-1 0 0,0 0 1 0 0,0 0-1 0 0,0 0 1 0 0,0 0-1 0 0,0 0 1 0 0,1 0-1 0 0,-1 0 1 0 0,0 0-1 0 0,0 0 1 0 0,0 0-1 0 0,0 1 1 0 0,0-1-1 0 0,0 1 1 0 0,1-1-1 0 0,-2 2-2 0 0,1-1-1 0 0,0 0 0 0 0,-1 0 1 0 0,1 1-1 0 0,0-1 1 0 0,-1 0-1 0 0,0 1 1 0 0,1-1-1 0 0,-1 0 1 0 0,0 1-1 0 0,0-1 0 0 0,0 0 1 0 0,0 1-1 0 0,0-1 1 0 0,0 1-1 0 0,0 2 1 0 0,-6 22 54 0 0,6-25-59 0 0,-79 215 176 0 0,54-155-233 0 0,-70 157-209 0 0,-13 35 97 0 0,93-213 178 0 0,-53 150-561 0 0,52-144 256 0 0,9-29 98 0 0,1 1 0 0 0,1 0 0 0 0,0 1 0 0 0,1-1 0 0 0,-2 29 0 0 0,6-46 191 0 0,0-1 0 0 0,0 1 0 0 0,0-1-1 0 0,0 1 1 0 0,0-1 0 0 0,0 1 0 0 0,0-1 0 0 0,0 1-1 0 0,0 0 1 0 0,0-1 0 0 0,0 1 0 0 0,0-1 0 0 0,1 1-1 0 0,-1-1 1 0 0,0 0 0 0 0,0 1 0 0 0,0-1 0 0 0,1 1-1 0 0,-1-1 1 0 0,0 1 0 0 0,1-1 0 0 0,-1 1 0 0 0,0-1-1 0 0,1 1 1 0 0,0-1-3 0 0,-1 0 1 0 0,1 0-1 0 0,0 0 0 0 0,-1 0 0 0 0,1 0 1 0 0,-1-1-1 0 0,1 1 0 0 0,-1 0 0 0 0,1 0 1 0 0,-1 0-1 0 0,1-1 0 0 0,-1 1 0 0 0,1 0 1 0 0,-1-1-1 0 0,1 1 0 0 0,-1 0 1 0 0,0-1-1 0 0,1 1 0 0 0,0-1 0 0 0,22-28-203 0 0,-19 23 196 0 0,238-292 1256 0 0,-97 124-580 0 0,-79 96-480 0 0,3 3 0 0 0,104-87-1 0 0,-112 115-81 0 0,-54 42-70 0 0,1 0-1 0 0,0 0 0 0 0,1 1 0 0 0,-1 0 0 0 0,18-5 0 0 0,-25 9-27 0 0,-1-1-1 0 0,0 1 1 0 0,1 0 0 0 0,-1 0-1 0 0,1 0 1 0 0,-1 0 0 0 0,1 0-1 0 0,-1 0 1 0 0,1 0-1 0 0,-1 0 1 0 0,1 0 0 0 0,-1 0-1 0 0,1 0 1 0 0,-1 0 0 0 0,1 0-1 0 0,-1 0 1 0 0,1 0-1 0 0,-1 1 1 0 0,0-1 0 0 0,1 0-1 0 0,-1 0 1 0 0,1 0 0 0 0,-1 1-1 0 0,0-1 1 0 0,1 0-1 0 0,-1 1 1 0 0,1-1 0 0 0,-1 0-1 0 0,0 1 1 0 0,0-1 0 0 0,1 0-1 0 0,-1 1 1 0 0,0-1-1 0 0,1 1 1 0 0,-1-1 0 0 0,0 0-1 0 0,0 1 1 0 0,0-1 0 0 0,0 1-1 0 0,1-1 1 0 0,-1 1-1 0 0,0-1 1 0 0,0 1 0 0 0,0-1-1 0 0,0 1 1 0 0,0-1 0 0 0,0 1-1 0 0,0-1 1 0 0,0 0-1 0 0,0 1 1 0 0,-1-1 0 0 0,1 1-1 0 0,0-1 1 0 0,0 1 0 0 0,0 0-1 0 0,-10 30 60 0 0,9-29-54 0 0,-5 11-5 0 0,-1-1 0 0 0,0 1 1 0 0,-1-1-1 0 0,0-1 0 0 0,-12 14 1 0 0,1-2 7 0 0,-39 47-118 0 0,-2-3 0 0 0,-84 72 0 0 0,56-72-667 0 0,55-45 383 0 0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7.910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42 563 919 0 0,'-42'-33'10511'0'0,"52"22"-9730"0"0,15-20 0 0 0,9-10 134 0 0,10-8-90 0 0,267-263 1910 0 0,-298 300-2593 0 0,1 0-1 0 0,0 1 0 0 0,1 0 1 0 0,0 2-1 0 0,1-1 0 0 0,18-7 1 0 0,-33 17-116 0 0,1-1 0 0 0,-1 0 0 0 0,0 1 1 0 0,1-1-1 0 0,-1 1 0 0 0,1 0 1 0 0,-1 0-1 0 0,1-1 0 0 0,-1 1 1 0 0,1 0-1 0 0,-1 0 0 0 0,1 0 0 0 0,-1 1 1 0 0,1-1-1 0 0,-1 0 0 0 0,1 0 1 0 0,-1 1-1 0 0,0-1 0 0 0,1 1 1 0 0,-1-1-1 0 0,0 1 0 0 0,1 0 0 0 0,-1-1 1 0 0,0 1-1 0 0,0 0 0 0 0,1 0 1 0 0,-1 0-1 0 0,0 0 0 0 0,0 0 1 0 0,0 0-1 0 0,0 0 0 0 0,0 1 1 0 0,0-1-1 0 0,-1 0 0 0 0,1 0 0 0 0,0 1 1 0 0,0 1-1 0 0,1 2 1 0 0,-1-1-1 0 0,0 1 1 0 0,0-1-1 0 0,0 1 1 0 0,-1-1 0 0 0,1 1-1 0 0,-1 0 1 0 0,0-1-1 0 0,-1 1 1 0 0,1 0 0 0 0,-2 4-1 0 0,-6 20 63 0 0,0 0-1 0 0,-3-1 1 0 0,0 0-1 0 0,-2-1 1 0 0,-19 33-1 0 0,-96 122 147 0 0,64-100-225 0 0,-77 109-10 0 0,117-154-21 0 0,-11 20-22 0 0,34-56 34 0 0,0 1 1 0 0,1-1-1 0 0,-1 1 0 0 0,1-1 0 0 0,-1 1 0 0 0,1-1 0 0 0,0 1 0 0 0,0-1 1 0 0,0 3-1 0 0,2 1-120 0 0,7-8 18 0 0,10-9-3 0 0,0-2 1 0 0,31-28-1 0 0,31-40 58 0 0,-28 26 13 0 0,-25 29 52 0 0,124-133 106 0 0,-133 136 109 0 0,1 2-1 0 0,1 0 0 0 0,35-27 1 0 0,-56 49-200 0 0,0-1 0 0 0,1 1 0 0 0,-1-1 0 0 0,1 1 0 0 0,-1-1 1 0 0,1 1-1 0 0,0 0 0 0 0,-1-1 0 0 0,1 1 0 0 0,-1 0 0 0 0,1 0 1 0 0,0-1-1 0 0,-1 1 0 0 0,1 0 0 0 0,-1 0 0 0 0,1 0 0 0 0,0 0 1 0 0,-1 0-1 0 0,1 0 0 0 0,0 0 0 0 0,-1 0 0 0 0,1 0 1 0 0,1 0-1 0 0,-2 1-7 0 0,1 0-1 0 0,-1-1 1 0 0,0 1 0 0 0,0 0 0 0 0,1 0 0 0 0,-1-1 0 0 0,0 1 0 0 0,0 0-1 0 0,0 0 1 0 0,0 0 0 0 0,0-1 0 0 0,0 1 0 0 0,0 0 0 0 0,0 0 0 0 0,0 0-1 0 0,0-1 1 0 0,-1 1 0 0 0,1 0 0 0 0,-1 1 0 0 0,-6 21 109 0 0,-2-1-1 0 0,0 0 1 0 0,-24 39 0 0 0,15-28-52 0 0,-131 211 316 0 0,59-102-364 0 0,55-87-87 0 0,-20 35-101 0 0,47-75 95 0 0,1 0-1 0 0,0 1 1 0 0,1 0 0 0 0,-4 18-1 0 0,8-28 21 0 0,-3 19-224 0 0,5-25 258 0 0,0 1-1 0 0,0-1 1 0 0,0 1 0 0 0,0-1-1 0 0,0 1 1 0 0,0-1 0 0 0,0 1-1 0 0,0-1 1 0 0,0 1 0 0 0,0-1 0 0 0,1 1-1 0 0,-1-1 1 0 0,0 1 0 0 0,0-1-1 0 0,0 0 1 0 0,1 1 0 0 0,-1-1-1 0 0,0 1 1 0 0,0-1 0 0 0,1 0-1 0 0,-1 1 1 0 0,0-1 0 0 0,1 1-1 0 0,-1-1 1 0 0,1 0 0 0 0,-1 1 0 0 0,0-1-1 0 0,1 0 1 0 0,-1 0 0 0 0,1 1-1 0 0,-1-1 1 0 0,1 0 0 0 0,-1 0-1 0 0,1 0 1 0 0,-1 0 0 0 0,0 0-1 0 0,1 1 1 0 0,-1-1 0 0 0,1 0 0 0 0,0 0-1 0 0,3-1-52 0 0,1 1 0 0 0,-1-1 0 0 0,1 0 0 0 0,-1 0 1 0 0,0 0-1 0 0,0-1 0 0 0,0 0 0 0 0,0 1 0 0 0,6-5 0 0 0,35-24-359 0 0,-38 24 347 0 0,122-97-2625 0 0,-78 60-3608 0 0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8.714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186 633 6911 0 0,'-3'0'142'0'0,"-15"-3"679"0"0,-1 1 0 0 0,1 1 0 0 0,-34 3 0 0 0,43-1-230 0 0,1 0 1 0 0,-1 0-1 0 0,0-1 0 0 0,-31-23 4332 0 0,41 22-4850 0 0,19-27 1279 0 0,-16 24-1105 0 0,40-45 432 0 0,2 1 0 0 0,71-55 0 0 0,-77 69-534 0 0,65-55 215 0 0,169-109 0 0 0,-271 196-360 0 0,17-10 0 0 0,31-15 0 0 0,-46 25 0 0 0,0-1 0 0 0,0 1 0 0 0,0 1 0 0 0,0-1 0 0 0,0 1 0 0 0,0 0 0 0 0,1 0 0 0 0,-1 1 0 0 0,0-1 0 0 0,1 1 0 0 0,-1 1 0 0 0,9 0 0 0 0,-12-1 0 0 0,0 1 0 0 0,0 0 0 0 0,0-1 0 0 0,0 1 0 0 0,-1 0 0 0 0,1 0 0 0 0,0 0 0 0 0,0 0 0 0 0,-1 1 0 0 0,1-1 0 0 0,0 0 0 0 0,-1 1 0 0 0,1-1 0 0 0,-1 1 0 0 0,0-1 0 0 0,1 1 0 0 0,-1 0 0 0 0,0 0 0 0 0,0 0 0 0 0,0-1 0 0 0,0 1-1 0 0,-1 0 1 0 0,1 0 0 0 0,0 0 0 0 0,-1 0 0 0 0,1 0 0 0 0,-1 0 0 0 0,0 0 0 0 0,0 4 0 0 0,0 2-24 0 0,0 0 0 0 0,-1 1-1 0 0,0-1 1 0 0,0 0 0 0 0,-6 15-1 0 0,-2 4-44 0 0,-1 0 0 0 0,-2 0 0 0 0,-16 25 0 0 0,-49 72-18 0 0,56-92 37 0 0,-131 187 128 0 0,17-27 153 0 0,102-145-219 0 0,-27 44-13 0 0,38-56 1 0 0,18-27 0 0 0,6-7 0 0 0,3-3 0 0 0,20-15-43 0 0,-1-2 0 0 0,-1 0 0 0 0,28-30 0 0 0,-5 4-1 0 0,127-106 86 0 0,-23 19 7 0 0,-32 31-1 0 0,-84 73 115 0 0,59-34-1 0 0,-89 59-123 0 0,0 1 0 0 0,1-1 0 0 0,-1 1 1 0 0,1 1-1 0 0,9-3 0 0 0,-13 3-39 0 0,-1 1 1 0 0,0 0-1 0 0,1 0 1 0 0,-1 0-1 0 0,0 0 1 0 0,1 0-1 0 0,-1 0 1 0 0,0 0-1 0 0,1 0 1 0 0,-1 0-1 0 0,0 1 1 0 0,0-1-1 0 0,1 0 1 0 0,-1 0-1 0 0,0 0 1 0 0,1 0-1 0 0,-1 0 1 0 0,0 1-1 0 0,1-1 1 0 0,-1 0-1 0 0,0 0 1 0 0,0 0 0 0 0,1 1-1 0 0,-1-1 1 0 0,0 0-1 0 0,0 0 1 0 0,0 1-1 0 0,1-1 1 0 0,-1 0-1 0 0,0 0 1 0 0,0 1-1 0 0,0-1 1 0 0,0 0-1 0 0,0 1 1 0 0,1-1-1 0 0,-1 0 1 0 0,0 1-1 0 0,0-1 1 0 0,0 0-1 0 0,0 1 1 0 0,0-1-1 0 0,0 0 1 0 0,0 1-1 0 0,0 0 1 0 0,-4 19 0 0 0,3-15 8 0 0,-4 12 36 0 0,-1 0 0 0 0,0-1 1 0 0,-2 1-1 0 0,-18 29 0 0 0,16-29-19 0 0,-108 166 206 0 0,38-63-208 0 0,-66 119-104 0 0,62-78-8 0 0,82-156 91 0 0,-1 1-23 0 0,0 0 1 0 0,0 0-1 0 0,1 0 0 0 0,0 0 0 0 0,0 0 1 0 0,1 0-1 0 0,0 1 0 0 0,-1 7 0 0 0,2-13 14 0 0,0 0 0 0 0,0 0-1 0 0,0 0 1 0 0,0 0-1 0 0,0 0 1 0 0,1-1-1 0 0,-1 1 1 0 0,0 0-1 0 0,1 0 1 0 0,-1 0-1 0 0,1 0 1 0 0,-1 0-1 0 0,0-1 1 0 0,1 1-1 0 0,0 0 1 0 0,-1 0 0 0 0,1-1-1 0 0,-1 1 1 0 0,1 0-1 0 0,0-1 1 0 0,0 1-1 0 0,-1-1 1 0 0,1 1-1 0 0,0-1 1 0 0,0 1-1 0 0,0-1 1 0 0,0 1-1 0 0,-1-1 1 0 0,1 0-1 0 0,0 0 1 0 0,0 1-1 0 0,0-1 1 0 0,0 0 0 0 0,0 0-1 0 0,0 0 1 0 0,0 0-1 0 0,0 0 1 0 0,0 0-1 0 0,0 0 1 0 0,1-1-1 0 0,3 1-47 0 0,1-1-1 0 0,-1 0 0 0 0,1 0 1 0 0,-1-1-1 0 0,9-3 0 0 0,9-5-67 0 0,-1-2 1 0 0,1-1-1 0 0,24-19 0 0 0,59-52-58 0 0,-81 63 175 0 0,290-234 429 0 0,-314 254-422 0 0,65-48 259 0 0,-57 43-186 0 0,0 1-1 0 0,1 0 1 0 0,0 0 0 0 0,0 1 0 0 0,15-4 0 0 0,-24 7-59 0 0,1 1-1 0 0,-1 0 1 0 0,1-1-1 0 0,-1 1 1 0 0,1 0-1 0 0,-1 0 1 0 0,1 0 0 0 0,0 0-1 0 0,-1 0 1 0 0,1 0-1 0 0,-1 0 1 0 0,1 0-1 0 0,0 1 1 0 0,-1-1-1 0 0,1 1 1 0 0,1 0-1 0 0,-3 0-10 0 0,1-1 0 0 0,-1 1-1 0 0,1-1 1 0 0,-1 1 0 0 0,1 0-1 0 0,-1 0 1 0 0,0-1 0 0 0,1 1-1 0 0,-1 0 1 0 0,0 0-1 0 0,1-1 1 0 0,-1 1 0 0 0,0 0-1 0 0,0 0 1 0 0,0 0 0 0 0,0 0-1 0 0,0-1 1 0 0,0 1 0 0 0,0 0-1 0 0,0 0 1 0 0,0 0-1 0 0,0 0 1 0 0,0-1 0 0 0,-1 1-1 0 0,1 0 1 0 0,0 0 0 0 0,-1-1-1 0 0,1 1 1 0 0,0 0 0 0 0,-1 1-1 0 0,-6 12 10 0 0,1-1 0 0 0,-2 0 0 0 0,0 0 0 0 0,-11 14 0 0 0,-42 44-20 0 0,-74 64-1659 0 0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9.877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161 518 5063 0 0,'-120'213'12515'0'0,"143"-233"-11585"0"0,0-1 1 0 0,27-32-1 0 0,-36 38-741 0 0,334-356 1949 0 0,-288 315-2053 0 0,1 3 0 0 0,123-82 0 0 0,-183 134-86 0 0,0 1 1 0 0,0-1-1 0 0,0 0 0 0 0,0 1 0 0 0,0-1 1 0 0,0 1-1 0 0,0-1 0 0 0,0 1 1 0 0,1-1-1 0 0,-1 1 0 0 0,0 0 0 0 0,3 0 1 0 0,-4 0-3 0 0,0 0 0 0 0,1 0 0 0 0,-1 0 0 0 0,0 0 1 0 0,1 0-1 0 0,-1 0 0 0 0,0 0 0 0 0,0 1 0 0 0,1-1 0 0 0,-1 0 1 0 0,0 0-1 0 0,0 0 0 0 0,1 0 0 0 0,-1 1 0 0 0,0-1 0 0 0,0 0 1 0 0,0 0-1 0 0,1 1 0 0 0,-1-1 0 0 0,0 0 0 0 0,0 1 1 0 0,0-1-1 0 0,0 0 0 0 0,1 0 0 0 0,-1 1 0 0 0,0-1 0 0 0,0 0 1 0 0,0 1-1 0 0,0-1 0 0 0,0 0 0 0 0,0 1 0 0 0,0 2-4 0 0,0 0-1 0 0,-1 0 0 0 0,1 0 1 0 0,-1-1-1 0 0,0 1 0 0 0,1 0 1 0 0,-1 0-1 0 0,-1 0 0 0 0,1-1 1 0 0,-2 4-1 0 0,-19 29-10 0 0,-1 0 0 0 0,-29 32 0 0 0,8-12-72 0 0,-90 114-56 0 0,49-66 148 0 0,-101 131 51 0 0,-15 32-42 0 0,195-258-11 0 0,-13 19 0 0 0,-22 39 0 0 0,38-58 3 0 0,5-6 5 0 0,11-6 16 0 0,16-16-6 0 0,57-58-542 0 0,100-115-1 0 0,-84 82 505 0 0,-22 26 6 0 0,40-43 142 0 0,-89 100 99 0 0,0 0 1 0 0,43-27-1 0 0,-70 52-200 0 0,21-12 73 0 0,-23 14-89 0 0,0 0 0 0 0,-1 1 0 0 0,1-1 0 0 0,0 0-1 0 0,0 1 1 0 0,0 0 0 0 0,0-1 0 0 0,0 1 0 0 0,0 0 0 0 0,0 0-1 0 0,-1 0 1 0 0,4 0 0 0 0,-4 0-8 0 0,-1 0 0 0 0,1 1-1 0 0,-1-1 1 0 0,1 0 0 0 0,-1 0-1 0 0,1 1 1 0 0,0-1 0 0 0,-1 0-1 0 0,1 1 1 0 0,-1-1 0 0 0,1 0-1 0 0,-1 1 1 0 0,0-1 0 0 0,1 1 0 0 0,-1-1-1 0 0,1 1 1 0 0,-1-1 0 0 0,0 1-1 0 0,0-1 1 0 0,1 1 0 0 0,-1-1-1 0 0,0 1 1 0 0,0-1 0 0 0,1 1-1 0 0,-1 0 1 0 0,0-1 0 0 0,0 1-1 0 0,0-1 1 0 0,0 1 0 0 0,0 0 0 0 0,0-1-1 0 0,0 2 1 0 0,-4 20 32 0 0,4-21-34 0 0,-10 31 37 0 0,-1 1 0 0 0,-20 36 0 0 0,-37 62 55 0 0,39-78-65 0 0,-107 205-116 0 0,118-224 88 0 0,9-17-4 0 0,0 0-1 0 0,-7 21 1 0 0,16-38 2 0 0,0 0 0 0 0,0 0 0 0 0,0 1 0 0 0,0-1 0 0 0,0 0 0 0 0,0 0 0 0 0,0 0 0 0 0,0 0 0 0 0,-1 0 0 0 0,1 1 0 0 0,0-1 0 0 0,0 0 0 0 0,0 0 0 0 0,0 0 0 0 0,0 0 0 0 0,0 0 0 0 0,0 1 0 0 0,0-1 0 0 0,0 0 0 0 0,0 0 0 0 0,0 0 0 0 0,0 0 0 0 0,0 0 0 0 0,0 1 0 0 0,1-1 0 0 0,-1 0 0 0 0,0 0-1 0 0,0 0 1 0 0,0 0 0 0 0,0 0 0 0 0,0 1 0 0 0,0-1 0 0 0,0 0 0 0 0,0 0 0 0 0,0 0 0 0 0,0 0 0 0 0,1 0 0 0 0,-1 0 0 0 0,0 0 0 0 0,0 1 0 0 0,0-1 0 0 0,0 0 0 0 0,9-3-190 0 0,8-8-205 0 0,17-18 268 0 0,-2-2 0 0 0,-1-1 0 0 0,29-38 1 0 0,-23 26 34 0 0,155-189 160 0 0,-165 198 15 0 0,25-26 214 0 0,-44 54-120 0 0,-9 11 99 0 0,-10 12-83 0 0,-97 117-1759 0 0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1.839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34 380 4607 0 0,'-3'-3'204'0'0,"0"-1"0"0"0,1 0 1 0 0,-1 0-1 0 0,1 0 0 0 0,-1 0 0 0 0,1-1 0 0 0,1 1 0 0 0,-1 0 0 0 0,-1-6 0 0 0,0-1 796 0 0,1-1 1 0 0,-2-17 0 0 0,3 24-620 0 0,1-1-1 0 0,0 1 1 0 0,0-1 0 0 0,1 1-1 0 0,-1-1 1 0 0,1 1 0 0 0,0 0-1 0 0,0-1 1 0 0,1 1-1 0 0,0 0 1 0 0,4-9 0 0 0,-2 8-86 0 0,-1 0 1 0 0,2 1 0 0 0,-1 0 0 0 0,0 0-1 0 0,1 0 1 0 0,0 1 0 0 0,0 0 0 0 0,0-1-1 0 0,10-4 1 0 0,13-7 564 0 0,52-21 0 0 0,-52 25-613 0 0,23-11 72 0 0,1 3 0 0 0,84-22 0 0 0,-130 40-312 0 0,1 1-1 0 0,-1 0 1 0 0,0 1-1 0 0,0-1 1 0 0,8 2-1 0 0,-13-1-5 0 0,1 0 0 0 0,-1 0-1 0 0,0 0 1 0 0,0 0-1 0 0,1 1 1 0 0,-1-1 0 0 0,0 0-1 0 0,0 1 1 0 0,1-1 0 0 0,-1 1-1 0 0,0 0 1 0 0,0-1 0 0 0,0 1-1 0 0,0 0 1 0 0,0-1 0 0 0,0 1-1 0 0,0 0 1 0 0,0 0 0 0 0,0 0-1 0 0,0 0 1 0 0,0 0 0 0 0,-1 0-1 0 0,1 0 1 0 0,0 0 0 0 0,-1 0-1 0 0,1 1 1 0 0,-1-1 0 0 0,1 0-1 0 0,-1 0 1 0 0,0 1 0 0 0,1 1-1 0 0,-1 6-39 0 0,0 1 1 0 0,-1-1-1 0 0,0 1 0 0 0,-1 0 0 0 0,0-1 0 0 0,0 0 0 0 0,-1 1 1 0 0,-5 11-1 0 0,4-12 12 0 0,-13 35-33 0 0,-2-1-1 0 0,-2 0 1 0 0,-51 76-1 0 0,-101 106-192 0 0,126-166 236 0 0,13-17 17 0 0,3 1 0 0 0,-28 48 0 0 0,52-79 0 0 0,5-9 0 0 0,0-1 0 0 0,0 1 0 0 0,1 0 0 0 0,-1 0 0 0 0,1-1 0 0 0,0 1 0 0 0,0 0 0 0 0,0 0 0 0 0,0 0 0 0 0,0 1 0 0 0,0 2 0 0 0,1-5 1 0 0,0-1-1 0 0,0 0 1 0 0,0 1 0 0 0,0-1-1 0 0,0 0 1 0 0,1 1-1 0 0,-1-1 1 0 0,0 0-1 0 0,0 1 1 0 0,0-1 0 0 0,0 0-1 0 0,0 0 1 0 0,0 1-1 0 0,1-1 1 0 0,-1 0 0 0 0,0 1-1 0 0,0-1 1 0 0,0 0-1 0 0,1 0 1 0 0,-1 1 0 0 0,0-1-1 0 0,0 0 1 0 0,1 0-1 0 0,-1 0 1 0 0,0 1-1 0 0,0-1 1 0 0,1 0 0 0 0,-1 0-1 0 0,0 0 1 0 0,1 0-1 0 0,-1 0 1 0 0,0 0 0 0 0,1 0-1 0 0,-1 0 1 0 0,16-2 46 0 0,-12 1-31 0 0,0 0-1 0 0,0-1 0 0 0,0 0 1 0 0,0 0-1 0 0,7-5 0 0 0,8-10 40 0 0,93-90 476 0 0,-12-2-255 0 0,26-30-103 0 0,-104 115-62 0 0,1 1 0 0 0,1 1 0 0 0,48-35 0 0 0,-69 55-106 0 0,2-1-2 0 0,0-1 0 0 0,1 1 1 0 0,0 0-1 0 0,6-2 0 0 0,-11 4-3 0 0,0 1 0 0 0,-1 0 0 0 0,1-1 0 0 0,0 1 0 0 0,0 0 0 0 0,0 0 0 0 0,-1 0 0 0 0,1-1 0 0 0,0 1-1 0 0,0 0 1 0 0,0 0 0 0 0,-1 0 0 0 0,1 1 0 0 0,0-1 0 0 0,0 0 0 0 0,0 0 0 0 0,-1 0 0 0 0,1 0-1 0 0,0 1 1 0 0,0-1 0 0 0,-1 0 0 0 0,1 1 0 0 0,0-1 0 0 0,0 1 0 0 0,-1-1 0 0 0,1 1 0 0 0,-1-1-1 0 0,1 1 1 0 0,0-1 0 0 0,-1 1 0 0 0,1 0 0 0 0,-1-1 0 0 0,1 1 0 0 0,-1 0 0 0 0,1-1 0 0 0,-1 1 0 0 0,0 0-1 0 0,1 0 1 0 0,-1 0 0 0 0,1 5 17 0 0,0 0 0 0 0,0 1-1 0 0,-1-1 1 0 0,0 0 0 0 0,0 0 0 0 0,0 0-1 0 0,-1 0 1 0 0,0 0 0 0 0,0 0 0 0 0,-1 0-1 0 0,-4 11 1 0 0,0 5 38 0 0,-15 49 73 0 0,-59 132 0 0 0,50-142-128 0 0,-42 61 0 0 0,57-98 0 0 0,7-11 1 0 0,-1-1-1 0 0,-12 15 1 0 0,18-23-15 0 0,-1 0 0 0 0,1-1 1 0 0,-1 0-1 0 0,1 0 0 0 0,-1 0 1 0 0,0 0-1 0 0,0-1 0 0 0,0 1 1 0 0,-1-1-1 0 0,1 0 0 0 0,-6 1 1 0 0,9-2 7 0 0,0-1 0 0 0,1 0 0 0 0,-1 0 1 0 0,0 0-1 0 0,0 0 0 0 0,1 0 0 0 0,-1 0 1 0 0,0 0-1 0 0,0 0 0 0 0,1 0 0 0 0,-1 0 1 0 0,0 0-1 0 0,0 0 0 0 0,1 0 0 0 0,-1-1 1 0 0,0 1-1 0 0,1 0 0 0 0,-1-1 0 0 0,0 1 1 0 0,1 0-1 0 0,-1-1 0 0 0,0 1 0 0 0,0-2 1 0 0,0 1-34 0 0,0 0 0 0 0,1 0 0 0 0,-1 0 1 0 0,0 0-1 0 0,1-1 0 0 0,-1 1 0 0 0,1 0 0 0 0,-1 0 1 0 0,1-1-1 0 0,0 1 0 0 0,-1 0 0 0 0,1-3 1 0 0,0 0-147 0 0,0 1 1 0 0,0-1 0 0 0,0 0-1 0 0,0 0 1 0 0,1 1 0 0 0,0-1-1 0 0,-1 0 1 0 0,1 1 0 0 0,3-6-1 0 0,3-2-727 0 0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3.13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282 384 5983 0 0,'-85'19'1798'0'0,"-62"10"2462"0"0,143-28-4002 0 0,0-1 0 0 0,0 1 1 0 0,0-1-1 0 0,0 0 0 0 0,-1 0 1 0 0,1-1-1 0 0,-5 0 0 0 0,8 0-200 0 0,1 1-1 0 0,-1 0 1 0 0,0 0-1 0 0,1 0 1 0 0,-1-1-1 0 0,1 1 1 0 0,-1 0-1 0 0,1-1 1 0 0,-1 1-1 0 0,0-1 1 0 0,1 0 57 0 0,-1 1-58 0 0,1-1 1 0 0,-1 1 0 0 0,1-1-1 0 0,0 1 1 0 0,-1-1-1 0 0,1 1 1 0 0,-1-2-1 0 0,1 1 10 0 0,0 0 1 0 0,0 0-1 0 0,0-1 0 0 0,0 1 1 0 0,0 0-1 0 0,0 0 0 0 0,0-1 1 0 0,0 1-1 0 0,1 0 1 0 0,-1 0-1 0 0,0 0 0 0 0,1 0 1 0 0,-1-1-1 0 0,1 1 0 0 0,0-1 1 0 0,5-8 113 0 0,0 0 0 0 0,1 1 1 0 0,0 0-1 0 0,0 0 1 0 0,1 0-1 0 0,0 1 0 0 0,12-9 1 0 0,69-46 463 0 0,-86 61-628 0 0,71-44 191 0 0,2 3 1 0 0,2 3-1 0 0,2 4 1 0 0,87-27 0 0 0,-93 42-198 0 0,-64 19-11 0 0,0 0 0 0 0,0 1 0 0 0,0 0-1 0 0,0 1 1 0 0,13 0 0 0 0,-22 0-1 0 0,-1 0-1 0 0,1 0 1 0 0,0 0-1 0 0,0 0 1 0 0,0 0-1 0 0,0 1 1 0 0,0-1-1 0 0,0 0 1 0 0,0 0-1 0 0,0 0 1 0 0,-1 1-1 0 0,1-1 1 0 0,0 1 0 0 0,0-1-1 0 0,0 0 1 0 0,-1 1-1 0 0,1 0 1 0 0,0-1-1 0 0,-1 1 1 0 0,1-1-1 0 0,0 1 1 0 0,-1 0-1 0 0,1-1 1 0 0,-1 1-1 0 0,1 0 1 0 0,-1 0-1 0 0,1-1 1 0 0,-1 1-1 0 0,1 0 1 0 0,-1 0-1 0 0,0 0 1 0 0,1 0-1 0 0,-1 0 1 0 0,0-1 0 0 0,0 3-1 0 0,0 0-18 0 0,-1 0-1 0 0,1 1 1 0 0,-1-1 0 0 0,0 0-1 0 0,0 0 1 0 0,-1 0 0 0 0,1 0 0 0 0,-3 5-1 0 0,-9 11-83 0 0,0-1 0 0 0,-1 0 0 0 0,-28 27 0 0 0,26-29 108 0 0,-142 141 156 0 0,123-121-83 0 0,-109 111 205 0 0,105-102-211 0 0,-49 70-1 0 0,66-83-22 0 0,-18 27-34 0 0,36-51-15 0 0,-1 0 1 0 0,1 0 0 0 0,1 1 0 0 0,0-1-1 0 0,-3 14 1 0 0,5-22 0 0 0,1 1 0 0 0,0-1 0 0 0,0 1 0 0 0,0-1 0 0 0,0 1 0 0 0,0-1 0 0 0,0 1 0 0 0,0-1 0 0 0,0 1 0 0 0,0-1 0 0 0,0 1 0 0 0,0-1 0 0 0,0 1 0 0 0,0-1 0 0 0,0 1 0 0 0,0-1 0 0 0,0 1 0 0 0,1-1 0 0 0,-1 1 0 0 0,0-1 0 0 0,0 1 0 0 0,1-1 0 0 0,-1 0 0 0 0,0 1 0 0 0,1-1 0 0 0,-1 1 0 0 0,0-1 0 0 0,1 0 0 0 0,-1 1 0 0 0,0-1 0 0 0,1 0 0 0 0,-1 1 0 0 0,1-1 0 0 0,-1 0 0 0 0,1 0 0 0 0,-1 0 0 0 0,0 1 0 0 0,1-1 0 0 0,-1 0 0 0 0,1 0 0 0 0,-1 0 0 0 0,1 0 0 0 0,-1 0 0 0 0,1 0 0 0 0,-1 0 0 0 0,1 0 0 0 0,-1 0 0 0 0,1 0 0 0 0,-1 0 0 0 0,1 0 0 0 0,-1 0 0 0 0,1 0 0 0 0,-1-1 0 0 0,2 1 0 0 0,3-1 0 0 0,0-1 0 0 0,0 0 0 0 0,0 0 0 0 0,4-2 0 0 0,163-95 260 0 0,-106 59-250 0 0,101-46 0 0 0,-158 82-3 0 0,-1 0-1 0 0,1 1 0 0 0,1 1 1 0 0,-1-1-1 0 0,0 2 1 0 0,12-2-1 0 0,-19 3-1 0 0,0 0 1 0 0,0 0 0 0 0,0 0-1 0 0,0 0 1 0 0,0 0-1 0 0,0 0 1 0 0,0 1-1 0 0,0-1 1 0 0,0 1 0 0 0,0-1-1 0 0,0 1 1 0 0,0 0-1 0 0,0 0 1 0 0,-1 0 0 0 0,1 0-1 0 0,0 0 1 0 0,-1 0-1 0 0,1 1 1 0 0,-1-1-1 0 0,1 0 1 0 0,-1 1 0 0 0,1-1-1 0 0,-1 1 1 0 0,0 0-1 0 0,0-1 1 0 0,0 1-1 0 0,0 0 1 0 0,0 0 0 0 0,0-1-1 0 0,0 1 1 0 0,-1 0-1 0 0,1 0 1 0 0,-1 0-1 0 0,1 0 1 0 0,-1 3 0 0 0,1 5 4 0 0,0 0 0 0 0,-1 1 0 0 0,-1-1 0 0 0,1 0 0 0 0,-2 0 0 0 0,1 0 1 0 0,-5 14-1 0 0,-26 68 115 0 0,24-73-71 0 0,-37 80 176 0 0,11-29-99 0 0,-37 80-35 0 0,-11 24-35 0 0,72-148-61 0 0,0 1 0 0 0,1 0 0 0 0,2 0 0 0 0,-6 45 0 0 0,13-69 0 0 0,-1 0 0 0 0,1 0 0 0 0,1-1 0 0 0,-1 1 0 0 0,0 0 0 0 0,1 0 0 0 0,0 5 0 0 0,0-7 0 0 0,-1-1 0 0 0,0 1 0 0 0,1 0 0 0 0,-1 0 0 0 0,1 0 0 0 0,-1-1 0 0 0,1 1 0 0 0,-1 0 0 0 0,1-1 0 0 0,-1 1 0 0 0,1 0 0 0 0,0-1 0 0 0,-1 1 0 0 0,1-1 0 0 0,0 1 0 0 0,0-1 0 0 0,0 1 0 0 0,-1-1 0 0 0,1 0 0 0 0,0 1 0 0 0,0-1 0 0 0,0 0 0 0 0,0 0 0 0 0,-1 0 0 0 0,1 1 0 0 0,0-1 0 0 0,0 0 0 0 0,1 0 0 0 0,5-1-7 0 0,0 0-1 0 0,0 0 1 0 0,0 0-1 0 0,-1 0 1 0 0,1-1-1 0 0,0-1 0 0 0,-1 1 1 0 0,8-4-1 0 0,49-32-121 0 0,-45 27 110 0 0,228-165-365 0 0,-172 118-264 0 0,132-79 0 0 0,-202 135 381 0 0,0 0 0 0 0,0 0 0 0 0,0 0 0 0 0,0 0-1 0 0,0 1 1 0 0,0 0 0 0 0,5-1 0 0 0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4.25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236 375 5063 0 0,'-23'0'332'0'0,"-36"4"-1"0"0,54-2 303 0 0,-1-1-1 0 0,1 1 1 0 0,0 0-1 0 0,-6 3 1 0 0,-14 8 2023 0 0,-47 42 2542 0 0,73-55-5121 0 0,0 0 0 0 0,0 0 0 0 0,0 0 1 0 0,1 0-1 0 0,-1 0 0 0 0,0 0 0 0 0,0 0 0 0 0,0-1 0 0 0,1 1 0 0 0,-1 0 0 0 0,2-2 0 0 0,28-17 1055 0 0,53-42 0 0 0,21-33-245 0 0,-6 6-332 0 0,-55 51-352 0 0,14-12-37 0 0,79-52 0 0 0,-136 100-171 0 0,0 0 0 0 0,0 1 1 0 0,0-1-1 0 0,0 1 0 0 0,0-1 0 0 0,0 1 0 0 0,0-1 0 0 0,0 1 1 0 0,0 0-1 0 0,0-1 0 0 0,0 1 0 0 0,0 0 0 0 0,0 0 0 0 0,0 0 1 0 0,0 0-1 0 0,0-1 0 0 0,0 2 0 0 0,0-1 0 0 0,0 0 0 0 0,0 0 1 0 0,0 0-1 0 0,2 1 0 0 0,-2 0-9 0 0,-1-1 1 0 0,1 1-1 0 0,0 0 1 0 0,-1 0-1 0 0,1 0 1 0 0,-1-1-1 0 0,1 1 1 0 0,-1 0-1 0 0,1 0 1 0 0,-1 0 0 0 0,0 0-1 0 0,0 0 1 0 0,1 0-1 0 0,-1 0 1 0 0,0 0-1 0 0,0 0 1 0 0,0 0-1 0 0,0 0 1 0 0,0 0-1 0 0,0 0 1 0 0,0 0-1 0 0,0 0 1 0 0,-1 2-1 0 0,0 5-51 0 0,-1 0 0 0 0,0 0 0 0 0,-1-1 1 0 0,0 1-1 0 0,0-1 0 0 0,-4 7 0 0 0,-28 44-89 0 0,33-56 152 0 0,-63 91-66 0 0,-18 29 61 0 0,-15 34 209 0 0,-135 240 96 0 0,215-358-299 0 0,2 1 0 0 0,2 0 0 0 0,1 1 0 0 0,-13 70 0 0 0,25-104 0 0 0,-3 22 0 0 0,4-27 0 0 0,0 1 0 0 0,0-1 0 0 0,0 0 0 0 0,0 1 0 0 0,0-1 0 0 0,0 0 0 0 0,0 1 0 0 0,1-1 0 0 0,-1 0 0 0 0,0 0 0 0 0,1 1 0 0 0,-1-1 0 0 0,1 0 0 0 0,-1 0 0 0 0,2 2 0 0 0,-2-3-1 0 0,1 0-1 0 0,-1 0 1 0 0,0 1-1 0 0,1-1 0 0 0,-1 0 1 0 0,0 0-1 0 0,0 0 1 0 0,1 0-1 0 0,-1 0 1 0 0,0 0-1 0 0,1 0 1 0 0,-1 0-1 0 0,0 0 0 0 0,0 0 1 0 0,1 0-1 0 0,-1 0 1 0 0,0 0-1 0 0,1 0 1 0 0,-1 0-1 0 0,0 0 1 0 0,1 0-1 0 0,-1 0 1 0 0,0-1-1 0 0,0 1 0 0 0,1 0 1 0 0,-1 0-1 0 0,0 0 1 0 0,0 0-1 0 0,1-1 1 0 0,-1 1-1 0 0,0 0 1 0 0,0 0-1 0 0,0 0 0 0 0,1-1 1 0 0,-1 1-1 0 0,0 0 1 0 0,0-1-1 0 0,8-11-37 0 0,-6 10 25 0 0,47-66-514 0 0,13-17 408 0 0,78-83 0 0 0,-90 113 430 0 0,2 2-1 0 0,67-52 0 0 0,-109 97-198 0 0,18-14 134 0 0,-25 21-218 0 0,-1-1-1 0 0,0 1 1 0 0,0 0 0 0 0,1 0-1 0 0,-1 0 1 0 0,0 0-1 0 0,1 0 1 0 0,-1 1-1 0 0,1-1 1 0 0,3 0-1 0 0,-5 1-18 0 0,0 0 0 0 0,0 1-1 0 0,-1-1 1 0 0,1 0 0 0 0,0 1-1 0 0,0-1 1 0 0,0 0 0 0 0,-1 1-1 0 0,1-1 1 0 0,0 1 0 0 0,0-1-1 0 0,-1 1 1 0 0,1-1 0 0 0,-1 1-1 0 0,1 0 1 0 0,0-1 0 0 0,-1 1-1 0 0,1 0 1 0 0,-1-1 0 0 0,1 1-1 0 0,-1 0 1 0 0,0 0 0 0 0,1-1-1 0 0,-1 1 1 0 0,0 0 0 0 0,1 0-1 0 0,-1 0 1 0 0,0 0 0 0 0,0-1-1 0 0,0 2 1 0 0,1 3 12 0 0,0 0-1 0 0,-1-1 1 0 0,0 1 0 0 0,0 7-1 0 0,-3 16 13 0 0,-2-1-1 0 0,-1 1 1 0 0,-11 34-1 0 0,-36 79 52 0 0,51-136-81 0 0,-119 285 51 0 0,58-122-311 0 0,40-103 172 0 0,4-6-178 0 0,19-59 261 0 0,0 0 0 0 0,-1 0 0 0 0,1 0 0 0 0,0 1 0 0 0,0-1 0 0 0,0 0 0 0 0,0 0 0 0 0,0 0 0 0 0,0 0 0 0 0,0 0 0 0 0,0 0 0 0 0,0 0 0 0 0,0 1 0 0 0,0-1 0 0 0,0 0 0 0 0,0 0 0 0 0,0 0-1 0 0,0 0 1 0 0,0 0 0 0 0,0 0 0 0 0,0 1 0 0 0,0-1 0 0 0,0 0 0 0 0,0 0 0 0 0,0 0 0 0 0,0 0 0 0 0,0 0 0 0 0,0 0 0 0 0,0 0 0 0 0,0 1 0 0 0,0-1 0 0 0,0 0 0 0 0,0 0 0 0 0,1 0 0 0 0,-1 0 0 0 0,0 0 0 0 0,0 0 0 0 0,0 0 0 0 0,0 0 0 0 0,0 0 0 0 0,0 0 0 0 0,0 1-1 0 0,0-1 1 0 0,1 0 0 0 0,-1 0 0 0 0,0 0 0 0 0,0 0 0 0 0,0 0 0 0 0,7-4-111 0 0,8-11-15 0 0,-1-2 56 0 0,1 0 1 0 0,24-21-1 0 0,-8 9 63 0 0,-3 1-5 0 0,0 2 0 0 0,2 2 0 0 0,40-26 0 0 0,-67 48-18 0 0,29-18-822 0 0,2 1 0 0 0,37-15 1 0 0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5.16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287 333 6911 0 0,'-22'3'369'0'0,"-8"1"58"0"0,0 1 0 0 0,-30 10 0 0 0,21-1 2941 0 0,22-8-2423 0 0,1 0 1 0 0,-1-1 0 0 0,-25 4-1 0 0,41-9-889 0 0,0 1 0 0 0,1-1 0 0 0,-1 0-1 0 0,1 0 1 0 0,-1 0 0 0 0,0 0 0 0 0,1 0 0 0 0,-1 0-1 0 0,0 0 1 0 0,1 0 0 0 0,-1 0 0 0 0,0 0-1 0 0,1-1 1 0 0,-1 1 0 0 0,1 0 0 0 0,-1 0 0 0 0,1-1-1 0 0,-1 1 1 0 0,0-1 0 0 0,1 1-19 0 0,0 0 0 0 0,-1 0 1 0 0,1-1-1 0 0,0 1 0 0 0,0 0 0 0 0,0-1 1 0 0,0 1-1 0 0,0 0 0 0 0,0-1 0 0 0,0 1 1 0 0,0 0-1 0 0,0-1 0 0 0,0 1 0 0 0,0 0 1 0 0,2-3 297 0 0,-2 2-298 0 0,19-19 991 0 0,265-197 945 0 0,-246 190-1808 0 0,2 1 0 0 0,0 3 0 0 0,86-36 0 0 0,-77 44-143 0 0,-44 14-22 0 0,-1 1-1 0 0,1-1 1 0 0,0 1 0 0 0,-1 0 0 0 0,1 0 0 0 0,0 0 0 0 0,-1 0-1 0 0,9 2 1 0 0,-12-1-4 0 0,0 0 1 0 0,0-1-1 0 0,0 1 0 0 0,0 0 1 0 0,0-1-1 0 0,0 1 0 0 0,0 0 0 0 0,0 0 1 0 0,0 0-1 0 0,0 0 0 0 0,-1 0 1 0 0,1 0-1 0 0,0 0 0 0 0,0 0 1 0 0,-1 0-1 0 0,1 0 0 0 0,-1 0 0 0 0,1 1 1 0 0,-1-1-1 0 0,0 0 0 0 0,1 0 1 0 0,-1 1-1 0 0,0-1 0 0 0,0 0 0 0 0,0 0 1 0 0,0 2-1 0 0,1 4-18 0 0,-1-1-1 0 0,-1 1 1 0 0,1-1 0 0 0,-2 7-1 0 0,-3 9-13 0 0,-1-1 0 0 0,-1 0 1 0 0,-1 0-1 0 0,-15 30 0 0 0,-52 76-130 0 0,66-113 163 0 0,-98 146 43 0 0,39-60-2 0 0,8-13 25 0 0,-80 129 108 0 0,108-162-136 0 0,14-24-4 0 0,0 0 0 0 0,3 1 1 0 0,-14 34-1 0 0,29-64-31 0 0,-1 0 0 0 0,1-1 0 0 0,0 1 0 0 0,-1 0 0 0 0,1 0 0 0 0,0 0 0 0 0,0-1 0 0 0,-1 1 0 0 0,1 0 0 0 0,0 0 0 0 0,0 0 0 0 0,0 0 0 0 0,0-1 0 0 0,0 1 0 0 0,0 0 0 0 0,0 0 0 0 0,0 0-1 0 0,1 0 1 0 0,-1-1 0 0 0,0 1 0 0 0,0 0 0 0 0,1 0 0 0 0,-1-1 0 0 0,0 1 0 0 0,2 1 0 0 0,-1-1 1 0 0,0-1 0 0 0,0 0-1 0 0,0 0 1 0 0,0 1 0 0 0,0-1 0 0 0,0 0-1 0 0,0 0 1 0 0,1 0 0 0 0,-1 0-1 0 0,0 0 1 0 0,0-1 0 0 0,0 1 0 0 0,0 0-1 0 0,0 0 1 0 0,0-1 0 0 0,0 1-1 0 0,2-2 1 0 0,8-3 7 0 0,-1 0 0 0 0,1-1 0 0 0,-1-1 0 0 0,-1 0 0 0 0,1 0 0 0 0,10-11 0 0 0,-1 1-4 0 0,186-174-66 0 0,-10-13 233 0 0,-176 184-144 0 0,41-48 18 0 0,-24 27-12 0 0,2 1 0 0 0,68-55 0 0 0,-105 93-27 0 0,1 1 0 0 0,-1 0 0 0 0,1 0-1 0 0,0 0 1 0 0,0 1 0 0 0,-1-1 0 0 0,1 0 0 0 0,0 1 0 0 0,0-1-1 0 0,3 0 1 0 0,-4 1-4 0 0,-1 0 0 0 0,0 0-1 0 0,1 0 1 0 0,-1 0 0 0 0,0 0 0 0 0,1 0-1 0 0,-1 0 1 0 0,0 0 0 0 0,1 0 0 0 0,-1 0 0 0 0,0 1-1 0 0,1-1 1 0 0,-1 0 0 0 0,0 0 0 0 0,0 0-1 0 0,1 0 1 0 0,-1 1 0 0 0,0-1 0 0 0,0 0-1 0 0,1 0 1 0 0,-1 1 0 0 0,0-1 0 0 0,0 0-1 0 0,1 1 1 0 0,-1 0 0 0 0,0-1-1 0 0,0 1 0 0 0,1 0 1 0 0,-1 0-1 0 0,0 0 0 0 0,0 0 1 0 0,0-1-1 0 0,0 1 0 0 0,0 0 1 0 0,0 0-1 0 0,0 0 0 0 0,0 0 1 0 0,-1-1-1 0 0,1 2 0 0 0,-7 18 86 0 0,0-1 0 0 0,-1 0 0 0 0,-1-1-1 0 0,-17 26 1 0 0,-2 5 92 0 0,-84 147 151 0 0,-2 5-136 0 0,-6 21-587 0 0,115-212 222 0 0,0 1 0 0 0,1-1 0 0 0,0 1-1 0 0,-4 19 1 0 0,8-30 154 0 0,-1 1-1 0 0,1-1 1 0 0,0 1-1 0 0,0-1 1 0 0,0 1-1 0 0,0-1 1 0 0,0 1-1 0 0,0 0 1 0 0,0-1-1 0 0,0 1 1 0 0,0-1-1 0 0,0 1 0 0 0,0-1 1 0 0,0 1-1 0 0,1-1 1 0 0,-1 1-1 0 0,0-1 1 0 0,0 1-1 0 0,0-1 1 0 0,1 1-1 0 0,-1-1 1 0 0,0 1-1 0 0,1-1 1 0 0,-1 0-1 0 0,0 1 1 0 0,1-1-1 0 0,-1 1 1 0 0,0-1-1 0 0,1 0 1 0 0,-1 1-1 0 0,1-1 1 0 0,-1 0-1 0 0,1 0 1 0 0,-1 1-1 0 0,1-1 1 0 0,-1 0-1 0 0,1 0 1 0 0,-1 0-1 0 0,1 0 1 0 0,-1 1-1 0 0,1-1 1 0 0,-1 0-1 0 0,1 0 1 0 0,-1 0-1 0 0,1 0 0 0 0,0 0 1 0 0,0-1-1 0 0,3 1-118 0 0,0 0-1 0 0,1-1 0 0 0,-1 0 0 0 0,6-2 0 0 0,-9 3 128 0 0,12-5-341 0 0,-1 0 1 0 0,0-1-1 0 0,23-15 1 0 0,1-1 11 0 0,-27 17 317 0 0,97-48 253 0 0,-88 46 97 0 0,0 0 0 0 0,1 1 0 0 0,0 1 0 0 0,20-3 0 0 0,-26 6-174 0 0,-2 0-45 0 0,1 1-1 0 0,13-5 0 0 0,-21 4-99 0 0,0 0 0 0 0,0 1-1 0 0,0-1 1 0 0,0-1-1 0 0,0 1 1 0 0,0-1 0 0 0,-1 1-1 0 0,1-1 1 0 0,3-3 0 0 0,3-4-6 0 0,1 2 0 0 0,17-13 0 0 0,-2 4-42 0 0,-19 12-156 0 0,-3 2-96 0 0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9.69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306 189 2303 0 0,'-27'17'350'0'0,"12"-8"574"0"0,-20 16 0 0 0,-53 56 1632 0 0,67-61-1313 0 0,0 1 0 0 0,2 1-1 0 0,1 0 1 0 0,-43 55 3453 0 0,66-89-3877 0 0,5 1-136 0 0,0-2-447 0 0,154-181 468 0 0,-131 159-625 0 0,2 2 0 0 0,1 2 0 0 0,1 1 0 0 0,2 1 0 0 0,1 3 0 0 0,50-25 0 0 0,-84 48-79 0 0,0 0 0 0 0,0 1 0 0 0,0-1 0 0 0,1 1 0 0 0,-1 1 0 0 0,12-2 0 0 0,-16 3 0 0 0,-1 0 0 0 0,0 0 0 0 0,1 0 0 0 0,-1 0 0 0 0,0 0 0 0 0,1 0 0 0 0,-1 0 0 0 0,0 1 0 0 0,1-1 0 0 0,-1 1 0 0 0,0-1 0 0 0,0 1 0 0 0,1-1 0 0 0,-1 1 0 0 0,0 0 0 0 0,2 1 0 0 0,-2-1 0 0 0,-1 0 0 0 0,1 0 0 0 0,0 0 0 0 0,0 1 0 0 0,-1-1 0 0 0,1 0 0 0 0,-1 1 0 0 0,1-1 0 0 0,-1 1 0 0 0,1-1 0 0 0,-1 0 0 0 0,0 1 0 0 0,0-1 0 0 0,0 1 0 0 0,1-1 0 0 0,-1 1 0 0 0,-1-1 0 0 0,1 4 0 0 0,-2 6 0 0 0,0 1 0 0 0,-1 0 0 0 0,0-1 0 0 0,-1 0 0 0 0,0 1 0 0 0,-9 14 0 0 0,-41 64 0 0 0,38-65 0 0 0,-295 507 0 0 0,282-477-32 0 0,11-20-47 0 0,-20 49 1 0 0,37-82 71 0 0,0 0 0 0 0,0 0 1 0 0,1 0-1 0 0,-1 0 0 0 0,1 0 0 0 0,0 0 1 0 0,-1 0-1 0 0,1 1 0 0 0,0-1 0 0 0,0 0 1 0 0,1 0-1 0 0,-1 0 0 0 0,0 1 1 0 0,2 2-1 0 0,-2-4 1 0 0,1 0-1 0 0,-1 0 1 0 0,1-1 0 0 0,0 1 0 0 0,-1 0-1 0 0,1 0 1 0 0,0-1 0 0 0,0 1 0 0 0,-1 0-1 0 0,1-1 1 0 0,0 1 0 0 0,0-1 0 0 0,0 1-1 0 0,0-1 1 0 0,0 0 0 0 0,0 1 0 0 0,0-1-1 0 0,0 0 1 0 0,0 1 0 0 0,0-1 0 0 0,0 0-1 0 0,0 0 1 0 0,0 0 0 0 0,0 0 0 0 0,0 0 0 0 0,0 0-1 0 0,0 0 1 0 0,0-1 0 0 0,0 1 0 0 0,0 0-1 0 0,0 0 1 0 0,0-1 0 0 0,1 0 0 0 0,10-4-41 0 0,-1 0 1 0 0,0-1 0 0 0,0-1-1 0 0,0 0 1 0 0,0 0 0 0 0,10-10 0 0 0,-15 11 24 0 0,171-149-306 0 0,-102 87 211 0 0,-7 13 105 0 0,-5 6 13 0 0,-21 11 10 0 0,46-39 1 0 0,-72 64 55 0 0,2 1 0 0 0,-1 1 0 0 0,31-14 0 0 0,-47 24-57 0 0,0 1 1 0 0,0-1-1 0 0,0 1 1 0 0,0 0 0 0 0,0-1-1 0 0,0 1 1 0 0,0 0-1 0 0,0-1 1 0 0,0 1-1 0 0,0 0 1 0 0,0 0-1 0 0,0 0 1 0 0,0 0-1 0 0,0 0 1 0 0,0 0 0 0 0,0 0-1 0 0,0 0 1 0 0,0 1-1 0 0,0-1 1 0 0,0 0-1 0 0,0 0 1 0 0,0 1-1 0 0,0-1 1 0 0,0 1-1 0 0,0-1 1 0 0,0 1-1 0 0,0 0 1 0 0,0-1 0 0 0,0 1-1 0 0,-1 0 1 0 0,1-1-1 0 0,0 1 1 0 0,0 0-1 0 0,-1 0 1 0 0,1 0-1 0 0,-1 0 1 0 0,1-1-1 0 0,-1 1 1 0 0,1 0 0 0 0,-1 0-1 0 0,1 0 1 0 0,-1 0-1 0 0,0 0 1 0 0,0 0-1 0 0,1 0 1 0 0,-1 3-1 0 0,1 2 5 0 0,0 0 1 0 0,-1 0-1 0 0,0 1 0 0 0,0-1 0 0 0,0 0 0 0 0,-3 13 0 0 0,-2 2 11 0 0,-2 0 1 0 0,0 0-1 0 0,-14 27 0 0 0,-36 58 214 0 0,50-94-221 0 0,1-3-11 0 0,-145 268 448 0 0,134-241-526 0 0,-23 71 0 0 0,39-104 69 0 0,0 0 1 0 0,1 0-1 0 0,-1 1 0 0 0,1-1 1 0 0,-1 0-1 0 0,1 1 0 0 0,0-1 0 0 0,0 0 1 0 0,1 1-1 0 0,0 2 0 0 0,-1-5 0 0 0,0 0-1 0 0,0 0 1 0 0,1-1-1 0 0,-1 1 0 0 0,0 0 1 0 0,1 0-1 0 0,-1-1 1 0 0,1 1-1 0 0,-1 0 0 0 0,1-1 1 0 0,-1 1-1 0 0,1-1 1 0 0,-1 1-1 0 0,1-1 1 0 0,0 1-1 0 0,-1-1 0 0 0,1 1 1 0 0,1 0-1 0 0,-1-1-6 0 0,0 1 0 0 0,1-1 1 0 0,-1 0-1 0 0,0 0 0 0 0,0 0 0 0 0,1 0 0 0 0,-1 0 0 0 0,0 0 0 0 0,0 0 0 0 0,1 0 1 0 0,-1 0-1 0 0,0-1 0 0 0,0 1 0 0 0,1 0 0 0 0,1-2 0 0 0,8-3-62 0 0,0-1 0 0 0,0-1 0 0 0,0 0 0 0 0,11-10 0 0 0,-5 4-89 0 0,106-93-1447 0 0,-82 67-461 0 0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20.68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0 672 6447 0 0,'48'-49'4445'0'0,"35"-38"-2516"0"0,82-95-15 0 0,42-44-562 0 0,-182 202-991 0 0,34-27-1 0 0,-49 44-258 0 0,1-1 1 0 0,-1 1 0 0 0,2 1-1 0 0,-1 0 1 0 0,1 1-1 0 0,18-6 1 0 0,-29 10-92 0 0,0 1 1 0 0,0 0-1 0 0,0-1 0 0 0,1 1 1 0 0,-1 0-1 0 0,0 0 1 0 0,0 0-1 0 0,0-1 0 0 0,0 1 1 0 0,0 0-1 0 0,1 1 1 0 0,-1-1-1 0 0,0 0 0 0 0,0 0 1 0 0,0 0-1 0 0,0 1 1 0 0,0-1-1 0 0,0 1 0 0 0,0-1 1 0 0,0 1-1 0 0,0-1 1 0 0,2 2-1 0 0,-2-1 3 0 0,0 1 0 0 0,0-1 1 0 0,0 1-1 0 0,-1-1 0 0 0,1 1 0 0 0,0-1 0 0 0,-1 1 1 0 0,1 0-1 0 0,-1-1 0 0 0,0 1 0 0 0,1 0 0 0 0,-1-1 1 0 0,0 1-1 0 0,0 0 0 0 0,0 2 0 0 0,-1 4 28 0 0,0 1-1 0 0,0-1 1 0 0,0 1-1 0 0,-1-1 1 0 0,-4 12 0 0 0,-20 41 98 0 0,23-52-122 0 0,-249 471 278 0 0,218-421-288 0 0,-46 74-63 0 0,34-59-25 0 0,-60 128-1 0 0,103-196 76 0 0,2-2-9 0 0,-1-1 1 0 0,1 1-1 0 0,-1 0 1 0 0,0 6-1 0 0,2-10 12 0 0,0 1 1 0 0,0-1-1 0 0,0 0 0 0 0,0 1 1 0 0,0-1-1 0 0,0 0 1 0 0,0 1-1 0 0,0-1 0 0 0,0 0 1 0 0,0 1-1 0 0,0-1 1 0 0,0 0-1 0 0,0 1 0 0 0,0-1 1 0 0,0 0-1 0 0,1 0 1 0 0,-1 1-1 0 0,0-1 0 0 0,0 0 1 0 0,0 1-1 0 0,0-1 1 0 0,1 0-1 0 0,-1 0 1 0 0,1 1-1 0 0,-1-1 0 0 0,1 0 1 0 0,0 0-1 0 0,-1 1 1 0 0,1-1-1 0 0,0 0 0 0 0,-1 0 1 0 0,1 0-1 0 0,0 0 1 0 0,0 0-1 0 0,-1 0 1 0 0,1-1-1 0 0,0 1 0 0 0,-1 0 1 0 0,1 0-1 0 0,0 0 1 0 0,0-1-1 0 0,8-3-10 0 0,0-1-1 0 0,-1-1 0 0 0,1 1 0 0 0,-1-1 1 0 0,-1-1-1 0 0,14-13 0 0 0,-10 9 2 0 0,211-206-98 0 0,-16 21 373 0 0,-97 95-139 0 0,-94 87-112 0 0,-4 2 98 0 0,0 2 1 0 0,0 0-1 0 0,1 0 1 0 0,1 1-1 0 0,19-11 1 0 0,-31 19-92 0 0,0 1 0 0 0,0 0 0 0 0,-1-1 0 0 0,1 1 1 0 0,0 0-1 0 0,0-1 0 0 0,0 1 0 0 0,-1 0 1 0 0,1 0-1 0 0,0 0 0 0 0,0 0 0 0 0,0 0 1 0 0,0 0-1 0 0,-1 0 0 0 0,1 0 0 0 0,0 0 1 0 0,0 0-1 0 0,1 1 0 0 0,-2-1-6 0 0,1 0 0 0 0,-1 1 0 0 0,1-1 0 0 0,-1 1-1 0 0,0-1 1 0 0,1 0 0 0 0,-1 1 0 0 0,0-1 0 0 0,0 1 0 0 0,1-1 0 0 0,-1 1-1 0 0,0-1 1 0 0,0 1 0 0 0,1-1 0 0 0,-1 1 0 0 0,0-1 0 0 0,0 1 0 0 0,0-1-1 0 0,0 1 1 0 0,0-1 0 0 0,0 1 0 0 0,0 3 12 0 0,0 0 0 0 0,-1 0 0 0 0,1-1 0 0 0,-1 1-1 0 0,0 0 1 0 0,-2 5 0 0 0,-31 67 510 0 0,-44 75 0 0 0,28-59-560 0 0,-69 134-152 0 0,90-174 41 0 0,-9 22-82 0 0,33-63 105 0 0,0-1 0 0 0,2 1 0 0 0,-1 1 0 0 0,-3 20 0 0 0,7-31 85 0 0,0 0 0 0 0,0 1 0 0 0,-1-1 0 0 0,1 0 0 0 0,0 0-1 0 0,0 0 1 0 0,0 0 0 0 0,0 0 0 0 0,1 0 0 0 0,-1 1 0 0 0,0-1 0 0 0,0 0 0 0 0,1 0-1 0 0,-1 0 1 0 0,0 0 0 0 0,1 0 0 0 0,-1 0 0 0 0,1 0 0 0 0,0 0 0 0 0,-1 0-1 0 0,1 0 1 0 0,1 1 0 0 0,-1-1-7 0 0,0-1 0 0 0,0 1 0 0 0,1-1-1 0 0,-1 1 1 0 0,0-1 0 0 0,0 0 0 0 0,0 0-1 0 0,1 1 1 0 0,-1-1 0 0 0,0 0 0 0 0,0 0-1 0 0,1 0 1 0 0,-1 0 0 0 0,0-1 0 0 0,0 1 0 0 0,1 0-1 0 0,0-1 1 0 0,5-1-94 0 0,0-1 0 0 0,0 1 0 0 0,0-2 0 0 0,0 1 0 0 0,7-6 0 0 0,32-25-551 0 0,82-79 0 0 0,-38 30 864 0 0,112-111 1164 0 0,-193 184-1205 0 0,2-1 0 0 0,0 2 0 0 0,0-1 0 0 0,0 1 0 0 0,1 1 0 0 0,1 0 0 0 0,-1 1 0 0 0,16-7 0 0 0,-28 14-133 0 0,1 0-1 0 0,-1 0 0 0 0,1 0 1 0 0,-1-1-1 0 0,1 1 1 0 0,-1 0-1 0 0,1 0 1 0 0,-1 0-1 0 0,1 0 0 0 0,-1 0 1 0 0,1 0-1 0 0,-1 0 1 0 0,1 0-1 0 0,-1 0 0 0 0,1 0 1 0 0,-1 0-1 0 0,1 0 1 0 0,-1 0-1 0 0,1 0 1 0 0,-1 0-1 0 0,1 0 0 0 0,-1 0 1 0 0,1 1-1 0 0,-1-1 1 0 0,1 1-1 0 0,-1-1 1 0 0,1 1 1 0 0,-1-1-1 0 0,0 1 0 0 0,0-1 1 0 0,0 1-1 0 0,1 0 0 0 0,-1-1 1 0 0,0 1-1 0 0,0-1 0 0 0,0 1 1 0 0,0-1-1 0 0,0 1 0 0 0,0 0 1 0 0,0-1-1 0 0,0 1 0 0 0,0-1 1 0 0,-1 2-1 0 0,-10 26-1079 0 0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26.02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53 541 5983 0 0,'-53'19'6950'0'0,"65"-30"-6357"0"0,-5 5-498 0 0,14-13 245 0 0,1 1 0 0 0,30-19 0 0 0,-22 19-103 0 0,236-144 1175 0 0,102-71-1003 0 0,-296 178-493 0 0,-72 55 84 0 0,0 0 0 0 0,0 0 0 0 0,0 0 0 0 0,0 0 0 0 0,0 0 0 0 0,0 0 0 0 0,0 1 0 0 0,0-1 0 0 0,0 0 0 0 0,0 0 0 0 0,0 0 0 0 0,0 0 0 0 0,0 0 0 0 0,0 0 0 0 0,0 0 0 0 0,0 0 0 0 0,0 0 0 0 0,0 1 0 0 0,0-1 0 0 0,0 0 0 0 0,0 0 0 0 0,0 0 0 0 0,0 0 0 0 0,0 0 0 0 0,0 0 0 0 0,0 0 0 0 0,0 0 0 0 0,1 0 0 0 0,-1 0 0 0 0,0 0 0 0 0,0 0 0 0 0,0 0 0 0 0,0 1 0 0 0,0-1 0 0 0,0 0 0 0 0,0 0 0 0 0,0 0 0 0 0,0 0 0 0 0,0 0 0 0 0,1 0 0 0 0,-1 0 0 0 0,0 0 0 0 0,0 0 0 0 0,0 0 0 0 0,0 0 0 0 0,0 0 0 0 0,0 0 0 0 0,0 0 0 0 0,0 0 0 0 0,0 0 0 0 0,1 0 0 0 0,-1 0 0 0 0,0 0 0 0 0,0 0 0 0 0,0-1 0 0 0,0 1 0 0 0,0 0 0 0 0,0 0 0 0 0,-3 8 0 0 0,-26 35 137 0 0,-2-1 0 0 0,-66 68 0 0 0,17-22 12 0 0,-56 72-37 0 0,100-114-90 0 0,1 1-1 0 0,-43 78 0 0 0,67-104-21 0 0,0-1 0 0 0,1 0 0 0 0,1 0 0 0 0,-10 31 0 0 0,18-47-10 0 0,-1 1 0 0 0,1-1 0 0 0,1 0-1 0 0,-1 1 1 0 0,1-1 0 0 0,-1 8 0 0 0,2-11 7 0 0,-1 0 0 0 0,0-1 0 0 0,0 1 0 0 0,0 0 1 0 0,0-1-1 0 0,1 1 0 0 0,-1 0 0 0 0,0-1 0 0 0,1 1 0 0 0,-1 0 0 0 0,1-1 0 0 0,-1 1 1 0 0,0-1-1 0 0,1 1 0 0 0,-1 0 0 0 0,1-1 0 0 0,-1 0 0 0 0,2 2 0 0 0,-1-2 1 0 0,0 1-1 0 0,0-1 1 0 0,1 0-1 0 0,-1 1 1 0 0,0-1 0 0 0,0 0-1 0 0,1 0 1 0 0,-1 0-1 0 0,0 1 1 0 0,0-1-1 0 0,1-1 1 0 0,-1 1-1 0 0,0 0 1 0 0,2 0 0 0 0,5-2-26 0 0,0 0-1 0 0,0-1 1 0 0,0 0 0 0 0,0 0 0 0 0,-1 0 0 0 0,1-1 0 0 0,-1 0 0 0 0,0-1 0 0 0,0 0 0 0 0,12-11 0 0 0,2-4-71 0 0,33-43 0 0 0,-20 23 72 0 0,57-77 71 0 0,-37 44 178 0 0,-39 55-141 0 0,4-8 160 0 0,2 1 1 0 0,34-31 0 0 0,-52 53-191 0 0,0 1 0 0 0,0-1-1 0 0,0 1 1 0 0,7-4 0 0 0,-9 6-48 0 0,-1 0 0 0 0,0 0 0 0 0,0 0 1 0 0,0 0-1 0 0,0-1 0 0 0,1 1 0 0 0,-1 0 0 0 0,0 0 1 0 0,0 0-1 0 0,0 0 0 0 0,1 0 0 0 0,-1 0 1 0 0,0 0-1 0 0,0 0 0 0 0,1 0 0 0 0,-1 0 1 0 0,0 0-1 0 0,0 0 0 0 0,0 0 0 0 0,1 0 1 0 0,-1 0-1 0 0,0 0 0 0 0,0 0 0 0 0,0 0 0 0 0,1 0 1 0 0,-1 0-1 0 0,0 0 0 0 0,0 1 0 0 0,0-1 1 0 0,0 0-1 0 0,1 0 0 0 0,-1 0 0 0 0,0 0 1 0 0,0 0-1 0 0,0 0 0 0 0,0 1 0 0 0,1-1 1 0 0,-1 0-1 0 0,0 0 0 0 0,0 0 0 0 0,0 1 0 0 0,0-1 1 0 0,0 0-1 0 0,0 0 0 0 0,0 0 0 0 0,0 0 1 0 0,0 1-1 0 0,0-1 0 0 0,0 0 0 0 0,0 0 1 0 0,1 1-1 0 0,-1-1 0 0 0,0 0 0 0 0,-1 0 1 0 0,1 1-1 0 0,-1 10 40 0 0,1-11-31 0 0,-22 91 361 0 0,7-36-212 0 0,-22 55-161 0 0,-61 209-408 0 0,35-120-344 0 0,61-192 696 0 0,-1 1-53 0 0,1-1 1 0 0,1 1-1 0 0,-2 11 1 0 0,3-19 107 0 0,0 0 1 0 0,0 0-1 0 0,0 1 1 0 0,0-1-1 0 0,0 0 1 0 0,0 0-1 0 0,0 0 1 0 0,0 0-1 0 0,0 0 1 0 0,0 0-1 0 0,0 0 1 0 0,0 0-1 0 0,1 1 1 0 0,-1-1-1 0 0,0 0 1 0 0,0 0-1 0 0,0 0 1 0 0,0 0-1 0 0,0 0 1 0 0,0 0 0 0 0,0 0-1 0 0,0 0 1 0 0,0 0-1 0 0,1 0 1 0 0,-1 0-1 0 0,0 0 1 0 0,0 1-1 0 0,0-1 1 0 0,0 0-1 0 0,0 0 1 0 0,0 0-1 0 0,1 0 1 0 0,-1 0-1 0 0,0 0 1 0 0,0 0-1 0 0,0 0 1 0 0,0 0-1 0 0,0 0 1 0 0,0 0-1 0 0,0 0 1 0 0,1-1 0 0 0,7-1-4 0 0,9-7 6 0 0,-8-1 2 0 0,1 1-1 0 0,13-21 1 0 0,8-7 85 0 0,16-13 82 0 0,129-132 286 0 0,-128 132-376 0 0,27-24 14 0 0,-67 68-86 0 0,0-1 0 0 0,0 1 0 0 0,1 1 0 0 0,0 0 0 0 0,0 0 0 0 0,0 1 0 0 0,19-7 0 0 0,-26 11-9 0 0,0-1 1 0 0,0 1-1 0 0,0-1 0 0 0,0 1 0 0 0,0 0 0 0 0,0 0 0 0 0,0 0 1 0 0,1 0-1 0 0,-1 0 0 0 0,0 0 0 0 0,0 0 0 0 0,0 1 1 0 0,2 0-1 0 0,-3-1-2 0 0,0 1 0 0 0,0-1-1 0 0,-1 1 1 0 0,1 0 0 0 0,0-1 0 0 0,-1 1 0 0 0,1 0 0 0 0,0 0 0 0 0,-1-1 0 0 0,1 1 0 0 0,-1 0 0 0 0,1 0 0 0 0,-1 0 0 0 0,1 0-1 0 0,-1-1 1 0 0,0 1 0 0 0,1 0 0 0 0,-1 0 0 0 0,0 0 0 0 0,0 0 0 0 0,0 0 0 0 0,0 0 0 0 0,0 0 0 0 0,0 0 0 0 0,0 0 0 0 0,0 0-1 0 0,0 0 1 0 0,0 0 0 0 0,-1 1 0 0 0,-3 19 10 0 0,-1-1 0 0 0,-1 0 0 0 0,-1 0 0 0 0,0 0 0 0 0,-16 26 0 0 0,-27 38 185 0 0,36-63-155 0 0,0 0-1 0 0,2 1 1 0 0,-18 44-1 0 0,9-20 17 0 0,17-38-47 0 0,0-1 0 0 0,0 1 0 0 0,1 0 0 0 0,0 0 0 0 0,0 0 0 0 0,1 0 0 0 0,0 1 0 0 0,-1 12 0 0 0,3-20-9 0 0,0-1 1 0 0,0 0-1 0 0,0 1 0 0 0,0-1 0 0 0,0 0 1 0 0,0 0-1 0 0,0 1 0 0 0,0-1 0 0 0,0 0 1 0 0,0 1-1 0 0,1-1 0 0 0,-1 0 0 0 0,0 1 1 0 0,0-1-1 0 0,0 0 0 0 0,0 0 0 0 0,0 1 1 0 0,1-1-1 0 0,-1 0 0 0 0,0 0 0 0 0,0 1 1 0 0,1-1-1 0 0,-1 0 0 0 0,0 0 0 0 0,0 0 1 0 0,1 1-1 0 0,-1-1 0 0 0,0 0 0 0 0,1 0 0 0 0,-1 0 1 0 0,0 0-1 0 0,0 0 0 0 0,1 0 0 0 0,-1 1 1 0 0,0-1-1 0 0,1 0 0 0 0,-1 0 0 0 0,0 0 1 0 0,1 0-1 0 0,-1 0 0 0 0,0 0 0 0 0,1 0 1 0 0,-1-1-1 0 0,0 1 0 0 0,1 0 0 0 0,-1 0 1 0 0,0 0-1 0 0,0 0 0 0 0,1 0 0 0 0,-1 0 1 0 0,0 0-1 0 0,1-1 0 0 0,-1 1 0 0 0,0 0 1 0 0,0 0-1 0 0,1 0 0 0 0,-1-1 0 0 0,0 1 1 0 0,18-13-161 0 0,1-7-180 0 0,45-46-268 0 0,-43 43-791 0 0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29.37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56 507 1839 0 0,'-51'-31'2390'0'0,"50"30"-2246"0"0,0-1-1 0 0,1 1 1 0 0,-1-2 0 0 0,1 1 5 0 0,-1-1 1 0 0,1 0 0 0 0,0 1-1 0 0,0-1 1 0 0,0 0-1 0 0,0 1 1 0 0,0-1-1 0 0,2-4 1 0 0,0 0 130 0 0,0-1 0 0 0,1 1 0 0 0,0 0 0 0 0,0 0 0 0 0,8-12 0 0 0,7-5 443 0 0,0 1 0 0 0,2 1 0 0 0,0 0 0 0 0,2 1 0 0 0,47-34 0 0 0,-10 14 553 0 0,86-43 1 0 0,-108 65-745 0 0,1 2 1 0 0,49-16-1 0 0,-67 27-363 0 0,1 0-1 0 0,-1 2 0 0 0,1 0 0 0 0,0 1 0 0 0,1 2 0 0 0,25 0 0 0 0,-40 1-162 0 0,0 1 1 0 0,-1 0-1 0 0,1 0 0 0 0,0 0 0 0 0,-1 1 0 0 0,0 0 0 0 0,10 4 0 0 0,-14-5-9 0 0,0 0 0 0 0,0 0 0 0 0,0 1 1 0 0,-1-1-1 0 0,1 1 0 0 0,0-1 0 0 0,-1 1 0 0 0,1-1 0 0 0,-1 1 0 0 0,1 0 0 0 0,-1 0 0 0 0,0 0 0 0 0,1 0 0 0 0,-1 0 0 0 0,0 0 0 0 0,0 0 0 0 0,-1 0 0 0 0,1 0 0 0 0,0 0 0 0 0,-1 0 0 0 0,1 1 0 0 0,-1-1 0 0 0,0 0 0 0 0,0 5 0 0 0,0-1-24 0 0,-1 0 0 0 0,1 0 0 0 0,-2 0 0 0 0,1 0 0 0 0,-1 1 0 0 0,0-2 0 0 0,-5 12 0 0 0,-24 38-171 0 0,20-38 141 0 0,-16 22-42 0 0,-2-1-1 0 0,-57 58 1 0 0,36-42 53 0 0,-55 61 9 0 0,-92 104-62 0 0,177-195 116 0 0,1 2-1 0 0,-21 40 1 0 0,39-66-19 0 0,0 1 0 0 0,1 0 1 0 0,-1 0-1 0 0,1 0 1 0 0,-1-1-1 0 0,1 1 0 0 0,0 0 1 0 0,-1 0-1 0 0,1 0 1 0 0,0 0-1 0 0,0 0 1 0 0,-1 0-1 0 0,1 0 0 0 0,0 0 1 0 0,0 0-1 0 0,0 0 1 0 0,0 0-1 0 0,0 0 0 0 0,0 0 1 0 0,1-1-1 0 0,-1 1 1 0 0,0 0-1 0 0,0 0 1 0 0,1 0-1 0 0,-1 0 0 0 0,1 0 1 0 0,-1 0-1 0 0,0 0 1 0 0,1-1-1 0 0,0 1 0 0 0,-1 0 1 0 0,2 1-1 0 0,-1-1 4 0 0,1 0 1 0 0,-1-1-1 0 0,1 1 0 0 0,-1 0 0 0 0,1-1 0 0 0,-1 1 0 0 0,1-1 0 0 0,-1 0 1 0 0,1 0-1 0 0,-1 1 0 0 0,1-1 0 0 0,0 0 0 0 0,-1 0 0 0 0,1 0 0 0 0,-1 0 1 0 0,1-1-1 0 0,-1 1 0 0 0,1 0 0 0 0,1-1 0 0 0,20-7-2 0 0,-1-1-1 0 0,0-1 1 0 0,0 0-1 0 0,25-18 1 0 0,76-61 29 0 0,101-116 564 0 0,-114 98-325 0 0,-68 67-149 0 0,53-47 114 0 0,-71 67-146 0 0,1 1 0 0 0,29-17 1 0 0,-52 35-74 0 0,19-10 97 0 0,-20 10-96 0 0,0 1 0 0 0,0-1-1 0 0,0 1 1 0 0,0-1 0 0 0,0 1 0 0 0,0 0-1 0 0,1-1 1 0 0,-1 1 0 0 0,0 0-1 0 0,0 0 1 0 0,0 0 0 0 0,0 0 0 0 0,1 0-1 0 0,0 0 1 0 0,-1 0-7 0 0,-1 1 0 0 0,0-1-1 0 0,0 1 1 0 0,1-1 0 0 0,-1 0-1 0 0,0 1 1 0 0,0-1 0 0 0,0 1-1 0 0,1-1 1 0 0,-1 0 0 0 0,0 1-1 0 0,0-1 1 0 0,0 1 0 0 0,0-1-1 0 0,0 1 1 0 0,0-1 0 0 0,0 0-1 0 0,0 1 1 0 0,0-1 0 0 0,0 1-1 0 0,0-1 1 0 0,0 1-1 0 0,-1-1 1 0 0,1 0 0 0 0,0 1-1 0 0,0-1 1 0 0,0 1 0 0 0,0-1-1 0 0,-1 1 1 0 0,-6 13 106 0 0,-143 186 727 0 0,71-101-626 0 0,-14 21-97 0 0,-69 95 62 0 0,134-174-176 0 0,3 0 1 0 0,-24 54 0 0 0,45-87-4 0 0,-14 34 2 0 0,17-38-5 0 0,0 0 0 0 0,0 0 0 0 0,0-1 0 0 0,0 1 1 0 0,1 0-1 0 0,0 0 0 0 0,0 0 0 0 0,0-1 0 0 0,1 7 1 0 0,-1-9-6 0 0,0 0 0 0 0,0-1 0 0 0,1 1 1 0 0,-1 0-1 0 0,1 0 0 0 0,-1 0 1 0 0,1-1-1 0 0,-1 1 0 0 0,1 0 0 0 0,-1-1 1 0 0,1 1-1 0 0,-1 0 0 0 0,1-1 1 0 0,0 1-1 0 0,0-1 0 0 0,-1 1 0 0 0,1-1 1 0 0,0 1-1 0 0,0-1 0 0 0,-1 1 1 0 0,1-1-1 0 0,0 0 0 0 0,0 0 1 0 0,0 1-1 0 0,0-1 0 0 0,0 0 0 0 0,-1 0 1 0 0,1 0-1 0 0,0 0 0 0 0,0 0 1 0 0,0 0-1 0 0,0 0 0 0 0,0 0 0 0 0,0 0 1 0 0,1-1-1 0 0,3 0-67 0 0,1 0 0 0 0,-1-1 1 0 0,0 1-1 0 0,8-4 0 0 0,9-7-119 0 0,0-1 0 0 0,-1-1 0 0 0,-1-1 0 0 0,21-19 0 0 0,29-21-122 0 0,-5 8 216 0 0,90-88-1 0 0,44-69 56 0 0,-173 177 263 0 0,31-25 0 0 0,-53 50 52 0 0,-4 4-90 0 0,-5 9-11 0 0,-13 16-50 0 0,-177 258 796 0 0,94-105-877 0 0,81-140-32 0 0,3 0 0 0 0,-21 71 0 0 0,37-109-7 0 0,-1 7-10 0 0,0-1-1 0 0,0 1 1 0 0,0 11-1 0 0,2-18 9 0 0,0 0-1 0 0,0 0 0 0 0,0 0 1 0 0,0 0-1 0 0,1 0 1 0 0,-1 0-1 0 0,1 0 0 0 0,-1-1 1 0 0,2 4-1 0 0,-2-4 3 0 0,1 0-1 0 0,-1-1 1 0 0,1 1-1 0 0,-1 0 1 0 0,1-1-1 0 0,-1 1 1 0 0,1-1-1 0 0,0 1 1 0 0,-1-1-1 0 0,1 1 1 0 0,0-1-1 0 0,-1 1 1 0 0,1-1-1 0 0,0 0 1 0 0,-1 1-1 0 0,1-1 1 0 0,0 0 0 0 0,0 0-1 0 0,-1 0 1 0 0,1 1-1 0 0,0-1 1 0 0,0 0-1 0 0,0 0 1 0 0,0 0-1 0 0,6-1-5 0 0,0 0 0 0 0,0 0-1 0 0,0 0 1 0 0,0-1-1 0 0,0 0 1 0 0,-1-1 0 0 0,1 1-1 0 0,10-7 1 0 0,48-32-1955 0 0,-64 40 1855 0 0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30.54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143 586 1375 0 0,'-25'-7'320'0'0,"-52"-20"3611"0"0,74 25-3731 0 0,0 0 1 0 0,0 0-1 0 0,0 0 0 0 0,1 0 0 0 0,-1 0 1 0 0,1-1-1 0 0,0 1 0 0 0,-1-1 0 0 0,1 1 1 0 0,0-1-1 0 0,0 0 0 0 0,1 0 1 0 0,-1 0-1 0 0,1 0 0 0 0,-1 0 0 0 0,-1-6 1 0 0,3 4-28 0 0,-1 0 1 0 0,1 1 0 0 0,-1-1 0 0 0,1 0 0 0 0,1 1 0 0 0,-1-1 0 0 0,1 0 0 0 0,0 1 0 0 0,0-1-1 0 0,3-8 1 0 0,2-1 161 0 0,0 1 0 0 0,1 0 0 0 0,1 0 0 0 0,0 1 1 0 0,1 0-1 0 0,19-21 0 0 0,8-2 196 0 0,2 1-1 0 0,1 1 1 0 0,52-32 0 0 0,135-69 668 0 0,-218 129-1179 0 0,1 0-4 0 0,0 1 1 0 0,0 0-1 0 0,14-4 0 0 0,-18 7-16 0 0,-1-1 0 0 0,0 2 0 0 0,1-1 0 0 0,-1 0 0 0 0,1 1 0 0 0,0 0 0 0 0,-1 0-1 0 0,1 0 1 0 0,6 2 0 0 0,-9-1 2 0 0,0-1-1 0 0,0 1 1 0 0,0 0-1 0 0,0 0 1 0 0,-1 0-1 0 0,1 0 1 0 0,0 1-1 0 0,-1-1 1 0 0,1 0-1 0 0,-1 1 1 0 0,1-1-1 0 0,-1 1 1 0 0,0 0-1 0 0,0-1 1 0 0,1 1-1 0 0,-1 0 1 0 0,-1 0-1 0 0,1-1 1 0 0,0 1-1 0 0,0 0 1 0 0,-1 0-1 0 0,1 0 1 0 0,-1 0-1 0 0,1 0 1 0 0,-1 0-1 0 0,0 0 1 0 0,0 0-1 0 0,0 3 1 0 0,0 3 18 0 0,0 0 1 0 0,0-1-1 0 0,-1 1 1 0 0,-1-1-1 0 0,1 1 0 0 0,-5 11 1 0 0,-12 23 156 0 0,-1-1 0 0 0,-45 68 0 0 0,53-91-127 0 0,-18 27 79 0 0,-31 52 127 0 0,-53 115-1 0 0,88-159-227 0 0,4-9-2 0 0,-21 65 0 0 0,39-101-26 0 0,-5 23 0 0 0,8-31 0 0 0,0 1 0 0 0,0 0 0 0 0,0 0 0 0 0,0 0 0 0 0,0-1 0 0 0,0 1 0 0 0,0 0 0 0 0,0 0 0 0 0,0 0 0 0 0,0-1 0 0 0,0 1 0 0 0,0 0 0 0 0,1 0 0 0 0,-1-1 0 0 0,0 1 0 0 0,1 0 0 0 0,-1 0 0 0 0,0-1 0 0 0,1 1 0 0 0,-1 0 0 0 0,1-1 0 0 0,-1 1 0 0 0,1-1 0 0 0,-1 1 0 0 0,1-1 0 0 0,0 1 0 0 0,-1-1 0 0 0,1 1 0 0 0,0-1 0 0 0,-1 1 0 0 0,2 0 0 0 0,-1-1 0 0 0,0 0 0 0 0,-1 0 1 0 0,1 0-1 0 0,0 0 0 0 0,0 0 0 0 0,0 0 0 0 0,0 0 0 0 0,0 0 0 0 0,-1 0 1 0 0,1 0-1 0 0,0 0 0 0 0,0-1 0 0 0,0 1 0 0 0,-1 0 0 0 0,1-1 0 0 0,0 1 1 0 0,0 0-1 0 0,0-1 0 0 0,0 0 0 0 0,14-12-4 0 0,-8 6-7 0 0,22-21-30 0 0,-1-1 0 0 0,38-52-1 0 0,-31 40 157 0 0,1 1 0 0 0,48-41 0 0 0,-77 75-90 0 0,3-4 49 0 0,1 2 1 0 0,20-14 0 0 0,-27 19-54 0 0,1 1 0 0 0,0-1-1 0 0,0 1 1 0 0,-1 0 0 0 0,2 0-1 0 0,-1 1 1 0 0,0-1 0 0 0,0 1-1 0 0,0 0 1 0 0,6 0 0 0 0,-9 1-18 0 0,-1 1 1 0 0,0-1 0 0 0,1 0 0 0 0,-1 1 0 0 0,0-1 0 0 0,1 1 0 0 0,-1-1 0 0 0,0 1-1 0 0,0-1 1 0 0,0 1 0 0 0,1 0 0 0 0,-1 0 0 0 0,0 0 0 0 0,0-1 0 0 0,0 1 0 0 0,0 0 0 0 0,0 0-1 0 0,-1 1 1 0 0,1-1 0 0 0,0 0 0 0 0,0 0 0 0 0,-1 0 0 0 0,1 0 0 0 0,-1 1 0 0 0,1-1-1 0 0,0 2 1 0 0,0 2-3 0 0,1 0-1 0 0,-1 0 0 0 0,0 0 1 0 0,0 0-1 0 0,0 9 0 0 0,-3 18 12 0 0,0 0 0 0 0,-2-1-1 0 0,-2 1 1 0 0,0-1 0 0 0,-21 54-1 0 0,-73 144-22 0 0,74-175 16 0 0,4-6-1 0 0,5-9-38 0 0,-38 62 0 0 0,67-135 34 0 0,56-68 45 0 0,-42 64-26 0 0,104-121 103 0 0,-10 12 10 0 0,-112 137-27 0 0,-1-1 1 0 0,1 1 0 0 0,1 0 0 0 0,0 1-1 0 0,14-12 1 0 0,-23 21-102 0 0,0 0 0 0 0,0 0 0 0 0,0 0 0 0 0,0 0 0 0 0,0 0 0 0 0,0 1 0 0 0,0-1-1 0 0,0 0 1 0 0,0 0 0 0 0,0 0 0 0 0,0 0 0 0 0,0 0 0 0 0,0 0 0 0 0,0 0 0 0 0,0 1 0 0 0,0-1 0 0 0,0 0 0 0 0,0 0-1 0 0,0 0 1 0 0,0 0 0 0 0,0 0 0 0 0,0 0 0 0 0,0 0 0 0 0,0 1 0 0 0,0-1 0 0 0,0 0 0 0 0,0 0 0 0 0,0 0-1 0 0,0 0 1 0 0,0 0 0 0 0,0 0 0 0 0,0 0 0 0 0,0 0 0 0 0,0 1 0 0 0,0-1 0 0 0,1 0 0 0 0,-1 0 0 0 0,0 0 0 0 0,0 0-1 0 0,0 0 1 0 0,0 0 0 0 0,0 0 0 0 0,0 0 0 0 0,0 0 0 0 0,0 0 0 0 0,1 0 0 0 0,-1 0 0 0 0,0 0 0 0 0,0 0 0 0 0,0 0-1 0 0,0 0 1 0 0,0 0 0 0 0,0 0 0 0 0,1 0 0 0 0,-1 0 0 0 0,0 0 0 0 0,0 0 0 0 0,0 0 0 0 0,0 0 0 0 0,0 0-1 0 0,0 0 1 0 0,0 0 0 0 0,1 0 0 0 0,-1 0 0 0 0,0 0 0 0 0,0 0 0 0 0,-4 12 17 0 0,-9 14 231 0 0,-33 50-1 0 0,11-21-2 0 0,-80 120 168 0 0,40-62-1429 0 0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36.51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105 486 5063 0 0,'-20'5'298'0'0,"11"-3"-239"0"0,-1 0 0 0 0,1 0 0 0 0,-1 2 0 0 0,-16 7-1 0 0,13 0 1311 0 0,12-11-1312 0 0,0 1 0 0 0,1 0 0 0 0,-1-1 0 0 0,1 1 0 0 0,-1-1 0 0 0,1 1 0 0 0,-1 0 0 0 0,1-1 0 0 0,-1 1-1 0 0,1 0 1 0 0,0 0 0 0 0,-1-1 0 0 0,1 1 0 0 0,0 0 0 0 0,0 0 0 0 0,-1 0 0 0 0,1 0 0 0 0,0-1 0 0 0,0 1 0 0 0,0 0 0 0 0,0 0 0 0 0,0 0 0 0 0,0 0-1 0 0,0 1 1 0 0,1-2-9 0 0,0 0 0 0 0,0 0 0 0 0,0 0 0 0 0,0 0 0 0 0,-1 0 0 0 0,1 0 0 0 0,0 0 0 0 0,0 0 0 0 0,0 0 0 0 0,-1-1 0 0 0,1 1-1 0 0,0 0 1 0 0,0 0 0 0 0,-1-1 0 0 0,1 1 0 0 0,0 0 0 0 0,0-1 0 0 0,-1 1 0 0 0,1-1 0 0 0,0 1 0 0 0,-1-1 0 0 0,1 0 0 0 0,15-10 344 0 0,-9 6-235 0 0,1 0 0 0 0,-1 0 0 0 0,0-1 0 0 0,6-7-1 0 0,2-2 3 0 0,239-190 1981 0 0,-202 169-1865 0 0,0 3-1 0 0,3 2 1 0 0,64-27-1 0 0,-80 42-197 0 0,60-24 155 0 0,-82 34-210 0 0,1 1 0 0 0,0 1-1 0 0,31-4 1 0 0,-46 8-19 0 0,1 0 1 0 0,-1 0-1 0 0,0 0 0 0 0,1 0 0 0 0,-1 1 0 0 0,0-1 0 0 0,0 1 1 0 0,1 0-1 0 0,3 1 0 0 0,-7-1 2 0 0,1-1-1 0 0,0 0 1 0 0,-1 1 0 0 0,1-1 0 0 0,0 1 0 0 0,-1-1-1 0 0,1 1 1 0 0,-1-1 0 0 0,1 1 0 0 0,-1-1-1 0 0,1 1 1 0 0,-1 0 0 0 0,1-1 0 0 0,-1 1-1 0 0,1 0 1 0 0,-1 0 0 0 0,0-1 0 0 0,0 1 0 0 0,1 0-1 0 0,-1 0 1 0 0,0-1 0 0 0,0 1 0 0 0,0 0-1 0 0,0 0 1 0 0,0-1 0 0 0,0 1 0 0 0,0 0-1 0 0,0 0 1 0 0,0 0 0 0 0,0-1 0 0 0,0 1 0 0 0,0 0-1 0 0,-1 0 1 0 0,1-1 0 0 0,0 1 0 0 0,-1 0-1 0 0,1 0 1 0 0,0-1 0 0 0,-1 1 0 0 0,1-1 0 0 0,-2 2-1 0 0,-6 11 36 0 0,-1 0-1 0 0,0 0 1 0 0,0-1-1 0 0,-20 18 1 0 0,-51 36 181 0 0,71-59-192 0 0,-32 28 167 0 0,2 1-1 0 0,1 2 1 0 0,-40 54-1 0 0,-87 136-167 0 0,154-213-50 0 0,-39 64-106 0 0,44-69 128 0 0,1 1-1 0 0,0 0 0 0 0,0 0 1 0 0,2 1-1 0 0,-5 18 0 0 0,8-30 0 0 0,-1 1 0 0 0,1-1 0 0 0,0 1 0 0 0,0-1 0 0 0,0 0 0 0 0,0 1 0 0 0,0-1 0 0 0,0 1 0 0 0,0-1 0 0 0,0 0 0 0 0,0 1 0 0 0,0-1 0 0 0,0 0 0 0 0,0 1 0 0 0,0-1 0 0 0,0 1 0 0 0,1-1-1 0 0,-1 0 1 0 0,0 1 0 0 0,0-1 0 0 0,0 0 0 0 0,1 1 0 0 0,-1-1 0 0 0,0 0 0 0 0,0 1 0 0 0,1-1 0 0 0,-1 0 0 0 0,0 1 0 0 0,0-1 0 0 0,1 0 0 0 0,-1 1 0 0 0,1-1-1 0 0,0 0 0 0 0,0 0 1 0 0,0 0-1 0 0,0 0 0 0 0,0 0 1 0 0,0 0-1 0 0,0 0 0 0 0,0 0 1 0 0,-1 0-1 0 0,1-1 0 0 0,0 1 0 0 0,0 0 1 0 0,1-1-1 0 0,25-13-5 0 0,-8-1 67 0 0,-1-1 0 0 0,27-32 0 0 0,-24 26-24 0 0,85-84 268 0 0,177-138 0 0 0,-209 183-130 0 0,25-18 212 0 0,-94 75-320 0 0,1-1 0 0 0,0 1-1 0 0,0 1 1 0 0,0-1 0 0 0,1 1 0 0 0,-1 0-1 0 0,1 1 1 0 0,0 0 0 0 0,12-3 0 0 0,-18 5-48 0 0,-1 0 1 0 0,1 0-1 0 0,0 0 1 0 0,0 0 0 0 0,-1 0-1 0 0,1 0 1 0 0,0 0-1 0 0,0 0 1 0 0,-1 0-1 0 0,1 0 1 0 0,0 0 0 0 0,0 1-1 0 0,-1-1 1 0 0,1 0-1 0 0,0 1 1 0 0,-1-1 0 0 0,1 0-1 0 0,0 1 1 0 0,-1-1-1 0 0,1 1 1 0 0,-1-1 0 0 0,1 1-1 0 0,-1-1 1 0 0,1 1-1 0 0,0 1 1 0 0,0-1 10 0 0,0 1 0 0 0,0 0 1 0 0,-1 0-1 0 0,1 0 0 0 0,-1 0 0 0 0,1 0 1 0 0,-1 0-1 0 0,1 0 0 0 0,-1 3 0 0 0,0 5 51 0 0,-1-1 0 0 0,1 1 0 0 0,-3 9 0 0 0,2-18-73 0 0,-6 29 124 0 0,-1 1 0 0 0,-20 44 0 0 0,15-42-76 0 0,-83 177 252 0 0,-16-7-214 0 0,35-68-219 0 0,19-26 62 0 0,-61 106-58 0 0,87-156 90 0 0,29-52 28 0 0,0-1 0 0 0,1 1 0 0 0,-1 0 0 0 0,2 0 0 0 0,-1 0 0 0 0,1 0 0 0 0,-1 9 0 0 0,2-16 4 0 0,0 0 0 0 0,0 1 0 0 0,0-1 0 0 0,0 0 0 0 0,0 0 0 0 0,0 0 0 0 0,0 0 0 0 0,0 0 0 0 0,0 1 0 0 0,0-1 0 0 0,0 0 0 0 0,0 0 0 0 0,0 0 0 0 0,0 0 0 0 0,1 0 0 0 0,-1 1 0 0 0,0-1 0 0 0,0 0 0 0 0,0 0 0 0 0,0 0 0 0 0,0 0 0 0 0,0 0 0 0 0,0 0 0 0 0,0 0 0 0 0,1 0 0 0 0,-1 0 0 0 0,0 1 0 0 0,0-1 0 0 0,0 0 0 0 0,0 0 0 0 0,0 0 0 0 0,0 0 0 0 0,1 0 0 0 0,-1 0 0 0 0,0 0 0 0 0,0 0 0 0 0,0 0 0 0 0,0 0 0 0 0,0 0 0 0 0,1 0 0 0 0,-1 0 0 0 0,0 0 0 0 0,0 0 0 0 0,0 0 0 0 0,0 0 0 0 0,1 0 0 0 0,9-5 0 0 0,10-9 0 0 0,129-137-90 0 0,-53 50 44 0 0,-27 32 41 0 0,281-288-62 0 0,-293 289 121 0 0,-62 72-20 0 0,-1 0 0 0 0,0 0 0 0 0,-8 4 0 0 0,-28 17 46 0 0,15-5-53 0 0,-252 204 612 0 0,212-157-555 0 0,60-61-62 0 0,1 0-1 0 0,1 0 1 0 0,-1 1-1 0 0,1 0 1 0 0,0 0-1 0 0,-7 14 1 0 0,12-21-23 0 0,0 0-1 0 0,0 0 1 0 0,0 1 0 0 0,0-1 0 0 0,-1 0 0 0 0,1 0-1 0 0,0 0 1 0 0,0 1 0 0 0,0-1 0 0 0,0 0-1 0 0,0 0 1 0 0,0 1 0 0 0,0-1 0 0 0,0 0-1 0 0,0 0 1 0 0,0 1 0 0 0,1-1 0 0 0,-1 0 0 0 0,0 0-1 0 0,0 0 1 0 0,0 1 0 0 0,0-1 0 0 0,0 0-1 0 0,0 0 1 0 0,0 1 0 0 0,0-1 0 0 0,1 0 0 0 0,-1 0-1 0 0,0 0 1 0 0,0 0 0 0 0,0 1 0 0 0,0-1-1 0 0,1 0 1 0 0,9 1-64 0 0,11-6-23 0 0,-11 1 24 0 0,0 0-1 0 0,0-2 0 0 0,-1 1 1 0 0,0-1-1 0 0,9-7 1 0 0,40-39-551 0 0,-43 37 513 0 0,24-22-283 0 0,-2-1-1 0 0,-2-2 0 0 0,42-63 1 0 0,-65 84 325 0 0,-1-1 0 0 0,-1 0 0 0 0,0 0 0 0 0,-2-1 0 0 0,0 0 0 0 0,-2-1 0 0 0,6-25 0 0 0,-10 31 57 0 0,0-1 0 0 0,0 1 0 0 0,-2-1 0 0 0,0 1 0 0 0,-1-1 0 0 0,0 1 0 0 0,-2 0 0 0 0,0-1-1 0 0,0 1 1 0 0,-10-25 0 0 0,2 17 155 0 0,-1 0-1 0 0,-1 0 0 0 0,-1 1 1 0 0,-1 1-1 0 0,0 1 0 0 0,-2 0 1 0 0,-1 1-1 0 0,0 0 0 0 0,-2 2 1 0 0,0 0-1 0 0,-29-19 0 0 0,28 23 1 0 0,-1 0-1 0 0,0 1 0 0 0,-1 2 1 0 0,-1 0-1 0 0,0 1 0 0 0,0 2 1 0 0,-1 0-1 0 0,0 2 0 0 0,0 0 1 0 0,0 2-1 0 0,-47-2 0 0 0,63 6-147 0 0,0 1-1 0 0,1-1 0 0 0,-1 2 1 0 0,0-1-1 0 0,0 2 1 0 0,1-1-1 0 0,-1 1 0 0 0,1 0 1 0 0,0 0-1 0 0,0 1 0 0 0,-12 8 1 0 0,15-9-69 0 0,1 0-1 0 0,0 1 1 0 0,0-1 0 0 0,0 1 0 0 0,1 0 0 0 0,-1 0 0 0 0,1 0-1 0 0,0 0 1 0 0,0 1 0 0 0,0-1 0 0 0,1 1 0 0 0,0 0 0 0 0,0-1-1 0 0,0 1 1 0 0,0 0 0 0 0,1 0 0 0 0,0 1 0 0 0,0-1 0 0 0,0 0-1 0 0,0 9 1 0 0,1-10-126 0 0,1-1-1 0 0,-1 0 0 0 0,1 0 1 0 0,0 1-1 0 0,0-1 1 0 0,0 0-1 0 0,0 0 0 0 0,1 0 1 0 0,-1 0-1 0 0,1 0 0 0 0,0 0 1 0 0,0-1-1 0 0,0 1 1 0 0,0 0-1 0 0,0-1 0 0 0,1 0 1 0 0,-1 1-1 0 0,1-1 1 0 0,-1 0-1 0 0,4 2 0 0 0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2.93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368 211 6447 0 0,'-1'-4'293'0'0,"0"3"-247"0"0,1 0 0 0 0,-1 0 0 0 0,1 0 0 0 0,-1 0-1 0 0,0 0 1 0 0,1 0 0 0 0,-1 0 0 0 0,0 0 0 0 0,1 1 0 0 0,-1-1-1 0 0,0 0 1 0 0,0 0 0 0 0,0 1 0 0 0,0-1 0 0 0,0 0 0 0 0,-2 0-1 0 0,-2-2 202 0 0,1-1-1 0 0,-1 1 0 0 0,1-1 1 0 0,-5-4-1 0 0,-12-10 533 0 0,18 15-615 0 0,0 1 1 0 0,-1 0-1 0 0,1 0 0 0 0,-1 0 0 0 0,1 1 0 0 0,-1-1 1 0 0,0 1-1 0 0,0 0 0 0 0,0 0 0 0 0,0 0 1 0 0,0 1-1 0 0,-5-1 0 0 0,6 1-73 0 0,1 1 0 0 0,-1-1-1 0 0,0 0 1 0 0,1 1 0 0 0,-1 0-1 0 0,1 0 1 0 0,-1 0 0 0 0,0 0 0 0 0,1 0-1 0 0,0 0 1 0 0,-1 0 0 0 0,1 1-1 0 0,0-1 1 0 0,0 1 0 0 0,0 0-1 0 0,0 0 1 0 0,0 0 0 0 0,0 0 0 0 0,-2 2-1 0 0,-6 11 215 0 0,0 0-1 0 0,1 1 1 0 0,0 0-1 0 0,-11 32 1 0 0,-18 75 242 0 0,33-104-449 0 0,-10 33 118 0 0,-37 145 592 0 0,41-144-460 0 0,-9 95 0 0 0,18-98-186 0 0,1 0 0 0 0,3-1 0 0 0,15 97 0 0 0,-11-119-132 0 0,1-1 0 0 0,1 0 1 0 0,1 0-1 0 0,2 0 0 0 0,0-1 0 0 0,2-1 1 0 0,0 0-1 0 0,30 38 0 0 0,-21-34-18 0 0,2-1 1 0 0,0-1-1 0 0,2-2 0 0 0,0 0 0 0 0,2-2 0 0 0,31 20 1 0 0,-42-32-15 0 0,-1-1 0 0 0,1 0 1 0 0,1-1-1 0 0,-1-1 0 0 0,2-1 1 0 0,-1-1-1 0 0,0 0 0 0 0,1-1 1 0 0,0-1-1 0 0,0-1 1 0 0,0 0-1 0 0,36-3 0 0 0,-22-3-53 0 0,-1-1-1 0 0,0-2 0 0 0,-1-1 1 0 0,0-1-1 0 0,0-2 1 0 0,-1-1-1 0 0,0-1 1 0 0,-1-2-1 0 0,0-1 0 0 0,-2-1 1 0 0,0-1-1 0 0,-1-2 1 0 0,0 0-1 0 0,-2-2 0 0 0,34-39 1 0 0,-33 31 44 0 0,-2-1 1 0 0,-1-1-1 0 0,18-37 0 0 0,43-107 359 0 0,-70 143-210 0 0,-2-1-1 0 0,-1 1 0 0 0,-2-2 1 0 0,-1 1-1 0 0,4-71 1 0 0,-9 61 37 0 0,-3-1 0 0 0,-1 0 1 0 0,-3 1-1 0 0,-12-57 1 0 0,9 69-63 0 0,-2-1 1 0 0,-1 2 0 0 0,-1-1-1 0 0,-21-36 1 0 0,20 45-10 0 0,0 0 0 0 0,-2 2 0 0 0,-1 0 0 0 0,-1 0 0 0 0,-37-35 0 0 0,29 34 43 0 0,-2 1 1 0 0,0 1 0 0 0,-1 2 0 0 0,-51-26-1 0 0,58 35-92 0 0,0 1 0 0 0,0 0 0 0 0,-1 2 0 0 0,0 1 0 0 0,0 0 0 0 0,0 2 0 0 0,-45-2 0 0 0,61 5-53 0 0,-42 0 40 0 0,-67 9 0 0 0,99-7-36 0 0,1 1 1 0 0,-1 0-1 0 0,1 2 1 0 0,0 0-1 0 0,0 0 1 0 0,1 1-1 0 0,0 1 1 0 0,-20 13-1 0 0,10-2-172 0 0,2 1 1 0 0,1 0-1 0 0,0 2 0 0 0,1 0 1 0 0,1 2-1 0 0,1 0 0 0 0,2 1 1 0 0,0 1-1 0 0,1 0 0 0 0,-22 54 1 0 0,35-74-127 0 0,0 0 1 0 0,1 0 0 0 0,-1 0 0 0 0,1 1 0 0 0,0-1 0 0 0,0 0 0 0 0,1 1-1 0 0,-1-1 1 0 0,1 1 0 0 0,0-1 0 0 0,1 1 0 0 0,-1-1 0 0 0,4 10 0 0 0,6 2-5683 0 0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3.86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12 2692 4607 0 0,'-5'4'319'0'0,"-1"3"37"0"0,10-8-156 0 0,-1 0 1 0 0,1 0-1 0 0,-1 0 0 0 0,1-1 0 0 0,-1 1 0 0 0,0-1 1 0 0,1 0-1 0 0,-1 0 0 0 0,0 0 0 0 0,0 0 1 0 0,4-4-1 0 0,-2 1 44 0 0,364-308 4457 0 0,-118 40-3669 0 0,-141 145-693 0 0,-68 80-195 0 0,143-153 550 0 0,100-85 304 0 0,19 17 38 0 0,-145 145-495 0 0,74-61 272 0 0,352-346 967 0 0,-306 228-980 0 0,-269 292-800 0 0,-6 8-57 0 0,-3 5 15 0 0,-2 2-51 0 0,-46 60-1274 0 0,9-13-1786 0 0,23-31-2799 0 0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4.36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397 222 3223 0 0,'-8'1'89'0'0,"-3"0"4"0"0,1 0 1 0 0,0 1-1 0 0,0 0 1 0 0,0 1-1 0 0,0 0 1 0 0,0 0-1 0 0,-14 8 0 0 0,4 0 302 0 0,1 1-1 0 0,0 1 1 0 0,1 1-1 0 0,1 0 1 0 0,0 2-1 0 0,1-1 1 0 0,0 2-1 0 0,2 0 1 0 0,0 1-1 0 0,1 1 1 0 0,1 0-1 0 0,0 0 1 0 0,1 2-1 0 0,2-1 1 0 0,0 1-1 0 0,-8 29 1 0 0,4 4-178 0 0,3 1-1 0 0,2 0 1 0 0,3 1 0 0 0,1 0-1 0 0,4 0 1 0 0,2 0 0 0 0,2-1-1 0 0,2 1 1 0 0,3-1 0 0 0,3 0-1 0 0,24 71 1 0 0,-28-105-167 0 0,0 1 0 0 0,1-1 0 0 0,2-1 0 0 0,0 1 0 0 0,1-2-1 0 0,1 0 1 0 0,20 23 0 0 0,-23-32-32 0 0,-1 0 0 0 0,1-1-1 0 0,1 0 1 0 0,0-1 0 0 0,0 0-1 0 0,1-1 1 0 0,0 0 0 0 0,0 0-1 0 0,0-2 1 0 0,1 0 0 0 0,0 0-1 0 0,0-1 1 0 0,20 4 0 0 0,-15-6-37 0 0,1 0 1 0 0,-1-1 0 0 0,0-1 0 0 0,0-1 0 0 0,1 0 0 0 0,29-7 0 0 0,-23 2 26 0 0,-1-1 0 0 0,0-2 1 0 0,0 0-1 0 0,30-17 0 0 0,-22 8 111 0 0,0-2 0 0 0,-2-1 0 0 0,0-2 0 0 0,-2-1 1 0 0,0-1-1 0 0,41-49 0 0 0,-46 44 123 0 0,-1-1 0 0 0,-1-1 1 0 0,29-63-1 0 0,-24 35 365 0 0,25-86-1 0 0,-45 122-353 0 0,0 0-1 0 0,-2-1 0 0 0,-1 1 1 0 0,-1-1-1 0 0,0 0 0 0 0,-5-45 1 0 0,-1 39-27 0 0,-1 0 1 0 0,-2 0 0 0 0,-1 1-1 0 0,-1 0 1 0 0,-13-29 0 0 0,-4 5 8 0 0,-1 2 0 0 0,-3 1 0 0 0,-2 1-1 0 0,-2 2 1 0 0,-45-49 0 0 0,63 80-163 0 0,-1 0-1 0 0,0 1 1 0 0,-1 0 0 0 0,-20-12-1 0 0,28 21-35 0 0,-1 0-1 0 0,1 1 0 0 0,-1 1 1 0 0,-1 0-1 0 0,1 1 1 0 0,0 0-1 0 0,-1 0 0 0 0,0 1 1 0 0,-18-2-1 0 0,14 4-84 0 0,0 1-1 0 0,0 1 1 0 0,0 0-1 0 0,0 1 1 0 0,0 0-1 0 0,1 2 1 0 0,-1 0-1 0 0,1 0 1 0 0,0 2-1 0 0,0 0 0 0 0,0 0 1 0 0,1 1-1 0 0,0 1 1 0 0,1 1-1 0 0,-1 0 1 0 0,2 0-1 0 0,-1 1 1 0 0,1 1-1 0 0,1 0 1 0 0,0 1-1 0 0,1 0 1 0 0,0 1-1 0 0,0-1 1 0 0,2 2-1 0 0,0 0 1 0 0,0 0-1 0 0,1 0 1 0 0,-7 22-1 0 0,2 5-1875 0 0,4-6-4938 0 0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5.03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 1 5983 0 0,'4'10'190'0'0,"2"0"0"0"0,0 0 0 0 0,0 0-1 0 0,0 0 1 0 0,1-1 0 0 0,12 12 0 0 0,4 7 185 0 0,231 285 2715 0 0,-103-128-1252 0 0,416 475 1524 0 0,-449-539-3144 0 0,21 21-10 0 0,128 167 84 0 0,-70-80 80 0 0,-48-57 128 0 0,58 64 324 0 0,-55-76-242 0 0,-45-49-285 0 0,50 48 60 0 0,19 20-39 0 0,-132-127-178 0 0,-3 1 0 0 0,48 80 1 0 0,-49-53-48 0 0,-29-58-73 0 0,0 1 0 0 0,21 31 0 0 0,-29-51-28 0 0,-1 0 0 0 0,1 0 0 0 0,-1 0 0 0 0,1 0 0 0 0,0-1 0 0 0,6 5 0 0 0,-9-7-10 0 0,1 1 0 0 0,0-1 0 0 0,-1 0 1 0 0,1 1-1 0 0,0-1 0 0 0,-1 0 1 0 0,1 0-1 0 0,0 0 0 0 0,-1 1 0 0 0,1-1 1 0 0,0 0-1 0 0,-1 0 0 0 0,1 0 0 0 0,0 0 1 0 0,-1 0-1 0 0,1 0 0 0 0,0-1 1 0 0,-1 1-1 0 0,2 0 0 0 0,-1-1-24 0 0,-1 1-1 0 0,1-1 1 0 0,0 1 0 0 0,0-1-1 0 0,-1 0 1 0 0,1 1 0 0 0,0-1-1 0 0,-1 0 1 0 0,1 0-1 0 0,-1 0 1 0 0,1 1 0 0 0,-1-1-1 0 0,1 0 1 0 0,-1 0 0 0 0,0 0-1 0 0,1 0 1 0 0,-1 0 0 0 0,0-1-1 0 0,7-35-1615 0 0,-6 8 340 0 0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5.44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276 414 9671 0 0,'-12'-8'322'0'0,"-29"-19"269"0"0,37 25-553 0 0,1 0 0 0 0,-1 0 0 0 0,0 0 0 0 0,0 1 0 0 0,0 0 0 0 0,-1-1-1 0 0,1 2 1 0 0,0-1 0 0 0,-5 0 0 0 0,6 1 43 0 0,0 1 0 0 0,0 0 0 0 0,0-1 0 0 0,0 1 0 0 0,0 0 0 0 0,0 1 0 0 0,1-1 0 0 0,-1 0 0 0 0,0 1 0 0 0,1-1 0 0 0,-1 1 0 0 0,1 0 0 0 0,-3 3 0 0 0,-4 3 170 0 0,0 1 0 0 0,-7 9 0 0 0,9-8-103 0 0,1-1 0 0 0,0 2 1 0 0,1-1-1 0 0,0 0 0 0 0,1 1 0 0 0,0 0 0 0 0,0 0 0 0 0,1 0 1 0 0,-3 19-1 0 0,1 13 310 0 0,0 51-1 0 0,5-35-201 0 0,2-1 0 0 0,2 1-1 0 0,24 106 1 0 0,-24-148-222 0 0,1 1-1 0 0,1-1 1 0 0,0 0 0 0 0,2-1-1 0 0,-1 0 1 0 0,2 0 0 0 0,20 28 0 0 0,-23-36-10 0 0,1-1 0 0 0,-1 0 1 0 0,1 0-1 0 0,0 0 1 0 0,1-1-1 0 0,0 0 1 0 0,0-1-1 0 0,0 0 1 0 0,0 0-1 0 0,1 0 1 0 0,0-1-1 0 0,0-1 0 0 0,0 1 1 0 0,0-2-1 0 0,1 1 1 0 0,11 1-1 0 0,1-2 79 0 0,0-2 1 0 0,0 0-1 0 0,1-1 0 0 0,-1-1 0 0 0,0-1 0 0 0,-1-2 1 0 0,1 0-1 0 0,-1-1 0 0 0,0 0 0 0 0,0-2 1 0 0,0-1-1 0 0,30-18 0 0 0,-16 6 66 0 0,-1-2 0 0 0,-2-1 0 0 0,0-2 0 0 0,-2-1-1 0 0,-1-1 1 0 0,27-35 0 0 0,-21 22 57 0 0,-3-2-1 0 0,-2-1 1 0 0,-1-1-1 0 0,-2-1 1 0 0,-3-2-1 0 0,24-64 1 0 0,-43 98-110 0 0,-1-1 0 0 0,0 0 0 0 0,-1 0 0 0 0,0 0 0 0 0,-2-1-1 0 0,0 1 1 0 0,-1-22 0 0 0,-1 24-53 0 0,0 0 0 0 0,-2 1 0 0 0,0-1 0 0 0,0 1 0 0 0,-1-1-1 0 0,0 1 1 0 0,-1 0 0 0 0,-1 1 0 0 0,-9-16 0 0 0,1 7-28 0 0,-1 1 0 0 0,0 0 1 0 0,-2 1-1 0 0,0 1 0 0 0,-1 1 1 0 0,0 0-1 0 0,-1 2 0 0 0,-1 0 1 0 0,-30-16-1 0 0,-7 1 40 0 0,-1 2-1 0 0,-84-25 1 0 0,119 43-51 0 0,-2 2 0 0 0,1 0 0 0 0,-1 2 0 0 0,1 0 0 0 0,-43-1 0 0 0,61 6-24 0 0,-94 3 0 0 0,83-1 0 0 0,0 0 0 0 0,0 1 0 0 0,-30 10 0 0 0,22-5-572 0 0,0 2 0 0 0,-37 20 0 0 0,54-26 182 0 0,1 1-1 0 0,0 0 1 0 0,0 0 0 0 0,0 1-1 0 0,1 0 1 0 0,-1 0 0 0 0,2 1-1 0 0,-1 0 1 0 0,1 0 0 0 0,0 0-1 0 0,0 0 1 0 0,-3 9 0 0 0,-4 13-6724 0 0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6.37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 3228 7367 0 0,'-22'18'836'0'0,"22"-17"-570"0"0,-7 2 2103 0 0,12-11-1924 0 0,15-22 1427 0 0,103-160 147 0 0,-81 124-1536 0 0,183-292 1211 0 0,-49 79-872 0 0,-79 126-517 0 0,255-389 528 0 0,18-28-305 0 0,-316 483-461 0 0,237-356 778 0 0,-207 325-492 0 0,182-228 998 0 0,-258 338-1353 0 0,0 0 0 0 0,0 0 0 0 0,1 0 1 0 0,0 1-1 0 0,0 0 0 0 0,12-6 0 0 0,-21 13-4 0 0,0 0 0 0 0,0 0 0 0 0,0 0 0 0 0,0 1 0 0 0,-1-1 0 0 0,1 0 0 0 0,0 0 0 0 0,0 0 1 0 0,0 0-1 0 0,0 0 0 0 0,0 1 0 0 0,0-1 0 0 0,0 0 0 0 0,0 0 0 0 0,0 0 0 0 0,0 0 0 0 0,0 1 0 0 0,0-1 0 0 0,0 0 0 0 0,0 0 0 0 0,0 0 1 0 0,0 0-1 0 0,0 0 0 0 0,0 1 0 0 0,0-1 0 0 0,0 0 0 0 0,0 0 0 0 0,0 0 0 0 0,0 0 0 0 0,0 1 0 0 0,1-1 0 0 0,-1 0 0 0 0,0 0 0 0 0,0 0 0 0 0,0 0 1 0 0,0 0-1 0 0,0 0 0 0 0,0 0 0 0 0,0 1 0 0 0,1-1 0 0 0,-1 0 0 0 0,0 0 0 0 0,0 0 0 0 0,0 0 0 0 0,0 0 0 0 0,0 0 0 0 0,1 0 0 0 0,-1 0 1 0 0,0 0-1 0 0,0 0 0 0 0,0 0 0 0 0,0 0 0 0 0,1 0 0 0 0,-1 0 0 0 0,0 0 0 0 0,0 0 0 0 0,0 0 0 0 0,0 0 0 0 0,1 0 0 0 0,-1 0 0 0 0,0 0 1 0 0,0 0-1 0 0,0 0 0 0 0,0 0 0 0 0,1 0 0 0 0,-1 0 0 0 0,0 0 0 0 0,0-1 0 0 0,-6 14-798 0 0,-5 5-2070 0 0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7.13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352 1 8287 0 0,'-1'0'64'0'0,"-1"0"0"0"0,0 0 0 0 0,1 0 0 0 0,-1 1 1 0 0,0-1-1 0 0,1 0 0 0 0,-1 1 0 0 0,0 0 0 0 0,1-1 0 0 0,-1 1 0 0 0,1 0 0 0 0,-1 0 0 0 0,1 0 0 0 0,0 0 0 0 0,-1 0 0 0 0,1 0 0 0 0,0 0 0 0 0,-2 2 0 0 0,-1 3 103 0 0,0-1 0 0 0,1 1 0 0 0,-5 9 0 0 0,0 1 108 0 0,-26 50 485 0 0,4 1 1 0 0,2 2-1 0 0,-31 119 0 0 0,-26 224 775 0 0,27 62-343 0 0,57-306-805 0 0,3-144-312 0 0,1 1-1 0 0,1-1 1 0 0,1 0 0 0 0,15 41-1 0 0,-17-56-50 0 0,1 1 0 0 0,0-1 0 0 0,1 0 0 0 0,0-1 0 0 0,0 1 0 0 0,1-1 0 0 0,0 0 0 0 0,1 0 0 0 0,0-1 0 0 0,0 0 0 0 0,0 0 0 0 0,1 0 0 0 0,0-1-1 0 0,0 0 1 0 0,0-1 0 0 0,1 0 0 0 0,0 0 0 0 0,0-1 0 0 0,0 0 0 0 0,1-1 0 0 0,0 0 0 0 0,-1 0 0 0 0,1-1 0 0 0,16 2 0 0 0,-6-3 28 0 0,0-1-1 0 0,0 0 1 0 0,0-2 0 0 0,0 0 0 0 0,-1-1-1 0 0,1-1 1 0 0,28-10 0 0 0,-10 0 75 0 0,0-2 1 0 0,59-33-1 0 0,-54 22 9 0 0,-1-2 0 0 0,-1-1-1 0 0,-2-2 1 0 0,46-49 0 0 0,123-162 502 0 0,-55 19-221 0 0,-120 166-310 0 0,-2-2 0 0 0,23-64 0 0 0,-42 91-9 0 0,-1-1 1 0 0,-2-1 0 0 0,-1 0 0 0 0,-1 0 0 0 0,2-57-1 0 0,-8 74-33 0 0,-2 0-1 0 0,0 0 1 0 0,0 1-1 0 0,-2-1 0 0 0,0 1 1 0 0,-1-1-1 0 0,-1 1 1 0 0,-1 0-1 0 0,0 1 1 0 0,-1-1-1 0 0,-1 1 0 0 0,0 1 1 0 0,-12-17-1 0 0,9 17-23 0 0,-1 1-1 0 0,-1 1 0 0 0,0 0 1 0 0,0 1-1 0 0,-1 0 1 0 0,-1 1-1 0 0,0 0 1 0 0,0 1-1 0 0,-1 1 1 0 0,-1 1-1 0 0,1 0 0 0 0,-1 1 1 0 0,-30-8-1 0 0,17 8-3 0 0,1 2-1 0 0,-1 0 0 0 0,0 2 0 0 0,0 2 0 0 0,-1 0 1 0 0,1 2-1 0 0,-48 8 0 0 0,25 0 8 0 0,0 2-1 0 0,1 3 0 0 0,0 2 1 0 0,2 2-1 0 0,0 2 0 0 0,-55 31 1 0 0,74-33-302 0 0,1 1 0 0 0,0 1 0 0 0,2 1 0 0 0,1 2 0 0 0,0 1 0 0 0,2 1 0 0 0,1 1 1 0 0,1 1-1 0 0,1 1 0 0 0,-23 39 0 0 0,28-35-7057 0 0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7.9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 0 5063 0 0,'-1'0'29'0'0,"1"0"0"0"0,0 0 0 0 0,0 0 0 0 0,0 0 0 0 0,0 0 0 0 0,0 0 0 0 0,-1 1 0 0 0,1-1 0 0 0,0 0 0 0 0,0 0 0 0 0,0 0 0 0 0,0 0 0 0 0,0 0 0 0 0,0 0 0 0 0,-1 0 0 0 0,1 0 0 0 0,0 0 0 0 0,0 0 0 0 0,0 1 0 0 0,0-1 0 0 0,0 0 0 0 0,0 0 0 0 0,0 0 0 0 0,0 0 0 0 0,-1 0 0 0 0,1 0 0 0 0,0 1 0 0 0,0-1 0 0 0,0 0-1 0 0,0 0 1 0 0,0 0 0 0 0,0 0 0 0 0,0 0 0 0 0,0 1 0 0 0,0-1 0 0 0,0 0 0 0 0,0 0 0 0 0,0 0 0 0 0,0 0 0 0 0,0 0 0 0 0,0 1 0 0 0,0-1 0 0 0,0 0 0 0 0,0 0 0 0 0,0 0 0 0 0,1 0 0 0 0,-1 0 0 0 0,0 1 0 0 0,0-1 0 0 0,0 0 0 0 0,0 0 0 0 0,0 0 0 0 0,8 14 969 0 0,15 11 238 0 0,-11-16-837 0 0,1 0 0 0 0,0-1 1 0 0,1-1-1 0 0,-1-1 0 0 0,28 10 1 0 0,-17-7-46 0 0,522 178 3769 0 0,-374-141-3628 0 0,3-8 0 0 0,1-8 0 0 0,240 11 0 0 0,-226-33-331 0 0,216 14 267 0 0,-7 28 559 0 0,-322-33-574 0 0,130 45 0 0 0,-171-47-294 0 0,0 1 0 0 0,32 20 0 0 0,63 47 170 0 0,-75-46-166 0 0,-9-3-17 0 0,7 4-20 0 0,-38-26-66 0 0,-14-10-19 0 0,0 0 0 0 0,0-1 0 0 0,0 1 0 0 0,0 0 0 0 0,0-1-1 0 0,1 1 1 0 0,-1-1 0 0 0,1 0 0 0 0,-1 0 0 0 0,1 0 0 0 0,-1 0 0 0 0,5 0 0 0 0,-6-1-23 0 0,-1-1 0 0 0,0 0 0 0 0,0 0 0 0 0,0 1 0 0 0,1-1-1 0 0,-1 0 1 0 0,0 0 0 0 0,0 0 0 0 0,0 1 0 0 0,0-1 0 0 0,0 0 0 0 0,0 0 0 0 0,-1 1 0 0 0,1-1-1 0 0,0 0 1 0 0,0 0 0 0 0,0 1 0 0 0,-1-1 0 0 0,1 0 0 0 0,-1 0 0 0 0,1 1 0 0 0,-1-2 0 0 0,-9-21-306 0 0,-19-42-3063 0 0,18 40-2860 0 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8.51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538 115 8751 0 0,'-3'-6'176'0'0,"0"0"0"0"0,-1 0-1 0 0,0 0 1 0 0,0 0-1 0 0,0 0 1 0 0,-1 1-1 0 0,1 0 1 0 0,-9-7 0 0 0,1 2 273 0 0,-1 0 0 0 0,-23-13 0 0 0,32 21-325 0 0,0 0 0 0 0,0 1 0 0 0,0-1 0 0 0,0 0 0 0 0,0 1 0 0 0,-1 0 0 0 0,1 0 0 0 0,0 1-1 0 0,-1-1 1 0 0,1 1 0 0 0,0 0 0 0 0,-1 0 0 0 0,1 0 0 0 0,-1 0 0 0 0,1 1 0 0 0,0 0 0 0 0,-1 0 0 0 0,1 0 0 0 0,0 0-1 0 0,0 1 1 0 0,0 0 0 0 0,0 0 0 0 0,0 0 0 0 0,0 0 0 0 0,1 0 0 0 0,-1 1 0 0 0,1 0 0 0 0,-6 5 0 0 0,1 0 76 0 0,0 1 0 0 0,1 0 0 0 0,0 0 1 0 0,0 1-1 0 0,-5 11 0 0 0,-24 55 674 0 0,35-73-847 0 0,-28 67 376 0 0,-32 126-1 0 0,0 78 129 0 0,43-176-127 0 0,-10 199 0 0 0,27-272-336 0 0,1 109 195 0 0,1-102-207 0 0,2 1 0 0 0,8 38 1 0 0,-7-56-39 0 0,0 1 1 0 0,1-1-1 0 0,1 1 1 0 0,0-2-1 0 0,1 1 1 0 0,10 15 0 0 0,-11-20-5 0 0,1-1 1 0 0,1 0 0 0 0,-1 0-1 0 0,2-1 1 0 0,-1 1 0 0 0,1-2-1 0 0,0 1 1 0 0,0-2 0 0 0,16 10-1 0 0,-12-10 1 0 0,0 1-1 0 0,0-2 1 0 0,1 0-1 0 0,0-1 1 0 0,-1 0 0 0 0,1-1-1 0 0,18 2 1 0 0,-12-4-12 0 0,0 0-1 0 0,0-2 1 0 0,-1 0 0 0 0,33-6 0 0 0,-12-3 9 0 0,0-1 1 0 0,-1-2-1 0 0,0-2 0 0 0,52-28 0 0 0,-26 9 27 0 0,-2-3-1 0 0,-1-3 1 0 0,-3-3-1 0 0,74-67 0 0 0,-99 78-36 0 0,-2-1-1 0 0,-1-2 0 0 0,-1-2 1 0 0,-2 0-1 0 0,-2-2 0 0 0,-1-1 1 0 0,36-82-1 0 0,-53 102 43 0 0,-1 1-1 0 0,-2-1 1 0 0,0 0 0 0 0,-1-1 0 0 0,0 1 0 0 0,-2-1-1 0 0,-1 0 1 0 0,0 1 0 0 0,-2-1 0 0 0,0 0 0 0 0,-1 1-1 0 0,-1-1 1 0 0,-1 1 0 0 0,-1-1 0 0 0,-1 1 0 0 0,-1 1-1 0 0,0-1 1 0 0,-1 1 0 0 0,-19-29 0 0 0,8 16 64 0 0,-2 0 0 0 0,-48-54 0 0 0,52 68-51 0 0,0 1 0 0 0,-1 1-1 0 0,-1 1 1 0 0,0 0 0 0 0,-38-20 0 0 0,16 15-13 0 0,-2 2 0 0 0,0 2 0 0 0,0 2 0 0 0,-2 2 0 0 0,1 2 0 0 0,-1 1 0 0 0,-1 3 0 0 0,1 2 0 0 0,-1 1 0 0 0,0 3 0 0 0,-59 7 0 0 0,71-3-51 0 0,0 3 0 0 0,1 0-1 0 0,0 2 1 0 0,0 2 0 0 0,1 1 0 0 0,1 1-1 0 0,0 2 1 0 0,1 1 0 0 0,1 1-1 0 0,-36 28 1 0 0,57-39-43 0 0,1 1 0 0 0,0-1-1 0 0,0 1 1 0 0,1 0 0 0 0,0 1 0 0 0,-10 16 0 0 0,13-20-120 0 0,1 0 0 0 0,0 1 0 0 0,0-1 0 0 0,0 1 0 0 0,1-1 0 0 0,0 1 0 0 0,0 0 0 0 0,0 0 0 0 0,0 0 0 0 0,1-1 0 0 0,0 1 0 0 0,0 0 0 0 0,0 0 0 0 0,0 0 0 0 0,2 7 1 0 0,1-4-2198 0 0,0 0 0 0 0,7 14 1 0 0,-10-22 2344 0 0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9.14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46 4350 8751 0 0,'-5'1'400'0'0,"-9"-1"34"0"0,14 0-425 0 0,0 0-1 0 0,-1 0 0 0 0,1 0 0 0 0,0 0 1 0 0,-1 0-1 0 0,1 0 0 0 0,0 0 0 0 0,0 0 0 0 0,-1 0 1 0 0,1 0-1 0 0,0-1 0 0 0,-1 1 0 0 0,1 0 0 0 0,0 0 1 0 0,0 0-1 0 0,-1 0 0 0 0,1 0 0 0 0,0-1 1 0 0,0 1-1 0 0,-1 0 0 0 0,1 0 0 0 0,0-1 0 0 0,0 1 1 0 0,0 0-1 0 0,-1 0 0 0 0,1 0 0 0 0,0-1 1 0 0,0 1-1 0 0,0 0 0 0 0,0-1 0 0 0,0 1 0 0 0,-1-1 1 0 0,1-2 80 0 0,0 0 1 0 0,-1 0 0 0 0,0 0 0 0 0,0 0 0 0 0,0 0-1 0 0,-2-4 1 0 0,-4-13 531 0 0,5 11-337 0 0,1 1-1 0 0,0-1 1 0 0,1 0-1 0 0,0 0 1 0 0,0 0 0 0 0,1 0-1 0 0,3-17 1 0 0,21-64 1064 0 0,-20 76-1193 0 0,100-275 1756 0 0,-45 130-1365 0 0,151-406 718 0 0,198-568 271 0 0,-270 720-1206 0 0,25 12-57 0 0,-69 210-81 0 0,71-159 330 0 0,-124 244-223 0 0,41-156 0 0 0,-75 230-288 0 0,2-8-9 0 0,9-64 0 0 0,-18 96-58 0 0,1 1-1 0 0,-1 0 1 0 0,5-9-1 0 0,-1-2-130 0 0,-3 12-1300 0 0,-3 16-774 0 0,0 3-1966 0 0,1 2-1672 0 0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9.59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271 602 6911 0 0,'-21'-40'358'0'0,"12"22"-165"0"0,-13-32 0 0 0,21 49-223 0 0,1 0 0 0 0,0 1 0 0 0,0-1 0 0 0,-1 1 0 0 0,1-1 0 0 0,0 1 0 0 0,-1-1 0 0 0,1 1 0 0 0,0-1 0 0 0,-1 1 0 0 0,1-1-1 0 0,-1 1 1 0 0,1 0 0 0 0,-1-1 0 0 0,1 1 0 0 0,-1 0 0 0 0,1-1 0 0 0,-1 1 0 0 0,1 0 0 0 0,-1 0 0 0 0,0-1 0 0 0,1 1 0 0 0,-1 0 0 0 0,1 0-1 0 0,-1 0 1 0 0,0 0 0 0 0,1 0 0 0 0,-1 0 0 0 0,1 0 0 0 0,-2 0 0 0 0,1 0 16 0 0,0 0 1 0 0,0 0-1 0 0,0 1 0 0 0,0-1 0 0 0,0 0 1 0 0,0 1-1 0 0,0-1 0 0 0,0 1 0 0 0,0-1 1 0 0,0 1-1 0 0,0 0 0 0 0,0-1 0 0 0,0 1 1 0 0,0 0-1 0 0,1 0 0 0 0,-1-1 1 0 0,0 1-1 0 0,0 1 0 0 0,-4 8 68 0 0,1-1 0 0 0,0 1 0 0 0,1 0 0 0 0,0 0 0 0 0,1 0 0 0 0,0 1 0 0 0,-1 10 0 0 0,2-11-11 0 0,-23 255 853 0 0,21 1-252 0 0,3-225-540 0 0,0-18-4 0 0,3 78 396 0 0,-2-87-379 0 0,1-1 0 0 0,0 1 0 0 0,1-1-1 0 0,1 0 1 0 0,5 14 0 0 0,-7-22-53 0 0,0-1 0 0 0,0 0 0 0 0,0 0 0 0 0,0 0-1 0 0,1 0 1 0 0,0-1 0 0 0,-1 1 0 0 0,2-1 0 0 0,-1 1 0 0 0,0-1 0 0 0,0 0 0 0 0,1 0 0 0 0,0-1-1 0 0,-1 1 1 0 0,9 3 0 0 0,-7-4 25 0 0,1 0 1 0 0,-1-1-1 0 0,1 1 0 0 0,0-1 0 0 0,0 0 0 0 0,-1-1 0 0 0,1 0 0 0 0,0 1 1 0 0,0-2-1 0 0,11-1 0 0 0,3-2 181 0 0,0-2 1 0 0,0 0-1 0 0,0-2 0 0 0,-1 0 1 0 0,33-19-1 0 0,0-4 606 0 0,94-75 0 0 0,38-56 572 0 0,62-89-510 0 0,-215 214-855 0 0,-2-2 1 0 0,-2-1 0 0 0,-1-1 0 0 0,-2-1-1 0 0,23-56 1 0 0,-41 82-53 0 0,0-1 0 0 0,-1 1 0 0 0,-1-1 0 0 0,-1 0 0 0 0,0 0 0 0 0,-2 0 0 0 0,1 0-1 0 0,-2 0 1 0 0,-1 0 0 0 0,-3-24 0 0 0,2 25 9 0 0,-2 1 0 0 0,0 0-1 0 0,-1 0 1 0 0,0 0 0 0 0,-1 1 0 0 0,-1 0 0 0 0,-1 0-1 0 0,1 1 1 0 0,-2-1 0 0 0,0 2 0 0 0,-17-19 0 0 0,12 17 21 0 0,0 0 0 0 0,-1 1 0 0 0,-1 1 0 0 0,0 1 0 0 0,-1 0 0 0 0,0 1 0 0 0,0 1 0 0 0,-1 0 0 0 0,-27-8 0 0 0,21 9 35 0 0,-1 2-1 0 0,0 1 1 0 0,0 0-1 0 0,0 2 0 0 0,0 1 1 0 0,-50 3-1 0 0,33 2-24 0 0,-1 2 1 0 0,0 2-1 0 0,1 1 0 0 0,0 3 1 0 0,1 1-1 0 0,0 2 0 0 0,1 2 0 0 0,1 2 1 0 0,0 1-1 0 0,-55 38 0 0 0,67-36-68 0 0,1 0 1 0 0,2 3-1 0 0,0 0 0 0 0,1 1 0 0 0,2 1 0 0 0,0 1 0 0 0,-16 30 1 0 0,28-43-64 0 0,1 0 0 0 0,1 0 0 0 0,0 1 1 0 0,1 0-1 0 0,1 0 0 0 0,-4 21 1 0 0,7-28-50 0 0,0 1 0 0 0,1-1 1 0 0,1 1-1 0 0,0 0 0 0 0,0-1 0 0 0,0 1 1 0 0,1-1-1 0 0,0 1 0 0 0,1-1 0 0 0,0 1 1 0 0,0-1-1 0 0,1 0 0 0 0,6 13 1 0 0,-3-11-517 0 0,0-1 0 0 0,10 14 0 0 0,17 15-5690 0 0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0.30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 1 6911 0 0,'-1'0'528'0'0,"-1"0"-277"0"0,17 15 1505 0 0,26 22 177 0 0,2-3 0 0 0,82 51 0 0 0,-105-72-1595 0 0,297 185 2490 0 0,-47-30-1866 0 0,245 136-420 0 0,-70-18-489 0 0,-271-167-46 0 0,102 59-7 0 0,-194-121 15 0 0,-45-29 5 0 0,2-2 0 0 0,54 27 0 0 0,-86-50-195 0 0,-1 0 1 0 0,0 0-1 0 0,1-1 0 0 0,0 1 1 0 0,-1-2-1 0 0,1 1 0 0 0,0-1 1 0 0,0 0-1 0 0,0 0 0 0 0,0-1 1 0 0,0 0-1 0 0,0 0 0 0 0,0-1 1 0 0,11-2-1 0 0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0.77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245 278 10135 0 0,'0'0'38'0'0,"-1"0"-1"0"0,0 0 1 0 0,1 0-1 0 0,-1 1 0 0 0,1-1 1 0 0,-1 0-1 0 0,1 0 1 0 0,-1 0-1 0 0,1 1 0 0 0,-1-1 1 0 0,1 0-1 0 0,0 1 1 0 0,-1-1-1 0 0,1 0 0 0 0,-1 1 1 0 0,1-1-1 0 0,0 1 1 0 0,-1-1-1 0 0,1 0 0 0 0,0 1 1 0 0,-1-1-1 0 0,1 1 1 0 0,0-1-1 0 0,0 1 0 0 0,-1-1 1 0 0,1 1-1 0 0,0 0 1 0 0,0-1-1 0 0,0 1 0 0 0,0 0 1 0 0,-3 24-157 0 0,2-7 330 0 0,-2 16 781 0 0,1 1-1 0 0,3 43 0 0 0,0-65-821 0 0,26 255 1890 0 0,21-3-928 0 0,-34-193-670 0 0,39 119 0 0 0,-47-175-383 0 0,1 0 0 0 0,0 0-1 0 0,11 15 1 0 0,-13-24-35 0 0,0 0 1 0 0,1 0-1 0 0,-1 0 1 0 0,1-1-1 0 0,1 0 1 0 0,-1 0-1 0 0,13 8 1 0 0,-9-7 25 0 0,0-2 0 0 0,0 1-1 0 0,1-1 1 0 0,0-1 0 0 0,-1 0 0 0 0,1 0 0 0 0,1-1 0 0 0,-1-1 0 0 0,19 2 0 0 0,-16-3-15 0 0,-1-1 1 0 0,0-1 0 0 0,0 0 0 0 0,0-1 0 0 0,0 0 0 0 0,-1-1-1 0 0,1-1 1 0 0,14-6 0 0 0,5-3 68 0 0,-2-2-1 0 0,0-1 1 0 0,-1-1-1 0 0,52-42 1 0 0,94-103 394 0 0,-124 108-435 0 0,-2-2-1 0 0,-3-3 1 0 0,45-74-1 0 0,-69 96-40 0 0,-1-1 0 0 0,-2-1 0 0 0,-2-1 0 0 0,-2 0 0 0 0,-1-1 0 0 0,15-82 0 0 0,-26 101-18 0 0,-1 0 0 0 0,0 0-1 0 0,-2 0 1 0 0,-1 0 0 0 0,0-1 0 0 0,-2 1-1 0 0,0 0 1 0 0,-10-32 0 0 0,8 40-7 0 0,0 0-1 0 0,-1 1 1 0 0,0 0 0 0 0,-1 0-1 0 0,0 1 1 0 0,-1-1 0 0 0,-1 2 0 0 0,0-1-1 0 0,0 1 1 0 0,-1 0 0 0 0,-1 1 0 0 0,0 1-1 0 0,-22-16 1 0 0,12 12 9 0 0,-1 1 1 0 0,0 2-1 0 0,0 0 1 0 0,-1 2-1 0 0,-1 0 0 0 0,1 1 1 0 0,-34-4-1 0 0,-2 3 61 0 0,-112 0-1 0 0,82 9-43 0 0,-1 3-1 0 0,-166 32 1 0 0,228-30-71 0 0,0 2 0 0 0,1 2 0 0 0,0 0 1 0 0,0 2-1 0 0,1 0 0 0 0,-36 25 0 0 0,42-23-11 0 0,1 0 0 0 0,1 1 0 0 0,0 1 0 0 0,1 1 0 0 0,0 1 0 0 0,2 0 0 0 0,0 1 0 0 0,-15 25-1 0 0,22-30-584 0 0,-9 23-1 0 0,12-23-2008 0 0,-7 26 1 0 0,4 9-4323 0 0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1.35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870 4 9671 0 0,'-1'0'26'0'0,"1"0"-1"0"0,0-1 0 0 0,-1 1 0 0 0,1 0 0 0 0,0 0 1 0 0,-1-1-1 0 0,1 1 0 0 0,-1 0 0 0 0,1 0 1 0 0,-1-1-1 0 0,1 1 0 0 0,-1 0 0 0 0,1 0 1 0 0,0 0-1 0 0,-1 0 0 0 0,1 0 0 0 0,-1 0 0 0 0,1 0 1 0 0,-1 0-1 0 0,1 0 0 0 0,-1 0 0 0 0,1 0 1 0 0,-1 0-1 0 0,1 0 0 0 0,-1 0 0 0 0,1 0 1 0 0,-1 1-1 0 0,1-1 0 0 0,-1 0 0 0 0,1 0 0 0 0,0 0 1 0 0,-1 1-1 0 0,1-1 0 0 0,-1 0 0 0 0,1 1 1 0 0,0-1-1 0 0,-1 0 0 0 0,1 1 0 0 0,0-1 1 0 0,-1 0-1 0 0,1 1 0 0 0,0-1 0 0 0,0 1 0 0 0,-1-1 1 0 0,1 1-1 0 0,0-1 0 0 0,0 1 0 0 0,0-1 1 0 0,0 0-1 0 0,-1 1 0 0 0,1-1 0 0 0,0 1 0 0 0,0-1 1 0 0,0 1-1 0 0,0 0 0 0 0,-4 11 453 0 0,-8 14 61 0 0,1 1 1 0 0,2 0-1 0 0,-12 52 1 0 0,-3 89 685 0 0,5 31-298 0 0,-30 239 464 0 0,-68 105-131 0 0,-42-13-472 0 0,23-165-458 0 0,-19-7-209 0 0,120-281-132 0 0,-59 165 11 0 0,93-239-71 0 0,0 1 0 0 0,0 0 1 0 0,1-1-1 0 0,-1 1 0 0 0,1 0 0 0 0,0 4 0 0 0,11-23-1170 0 0,24-49-5044 0 0,-17 34 1219 0 0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1.80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233 315 6911 0 0,'-4'2'70'0'0,"-7"2"118"0"0,1 1 0 0 0,-13 8 0 0 0,20-11-174 0 0,1 0 0 0 0,-1 0-1 0 0,0 0 1 0 0,1 1 0 0 0,-1-1 0 0 0,1 1 0 0 0,0 0 0 0 0,0-1-1 0 0,0 1 1 0 0,0 0 0 0 0,0 0 0 0 0,-1 5 0 0 0,-17 43 697 0 0,-44 128 1093 0 0,46-122-932 0 0,-11 72-1 0 0,19-69-369 0 0,2 0-1 0 0,4 1 0 0 0,5 111 1 0 0,2-139-376 0 0,1-1 0 0 0,2 0 0 0 0,1 0 0 0 0,1 0 1 0 0,2-1-1 0 0,1 0 0 0 0,2-1 0 0 0,29 52 1 0 0,-36-73-100 0 0,0 0 0 0 0,1 0 0 0 0,0-1 0 0 0,0 0-1 0 0,1 0 1 0 0,0-1 0 0 0,0 0 0 0 0,1 0 0 0 0,0-1 0 0 0,17 9 0 0 0,-14-9 3 0 0,0-1-1 0 0,1-1 1 0 0,-1 0 0 0 0,1-1-1 0 0,0 0 1 0 0,0-1-1 0 0,0 0 1 0 0,23-1-1 0 0,-8-2 39 0 0,0-1-1 0 0,1-2 1 0 0,-2-1-1 0 0,1-1 1 0 0,0-2-1 0 0,47-19 1 0 0,-26 5 86 0 0,0-2 1 0 0,74-50-1 0 0,-74 38-15 0 0,-2-1-1 0 0,-1-2 0 0 0,-2-3 1 0 0,45-53-1 0 0,-40 35 168 0 0,-2-3 1 0 0,67-120-1 0 0,-93 143-111 0 0,-1-1 0 0 0,14-44 0 0 0,-28 66-91 0 0,0-1 1 0 0,-1 0 0 0 0,-2 0 0 0 0,0 0-1 0 0,-1 0 1 0 0,0-1 0 0 0,-3-19 0 0 0,0 28-33 0 0,-1 0 1 0 0,0 1 0 0 0,-1-1 0 0 0,-1 1 0 0 0,0-1-1 0 0,0 1 1 0 0,-1 1 0 0 0,-1-1 0 0 0,1 1 0 0 0,-2 0 0 0 0,1 0-1 0 0,-1 0 1 0 0,-13-12 0 0 0,-4-2 106 0 0,-1 1 0 0 0,-1 1-1 0 0,-45-27 1 0 0,10 11-5 0 0,-2 3 1 0 0,-2 4-1 0 0,-1 1 0 0 0,-1 4 0 0 0,-114-28 0 0 0,35 25-120 0 0,120 26-45 0 0,-1 2 0 0 0,1 0 1 0 0,-45 5-1 0 0,58-2-60 0 0,1 1 1 0 0,-1 0-1 0 0,1 1 0 0 0,0 0 0 0 0,0 1 0 0 0,0 1 0 0 0,1-1 1 0 0,0 2-1 0 0,0 0 0 0 0,0 0 0 0 0,1 1 0 0 0,0 0 1 0 0,0 0-1 0 0,1 1 0 0 0,0 1 0 0 0,1 0 0 0 0,-9 13 1 0 0,8-9-50 0 0,0 0 1 0 0,1 0 0 0 0,1 1 0 0 0,0 0 0 0 0,2 0 0 0 0,-1 1 0 0 0,2-1 0 0 0,0 1 0 0 0,1 0 0 0 0,0 1 0 0 0,2-1 0 0 0,0 0 0 0 0,1 20 0 0 0,7 25-1997 0 0,7 2-4571 0 0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5.42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1091 0 11055 0 0,'-2'2'113'0'0,"0"0"0"0"0,0 1-1 0 0,0-1 1 0 0,0 1 0 0 0,0-1 0 0 0,0 1-1 0 0,1-1 1 0 0,-1 1 0 0 0,1 0-1 0 0,0 0 1 0 0,0 0 0 0 0,-2 5 0 0 0,-1 5 453 0 0,-228 600 4960 0 0,-47 114-4546 0 0,-63 258-406 0 0,162-210-663 0 0,174-748-170 0 0,-13 85 302 0 0,13-37-3419 0 0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6.43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12 7367 0 0,'0'-1'34'0'0,"0"1"0"0"0,1-1 0 0 0,-1 1 0 0 0,0-1 0 0 0,0 1 0 0 0,0-1 0 0 0,0 1 0 0 0,1-1 0 0 0,-1 1 0 0 0,0-1 0 0 0,1 1 0 0 0,-1-1 0 0 0,0 1 0 0 0,1 0 0 0 0,-1-1 0 0 0,0 1 0 0 0,1-1 0 0 0,-1 1 0 0 0,1 0 0 0 0,-1 0 0 0 0,1-1 0 0 0,-1 1 0 0 0,0 0 0 0 0,1-1 0 0 0,-1 1 0 0 0,1 0 0 0 0,0 0 0 0 0,-1 0 0 0 0,1 0 0 0 0,-1 0 0 0 0,1 0 0 0 0,-1 0 0 0 0,1 0 0 0 0,24-1 898 0 0,-16 2-612 0 0,15 0 134 0 0,-1 1 0 0 0,1 1 0 0 0,-1 1 0 0 0,0 1 0 0 0,-1 2 0 0 0,25 9-1 0 0,2 4 539 0 0,76 43-1 0 0,73 68 691 0 0,-142-92-1272 0 0,246 193 1070 0 0,-12 18-604 0 0,60 49-444 0 0,111 42-268 0 0,129-16 296 0 0,25-50 76 0 0,-487-224-499 0 0,78 37 89 0 0,-180-74-66 0 0,0 1 1 0 0,23 19-1 0 0,-48-34-74 0 0,0 1 0 0 0,0-1 0 0 0,-1 0 0 0 0,1 1 0 0 0,-1-1 0 0 0,1 1 1 0 0,0-1-1 0 0,-1 1 0 0 0,1-1 0 0 0,-1 1 0 0 0,1 0 0 0 0,-1-1 0 0 0,1 1 0 0 0,-1-1 0 0 0,0 1 0 0 0,1 0 0 0 0,-1 0 0 0 0,0-1 0 0 0,1 1 0 0 0,-1 0 0 0 0,0 0 0 0 0,0-1 0 0 0,0 1 0 0 0,0 0 0 0 0,0 0 1 0 0,0-1-1 0 0,0 1 0 0 0,0 0 0 0 0,0 0 0 0 0,0 0 0 0 0,0-1 0 0 0,0 1 0 0 0,0 0 0 0 0,-1 0 0 0 0,1-1 0 0 0,0 1 0 0 0,-1 0 0 0 0,1 0 0 0 0,-1-1 1 0 0,1 0 0 0 0,0 0 0 0 0,0 0 0 0 0,0 0 0 0 0,0 1 0 0 0,0-1 0 0 0,0 0 0 0 0,0 0 0 0 0,0 0-1 0 0,-1 0 1 0 0,1 0 0 0 0,0 0 0 0 0,0 0 0 0 0,0 0 0 0 0,0 0 0 0 0,0 0 0 0 0,0 0 0 0 0,0 0 0 0 0,-1 0 0 0 0,1 0 0 0 0,0 0 0 0 0,0 0 0 0 0,0 0 0 0 0,0 0-1 0 0,0 0 1 0 0,0 0 0 0 0,0 0 0 0 0,0-1 0 0 0,-1 1 0 0 0,1 0 0 0 0,0 0 0 0 0,0 0 0 0 0,0 0 0 0 0,0 0 0 0 0,0 0 0 0 0,0 0 0 0 0,0 0 0 0 0,0 0-1 0 0,0 0 1 0 0,0-1 0 0 0,0 1 0 0 0,-1 0 0 0 0,1 0 0 0 0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7.10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324 304 10591 0 0,'-1'-2'98'0'0,"0"0"0"0"0,-1 0 0 0 0,1 0 0 0 0,0 1 0 0 0,-1-1 0 0 0,1 1-1 0 0,-1-1 1 0 0,0 1 0 0 0,1 0 0 0 0,-1-1 0 0 0,0 1 0 0 0,0 0 0 0 0,1 0-1 0 0,-1 0 1 0 0,0 0 0 0 0,0 1 0 0 0,0-1 0 0 0,-1 0 0 0 0,1 1 0 0 0,0-1 0 0 0,0 1-1 0 0,0 0 1 0 0,0 0 0 0 0,-3 0 0 0 0,2 0 46 0 0,0 0 1 0 0,0 0 0 0 0,-1 0-1 0 0,1 0 1 0 0,0 1-1 0 0,0-1 1 0 0,0 1-1 0 0,0 0 1 0 0,0 0-1 0 0,0 0 1 0 0,0 0-1 0 0,0 1 1 0 0,-3 1-1 0 0,1 1 60 0 0,0-1 1 0 0,0 1-1 0 0,1 0 0 0 0,-1 0 0 0 0,1 1 0 0 0,-6 7 0 0 0,-1 5 101 0 0,1 0-1 0 0,0 1 1 0 0,-9 24 0 0 0,-5 20 47 0 0,3 1 1 0 0,-22 101 0 0 0,0 132 30 0 0,42-287-375 0 0,-3 31 106 0 0,2 71-1 0 0,2-100-104 0 0,1 0-1 0 0,0 0 1 0 0,1 0-1 0 0,1-1 1 0 0,0 1-1 0 0,0-1 1 0 0,1 0-1 0 0,0 1 1 0 0,0-1-1 0 0,1-1 1 0 0,10 14-1 0 0,-12-18-6 0 0,1-1 0 0 0,0 0 0 0 0,0 0-1 0 0,1 0 1 0 0,-1-1 0 0 0,1 0 0 0 0,-1 0 0 0 0,1 0 0 0 0,0 0-1 0 0,0-1 1 0 0,1 1 0 0 0,-1-1 0 0 0,0-1 0 0 0,1 1 0 0 0,-1-1-1 0 0,1 0 1 0 0,-1 0 0 0 0,1 0 0 0 0,0-1 0 0 0,-1 0-1 0 0,1 0 1 0 0,9-2 0 0 0,8-2 18 0 0,-1-1-1 0 0,1 0 0 0 0,-1-2 1 0 0,23-11-1 0 0,-34 14-4 0 0,32-13 172 0 0,0-2 1 0 0,74-47 0 0 0,-88 47-118 0 0,-2-1-1 0 0,-1-2 0 0 0,0 0 1 0 0,39-47-1 0 0,42-65 62 0 0,-76 94-36 0 0,-2-2 0 0 0,-2-1-1 0 0,-2-1 1 0 0,-2-2 0 0 0,-1 0 0 0 0,-3-1 0 0 0,24-87 0 0 0,-37 107 6 0 0,0-1 1 0 0,-2 1-1 0 0,-1-1 1 0 0,-1-1-1 0 0,-2-33 1 0 0,-1 48-50 0 0,0-1 1 0 0,-1 1-1 0 0,-1-1 1 0 0,-1 1-1 0 0,0 0 1 0 0,0 0-1 0 0,-2 0 0 0 0,0 1 1 0 0,0 0-1 0 0,-1 0 1 0 0,-14-20-1 0 0,15 26-35 0 0,0 0 1 0 0,-1 0-1 0 0,0 1 0 0 0,0 0 0 0 0,0 0 1 0 0,-1 1-1 0 0,1-1 0 0 0,-1 2 0 0 0,-16-8 1 0 0,11 7 7 0 0,0 0 0 0 0,-1 2 0 0 0,1-1 0 0 0,-1 2 1 0 0,-27-3-1 0 0,4 6 46 0 0,0 0 0 0 0,0 3 1 0 0,0 1-1 0 0,-38 10 0 0 0,28-4-54 0 0,1 2-1 0 0,1 2 0 0 0,0 2 1 0 0,0 2-1 0 0,2 2 0 0 0,-41 26 1 0 0,65-34-60 0 0,1 1 1 0 0,0 0 0 0 0,1 1-1 0 0,1 0 1 0 0,-27 35 0 0 0,34-38-104 0 0,0 1 0 0 0,1 0 1 0 0,0 0-1 0 0,1 1 0 0 0,1 0 1 0 0,0 0-1 0 0,1 1 0 0 0,0-1 1 0 0,-3 26-1 0 0,7-31-29 0 0,0 0 0 0 0,1 1 0 0 0,1 15 0 0 0,8 22-529 0 0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7.83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272 6 7831 0 0,'0'0'37'0'0,"-1"-1"0"0"0,1 1-1 0 0,-1-1 1 0 0,0 1 0 0 0,1-1-1 0 0,-1 1 1 0 0,0-1 0 0 0,0 1 0 0 0,1 0-1 0 0,-1-1 1 0 0,0 1 0 0 0,0 0-1 0 0,1 0 1 0 0,-1 0 0 0 0,0-1-1 0 0,0 1 1 0 0,0 0 0 0 0,1 0-1 0 0,-1 0 1 0 0,0 0 0 0 0,0 0-1 0 0,0 1 1 0 0,1-1 0 0 0,-2 0 0 0 0,0 1 101 0 0,0 0 0 0 0,0 0 0 0 0,-1 0 0 0 0,1 0 1 0 0,1 0-1 0 0,-1 1 0 0 0,0-1 0 0 0,-3 4 0 0 0,-3 4 419 0 0,0 0 0 0 0,-10 17 0 0 0,16-23-553 0 0,-15 25 576 0 0,1 1-1 0 0,1 1 1 0 0,2 0-1 0 0,-18 60 1 0 0,-18 133 953 0 0,-1 169-95 0 0,46-318-1159 0 0,4 1 0 0 0,2 0 0 0 0,16 93 1 0 0,-13-140-198 0 0,1 0 0 0 0,1-1 0 0 0,1 0 0 0 0,1 0 0 0 0,25 49 1 0 0,-28-66-54 0 0,1 0 1 0 0,-1 0-1 0 0,1-1 0 0 0,1 0 1 0 0,0-1-1 0 0,0 0 1 0 0,13 10-1 0 0,-13-13-10 0 0,-1 0-1 0 0,1 0 0 0 0,0-1 1 0 0,0 0-1 0 0,1-1 0 0 0,-1 0 1 0 0,1 0-1 0 0,0-1 0 0 0,0 0 1 0 0,13 2-1 0 0,-2-3 20 0 0,0-1 1 0 0,0-1-1 0 0,-1-1 0 0 0,1 0 0 0 0,0-2 1 0 0,-1 0-1 0 0,0-1 0 0 0,0-1 0 0 0,34-15 1 0 0,-13 1 33 0 0,-1-2 0 0 0,-1-1 1 0 0,48-38-1 0 0,-5-2 51 0 0,-4-5 0 0 0,-2-2 0 0 0,97-118 0 0 0,-133 138-81 0 0,-2-1 0 0 0,-2-2 1 0 0,-3-1-1 0 0,-2-2 0 0 0,-3-1 0 0 0,39-114 0 0 0,-58 144 11 0 0,-2 0-1 0 0,0 0 1 0 0,-2-1-1 0 0,-1 0 1 0 0,-1 1 0 0 0,-3-36-1 0 0,0 49-8 0 0,0 1 0 0 0,-1-1 0 0 0,-1 0 0 0 0,-1 1 0 0 0,0 0 0 0 0,0 0 0 0 0,-1 0 0 0 0,-1 0 0 0 0,0 1 0 0 0,-1 0 0 0 0,0 0 0 0 0,-1 1 0 0 0,0 0 0 0 0,-14-15 0 0 0,9 13 8 0 0,0 2 0 0 0,-1 0 1 0 0,0 1-1 0 0,-1 0 0 0 0,0 1 1 0 0,0 1-1 0 0,-32-13 0 0 0,25 14-3 0 0,-1 0-1 0 0,0 2 0 0 0,0 0 0 0 0,-1 1 1 0 0,-30 0-1 0 0,14 4-11 0 0,1 2-1 0 0,-1 2 1 0 0,1 1 0 0 0,0 2 0 0 0,1 2-1 0 0,-68 24 1 0 0,49-11-8 0 0,2 3-1 0 0,-95 57 1 0 0,117-61-52 0 0,1 2 1 0 0,1 1-1 0 0,1 2 1 0 0,1 1-1 0 0,-34 42 1 0 0,47-49-34 0 0,1 1 1 0 0,2 0-1 0 0,0 1 0 0 0,1 1 1 0 0,-17 45-1 0 0,24-53-251 0 0,1 0-1 0 0,0 1 1 0 0,1-1 0 0 0,0 1-1 0 0,1 0 1 0 0,1 0 0 0 0,1 0-1 0 0,0 0 1 0 0,1 0 0 0 0,5 23-1 0 0,11 18-6724 0 0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8.19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1427 132 6911 0 0,'-26'-123'832'0'0,"26"123"-775"0"0,0-1 0 0 0,0 1-1 0 0,0 0 1 0 0,0-1 0 0 0,0 1-1 0 0,0 0 1 0 0,0-1 0 0 0,0 1-1 0 0,0 0 1 0 0,0-1 0 0 0,0 1-1 0 0,-1 0 1 0 0,1 0 0 0 0,0-1-1 0 0,0 1 1 0 0,0 0-1 0 0,0-1 1 0 0,-1 1 0 0 0,1 0-1 0 0,0 0 1 0 0,0-1 0 0 0,0 1-1 0 0,-1 0 1 0 0,1 0 0 0 0,0 0-1 0 0,0-1 1 0 0,-1 1 0 0 0,1 0-1 0 0,0 0 1 0 0,-1 0 0 0 0,1 0-1 0 0,0 0 1 0 0,0-1 0 0 0,-1 1-1 0 0,1 0 1 0 0,0 0 0 0 0,-1 0-1 0 0,1 0 1 0 0,0 0 0 0 0,-1 0-1 0 0,1 0 1 0 0,0 0-1 0 0,-1 0 1 0 0,1 0 0 0 0,0 0-1 0 0,-1 1 1 0 0,1-1 0 0 0,0 0-1 0 0,0 0 1 0 0,-1 0 0 0 0,1 0-1 0 0,0 0 1 0 0,-1 0 0 0 0,1 1-1 0 0,-2 0 191 0 0,0 1 0 0 0,0-1 0 0 0,0 1 0 0 0,0 0-1 0 0,1 0 1 0 0,-1 0 0 0 0,-1 2 0 0 0,-8 13 753 0 0,1 1 1 0 0,-17 37-1 0 0,-9 46-13 0 0,26-74-716 0 0,-340 888 2925 0 0,220-580-2805 0 0,39-95-129 0 0,-236 515 183 0 0,153-420-547 0 0,126-244 32 0 0,39-73 14 0 0,-37 65-273 0 0,38-70 200 0 0,0-1 1 0 0,-1-1-1 0 0,0 0 1 0 0,-14 13-1 0 0,22-23 76 0 0,1 0 0 0 0,-1 0-1 0 0,0 0 1 0 0,0 0 0 0 0,0-1-1 0 0,0 1 1 0 0,0 0 0 0 0,0-1-1 0 0,0 1 1 0 0,0-1 0 0 0,-1 1-1 0 0,1-1 1 0 0,0 1 0 0 0,0-1-1 0 0,0 0 1 0 0,-1 1 0 0 0,1-1-1 0 0,0 0 1 0 0,0 0 0 0 0,0 0-1 0 0,-1 0 1 0 0,1 0 0 0 0,-2-1 0 0 0,2 1-17 0 0,0-1 0 0 0,0 0 1 0 0,0 0-1 0 0,0 1 1 0 0,0-1-1 0 0,0 0 0 0 0,0 0 1 0 0,1 0-1 0 0,-1 0 1 0 0,0 0-1 0 0,0 0 0 0 0,1 0 1 0 0,-1-1-1 0 0,1 1 1 0 0,-1 0-1 0 0,1 0 0 0 0,0 0 1 0 0,-1-1-1 0 0,1 1 0 0 0,0-2 1 0 0,-4-18-1023 0 0,4-7-127 0 0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8.6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 30 11055 0 0,'-6'-7'178'0'0,"5"4"-66"0"0,-1 1-1 0 0,0-1 0 0 0,0 1 1 0 0,0 0-1 0 0,0-1 0 0 0,0 1 1 0 0,-1 0-1 0 0,-2-2 0 0 0,5 4-110 0 0,0 1-1 0 0,0-1 1 0 0,0 0 0 0 0,0 0-1 0 0,0 0 1 0 0,1 0-1 0 0,-1 0 1 0 0,0 0-1 0 0,0 0 1 0 0,0 0-1 0 0,0 0 1 0 0,0 0 0 0 0,0 0-1 0 0,0 1 1 0 0,0-1-1 0 0,0 0 1 0 0,0 0-1 0 0,0 0 1 0 0,0 0-1 0 0,0 0 1 0 0,0 0 0 0 0,0 0-1 0 0,0 0 1 0 0,0 0-1 0 0,0 0 1 0 0,-1 1-1 0 0,1-1 1 0 0,0 0-1 0 0,0 0 1 0 0,0 0 0 0 0,0 0-1 0 0,0 0 1 0 0,0 0-1 0 0,0 0 1 0 0,0 0-1 0 0,0 0 1 0 0,0 0-1 0 0,0 0 1 0 0,0 0 0 0 0,0 0-1 0 0,0 0 1 0 0,-1 0-1 0 0,1 1 1 0 0,0-1-1 0 0,0 0 1 0 0,0 0-1 0 0,0 0 1 0 0,0 0 0 0 0,0 0-1 0 0,0 0 1 0 0,0 0-1 0 0,0 0 1 0 0,0 0-1 0 0,-1 0 1 0 0,1 0-1 0 0,0 0 1 0 0,0 0 0 0 0,0-1-1 0 0,6 12 235 0 0,-5-8-81 0 0,31 49 863 0 0,2-2 0 0 0,2-1 0 0 0,2-1 1 0 0,68 65-1 0 0,-47-60-330 0 0,2-2 1 0 0,2-2-1 0 0,72 40 1 0 0,405 193 930 0 0,-276-153-1282 0 0,121 97-69 0 0,-314-182-254 0 0,118 80-13 0 0,19 12 0 0 0,22 9 0 0 0,-95-58 0 0 0,-107-70 2 0 0,31 15 0 0 0,-50-28-8 0 0,1 0 1 0 0,-1 0-1 0 0,1-1 1 0 0,-1-1-1 0 0,1 0 1 0 0,0 0 0 0 0,17 1-1 0 0,-25-3-53 0 0,0 0 0 0 0,1 0 0 0 0,-1 0 0 0 0,0-1 1 0 0,0 1-1 0 0,0 0 0 0 0,0-1 0 0 0,0 1 0 0 0,0-1 0 0 0,0 0 0 0 0,0 0 0 0 0,0 0 0 0 0,0 0 0 0 0,3-2 0 0 0,-4 2-98 0 0,-1 0 1 0 0,1 0-1 0 0,0 0 0 0 0,0 0 0 0 0,-1 0 0 0 0,1 0 1 0 0,-1 0-1 0 0,1-1 0 0 0,-1 1 0 0 0,0 0 0 0 0,1 0 0 0 0,-1-1 1 0 0,0 1-1 0 0,0 0 0 0 0,0 0 0 0 0,0-1 0 0 0,0 1 0 0 0,0 0 1 0 0,0-1-1 0 0,0 1 0 0 0,0 0 0 0 0,-1 0 0 0 0,1-1 1 0 0,0 1-1 0 0,-2-2 0 0 0,-2-11-1202 0 0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9.56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531 90 4607 0 0,'-12'-13'444'0'0,"7"8"-142"0"0,1 0 0 0 0,-1 0-1 0 0,-9-6 1 0 0,5 5 88 0 0,0 0 0 0 0,-1 0 0 0 0,0 1-1 0 0,0 0 1 0 0,0 1 0 0 0,-1 0 0 0 0,-18-5 0 0 0,24 8-209 0 0,0 1 0 0 0,0-1 0 0 0,0 1 0 0 0,0 0 0 0 0,0 0 0 0 0,0 0 0 0 0,0 0 0 0 0,0 1 0 0 0,0 0 0 0 0,0 0 0 0 0,0 1 1 0 0,0-1-1 0 0,1 1 0 0 0,-1 0 0 0 0,0 0 0 0 0,1 1 0 0 0,0-1 0 0 0,0 1 0 0 0,-7 6 0 0 0,2-1 35 0 0,0 2 1 0 0,2-1-1 0 0,-1 1 1 0 0,1 1-1 0 0,0-1 1 0 0,1 1-1 0 0,0 0 0 0 0,1 0 1 0 0,-4 13-1 0 0,-3 14 434 0 0,-12 59 0 0 0,6 6-339 0 0,5 1-1 0 0,4-1 1 0 0,5 2 0 0 0,4-1-1 0 0,5 0 1 0 0,4 0 0 0 0,32 144-1 0 0,-31-202-233 0 0,3-1 0 0 0,19 46 0 0 0,-25-73-44 0 0,1-1 1 0 0,1 0 0 0 0,0-1-1 0 0,1 0 1 0 0,1 0 0 0 0,1-1-1 0 0,24 26 1 0 0,-29-36-20 0 0,-1 1 0 0 0,1-1 0 0 0,0-1-1 0 0,0 1 1 0 0,1-1 0 0 0,-1 0 0 0 0,1-1 0 0 0,0 0-1 0 0,0 0 1 0 0,0-1 0 0 0,14 3 0 0 0,-11-4 0 0 0,1 0 0 0 0,0-1-1 0 0,0 0 1 0 0,-1 0 0 0 0,1-2 0 0 0,0 1 0 0 0,18-6 0 0 0,-7-1 19 0 0,1-1 1 0 0,-2-1-1 0 0,1-1 0 0 0,-1-1 1 0 0,-1 0-1 0 0,0-2 1 0 0,26-22-1 0 0,-4-3 54 0 0,-1-1 1 0 0,-2-2-1 0 0,-2-1 0 0 0,51-77 0 0 0,-50 58-4 0 0,-3-1-1 0 0,-2-2 0 0 0,29-83 1 0 0,-49 110-58 0 0,-2 0 0 0 0,-1-1 0 0 0,-3-1 0 0 0,0 1 0 0 0,-3-1 0 0 0,-2-1 0 0 0,-1 1 0 0 0,-2 0 0 0 0,-8-63 0 0 0,5 82 25 0 0,-1 0 0 0 0,-1 1 0 0 0,-1 0 0 0 0,-1 0 0 0 0,0 0 0 0 0,-2 1 0 0 0,0 0 0 0 0,-1 1 0 0 0,-1 0-1 0 0,-1 0 1 0 0,0 2 0 0 0,-1-1 0 0 0,-1 1 0 0 0,-1 1 0 0 0,0 1 0 0 0,-1 0 0 0 0,-18-12 0 0 0,10 10-23 0 0,-2 2 0 0 0,1 0 0 0 0,-1 2 0 0 0,-1 1 0 0 0,0 1 1 0 0,-1 1-1 0 0,0 2 0 0 0,0 0 0 0 0,0 2 0 0 0,-1 1 0 0 0,0 2 0 0 0,-35 1 0 0 0,32 2-1 0 0,0 1-1 0 0,0 2 0 0 0,0 1 0 0 0,1 2 0 0 0,-1 1 0 0 0,2 1 1 0 0,-1 2-1 0 0,1 1 0 0 0,1 1 0 0 0,-50 32 0 0 0,58-30-70 0 0,1 0-1 0 0,1 1 0 0 0,1 1 1 0 0,0 1-1 0 0,2 1 0 0 0,0 1 1 0 0,1 0-1 0 0,0 0 0 0 0,2 2 1 0 0,1 0-1 0 0,0 0 0 0 0,-14 43 1 0 0,15-34-237 0 0,2 2 0 0 0,2-1 1 0 0,0 1-1 0 0,3 0 0 0 0,0 1 0 0 0,2-1 1 0 0,2 0-1 0 0,1 1 0 0 0,6 35 1 0 0,7 22-6685 0 0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0.23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298 387 10591 0 0,'-10'-5'341'0'0,"-26"-14"329"0"0,34 18-655 0 0,0 0-1 0 0,0 0 1 0 0,0 0 0 0 0,-1 1-1 0 0,1-1 1 0 0,0 1 0 0 0,-1 0-1 0 0,1-1 1 0 0,0 1 0 0 0,-1 0-1 0 0,1 0 1 0 0,0 1 0 0 0,-4 0-1 0 0,4-1 62 0 0,1 1-1 0 0,0 0 0 0 0,-1-1 0 0 0,1 1 1 0 0,0 0-1 0 0,0 0 0 0 0,0 0 0 0 0,0 0 1 0 0,0 1-1 0 0,0-1 0 0 0,0 0 0 0 0,0 0 1 0 0,0 0-1 0 0,0 2 0 0 0,-11 23 681 0 0,8-15-530 0 0,-12 29 400 0 0,2 0 1 0 0,2 0 0 0 0,2 1-1 0 0,-6 44 1 0 0,-9 172 1025 0 0,20 10-443 0 0,8-206-1036 0 0,3 0 0 0 0,18 81 0 0 0,-20-123-145 0 0,1-1-1 0 0,1 1 0 0 0,1-1 1 0 0,0-1-1 0 0,20 34 0 0 0,-23-45-21 0 0,1 1 0 0 0,-1-1 0 0 0,1 0 0 0 0,1 0 0 0 0,-1 0-1 0 0,1-1 1 0 0,0 0 0 0 0,1 0 0 0 0,-1-1 0 0 0,1 1 0 0 0,0-1 0 0 0,0-1-1 0 0,0 1 1 0 0,0-1 0 0 0,0 0 0 0 0,1-1 0 0 0,9 2 0 0 0,-2-2-5 0 0,0-1 0 0 0,0 0 0 0 0,0-2 0 0 0,0 1 0 0 0,0-2 0 0 0,0 0 0 0 0,0-1 0 0 0,0 0 0 0 0,18-7 0 0 0,3-3 5 0 0,-1-2 0 0 0,52-30 0 0 0,-4-5 93 0 0,-2-4 0 0 0,-2-3 0 0 0,-3-4 0 0 0,-3-2 0 0 0,-3-4 0 0 0,103-125 0 0 0,17-70 47 0 0,-167 223-67 0 0,-1-1-1 0 0,-1-1 1 0 0,-3-1-1 0 0,-1 0 1 0 0,11-47-1 0 0,-24 72-20 0 0,-1 0 1 0 0,0 0-1 0 0,-1 0 1 0 0,-1 0-1 0 0,-1-28 0 0 0,-2 33-6 0 0,0 0 0 0 0,0-1 0 0 0,-1 1-1 0 0,0 1 1 0 0,-1-1 0 0 0,-1 0 0 0 0,0 1-1 0 0,-10-18 1 0 0,5 14-16 0 0,-1 0 0 0 0,-1 0 1 0 0,-1 1-1 0 0,0 1 0 0 0,0 0 0 0 0,-1 0 0 0 0,-1 2 0 0 0,0 0 0 0 0,-1 0 1 0 0,0 2-1 0 0,0 0 0 0 0,-24-10 0 0 0,7 7 0 0 0,0 1 1 0 0,-1 1-1 0 0,0 1 0 0 0,0 3 1 0 0,-62-5-1 0 0,55 10-25 0 0,1 2 1 0 0,-1 1-1 0 0,1 2 0 0 0,-1 2 0 0 0,2 2 1 0 0,-1 2-1 0 0,-38 14 0 0 0,17-1 3 0 0,1 3-1 0 0,2 2 1 0 0,-89 58-1 0 0,98-53-96 0 0,2 2-1 0 0,1 1 1 0 0,2 3-1 0 0,-67 76 1 0 0,99-101-219 0 0,1 1 0 0 0,1 0 0 0 0,0 0-1 0 0,1 1 1 0 0,1 0 0 0 0,-11 28 0 0 0,2 21-7326 0 0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1.10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144 5 6447 0 0,'-7'-2'302'0'0,"0"1"-1"0"0,-1 0 0 0 0,1 0 0 0 0,-1 1 0 0 0,1 0 0 0 0,0 1 0 0 0,-1-1 0 0 0,-11 4 0 0 0,15-3-153 0 0,1 0-1 0 0,0 0 0 0 0,0 1 0 0 0,-1-1 0 0 0,1 1 1 0 0,0 0-1 0 0,0 0 0 0 0,1 0 0 0 0,-1 0 0 0 0,0 0 1 0 0,1 0-1 0 0,-1 1 0 0 0,1 0 0 0 0,0-1 0 0 0,0 1 1 0 0,0 0-1 0 0,0 0 0 0 0,0 0 0 0 0,1 0 0 0 0,-2 4 1 0 0,0 1 91 0 0,1 0 1 0 0,0 0-1 0 0,1 0 1 0 0,-1 0-1 0 0,2 1 1 0 0,-1-1-1 0 0,1 0 1 0 0,0 1-1 0 0,1-1 1 0 0,2 11 0 0 0,3 9 533 0 0,17 46 1 0 0,89 220 1932 0 0,-19-55-1360 0 0,99 341 157 0 0,-141-392-1322 0 0,29 216-1 0 0,-55-199-139 0 0,-9 2 1 0 0,-14 317-1 0 0,-9-387-54 0 0,-13 213-409 0 0,17-313-138 0 0,3 41-1 0 0,0-76 470 0 0,0 0-1 0 0,0 0 0 0 0,0 0 1 0 0,1 0-1 0 0,-1-1 1 0 0,1 1-1 0 0,-1 0 0 0 0,1 0 1 0 0,0 0-1 0 0,0 0 1 0 0,0 0-1 0 0,2 2 0 0 0,-3-4 53 0 0,0 1 0 0 0,1-1 0 0 0,-1 0 0 0 0,0 0-1 0 0,0 1 1 0 0,1-1 0 0 0,-1 0 0 0 0,0 0 0 0 0,1 0-1 0 0,-1 0 1 0 0,0 0 0 0 0,1 1 0 0 0,-1-1-1 0 0,0 0 1 0 0,1 0 0 0 0,-1 0 0 0 0,1 0 0 0 0,-1 0-1 0 0,0 0 1 0 0,1 0 0 0 0,-1 0 0 0 0,0 0 0 0 0,1 0-1 0 0,-1 0 1 0 0,1-1 0 0 0,0 1-60 0 0,0-1-1 0 0,0 1 1 0 0,0-1-1 0 0,0 0 1 0 0,0 0 0 0 0,0 1-1 0 0,0-1 1 0 0,-1 0 0 0 0,1 0-1 0 0,0 0 1 0 0,1-2 0 0 0,5-9-894 0 0,0 0 0 0 0,9-24 0 0 0,2-10-526 0 0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1.49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38 127 3679 0 0,'-37'-85'851'0'0,"37"83"-640"0"0,1 0-1 0 0,-1 0 1 0 0,1 1 0 0 0,0-1-1 0 0,0 1 1 0 0,0-1 0 0 0,2-2-1 0 0,-1 1 23 0 0,0 1-1 0 0,0 0 0 0 0,1 0 1 0 0,-1 0-1 0 0,1 0 0 0 0,-1 0 1 0 0,1 1-1 0 0,0-1 0 0 0,0 1 1 0 0,0 0-1 0 0,0-1 0 0 0,0 1 1 0 0,0 1-1 0 0,0-1 0 0 0,0 0 1 0 0,0 1-1 0 0,0-1 0 0 0,0 1 1 0 0,1 0-1 0 0,-1 0 0 0 0,0 0 1 0 0,0 1-1 0 0,0-1 0 0 0,6 2 1 0 0,4 2 308 0 0,0 0-1 0 0,-1 1 1 0 0,0 0 0 0 0,19 11-1 0 0,86 51 1709 0 0,112 58-162 0 0,-113-75-1692 0 0,1-6 0 0 0,2-5 1 0 0,1-5-1 0 0,2-5 0 0 0,246 25 0 0 0,-88-50-186 0 0,0-23-46 0 0,32-2-34 0 0,-21 16-118 0 0,0 21 130 0 0,-249-12-92 0 0,1 0-23 0 0,0 2 1 0 0,82 21-1 0 0,-112-23-27 0 0,14 5 4 0 0,-25-8-5 0 0,-1 0 1 0 0,1-1 0 0 0,-1 1 0 0 0,1 0 0 0 0,-1 0 0 0 0,1 0 0 0 0,-1 1-1 0 0,0-1 1 0 0,0 0 0 0 0,1 0 0 0 0,-1 1 0 0 0,0-1 0 0 0,1 3 0 0 0,-2-4-5 0 0,0 0 1 0 0,0 0 0 0 0,0 0 0 0 0,1 1-1 0 0,-1-1 1 0 0,0 0 0 0 0,0 0 0 0 0,0 1-1 0 0,0-1 1 0 0,0 0 0 0 0,0 0 0 0 0,0 1-1 0 0,0-1 1 0 0,0 0 0 0 0,0 0 0 0 0,0 1 0 0 0,0-1-1 0 0,0 0 1 0 0,0 0 0 0 0,0 1 0 0 0,0-1-1 0 0,0 0 1 0 0,0 0 0 0 0,0 0 0 0 0,0 1-1 0 0,0-1 1 0 0,-1 0 0 0 0,1 0 0 0 0,0 1-1 0 0,0-1 1 0 0,0 0 0 0 0,0 0 0 0 0,-1 0 0 0 0,1 1-1 0 0,0-1 1 0 0,0 0 0 0 0,0 0 0 0 0,-1 0-1 0 0,-12 2-492 0 0,-12-5-474 0 0,3-4-851 0 0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2.11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105 1757 7831 0 0,'-49'-18'832'0'0,"45"15"-647"0"0,-1 1-1 0 0,1 0 0 0 0,0-1 1 0 0,-1 0-1 0 0,1 0 0 0 0,1 0 1 0 0,-1 0-1 0 0,0 0 0 0 0,1-1 1 0 0,-1 0-1 0 0,-3-6 0 0 0,6 9-118 0 0,1 0-1 0 0,-1 0 1 0 0,1 0-1 0 0,-1 0 0 0 0,1 0 1 0 0,0 0-1 0 0,0 0 1 0 0,-1 0-1 0 0,1 0 0 0 0,0 0 1 0 0,0 0-1 0 0,0 0 1 0 0,0 0-1 0 0,0 0 1 0 0,0 0-1 0 0,0 0 0 0 0,1 0 1 0 0,-1 0-1 0 0,0 0 1 0 0,0 0-1 0 0,1 0 0 0 0,0-2 1 0 0,0 1 31 0 0,0 1 0 0 0,1-1 1 0 0,-1 0-1 0 0,1 1 0 0 0,0-1 1 0 0,-1 0-1 0 0,1 1 0 0 0,0 0 0 0 0,0-1 1 0 0,2 0-1 0 0,6-3 197 0 0,0 1 0 0 0,0 0 0 0 0,15-4 0 0 0,-24 8-283 0 0,410-89 2804 0 0,-14 4-1428 0 0,81-68-130 0 0,-8-29-343 0 0,395-205 90 0 0,-549 240-763 0 0,152-64 67 0 0,5 25-16 0 0,-59 32 132 0 0,-324 121-18 0 0,-85 32-368 0 0,4-2-18 0 0,-9 3-20 0 0,0 0 0 0 0,0 0 0 0 0,0 0 0 0 0,0 0 0 0 0,0 0 0 0 0,1 0 0 0 0,-1 0 0 0 0,0 0 0 0 0,0-1 0 0 0,0 1 0 0 0,0 0 0 0 0,1 0 0 0 0,-1 0 0 0 0,0 0 0 0 0,0 0 0 0 0,0 0 0 0 0,0 0 0 0 0,1 0 0 0 0,-1 0 0 0 0,0 0 0 0 0,0 0 0 0 0,0 1 0 0 0,0-1 0 0 0,0 0 0 0 0,1 0 0 0 0,-1 0 0 0 0,0 0 0 0 0,0 0 0 0 0,0 0 0 0 0,0 0 0 0 0,0 0 0 0 0,0 0 0 0 0,1 0 0 0 0,-1 1 0 0 0,0-1 0 0 0,0 0 0 0 0,0 0 0 0 0,0 0 0 0 0,0 0 0 0 0,0 0 0 0 0,0 1 0 0 0,0-1 0 0 0,0 0 0 0 0,0 0 0 0 0,1 0 0 0 0,-1 0 0 0 0,0 0 0 0 0,0 1 0 0 0,0-1 0 0 0,0 0 0 0 0,0 0 0 0 0,0 0 0 0 0,0 0 0 0 0,0 1 0 0 0,0-1 0 0 0,0 0 0 0 0,-1 0 0 0 0,-1 3 0 0 0,-84 71-1197 0 0,26-24-80 0 0,45-35-145 0 0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2.72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484 376 8751 0 0,'-14'-18'418'0'0,"-39"-46"128"0"0,52 64-520 0 0,0-1 0 0 0,1 0 1 0 0,-1 1-1 0 0,0-1 0 0 0,0 1 0 0 0,0-1 0 0 0,0 1 0 0 0,0 0 0 0 0,0-1 0 0 0,0 1 0 0 0,0 0 0 0 0,0 0 0 0 0,0 0 0 0 0,-1-1 0 0 0,1 1 0 0 0,0 0 0 0 0,0 0 0 0 0,0 1 0 0 0,0-1 0 0 0,0 0 0 0 0,0 0 1 0 0,-2 1-1 0 0,-23 11 918 0 0,25-12-884 0 0,-8 6 230 0 0,0 0-1 0 0,1 1 0 0 0,-1 0 1 0 0,1 0-1 0 0,1 0 0 0 0,-1 1 1 0 0,1 0-1 0 0,1 1 0 0 0,0 0 1 0 0,-9 15-1 0 0,-2 9 358 0 0,-22 62 1 0 0,8-2 22 0 0,4 0 0 0 0,-28 177 0 0 0,49-215-547 0 0,1 0 1 0 0,3 0-1 0 0,3-1 0 0 0,7 60 0 0 0,-6-99-99 0 0,1-1-1 0 0,0 0 0 0 0,1-1 1 0 0,0 1-1 0 0,1-1 0 0 0,0 1 1 0 0,2-2-1 0 0,13 24 0 0 0,-15-29-13 0 0,1 0 0 0 0,0 0 0 0 0,0-1 0 0 0,0 0 0 0 0,1 0-1 0 0,-1 0 1 0 0,1-1 0 0 0,1 0 0 0 0,-1-1 0 0 0,1 1 0 0 0,0-2 0 0 0,0 1 0 0 0,0-1-1 0 0,0 0 1 0 0,12 2 0 0 0,-1-1 16 0 0,1-2-1 0 0,-1 0 0 0 0,1-2 1 0 0,-1 0-1 0 0,0-1 1 0 0,1-1-1 0 0,-1 0 1 0 0,0-2-1 0 0,0 0 0 0 0,0-1 1 0 0,26-12-1 0 0,1-2 72 0 0,-2-3 0 0 0,0-2-1 0 0,53-38 1 0 0,-44 25 48 0 0,-2-2 1 0 0,-1-2-1 0 0,-3-3 0 0 0,63-72 0 0 0,-86 86-93 0 0,-2-2 0 0 0,0 0 0 0 0,23-49-1 0 0,-33 55-14 0 0,-1 0 1 0 0,-2-1-1 0 0,0 0 0 0 0,-2-1 0 0 0,5-35 0 0 0,-10 46 8 0 0,-1 0-1 0 0,0 0 0 0 0,-2-1 1 0 0,0 1-1 0 0,0 0 0 0 0,-2 0 1 0 0,0 0-1 0 0,-10-28 0 0 0,5 23 55 0 0,-1 1 0 0 0,-1 1 0 0 0,-1-1-1 0 0,-1 2 1 0 0,-26-35 0 0 0,13 25 69 0 0,-1 0-1 0 0,-55-45 1 0 0,-67-31-39 0 0,91 71-46 0 0,-84-38 0 0 0,114 60-57 0 0,-1 2 1 0 0,0 1 0 0 0,0 1-1 0 0,-1 1 1 0 0,-44-5-1 0 0,60 12-23 0 0,0-1-1 0 0,0 2 1 0 0,1 0-1 0 0,-1 0 1 0 0,1 1-1 0 0,-1 1 0 0 0,1 0 1 0 0,0 0-1 0 0,-23 11 1 0 0,20-7-13 0 0,1 2 0 0 0,0-1 0 0 0,1 2 0 0 0,0-1 0 0 0,0 2 0 0 0,-22 23 0 0 0,14-8-58 0 0,1 0 1 0 0,1 2-1 0 0,2 0 0 0 0,0 1 1 0 0,2 1-1 0 0,1 0 0 0 0,-9 33 1 0 0,13-34-291 0 0,2 2 1 0 0,1-1-1 0 0,1 1 0 0 0,-3 56 1 0 0,8-50-2530 0 0,9 69 1 0 0,9-2-3348 0 0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3.38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306 256 11519 0 0,'-4'-3'418'0'0,"-6"-3"225"0"0,10 6-638 0 0,0 0-1 0 0,0 0 1 0 0,-1 0 0 0 0,1 0 0 0 0,0 0 0 0 0,0 0 0 0 0,0 0 0 0 0,0 0 0 0 0,-1 0 0 0 0,1 0-1 0 0,0 0 1 0 0,0 0 0 0 0,0 0 0 0 0,0 0 0 0 0,-1 0 0 0 0,1 0 0 0 0,0 0 0 0 0,0 0 0 0 0,0 0-1 0 0,0 0 1 0 0,-1 0 0 0 0,1 1 0 0 0,0-1 0 0 0,0 0 0 0 0,0 0 0 0 0,0 0 0 0 0,0 0 0 0 0,0 0-1 0 0,0 0 1 0 0,-1 1 0 0 0,1-1 0 0 0,0 0 0 0 0,0 0 0 0 0,0 0 0 0 0,0 0 0 0 0,0 1 0 0 0,0-1 0 0 0,0 0-1 0 0,0 0 1 0 0,0 0 0 0 0,0 0 0 0 0,0 1 0 0 0,0-1 0 0 0,0 0 0 0 0,0 0 0 0 0,0 0 0 0 0,0 0-1 0 0,0 1 1 0 0,0-1 0 0 0,0 0 0 0 0,0 0 0 0 0,0 4 150 0 0,-1 0 0 0 0,0 0-1 0 0,0 0 1 0 0,0-1 0 0 0,0 1 0 0 0,-1 0 0 0 0,0-1-1 0 0,1 1 1 0 0,-1-1 0 0 0,0 0 0 0 0,-1 1 0 0 0,-3 3 0 0 0,-5 9 199 0 0,-9 19 606 0 0,-27 66 1 0 0,-6 43 458 0 0,12-16-725 0 0,-37 201 1 0 0,72-287-646 0 0,1-1-1 0 0,3 1 1 0 0,4 75 0 0 0,-1-101-40 0 0,1 0 1 0 0,1 1-1 0 0,1-1 1 0 0,0 0-1 0 0,0 0 1 0 0,2-1-1 0 0,13 28 1 0 0,-15-35-3 0 0,1-1 1 0 0,0 1-1 0 0,1-1 1 0 0,-1 0 0 0 0,1-1-1 0 0,0 1 1 0 0,1-1-1 0 0,0 0 1 0 0,0-1 0 0 0,0 0-1 0 0,1 0 1 0 0,-1 0-1 0 0,1-1 1 0 0,0 0 0 0 0,0-1-1 0 0,11 4 1 0 0,-2-3 7 0 0,1 0 0 0 0,-1-2 0 0 0,1 0 0 0 0,0-1 0 0 0,-1 0 0 0 0,1-1 0 0 0,0-2 0 0 0,0 1 0 0 0,27-8 0 0 0,-3-2 45 0 0,0-2-1 0 0,70-32 0 0 0,-63 21 21 0 0,-2-2-1 0 0,-1-1 1 0 0,-1-3 0 0 0,-2-2 0 0 0,49-45 0 0 0,-45 32-35 0 0,-3-1 0 0 0,-2-2 1 0 0,-2-2-1 0 0,37-61 0 0 0,-49 63 125 0 0,44-96-1 0 0,-60 113-95 0 0,-1-1 0 0 0,-1 0 0 0 0,-2 0-1 0 0,7-49 1 0 0,-14 60-57 0 0,-1 0 0 0 0,0 0 0 0 0,-1 0 0 0 0,-2 0 0 0 0,0 0 0 0 0,-1 0 0 0 0,-1 1 0 0 0,-1 0 0 0 0,-1 0 0 0 0,0 0 0 0 0,-2 1-1 0 0,0 0 1 0 0,-1 1 0 0 0,-1 0 0 0 0,-1 1 0 0 0,-16-19 0 0 0,12 17-1 0 0,-1 0 0 0 0,-1 1 0 0 0,-1 1 0 0 0,-1 1 0 0 0,0 1 0 0 0,-1 0 0 0 0,0 2 0 0 0,-1 0 0 0 0,-1 2 0 0 0,0 0 0 0 0,0 2 0 0 0,-1 0 0 0 0,-27-5 0 0 0,19 8-41 0 0,0 1 0 0 0,-1 2-1 0 0,0 1 1 0 0,0 1 0 0 0,0 2 0 0 0,1 2-1 0 0,-1 1 1 0 0,1 1 0 0 0,0 2 0 0 0,0 1-1 0 0,0 1 1 0 0,1 2 0 0 0,1 1 0 0 0,-54 31-1 0 0,71-35-114 0 0,0 1-1 0 0,1 0 0 0 0,0 1 0 0 0,1 1 0 0 0,1 0 0 0 0,-1 0 0 0 0,2 1 0 0 0,-11 16 0 0 0,5-4-353 0 0,1 0 0 0 0,2 1-1 0 0,-15 40 1 0 0,4 3-898 0 0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3.90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785 6 10135 0 0,'-20'-3'157'0'0,"-1"1"-1"0"0,1 1 1 0 0,-1 1 0 0 0,1 1-1 0 0,0 1 1 0 0,-40 8-1 0 0,56-8-121 0 0,1-1-1 0 0,-1 0 0 0 0,0 1 1 0 0,0 0-1 0 0,1 0 0 0 0,-1 0 0 0 0,1 0 1 0 0,0 1-1 0 0,-5 4 0 0 0,-7 5 247 0 0,-213 184 2695 0 0,197-165-2550 0 0,2 1 1 0 0,1 2-1 0 0,2 0 0 0 0,1 2 0 0 0,-20 39 1 0 0,21-25-246 0 0,3 0 0 0 0,1 1 0 0 0,3 1 0 0 0,2 1 0 0 0,2 0 0 0 0,3 1 0 0 0,2 0 0 0 0,3 1 0 0 0,2 105 0 0 0,4-128-64 0 0,2 1 0 0 0,1-1 0 0 0,2 0 0 0 0,1 0 0 0 0,1-1 0 0 0,23 56 0 0 0,-25-73-55 0 0,1-1-1 0 0,1 0 1 0 0,1 0-1 0 0,-1-1 0 0 0,2 0 1 0 0,0 0-1 0 0,12 11 0 0 0,-13-15-24 0 0,1-1 0 0 0,0 1 0 0 0,0-1 0 0 0,1-1 0 0 0,0 0 0 0 0,0-1 0 0 0,0 0 0 0 0,1-1 0 0 0,20 6 0 0 0,-14-7 21 0 0,0 0-1 0 0,0-1 0 0 0,0-2 0 0 0,0 1 1 0 0,0-2-1 0 0,22-3 0 0 0,-6-2 84 0 0,1-1 0 0 0,39-14 0 0 0,-39 9-64 0 0,-2-2 0 0 0,0-2 0 0 0,0-1 0 0 0,-1-1 0 0 0,-2-2 0 0 0,0-1 0 0 0,-1-1 0 0 0,-1-1 0 0 0,-1-2 0 0 0,45-53 0 0 0,-45 44-58 0 0,-2 0 1 0 0,-2-2 0 0 0,-1-1 0 0 0,-1 0-1 0 0,-3-2 1 0 0,-1 0 0 0 0,-1-1-1 0 0,19-83 1 0 0,-31 102 5 0 0,-1 0 0 0 0,0 0 0 0 0,-1-37 0 0 0,-3 46 6 0 0,0 0 0 0 0,-1 1-1 0 0,0-1 1 0 0,0 1 0 0 0,-2 0-1 0 0,1-1 1 0 0,-1 1-1 0 0,-8-14 1 0 0,2 9-16 0 0,0 0 0 0 0,-1 1 0 0 0,-1 0 1 0 0,0 1-1 0 0,-1 0 0 0 0,0 1 0 0 0,-1 1 0 0 0,-25-18 0 0 0,3 7 0 0 0,-1 1 0 0 0,-66-28 0 0 0,62 32 3 0 0,1 3 0 0 0,-2 1 0 0 0,0 2 0 0 0,-85-13 0 0 0,106 23-38 0 0,0 1 0 0 0,-1 0 0 0 0,1 2 0 0 0,0 0 0 0 0,0 2 0 0 0,0 0 0 0 0,0 1 0 0 0,0 1 0 0 0,1 1 0 0 0,-1 1 0 0 0,2 1 0 0 0,-24 12 0 0 0,33-14-127 0 0,-1 0 0 0 0,2 1 1 0 0,-1 1-1 0 0,1 0 0 0 0,0 0 1 0 0,-10 11-1 0 0,12-10-1283 0 0,1-1-1 0 0,0 1 1 0 0,-10 19 0 0 0,-2 20-5609 0 0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8.72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432 3653 4607 0 0,'-1'0'72'0'0,"1"0"0"0"0,-1 0 0 0 0,0-1-1 0 0,0 1 1 0 0,1 0 0 0 0,-1 0 0 0 0,0-1-1 0 0,1 1 1 0 0,-1 0 0 0 0,0-1-1 0 0,1 1 1 0 0,-1-1 0 0 0,1 1 0 0 0,-1-1-1 0 0,0 1 1 0 0,1-1 0 0 0,-1 1 0 0 0,1-1-1 0 0,0 0 1 0 0,-1 1 0 0 0,1-1 0 0 0,-1 0-1 0 0,1 1 1 0 0,-1-2 0 0 0,-5-21 1034 0 0,4 15-459 0 0,-8-32 812 0 0,3-1 1 0 0,1-1-1 0 0,-1-66 0 0 0,4 45-819 0 0,-8-223 976 0 0,7 111-1142 0 0,-26-452 523 0 0,-27 2-788 0 0,-59-207-318 0 0,36 400-30 0 0,64 365 139 0 0,-17-82 0 0 0,4 27 124 0 0,90 213-2042 0 0,-45-68 1168 0 0,-2-2-463 0 0,20 22 1 0 0,-5-19 77 0 0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9.26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 2076 7367 0 0,'0'0'25'0'0,"0"0"-1"0"0,0 0 0 0 0,-1 0 1 0 0,1 1-1 0 0,0-1 1 0 0,-1 0-1 0 0,1 0 0 0 0,0 0 1 0 0,0 1-1 0 0,-1-1 0 0 0,1 0 1 0 0,0 0-1 0 0,0 1 0 0 0,0-1 1 0 0,-1 0-1 0 0,1 1 1 0 0,0-1-1 0 0,0 0 0 0 0,0 1 1 0 0,0-1-1 0 0,0 0 0 0 0,0 1 1 0 0,-1-1-1 0 0,1 0 1 0 0,0 1-1 0 0,0-1 0 0 0,0 0 1 0 0,0 1-1 0 0,0-1 0 0 0,0 0 1 0 0,0 1-1 0 0,1-1 0 0 0,-1 0 1 0 0,0 1-1 0 0,0-1 1 0 0,14 4 249 0 0,-10-4-162 0 0,7 1 122 0 0,1-1-1 0 0,-1-1 1 0 0,0 0-1 0 0,1 0 1 0 0,-1-1-1 0 0,18-6 1 0 0,23-9 372 0 0,-1-1-1 0 0,-1-3 1 0 0,-1-2-1 0 0,46-30 1 0 0,334-222 1644 0 0,-132 79-1331 0 0,393-282 60 0 0,-404 251-796 0 0,184-137 419 0 0,75 26 282 0 0,-522 324-828 0 0,1 2-1 0 0,1 0 0 0 0,46-14 1 0 0,-67 25-58 0 0,0 0 0 0 0,0 1 1 0 0,0-1-1 0 0,1 1 0 0 0,6 0 1 0 0,-10 0-11 0 0,-1 0 0 0 0,1 0 0 0 0,0 0 0 0 0,-1 0 0 0 0,1 0 0 0 0,-1 1 0 0 0,1-1 0 0 0,0 0 0 0 0,-1 0 0 0 0,1 0 0 0 0,-1 0 0 0 0,1 1 0 0 0,-1-1 0 0 0,1 0 0 0 0,-1 1 0 0 0,1-1 0 0 0,-1 0 0 0 0,1 1 0 0 0,-1-1 0 0 0,1 1 0 0 0,-1-1 0 0 0,1 1 0 0 0,-1-1 1 0 0,0 1-1 0 0,1-1 0 0 0,-1 1 0 0 0,0-1 0 0 0,0 1 0 0 0,1-1 0 0 0,-1 1 0 0 0,0-1 0 0 0,0 1 0 0 0,0 0 0 0 0,0-1 0 0 0,0 1 0 0 0,0-1 0 0 0,0 1 0 0 0,0 0 0 0 0,0-1 0 0 0,0 1 0 0 0,0-1 0 0 0,0 1 0 0 0,0 0 0 0 0,0-1 0 0 0,0 1 0 0 0,-1-1 0 0 0,1 1 0 0 0,0 0 1 0 0,-1 0-1 0 0,-2 4-496 0 0,0 1 0 0 0,0-1 0 0 0,-8 10 0 0 0,-1 1-323 0 0,0 4-240 0 0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9.95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264 434 7367 0 0,'0'0'568'0'0,"0"0"-373"0"0,-1 0-161 0 0,1 1 1 0 0,-1-1-1 0 0,1 0 0 0 0,0 1 1 0 0,-1-1-1 0 0,1 1 0 0 0,-1-1 1 0 0,1 1-1 0 0,0-1 1 0 0,-1 1-1 0 0,1-1 0 0 0,0 1 1 0 0,0-1-1 0 0,-1 1 0 0 0,1-1 1 0 0,0 1-1 0 0,0 0 0 0 0,0-1 1 0 0,0 1-1 0 0,0 0 0 0 0,0-1 5 0 0,-12 59 1573 0 0,-5 70-1 0 0,11-75-1197 0 0,5-44-358 0 0,-46 521 1858 0 0,48-411-1538 0 0,0-104-288 0 0,2 1-1 0 0,-1-1 1 0 0,2 1 0 0 0,11 29-1 0 0,-14-42-70 0 0,0 0 0 0 0,1 0 0 0 0,0 0 0 0 0,0-1 0 0 0,0 1 0 0 0,1-1 0 0 0,-1 1 0 0 0,1-1 0 0 0,0 0 0 0 0,0 0 0 0 0,0 0 0 0 0,0 0 0 0 0,0-1 0 0 0,1 1 0 0 0,-1-1 0 0 0,1 0 0 0 0,-1 0 0 0 0,1 0 0 0 0,0 0 0 0 0,0-1 0 0 0,0 0 0 0 0,0 1 0 0 0,0-1 0 0 0,0-1-1 0 0,0 1 1 0 0,1-1 0 0 0,-1 1 0 0 0,0-1 0 0 0,0-1 0 0 0,0 1 0 0 0,1 0 0 0 0,7-3 0 0 0,5-3 71 0 0,1-1-1 0 0,-1-1 1 0 0,-1-1-1 0 0,1 0 1 0 0,-1-1-1 0 0,-1-1 1 0 0,21-18-1 0 0,89-96 639 0 0,-74 66-483 0 0,-2-2 0 0 0,-3-2 0 0 0,-3-3 1 0 0,-2-1-1 0 0,-4-1 0 0 0,48-125 0 0 0,-72 159-176 0 0,-2-1-1 0 0,-2 0 1 0 0,-1 0-1 0 0,-1-1 1 0 0,-2 0 0 0 0,0-57-1 0 0,-6 73 11 0 0,0-1 0 0 0,-1 1 0 0 0,-2 0 1 0 0,0-1-1 0 0,-1 2 0 0 0,0-1 0 0 0,-2 0 0 0 0,0 1 0 0 0,-2 1 0 0 0,0-1 0 0 0,-1 1 0 0 0,0 1 0 0 0,-15-17 1 0 0,15 21-18 0 0,-1 1 0 0 0,0 0 0 0 0,-1 0 0 0 0,0 2 1 0 0,-1-1-1 0 0,-1 2 0 0 0,1 0 0 0 0,-1 0 1 0 0,-18-7-1 0 0,18 10-30 0 0,1 1 0 0 0,-1 1 1 0 0,0 0-1 0 0,0 1 0 0 0,0 0 1 0 0,-1 1-1 0 0,1 1 1 0 0,-1 0-1 0 0,1 1 0 0 0,-25 3 1 0 0,5 3-15 0 0,1 1 0 0 0,1 2 1 0 0,-1 0-1 0 0,2 3 0 0 0,-1 1 1 0 0,2 1-1 0 0,0 1 0 0 0,0 2 1 0 0,2 1-1 0 0,0 1 0 0 0,1 1 1 0 0,1 2-1 0 0,1 0 0 0 0,-40 49 1 0 0,52-55-106 0 0,1 1-1 0 0,1 0 1 0 0,0 1 0 0 0,2 0 0 0 0,0 1 0 0 0,-13 39 0 0 0,19-46-204 0 0,0 0 0 0 0,1 0 0 0 0,0 0 0 0 0,1 1 1 0 0,0-1-1 0 0,1 1 0 0 0,0-1 0 0 0,1 1 0 0 0,1-1 1 0 0,0 0-1 0 0,0 0 0 0 0,9 24 0 0 0,16 23-6083 0 0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0.87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307 212 9671 0 0,'-1'0'60'0'0,"-1"0"0"0"0,1 0 0 0 0,-1 0 0 0 0,0 0 0 0 0,1 0 0 0 0,-1 0 0 0 0,1 1-1 0 0,-1-1 1 0 0,1 0 0 0 0,-1 1 0 0 0,1 0 0 0 0,-1-1 0 0 0,1 1 0 0 0,-1 0 0 0 0,1 0 0 0 0,0-1-1 0 0,-1 1 1 0 0,1 0 0 0 0,0 1 0 0 0,0-1 0 0 0,0 0 0 0 0,0 0 0 0 0,-1 2 0 0 0,-6 5 465 0 0,-13 13 108 0 0,-2 1 515 0 0,-38 48 0 0 0,40-41-922 0 0,2 2 0 0 0,1 0 0 0 0,1 2 0 0 0,2-1 0 0 0,1 2-1 0 0,2 0 1 0 0,1 1 0 0 0,2 0 0 0 0,1 0 0 0 0,2 1 0 0 0,1 0-1 0 0,2 0 1 0 0,2 0 0 0 0,1 0 0 0 0,1 0 0 0 0,2 0 0 0 0,14 61 0 0 0,-14-84-215 0 0,1 0 1 0 0,1 0 0 0 0,0-1 0 0 0,0 0 0 0 0,2 0-1 0 0,-1 0 1 0 0,1-1 0 0 0,1 0 0 0 0,16 20 0 0 0,-17-25-12 0 0,0 1 1 0 0,0-1 0 0 0,1 0 0 0 0,0-1 0 0 0,-1 0 0 0 0,2 0-1 0 0,-1 0 1 0 0,1-1 0 0 0,-1-1 0 0 0,1 1 0 0 0,0-1 0 0 0,0-1 0 0 0,1 0-1 0 0,16 2 1 0 0,2-3 21 0 0,0-1 1 0 0,0-2-1 0 0,0 0 0 0 0,0-2 0 0 0,0-1 1 0 0,-1-1-1 0 0,0-2 0 0 0,47-19 0 0 0,-48 15 34 0 0,-1-1 0 0 0,-1-2-1 0 0,0 0 1 0 0,0-2 0 0 0,-2 0-1 0 0,0-1 1 0 0,-2-2 0 0 0,0 0 0 0 0,-1-1-1 0 0,0-1 1 0 0,-2-1 0 0 0,21-36-1 0 0,-24 34 114 0 0,-1 0-1 0 0,-1-1 1 0 0,-2 0-1 0 0,0-1 1 0 0,-2 0-1 0 0,0 0 1 0 0,-2-1-1 0 0,-2 0 1 0 0,0 0-1 0 0,-2-1 1 0 0,-1 1-1 0 0,-4-43 1 0 0,-1 44-40 0 0,-1 0-1 0 0,-1 0 1 0 0,-2 1 0 0 0,0 0-1 0 0,-2 1 1 0 0,-21-39 0 0 0,13 31-24 0 0,-2 1 0 0 0,-1 1-1 0 0,-2 1 1 0 0,-31-32 0 0 0,42 49-77 0 0,0 1 0 0 0,-1 0 0 0 0,-1 1 0 0 0,0 1 0 0 0,-28-17 0 0 0,36 24-26 0 0,0 0-1 0 0,0 1 1 0 0,-1 0-1 0 0,1 0 1 0 0,-1 0 0 0 0,0 0-1 0 0,1 1 1 0 0,-1 0-1 0 0,0 1 1 0 0,0-1-1 0 0,0 1 1 0 0,0 1-1 0 0,1-1 1 0 0,-1 1-1 0 0,0 1 1 0 0,0-1 0 0 0,-9 4-1 0 0,5 0 5 0 0,1 0 0 0 0,0 0 0 0 0,0 1 0 0 0,0 1 0 0 0,1-1 0 0 0,0 2 0 0 0,0-1 0 0 0,1 1 0 0 0,0 1 0 0 0,0-1 0 0 0,-11 18 0 0 0,0 4-702 0 0,1 1 0 0 0,-20 48 0 0 0,14-23-7016 0 0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2.0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1140 16 4607 0 0,'-15'-14'552'0'0,"14"14"-415"0"0,0-1 0 0 0,-1 1 0 0 0,1 0 0 0 0,-1 0 0 0 0,1 0 0 0 0,-1 0 0 0 0,1 0 0 0 0,-1 0 0 0 0,1 0 0 0 0,0 0 0 0 0,-2 1 0 0 0,2-1-38 0 0,-2 1 61 0 0,1-1 1 0 0,-1 1-1 0 0,1 0 1 0 0,-1 0-1 0 0,1 1 0 0 0,0-1 1 0 0,-1 0-1 0 0,1 1 1 0 0,0-1-1 0 0,0 1 0 0 0,0 0 1 0 0,0 0-1 0 0,0 0 1 0 0,0 0-1 0 0,0 0 0 0 0,1 0 1 0 0,-1 0-1 0 0,-1 5 1 0 0,-2 3 243 0 0,0 1 0 0 0,1 0 0 0 0,-3 11 0 0 0,6-19-340 0 0,-12 51 1110 0 0,-8 60-1 0 0,14-68-800 0 0,-12 69 350 0 0,-90 470 1551 0 0,-69 99-1366 0 0,-291 705-532 0 0,429-1282-363 0 0,-93 262 98 0 0,92-243-88 0 0,40-124-24 0 0,1-1 0 0 0,-1 1 0 0 0,1-1 0 0 0,-1 0 0 0 0,0 0 0 0 0,1 1 0 0 0,-1-1 0 0 0,0 0 0 0 0,-2 2 0 0 0,0-3-255 0 0,4-10-202 0 0,12-38-1471 0 0,-12 44 643 0 0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3.02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283 127 5063 0 0,'-63'-11'598'0'0,"59"10"-405"0"0,1 1 1 0 0,-1 0 0 0 0,0 0-1 0 0,1 0 1 0 0,-1 0-1 0 0,1 1 1 0 0,-1 0 0 0 0,1-1-1 0 0,-1 1 1 0 0,1 0-1 0 0,-1 1 1 0 0,1-1 0 0 0,0 1-1 0 0,-1-1 1 0 0,1 1 0 0 0,-5 4-1 0 0,0 0 197 0 0,1 0-1 0 0,-1 0 0 0 0,1 1 1 0 0,0 0-1 0 0,-6 9 1 0 0,6-5 18 0 0,0-1 0 0 0,1 1 1 0 0,0 1-1 0 0,-8 21 0 0 0,-10 53 1179 0 0,17-61-1198 0 0,-3 18 187 0 0,2 1 0 0 0,-3 55 0 0 0,5 91 637 0 0,8-121-789 0 0,12 86 0 0 0,-7-108-245 0 0,3-1-1 0 0,26 78 1 0 0,-31-111-149 0 0,0 0 0 0 0,1-1 0 0 0,0 0 0 0 0,1 0 0 0 0,1 0 0 0 0,0-1 0 0 0,0 0 0 0 0,13 13 0 0 0,-14-18-20 0 0,-1 0-1 0 0,1-1 1 0 0,1 1 0 0 0,-1-2 0 0 0,1 1 0 0 0,0-1 0 0 0,0 0 0 0 0,0 0 0 0 0,0-1 0 0 0,1 0 0 0 0,-1-1-1 0 0,1 0 1 0 0,15 2 0 0 0,-8-3-2 0 0,1-1-1 0 0,0-1 1 0 0,-1 0-1 0 0,1-2 0 0 0,0 1 1 0 0,-1-2-1 0 0,0 0 1 0 0,0-1-1 0 0,0-1 1 0 0,-1 0-1 0 0,1-1 0 0 0,-1-1 1 0 0,18-12-1 0 0,0-4 46 0 0,0-1 0 0 0,-1-1 0 0 0,-2-1-1 0 0,35-42 1 0 0,-30 29 4 0 0,-1-3 0 0 0,-2-1 0 0 0,-3-1 0 0 0,-1-1-1 0 0,23-54 1 0 0,-35 64 11 0 0,-2-1 0 0 0,-2 0 0 0 0,-1-1 0 0 0,-1 0 0 0 0,-3-1-1 0 0,-1 0 1 0 0,1-65 0 0 0,-7 85-5 0 0,-2 1 0 0 0,0-1 0 0 0,-1 1 0 0 0,-1-1 0 0 0,0 1 0 0 0,-2 0 0 0 0,0 0 0 0 0,-1 1 0 0 0,0 0 0 0 0,-2 0-1 0 0,-15-23 1 0 0,12 22-7 0 0,-1 1 1 0 0,-1 1-1 0 0,0 1 0 0 0,-2 0 0 0 0,1 0 0 0 0,-2 1 0 0 0,0 2 0 0 0,0-1 0 0 0,-35-17 0 0 0,36 23-42 0 0,0 1 0 0 0,-1 0 1 0 0,1 2-1 0 0,-1-1 0 0 0,0 2 0 0 0,-1 0 0 0 0,1 1 0 0 0,0 1 0 0 0,-1 1 1 0 0,1 0-1 0 0,-1 1 0 0 0,1 1 0 0 0,-30 7 0 0 0,21-2 2 0 0,1 1 1 0 0,-1 0-1 0 0,1 2 0 0 0,1 1 0 0 0,0 1 0 0 0,1 2 1 0 0,0 0-1 0 0,-25 20 0 0 0,34-22-203 0 0,1 0 0 0 0,0 0-1 0 0,0 2 1 0 0,2-1 0 0 0,0 2 0 0 0,0-1-1 0 0,1 1 1 0 0,1 1 0 0 0,-9 20 0 0 0,13-23-207 0 0,0 0 0 0 0,1 0 1 0 0,0 1-1 0 0,1-1 1 0 0,1 1-1 0 0,0-1 0 0 0,1 1 1 0 0,0 0-1 0 0,1 0 1 0 0,1 0-1 0 0,0 0 1 0 0,5 22-1 0 0,11 20-6473 0 0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4.87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155 14 4607 0 0,'-11'-4'311'0'0,"0"1"0"0"0,0 1 0 0 0,-1 0 0 0 0,1 1 0 0 0,0 0 0 0 0,-13 0 1 0 0,22 1-173 0 0,-1 1 1 0 0,0-1 0 0 0,1 0-1 0 0,-1 1 1 0 0,0-1 0 0 0,1 1-1 0 0,-1 0 1 0 0,1 0 0 0 0,-1 0-1 0 0,1 0 1 0 0,-1 1 0 0 0,1-1-1 0 0,0 1 1 0 0,0-1 0 0 0,-1 1-1 0 0,1 0 1 0 0,0-1 0 0 0,1 1-1 0 0,-1 0 1 0 0,0 1 0 0 0,0-1-1 0 0,1 0 1 0 0,0 0 0 0 0,-1 1-1 0 0,1-1 1 0 0,0 1 0 0 0,0-1-1 0 0,0 1 1 0 0,0-1 0 0 0,1 1-1 0 0,-2 5 1 0 0,1 4 202 0 0,1 0 1 0 0,-1 0-1 0 0,2 0 1 0 0,2 20-1 0 0,14 50 546 0 0,98 573 2199 0 0,-62 11-1249 0 0,-26-300-1502 0 0,-17-255-348 0 0,13 116 12 0 0,4 2 0 0 0,-25-216-17 0 0,5 29 34 0 0,-7-38-66 0 0,1-1 1 0 0,0 0-1 0 0,1 0 0 0 0,-1 0 0 0 0,1 0 0 0 0,-1 0 1 0 0,1 0-1 0 0,0 0 0 0 0,4 4 0 0 0,-5-6-118 0 0,0 0 0 0 0,0-1 0 0 0,0 1 0 0 0,1-1 0 0 0,-1 1 0 0 0,0-1 0 0 0,0 0 0 0 0,1 0 1 0 0,-1 1-1 0 0,0-1 0 0 0,0 0 0 0 0,1 0 0 0 0,-1 0 0 0 0,0-1 0 0 0,1 1 0 0 0,-1 0 0 0 0,0 0 0 0 0,0-1 0 0 0,1 1 0 0 0,-1 0 0 0 0,2-2 0 0 0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5.38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164 343 6447 0 0,'-2'-2'53'0'0,"-1"0"-1"0"0,1 1 0 0 0,-1-1 0 0 0,0 1 0 0 0,1 0 0 0 0,-1 0 1 0 0,0-1-1 0 0,0 2 0 0 0,0-1 0 0 0,0 0 0 0 0,0 1 1 0 0,0-1-1 0 0,0 1 0 0 0,-6 0 0 0 0,7 1 150 0 0,1 1-1 0 0,-1-1 1 0 0,1 1-1 0 0,0 0 1 0 0,0-1 0 0 0,-1 1-1 0 0,1 0 1 0 0,0 0-1 0 0,0-1 1 0 0,1 1 0 0 0,-2 3-1 0 0,1-4-108 0 0,-9 26 839 0 0,1-1 1 0 0,1 1-1 0 0,-9 55 0 0 0,1 86 1084 0 0,20 266 436 0 0,-1-386-2193 0 0,2 0 0 0 0,21 89-1 0 0,-23-127-231 0 0,0 0-1 0 0,0-1 1 0 0,1 0-1 0 0,1 0 1 0 0,-1 0 0 0 0,1 0-1 0 0,1-1 1 0 0,-1 0-1 0 0,2 0 1 0 0,-1 0-1 0 0,10 9 1 0 0,-8-12-4 0 0,-1 1 1 0 0,0-1-1 0 0,1 0 1 0 0,0-1-1 0 0,0 0 1 0 0,0 0-1 0 0,1-1 1 0 0,-1 0-1 0 0,1 0 1 0 0,0-1-1 0 0,0 0 1 0 0,15 1-1 0 0,-5-2 23 0 0,0-2 0 0 0,1 1 0 0 0,-1-2 0 0 0,0-1-1 0 0,-1 0 1 0 0,1-1 0 0 0,0-1 0 0 0,-1-1 0 0 0,0-1 0 0 0,-1 0-1 0 0,34-20 1 0 0,-11 2 54 0 0,-2-1-1 0 0,0-2 1 0 0,58-59-1 0 0,-64 55 4 0 0,-2-1 1 0 0,-2-2-1 0 0,39-61 0 0 0,-34 40 207 0 0,46-111-1 0 0,-68 140-182 0 0,-2 0 0 0 0,-1-1-1 0 0,-1 0 1 0 0,-1-1 0 0 0,-1 1 0 0 0,-2-1-1 0 0,-1 0 1 0 0,-2-29 0 0 0,-1 37-60 0 0,-1 1 0 0 0,-1-1-1 0 0,-1 1 1 0 0,-1 0 0 0 0,-1 0 0 0 0,0 1 0 0 0,-1-1 0 0 0,-2 1-1 0 0,0 1 1 0 0,0-1 0 0 0,-25-31 0 0 0,9 20-2 0 0,-2 1 0 0 0,-1 1 0 0 0,-1 1 0 0 0,-1 2 0 0 0,-1 1 0 0 0,-2 1 0 0 0,0 2 0 0 0,-57-27 0 0 0,66 38-43 0 0,-2 0 0 0 0,1 1 0 0 0,-1 2 0 0 0,-1 0 0 0 0,1 2 0 0 0,-32-3 0 0 0,35 7-16 0 0,0 0 0 0 0,0 2 0 0 0,0 1-1 0 0,0 0 1 0 0,0 2 0 0 0,0 0-1 0 0,-32 11 1 0 0,43-10-11 0 0,0 0-1 0 0,1 0 1 0 0,0 1-1 0 0,0 1 1 0 0,0 0 0 0 0,0 0-1 0 0,1 1 1 0 0,1 0-1 0 0,-1 1 1 0 0,1 0 0 0 0,1 0-1 0 0,-1 1 1 0 0,2 1-1 0 0,0-1 1 0 0,0 1 0 0 0,0 0-1 0 0,2 0 1 0 0,-9 21-1 0 0,8-13-131 0 0,1 0-1 0 0,1 0 1 0 0,0 0-1 0 0,1 1 1 0 0,1-1-1 0 0,1 1 1 0 0,1-1-1 0 0,1 1 0 0 0,0 0 1 0 0,2-1-1 0 0,6 30 1 0 0,6 3-1800 0 0,4-2-5453 0 0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9.15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249 1 10135 0 0,'-1'0'59'0'0,"0"0"-1"0"0,1 0 0 0 0,-1-1 1 0 0,0 1-1 0 0,0 0 1 0 0,0 0-1 0 0,1 0 0 0 0,-1 1 1 0 0,0-1-1 0 0,0 0 0 0 0,1 0 1 0 0,-1 0-1 0 0,0 0 0 0 0,0 1 1 0 0,1-1-1 0 0,-1 0 0 0 0,0 1 1 0 0,1-1-1 0 0,-1 1 1 0 0,0-1-1 0 0,1 1 0 0 0,-1-1 1 0 0,0 1-1 0 0,1-1 0 0 0,-1 1 1 0 0,1-1-1 0 0,-1 1 0 0 0,1 0 1 0 0,0-1-1 0 0,-1 1 1 0 0,1 0-1 0 0,0-1 0 0 0,-1 1 1 0 0,1 0-1 0 0,0 0 0 0 0,0-1 1 0 0,-1 1-1 0 0,1 1 0 0 0,-5 10 706 0 0,-3 10-182 0 0,0-1 0 0 0,2 1 0 0 0,0 1-1 0 0,-3 31 1 0 0,-3 95 959 0 0,9-105-1275 0 0,-4 218 846 0 0,3-58-618 0 0,-29 805 422 0 0,28-713-905 0 0,-5 131-12 0 0,7-367 1 0 0,-20 270 0 0 0,-41 58-37 0 0,57-350-565 0 0,1 0 0 0 0,0 62 1 0 0,6-98 349 0 0,0 6-143 0 0,0-7 317 0 0,0-1 39 0 0,0 0 0 0 0,0 0 0 0 0,0 0 0 0 0,0 0 1 0 0,0 0-1 0 0,0 0 0 0 0,0 0 0 0 0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9.54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0 104 6911 0 0,'1'-40'715'0'0,"1"32"-720"0"0,-1 6-48 0 0,0 0 1 0 0,0-1-1 0 0,-1 1 1 0 0,1 0-1 0 0,-1 0 1 0 0,0 0-1 0 0,1-1 1 0 0,-1 1 0 0 0,0 0-1 0 0,-1-4 1 0 0,1 5 209 0 0,0-1 1 0 0,0 1-1 0 0,0-1 1 0 0,0 1 0 0 0,0-1-1 0 0,0 0 1 0 0,0 1-1 0 0,1-1 1 0 0,-1 1-1 0 0,0-1 1 0 0,1 1 0 0 0,-1-1-1 0 0,1 1 1 0 0,1-3-1 0 0,-2 4-98 0 0,1 0 0 0 0,-1-1 0 0 0,0 1 0 0 0,0 0 0 0 0,1 0 0 0 0,-1 0 0 0 0,0-1 0 0 0,1 1 0 0 0,-1 0 0 0 0,0 0 0 0 0,0 0 0 0 0,1 0 0 0 0,-1 0 0 0 0,0-1 0 0 0,1 1 0 0 0,-1 0 0 0 0,0 0 0 0 0,1 0-1 0 0,-1 0 1 0 0,1 0 0 0 0,-1 0 0 0 0,0 0 0 0 0,1 0 0 0 0,-1 0 0 0 0,0 0 0 0 0,1 1 0 0 0,-1-1 0 0 0,0 0 0 0 0,1 0 0 0 0,-1 0 0 0 0,0 0 0 0 0,0 0 0 0 0,1 1 0 0 0,-1-1 0 0 0,0 0 0 0 0,1 0 0 0 0,-1 0 0 0 0,0 1 0 0 0,0-1 0 0 0,1 0-1 0 0,-1 1 1 0 0,0-1 0 0 0,0 0 0 0 0,0 0 0 0 0,0 1 0 0 0,1 0 0 0 0,10 17 1114 0 0,-10-16-1026 0 0,51 97 2499 0 0,-9-14-961 0 0,82 118 1 0 0,-70-128-955 0 0,114 116 0 0 0,-132-154-585 0 0,2-2-1 0 0,2-3 0 0 0,1 0 0 0 0,78 42 0 0 0,-65-47-31 0 0,1-2 0 0 0,117 33-1 0 0,125 10 60 0 0,-103-26-175 0 0,-124-26 2 0 0,137 36 0 0 0,-173-41 0 0 0,-1 2 0 0 0,-1 1 0 0 0,60 34 0 0 0,-68-31 0 0 0,30 27 0 0 0,-29-22 0 0 0,-15-13 0 0 0,-1 1 0 0 0,-1 0 0 0 0,0 1 0 0 0,0 0 0 0 0,-1 0 0 0 0,12 23 0 0 0,32 80 0 0 0,-46-100-83 0 0,-2 1 0 0 0,1-1 1 0 0,-2 1-1 0 0,0 0 0 0 0,2 28 0 0 0,-6-27-1011 0 0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0.04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242 428 10135 0 0,'-10'-2'366'0'0,"0"1"-1"0"0,-15 0 0 0 0,24 2-290 0 0,0 0 0 0 0,0-1 0 0 0,0 1 0 0 0,0 0 0 0 0,0 0 0 0 0,0-1 0 0 0,0 1 0 0 0,1 0 0 0 0,-1 0 0 0 0,0 0 0 0 0,0 0 0 0 0,1 0 0 0 0,-1 1 0 0 0,0 0 0 0 0,-2 3 380 0 0,-5 6-8 0 0,1 1 0 0 0,1 1-1 0 0,0-1 1 0 0,1 1-1 0 0,0 0 1 0 0,-4 19 0 0 0,-13 84 1083 0 0,20-97-1261 0 0,-28 438 1457 0 0,28-417-1593 0 0,3 1-1 0 0,1-1 1 0 0,3 0 0 0 0,11 55-1 0 0,-11-79-77 0 0,0 0-1 0 0,1 0 1 0 0,1 0 0 0 0,0-1-1 0 0,14 22 1 0 0,-14-28-18 0 0,0 1 1 0 0,0-1-1 0 0,1 0 1 0 0,1-1-1 0 0,-1 0 1 0 0,1 0-1 0 0,1-1 1 0 0,17 11-1 0 0,-16-12-5 0 0,1 0 0 0 0,-1-2-1 0 0,1 1 1 0 0,0-1 0 0 0,0-1-1 0 0,0 0 1 0 0,25 2 0 0 0,-7-4 19 0 0,-1-1 0 0 0,37-5 0 0 0,-45 3-5 0 0,1-2 0 0 0,-1-1 0 0 0,0 0 1 0 0,-1-2-1 0 0,0 0 0 0 0,0-1 0 0 0,0-1 0 0 0,27-18 1 0 0,-19 9 33 0 0,-1-2 0 0 0,-1-1 1 0 0,-1-1-1 0 0,40-46 0 0 0,-22 18 20 0 0,-3-3 0 0 0,-2-1-1 0 0,-3-2 1 0 0,30-62 0 0 0,-52 90-45 0 0,-2-1 1 0 0,-1 0 0 0 0,-1 0-1 0 0,-2-1 1 0 0,-1-1-1 0 0,-1 1 1 0 0,-1-1-1 0 0,-2 1 1 0 0,-2-1 0 0 0,0 0-1 0 0,-2 0 1 0 0,-1 1-1 0 0,-12-47 1 0 0,5 38-17 0 0,-1 0 1 0 0,-2 2-1 0 0,-2 0 0 0 0,-2 0 1 0 0,-1 1-1 0 0,-1 1 1 0 0,-2 1-1 0 0,-2 1 0 0 0,-52-59 1 0 0,57 74-23 0 0,-1 0 1 0 0,0 1-1 0 0,-1 1 1 0 0,-1 0-1 0 0,-1 2 1 0 0,0 1-1 0 0,0 0 1 0 0,-1 2-1 0 0,-1 0 1 0 0,0 2-1 0 0,-1 1 1 0 0,1 0-1 0 0,-1 2 1 0 0,-1 1 0 0 0,1 1-1 0 0,-1 2 1 0 0,0 0-1 0 0,0 1 1 0 0,1 2-1 0 0,-1 1 1 0 0,-42 7-1 0 0,52-5-41 0 0,-1 1 0 0 0,1 0 0 0 0,0 1 0 0 0,0 1 0 0 0,1 0 0 0 0,-1 1 0 0 0,2 1 0 0 0,-1 0 0 0 0,1 1 0 0 0,1 1 0 0 0,0 0 0 0 0,0 1 0 0 0,1 0 0 0 0,1 1 0 0 0,-20 28 0 0 0,12-7-331 0 0,1 1 0 0 0,2 0 0 0 0,-22 69 0 0 0,15-28-793 0 0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0.54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357 413 8287 0 0,'-6'1'169'0'0,"1"1"-1"0"0,-1 0 0 0 0,1 1 0 0 0,0-1 0 0 0,0 1 1 0 0,0 0-1 0 0,0 0 0 0 0,0 1 0 0 0,1-1 0 0 0,-1 1 1 0 0,-7 9-1 0 0,-8 6 631 0 0,0-1-253 0 0,1 1-1 0 0,1 1 1 0 0,1 1 0 0 0,1 0 0 0 0,-19 35 0 0 0,13-16 374 0 0,2 0 0 0 0,-21 65-1 0 0,25-55-553 0 0,3 1 0 0 0,2 1 1 0 0,3-1-1 0 0,1 1 0 0 0,3 1 0 0 0,3-1 0 0 0,1 1 0 0 0,3-1 0 0 0,16 87 1 0 0,-14-114-325 0 0,0-1 0 0 0,2 0 1 0 0,1 0-1 0 0,1-1 1 0 0,1 0-1 0 0,0 0 1 0 0,19 27-1 0 0,-22-40-37 0 0,1 0-1 0 0,-1 0 0 0 0,1-1 1 0 0,1 0-1 0 0,0-1 1 0 0,0 0-1 0 0,1 0 1 0 0,0-1-1 0 0,0 0 0 0 0,0-1 1 0 0,1 0-1 0 0,0 0 1 0 0,1-1-1 0 0,-1-1 0 0 0,1 0 1 0 0,22 4-1 0 0,-16-5-2 0 0,0-1 0 0 0,1-1 0 0 0,0-1 0 0 0,-1 0 0 0 0,0-1 0 0 0,31-7 0 0 0,-25 2 3 0 0,0 0 0 0 0,-1-2 1 0 0,1-1-1 0 0,29-17 0 0 0,-8 0 43 0 0,-1-3 0 0 0,-2-1-1 0 0,-1-2 1 0 0,43-43 0 0 0,-36 26 42 0 0,-2-1 0 0 0,-2-3 0 0 0,-2-1 1 0 0,-3-2-1 0 0,-2-2 0 0 0,-3-1 0 0 0,29-70 0 0 0,-49 96 23 0 0,-1 0 1 0 0,-2-1-1 0 0,-1-1 0 0 0,-2 1 0 0 0,4-49 1 0 0,-10 57-37 0 0,-1 0 0 0 0,-1 0 1 0 0,-1 0-1 0 0,-2 1 1 0 0,0-1-1 0 0,-2 0 0 0 0,-1 1 1 0 0,-11-30-1 0 0,4 24-4 0 0,-1 0-1 0 0,-1 0 1 0 0,-2 1 0 0 0,-1 1-1 0 0,-2 1 1 0 0,0 1 0 0 0,-28-28-1 0 0,23 29-14 0 0,-2 1-1 0 0,0 1 0 0 0,-2 1 1 0 0,-1 1-1 0 0,0 2 0 0 0,-52-25 1 0 0,64 37-47 0 0,0 1 1 0 0,0 1 0 0 0,-1 0-1 0 0,1 2 1 0 0,-1 0 0 0 0,-1 1-1 0 0,1 1 1 0 0,0 0-1 0 0,0 2 1 0 0,-1 0 0 0 0,1 1-1 0 0,0 1 1 0 0,-1 1-1 0 0,1 1 1 0 0,1 1 0 0 0,-1 0-1 0 0,1 1 1 0 0,0 1 0 0 0,0 1-1 0 0,-32 19 1 0 0,23-9-3 0 0,1 1 0 0 0,1 1 0 0 0,1 1 0 0 0,0 1 0 0 0,2 1 0 0 0,1 1 0 0 0,0 1 0 0 0,-29 49 0 0 0,30-40-375 0 0,2 0 0 0 0,1 1 0 0 0,2 2 0 0 0,2-1 1 0 0,1 1-1 0 0,-13 73 0 0 0,13-16-7677 0 0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6.94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104 405 8287 0 0,'-31'-1'668'0'0,"23"1"-594"0"0,-1 0 0 0 0,1-1 0 0 0,-33-14 3387 0 0,38 11-3219 0 0,2 3-163 0 0,1 0 0 0 0,0 0 1 0 0,-1 0-1 0 0,1 1 0 0 0,-1-1 0 0 0,1 0 1 0 0,0 0-1 0 0,0 0 0 0 0,0 0 0 0 0,0 0 1 0 0,0 0-1 0 0,0 0 0 0 0,0 0 1 0 0,0 0-1 0 0,0 0 0 0 0,0 0 0 0 0,0 0 1 0 0,0 0-1 0 0,1 0 0 0 0,-1 0 0 0 0,0 0 1 0 0,1 0-1 0 0,-1 1 0 0 0,1-1 1 0 0,-1 0-1 0 0,1 0 0 0 0,-1 0 0 0 0,1 1 1 0 0,1-2-1 0 0,9-11 702 0 0,2 1 0 0 0,-1 1 0 0 0,21-15 0 0 0,48-26 235 0 0,-34 23-749 0 0,95-56-7 0 0,-8 5-98 0 0,-66 43-162 0 0,-50 29 0 0 0,-12 6 0 0 0,-5 5 0 0 0,-5 4 0 0 0,4-7 0 0 0,-96 125 487 0 0,19-28-122 0 0,7 5-255 0 0,-65 126 0 0 0,112-180-110 0 0,2 0 0 0 0,2 1 0 0 0,-17 69 0 0 0,33-107-16 0 0,1 0-1 0 0,-2 15 0 0 0,4-23-3 0 0,0 0 0 0 0,0 0 0 0 0,0 1 0 0 0,0-1 0 0 0,0 0 0 0 0,1 0 0 0 0,-1 0 0 0 0,1 1 0 0 0,0-1 0 0 0,0 0 0 0 0,0 0 0 0 0,3 5 0 0 0,-3-8 15 0 0,-1 0 0 0 0,1 0 0 0 0,-1 0 0 0 0,1 1 0 0 0,-1-1 0 0 0,1 0 0 0 0,-1 0 0 0 0,1 0 1 0 0,-1 0-1 0 0,1 0 0 0 0,-1 0 0 0 0,1 0 0 0 0,-1 0 0 0 0,1 0 0 0 0,-1-1 0 0 0,1 1 1 0 0,-1 0-1 0 0,1 0 0 0 0,-1 0 0 0 0,0 0 0 0 0,1-1 0 0 0,-1 1 0 0 0,1 0 0 0 0,-1-1 0 0 0,1 1 1 0 0,-1 0-1 0 0,0-1 0 0 0,1 1 0 0 0,-1 0 0 0 0,0-1 0 0 0,1 1 0 0 0,-1 0 0 0 0,0-1 1 0 0,18-18-48 0 0,-16 16 28 0 0,249-301 488 0 0,-173 205 148 0 0,100-98 0 0 0,-152 175-356 0 0,-25 21-245 0 0,0 1-1 0 0,0-1 0 0 0,-1 0 1 0 0,1 1-1 0 0,0-1 1 0 0,0 1-1 0 0,0-1 1 0 0,0 1-1 0 0,0-1 1 0 0,0 1-1 0 0,0 0 1 0 0,0-1-1 0 0,0 1 1 0 0,0 0-1 0 0,0 0 1 0 0,0 0-1 0 0,0 0 1 0 0,0 0-1 0 0,0 0 1 0 0,1 0-1 0 0,-1 0 1 0 0,0 0-1 0 0,0 0 1 0 0,0 0-1 0 0,0 1 1 0 0,0-1-1 0 0,0 1 1 0 0,1-1-1 0 0,-2 2-2 0 0,1-1-1 0 0,0 0 0 0 0,-1 0 1 0 0,1 1-1 0 0,0-1 1 0 0,-1 0-1 0 0,0 1 1 0 0,1-1-1 0 0,-1 0 1 0 0,0 1-1 0 0,0-1 0 0 0,0 0 1 0 0,0 1-1 0 0,0-1 1 0 0,0 1-1 0 0,0 2 1 0 0,-6 22 54 0 0,6-25-59 0 0,-79 215 176 0 0,54-155-233 0 0,-70 157-209 0 0,-13 35 97 0 0,93-213 178 0 0,-53 150-561 0 0,52-144 256 0 0,9-29 98 0 0,1 1 0 0 0,1 0 0 0 0,0 1 0 0 0,1-1 0 0 0,-2 29 0 0 0,6-46 191 0 0,0-1 0 0 0,0 1 0 0 0,0-1-1 0 0,0 1 1 0 0,0-1 0 0 0,0 1 0 0 0,0-1 0 0 0,0 1-1 0 0,0 0 1 0 0,0-1 0 0 0,0 1 0 0 0,0-1 0 0 0,1 1-1 0 0,-1-1 1 0 0,0 0 0 0 0,0 1 0 0 0,0-1 0 0 0,1 1-1 0 0,-1-1 1 0 0,0 1 0 0 0,1-1 0 0 0,-1 1 0 0 0,0-1-1 0 0,1 1 1 0 0,0-1-3 0 0,-1 0 1 0 0,1 0-1 0 0,0 0 0 0 0,-1 0 0 0 0,1 0 1 0 0,-1-1-1 0 0,1 1 0 0 0,-1 0 0 0 0,1 0 1 0 0,-1 0-1 0 0,1-1 0 0 0,-1 1 0 0 0,1 0 1 0 0,-1-1-1 0 0,1 1 0 0 0,-1 0 1 0 0,0-1-1 0 0,1 1 0 0 0,0-1 0 0 0,22-28-203 0 0,-19 23 196 0 0,238-292 1256 0 0,-97 124-580 0 0,-79 96-480 0 0,3 3 0 0 0,104-87-1 0 0,-112 115-81 0 0,-54 42-70 0 0,1 0-1 0 0,0 0 0 0 0,1 1 0 0 0,-1 0 0 0 0,18-5 0 0 0,-25 9-27 0 0,-1-1-1 0 0,0 1 1 0 0,1 0 0 0 0,-1 0-1 0 0,1 0 1 0 0,-1 0 0 0 0,1 0-1 0 0,-1 0 1 0 0,1 0-1 0 0,-1 0 1 0 0,1 0 0 0 0,-1 0-1 0 0,1 0 1 0 0,-1 0 0 0 0,1 0-1 0 0,-1 0 1 0 0,1 0-1 0 0,-1 1 1 0 0,0-1 0 0 0,1 0-1 0 0,-1 0 1 0 0,1 0 0 0 0,-1 1-1 0 0,0-1 1 0 0,1 0-1 0 0,-1 1 1 0 0,1-1 0 0 0,-1 0-1 0 0,0 1 1 0 0,0-1 0 0 0,1 0-1 0 0,-1 1 1 0 0,0-1-1 0 0,1 1 1 0 0,-1-1 0 0 0,0 0-1 0 0,0 1 1 0 0,0-1 0 0 0,0 1-1 0 0,1-1 1 0 0,-1 1-1 0 0,0-1 1 0 0,0 1 0 0 0,0-1-1 0 0,0 1 1 0 0,0-1 0 0 0,0 1-1 0 0,0-1 1 0 0,0 0-1 0 0,0 1 1 0 0,-1-1 0 0 0,1 1-1 0 0,0-1 1 0 0,0 1 0 0 0,0 0-1 0 0,-10 30 60 0 0,9-29-54 0 0,-5 11-5 0 0,-1-1 0 0 0,0 1 1 0 0,-1-1-1 0 0,0-1 0 0 0,-12 14 1 0 0,1-2 7 0 0,-39 47-118 0 0,-2-3 0 0 0,-84 72 0 0 0,56-72-667 0 0,55-45 383 0 0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7.910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42 563 919 0 0,'-42'-33'10511'0'0,"52"22"-9730"0"0,15-20 0 0 0,9-10 134 0 0,10-8-90 0 0,267-263 1910 0 0,-298 300-2593 0 0,1 0-1 0 0,0 1 0 0 0,1 0 1 0 0,0 2-1 0 0,1-1 0 0 0,18-7 1 0 0,-33 17-116 0 0,1-1 0 0 0,-1 0 0 0 0,0 1 1 0 0,1-1-1 0 0,-1 1 0 0 0,1 0 1 0 0,-1 0-1 0 0,1-1 0 0 0,-1 1 1 0 0,1 0-1 0 0,-1 0 0 0 0,1 0 0 0 0,-1 1 1 0 0,1-1-1 0 0,-1 0 0 0 0,1 0 1 0 0,-1 1-1 0 0,0-1 0 0 0,1 1 1 0 0,-1-1-1 0 0,0 1 0 0 0,1 0 0 0 0,-1-1 1 0 0,0 1-1 0 0,0 0 0 0 0,1 0 1 0 0,-1 0-1 0 0,0 0 0 0 0,0 0 1 0 0,0 0-1 0 0,0 0 0 0 0,0 1 1 0 0,0-1-1 0 0,-1 0 0 0 0,1 0 0 0 0,0 1 1 0 0,0 1-1 0 0,1 2 1 0 0,-1-1-1 0 0,0 1 1 0 0,0-1-1 0 0,0 1 1 0 0,-1-1 0 0 0,1 1-1 0 0,-1 0 1 0 0,0-1-1 0 0,-1 1 1 0 0,1 0 0 0 0,-2 4-1 0 0,-6 20 63 0 0,0 0-1 0 0,-3-1 1 0 0,0 0-1 0 0,-2-1 1 0 0,-19 33-1 0 0,-96 122 147 0 0,64-100-225 0 0,-77 109-10 0 0,117-154-21 0 0,-11 20-22 0 0,34-56 34 0 0,0 1 1 0 0,1-1-1 0 0,-1 1 0 0 0,1-1 0 0 0,-1 1 0 0 0,1-1 0 0 0,0 1 0 0 0,0-1 1 0 0,0 3-1 0 0,2 1-120 0 0,7-8 18 0 0,10-9-3 0 0,0-2 1 0 0,31-28-1 0 0,31-40 58 0 0,-28 26 13 0 0,-25 29 52 0 0,124-133 106 0 0,-133 136 109 0 0,1 2-1 0 0,1 0 0 0 0,35-27 1 0 0,-56 49-200 0 0,0-1 0 0 0,1 1 0 0 0,-1-1 0 0 0,1 1 0 0 0,-1-1 1 0 0,1 1-1 0 0,0 0 0 0 0,-1-1 0 0 0,1 1 0 0 0,-1 0 0 0 0,1 0 1 0 0,0-1-1 0 0,-1 1 0 0 0,1 0 0 0 0,-1 0 0 0 0,1 0 0 0 0,0 0 1 0 0,-1 0-1 0 0,1 0 0 0 0,0 0 0 0 0,-1 0 0 0 0,1 0 1 0 0,1 0-1 0 0,-2 1-7 0 0,1 0-1 0 0,-1-1 1 0 0,0 1 0 0 0,0 0 0 0 0,1 0 0 0 0,-1-1 0 0 0,0 1 0 0 0,0 0-1 0 0,0 0 1 0 0,0 0 0 0 0,0-1 0 0 0,0 1 0 0 0,0 0 0 0 0,0 0 0 0 0,0 0-1 0 0,0-1 1 0 0,-1 1 0 0 0,1 0 0 0 0,-1 1 0 0 0,-6 21 109 0 0,-2-1-1 0 0,0 0 1 0 0,-24 39 0 0 0,15-28-52 0 0,-131 211 316 0 0,59-102-364 0 0,55-87-87 0 0,-20 35-101 0 0,47-75 95 0 0,1 0-1 0 0,0 1 1 0 0,1 0 0 0 0,-4 18-1 0 0,8-28 21 0 0,-3 19-224 0 0,5-25 258 0 0,0 1-1 0 0,0-1 1 0 0,0 1 0 0 0,0-1-1 0 0,0 1 1 0 0,0-1 0 0 0,0 1-1 0 0,0-1 1 0 0,0 1 0 0 0,0-1 0 0 0,1 1-1 0 0,-1-1 1 0 0,0 1 0 0 0,0-1-1 0 0,0 0 1 0 0,1 1 0 0 0,-1-1-1 0 0,0 1 1 0 0,0-1 0 0 0,1 0-1 0 0,-1 1 1 0 0,0-1 0 0 0,1 1-1 0 0,-1-1 1 0 0,1 0 0 0 0,-1 1 0 0 0,0-1-1 0 0,1 0 1 0 0,-1 0 0 0 0,1 1-1 0 0,-1-1 1 0 0,1 0 0 0 0,-1 0-1 0 0,1 0 1 0 0,-1 0 0 0 0,0 0-1 0 0,1 1 1 0 0,-1-1 0 0 0,1 0 0 0 0,0 0-1 0 0,3-1-52 0 0,1 1 0 0 0,-1-1 0 0 0,1 0 0 0 0,-1 0 1 0 0,0 0-1 0 0,0-1 0 0 0,0 0 0 0 0,0 1 0 0 0,6-5 0 0 0,35-24-359 0 0,-38 24 347 0 0,122-97-2625 0 0,-78 60-3608 0 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8.714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186 633 6911 0 0,'-3'0'142'0'0,"-15"-3"679"0"0,-1 1 0 0 0,1 1 0 0 0,-34 3 0 0 0,43-1-230 0 0,1 0 1 0 0,-1 0-1 0 0,0-1 0 0 0,-31-23 4332 0 0,41 22-4850 0 0,19-27 1279 0 0,-16 24-1105 0 0,40-45 432 0 0,2 1 0 0 0,71-55 0 0 0,-77 69-534 0 0,65-55 215 0 0,169-109 0 0 0,-271 196-360 0 0,17-10 0 0 0,31-15 0 0 0,-46 25 0 0 0,0-1 0 0 0,0 1 0 0 0,0 1 0 0 0,0-1 0 0 0,0 1 0 0 0,0 0 0 0 0,1 0 0 0 0,-1 1 0 0 0,0-1 0 0 0,1 1 0 0 0,-1 1 0 0 0,9 0 0 0 0,-12-1 0 0 0,0 1 0 0 0,0 0 0 0 0,0-1 0 0 0,0 1 0 0 0,-1 0 0 0 0,1 0 0 0 0,0 0 0 0 0,0 0 0 0 0,-1 1 0 0 0,1-1 0 0 0,0 0 0 0 0,-1 1 0 0 0,1-1 0 0 0,-1 1 0 0 0,0-1 0 0 0,1 1 0 0 0,-1 0 0 0 0,0 0 0 0 0,0 0 0 0 0,0-1 0 0 0,0 1-1 0 0,-1 0 1 0 0,1 0 0 0 0,0 0 0 0 0,-1 0 0 0 0,1 0 0 0 0,-1 0 0 0 0,0 0 0 0 0,0 4 0 0 0,0 2-24 0 0,0 0 0 0 0,-1 1-1 0 0,0-1 1 0 0,0 0 0 0 0,-6 15-1 0 0,-2 4-44 0 0,-1 0 0 0 0,-2 0 0 0 0,-16 25 0 0 0,-49 72-18 0 0,56-92 37 0 0,-131 187 128 0 0,17-27 153 0 0,102-145-219 0 0,-27 44-13 0 0,38-56 1 0 0,18-27 0 0 0,6-7 0 0 0,3-3 0 0 0,20-15-43 0 0,-1-2 0 0 0,-1 0 0 0 0,28-30 0 0 0,-5 4-1 0 0,127-106 86 0 0,-23 19 7 0 0,-32 31-1 0 0,-84 73 115 0 0,59-34-1 0 0,-89 59-123 0 0,0 1 0 0 0,1-1 0 0 0,-1 1 1 0 0,1 1-1 0 0,9-3 0 0 0,-13 3-39 0 0,-1 1 1 0 0,0 0-1 0 0,1 0 1 0 0,-1 0-1 0 0,0 0 1 0 0,1 0-1 0 0,-1 0 1 0 0,0 0-1 0 0,1 0 1 0 0,-1 0-1 0 0,0 1 1 0 0,0-1-1 0 0,1 0 1 0 0,-1 0-1 0 0,0 0 1 0 0,1 0-1 0 0,-1 0 1 0 0,0 1-1 0 0,1-1 1 0 0,-1 0-1 0 0,0 0 1 0 0,0 0 0 0 0,1 1-1 0 0,-1-1 1 0 0,0 0-1 0 0,0 0 1 0 0,0 1-1 0 0,1-1 1 0 0,-1 0-1 0 0,0 0 1 0 0,0 1-1 0 0,0-1 1 0 0,0 0-1 0 0,0 1 1 0 0,1-1-1 0 0,-1 0 1 0 0,0 1-1 0 0,0-1 1 0 0,0 0-1 0 0,0 1 1 0 0,0-1-1 0 0,0 0 1 0 0,0 1-1 0 0,0 0 1 0 0,-4 19 0 0 0,3-15 8 0 0,-4 12 36 0 0,-1 0 0 0 0,0-1 1 0 0,-2 1-1 0 0,-18 29 0 0 0,16-29-19 0 0,-108 166 206 0 0,38-63-208 0 0,-66 119-104 0 0,62-78-8 0 0,82-156 91 0 0,-1 1-23 0 0,0 0 1 0 0,0 0-1 0 0,1 0 0 0 0,0 0 0 0 0,0 0 1 0 0,1 0-1 0 0,0 1 0 0 0,-1 7 0 0 0,2-13 14 0 0,0 0 0 0 0,0 0-1 0 0,0 0 1 0 0,0 0-1 0 0,0 0 1 0 0,1-1-1 0 0,-1 1 1 0 0,0 0-1 0 0,1 0 1 0 0,-1 0-1 0 0,1 0 1 0 0,-1 0-1 0 0,0-1 1 0 0,1 1-1 0 0,0 0 1 0 0,-1 0 0 0 0,1-1-1 0 0,-1 1 1 0 0,1 0-1 0 0,0-1 1 0 0,0 1-1 0 0,-1-1 1 0 0,1 1-1 0 0,0-1 1 0 0,0 1-1 0 0,0-1 1 0 0,0 1-1 0 0,-1-1 1 0 0,1 0-1 0 0,0 0 1 0 0,0 1-1 0 0,0-1 1 0 0,0 0 0 0 0,0 0-1 0 0,0 0 1 0 0,0 0-1 0 0,0 0 1 0 0,0 0-1 0 0,0 0 1 0 0,1-1-1 0 0,3 1-47 0 0,1-1-1 0 0,-1 0 0 0 0,1 0 1 0 0,-1-1-1 0 0,9-3 0 0 0,9-5-67 0 0,-1-2 1 0 0,1-1-1 0 0,24-19 0 0 0,59-52-58 0 0,-81 63 175 0 0,290-234 429 0 0,-314 254-422 0 0,65-48 259 0 0,-57 43-186 0 0,0 1-1 0 0,1 0 1 0 0,0 0 0 0 0,0 1 0 0 0,15-4 0 0 0,-24 7-59 0 0,1 1-1 0 0,-1 0 1 0 0,1-1-1 0 0,-1 1 1 0 0,1 0-1 0 0,-1 0 1 0 0,1 0 0 0 0,0 0-1 0 0,-1 0 1 0 0,1 0-1 0 0,-1 0 1 0 0,1 0-1 0 0,0 1 1 0 0,-1-1-1 0 0,1 1 1 0 0,1 0-1 0 0,-3 0-10 0 0,1-1 0 0 0,-1 1-1 0 0,1-1 1 0 0,-1 1 0 0 0,1 0-1 0 0,-1 0 1 0 0,0-1 0 0 0,1 1-1 0 0,-1 0 1 0 0,0 0-1 0 0,1-1 1 0 0,-1 1 0 0 0,0 0-1 0 0,0 0 1 0 0,0 0 0 0 0,0 0-1 0 0,0-1 1 0 0,0 1 0 0 0,0 0-1 0 0,0 0 1 0 0,0 0-1 0 0,0 0 1 0 0,0-1 0 0 0,-1 1-1 0 0,1 0 1 0 0,0 0 0 0 0,-1-1-1 0 0,1 1 1 0 0,0 0 0 0 0,-1 1-1 0 0,-6 12 10 0 0,1-1 0 0 0,-2 0 0 0 0,0 0 0 0 0,-11 14 0 0 0,-42 44-20 0 0,-74 64-1659 0 0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9.877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161 518 5063 0 0,'-120'213'12515'0'0,"143"-233"-11585"0"0,0-1 1 0 0,27-32-1 0 0,-36 38-741 0 0,334-356 1949 0 0,-288 315-2053 0 0,1 3 0 0 0,123-82 0 0 0,-183 134-86 0 0,0 1 1 0 0,0-1-1 0 0,0 0 0 0 0,0 1 0 0 0,0-1 1 0 0,0 1-1 0 0,0-1 0 0 0,0 1 1 0 0,1-1-1 0 0,-1 1 0 0 0,0 0 0 0 0,3 0 1 0 0,-4 0-3 0 0,0 0 0 0 0,1 0 0 0 0,-1 0 0 0 0,0 0 1 0 0,1 0-1 0 0,-1 0 0 0 0,0 0 0 0 0,0 1 0 0 0,1-1 0 0 0,-1 0 1 0 0,0 0-1 0 0,0 0 0 0 0,1 0 0 0 0,-1 1 0 0 0,0-1 0 0 0,0 0 1 0 0,0 0-1 0 0,1 1 0 0 0,-1-1 0 0 0,0 0 0 0 0,0 1 1 0 0,0-1-1 0 0,0 0 0 0 0,1 0 0 0 0,-1 1 0 0 0,0-1 0 0 0,0 0 1 0 0,0 1-1 0 0,0-1 0 0 0,0 0 0 0 0,0 1 0 0 0,0 2-4 0 0,0 0-1 0 0,-1 0 0 0 0,1 0 1 0 0,-1-1-1 0 0,0 1 0 0 0,1 0 1 0 0,-1 0-1 0 0,-1 0 0 0 0,1-1 1 0 0,-2 4-1 0 0,-19 29-10 0 0,-1 0 0 0 0,-29 32 0 0 0,8-12-72 0 0,-90 114-56 0 0,49-66 148 0 0,-101 131 51 0 0,-15 32-42 0 0,195-258-11 0 0,-13 19 0 0 0,-22 39 0 0 0,38-58 3 0 0,5-6 5 0 0,11-6 16 0 0,16-16-6 0 0,57-58-542 0 0,100-115-1 0 0,-84 82 505 0 0,-22 26 6 0 0,40-43 142 0 0,-89 100 99 0 0,0 0 1 0 0,43-27-1 0 0,-70 52-200 0 0,21-12 73 0 0,-23 14-89 0 0,0 0 0 0 0,-1 1 0 0 0,1-1 0 0 0,0 0-1 0 0,0 1 1 0 0,0 0 0 0 0,0-1 0 0 0,0 1 0 0 0,0 0 0 0 0,0 0-1 0 0,-1 0 1 0 0,4 0 0 0 0,-4 0-8 0 0,-1 0 0 0 0,1 1-1 0 0,-1-1 1 0 0,1 0 0 0 0,-1 0-1 0 0,1 1 1 0 0,0-1 0 0 0,-1 0-1 0 0,1 1 1 0 0,-1-1 0 0 0,1 0-1 0 0,-1 1 1 0 0,0-1 0 0 0,1 1 0 0 0,-1-1-1 0 0,1 1 1 0 0,-1-1 0 0 0,0 1-1 0 0,0-1 1 0 0,1 1 0 0 0,-1-1-1 0 0,0 1 1 0 0,0-1 0 0 0,1 1-1 0 0,-1 0 1 0 0,0-1 0 0 0,0 1-1 0 0,0-1 1 0 0,0 1 0 0 0,0 0 0 0 0,0-1-1 0 0,0 2 1 0 0,-4 20 32 0 0,4-21-34 0 0,-10 31 37 0 0,-1 1 0 0 0,-20 36 0 0 0,-37 62 55 0 0,39-78-65 0 0,-107 205-116 0 0,118-224 88 0 0,9-17-4 0 0,0 0-1 0 0,-7 21 1 0 0,16-38 2 0 0,0 0 0 0 0,0 0 0 0 0,0 1 0 0 0,0-1 0 0 0,0 0 0 0 0,0 0 0 0 0,0 0 0 0 0,0 0 0 0 0,-1 0 0 0 0,1 1 0 0 0,0-1 0 0 0,0 0 0 0 0,0 0 0 0 0,0 0 0 0 0,0 0 0 0 0,0 0 0 0 0,0 1 0 0 0,0-1 0 0 0,0 0 0 0 0,0 0 0 0 0,0 0 0 0 0,0 0 0 0 0,0 0 0 0 0,0 1 0 0 0,1-1 0 0 0,-1 0 0 0 0,0 0-1 0 0,0 0 1 0 0,0 0 0 0 0,0 0 0 0 0,0 1 0 0 0,0-1 0 0 0,0 0 0 0 0,0 0 0 0 0,0 0 0 0 0,0 0 0 0 0,1 0 0 0 0,-1 0 0 0 0,0 0 0 0 0,0 1 0 0 0,0-1 0 0 0,0 0 0 0 0,9-3-190 0 0,8-8-205 0 0,17-18 268 0 0,-2-2 0 0 0,-1-1 0 0 0,29-38 1 0 0,-23 26 34 0 0,155-189 160 0 0,-165 198 15 0 0,25-26 214 0 0,-44 54-120 0 0,-9 11 99 0 0,-10 12-83 0 0,-97 117-1759 0 0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1.839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34 380 4607 0 0,'-3'-3'204'0'0,"0"-1"0"0"0,1 0 1 0 0,-1 0-1 0 0,1 0 0 0 0,-1 0 0 0 0,1-1 0 0 0,1 1 0 0 0,-1 0 0 0 0,-1-6 0 0 0,0-1 796 0 0,1-1 1 0 0,-2-17 0 0 0,3 24-620 0 0,1-1-1 0 0,0 1 1 0 0,0-1 0 0 0,1 1-1 0 0,-1-1 1 0 0,1 1 0 0 0,0 0-1 0 0,0-1 1 0 0,1 1-1 0 0,0 0 1 0 0,4-9 0 0 0,-2 8-86 0 0,-1 0 1 0 0,2 1 0 0 0,-1 0 0 0 0,0 0-1 0 0,1 0 1 0 0,0 1 0 0 0,0 0 0 0 0,0-1-1 0 0,10-4 1 0 0,13-7 564 0 0,52-21 0 0 0,-52 25-613 0 0,23-11 72 0 0,1 3 0 0 0,84-22 0 0 0,-130 40-312 0 0,1 1-1 0 0,-1 0 1 0 0,0 1-1 0 0,0-1 1 0 0,8 2-1 0 0,-13-1-5 0 0,1 0 0 0 0,-1 0-1 0 0,0 0 1 0 0,0 0-1 0 0,1 1 1 0 0,-1-1 0 0 0,0 0-1 0 0,0 1 1 0 0,1-1 0 0 0,-1 1-1 0 0,0 0 1 0 0,0-1 0 0 0,0 1-1 0 0,0 0 1 0 0,0-1 0 0 0,0 1-1 0 0,0 0 1 0 0,0 0 0 0 0,0 0-1 0 0,0 0 1 0 0,0 0 0 0 0,-1 0-1 0 0,1 0 1 0 0,0 0 0 0 0,-1 0-1 0 0,1 1 1 0 0,-1-1 0 0 0,1 0-1 0 0,-1 0 1 0 0,0 1 0 0 0,1 1-1 0 0,-1 6-39 0 0,0 1 1 0 0,-1-1-1 0 0,0 1 0 0 0,-1 0 0 0 0,0-1 0 0 0,0 0 0 0 0,-1 1 1 0 0,-5 11-1 0 0,4-12 12 0 0,-13 35-33 0 0,-2-1-1 0 0,-2 0 1 0 0,-51 76-1 0 0,-101 106-192 0 0,126-166 236 0 0,13-17 17 0 0,3 1 0 0 0,-28 48 0 0 0,52-79 0 0 0,5-9 0 0 0,0-1 0 0 0,0 1 0 0 0,1 0 0 0 0,-1 0 0 0 0,1-1 0 0 0,0 1 0 0 0,0 0 0 0 0,0 0 0 0 0,0 0 0 0 0,0 1 0 0 0,0 2 0 0 0,1-5 1 0 0,0-1-1 0 0,0 0 1 0 0,0 1 0 0 0,0-1-1 0 0,0 0 1 0 0,1 1-1 0 0,-1-1 1 0 0,0 0-1 0 0,0 1 1 0 0,0-1 0 0 0,0 0-1 0 0,0 0 1 0 0,0 1-1 0 0,1-1 1 0 0,-1 0 0 0 0,0 1-1 0 0,0-1 1 0 0,0 0-1 0 0,1 0 1 0 0,-1 1 0 0 0,0-1-1 0 0,0 0 1 0 0,1 0-1 0 0,-1 0 1 0 0,0 1-1 0 0,0-1 1 0 0,1 0 0 0 0,-1 0-1 0 0,0 0 1 0 0,1 0-1 0 0,-1 0 1 0 0,0 0 0 0 0,1 0-1 0 0,-1 0 1 0 0,16-2 46 0 0,-12 1-31 0 0,0 0-1 0 0,0-1 0 0 0,0 0 1 0 0,0 0-1 0 0,7-5 0 0 0,8-10 40 0 0,93-90 476 0 0,-12-2-255 0 0,26-30-103 0 0,-104 115-62 0 0,1 1 0 0 0,1 1 0 0 0,48-35 0 0 0,-69 55-106 0 0,2-1-2 0 0,0-1 0 0 0,1 1 1 0 0,0 0-1 0 0,6-2 0 0 0,-11 4-3 0 0,0 1 0 0 0,-1 0 0 0 0,1-1 0 0 0,0 1 0 0 0,0 0 0 0 0,0 0 0 0 0,-1 0 0 0 0,1-1 0 0 0,0 1-1 0 0,0 0 1 0 0,0 0 0 0 0,-1 0 0 0 0,1 1 0 0 0,0-1 0 0 0,0 0 0 0 0,0 0 0 0 0,-1 0 0 0 0,1 0-1 0 0,0 1 1 0 0,0-1 0 0 0,-1 0 0 0 0,1 1 0 0 0,0-1 0 0 0,0 1 0 0 0,-1-1 0 0 0,1 1 0 0 0,-1-1-1 0 0,1 1 1 0 0,0-1 0 0 0,-1 1 0 0 0,1 0 0 0 0,-1-1 0 0 0,1 1 0 0 0,-1 0 0 0 0,1-1 0 0 0,-1 1 0 0 0,0 0-1 0 0,1 0 1 0 0,-1 0 0 0 0,1 5 17 0 0,0 0 0 0 0,0 1-1 0 0,-1-1 1 0 0,0 0 0 0 0,0 0 0 0 0,0 0-1 0 0,-1 0 1 0 0,0 0 0 0 0,0 0 0 0 0,-1 0-1 0 0,-4 11 1 0 0,0 5 38 0 0,-15 49 73 0 0,-59 132 0 0 0,50-142-128 0 0,-42 61 0 0 0,57-98 0 0 0,7-11 1 0 0,-1-1-1 0 0,-12 15 1 0 0,18-23-15 0 0,-1 0 0 0 0,1-1 1 0 0,-1 0-1 0 0,1 0 0 0 0,-1 0 1 0 0,0 0-1 0 0,0-1 0 0 0,0 1 1 0 0,-1-1-1 0 0,1 0 0 0 0,-6 1 1 0 0,9-2 7 0 0,0-1 0 0 0,1 0 0 0 0,-1 0 1 0 0,0 0-1 0 0,0 0 0 0 0,1 0 0 0 0,-1 0 1 0 0,0 0-1 0 0,0 0 0 0 0,1 0 0 0 0,-1 0 1 0 0,0 0-1 0 0,0 0 0 0 0,1 0 0 0 0,-1-1 1 0 0,0 1-1 0 0,1 0 0 0 0,-1-1 0 0 0,0 1 1 0 0,1 0-1 0 0,-1-1 0 0 0,0 1 0 0 0,0-2 1 0 0,0 1-34 0 0,0 0 0 0 0,1 0 0 0 0,-1 0 1 0 0,0 0-1 0 0,1-1 0 0 0,-1 1 0 0 0,1 0 0 0 0,-1 0 1 0 0,1-1-1 0 0,0 1 0 0 0,-1 0 0 0 0,1-3 1 0 0,0 0-147 0 0,0 1 1 0 0,0-1 0 0 0,0 0-1 0 0,0 0 1 0 0,1 1 0 0 0,0-1-1 0 0,-1 0 1 0 0,1 1 0 0 0,3-6-1 0 0,3-2-727 0 0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3.13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282 384 5983 0 0,'-85'19'1798'0'0,"-62"10"2462"0"0,143-28-4002 0 0,0-1 0 0 0,0 1 1 0 0,0-1-1 0 0,0 0 0 0 0,-1 0 1 0 0,1-1-1 0 0,-5 0 0 0 0,8 0-200 0 0,1 1-1 0 0,-1 0 1 0 0,0 0-1 0 0,1 0 1 0 0,-1-1-1 0 0,1 1 1 0 0,-1 0-1 0 0,1-1 1 0 0,-1 1-1 0 0,0-1 1 0 0,1 0 57 0 0,-1 1-58 0 0,1-1 1 0 0,-1 1 0 0 0,1-1-1 0 0,0 1 1 0 0,-1-1-1 0 0,1 1 1 0 0,-1-2-1 0 0,1 1 10 0 0,0 0 1 0 0,0 0-1 0 0,0-1 0 0 0,0 1 1 0 0,0 0-1 0 0,0 0 0 0 0,0-1 1 0 0,0 1-1 0 0,1 0 1 0 0,-1 0-1 0 0,0 0 0 0 0,1 0 1 0 0,-1-1-1 0 0,1 1 0 0 0,0-1 1 0 0,5-8 113 0 0,0 0 0 0 0,1 1 1 0 0,0 0-1 0 0,0 0 1 0 0,1 0-1 0 0,0 1 0 0 0,12-9 1 0 0,69-46 463 0 0,-86 61-628 0 0,71-44 191 0 0,2 3 1 0 0,2 3-1 0 0,2 4 1 0 0,87-27 0 0 0,-93 42-198 0 0,-64 19-11 0 0,0 0 0 0 0,0 1 0 0 0,0 0-1 0 0,0 1 1 0 0,13 0 0 0 0,-22 0-1 0 0,-1 0-1 0 0,1 0 1 0 0,0 0-1 0 0,0 0 1 0 0,0 0-1 0 0,0 1 1 0 0,0-1-1 0 0,0 0 1 0 0,0 0-1 0 0,0 0 1 0 0,-1 1-1 0 0,1-1 1 0 0,0 1 0 0 0,0-1-1 0 0,0 0 1 0 0,-1 1-1 0 0,1 0 1 0 0,0-1-1 0 0,-1 1 1 0 0,1-1-1 0 0,0 1 1 0 0,-1 0-1 0 0,1-1 1 0 0,-1 1-1 0 0,1 0 1 0 0,-1 0-1 0 0,1-1 1 0 0,-1 1-1 0 0,1 0 1 0 0,-1 0-1 0 0,0 0 1 0 0,1 0-1 0 0,-1 0 1 0 0,0-1 0 0 0,0 3-1 0 0,0 0-18 0 0,-1 0-1 0 0,1 1 1 0 0,-1-1 0 0 0,0 0-1 0 0,0 0 1 0 0,-1 0 0 0 0,1 0 0 0 0,-3 5-1 0 0,-9 11-83 0 0,0-1 0 0 0,-1 0 0 0 0,-28 27 0 0 0,26-29 108 0 0,-142 141 156 0 0,123-121-83 0 0,-109 111 205 0 0,105-102-211 0 0,-49 70-1 0 0,66-83-22 0 0,-18 27-34 0 0,36-51-15 0 0,-1 0 1 0 0,1 0 0 0 0,1 1 0 0 0,0-1-1 0 0,-3 14 1 0 0,5-22 0 0 0,1 1 0 0 0,0-1 0 0 0,0 1 0 0 0,0-1 0 0 0,0 1 0 0 0,0-1 0 0 0,0 1 0 0 0,0-1 0 0 0,0 1 0 0 0,0-1 0 0 0,0 1 0 0 0,0-1 0 0 0,0 1 0 0 0,0-1 0 0 0,0 1 0 0 0,0-1 0 0 0,0 1 0 0 0,1-1 0 0 0,-1 1 0 0 0,0-1 0 0 0,0 1 0 0 0,1-1 0 0 0,-1 0 0 0 0,0 1 0 0 0,1-1 0 0 0,-1 1 0 0 0,0-1 0 0 0,1 0 0 0 0,-1 1 0 0 0,0-1 0 0 0,1 0 0 0 0,-1 1 0 0 0,1-1 0 0 0,-1 0 0 0 0,1 0 0 0 0,-1 0 0 0 0,0 1 0 0 0,1-1 0 0 0,-1 0 0 0 0,1 0 0 0 0,-1 0 0 0 0,1 0 0 0 0,-1 0 0 0 0,1 0 0 0 0,-1 0 0 0 0,1 0 0 0 0,-1 0 0 0 0,1 0 0 0 0,-1 0 0 0 0,1 0 0 0 0,-1 0 0 0 0,1 0 0 0 0,-1-1 0 0 0,2 1 0 0 0,3-1 0 0 0,0-1 0 0 0,0 0 0 0 0,0 0 0 0 0,4-2 0 0 0,163-95 260 0 0,-106 59-250 0 0,101-46 0 0 0,-158 82-3 0 0,-1 0-1 0 0,1 1 0 0 0,1 1 1 0 0,-1-1-1 0 0,0 2 1 0 0,12-2-1 0 0,-19 3-1 0 0,0 0 1 0 0,0 0 0 0 0,0 0-1 0 0,0 0 1 0 0,0 0-1 0 0,0 0 1 0 0,0 1-1 0 0,0-1 1 0 0,0 1 0 0 0,0-1-1 0 0,0 1 1 0 0,0 0-1 0 0,0 0 1 0 0,-1 0 0 0 0,1 0-1 0 0,0 0 1 0 0,-1 0-1 0 0,1 1 1 0 0,-1-1-1 0 0,1 0 1 0 0,-1 1 0 0 0,1-1-1 0 0,-1 1 1 0 0,0 0-1 0 0,0-1 1 0 0,0 1-1 0 0,0 0 1 0 0,0 0 0 0 0,0-1-1 0 0,0 1 1 0 0,-1 0-1 0 0,1 0 1 0 0,-1 0-1 0 0,1 0 1 0 0,-1 3 0 0 0,1 5 4 0 0,0 0 0 0 0,-1 1 0 0 0,-1-1 0 0 0,1 0 0 0 0,-2 0 0 0 0,1 0 1 0 0,-5 14-1 0 0,-26 68 115 0 0,24-73-71 0 0,-37 80 176 0 0,11-29-99 0 0,-37 80-35 0 0,-11 24-35 0 0,72-148-61 0 0,0 1 0 0 0,1 0 0 0 0,2 0 0 0 0,-6 45 0 0 0,13-69 0 0 0,-1 0 0 0 0,1 0 0 0 0,1-1 0 0 0,-1 1 0 0 0,0 0 0 0 0,1 0 0 0 0,0 5 0 0 0,0-7 0 0 0,-1-1 0 0 0,0 1 0 0 0,1 0 0 0 0,-1 0 0 0 0,1 0 0 0 0,-1-1 0 0 0,1 1 0 0 0,-1 0 0 0 0,1-1 0 0 0,-1 1 0 0 0,1 0 0 0 0,0-1 0 0 0,-1 1 0 0 0,1-1 0 0 0,0 1 0 0 0,0-1 0 0 0,0 1 0 0 0,-1-1 0 0 0,1 0 0 0 0,0 1 0 0 0,0-1 0 0 0,0 0 0 0 0,0 0 0 0 0,-1 0 0 0 0,1 1 0 0 0,0-1 0 0 0,0 0 0 0 0,1 0 0 0 0,5-1-7 0 0,0 0-1 0 0,0 0 1 0 0,0 0-1 0 0,-1 0 1 0 0,1-1-1 0 0,0-1 0 0 0,-1 1 1 0 0,8-4-1 0 0,49-32-121 0 0,-45 27 110 0 0,228-165-365 0 0,-172 118-264 0 0,132-79 0 0 0,-202 135 381 0 0,0 0 0 0 0,0 0 0 0 0,0 0 0 0 0,0 0-1 0 0,0 1 1 0 0,0 0 0 0 0,5-1 0 0 0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4.25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236 375 5063 0 0,'-23'0'332'0'0,"-36"4"-1"0"0,54-2 303 0 0,-1-1-1 0 0,1 1 1 0 0,0 0-1 0 0,-6 3 1 0 0,-14 8 2023 0 0,-47 42 2542 0 0,73-55-5121 0 0,0 0 0 0 0,0 0 0 0 0,0 0 1 0 0,1 0-1 0 0,-1 0 0 0 0,0 0 0 0 0,0 0 0 0 0,0-1 0 0 0,1 1 0 0 0,-1 0 0 0 0,2-2 0 0 0,28-17 1055 0 0,53-42 0 0 0,21-33-245 0 0,-6 6-332 0 0,-55 51-352 0 0,14-12-37 0 0,79-52 0 0 0,-136 100-171 0 0,0 0 0 0 0,0 1 1 0 0,0-1-1 0 0,0 1 0 0 0,0-1 0 0 0,0 1 0 0 0,0-1 0 0 0,0 1 1 0 0,0 0-1 0 0,0-1 0 0 0,0 1 0 0 0,0 0 0 0 0,0 0 0 0 0,0 0 1 0 0,0 0-1 0 0,0-1 0 0 0,0 2 0 0 0,0-1 0 0 0,0 0 0 0 0,0 0 1 0 0,0 0-1 0 0,2 1 0 0 0,-2 0-9 0 0,-1-1 1 0 0,1 1-1 0 0,0 0 1 0 0,-1 0-1 0 0,1 0 1 0 0,-1-1-1 0 0,1 1 1 0 0,-1 0-1 0 0,1 0 1 0 0,-1 0 0 0 0,0 0-1 0 0,0 0 1 0 0,1 0-1 0 0,-1 0 1 0 0,0 0-1 0 0,0 0 1 0 0,0 0-1 0 0,0 0 1 0 0,0 0-1 0 0,0 0 1 0 0,0 0-1 0 0,0 0 1 0 0,-1 2-1 0 0,0 5-51 0 0,-1 0 0 0 0,0 0 0 0 0,-1-1 1 0 0,0 1-1 0 0,0-1 0 0 0,-4 7 0 0 0,-28 44-89 0 0,33-56 152 0 0,-63 91-66 0 0,-18 29 61 0 0,-15 34 209 0 0,-135 240 96 0 0,215-358-299 0 0,2 1 0 0 0,2 0 0 0 0,1 1 0 0 0,-13 70 0 0 0,25-104 0 0 0,-3 22 0 0 0,4-27 0 0 0,0 1 0 0 0,0-1 0 0 0,0 0 0 0 0,0 1 0 0 0,0-1 0 0 0,0 0 0 0 0,0 1 0 0 0,1-1 0 0 0,-1 0 0 0 0,0 0 0 0 0,1 1 0 0 0,-1-1 0 0 0,1 0 0 0 0,-1 0 0 0 0,2 2 0 0 0,-2-3-1 0 0,1 0-1 0 0,-1 0 1 0 0,0 1-1 0 0,1-1 0 0 0,-1 0 1 0 0,0 0-1 0 0,0 0 1 0 0,1 0-1 0 0,-1 0 1 0 0,0 0-1 0 0,1 0 1 0 0,-1 0-1 0 0,0 0 0 0 0,0 0 1 0 0,1 0-1 0 0,-1 0 1 0 0,0 0-1 0 0,1 0 1 0 0,-1 0-1 0 0,0 0 1 0 0,1 0-1 0 0,-1 0 1 0 0,0-1-1 0 0,0 1 0 0 0,1 0 1 0 0,-1 0-1 0 0,0 0 1 0 0,0 0-1 0 0,1-1 1 0 0,-1 1-1 0 0,0 0 1 0 0,0 0-1 0 0,0 0 0 0 0,1-1 1 0 0,-1 1-1 0 0,0 0 1 0 0,0-1-1 0 0,8-11-37 0 0,-6 10 25 0 0,47-66-514 0 0,13-17 408 0 0,78-83 0 0 0,-90 113 430 0 0,2 2-1 0 0,67-52 0 0 0,-109 97-198 0 0,18-14 134 0 0,-25 21-218 0 0,-1-1-1 0 0,0 1 1 0 0,0 0 0 0 0,1 0-1 0 0,-1 0 1 0 0,0 0-1 0 0,1 0 1 0 0,-1 1-1 0 0,1-1 1 0 0,3 0-1 0 0,-5 1-18 0 0,0 0 0 0 0,0 1-1 0 0,-1-1 1 0 0,1 0 0 0 0,0 1-1 0 0,0-1 1 0 0,0 0 0 0 0,-1 1-1 0 0,1-1 1 0 0,0 1 0 0 0,0-1-1 0 0,-1 1 1 0 0,1-1 0 0 0,-1 1-1 0 0,1 0 1 0 0,0-1 0 0 0,-1 1-1 0 0,1 0 1 0 0,-1-1 0 0 0,1 1-1 0 0,-1 0 1 0 0,0 0 0 0 0,1-1-1 0 0,-1 1 1 0 0,0 0 0 0 0,1 0-1 0 0,-1 0 1 0 0,0 0 0 0 0,0-1-1 0 0,0 2 1 0 0,1 3 12 0 0,0 0-1 0 0,-1-1 1 0 0,0 1 0 0 0,0 7-1 0 0,-3 16 13 0 0,-2-1-1 0 0,-1 1 1 0 0,-11 34-1 0 0,-36 79 52 0 0,51-136-81 0 0,-119 285 51 0 0,58-122-311 0 0,40-103 172 0 0,4-6-178 0 0,19-59 261 0 0,0 0 0 0 0,-1 0 0 0 0,1 0 0 0 0,0 1 0 0 0,0-1 0 0 0,0 0 0 0 0,0 0 0 0 0,0 0 0 0 0,0 0 0 0 0,0 0 0 0 0,0 0 0 0 0,0 0 0 0 0,0 1 0 0 0,0-1 0 0 0,0 0 0 0 0,0 0 0 0 0,0 0-1 0 0,0 0 1 0 0,0 0 0 0 0,0 0 0 0 0,0 1 0 0 0,0-1 0 0 0,0 0 0 0 0,0 0 0 0 0,0 0 0 0 0,0 0 0 0 0,0 0 0 0 0,0 0 0 0 0,0 0 0 0 0,0 1 0 0 0,0-1 0 0 0,0 0 0 0 0,0 0 0 0 0,1 0 0 0 0,-1 0 0 0 0,0 0 0 0 0,0 0 0 0 0,0 0 0 0 0,0 0 0 0 0,0 0 0 0 0,0 0 0 0 0,0 1-1 0 0,0-1 1 0 0,1 0 0 0 0,-1 0 0 0 0,0 0 0 0 0,0 0 0 0 0,0 0 0 0 0,7-4-111 0 0,8-11-15 0 0,-1-2 56 0 0,1 0 1 0 0,24-21-1 0 0,-8 9 63 0 0,-3 1-5 0 0,0 2 0 0 0,2 2 0 0 0,40-26 0 0 0,-67 48-18 0 0,29-18-822 0 0,2 1 0 0 0,37-15 1 0 0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5.16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287 333 6911 0 0,'-22'3'369'0'0,"-8"1"58"0"0,0 1 0 0 0,-30 10 0 0 0,21-1 2941 0 0,22-8-2423 0 0,1 0 1 0 0,-1-1 0 0 0,-25 4-1 0 0,41-9-889 0 0,0 1 0 0 0,1-1 0 0 0,-1 0-1 0 0,1 0 1 0 0,-1 0 0 0 0,0 0 0 0 0,1 0 0 0 0,-1 0-1 0 0,0 0 1 0 0,1 0 0 0 0,-1 0 0 0 0,0 0-1 0 0,1-1 1 0 0,-1 1 0 0 0,1 0 0 0 0,-1 0 0 0 0,1-1-1 0 0,-1 1 1 0 0,0-1 0 0 0,1 1-19 0 0,0 0 0 0 0,-1 0 1 0 0,1-1-1 0 0,0 1 0 0 0,0 0 0 0 0,0-1 1 0 0,0 1-1 0 0,0 0 0 0 0,0-1 0 0 0,0 1 1 0 0,0 0-1 0 0,0-1 0 0 0,0 1 0 0 0,0 0 1 0 0,2-3 297 0 0,-2 2-298 0 0,19-19 991 0 0,265-197 945 0 0,-246 190-1808 0 0,2 1 0 0 0,0 3 0 0 0,86-36 0 0 0,-77 44-143 0 0,-44 14-22 0 0,-1 1-1 0 0,1-1 1 0 0,0 1 0 0 0,-1 0 0 0 0,1 0 0 0 0,0 0 0 0 0,-1 0-1 0 0,9 2 1 0 0,-12-1-4 0 0,0 0 1 0 0,0-1-1 0 0,0 1 0 0 0,0 0 1 0 0,0-1-1 0 0,0 1 0 0 0,0 0 0 0 0,0 0 1 0 0,0 0-1 0 0,0 0 0 0 0,-1 0 1 0 0,1 0-1 0 0,0 0 0 0 0,0 0 1 0 0,-1 0-1 0 0,1 0 0 0 0,-1 0 0 0 0,1 1 1 0 0,-1-1-1 0 0,0 0 0 0 0,1 0 1 0 0,-1 1-1 0 0,0-1 0 0 0,0 0 0 0 0,0 0 1 0 0,0 2-1 0 0,1 4-18 0 0,-1-1-1 0 0,-1 1 1 0 0,1-1 0 0 0,-2 7-1 0 0,-3 9-13 0 0,-1-1 0 0 0,-1 0 1 0 0,-1 0-1 0 0,-15 30 0 0 0,-52 76-130 0 0,66-113 163 0 0,-98 146 43 0 0,39-60-2 0 0,8-13 25 0 0,-80 129 108 0 0,108-162-136 0 0,14-24-4 0 0,0 0 0 0 0,3 1 1 0 0,-14 34-1 0 0,29-64-31 0 0,-1 0 0 0 0,1-1 0 0 0,0 1 0 0 0,-1 0 0 0 0,1 0 0 0 0,0 0 0 0 0,0-1 0 0 0,-1 1 0 0 0,1 0 0 0 0,0 0 0 0 0,0 0 0 0 0,0 0 0 0 0,0-1 0 0 0,0 1 0 0 0,0 0 0 0 0,0 0 0 0 0,0 0-1 0 0,1 0 1 0 0,-1-1 0 0 0,0 1 0 0 0,0 0 0 0 0,1 0 0 0 0,-1-1 0 0 0,0 1 0 0 0,2 1 0 0 0,-1-1 1 0 0,0-1 0 0 0,0 0-1 0 0,0 0 1 0 0,0 1 0 0 0,0-1 0 0 0,0 0-1 0 0,0 0 1 0 0,1 0 0 0 0,-1 0-1 0 0,0 0 1 0 0,0-1 0 0 0,0 1 0 0 0,0 0-1 0 0,0 0 1 0 0,0-1 0 0 0,0 1-1 0 0,2-2 1 0 0,8-3 7 0 0,-1 0 0 0 0,1-1 0 0 0,-1-1 0 0 0,-1 0 0 0 0,1 0 0 0 0,10-11 0 0 0,-1 1-4 0 0,186-174-66 0 0,-10-13 233 0 0,-176 184-144 0 0,41-48 18 0 0,-24 27-12 0 0,2 1 0 0 0,68-55 0 0 0,-105 93-27 0 0,1 1 0 0 0,-1 0 0 0 0,1 0-1 0 0,0 0 1 0 0,0 1 0 0 0,-1-1 0 0 0,1 0 0 0 0,0 1 0 0 0,0-1-1 0 0,3 0 1 0 0,-4 1-4 0 0,-1 0 0 0 0,0 0-1 0 0,1 0 1 0 0,-1 0 0 0 0,0 0 0 0 0,1 0-1 0 0,-1 0 1 0 0,0 0 0 0 0,1 0 0 0 0,-1 0 0 0 0,0 1-1 0 0,1-1 1 0 0,-1 0 0 0 0,0 0 0 0 0,0 0-1 0 0,1 0 1 0 0,-1 1 0 0 0,0-1 0 0 0,0 0-1 0 0,1 0 1 0 0,-1 1 0 0 0,0-1 0 0 0,0 0-1 0 0,1 1 1 0 0,-1 0 0 0 0,0-1-1 0 0,0 1 0 0 0,1 0 1 0 0,-1 0-1 0 0,0 0 0 0 0,0 0 1 0 0,0-1-1 0 0,0 1 0 0 0,0 0 1 0 0,0 0-1 0 0,0 0 0 0 0,0 0 1 0 0,-1-1-1 0 0,1 2 0 0 0,-7 18 86 0 0,0-1 0 0 0,-1 0 0 0 0,-1-1-1 0 0,-17 26 1 0 0,-2 5 92 0 0,-84 147 151 0 0,-2 5-136 0 0,-6 21-587 0 0,115-212 222 0 0,0 1 0 0 0,1-1 0 0 0,0 1-1 0 0,-4 19 1 0 0,8-30 154 0 0,-1 1-1 0 0,1-1 1 0 0,0 1-1 0 0,0-1 1 0 0,0 1-1 0 0,0-1 1 0 0,0 1-1 0 0,0 0 1 0 0,0-1-1 0 0,0 1 1 0 0,0-1-1 0 0,0 1 0 0 0,0-1 1 0 0,0 1-1 0 0,1-1 1 0 0,-1 1-1 0 0,0-1 1 0 0,0 1-1 0 0,0-1 1 0 0,1 1-1 0 0,-1-1 1 0 0,0 1-1 0 0,1-1 1 0 0,-1 0-1 0 0,0 1 1 0 0,1-1-1 0 0,-1 1 1 0 0,0-1-1 0 0,1 0 1 0 0,-1 1-1 0 0,1-1 1 0 0,-1 0-1 0 0,1 0 1 0 0,-1 1-1 0 0,1-1 1 0 0,-1 0-1 0 0,1 0 1 0 0,-1 0-1 0 0,1 0 1 0 0,-1 1-1 0 0,1-1 1 0 0,-1 0-1 0 0,1 0 1 0 0,-1 0-1 0 0,1 0 0 0 0,0 0 1 0 0,0-1-1 0 0,3 1-118 0 0,0 0-1 0 0,1-1 0 0 0,-1 0 0 0 0,6-2 0 0 0,-9 3 128 0 0,12-5-341 0 0,-1 0 1 0 0,0-1-1 0 0,23-15 1 0 0,1-1 11 0 0,-27 17 317 0 0,97-48 253 0 0,-88 46 97 0 0,0 0 0 0 0,1 1 0 0 0,0 1 0 0 0,20-3 0 0 0,-26 6-174 0 0,-2 0-45 0 0,1 1-1 0 0,13-5 0 0 0,-21 4-99 0 0,0 0 0 0 0,0 1-1 0 0,0-1 1 0 0,0-1-1 0 0,0 1 1 0 0,0-1 0 0 0,-1 1-1 0 0,1-1 1 0 0,3-3 0 0 0,3-4-6 0 0,1 2 0 0 0,17-13 0 0 0,-2 4-42 0 0,-19 12-156 0 0,-3 2-96 0 0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9.69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306 189 2303 0 0,'-27'17'350'0'0,"12"-8"574"0"0,-20 16 0 0 0,-53 56 1632 0 0,67-61-1313 0 0,0 1 0 0 0,2 1-1 0 0,1 0 1 0 0,-43 55 3453 0 0,66-89-3877 0 0,5 1-136 0 0,0-2-447 0 0,154-181 468 0 0,-131 159-625 0 0,2 2 0 0 0,1 2 0 0 0,1 1 0 0 0,2 1 0 0 0,1 3 0 0 0,50-25 0 0 0,-84 48-79 0 0,0 0 0 0 0,0 1 0 0 0,0-1 0 0 0,1 1 0 0 0,-1 1 0 0 0,12-2 0 0 0,-16 3 0 0 0,-1 0 0 0 0,0 0 0 0 0,1 0 0 0 0,-1 0 0 0 0,0 0 0 0 0,1 0 0 0 0,-1 0 0 0 0,0 1 0 0 0,1-1 0 0 0,-1 1 0 0 0,0-1 0 0 0,0 1 0 0 0,1-1 0 0 0,-1 1 0 0 0,0 0 0 0 0,2 1 0 0 0,-2-1 0 0 0,-1 0 0 0 0,1 0 0 0 0,0 0 0 0 0,0 1 0 0 0,-1-1 0 0 0,1 0 0 0 0,-1 1 0 0 0,1-1 0 0 0,-1 1 0 0 0,1-1 0 0 0,-1 0 0 0 0,0 1 0 0 0,0-1 0 0 0,0 1 0 0 0,1-1 0 0 0,-1 1 0 0 0,-1-1 0 0 0,1 4 0 0 0,-2 6 0 0 0,0 1 0 0 0,-1 0 0 0 0,0-1 0 0 0,-1 0 0 0 0,0 1 0 0 0,-9 14 0 0 0,-41 64 0 0 0,38-65 0 0 0,-295 507 0 0 0,282-477-32 0 0,11-20-47 0 0,-20 49 1 0 0,37-82 71 0 0,0 0 0 0 0,0 0 1 0 0,1 0-1 0 0,-1 0 0 0 0,1 0 0 0 0,0 0 1 0 0,-1 0-1 0 0,1 1 0 0 0,0-1 0 0 0,0 0 1 0 0,1 0-1 0 0,-1 0 0 0 0,0 1 1 0 0,2 2-1 0 0,-2-4 1 0 0,1 0-1 0 0,-1 0 1 0 0,1-1 0 0 0,0 1 0 0 0,-1 0-1 0 0,1 0 1 0 0,0-1 0 0 0,0 1 0 0 0,-1 0-1 0 0,1-1 1 0 0,0 1 0 0 0,0-1 0 0 0,0 1-1 0 0,0-1 1 0 0,0 0 0 0 0,0 1 0 0 0,0-1-1 0 0,0 0 1 0 0,0 1 0 0 0,0-1 0 0 0,0 0-1 0 0,0 0 1 0 0,0 0 0 0 0,0 0 0 0 0,0 0 0 0 0,0 0-1 0 0,0 0 1 0 0,0-1 0 0 0,0 1 0 0 0,0 0-1 0 0,0 0 1 0 0,0-1 0 0 0,1 0 0 0 0,10-4-41 0 0,-1 0 1 0 0,0-1 0 0 0,0-1-1 0 0,0 0 1 0 0,0 0 0 0 0,10-10 0 0 0,-15 11 24 0 0,171-149-306 0 0,-102 87 211 0 0,-7 13 105 0 0,-5 6 13 0 0,-21 11 10 0 0,46-39 1 0 0,-72 64 55 0 0,2 1 0 0 0,-1 1 0 0 0,31-14 0 0 0,-47 24-57 0 0,0 1 1 0 0,0-1-1 0 0,0 1 1 0 0,0 0 0 0 0,0-1-1 0 0,0 1 1 0 0,0 0-1 0 0,0-1 1 0 0,0 1-1 0 0,0 0 1 0 0,0 0-1 0 0,0 0 1 0 0,0 0-1 0 0,0 0 1 0 0,0 0 0 0 0,0 0-1 0 0,0 0 1 0 0,0 1-1 0 0,0-1 1 0 0,0 0-1 0 0,0 0 1 0 0,0 1-1 0 0,0-1 1 0 0,0 1-1 0 0,0-1 1 0 0,0 1-1 0 0,0 0 1 0 0,0-1 0 0 0,0 1-1 0 0,-1 0 1 0 0,1-1-1 0 0,0 1 1 0 0,0 0-1 0 0,-1 0 1 0 0,1 0-1 0 0,-1 0 1 0 0,1-1-1 0 0,-1 1 1 0 0,1 0 0 0 0,-1 0-1 0 0,1 0 1 0 0,-1 0-1 0 0,0 0 1 0 0,0 0-1 0 0,1 0 1 0 0,-1 3-1 0 0,1 2 5 0 0,0 0 1 0 0,-1 0-1 0 0,0 1 0 0 0,0-1 0 0 0,0 0 0 0 0,-3 13 0 0 0,-2 2 11 0 0,-2 0 1 0 0,0 0-1 0 0,-14 27 0 0 0,-36 58 214 0 0,50-94-221 0 0,1-3-11 0 0,-145 268 448 0 0,134-241-526 0 0,-23 71 0 0 0,39-104 69 0 0,0 0 1 0 0,1 0-1 0 0,-1 1 0 0 0,1-1 1 0 0,-1 0-1 0 0,1 1 0 0 0,0-1 0 0 0,0 0 1 0 0,1 1-1 0 0,0 2 0 0 0,-1-5 0 0 0,0 0-1 0 0,0 0 1 0 0,1-1-1 0 0,-1 1 0 0 0,0 0 1 0 0,1 0-1 0 0,-1-1 1 0 0,1 1-1 0 0,-1 0 0 0 0,1-1 1 0 0,-1 1-1 0 0,1-1 1 0 0,-1 1-1 0 0,1-1 1 0 0,0 1-1 0 0,-1-1 0 0 0,1 1 1 0 0,1 0-1 0 0,-1-1-6 0 0,0 1 0 0 0,1-1 1 0 0,-1 0-1 0 0,0 0 0 0 0,0 0 0 0 0,1 0 0 0 0,-1 0 0 0 0,0 0 0 0 0,0 0 0 0 0,1 0 1 0 0,-1 0-1 0 0,0-1 0 0 0,0 1 0 0 0,1 0 0 0 0,1-2 0 0 0,8-3-62 0 0,0-1 0 0 0,0-1 0 0 0,0 0 0 0 0,11-10 0 0 0,-5 4-89 0 0,106-93-1447 0 0,-82 67-461 0 0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20.68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0 672 6447 0 0,'48'-49'4445'0'0,"35"-38"-2516"0"0,82-95-15 0 0,42-44-562 0 0,-182 202-991 0 0,34-27-1 0 0,-49 44-258 0 0,1-1 1 0 0,-1 1 0 0 0,2 1-1 0 0,-1 0 1 0 0,1 1-1 0 0,18-6 1 0 0,-29 10-92 0 0,0 1 1 0 0,0 0-1 0 0,0-1 0 0 0,1 1 1 0 0,-1 0-1 0 0,0 0 1 0 0,0 0-1 0 0,0-1 0 0 0,0 1 1 0 0,0 0-1 0 0,1 1 1 0 0,-1-1-1 0 0,0 0 0 0 0,0 0 1 0 0,0 0-1 0 0,0 1 1 0 0,0-1-1 0 0,0 1 0 0 0,0-1 1 0 0,0 1-1 0 0,0-1 1 0 0,2 2-1 0 0,-2-1 3 0 0,0 1 0 0 0,0-1 1 0 0,0 1-1 0 0,-1-1 0 0 0,1 1 0 0 0,0-1 0 0 0,-1 1 1 0 0,1 0-1 0 0,-1-1 0 0 0,0 1 0 0 0,1 0 0 0 0,-1-1 1 0 0,0 1-1 0 0,0 0 0 0 0,0 2 0 0 0,-1 4 28 0 0,0 1-1 0 0,0-1 1 0 0,0 1-1 0 0,-1-1 1 0 0,-4 12 0 0 0,-20 41 98 0 0,23-52-122 0 0,-249 471 278 0 0,218-421-288 0 0,-46 74-63 0 0,34-59-25 0 0,-60 128-1 0 0,103-196 76 0 0,2-2-9 0 0,-1-1 1 0 0,1 1-1 0 0,-1 0 1 0 0,0 6-1 0 0,2-10 12 0 0,0 1 1 0 0,0-1-1 0 0,0 0 0 0 0,0 1 1 0 0,0-1-1 0 0,0 0 1 0 0,0 1-1 0 0,0-1 0 0 0,0 0 1 0 0,0 1-1 0 0,0-1 1 0 0,0 0-1 0 0,0 1 0 0 0,0-1 1 0 0,0 0-1 0 0,1 0 1 0 0,-1 1-1 0 0,0-1 0 0 0,0 0 1 0 0,0 1-1 0 0,0-1 1 0 0,1 0-1 0 0,-1 0 1 0 0,1 1-1 0 0,-1-1 0 0 0,1 0 1 0 0,0 0-1 0 0,-1 1 1 0 0,1-1-1 0 0,0 0 0 0 0,-1 0 1 0 0,1 0-1 0 0,0 0 1 0 0,0 0-1 0 0,-1 0 1 0 0,1-1-1 0 0,0 1 0 0 0,-1 0 1 0 0,1 0-1 0 0,0 0 1 0 0,0-1-1 0 0,8-3-10 0 0,0-1-1 0 0,-1-1 0 0 0,1 1 0 0 0,-1-1 1 0 0,-1-1-1 0 0,14-13 0 0 0,-10 9 2 0 0,211-206-98 0 0,-16 21 373 0 0,-97 95-139 0 0,-94 87-112 0 0,-4 2 98 0 0,0 2 1 0 0,0 0-1 0 0,1 0 1 0 0,1 1-1 0 0,19-11 1 0 0,-31 19-92 0 0,0 1 0 0 0,0 0 0 0 0,-1-1 0 0 0,1 1 1 0 0,0 0-1 0 0,0-1 0 0 0,0 1 0 0 0,-1 0 1 0 0,1 0-1 0 0,0 0 0 0 0,0 0 0 0 0,0 0 1 0 0,0 0-1 0 0,-1 0 0 0 0,1 0 0 0 0,0 0 1 0 0,0 0-1 0 0,1 1 0 0 0,-2-1-6 0 0,1 0 0 0 0,-1 1 0 0 0,1-1 0 0 0,-1 1-1 0 0,0-1 1 0 0,1 0 0 0 0,-1 1 0 0 0,0-1 0 0 0,0 1 0 0 0,1-1 0 0 0,-1 1-1 0 0,0-1 1 0 0,0 1 0 0 0,1-1 0 0 0,-1 1 0 0 0,0-1 0 0 0,0 1 0 0 0,0-1-1 0 0,0 1 1 0 0,0-1 0 0 0,0 1 0 0 0,0 3 12 0 0,0 0 0 0 0,-1 0 0 0 0,1-1 0 0 0,-1 1-1 0 0,0 0 1 0 0,-2 5 0 0 0,-31 67 510 0 0,-44 75 0 0 0,28-59-560 0 0,-69 134-152 0 0,90-174 41 0 0,-9 22-82 0 0,33-63 105 0 0,0-1 0 0 0,2 1 0 0 0,-1 1 0 0 0,-3 20 0 0 0,7-31 85 0 0,0 0 0 0 0,0 1 0 0 0,-1-1 0 0 0,1 0 0 0 0,0 0-1 0 0,0 0 1 0 0,0 0 0 0 0,0 0 0 0 0,1 0 0 0 0,-1 1 0 0 0,0-1 0 0 0,0 0 0 0 0,1 0-1 0 0,-1 0 1 0 0,0 0 0 0 0,1 0 0 0 0,-1 0 0 0 0,1 0 0 0 0,0 0 0 0 0,-1 0-1 0 0,1 0 1 0 0,1 1 0 0 0,-1-1-7 0 0,0-1 0 0 0,0 1 0 0 0,1-1-1 0 0,-1 1 1 0 0,0-1 0 0 0,0 0 0 0 0,0 0-1 0 0,1 1 1 0 0,-1-1 0 0 0,0 0 0 0 0,0 0-1 0 0,1 0 1 0 0,-1 0 0 0 0,0-1 0 0 0,0 1 0 0 0,1 0-1 0 0,0-1 1 0 0,5-1-94 0 0,0-1 0 0 0,0 1 0 0 0,0-2 0 0 0,0 1 0 0 0,7-6 0 0 0,32-25-551 0 0,82-79 0 0 0,-38 30 864 0 0,112-111 1164 0 0,-193 184-1205 0 0,2-1 0 0 0,0 2 0 0 0,0-1 0 0 0,0 1 0 0 0,1 1 0 0 0,1 0 0 0 0,-1 1 0 0 0,16-7 0 0 0,-28 14-133 0 0,1 0-1 0 0,-1 0 0 0 0,1 0 1 0 0,-1-1-1 0 0,1 1 1 0 0,-1 0-1 0 0,1 0 1 0 0,-1 0-1 0 0,1 0 0 0 0,-1 0 1 0 0,1 0-1 0 0,-1 0 1 0 0,1 0-1 0 0,-1 0 0 0 0,1 0 1 0 0,-1 0-1 0 0,1 0 1 0 0,-1 0-1 0 0,1 0 1 0 0,-1 0-1 0 0,1 0 0 0 0,-1 0 1 0 0,1 1-1 0 0,-1-1 1 0 0,1 1-1 0 0,-1-1 1 0 0,1 1 1 0 0,-1-1-1 0 0,0 1 0 0 0,0-1 1 0 0,0 1-1 0 0,1 0 0 0 0,-1-1 1 0 0,0 1-1 0 0,0-1 0 0 0,0 1 1 0 0,0-1-1 0 0,0 1 0 0 0,0 0 1 0 0,0-1-1 0 0,0 1 0 0 0,0-1 1 0 0,-1 2-1 0 0,-10 26-1079 0 0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3:55.764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13778 2449 3679 0 0,'-3'-2'96'0'0,"1"1"-71"0"0,1 0 0 0 0,0 0 0 0 0,-1 0 0 0 0,1 0 0 0 0,-1 1 0 0 0,1-1 0 0 0,-1 0 0 0 0,1 1 0 0 0,-1-1 0 0 0,0 1 0 0 0,1-1-1 0 0,-4 1 1 0 0,-7-8 499 0 0,-4 0-174 0 0,12 6-85 0 0,1 0 0 0 0,-1 0 1 0 0,0 0-1 0 0,0 0 0 0 0,1 0 1 0 0,-1-1-1 0 0,1 0 0 0 0,0 0 1 0 0,-5-5 435 0 0,65 15 914 0 0,-54-7-1295 0 0,61 4 377 0 0,-11 0-264 0 0,316 30 2687 0 0,-339-28-2969 0 0,1 1-1 0 0,-1 2 0 0 0,-1 1 1 0 0,0 1-1 0 0,0 2 1 0 0,-1 0-1 0 0,-1 2 0 0 0,0 1 1 0 0,28 22-1 0 0,0 4-92 0 0,105 87 140 0 0,142 113-256 0 0,-229-188 52 0 0,-72-53 6 0 0,139 109 206 0 0,-111-85-131 0 0,-1 2 1 0 0,38 47-1 0 0,-21-17-41 0 0,61 82 74 0 0,-55-60-105 0 0,-4 2 1 0 0,65 149-1 0 0,-102-205-3 0 0,71 203 0 0 0,-52-106 0 0 0,9 29 0 0 0,-8 1 0 0 0,-11-43 0 0 0,-12-76 0 0 0,-2 0 0 0 0,-1 1 0 0 0,-2-1 0 0 0,-1 1 0 0 0,-1-1 0 0 0,-2 1 0 0 0,-2-1 0 0 0,-13 58 0 0 0,5-42 0 0 0,-1 3 0 0 0,-22 54 0 0 0,20-66 10 0 0,-37 81 44 0 0,11-43-22 0 0,-62 88 0 0 0,92-151-32 0 0,-1-1 0 0 0,0 0 0 0 0,-1-1 0 0 0,-15 12 0 0 0,-60 42 0 0 0,57-45 0 0 0,-34 22 0 0 0,-124 63 0 0 0,-80 13 64 0 0,-144 53 80 0 0,372-157-115 0 0,-1-1-1 0 0,0-3 1 0 0,-1-1 0 0 0,0-2-1 0 0,-1-2 1 0 0,-44 1-1 0 0,-398 4 516 0 0,292-15-416 0 0,144 1 32 0 0,-82-12-1 0 0,-46-22 95 0 0,82 16-139 0 0,-100-33 99 0 0,73 16-102 0 0,53 22-5 0 0,-1 2 1 0 0,-83-4-1 0 0,35 7 333 0 0,-235 13-1 0 0,314 3-396 0 0,0 1 1 0 0,1 2-1 0 0,0 2 1 0 0,-47 19-1 0 0,66-21-24 0 0,0 1 0 0 0,1 0 0 0 0,-31 24 0 0 0,-49 47 102 0 0,47-37-94 0 0,17-13-59 0 0,1 1 0 0 0,1 2 0 0 0,2 1 0 0 0,-50 75 0 0 0,-17 56 32 0 0,60-86 0 0 0,16-30 0 0 0,6-14 0 0 0,-14 54 0 0 0,11-32 0 0 0,-51 172 0 0 0,-18 51 0 0 0,53-184 32 0 0,-28 119 0 0 0,35-100 98 0 0,-23 111 111 0 0,35-95-162 0 0,5 1 0 0 0,9 184 0 0 0,6-260-57 0 0,3 0-1 0 0,22 86 0 0 0,5 62-21 0 0,0-4 0 0 0,-18-116 47 0 0,10 36 56 0 0,13 6 18 0 0,15 59-40 0 0,38 146-11 0 0,24 99-76 0 0,-37-127 11 0 0,3 9 54 0 0,-63-220 27 0 0,-4 2-1 0 0,4 98 0 0 0,-20-110-85 0 0,-16 119 0 0 0,16-190 0 0 0,-24 140 0 0 0,-2 13 0 0 0,-23 159-19 0 0,28-201 14 0 0,-57 204 5 0 0,-30-1 0 0 0,83-267 67 0 0,-2-1 0 0 0,-3-2 0 0 0,-57 80 0 0 0,-2-15-105 0 0,-173 180 0 0 0,19-69 180 0 0,-12-12 47 0 0,187-161-176 0 0,-79 64-13 0 0,-95 83 0 0 0,198-168 0 0 0,-2-1 0 0 0,-83 48 0 0 0,-47 11-22 0 0,-3-7 0 0 0,-4-9 0 0 0,-305 91 0 0 0,391-146 37 0 0,-1-5-1 0 0,-1-3 0 0 0,-149 4 1 0 0,-304-29 108 0 0,-56-6 16 0 0,120 9-55 0 0,54-10 4 0 0,370 12-56 0 0,-609-55 25 0 0,515 34-33 0 0,1-8 0 0 0,-184-61 0 0 0,-27-43-13 0 0,-310-201 128 0 0,-55-25-126 0 0,261 164-13 0 0,439 185 0 0 0,-351-134 0 0 0,315 117 0 0 0,1-2 0 0 0,-110-72 0 0 0,132 72 0 0 0,1-3 0 0 0,2-2 0 0 0,2-1 0 0 0,-48-56 0 0 0,32 24 0 0 0,3-3 0 0 0,3-2 0 0 0,-69-133 0 0 0,-70-208 0 0 0,-174-571 0 0 0,322 854 0 0 0,-34-181 0 0 0,63 231 0 0 0,4 0 0 0 0,1-94 0 0 0,29-169 0 0 0,34 2 0 0 0,16 7 0 0 0,-65 312 0 0 0,140-501 0 0 0,-73 284 0 0 0,22-170 0 0 0,-28-6 0 0 0,-10 63 0 0 0,-20 171 0 0 0,94-279 0 0 0,-38 215 0 0 0,-60 166 0 0 0,122-260 0 0 0,26 14 0 0 0,171-224 0 0 0,-228 367 0 0 0,512-726 0 0 0,-397 570 0 0 0,66-90 0 0 0,-203 301 0 0 0,142-142 0 0 0,204-165 0 0 0,-197 195 0 0 0,-110 110 0 0 0,30-32 0 0 0,189-166 0 0 0,16 15 0 0 0,-345 291 0 0 0,101-88 0 0 0,42-32 0 0 0,-78 66 0 0 0,265-197 0 0 0,-289 228 0 0 0,270-176 0 0 0,14 27 0 0 0,-38 37 0 0 0,-46 22 0 0 0,-86 62-1 0 0,6 15-50 0 0,-78 25 39 0 0,55-10 12 0 0,-32 10 0 0 0,340-129 0 0 0,-343 114 0 0 0,153-41 0 0 0,-202 70 0 0 0,125-14 0 0 0,59 14 0 0 0,138-18 12 0 0,49-47 48 0 0,-381 73-60 0 0,0 4 0 0 0,1 3 0 0 0,-1 3 0 0 0,118 11 0 0 0,-134 1 0 0 0,109 31 0 0 0,-83-18 0 0 0,135 52 0 0 0,10 3 0 0 0,-112-47 0 0 0,67 16 0 0 0,80 6 0 0 0,-211-41 0 0 0,0 2 0 0 0,-1 2 0 0 0,75 32 0 0 0,-65-19 21 0 0,0 4 1 0 0,58 39-1 0 0,-71-39-5 0 0,0-3 0 0 0,2-2 0 0 0,72 28 0 0 0,245 85 59 0 0,-274-98-44 0 0,25 9-9 0 0,-98-42 2 0 0,-1 1 0 0 0,0 0 0 0 0,31 23 0 0 0,-22-14-3 0 0,66 49 131 0 0,-14-9-133 0 0,146 66-19 0 0,-183-103 0 0 0,-22-12 0 0 0,-7-3 0 0 0,-1 0 0 0 0,17 12 0 0 0,-6-1 4 0 0,-12-10 6 0 0,0 1 0 0 0,-1 1 0 0 0,0 0 0 0 0,-1 1 0 0 0,17 20 0 0 0,2 8 37 0 0,14 18-12 0 0,63 110 0 0 0,-19-17-23 0 0,-22-42-13 0 0,76 115 54 0 0,-84-134-47 0 0,83 171-1 0 0,-119-208-16 0 0,22 80-1 0 0,4 59-49 0 0,-28-95-7 0 0,-6 5 4 0 0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4:19.740"/>
    </inkml:context>
    <inkml:brush xml:id="br0">
      <inkml:brushProperty name="width" value="0.35" units="cm"/>
      <inkml:brushProperty name="height" value="0.35" units="cm"/>
      <inkml:brushProperty name="color" value="#FF6600"/>
    </inkml:brush>
  </inkml:definitions>
  <inkml:trace contextRef="#ctx0" brushRef="#br0">421 13802 5063 0 0,'-3'3'79'0'0,"0"-1"1"0"0,0 1-1 0 0,0 0 0 0 0,0-1 0 0 0,1 1 0 0 0,-1 0 0 0 0,1 1 0 0 0,-3 3 0 0 0,-6 10 145 0 0,-8 7 167 0 0,2-3 1012 0 0,1 2 0 0 0,-20 29 2252 0 0,33-63-2836 0 0,1-13 310 0 0,-1 8-631 0 0,-21-108 259 0 0,-55-312 1226 0 0,42 243-1502 0 0,19 76-354 0 0,5-1 0 0 0,5 0 0 0 0,9-136 0 0 0,56-356-74 0 0,-24 103-53 0 0,-11-107 0 0 0,-15 460-5 0 0,-16-177 0 0 0,-45-152 139 0 0,35 368-77 0 0,-7-49 32 0 0,15 63-70 0 0,-23-248 44 0 0,10 80-63 0 0,-4-63 0 0 0,47-112 0 0 0,-1 132 0 0 0,-26 42 0 0 0,-17 3 0 0 0,13 149 0 0 0,2-4 16 0 0,6-1 0 0 0,5 1 0 0 0,23-181 0 0 0,58-198-16 0 0,-32 204 0 0 0,-15-34 0 0 0,13-74 0 0 0,15 130 0 0 0,-12 79 0 0 0,12-45 0 0 0,16-74-43 0 0,-8 27-28 0 0,24 7 33 0 0,-77 238 38 0 0,70-160 0 0 0,-59 144 0 0 0,50-76 0 0 0,158-212-80 0 0,-32-2 20 0 0,-159 263 56 0 0,21-40 4 0 0,85-148 0 0 0,-109 205 0 0 0,94-117 0 0 0,-66 110 22 0 0,3 2-1 0 0,90-69 0 0 0,-57 62-21 0 0,4 4 0 0 0,119-61 0 0 0,90-7 46 0 0,-145 71-28 0 0,-65 28-18 0 0,23-11 0 0 0,-74 29 6 0 0,211-103 60 0 0,-5 0 10 0 0,8 19 0 0 0,-32 37 8 0 0,-179 60-10 0 0,0 2-1 0 0,63-4 0 0 0,-96 14-60 0 0,7 0-5 0 0,71 1-1 0 0,100 32 117 0 0,-44 0-97 0 0,263 16 0 0 0,-349-44-16 0 0,32 3 48 0 0,-13 3-8 0 0,-25-3 54 0 0,135 27-1 0 0,-166-22-86 0 0,-2 2 0 0 0,1 1 1 0 0,-1 2-1 0 0,67 37 0 0 0,-43-15 33 0 0,108 68-38 0 0,-152-92 0 0 0,52 34 79 0 0,84 44 0 0 0,4-12-9 0 0,-95-49-65 0 0,-1 3 1 0 0,-1 2-1 0 0,-2 3 1 0 0,-2 3-1 0 0,-2 2 1 0 0,62 61-1 0 0,101 113 42 0 0,15 2-60 0 0,-216-205 0 0 0,0-2 0 0 0,1 0 0 0 0,1-1 0 0 0,21 10 0 0 0,82 29 0 0 0,9 4 0 0 0,-112-44 13 0 0,-1 0 0 0 0,1 2 0 0 0,-2 0 1 0 0,0 1-1 0 0,0 0 0 0 0,-1 2 0 0 0,-1 0 0 0 0,0 1 0 0 0,-1 0 0 0 0,16 25 0 0 0,49 94-13 0 0,-4-4 0 0 0,-15-24 0 0 0,-41-74 0 0 0,21 32-9 0 0,-17-30 33 0 0,-2 2 1 0 0,30 69-1 0 0,-31-53-24 0 0,-5-16 0 0 0,-2 1 0 0 0,11 49 0 0 0,-14-43 0 0 0,17 48 0 0 0,6 23 0 0 0,-1 3 0 0 0,-20-80 0 0 0,-2-1 0 0 0,-1 1 0 0 0,4 49 0 0 0,-12-50 0 0 0,-5 68 0 0 0,-24 89 0 0 0,-1 15 0 0 0,25-167 0 0 0,-18 173 0 0 0,11-144 0 0 0,-20 71 0 0 0,12-69-58 0 0,-28 95 38 0 0,30-116-43 0 0,-28 58-1 0 0,-87 175 53 0 0,42-78-83 0 0,-3 5-4 0 0,-81 121-46 0 0,53-142 141 0 0,51-84-58 0 0,-181 250 61 0 0,235-335 0 0 0,-300 374 60 0 0,241-314-114 0 0,-4-4-1 0 0,-140 108 0 0 0,84-80 55 0 0,6 0 0 0 0,-51 36 0 0 0,146-119 0 0 0,-154 101 0 0 0,125-85-1 0 0,2 3 0 0 0,-67 59 0 0 0,-97 115 138 0 0,51-41-127 0 0,96-98-10 0 0,-13 13-77 0 0,-194 207 58 0 0,219-220 23 0 0,-76 91-72 0 0,138-163 68 0 0,-224 266 0 0 0,57-67 63 0 0,82-92-62 0 0,-51 56-1 0 0,-6 7 0 0 0,-8 11 0 0 0,51-58 0 0 0,-132 180 0 0 0,118-148 53 0 0,11-18 41 0 0,-82 144 103 0 0,167-252-195 0 0,-83 140 35 0 0,76-122-15 0 0,-30 79 0 0 0,-92 290 95 0 0,109-254-91 0 0,22-79 12 0 0,-45 150-38 0 0,13-27 0 0 0,11-42 0 0 0,-15 55 0 0 0,43-170 0 0 0,-4 37 55 0 0,11-56-45 0 0,-13 47 0 0 0,-49 113 43 0 0,55-164-52 0 0,-8 21 31 0 0,-33 63-1 0 0,-60 94 188 0 0,78-142-96 0 0,6-14-121 0 0,-3-2 1 0 0,-1-1 0 0 0,-45 51-1 0 0,65-87 2 0 0,-11 15 57 0 0,-42 37 0 0 0,29-34 60 0 0,-76 50 0 0 0,-184 98 279 0 0,225-133-400 0 0,43-27 0 0 0,-1-1 0 0 0,-49 23 0 0 0,51-31 0 0 0,-1-2 0 0 0,0-1 0 0 0,-1-1 0 0 0,0-2 0 0 0,0-1 0 0 0,0-1 0 0 0,-44-1 0 0 0,-152 13 0 0 0,-2 0 0 0 0,192-15 0 0 0,1-1 0 0 0,0-2 0 0 0,0-1 0 0 0,0-2 0 0 0,0-1 0 0 0,-48-18 0 0 0,-52-38 0 0 0,-2-2 0 0 0,121 59 0 0 0,-1 0 0 0 0,-1 2 0 0 0,1 0 0 0 0,-1 0 0 0 0,1 2 0 0 0,-25-1 0 0 0,22 3 15 0 0,9 1-282 0 0,-1-1 0 0 0,-12-2-1 0 0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4:39.033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2449 984 2759 0 0,'-4'-6'159'0'0,"-1"0"-1"0"0,0 0 0 0 0,0 0 0 0 0,-1 1 0 0 0,0 0 1 0 0,0 0-1 0 0,0 0 0 0 0,-1 1 0 0 0,1 0 0 0 0,-1 0 0 0 0,-8-3 1 0 0,3 3 152 0 0,-1-1 0 0 0,0 1 0 0 0,0 1 0 0 0,0 0 1 0 0,-21-1-1 0 0,26 4-132 0 0,0 0 1 0 0,0 1-1 0 0,-1 0 1 0 0,1 1 0 0 0,-10 2-1 0 0,-10 2 306 0 0,-95 21 1203 0 0,88-19-1298 0 0,11-1-185 0 0,2 2 1 0 0,-1 0 0 0 0,1 1 0 0 0,1 2 0 0 0,-25 16-1 0 0,17-9-48 0 0,0 2-1 0 0,-42 42 1 0 0,-44 56 132 0 0,60-53-207 0 0,3 3 1 0 0,3 1-1 0 0,-62 120 0 0 0,66-100-118 0 0,-60 184 0 0 0,49-56-28 0 0,31-70 64 0 0,-8 212 0 0 0,22 271 421 0 0,11-563-394 0 0,10 292 414 0 0,-4-199-314 0 0,0-11 14 0 0,-2 244 278 0 0,-3-108 14 0 0,23 0-65 0 0,0-4-245 0 0,-19-206-107 0 0,17 357 108 0 0,-19-383-113 0 0,0 21 53 0 0,-6 76 0 0 0,-30 210 129 0 0,17-17-64 0 0,12-185-134 0 0,-33 244 261 0 0,11-154-256 0 0,-1-1 0 0 0,-74 200 118 0 0,27-48-51 0 0,57-280-60 0 0,-4 9-7 0 0,-11 74 0 0 0,-53 304 0 0 0,65-399 0 0 0,-25 112 0 0 0,3-55 80 0 0,-44 105-17 0 0,78-244-62 0 0,-44 116-13 0 0,-19 43-48 0 0,-81 210 60 0 0,151-388 0 0 0,-56 164 0 0 0,7-21 0 0 0,40-119 0 0 0,1 0 0 0 0,2 1 0 0 0,0-1 0 0 0,2 1 0 0 0,-3 46 0 0 0,-10 80 146 0 0,0 4 4 0 0,-5 87-150 0 0,-2 83 64 0 0,24-311-64 0 0,1 32 31 0 0,1 0 0 0 0,15 83-1 0 0,34 94 86 0 0,5-65 80 0 0,-8-28-56 0 0,145 412 63 0 0,-126-369-105 0 0,-11-25 128 0 0,-33-95-170 0 0,46 100 65 0 0,-34-93-91 0 0,98 174 218 0 0,47 78-174 0 0,92 133 108 0 0,-123-234 4 0 0,-108-151-188 0 0,123 194 412 0 0,21 22 518 0 0,-112-178-910 0 0,34 42 116 0 0,-71-104-69 0 0,76 66 0 0 0,54 23-67 0 0,41 41-4 0 0,61 43 204 0 0,-237-194-142 0 0,1-1 0 0 0,0-2 0 0 0,1-1 0 0 0,0-1 0 0 0,1-2 0 0 0,0-1 0 0 0,69 10 0 0 0,233 40 392 0 0,-258-38-346 0 0,127 55 0 0 0,-133-47-106 0 0,0-4 0 0 0,77 18 0 0 0,-134-41 6 0 0,1 0-1 0 0,-1-1 1 0 0,1-1 0 0 0,0-1-1 0 0,-1 0 1 0 0,1 0-1 0 0,0-2 1 0 0,-1 0 0 0 0,25-6-1 0 0,10-5 94 0 0,1 0 42 0 0,83-32-1 0 0,-43 4-82 0 0,81-34 20 0 0,-142 64-74 0 0,0 2 0 0 0,1 1 0 0 0,1 1 0 0 0,-1 2 0 0 0,42-2 0 0 0,-21 6 0 0 0,1 2 0 0 0,71 10 0 0 0,-65-2 0 0 0,97 8 0 0 0,-136-16 0 0 0,0-2 0 0 0,-1 0 0 0 0,1-1 0 0 0,-1-1 0 0 0,1-1 0 0 0,25-8 0 0 0,118-51 0 0 0,26-9 0 0 0,-80 34 0 0 0,46-14 0 0 0,-96 33 0 0 0,-14 5 0 0 0,56-12 0 0 0,90-9 0 0 0,-92 21 0 0 0,7-1 0 0 0,-45 1 0 0 0,0-2 0 0 0,101-41 0 0 0,-146 51 3 0 0,190-93 250 0 0,-172 82-253 0 0,44-14 0 0 0,-7 3 0 0 0,130-54 11 0 0,-23 24 234 0 0,-106 31-245 0 0,-15 5 0 0 0,84-22 0 0 0,61-19 0 0 0,-136 39 0 0 0,-31 12 2 0 0,-1-2 0 0 0,0-2 1 0 0,-1 0-1 0 0,59-42 0 0 0,-39 23 80 0 0,1 2-1 0 0,101-43 1 0 0,-118 57-82 0 0,66-47 0 0 0,-40 23 0 0 0,63-34 0 0 0,77-52 0 0 0,-86 53 0 0 0,-16 13 0 0 0,-4 2 0 0 0,61-26 0 0 0,-134 73 0 0 0,-1-1 0 0 0,-1-2 0 0 0,0 0 0 0 0,19-21 0 0 0,67-84 0 0 0,-103 117 0 0 0,173-195 0 0 0,-153 177 0 0 0,0 0 0 0 0,33-22 0 0 0,-10 9-3 0 0,47-47-1 0 0,-9 7 95 0 0,17-23 41 0 0,-57 52-251 0 0,68-87 189 0 0,-42 45-109 0 0,-41 51 66 0 0,-2 0-1 0 0,42-77 1 0 0,-47 74-47 0 0,-10 21 4 0 0,-2-1 1 0 0,0-1-1 0 0,14-40 0 0 0,4-25-25 0 0,-11 36 29 0 0,-15 41 12 0 0,-1 6 0 0 0,-1 0 0 0 0,0 0 0 0 0,1 0 0 0 0,0 0 0 0 0,4-5 0 0 0,-5 5 0 0 0,1 0 0 0 0,0 1-1 0 0,-1-1 1 0 0,0 0 0 0 0,0 0 0 0 0,1-4-1 0 0,3-10 14 0 0,9-23-35 0 0,17-86 1 0 0,-12 28 21 0 0,-10 52 0 0 0,-5 28 0 0 0,0 1 0 0 0,1-38 0 0 0,-1-34 0 0 0,0 16 0 0 0,-3 37 0 0 0,9-44 0 0 0,-3 26 0 0 0,23-242 0 0 0,-29 262 0 0 0,-2-1 0 0 0,-5-36 0 0 0,2 22 0 0 0,-4-123 160 0 0,11 4-100 0 0,-2 154-56 0 0,6-69-4 0 0,1-38 0 0 0,-6 36 0 0 0,0 38 0 0 0,-6-71 0 0 0,-38-175 0 0 0,38 273 18 0 0,-78-442 156 0 0,64 371-166 0 0,-2-23 48 0 0,15 76-49 0 0,-2-12 22 0 0,0-51-1 0 0,2-103-28 0 0,-1 0 0 0 0,7 146 21 0 0,2-1 1 0 0,15-77-1 0 0,-6 66-21 0 0,17-76 0 0 0,-21 114 0 0 0,24-85 0 0 0,-24 94 0 0 0,1 0 0 0 0,21-40 0 0 0,-23 54 0 0 0,-1-1 0 0 0,1 2 0 0 0,1-1 0 0 0,0 1 0 0 0,0 0 0 0 0,1 1 0 0 0,0 0 0 0 0,0 0 0 0 0,1 1 0 0 0,0 0 0 0 0,12-6 0 0 0,19-2 0 0 0,-18 7 0 0 0,14-1 0 0 0,-29 7 0 0 0,-1 1 0 0 0,1-1 0 0 0,-1-1 0 0 0,9-3 0 0 0,5-4 0 0 0,2-1 0 0 0,-1-1 0 0 0,0-1 0 0 0,22-16 0 0 0,54-47 0 0 0,17-24 22 0 0,16-13 31 0 0,-97 86-39 0 0,1 3 0 0 0,41-23 0 0 0,-6 17 0 0 0,-9 4-17 0 0,-1-1 3 0 0,-35 17 0 0 0,45-26 0 0 0,-41 18 0 0 0,-3 2 0 0 0,31-25 0 0 0,26-23 0 0 0,-53 38 0 0 0,-11 10 0 0 0,22-24 0 0 0,-31 30 0 0 0,19-15 0 0 0,-19 17 0 0 0,1-1 0 0 0,8-12 0 0 0,39-45 0 0 0,-4-3 0 0 0,49-81 0 0 0,-84 116 0 0 0,90-157 0 0 0,-88 156 0 0 0,7-16 0 0 0,-8 12 0 0 0,-13 28 0 0 0,-1 0 0 0 0,-1 0 0 0 0,0 0 0 0 0,4-16 0 0 0,26-86 30 0 0,2-12 4 0 0,18-141-2 0 0,-44 193-16 0 0,2-125 0 0 0,-17 66-16 0 0,-30-184 0 0 0,-9-88-5 0 0,11 87 63 0 0,16 196-52 0 0,-55-214-1 0 0,5 135 48 0 0,32 91-41 0 0,3 8-13 0 0,-117-269 0 0 0,40 108 13 0 0,-59-100 37 0 0,138 306-45 0 0,6 8-4 0 0,-3 2 0 0 0,-46-64 0 0 0,-11 6 64 0 0,-157-152 0 0 0,-22-30-64 0 0,31 30 0 0 0,183 207 1 0 0,-164-153 9 0 0,-355-243 43 0 0,122 79-53 0 0,409 334 0 0 0,-190-156 0 0 0,190 161 0 0 0,-62-34 0 0 0,-45-13 0 0 0,62 33 0 0 0,-441-209 0 0 0,274 139 0 0 0,157 69 0 0 0,-300-146 0 0 0,316 156-16 0 0,-95-27 0 0 0,-82-8-16 0 0,58 29 32 0 0,15 4 0 0 0,140 24 0 0 0,1-1 0 0 0,-57-25 0 0 0,-270-129 0 0 0,308 138 0 0 0,26 11 0 0 0,0 2 0 0 0,-46-14 0 0 0,14 14 0 0 0,0 3 0 0 0,-70-3 0 0 0,76 10-18 0 0,0 2 1 0 0,-78 8-1 0 0,100-2 11 0 0,-1-2 0 0 0,-62-4-1 0 0,-26-8-50 0 0,-64-10 63 0 0,128 10-5 0 0,3-1 0 0 0,-1 3 0 0 0,-60-1 0 0 0,-244-6 0 0 0,250 10 0 0 0,-13-1 0 0 0,82 2-2 0 0,-1 2 0 0 0,1 3 0 0 0,-1 1 0 0 0,-46 8-1 0 0,-71 13-50 0 0,-61 7 53 0 0,193-28 0 0 0,-1-2 0 0 0,-55-6 0 0 0,-15-1 0 0 0,32 10 0 0 0,0 3 0 0 0,-73 17 0 0 0,109-18 0 0 0,-45 6 0 0 0,-22 4 0 0 0,74-10 0 0 0,-138 36 0 0 0,44-5 0 0 0,-18 6 0 0 0,-119 33-64 0 0,204-62 64 0 0,-79 22 0 0 0,111-28 0 0 0,1 1 0 0 0,-1 0 0 0 0,1 2 0 0 0,-25 16 0 0 0,16-5 0 0 0,0 0 0 0 0,1 2 0 0 0,1 1 0 0 0,-28 34 0 0 0,-2 7-35 0 0,-3-2 1 0 0,-3-3-1 0 0,-81 60 0 0 0,113-99-35 0 0,-2-1 0 0 0,-1-2 0 0 0,0-1 0 0 0,-1-1 0 0 0,-1-2-1 0 0,0-1 1 0 0,-70 14 0 0 0,-31 5-1105 0 0,45-7-4292 0 0,6 1-1455 0 0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4:57.807"/>
    </inkml:context>
    <inkml:brush xml:id="br0">
      <inkml:brushProperty name="width" value="0.35" units="cm"/>
      <inkml:brushProperty name="height" value="0.35" units="cm"/>
      <inkml:brushProperty name="color" value="#00A0D7"/>
    </inkml:brush>
  </inkml:definitions>
  <inkml:trace contextRef="#ctx0" brushRef="#br0">1847 1777 6447 0 0,'-31'-21'350'0'0,"-68"-39"-34"0"0,94 58-383 0 0,0 0-1 0 0,0 1 1 0 0,1 0 0 0 0,-1 0 0 0 0,0 0 0 0 0,0 1 0 0 0,-10 0 0 0 0,-7-2 41 0 0,6 1 273 0 0,-1 0-1 0 0,1 1 1 0 0,0 1-1 0 0,-1 1 1 0 0,1 0-1 0 0,0 1 1 0 0,0 1 0 0 0,0 0-1 0 0,1 1 1 0 0,-20 9-1 0 0,12-3 170 0 0,0 1 1 0 0,1 1-1 0 0,1 1 0 0 0,0 1 0 0 0,-36 35 0 0 0,3 4 499 0 0,3 3 0 0 0,-46 68 0 0 0,-73 135 820 0 0,97-135-1384 0 0,5 3 0 0 0,7 3-1 0 0,-53 162 1 0 0,82-204-297 0 0,-15 53 39 0 0,-86 224 205 0 0,87-247-202 0 0,-21 53 38 0 0,-82 232 79 0 0,65-85 6 0 0,70-235-126 0 0,-8 157 0 0 0,29 204 207 0 0,-3-318-168 0 0,1 14 68 0 0,7-1 0 0 0,39 189 0 0 0,-5-107-88 0 0,28 117 40 0 0,-54-275-120 0 0,33 74 0 0 0,-51-135-32 0 0,16 35 1 0 0,2-1 1 0 0,2-1-1 0 0,30 39 0 0 0,-36-52 5 0 0,47 59 59 0 0,20 32-13 0 0,-45-56-45 0 0,169 278 144 0 0,-99-107-68 0 0,-36-71-22 0 0,-11-24 28 0 0,45 85-21 0 0,-56-147-15 0 0,-18-30-53 0 0,59 73 124 0 0,-47-64 4 0 0,-29-29-38 0 0,-1 0-1 0 0,17 33 1 0 0,-28-48-79 0 0,6 11 29 0 0,9 27-1 0 0,-3-3 6 0 0,0-4-6 0 0,16 66-1 0 0,-1 44 61 0 0,-8-39-67 0 0,-12-57-32 0 0,14 52 0 0 0,-11-55 0 0 0,19 54 0 0 0,-21-74 10 0 0,-1-4 17 0 0,11 42 0 0 0,-13-31-11 0 0,18 50 0 0 0,-19-70-11 0 0,0-1 1 0 0,1 1-1 0 0,0-1 0 0 0,1-1 1 0 0,15 19-1 0 0,63 67-5 0 0,-74-88 0 0 0,1 0 0 0 0,0 0 0 0 0,0-1 0 0 0,1-1 0 0 0,20 10 0 0 0,-26-16 13 0 0,-1-1 1 0 0,0 0-1 0 0,1 0 0 0 0,0-1 0 0 0,11 1 0 0 0,49 3 121 0 0,-24-3-91 0 0,-26-2-29 0 0,0 2 0 0 0,-1 0 0 0 0,1 2 0 0 0,-1 0-1 0 0,0 1 1 0 0,-1 0 0 0 0,1 2 0 0 0,-1 0 0 0 0,30 19 0 0 0,-9 1 5 0 0,-1 2 1 0 0,35 38-1 0 0,60 74 37 0 0,-102-109-53 0 0,174 218 13 0 0,41 44 21 0 0,-173-217 41 0 0,72 100-1 0 0,41 117 144 0 0,-67-98-194 0 0,280 502 37 0 0,-331-580-42 0 0,-10-21 20 0 0,62 99-43 0 0,-34-61 13 0 0,-57-92 16 0 0,1-2 0 0 0,69 74 1 0 0,85 64 62 0 0,-138-138-86 0 0,151 116 56 0 0,-167-135-58 0 0,-8-9-3 0 0,0-1 0 0 0,0 0 0 0 0,1-2 0 0 0,1 0 0 0 0,38 12 0 0 0,124 21 0 0 0,23 4 11 0 0,-21 1 41 0 0,-10-3 2 0 0,-83-24-44 0 0,80 15 55 0 0,-98-24-59 0 0,-37-5 9 0 0,0-2-1 0 0,0-2 1 0 0,72-1-1 0 0,464-60 50 0 0,-432 32-20 0 0,53-6 29 0 0,-91 24-59 0 0,142-17-22 0 0,-197 16 31 0 0,0-2 0 0 0,93-32 0 0 0,254-114 41 0 0,-231 95-53 0 0,-119 46 3 0 0,65-30-1 0 0,40-31 9 0 0,-71 35-18 0 0,364-220 38 0 0,-356 205-31 0 0,204-134-64 0 0,-241 155 37 0 0,71-59 0 0 0,37-53-16 0 0,-105 90 9 0 0,55-76 0 0 0,-27 31 5 0 0,-54 68 5 0 0,2 1 1 0 0,1 2-1 0 0,1 1 0 0 0,41-28 0 0 0,39-28 13 0 0,-91 67 0 0 0,0-1 0 0 0,-2-1 0 0 0,19-25 0 0 0,-10 12 0 0 0,38-50-21 0 0,-3-3-1 0 0,61-113 1 0 0,-8 16 21 0 0,-90 144 0 0 0,3-3 0 0 0,-2-2 0 0 0,45-95 0 0 0,-38 63 0 0 0,9-23 0 0 0,79-282 0 0 0,-112 346 0 0 0,17-63 0 0 0,16-124 0 0 0,-36 163-34 0 0,0-71-1 0 0,-10-60 43 0 0,0 45-11 0 0,-2-83 3 0 0,-9-173 65 0 0,4 184-66 0 0,-6-16 22 0 0,-1-79 139 0 0,17 216-135 0 0,5 1 0 0 0,17-99 0 0 0,-14 145-25 0 0,36-178 0 0 0,47-191 0 0 0,-82 372 0 0 0,-2 0 0 0 0,3-68 0 0 0,-11 93 0 0 0,0 1 0 0 0,-2-1 0 0 0,0 1 0 0 0,-1 0 0 0 0,-1 0 0 0 0,-2 0 0 0 0,-12-36 0 0 0,-85-198 45 0 0,88 217-37 0 0,-27-91 5 0 0,17 51-15 0 0,-27-108 2 0 0,25 83 0 0 0,-62-245 0 0 0,72 261 0 0 0,-7-104 0 0 0,9-90 0 0 0,14 270 0 0 0,-14-291 0 0 0,6 171 0 0 0,-4-66 0 0 0,-15-209 0 0 0,14 152 0 0 0,-1-26 0 0 0,5 96 0 0 0,-4-65 0 0 0,8 178 0 0 0,-32-500 0 0 0,16 282-117 0 0,2 145 46 0 0,-10-51 59 0 0,-78-314 12 0 0,75 376 0 0 0,-14-52 0 0 0,19 92 0 0 0,-16-50 0 0 0,30 106 0 0 0,-32-64 0 0 0,37 86-7 0 0,-1 0-1 0 0,-1 0 1 0 0,0 1-1 0 0,-1 0 1 0 0,-1 1-1 0 0,0 0 1 0 0,0 1-1 0 0,-18-11 1 0 0,4 5 5 0 0,-1 0-1 0 0,-1 2 1 0 0,-50-19 0 0 0,-434-199-122 0 0,328 153 124 0 0,141 66 0 0 0,0 1 0 0 0,-61-10 0 0 0,4 10-32 0 0,-118 0 0 0 0,153 12 38 0 0,-327-2-76 0 0,135-4 56 0 0,46 0-36 0 0,188 8 50 0 0,-236 6 0 0 0,210-2 0 0 0,1 2 0 0 0,-1 2 0 0 0,-55 18 0 0 0,-396 142-53 0 0,272-93 28 0 0,-7-15-25 0 0,174-47 50 0 0,-99 8 0 0 0,-65-13 0 0 0,-18-1 0 0 0,198-2 0 0 0,0 2 0 0 0,-84 23 0 0 0,-38 25-17 0 0,-166 45-30 0 0,193-63 23 0 0,-55 12-16 0 0,-132-4 40 0 0,260-37 16 0 0,-99 25 0 0 0,-63 35 16 0 0,68-19-61 0 0,-71 26-22 0 0,-15 18 51 0 0,219-83 0 0 0,0-1 0 0 0,0-2 0 0 0,-44 6 0 0 0,-92 1 0 0 0,155-14 0 0 0,-41 3 0 0 0,-50 9 0 0 0,84-8 0 0 0,0 0 0 0 0,0 1 0 0 0,0 0 0 0 0,1 2 0 0 0,-1 0 0 0 0,-24 14 0 0 0,-19 14 0 0 0,-11 6 0 0 0,-4 10 0 0 0,-109 67 0 0 0,140-97-31 0 0,-68 21-1 0 0,102-38 31 0 0,-84 22 1 0 0,33-10 0 0 0,-217 67 0 0 0,252-75 0 0 0,1 2 0 0 0,0 1 0 0 0,1 0 0 0 0,0 2 0 0 0,1 1 0 0 0,0 1 0 0 0,1 1 0 0 0,1 0 0 0 0,0 2 0 0 0,-32 35 0 0 0,25-20 15 0 0,-111 129-122 0 0,14 13-2146 0 0,72-87-5202 0 0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26.02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53 541 5983 0 0,'-53'19'6950'0'0,"65"-30"-6357"0"0,-5 5-498 0 0,14-13 245 0 0,1 1 0 0 0,30-19 0 0 0,-22 19-103 0 0,236-144 1175 0 0,102-71-1003 0 0,-296 178-493 0 0,-72 55 84 0 0,0 0 0 0 0,0 0 0 0 0,0 0 0 0 0,0 0 0 0 0,0 0 0 0 0,0 0 0 0 0,0 1 0 0 0,0-1 0 0 0,0 0 0 0 0,0 0 0 0 0,0 0 0 0 0,0 0 0 0 0,0 0 0 0 0,0 0 0 0 0,0 0 0 0 0,0 0 0 0 0,0 0 0 0 0,0 1 0 0 0,0-1 0 0 0,0 0 0 0 0,0 0 0 0 0,0 0 0 0 0,0 0 0 0 0,0 0 0 0 0,0 0 0 0 0,0 0 0 0 0,0 0 0 0 0,1 0 0 0 0,-1 0 0 0 0,0 0 0 0 0,0 0 0 0 0,0 0 0 0 0,0 1 0 0 0,0-1 0 0 0,0 0 0 0 0,0 0 0 0 0,0 0 0 0 0,0 0 0 0 0,0 0 0 0 0,1 0 0 0 0,-1 0 0 0 0,0 0 0 0 0,0 0 0 0 0,0 0 0 0 0,0 0 0 0 0,0 0 0 0 0,0 0 0 0 0,0 0 0 0 0,0 0 0 0 0,0 0 0 0 0,1 0 0 0 0,-1 0 0 0 0,0 0 0 0 0,0 0 0 0 0,0-1 0 0 0,0 1 0 0 0,0 0 0 0 0,0 0 0 0 0,-3 8 0 0 0,-26 35 137 0 0,-2-1 0 0 0,-66 68 0 0 0,17-22 12 0 0,-56 72-37 0 0,100-114-90 0 0,1 1-1 0 0,-43 78 0 0 0,67-104-21 0 0,0-1 0 0 0,1 0 0 0 0,1 0 0 0 0,-10 31 0 0 0,18-47-10 0 0,-1 1 0 0 0,1-1 0 0 0,1 0-1 0 0,-1 1 1 0 0,1-1 0 0 0,-1 8 0 0 0,2-11 7 0 0,-1 0 0 0 0,0-1 0 0 0,0 1 0 0 0,0 0 1 0 0,0-1-1 0 0,1 1 0 0 0,-1 0 0 0 0,0-1 0 0 0,1 1 0 0 0,-1 0 0 0 0,1-1 0 0 0,-1 1 1 0 0,0-1-1 0 0,1 1 0 0 0,-1 0 0 0 0,1-1 0 0 0,-1 0 0 0 0,2 2 0 0 0,-1-2 1 0 0,0 1-1 0 0,0-1 1 0 0,1 0-1 0 0,-1 1 1 0 0,0-1 0 0 0,0 0-1 0 0,1 0 1 0 0,-1 0-1 0 0,0 1 1 0 0,0-1-1 0 0,1-1 1 0 0,-1 1-1 0 0,0 0 1 0 0,2 0 0 0 0,5-2-26 0 0,0 0-1 0 0,0-1 1 0 0,0 0 0 0 0,0 0 0 0 0,-1 0 0 0 0,1-1 0 0 0,-1 0 0 0 0,0-1 0 0 0,0 0 0 0 0,12-11 0 0 0,2-4-71 0 0,33-43 0 0 0,-20 23 72 0 0,57-77 71 0 0,-37 44 178 0 0,-39 55-141 0 0,4-8 160 0 0,2 1 1 0 0,34-31 0 0 0,-52 53-191 0 0,0 1 0 0 0,0-1-1 0 0,0 1 1 0 0,7-4 0 0 0,-9 6-48 0 0,-1 0 0 0 0,0 0 0 0 0,0 0 1 0 0,0 0-1 0 0,0-1 0 0 0,1 1 0 0 0,-1 0 0 0 0,0 0 1 0 0,0 0-1 0 0,0 0 0 0 0,1 0 0 0 0,-1 0 1 0 0,0 0-1 0 0,0 0 0 0 0,1 0 0 0 0,-1 0 1 0 0,0 0-1 0 0,0 0 0 0 0,0 0 0 0 0,1 0 1 0 0,-1 0-1 0 0,0 0 0 0 0,0 0 0 0 0,0 0 0 0 0,1 0 1 0 0,-1 0-1 0 0,0 0 0 0 0,0 1 0 0 0,0-1 1 0 0,0 0-1 0 0,1 0 0 0 0,-1 0 0 0 0,0 0 1 0 0,0 0-1 0 0,0 0 0 0 0,0 1 0 0 0,1-1 1 0 0,-1 0-1 0 0,0 0 0 0 0,0 0 0 0 0,0 1 0 0 0,0-1 1 0 0,0 0-1 0 0,0 0 0 0 0,0 0 0 0 0,0 0 1 0 0,0 1-1 0 0,0-1 0 0 0,0 0 0 0 0,0 0 1 0 0,1 1-1 0 0,-1-1 0 0 0,0 0 0 0 0,-1 0 1 0 0,1 1-1 0 0,-1 10 40 0 0,1-11-31 0 0,-22 91 361 0 0,7-36-212 0 0,-22 55-161 0 0,-61 209-408 0 0,35-120-344 0 0,61-192 696 0 0,-1 1-53 0 0,1-1 1 0 0,1 1-1 0 0,-2 11 1 0 0,3-19 107 0 0,0 0 1 0 0,0 0-1 0 0,0 1 1 0 0,0-1-1 0 0,0 0 1 0 0,0 0-1 0 0,0 0 1 0 0,0 0-1 0 0,0 0 1 0 0,0 0-1 0 0,0 0 1 0 0,0 0-1 0 0,1 1 1 0 0,-1-1-1 0 0,0 0 1 0 0,0 0-1 0 0,0 0 1 0 0,0 0-1 0 0,0 0 1 0 0,0 0 0 0 0,0 0-1 0 0,0 0 1 0 0,0 0-1 0 0,1 0 1 0 0,-1 0-1 0 0,0 0 1 0 0,0 1-1 0 0,0-1 1 0 0,0 0-1 0 0,0 0 1 0 0,0 0-1 0 0,1 0 1 0 0,-1 0-1 0 0,0 0 1 0 0,0 0-1 0 0,0 0 1 0 0,0 0-1 0 0,0 0 1 0 0,0 0-1 0 0,0 0 1 0 0,1-1 0 0 0,7-1-4 0 0,9-7 6 0 0,-8-1 2 0 0,1 1-1 0 0,13-21 1 0 0,8-7 85 0 0,16-13 82 0 0,129-132 286 0 0,-128 132-376 0 0,27-24 14 0 0,-67 68-86 0 0,0-1 0 0 0,0 1 0 0 0,1 1 0 0 0,0 0 0 0 0,0 0 0 0 0,0 1 0 0 0,19-7 0 0 0,-26 11-9 0 0,0-1 1 0 0,0 1-1 0 0,0-1 0 0 0,0 1 0 0 0,0 0 0 0 0,0 0 0 0 0,0 0 1 0 0,1 0-1 0 0,-1 0 0 0 0,0 0 0 0 0,0 0 0 0 0,0 1 1 0 0,2 0-1 0 0,-3-1-2 0 0,0 1 0 0 0,0-1-1 0 0,-1 1 1 0 0,1 0 0 0 0,0-1 0 0 0,-1 1 0 0 0,1 0 0 0 0,0 0 0 0 0,-1-1 0 0 0,1 1 0 0 0,-1 0 0 0 0,1 0 0 0 0,-1 0 0 0 0,1 0-1 0 0,-1-1 1 0 0,0 1 0 0 0,1 0 0 0 0,-1 0 0 0 0,0 0 0 0 0,0 0 0 0 0,0 0 0 0 0,0 0 0 0 0,0 0 0 0 0,0 0 0 0 0,0 0 0 0 0,0 0-1 0 0,0 0 1 0 0,0 0 0 0 0,-1 1 0 0 0,-3 19 10 0 0,-1-1 0 0 0,-1 0 0 0 0,-1 0 0 0 0,0 0 0 0 0,-16 26 0 0 0,-27 38 185 0 0,36-63-155 0 0,0 0-1 0 0,2 1 1 0 0,-18 44-1 0 0,9-20 17 0 0,17-38-47 0 0,0-1 0 0 0,0 1 0 0 0,1 0 0 0 0,0 0 0 0 0,0 0 0 0 0,1 0 0 0 0,0 1 0 0 0,-1 12 0 0 0,3-20-9 0 0,0-1 1 0 0,0 0-1 0 0,0 1 0 0 0,0-1 0 0 0,0 0 1 0 0,0 0-1 0 0,0 1 0 0 0,0-1 0 0 0,0 0 1 0 0,0 1-1 0 0,1-1 0 0 0,-1 0 0 0 0,0 1 1 0 0,0-1-1 0 0,0 0 0 0 0,0 0 0 0 0,0 1 1 0 0,1-1-1 0 0,-1 0 0 0 0,0 0 0 0 0,0 1 1 0 0,1-1-1 0 0,-1 0 0 0 0,0 0 0 0 0,0 0 1 0 0,1 1-1 0 0,-1-1 0 0 0,0 0 0 0 0,1 0 0 0 0,-1 0 1 0 0,0 0-1 0 0,0 0 0 0 0,1 0 0 0 0,-1 1 1 0 0,0-1-1 0 0,1 0 0 0 0,-1 0 0 0 0,0 0 1 0 0,1 0-1 0 0,-1 0 0 0 0,0 0 0 0 0,1 0 1 0 0,-1-1-1 0 0,0 1 0 0 0,1 0 0 0 0,-1 0 1 0 0,0 0-1 0 0,0 0 0 0 0,1 0 0 0 0,-1 0 1 0 0,0 0-1 0 0,1-1 0 0 0,-1 1 0 0 0,0 0 1 0 0,0 0-1 0 0,1 0 0 0 0,-1-1 0 0 0,0 1 1 0 0,18-13-161 0 0,1-7-180 0 0,45-46-268 0 0,-43 43-791 0 0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29.37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56 507 1839 0 0,'-51'-31'2390'0'0,"50"30"-2246"0"0,0-1-1 0 0,1 1 1 0 0,-1-2 0 0 0,1 1 5 0 0,-1-1 1 0 0,1 0 0 0 0,0 1-1 0 0,0-1 1 0 0,0 0-1 0 0,0 1 1 0 0,0-1-1 0 0,2-4 1 0 0,0 0 130 0 0,0-1 0 0 0,1 1 0 0 0,0 0 0 0 0,0 0 0 0 0,8-12 0 0 0,7-5 443 0 0,0 1 0 0 0,2 1 0 0 0,0 0 0 0 0,2 1 0 0 0,47-34 0 0 0,-10 14 553 0 0,86-43 1 0 0,-108 65-745 0 0,1 2 1 0 0,49-16-1 0 0,-67 27-363 0 0,1 0-1 0 0,-1 2 0 0 0,1 0 0 0 0,0 1 0 0 0,1 2 0 0 0,25 0 0 0 0,-40 1-162 0 0,0 1 1 0 0,-1 0-1 0 0,1 0 0 0 0,0 0 0 0 0,-1 1 0 0 0,0 0 0 0 0,10 4 0 0 0,-14-5-9 0 0,0 0 0 0 0,0 0 0 0 0,0 1 1 0 0,-1-1-1 0 0,1 1 0 0 0,0-1 0 0 0,-1 1 0 0 0,1-1 0 0 0,-1 1 0 0 0,1 0 0 0 0,-1 0 0 0 0,0 0 0 0 0,1 0 0 0 0,-1 0 0 0 0,0 0 0 0 0,0 0 0 0 0,-1 0 0 0 0,1 0 0 0 0,0 0 0 0 0,-1 0 0 0 0,1 1 0 0 0,-1-1 0 0 0,0 0 0 0 0,0 5 0 0 0,0-1-24 0 0,-1 0 0 0 0,1 0 0 0 0,-2 0 0 0 0,1 0 0 0 0,-1 1 0 0 0,0-2 0 0 0,-5 12 0 0 0,-24 38-171 0 0,20-38 141 0 0,-16 22-42 0 0,-2-1-1 0 0,-57 58 1 0 0,36-42 53 0 0,-55 61 9 0 0,-92 104-62 0 0,177-195 116 0 0,1 2-1 0 0,-21 40 1 0 0,39-66-19 0 0,0 1 0 0 0,1 0 1 0 0,-1 0-1 0 0,1 0 1 0 0,-1-1-1 0 0,1 1 0 0 0,0 0 1 0 0,-1 0-1 0 0,1 0 1 0 0,0 0-1 0 0,0 0 1 0 0,-1 0-1 0 0,1 0 0 0 0,0 0 1 0 0,0 0-1 0 0,0 0 1 0 0,0 0-1 0 0,0 0 0 0 0,0 0 1 0 0,1-1-1 0 0,-1 1 1 0 0,0 0-1 0 0,0 0 1 0 0,1 0-1 0 0,-1 0 0 0 0,1 0 1 0 0,-1 0-1 0 0,0 0 1 0 0,1-1-1 0 0,0 1 0 0 0,-1 0 1 0 0,2 1-1 0 0,-1-1 4 0 0,1 0 1 0 0,-1-1-1 0 0,1 1 0 0 0,-1 0 0 0 0,1-1 0 0 0,-1 1 0 0 0,1-1 0 0 0,-1 0 1 0 0,1 0-1 0 0,-1 1 0 0 0,1-1 0 0 0,0 0 0 0 0,-1 0 0 0 0,1 0 0 0 0,-1 0 1 0 0,1-1-1 0 0,-1 1 0 0 0,1 0 0 0 0,1-1 0 0 0,20-7-2 0 0,-1-1-1 0 0,0-1 1 0 0,0 0-1 0 0,25-18 1 0 0,76-61 29 0 0,101-116 564 0 0,-114 98-325 0 0,-68 67-149 0 0,53-47 114 0 0,-71 67-146 0 0,1 1 0 0 0,29-17 1 0 0,-52 35-74 0 0,19-10 97 0 0,-20 10-96 0 0,0 1 0 0 0,0-1-1 0 0,0 1 1 0 0,0-1 0 0 0,0 1 0 0 0,0 0-1 0 0,1-1 1 0 0,-1 1 0 0 0,0 0-1 0 0,0 0 1 0 0,0 0 0 0 0,0 0 0 0 0,1 0-1 0 0,0 0 1 0 0,-1 0-7 0 0,-1 1 0 0 0,0-1-1 0 0,0 1 1 0 0,1-1 0 0 0,-1 0-1 0 0,0 1 1 0 0,0-1 0 0 0,0 1-1 0 0,1-1 1 0 0,-1 0 0 0 0,0 1-1 0 0,0-1 1 0 0,0 1 0 0 0,0-1-1 0 0,0 1 1 0 0,0-1 0 0 0,0 0-1 0 0,0 1 1 0 0,0-1 0 0 0,0 1-1 0 0,0-1 1 0 0,0 1-1 0 0,-1-1 1 0 0,1 0 0 0 0,0 1-1 0 0,0-1 1 0 0,0 1 0 0 0,0-1-1 0 0,-1 1 1 0 0,-6 13 106 0 0,-143 186 727 0 0,71-101-626 0 0,-14 21-97 0 0,-69 95 62 0 0,134-174-176 0 0,3 0 1 0 0,-24 54 0 0 0,45-87-4 0 0,-14 34 2 0 0,17-38-5 0 0,0 0 0 0 0,0 0 0 0 0,0-1 0 0 0,0 1 1 0 0,1 0-1 0 0,0 0 0 0 0,0 0 0 0 0,0-1 0 0 0,1 7 1 0 0,-1-9-6 0 0,0 0 0 0 0,0-1 0 0 0,1 1 1 0 0,-1 0-1 0 0,1 0 0 0 0,-1 0 1 0 0,1-1-1 0 0,-1 1 0 0 0,1 0 0 0 0,-1-1 1 0 0,1 1-1 0 0,-1 0 0 0 0,1-1 1 0 0,0 1-1 0 0,0-1 0 0 0,-1 1 0 0 0,1-1 1 0 0,0 1-1 0 0,0-1 0 0 0,-1 1 1 0 0,1-1-1 0 0,0 0 0 0 0,0 0 1 0 0,0 1-1 0 0,0-1 0 0 0,0 0 0 0 0,-1 0 1 0 0,1 0-1 0 0,0 0 0 0 0,0 0 1 0 0,0 0-1 0 0,0 0 0 0 0,0 0 0 0 0,0 0 1 0 0,1-1-1 0 0,3 0-67 0 0,1 0 0 0 0,-1-1 1 0 0,0 1-1 0 0,8-4 0 0 0,9-7-119 0 0,0-1 0 0 0,-1-1 0 0 0,-1-1 0 0 0,21-19 0 0 0,29-21-122 0 0,-5 8 216 0 0,90-88-1 0 0,44-69 56 0 0,-173 177 263 0 0,31-25 0 0 0,-53 50 52 0 0,-4 4-90 0 0,-5 9-11 0 0,-13 16-50 0 0,-177 258 796 0 0,94-105-877 0 0,81-140-32 0 0,3 0 0 0 0,-21 71 0 0 0,37-109-7 0 0,-1 7-10 0 0,0-1-1 0 0,0 1 1 0 0,0 11-1 0 0,2-18 9 0 0,0 0-1 0 0,0 0 0 0 0,0 0 1 0 0,0 0-1 0 0,1 0 1 0 0,-1 0-1 0 0,1 0 0 0 0,-1-1 1 0 0,2 4-1 0 0,-2-4 3 0 0,1 0-1 0 0,-1-1 1 0 0,1 1-1 0 0,-1 0 1 0 0,1-1-1 0 0,-1 1 1 0 0,1-1-1 0 0,0 1 1 0 0,-1-1-1 0 0,1 1 1 0 0,0-1-1 0 0,-1 1 1 0 0,1-1-1 0 0,0 0 1 0 0,-1 1-1 0 0,1-1 1 0 0,0 0 0 0 0,0 0-1 0 0,-1 0 1 0 0,1 1-1 0 0,0-1 1 0 0,0 0-1 0 0,0 0 1 0 0,0 0-1 0 0,6-1-5 0 0,0 0 0 0 0,0 0-1 0 0,0 0 1 0 0,0-1-1 0 0,0 0 1 0 0,-1-1 0 0 0,1 1-1 0 0,10-7 1 0 0,48-32-1955 0 0,-64 40 1855 0 0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30.54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143 586 1375 0 0,'-25'-7'320'0'0,"-52"-20"3611"0"0,74 25-3731 0 0,0 0 1 0 0,0 0-1 0 0,0 0 0 0 0,1 0 0 0 0,-1 0 1 0 0,1-1-1 0 0,0 1 0 0 0,-1-1 0 0 0,1 1 1 0 0,0-1-1 0 0,0 0 0 0 0,1 0 1 0 0,-1 0-1 0 0,1 0 0 0 0,-1 0 0 0 0,-1-6 1 0 0,3 4-28 0 0,-1 0 1 0 0,1 1 0 0 0,-1-1 0 0 0,1 0 0 0 0,1 1 0 0 0,-1-1 0 0 0,1 0 0 0 0,0 1 0 0 0,0-1-1 0 0,3-8 1 0 0,2-1 161 0 0,0 1 0 0 0,1 0 0 0 0,1 0 0 0 0,0 1 1 0 0,1 0-1 0 0,19-21 0 0 0,8-2 196 0 0,2 1-1 0 0,1 1 1 0 0,52-32 0 0 0,135-69 668 0 0,-218 129-1179 0 0,1 0-4 0 0,0 1 1 0 0,0 0-1 0 0,14-4 0 0 0,-18 7-16 0 0,-1-1 0 0 0,0 2 0 0 0,1-1 0 0 0,-1 0 0 0 0,1 1 0 0 0,0 0 0 0 0,-1 0-1 0 0,1 0 1 0 0,6 2 0 0 0,-9-1 2 0 0,0-1-1 0 0,0 1 1 0 0,0 0-1 0 0,0 0 1 0 0,-1 0-1 0 0,1 0 1 0 0,0 1-1 0 0,-1-1 1 0 0,1 0-1 0 0,-1 1 1 0 0,1-1-1 0 0,-1 1 1 0 0,0 0-1 0 0,0-1 1 0 0,1 1-1 0 0,-1 0 1 0 0,-1 0-1 0 0,1-1 1 0 0,0 1-1 0 0,0 0 1 0 0,-1 0-1 0 0,1 0 1 0 0,-1 0-1 0 0,1 0 1 0 0,-1 0-1 0 0,0 0 1 0 0,0 0-1 0 0,0 3 1 0 0,0 3 18 0 0,0 0 1 0 0,0-1-1 0 0,-1 1 1 0 0,-1-1-1 0 0,1 1 0 0 0,-5 11 1 0 0,-12 23 156 0 0,-1-1 0 0 0,-45 68 0 0 0,53-91-127 0 0,-18 27 79 0 0,-31 52 127 0 0,-53 115-1 0 0,88-159-227 0 0,4-9-2 0 0,-21 65 0 0 0,39-101-26 0 0,-5 23 0 0 0,8-31 0 0 0,0 1 0 0 0,0 0 0 0 0,0 0 0 0 0,0 0 0 0 0,0-1 0 0 0,0 1 0 0 0,0 0 0 0 0,0 0 0 0 0,0 0 0 0 0,0-1 0 0 0,0 1 0 0 0,0 0 0 0 0,1 0 0 0 0,-1-1 0 0 0,0 1 0 0 0,1 0 0 0 0,-1 0 0 0 0,0-1 0 0 0,1 1 0 0 0,-1 0 0 0 0,1-1 0 0 0,-1 1 0 0 0,1-1 0 0 0,-1 1 0 0 0,1-1 0 0 0,0 1 0 0 0,-1-1 0 0 0,1 1 0 0 0,0-1 0 0 0,-1 1 0 0 0,2 0 0 0 0,-1-1 0 0 0,0 0 0 0 0,-1 0 1 0 0,1 0-1 0 0,0 0 0 0 0,0 0 0 0 0,0 0 0 0 0,0 0 0 0 0,0 0 0 0 0,-1 0 1 0 0,1 0-1 0 0,0 0 0 0 0,0-1 0 0 0,0 1 0 0 0,-1 0 0 0 0,1-1 0 0 0,0 1 1 0 0,0 0-1 0 0,0-1 0 0 0,0 0 0 0 0,14-12-4 0 0,-8 6-7 0 0,22-21-30 0 0,-1-1 0 0 0,38-52-1 0 0,-31 40 157 0 0,1 1 0 0 0,48-41 0 0 0,-77 75-90 0 0,3-4 49 0 0,1 2 1 0 0,20-14 0 0 0,-27 19-54 0 0,1 1 0 0 0,0-1-1 0 0,0 1 1 0 0,-1 0 0 0 0,2 0-1 0 0,-1 1 1 0 0,0-1 0 0 0,0 1-1 0 0,0 0 1 0 0,6 0 0 0 0,-9 1-18 0 0,-1 1 1 0 0,0-1 0 0 0,1 0 0 0 0,-1 1 0 0 0,0-1 0 0 0,1 1 0 0 0,-1-1 0 0 0,0 1-1 0 0,0-1 1 0 0,0 1 0 0 0,1 0 0 0 0,-1 0 0 0 0,0 0 0 0 0,0-1 0 0 0,0 1 0 0 0,0 0 0 0 0,0 0-1 0 0,-1 1 1 0 0,1-1 0 0 0,0 0 0 0 0,0 0 0 0 0,-1 0 0 0 0,1 0 0 0 0,-1 1 0 0 0,1-1-1 0 0,0 2 1 0 0,0 2-3 0 0,1 0-1 0 0,-1 0 0 0 0,0 0 1 0 0,0 0-1 0 0,0 9 0 0 0,-3 18 12 0 0,0 0 0 0 0,-2-1-1 0 0,-2 1 1 0 0,0-1 0 0 0,-21 54-1 0 0,-73 144-22 0 0,74-175 16 0 0,4-6-1 0 0,5-9-38 0 0,-38 62 0 0 0,67-135 34 0 0,56-68 45 0 0,-42 64-26 0 0,104-121 103 0 0,-10 12 10 0 0,-112 137-27 0 0,-1-1 1 0 0,1 1 0 0 0,1 0 0 0 0,0 1-1 0 0,14-12 1 0 0,-23 21-102 0 0,0 0 0 0 0,0 0 0 0 0,0 0 0 0 0,0 0 0 0 0,0 0 0 0 0,0 1 0 0 0,0-1-1 0 0,0 0 1 0 0,0 0 0 0 0,0 0 0 0 0,0 0 0 0 0,0 0 0 0 0,0 0 0 0 0,0 0 0 0 0,0 1 0 0 0,0-1 0 0 0,0 0 0 0 0,0 0-1 0 0,0 0 1 0 0,0 0 0 0 0,0 0 0 0 0,0 0 0 0 0,0 0 0 0 0,0 1 0 0 0,0-1 0 0 0,0 0 0 0 0,0 0 0 0 0,0 0-1 0 0,0 0 1 0 0,0 0 0 0 0,0 0 0 0 0,0 0 0 0 0,0 0 0 0 0,0 1 0 0 0,0-1 0 0 0,1 0 0 0 0,-1 0 0 0 0,0 0 0 0 0,0 0-1 0 0,0 0 1 0 0,0 0 0 0 0,0 0 0 0 0,0 0 0 0 0,0 0 0 0 0,0 0 0 0 0,1 0 0 0 0,-1 0 0 0 0,0 0 0 0 0,0 0 0 0 0,0 0-1 0 0,0 0 1 0 0,0 0 0 0 0,0 0 0 0 0,1 0 0 0 0,-1 0 0 0 0,0 0 0 0 0,0 0 0 0 0,0 0 0 0 0,0 0 0 0 0,0 0-1 0 0,0 0 1 0 0,0 0 0 0 0,1 0 0 0 0,-1 0 0 0 0,0 0 0 0 0,0 0 0 0 0,-4 12 17 0 0,-9 14 231 0 0,-33 50-1 0 0,11-21-2 0 0,-80 120 168 0 0,40-62-1429 0 0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36.51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105 486 5063 0 0,'-20'5'298'0'0,"11"-3"-239"0"0,-1 0 0 0 0,1 0 0 0 0,-1 2 0 0 0,-16 7-1 0 0,13 0 1311 0 0,12-11-1312 0 0,0 1 0 0 0,1 0 0 0 0,-1-1 0 0 0,1 1 0 0 0,-1-1 0 0 0,1 1 0 0 0,-1 0 0 0 0,1-1 0 0 0,-1 1-1 0 0,1 0 1 0 0,0 0 0 0 0,-1-1 0 0 0,1 1 0 0 0,0 0 0 0 0,0 0 0 0 0,-1 0 0 0 0,1 0 0 0 0,0-1 0 0 0,0 1 0 0 0,0 0 0 0 0,0 0 0 0 0,0 0 0 0 0,0 0-1 0 0,0 1 1 0 0,1-2-9 0 0,0 0 0 0 0,0 0 0 0 0,0 0 0 0 0,0 0 0 0 0,-1 0 0 0 0,1 0 0 0 0,0 0 0 0 0,0 0 0 0 0,0 0 0 0 0,-1-1 0 0 0,1 1-1 0 0,0 0 1 0 0,0 0 0 0 0,-1-1 0 0 0,1 1 0 0 0,0 0 0 0 0,0-1 0 0 0,-1 1 0 0 0,1-1 0 0 0,0 1 0 0 0,-1-1 0 0 0,1 0 0 0 0,15-10 344 0 0,-9 6-235 0 0,1 0 0 0 0,-1 0 0 0 0,0-1 0 0 0,6-7-1 0 0,2-2 3 0 0,239-190 1981 0 0,-202 169-1865 0 0,0 3-1 0 0,3 2 1 0 0,64-27-1 0 0,-80 42-197 0 0,60-24 155 0 0,-82 34-210 0 0,1 1 0 0 0,0 1-1 0 0,31-4 1 0 0,-46 8-19 0 0,1 0 1 0 0,-1 0-1 0 0,0 0 0 0 0,1 0 0 0 0,-1 1 0 0 0,0-1 0 0 0,0 1 1 0 0,1 0-1 0 0,3 1 0 0 0,-7-1 2 0 0,1-1-1 0 0,0 0 1 0 0,-1 1 0 0 0,1-1 0 0 0,0 1 0 0 0,-1-1-1 0 0,1 1 1 0 0,-1-1 0 0 0,1 1 0 0 0,-1-1-1 0 0,1 1 1 0 0,-1 0 0 0 0,1-1 0 0 0,-1 1-1 0 0,1 0 1 0 0,-1 0 0 0 0,0-1 0 0 0,0 1 0 0 0,1 0-1 0 0,-1 0 1 0 0,0-1 0 0 0,0 1 0 0 0,0 0-1 0 0,0 0 1 0 0,0-1 0 0 0,0 1 0 0 0,0 0-1 0 0,0 0 1 0 0,0 0 0 0 0,0-1 0 0 0,0 1 0 0 0,0 0-1 0 0,-1 0 1 0 0,1-1 0 0 0,0 1 0 0 0,-1 0-1 0 0,1 0 1 0 0,0-1 0 0 0,-1 1 0 0 0,1-1 0 0 0,-2 2-1 0 0,-6 11 36 0 0,-1 0-1 0 0,0 0 1 0 0,0-1-1 0 0,-20 18 1 0 0,-51 36 181 0 0,71-59-192 0 0,-32 28 167 0 0,2 1-1 0 0,1 2 1 0 0,-40 54-1 0 0,-87 136-167 0 0,154-213-50 0 0,-39 64-106 0 0,44-69 128 0 0,1 1-1 0 0,0 0 0 0 0,0 0 1 0 0,2 1-1 0 0,-5 18 0 0 0,8-30 0 0 0,-1 1 0 0 0,1-1 0 0 0,0 1 0 0 0,0-1 0 0 0,0 0 0 0 0,0 1 0 0 0,0-1 0 0 0,0 1 0 0 0,0-1 0 0 0,0 0 0 0 0,0 1 0 0 0,0-1 0 0 0,0 0 0 0 0,0 1 0 0 0,0-1 0 0 0,0 1 0 0 0,1-1-1 0 0,-1 0 1 0 0,0 1 0 0 0,0-1 0 0 0,0 0 0 0 0,1 1 0 0 0,-1-1 0 0 0,0 0 0 0 0,0 1 0 0 0,1-1 0 0 0,-1 0 0 0 0,0 1 0 0 0,0-1 0 0 0,1 0 0 0 0,-1 1 0 0 0,1-1-1 0 0,0 0 0 0 0,0 0 1 0 0,0 0-1 0 0,0 0 0 0 0,0 0 1 0 0,0 0-1 0 0,0 0 0 0 0,0 0 1 0 0,-1 0-1 0 0,1-1 0 0 0,0 1 0 0 0,0 0 1 0 0,1-1-1 0 0,25-13-5 0 0,-8-1 67 0 0,-1-1 0 0 0,27-32 0 0 0,-24 26-24 0 0,85-84 268 0 0,177-138 0 0 0,-209 183-130 0 0,25-18 212 0 0,-94 75-320 0 0,1-1 0 0 0,0 1-1 0 0,0 1 1 0 0,0-1 0 0 0,1 1 0 0 0,-1 0-1 0 0,1 1 1 0 0,0 0 0 0 0,12-3 0 0 0,-18 5-48 0 0,-1 0 1 0 0,1 0-1 0 0,0 0 1 0 0,0 0 0 0 0,-1 0-1 0 0,1 0 1 0 0,0 0-1 0 0,0 0 1 0 0,-1 0-1 0 0,1 0 1 0 0,0 0 0 0 0,0 1-1 0 0,-1-1 1 0 0,1 0-1 0 0,0 1 1 0 0,-1-1 0 0 0,1 0-1 0 0,0 1 1 0 0,-1-1-1 0 0,1 1 1 0 0,-1-1 0 0 0,1 1-1 0 0,-1-1 1 0 0,1 1-1 0 0,0 1 1 0 0,0-1 10 0 0,0 1 0 0 0,0 0 1 0 0,-1 0-1 0 0,1 0 0 0 0,-1 0 0 0 0,1 0 1 0 0,-1 0-1 0 0,1 0 0 0 0,-1 3 0 0 0,0 5 51 0 0,-1-1 0 0 0,1 1 0 0 0,-3 9 0 0 0,2-18-73 0 0,-6 29 124 0 0,-1 1 0 0 0,-20 44 0 0 0,15-42-76 0 0,-83 177 252 0 0,-16-7-214 0 0,35-68-219 0 0,19-26 62 0 0,-61 106-58 0 0,87-156 90 0 0,29-52 28 0 0,0-1 0 0 0,1 1 0 0 0,-1 0 0 0 0,2 0 0 0 0,-1 0 0 0 0,1 0 0 0 0,-1 9 0 0 0,2-16 4 0 0,0 0 0 0 0,0 1 0 0 0,0-1 0 0 0,0 0 0 0 0,0 0 0 0 0,0 0 0 0 0,0 0 0 0 0,0 0 0 0 0,0 1 0 0 0,0-1 0 0 0,0 0 0 0 0,0 0 0 0 0,0 0 0 0 0,0 0 0 0 0,1 0 0 0 0,-1 1 0 0 0,0-1 0 0 0,0 0 0 0 0,0 0 0 0 0,0 0 0 0 0,0 0 0 0 0,0 0 0 0 0,0 0 0 0 0,0 0 0 0 0,1 0 0 0 0,-1 0 0 0 0,0 1 0 0 0,0-1 0 0 0,0 0 0 0 0,0 0 0 0 0,0 0 0 0 0,0 0 0 0 0,1 0 0 0 0,-1 0 0 0 0,0 0 0 0 0,0 0 0 0 0,0 0 0 0 0,0 0 0 0 0,0 0 0 0 0,1 0 0 0 0,-1 0 0 0 0,0 0 0 0 0,0 0 0 0 0,0 0 0 0 0,0 0 0 0 0,1 0 0 0 0,9-5 0 0 0,10-9 0 0 0,129-137-90 0 0,-53 50 44 0 0,-27 32 41 0 0,281-288-62 0 0,-293 289 121 0 0,-62 72-20 0 0,-1 0 0 0 0,0 0 0 0 0,-8 4 0 0 0,-28 17 46 0 0,15-5-53 0 0,-252 204 612 0 0,212-157-555 0 0,60-61-62 0 0,1 0-1 0 0,1 0 1 0 0,-1 1-1 0 0,1 0 1 0 0,0 0-1 0 0,-7 14 1 0 0,12-21-23 0 0,0 0-1 0 0,0 0 1 0 0,0 1 0 0 0,0-1 0 0 0,-1 0 0 0 0,1 0-1 0 0,0 0 1 0 0,0 1 0 0 0,0-1 0 0 0,0 0-1 0 0,0 0 1 0 0,0 1 0 0 0,0-1 0 0 0,0 0-1 0 0,0 0 1 0 0,0 1 0 0 0,1-1 0 0 0,-1 0 0 0 0,0 0-1 0 0,0 0 1 0 0,0 1 0 0 0,0-1 0 0 0,0 0-1 0 0,0 0 1 0 0,0 1 0 0 0,0-1 0 0 0,1 0 0 0 0,-1 0-1 0 0,0 0 1 0 0,0 0 0 0 0,0 1 0 0 0,0-1-1 0 0,1 0 1 0 0,9 1-64 0 0,11-6-23 0 0,-11 1 24 0 0,0 0-1 0 0,0-2 0 0 0,-1 1 1 0 0,0-1-1 0 0,9-7 1 0 0,40-39-551 0 0,-43 37 513 0 0,24-22-283 0 0,-2-1-1 0 0,-2-2 0 0 0,42-63 1 0 0,-65 84 325 0 0,-1-1 0 0 0,-1 0 0 0 0,0 0 0 0 0,-2-1 0 0 0,0 0 0 0 0,-2-1 0 0 0,6-25 0 0 0,-10 31 57 0 0,0-1 0 0 0,0 1 0 0 0,-2-1 0 0 0,0 1 0 0 0,-1-1 0 0 0,0 1 0 0 0,-2 0 0 0 0,0-1-1 0 0,0 1 1 0 0,-10-25 0 0 0,2 17 155 0 0,-1 0-1 0 0,-1 0 0 0 0,-1 1 1 0 0,-1 1-1 0 0,0 1 0 0 0,-2 0 1 0 0,-1 1-1 0 0,0 0 0 0 0,-2 2 1 0 0,0 0-1 0 0,-29-19 0 0 0,28 23 1 0 0,-1 0-1 0 0,0 1 0 0 0,-1 2 1 0 0,-1 0-1 0 0,0 1 0 0 0,0 2 1 0 0,-1 0-1 0 0,0 2 0 0 0,0 0 1 0 0,0 2-1 0 0,-47-2 0 0 0,63 6-147 0 0,0 1-1 0 0,1-1 0 0 0,-1 2 1 0 0,0-1-1 0 0,0 2 1 0 0,1-1-1 0 0,-1 1 0 0 0,1 0 1 0 0,0 0-1 0 0,0 1 0 0 0,-12 8 1 0 0,15-9-69 0 0,1 0-1 0 0,0 1 1 0 0,0-1 0 0 0,0 1 0 0 0,1 0 0 0 0,-1 0 0 0 0,1 0-1 0 0,0 0 1 0 0,0 1 0 0 0,0-1 0 0 0,1 1 0 0 0,0 0 0 0 0,0-1-1 0 0,0 1 1 0 0,0 0 0 0 0,1 0 0 0 0,0 1 0 0 0,0-1 0 0 0,0 0-1 0 0,0 9 1 0 0,1-10-126 0 0,1-1-1 0 0,-1 0 0 0 0,1 0 1 0 0,0 1-1 0 0,0-1 1 0 0,0 0-1 0 0,0 0 0 0 0,1 0 1 0 0,-1 0-1 0 0,1 0 0 0 0,0 0 1 0 0,0-1-1 0 0,0 1 1 0 0,0 0-1 0 0,0-1 0 0 0,1 0 1 0 0,-1 1-1 0 0,1-1 1 0 0,-1 0-1 0 0,4 2 0 0 0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2.93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368 211 6447 0 0,'-1'-4'293'0'0,"0"3"-247"0"0,1 0 0 0 0,-1 0 0 0 0,1 0 0 0 0,-1 0-1 0 0,0 0 1 0 0,1 0 0 0 0,-1 0 0 0 0,0 0 0 0 0,1 1 0 0 0,-1-1-1 0 0,0 0 1 0 0,0 0 0 0 0,0 1 0 0 0,0-1 0 0 0,0 0 0 0 0,-2 0-1 0 0,-2-2 202 0 0,1-1-1 0 0,-1 1 0 0 0,1-1 1 0 0,-5-4-1 0 0,-12-10 533 0 0,18 15-615 0 0,0 1 1 0 0,-1 0-1 0 0,1 0 0 0 0,-1 0 0 0 0,1 1 0 0 0,-1-1 1 0 0,0 1-1 0 0,0 0 0 0 0,0 0 0 0 0,0 0 1 0 0,0 1-1 0 0,-5-1 0 0 0,6 1-73 0 0,1 1 0 0 0,-1-1-1 0 0,0 0 1 0 0,1 1 0 0 0,-1 0-1 0 0,1 0 1 0 0,-1 0 0 0 0,0 0 0 0 0,1 0-1 0 0,0 0 1 0 0,-1 0 0 0 0,1 1-1 0 0,0-1 1 0 0,0 1 0 0 0,0 0-1 0 0,0 0 1 0 0,0 0 0 0 0,0 0 0 0 0,-2 2-1 0 0,-6 11 215 0 0,0 0-1 0 0,1 1 1 0 0,0 0-1 0 0,-11 32 1 0 0,-18 75 242 0 0,33-104-449 0 0,-10 33 118 0 0,-37 145 592 0 0,41-144-460 0 0,-9 95 0 0 0,18-98-186 0 0,1 0 0 0 0,3-1 0 0 0,15 97 0 0 0,-11-119-132 0 0,1-1 0 0 0,1 0 1 0 0,1 0-1 0 0,2 0 0 0 0,0-1 0 0 0,2-1 1 0 0,0 0-1 0 0,30 38 0 0 0,-21-34-18 0 0,2-1 1 0 0,0-1-1 0 0,2-2 0 0 0,0 0 0 0 0,2-2 0 0 0,31 20 1 0 0,-42-32-15 0 0,-1-1 0 0 0,1 0 1 0 0,1-1-1 0 0,-1-1 0 0 0,2-1 1 0 0,-1-1-1 0 0,0 0 0 0 0,1-1 1 0 0,0-1-1 0 0,0-1 1 0 0,0 0-1 0 0,36-3 0 0 0,-22-3-53 0 0,-1-1-1 0 0,0-2 0 0 0,-1-1 1 0 0,0-1-1 0 0,0-2 1 0 0,-1-1-1 0 0,0-1 1 0 0,-1-2-1 0 0,0-1 0 0 0,-2-1 1 0 0,0-1-1 0 0,-1-2 1 0 0,0 0-1 0 0,-2-2 0 0 0,34-39 1 0 0,-33 31 44 0 0,-2-1 1 0 0,-1-1-1 0 0,18-37 0 0 0,43-107 359 0 0,-70 143-210 0 0,-2-1-1 0 0,-1 1 0 0 0,-2-2 1 0 0,-1 1-1 0 0,4-71 1 0 0,-9 61 37 0 0,-3-1 0 0 0,-1 0 1 0 0,-3 1-1 0 0,-12-57 1 0 0,9 69-63 0 0,-2-1 1 0 0,-1 2 0 0 0,-1-1-1 0 0,-21-36 1 0 0,20 45-10 0 0,0 0 0 0 0,-2 2 0 0 0,-1 0 0 0 0,-1 0 0 0 0,-37-35 0 0 0,29 34 43 0 0,-2 1 1 0 0,0 1 0 0 0,-1 2 0 0 0,-51-26-1 0 0,58 35-92 0 0,0 1 0 0 0,0 0 0 0 0,-1 2 0 0 0,0 1 0 0 0,0 0 0 0 0,0 2 0 0 0,-45-2 0 0 0,61 5-53 0 0,-42 0 40 0 0,-67 9 0 0 0,99-7-36 0 0,1 1 1 0 0,-1 0-1 0 0,1 2 1 0 0,0 0-1 0 0,0 0 1 0 0,1 1-1 0 0,0 1 1 0 0,-20 13-1 0 0,10-2-172 0 0,2 1 1 0 0,1 0-1 0 0,0 2 0 0 0,1 0 1 0 0,1 2-1 0 0,1 0 0 0 0,2 1 1 0 0,0 1-1 0 0,1 0 0 0 0,-22 54 1 0 0,35-74-127 0 0,0 0 1 0 0,1 0 0 0 0,-1 0 0 0 0,1 1 0 0 0,0-1 0 0 0,0 0 0 0 0,1 1-1 0 0,-1-1 1 0 0,1 1 0 0 0,0-1 0 0 0,1 1 0 0 0,-1-1 0 0 0,4 10 0 0 0,6 2-5683 0 0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3.86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12 2692 4607 0 0,'-5'4'319'0'0,"-1"3"37"0"0,10-8-156 0 0,-1 0 1 0 0,1 0-1 0 0,-1 0 0 0 0,1-1 0 0 0,-1 1 0 0 0,0-1 1 0 0,1 0-1 0 0,-1 0 0 0 0,0 0 0 0 0,0 0 1 0 0,4-4-1 0 0,-2 1 44 0 0,364-308 4457 0 0,-118 40-3669 0 0,-141 145-693 0 0,-68 80-195 0 0,143-153 550 0 0,100-85 304 0 0,19 17 38 0 0,-145 145-495 0 0,74-61 272 0 0,352-346 967 0 0,-306 228-980 0 0,-269 292-800 0 0,-6 8-57 0 0,-3 5 15 0 0,-2 2-51 0 0,-46 60-1274 0 0,9-13-1786 0 0,23-31-2799 0 0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4.36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397 222 3223 0 0,'-8'1'89'0'0,"-3"0"4"0"0,1 0 1 0 0,0 1-1 0 0,0 0 1 0 0,0 1-1 0 0,0 0 1 0 0,0 0-1 0 0,-14 8 0 0 0,4 0 302 0 0,1 1-1 0 0,0 1 1 0 0,1 1-1 0 0,1 0 1 0 0,0 2-1 0 0,1-1 1 0 0,0 2-1 0 0,2 0 1 0 0,0 1-1 0 0,1 1 1 0 0,1 0-1 0 0,0 0 1 0 0,1 2-1 0 0,2-1 1 0 0,0 1-1 0 0,-8 29 1 0 0,4 4-178 0 0,3 1-1 0 0,2 0 1 0 0,3 1 0 0 0,1 0-1 0 0,4 0 1 0 0,2 0 0 0 0,2-1-1 0 0,2 1 1 0 0,3-1 0 0 0,3 0-1 0 0,24 71 1 0 0,-28-105-167 0 0,0 1 0 0 0,1-1 0 0 0,2-1 0 0 0,0 1 0 0 0,1-2-1 0 0,1 0 1 0 0,20 23 0 0 0,-23-32-32 0 0,-1 0 0 0 0,1-1-1 0 0,1 0 1 0 0,0-1 0 0 0,0 0-1 0 0,1-1 1 0 0,0 0 0 0 0,0 0-1 0 0,0-2 1 0 0,1 0 0 0 0,0 0-1 0 0,0-1 1 0 0,20 4 0 0 0,-15-6-37 0 0,1 0 1 0 0,-1-1 0 0 0,0-1 0 0 0,0-1 0 0 0,1 0 0 0 0,29-7 0 0 0,-23 2 26 0 0,-1-1 0 0 0,0-2 1 0 0,0 0-1 0 0,30-17 0 0 0,-22 8 111 0 0,0-2 0 0 0,-2-1 0 0 0,0-2 0 0 0,-2-1 1 0 0,0-1-1 0 0,41-49 0 0 0,-46 44 123 0 0,-1-1 0 0 0,-1-1 1 0 0,29-63-1 0 0,-24 35 365 0 0,25-86-1 0 0,-45 122-353 0 0,0 0-1 0 0,-2-1 0 0 0,-1 1 1 0 0,-1-1-1 0 0,0 0 0 0 0,-5-45 1 0 0,-1 39-27 0 0,-1 0 1 0 0,-2 0 0 0 0,-1 1-1 0 0,-1 0 1 0 0,-13-29 0 0 0,-4 5 8 0 0,-1 2 0 0 0,-3 1 0 0 0,-2 1-1 0 0,-2 2 1 0 0,-45-49 0 0 0,63 80-163 0 0,-1 0-1 0 0,0 1 1 0 0,-1 0 0 0 0,-20-12-1 0 0,28 21-35 0 0,-1 0-1 0 0,1 1 0 0 0,-1 1 1 0 0,-1 0-1 0 0,1 1 1 0 0,0 0-1 0 0,-1 0 0 0 0,0 1 1 0 0,-18-2-1 0 0,14 4-84 0 0,0 1-1 0 0,0 1 1 0 0,0 0-1 0 0,0 1 1 0 0,0 0-1 0 0,1 2 1 0 0,-1 0-1 0 0,1 0 1 0 0,0 2-1 0 0,0 0 0 0 0,0 0 1 0 0,1 1-1 0 0,0 1 1 0 0,1 1-1 0 0,-1 0 1 0 0,2 0-1 0 0,-1 1 1 0 0,1 1-1 0 0,1 0 1 0 0,0 1-1 0 0,1 0 1 0 0,0 1-1 0 0,0-1 1 0 0,2 2-1 0 0,0 0 1 0 0,0 0-1 0 0,1 0 1 0 0,-7 22-1 0 0,2 5-1875 0 0,4-6-4938 0 0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5.03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 1 5983 0 0,'4'10'190'0'0,"2"0"0"0"0,0 0 0 0 0,0 0-1 0 0,0 0 1 0 0,1-1 0 0 0,12 12 0 0 0,4 7 185 0 0,231 285 2715 0 0,-103-128-1252 0 0,416 475 1524 0 0,-449-539-3144 0 0,21 21-10 0 0,128 167 84 0 0,-70-80 80 0 0,-48-57 128 0 0,58 64 324 0 0,-55-76-242 0 0,-45-49-285 0 0,50 48 60 0 0,19 20-39 0 0,-132-127-178 0 0,-3 1 0 0 0,48 80 1 0 0,-49-53-48 0 0,-29-58-73 0 0,0 1 0 0 0,21 31 0 0 0,-29-51-28 0 0,-1 0 0 0 0,1 0 0 0 0,-1 0 0 0 0,1 0 0 0 0,0-1 0 0 0,6 5 0 0 0,-9-7-10 0 0,1 1 0 0 0,0-1 0 0 0,-1 0 1 0 0,1 1-1 0 0,0-1 0 0 0,-1 0 1 0 0,1 0-1 0 0,0 0 0 0 0,-1 1 0 0 0,1-1 1 0 0,0 0-1 0 0,-1 0 0 0 0,1 0 0 0 0,0 0 1 0 0,-1 0-1 0 0,1 0 0 0 0,0-1 1 0 0,-1 1-1 0 0,2 0 0 0 0,-1-1-24 0 0,-1 1-1 0 0,1-1 1 0 0,0 1 0 0 0,0-1-1 0 0,-1 0 1 0 0,1 1 0 0 0,0-1-1 0 0,-1 0 1 0 0,1 0-1 0 0,-1 0 1 0 0,1 1 0 0 0,-1-1-1 0 0,1 0 1 0 0,-1 0 0 0 0,0 0-1 0 0,1 0 1 0 0,-1 0 0 0 0,0-1-1 0 0,7-35-1615 0 0,-6 8 340 0 0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5.44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276 414 9671 0 0,'-12'-8'322'0'0,"-29"-19"269"0"0,37 25-553 0 0,1 0 0 0 0,-1 0 0 0 0,0 0 0 0 0,0 1 0 0 0,0 0 0 0 0,-1-1-1 0 0,1 2 1 0 0,0-1 0 0 0,-5 0 0 0 0,6 1 43 0 0,0 1 0 0 0,0 0 0 0 0,0-1 0 0 0,0 1 0 0 0,0 0 0 0 0,0 1 0 0 0,1-1 0 0 0,-1 0 0 0 0,0 1 0 0 0,1-1 0 0 0,-1 1 0 0 0,1 0 0 0 0,-3 3 0 0 0,-4 3 170 0 0,0 1 0 0 0,-7 9 0 0 0,9-8-103 0 0,1-1 0 0 0,0 2 1 0 0,1-1-1 0 0,0 0 0 0 0,1 1 0 0 0,0 0 0 0 0,0 0 0 0 0,1 0 1 0 0,-3 19-1 0 0,1 13 310 0 0,0 51-1 0 0,5-35-201 0 0,2-1 0 0 0,2 1-1 0 0,24 106 1 0 0,-24-148-222 0 0,1 1-1 0 0,1-1 1 0 0,0 0 0 0 0,2-1-1 0 0,-1 0 1 0 0,2 0 0 0 0,20 28 0 0 0,-23-36-10 0 0,1-1 0 0 0,-1 0 1 0 0,1 0-1 0 0,0 0 1 0 0,1-1-1 0 0,0 0 1 0 0,0-1-1 0 0,0 0 1 0 0,0 0-1 0 0,1 0 1 0 0,0-1-1 0 0,0-1 0 0 0,0 1 1 0 0,0-2-1 0 0,1 1 1 0 0,11 1-1 0 0,1-2 79 0 0,0-2 1 0 0,0 0-1 0 0,1-1 0 0 0,-1-1 0 0 0,0-1 0 0 0,-1-2 1 0 0,1 0-1 0 0,-1-1 0 0 0,0 0 0 0 0,0-2 1 0 0,0-1-1 0 0,30-18 0 0 0,-16 6 66 0 0,-1-2 0 0 0,-2-1 0 0 0,0-2 0 0 0,-2-1-1 0 0,-1-1 1 0 0,27-35 0 0 0,-21 22 57 0 0,-3-2-1 0 0,-2-1 1 0 0,-1-1-1 0 0,-2-1 1 0 0,-3-2-1 0 0,24-64 1 0 0,-43 98-110 0 0,-1-1 0 0 0,0 0 0 0 0,-1 0 0 0 0,0 0 0 0 0,-2-1-1 0 0,0 1 1 0 0,-1-22 0 0 0,-1 24-53 0 0,0 0 0 0 0,-2 1 0 0 0,0-1 0 0 0,0 1 0 0 0,-1-1-1 0 0,0 1 1 0 0,-1 0 0 0 0,-1 1 0 0 0,-9-16 0 0 0,1 7-28 0 0,-1 1 0 0 0,0 0 1 0 0,-2 1-1 0 0,0 1 0 0 0,-1 1 1 0 0,0 0-1 0 0,-1 2 0 0 0,-1 0 1 0 0,-30-16-1 0 0,-7 1 40 0 0,-1 2-1 0 0,-84-25 1 0 0,119 43-51 0 0,-2 2 0 0 0,1 0 0 0 0,-1 2 0 0 0,1 0 0 0 0,-43-1 0 0 0,61 6-24 0 0,-94 3 0 0 0,83-1 0 0 0,0 0 0 0 0,0 1 0 0 0,-30 10 0 0 0,22-5-572 0 0,0 2 0 0 0,-37 20 0 0 0,54-26 182 0 0,1 1-1 0 0,0 0 1 0 0,0 0 0 0 0,0 1-1 0 0,1 0 1 0 0,-1 0 0 0 0,2 1-1 0 0,-1 0 1 0 0,1 0 0 0 0,0 0-1 0 0,0 0 1 0 0,-3 9 0 0 0,-4 13-6724 0 0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6.37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 3228 7367 0 0,'-22'18'836'0'0,"22"-17"-570"0"0,-7 2 2103 0 0,12-11-1924 0 0,15-22 1427 0 0,103-160 147 0 0,-81 124-1536 0 0,183-292 1211 0 0,-49 79-872 0 0,-79 126-517 0 0,255-389 528 0 0,18-28-305 0 0,-316 483-461 0 0,237-356 778 0 0,-207 325-492 0 0,182-228 998 0 0,-258 338-1353 0 0,0 0 0 0 0,0 0 0 0 0,1 0 1 0 0,0 1-1 0 0,0 0 0 0 0,12-6 0 0 0,-21 13-4 0 0,0 0 0 0 0,0 0 0 0 0,0 0 0 0 0,0 1 0 0 0,-1-1 0 0 0,1 0 0 0 0,0 0 0 0 0,0 0 1 0 0,0 0-1 0 0,0 0 0 0 0,0 1 0 0 0,0-1 0 0 0,0 0 0 0 0,0 0 0 0 0,0 0 0 0 0,0 0 0 0 0,0 1 0 0 0,0-1 0 0 0,0 0 0 0 0,0 0 0 0 0,0 0 1 0 0,0 0-1 0 0,0 0 0 0 0,0 1 0 0 0,0-1 0 0 0,0 0 0 0 0,0 0 0 0 0,0 0 0 0 0,0 0 0 0 0,0 1 0 0 0,1-1 0 0 0,-1 0 0 0 0,0 0 0 0 0,0 0 0 0 0,0 0 1 0 0,0 0-1 0 0,0 0 0 0 0,0 0 0 0 0,0 1 0 0 0,1-1 0 0 0,-1 0 0 0 0,0 0 0 0 0,0 0 0 0 0,0 0 0 0 0,0 0 0 0 0,0 0 0 0 0,1 0 0 0 0,-1 0 1 0 0,0 0-1 0 0,0 0 0 0 0,0 0 0 0 0,0 0 0 0 0,1 0 0 0 0,-1 0 0 0 0,0 0 0 0 0,0 0 0 0 0,0 0 0 0 0,0 0 0 0 0,1 0 0 0 0,-1 0 0 0 0,0 0 1 0 0,0 0-1 0 0,0 0 0 0 0,0 0 0 0 0,1 0 0 0 0,-1 0 0 0 0,0 0 0 0 0,0-1 0 0 0,-6 14-798 0 0,-5 5-2070 0 0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7.13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352 1 8287 0 0,'-1'0'64'0'0,"-1"0"0"0"0,0 0 0 0 0,1 0 0 0 0,-1 1 1 0 0,0-1-1 0 0,1 0 0 0 0,-1 1 0 0 0,0 0 0 0 0,1-1 0 0 0,-1 1 0 0 0,1 0 0 0 0,-1 0 0 0 0,1 0 0 0 0,0 0 0 0 0,-1 0 0 0 0,1 0 0 0 0,0 0 0 0 0,-2 2 0 0 0,-1 3 103 0 0,0-1 0 0 0,1 1 0 0 0,-5 9 0 0 0,0 1 108 0 0,-26 50 485 0 0,4 1 1 0 0,2 2-1 0 0,-31 119 0 0 0,-26 224 775 0 0,27 62-343 0 0,57-306-805 0 0,3-144-312 0 0,1 1-1 0 0,1-1 1 0 0,1 0 0 0 0,15 41-1 0 0,-17-56-50 0 0,1 1 0 0 0,0-1 0 0 0,1 0 0 0 0,0-1 0 0 0,0 1 0 0 0,1-1 0 0 0,0 0 0 0 0,1 0 0 0 0,0-1 0 0 0,0 0 0 0 0,0 0 0 0 0,1 0 0 0 0,0-1-1 0 0,0 0 1 0 0,0-1 0 0 0,1 0 0 0 0,0 0 0 0 0,0-1 0 0 0,0 0 0 0 0,1-1 0 0 0,0 0 0 0 0,-1 0 0 0 0,1-1 0 0 0,16 2 0 0 0,-6-3 28 0 0,0-1-1 0 0,0 0 1 0 0,0-2 0 0 0,0 0 0 0 0,-1-1-1 0 0,1-1 1 0 0,28-10 0 0 0,-10 0 75 0 0,0-2 1 0 0,59-33-1 0 0,-54 22 9 0 0,-1-2 0 0 0,-1-1-1 0 0,-2-2 1 0 0,46-49 0 0 0,123-162 502 0 0,-55 19-221 0 0,-120 166-310 0 0,-2-2 0 0 0,23-64 0 0 0,-42 91-9 0 0,-1-1 1 0 0,-2-1 0 0 0,-1 0 0 0 0,-1 0 0 0 0,2-57-1 0 0,-8 74-33 0 0,-2 0-1 0 0,0 0 1 0 0,0 1-1 0 0,-2-1 0 0 0,0 1 1 0 0,-1-1-1 0 0,-1 1 1 0 0,-1 0-1 0 0,0 1 1 0 0,-1-1-1 0 0,-1 1 0 0 0,0 1 1 0 0,-12-17-1 0 0,9 17-23 0 0,-1 1-1 0 0,-1 1 0 0 0,0 0 1 0 0,0 1-1 0 0,-1 0 1 0 0,-1 1-1 0 0,0 0 1 0 0,0 1-1 0 0,-1 1 1 0 0,-1 1-1 0 0,1 0 0 0 0,-1 1 1 0 0,-30-8-1 0 0,17 8-3 0 0,1 2-1 0 0,-1 0 0 0 0,0 2 0 0 0,0 2 0 0 0,-1 0 1 0 0,1 2-1 0 0,-48 8 0 0 0,25 0 8 0 0,0 2-1 0 0,1 3 0 0 0,0 2 1 0 0,2 2-1 0 0,0 2 0 0 0,-55 31 1 0 0,74-33-302 0 0,1 1 0 0 0,0 1 0 0 0,2 1 0 0 0,1 2 0 0 0,0 1 0 0 0,2 1 0 0 0,1 1 1 0 0,1 1-1 0 0,1 1 0 0 0,-23 39 0 0 0,28-35-7057 0 0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7.9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 0 5063 0 0,'-1'0'29'0'0,"1"0"0"0"0,0 0 0 0 0,0 0 0 0 0,0 0 0 0 0,0 0 0 0 0,0 0 0 0 0,-1 1 0 0 0,1-1 0 0 0,0 0 0 0 0,0 0 0 0 0,0 0 0 0 0,0 0 0 0 0,0 0 0 0 0,0 0 0 0 0,-1 0 0 0 0,1 0 0 0 0,0 0 0 0 0,0 0 0 0 0,0 1 0 0 0,0-1 0 0 0,0 0 0 0 0,0 0 0 0 0,0 0 0 0 0,0 0 0 0 0,-1 0 0 0 0,1 0 0 0 0,0 1 0 0 0,0-1 0 0 0,0 0-1 0 0,0 0 1 0 0,0 0 0 0 0,0 0 0 0 0,0 0 0 0 0,0 1 0 0 0,0-1 0 0 0,0 0 0 0 0,0 0 0 0 0,0 0 0 0 0,0 0 0 0 0,0 0 0 0 0,0 1 0 0 0,0-1 0 0 0,0 0 0 0 0,0 0 0 0 0,0 0 0 0 0,1 0 0 0 0,-1 0 0 0 0,0 1 0 0 0,0-1 0 0 0,0 0 0 0 0,0 0 0 0 0,0 0 0 0 0,8 14 969 0 0,15 11 238 0 0,-11-16-837 0 0,1 0 0 0 0,0-1 1 0 0,1-1-1 0 0,-1-1 0 0 0,28 10 1 0 0,-17-7-46 0 0,522 178 3769 0 0,-374-141-3628 0 0,3-8 0 0 0,1-8 0 0 0,240 11 0 0 0,-226-33-331 0 0,216 14 267 0 0,-7 28 559 0 0,-322-33-574 0 0,130 45 0 0 0,-171-47-294 0 0,0 1 0 0 0,32 20 0 0 0,63 47 170 0 0,-75-46-166 0 0,-9-3-17 0 0,7 4-20 0 0,-38-26-66 0 0,-14-10-19 0 0,0 0 0 0 0,0-1 0 0 0,0 1 0 0 0,0 0 0 0 0,0-1-1 0 0,1 1 1 0 0,-1-1 0 0 0,1 0 0 0 0,-1 0 0 0 0,1 0 0 0 0,-1 0 0 0 0,5 0 0 0 0,-6-1-23 0 0,-1-1 0 0 0,0 0 0 0 0,0 0 0 0 0,0 1 0 0 0,1-1-1 0 0,-1 0 1 0 0,0 0 0 0 0,0 0 0 0 0,0 1 0 0 0,0-1 0 0 0,0 0 0 0 0,0 0 0 0 0,-1 1 0 0 0,1-1-1 0 0,0 0 1 0 0,0 0 0 0 0,0 1 0 0 0,-1-1 0 0 0,1 0 0 0 0,-1 0 0 0 0,1 1 0 0 0,-1-2 0 0 0,-9-21-306 0 0,-19-42-3063 0 0,18 40-2860 0 0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8.51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538 115 8751 0 0,'-3'-6'176'0'0,"0"0"0"0"0,-1 0-1 0 0,0 0 1 0 0,0 0-1 0 0,0 0 1 0 0,-1 1-1 0 0,1 0 1 0 0,-9-7 0 0 0,1 2 273 0 0,-1 0 0 0 0,-23-13 0 0 0,32 21-325 0 0,0 0 0 0 0,0 1 0 0 0,0-1 0 0 0,0 0 0 0 0,0 1 0 0 0,-1 0 0 0 0,1 0 0 0 0,0 1-1 0 0,-1-1 1 0 0,1 1 0 0 0,0 0 0 0 0,-1 0 0 0 0,1 0 0 0 0,-1 0 0 0 0,1 1 0 0 0,0 0 0 0 0,-1 0 0 0 0,1 0 0 0 0,0 0-1 0 0,0 1 1 0 0,0 0 0 0 0,0 0 0 0 0,0 0 0 0 0,0 0 0 0 0,1 0 0 0 0,-1 1 0 0 0,1 0 0 0 0,-6 5 0 0 0,1 0 76 0 0,0 1 0 0 0,1 0 0 0 0,0 0 1 0 0,0 1-1 0 0,-5 11 0 0 0,-24 55 674 0 0,35-73-847 0 0,-28 67 376 0 0,-32 126-1 0 0,0 78 129 0 0,43-176-127 0 0,-10 199 0 0 0,27-272-336 0 0,1 109 195 0 0,1-102-207 0 0,2 1 0 0 0,8 38 1 0 0,-7-56-39 0 0,0 1 1 0 0,1-1-1 0 0,1 1 1 0 0,0-2-1 0 0,1 1 1 0 0,10 15 0 0 0,-11-20-5 0 0,1-1 1 0 0,1 0 0 0 0,-1 0-1 0 0,2-1 1 0 0,-1 1 0 0 0,1-2-1 0 0,0 1 1 0 0,0-2 0 0 0,16 10-1 0 0,-12-10 1 0 0,0 1-1 0 0,0-2 1 0 0,1 0-1 0 0,0-1 1 0 0,-1 0 0 0 0,1-1-1 0 0,18 2 1 0 0,-12-4-12 0 0,0 0-1 0 0,0-2 1 0 0,-1 0 0 0 0,33-6 0 0 0,-12-3 9 0 0,0-1 1 0 0,-1-2-1 0 0,0-2 0 0 0,52-28 0 0 0,-26 9 27 0 0,-2-3-1 0 0,-1-3 1 0 0,-3-3-1 0 0,74-67 0 0 0,-99 78-36 0 0,-2-1-1 0 0,-1-2 0 0 0,-1-2 1 0 0,-2 0-1 0 0,-2-2 0 0 0,-1-1 1 0 0,36-82-1 0 0,-53 102 43 0 0,-1 1-1 0 0,-2-1 1 0 0,0 0 0 0 0,-1-1 0 0 0,0 1 0 0 0,-2-1-1 0 0,-1 0 1 0 0,0 1 0 0 0,-2-1 0 0 0,0 0 0 0 0,-1 1-1 0 0,-1-1 1 0 0,-1 1 0 0 0,-1-1 0 0 0,-1 1 0 0 0,-1 1-1 0 0,0-1 1 0 0,-1 1 0 0 0,-19-29 0 0 0,8 16 64 0 0,-2 0 0 0 0,-48-54 0 0 0,52 68-51 0 0,0 1 0 0 0,-1 1-1 0 0,-1 1 1 0 0,0 0 0 0 0,-38-20 0 0 0,16 15-13 0 0,-2 2 0 0 0,0 2 0 0 0,0 2 0 0 0,-2 2 0 0 0,1 2 0 0 0,-1 1 0 0 0,-1 3 0 0 0,1 2 0 0 0,-1 1 0 0 0,0 3 0 0 0,-59 7 0 0 0,71-3-51 0 0,0 3 0 0 0,1 0-1 0 0,0 2 1 0 0,0 2 0 0 0,1 1 0 0 0,1 1-1 0 0,0 2 1 0 0,1 1 0 0 0,1 1-1 0 0,-36 28 1 0 0,57-39-43 0 0,1 1 0 0 0,0-1-1 0 0,0 1 1 0 0,1 0 0 0 0,0 1 0 0 0,-10 16 0 0 0,13-20-120 0 0,1 0 0 0 0,0 1 0 0 0,0-1 0 0 0,0 1 0 0 0,1-1 0 0 0,0 1 0 0 0,0 0 0 0 0,0 0 0 0 0,0 0 0 0 0,1-1 0 0 0,0 1 0 0 0,0 0 0 0 0,0 0 0 0 0,0 0 0 0 0,2 7 1 0 0,1-4-2198 0 0,0 0 0 0 0,7 14 1 0 0,-10-22 2344 0 0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9.14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46 4350 8751 0 0,'-5'1'400'0'0,"-9"-1"34"0"0,14 0-425 0 0,0 0-1 0 0,-1 0 0 0 0,1 0 0 0 0,0 0 1 0 0,-1 0-1 0 0,1 0 0 0 0,0 0 0 0 0,0 0 0 0 0,-1 0 1 0 0,1 0-1 0 0,0-1 0 0 0,-1 1 0 0 0,1 0 0 0 0,0 0 1 0 0,0 0-1 0 0,-1 0 0 0 0,1 0 0 0 0,0-1 1 0 0,0 1-1 0 0,-1 0 0 0 0,1 0 0 0 0,0-1 0 0 0,0 1 1 0 0,0 0-1 0 0,-1 0 0 0 0,1 0 0 0 0,0-1 1 0 0,0 1-1 0 0,0 0 0 0 0,0-1 0 0 0,0 1 0 0 0,-1-1 1 0 0,1-2 80 0 0,0 0 1 0 0,-1 0 0 0 0,0 0 0 0 0,0 0 0 0 0,0 0-1 0 0,-2-4 1 0 0,-4-13 531 0 0,5 11-337 0 0,1 1-1 0 0,0-1 1 0 0,1 0-1 0 0,0 0 1 0 0,0 0 0 0 0,1 0-1 0 0,3-17 1 0 0,21-64 1064 0 0,-20 76-1193 0 0,100-275 1756 0 0,-45 130-1365 0 0,151-406 718 0 0,198-568 271 0 0,-270 720-1206 0 0,25 12-57 0 0,-69 210-81 0 0,71-159 330 0 0,-124 244-223 0 0,41-156 0 0 0,-75 230-288 0 0,2-8-9 0 0,9-64 0 0 0,-18 96-58 0 0,1 1-1 0 0,-1 0 1 0 0,5-9-1 0 0,-1-2-130 0 0,-3 12-1300 0 0,-3 16-774 0 0,0 3-1966 0 0,1 2-1672 0 0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39.59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271 602 6911 0 0,'-21'-40'358'0'0,"12"22"-165"0"0,-13-32 0 0 0,21 49-223 0 0,1 0 0 0 0,0 1 0 0 0,0-1 0 0 0,-1 1 0 0 0,1-1 0 0 0,0 1 0 0 0,-1-1 0 0 0,1 1 0 0 0,0-1 0 0 0,-1 1 0 0 0,1-1-1 0 0,-1 1 1 0 0,1 0 0 0 0,-1-1 0 0 0,1 1 0 0 0,-1 0 0 0 0,1-1 0 0 0,-1 1 0 0 0,1 0 0 0 0,-1 0 0 0 0,0-1 0 0 0,1 1 0 0 0,-1 0 0 0 0,1 0-1 0 0,-1 0 1 0 0,0 0 0 0 0,1 0 0 0 0,-1 0 0 0 0,1 0 0 0 0,-2 0 0 0 0,1 0 16 0 0,0 0 1 0 0,0 0-1 0 0,0 1 0 0 0,0-1 0 0 0,0 0 1 0 0,0 1-1 0 0,0-1 0 0 0,0 1 0 0 0,0-1 1 0 0,0 1-1 0 0,0 0 0 0 0,0-1 0 0 0,0 1 1 0 0,0 0-1 0 0,1 0 0 0 0,-1-1 1 0 0,0 1-1 0 0,0 1 0 0 0,-4 8 68 0 0,1-1 0 0 0,0 1 0 0 0,1 0 0 0 0,0 0 0 0 0,1 0 0 0 0,0 1 0 0 0,-1 10 0 0 0,2-11-11 0 0,-23 255 853 0 0,21 1-252 0 0,3-225-540 0 0,0-18-4 0 0,3 78 396 0 0,-2-87-379 0 0,1-1 0 0 0,0 1 0 0 0,1-1-1 0 0,1 0 1 0 0,5 14 0 0 0,-7-22-53 0 0,0-1 0 0 0,0 0 0 0 0,0 0 0 0 0,0 0-1 0 0,1 0 1 0 0,0-1 0 0 0,-1 1 0 0 0,2-1 0 0 0,-1 1 0 0 0,0-1 0 0 0,0 0 0 0 0,1 0 0 0 0,0-1-1 0 0,-1 1 1 0 0,9 3 0 0 0,-7-4 25 0 0,1 0 1 0 0,-1-1-1 0 0,1 1 0 0 0,0-1 0 0 0,0 0 0 0 0,-1-1 0 0 0,1 0 0 0 0,0 1 1 0 0,0-2-1 0 0,11-1 0 0 0,3-2 181 0 0,0-2 1 0 0,0 0-1 0 0,0-2 0 0 0,-1 0 1 0 0,33-19-1 0 0,0-4 606 0 0,94-75 0 0 0,38-56 572 0 0,62-89-510 0 0,-215 214-855 0 0,-2-2 1 0 0,-2-1 0 0 0,-1-1 0 0 0,-2-1-1 0 0,23-56 1 0 0,-41 82-53 0 0,0-1 0 0 0,-1 1 0 0 0,-1-1 0 0 0,-1 0 0 0 0,0 0 0 0 0,-2 0 0 0 0,1 0-1 0 0,-2 0 1 0 0,-1 0 0 0 0,-3-24 0 0 0,2 25 9 0 0,-2 1 0 0 0,0 0-1 0 0,-1 0 1 0 0,0 0 0 0 0,-1 1 0 0 0,-1 0 0 0 0,-1 0-1 0 0,1 1 1 0 0,-2-1 0 0 0,0 2 0 0 0,-17-19 0 0 0,12 17 21 0 0,0 0 0 0 0,-1 1 0 0 0,-1 1 0 0 0,0 1 0 0 0,-1 0 0 0 0,0 1 0 0 0,0 1 0 0 0,-1 0 0 0 0,-27-8 0 0 0,21 9 35 0 0,-1 2-1 0 0,0 1 1 0 0,0 0-1 0 0,0 2 0 0 0,0 1 1 0 0,-50 3-1 0 0,33 2-24 0 0,-1 2 1 0 0,0 2-1 0 0,1 1 0 0 0,0 3 1 0 0,1 1-1 0 0,0 2 0 0 0,1 2 0 0 0,1 2 1 0 0,0 1-1 0 0,-55 38 0 0 0,67-36-68 0 0,1 0 1 0 0,2 3-1 0 0,0 0 0 0 0,1 1 0 0 0,2 1 0 0 0,0 1 0 0 0,-16 30 1 0 0,28-43-64 0 0,1 0 0 0 0,1 0 0 0 0,0 1 1 0 0,1 0-1 0 0,1 0 0 0 0,-4 21 1 0 0,7-28-50 0 0,0 1 0 0 0,1-1 1 0 0,1 1-1 0 0,0 0 0 0 0,0-1 0 0 0,0 1 1 0 0,1-1-1 0 0,0 1 0 0 0,1-1 0 0 0,0 1 1 0 0,0-1-1 0 0,1 0 0 0 0,6 13 1 0 0,-3-11-517 0 0,0-1 0 0 0,10 14 0 0 0,17 15-5690 0 0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0.30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 1 6911 0 0,'-1'0'528'0'0,"-1"0"-277"0"0,17 15 1505 0 0,26 22 177 0 0,2-3 0 0 0,82 51 0 0 0,-105-72-1595 0 0,297 185 2490 0 0,-47-30-1866 0 0,245 136-420 0 0,-70-18-489 0 0,-271-167-46 0 0,102 59-7 0 0,-194-121 15 0 0,-45-29 5 0 0,2-2 0 0 0,54 27 0 0 0,-86-50-195 0 0,-1 0 1 0 0,0 0-1 0 0,1-1 0 0 0,0 1 1 0 0,-1-2-1 0 0,1 1 0 0 0,0-1 1 0 0,0 0-1 0 0,0 0 0 0 0,0-1 1 0 0,0 0-1 0 0,0 0 0 0 0,0-1 1 0 0,11-2-1 0 0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0.77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245 278 10135 0 0,'0'0'38'0'0,"-1"0"-1"0"0,0 0 1 0 0,1 0-1 0 0,-1 1 0 0 0,1-1 1 0 0,-1 0-1 0 0,1 0 1 0 0,-1 0-1 0 0,1 1 0 0 0,-1-1 1 0 0,1 0-1 0 0,0 1 1 0 0,-1-1-1 0 0,1 0 0 0 0,-1 1 1 0 0,1-1-1 0 0,0 1 1 0 0,-1-1-1 0 0,1 0 0 0 0,0 1 1 0 0,-1-1-1 0 0,1 1 1 0 0,0-1-1 0 0,0 1 0 0 0,-1-1 1 0 0,1 1-1 0 0,0 0 1 0 0,0-1-1 0 0,0 1 0 0 0,0 0 1 0 0,-3 24-157 0 0,2-7 330 0 0,-2 16 781 0 0,1 1-1 0 0,3 43 0 0 0,0-65-821 0 0,26 255 1890 0 0,21-3-928 0 0,-34-193-670 0 0,39 119 0 0 0,-47-175-383 0 0,1 0 0 0 0,0 0-1 0 0,11 15 1 0 0,-13-24-35 0 0,0 0 1 0 0,1 0-1 0 0,-1 0 1 0 0,1-1-1 0 0,1 0 1 0 0,-1 0-1 0 0,13 8 1 0 0,-9-7 25 0 0,0-2 0 0 0,0 1-1 0 0,1-1 1 0 0,0-1 0 0 0,-1 0 0 0 0,1 0 0 0 0,1-1 0 0 0,-1-1 0 0 0,19 2 0 0 0,-16-3-15 0 0,-1-1 1 0 0,0-1 0 0 0,0 0 0 0 0,0-1 0 0 0,0 0 0 0 0,-1-1-1 0 0,1-1 1 0 0,14-6 0 0 0,5-3 68 0 0,-2-2-1 0 0,0-1 1 0 0,-1-1-1 0 0,52-42 1 0 0,94-103 394 0 0,-124 108-435 0 0,-2-2-1 0 0,-3-3 1 0 0,45-74-1 0 0,-69 96-40 0 0,-1-1 0 0 0,-2-1 0 0 0,-2-1 0 0 0,-2 0 0 0 0,-1-1 0 0 0,15-82 0 0 0,-26 101-18 0 0,-1 0 0 0 0,0 0-1 0 0,-2 0 1 0 0,-1 0 0 0 0,0-1 0 0 0,-2 1-1 0 0,0 0 1 0 0,-10-32 0 0 0,8 40-7 0 0,0 0-1 0 0,-1 1 1 0 0,0 0 0 0 0,-1 0-1 0 0,0 1 1 0 0,-1-1 0 0 0,-1 2 0 0 0,0-1-1 0 0,0 1 1 0 0,-1 0 0 0 0,-1 1 0 0 0,0 1-1 0 0,-22-16 1 0 0,12 12 9 0 0,-1 1 1 0 0,0 2-1 0 0,0 0 1 0 0,-1 2-1 0 0,-1 0 0 0 0,1 1 1 0 0,-34-4-1 0 0,-2 3 61 0 0,-112 0-1 0 0,82 9-43 0 0,-1 3-1 0 0,-166 32 1 0 0,228-30-71 0 0,0 2 0 0 0,1 2 0 0 0,0 0 1 0 0,0 2-1 0 0,1 0 0 0 0,-36 25 0 0 0,42-23-11 0 0,1 0 0 0 0,1 1 0 0 0,0 1 0 0 0,1 1 0 0 0,0 1 0 0 0,2 0 0 0 0,0 1 0 0 0,-15 25-1 0 0,22-30-584 0 0,-9 23-1 0 0,12-23-2008 0 0,-7 26 1 0 0,4 9-4323 0 0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1.35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870 4 9671 0 0,'-1'0'26'0'0,"1"0"-1"0"0,0-1 0 0 0,-1 1 0 0 0,1 0 0 0 0,0 0 1 0 0,-1-1-1 0 0,1 1 0 0 0,-1 0 0 0 0,1 0 1 0 0,-1-1-1 0 0,1 1 0 0 0,-1 0 0 0 0,1 0 1 0 0,0 0-1 0 0,-1 0 0 0 0,1 0 0 0 0,-1 0 0 0 0,1 0 1 0 0,-1 0-1 0 0,1 0 0 0 0,-1 0 0 0 0,1 0 1 0 0,-1 0-1 0 0,1 0 0 0 0,-1 0 0 0 0,1 0 1 0 0,-1 1-1 0 0,1-1 0 0 0,-1 0 0 0 0,1 0 0 0 0,0 0 1 0 0,-1 1-1 0 0,1-1 0 0 0,-1 0 0 0 0,1 1 1 0 0,0-1-1 0 0,-1 0 0 0 0,1 1 0 0 0,0-1 1 0 0,-1 0-1 0 0,1 1 0 0 0,0-1 0 0 0,0 1 0 0 0,-1-1 1 0 0,1 1-1 0 0,0-1 0 0 0,0 1 0 0 0,0-1 1 0 0,0 0-1 0 0,-1 1 0 0 0,1-1 0 0 0,0 1 0 0 0,0-1 1 0 0,0 1-1 0 0,0 0 0 0 0,-4 11 453 0 0,-8 14 61 0 0,1 1 1 0 0,2 0-1 0 0,-12 52 1 0 0,-3 89 685 0 0,5 31-298 0 0,-30 239 464 0 0,-68 105-131 0 0,-42-13-472 0 0,23-165-458 0 0,-19-7-209 0 0,120-281-132 0 0,-59 165 11 0 0,93-239-71 0 0,0 1 0 0 0,0 0 1 0 0,1-1-1 0 0,-1 1 0 0 0,1 0 0 0 0,0 4 0 0 0,11-23-1170 0 0,24-49-5044 0 0,-17 34 1219 0 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1.80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233 315 6911 0 0,'-4'2'70'0'0,"-7"2"118"0"0,1 1 0 0 0,-13 8 0 0 0,20-11-174 0 0,1 0 0 0 0,-1 0-1 0 0,0 0 1 0 0,1 1 0 0 0,-1-1 0 0 0,1 1 0 0 0,0 0 0 0 0,0-1-1 0 0,0 1 1 0 0,0 0 0 0 0,0 0 0 0 0,-1 5 0 0 0,-17 43 697 0 0,-44 128 1093 0 0,46-122-932 0 0,-11 72-1 0 0,19-69-369 0 0,2 0-1 0 0,4 1 0 0 0,5 111 1 0 0,2-139-376 0 0,1-1 0 0 0,2 0 0 0 0,1 0 0 0 0,1 0 1 0 0,2-1-1 0 0,1 0 0 0 0,2-1 0 0 0,29 52 1 0 0,-36-73-100 0 0,0 0 0 0 0,1 0 0 0 0,0-1 0 0 0,0 0-1 0 0,1 0 1 0 0,0-1 0 0 0,0 0 0 0 0,1 0 0 0 0,0-1 0 0 0,17 9 0 0 0,-14-9 3 0 0,0-1-1 0 0,1-1 1 0 0,-1 0 0 0 0,1-1-1 0 0,0 0 1 0 0,0-1-1 0 0,0 0 1 0 0,23-1-1 0 0,-8-2 39 0 0,0-1-1 0 0,1-2 1 0 0,-2-1-1 0 0,1-1 1 0 0,0-2-1 0 0,47-19 1 0 0,-26 5 86 0 0,0-2 1 0 0,74-50-1 0 0,-74 38-15 0 0,-2-1-1 0 0,-1-2 0 0 0,-2-3 1 0 0,45-53-1 0 0,-40 35 168 0 0,-2-3 1 0 0,67-120-1 0 0,-93 143-111 0 0,-1-1 0 0 0,14-44 0 0 0,-28 66-91 0 0,0-1 1 0 0,-1 0 0 0 0,-2 0 0 0 0,0 0-1 0 0,-1 0 1 0 0,0-1 0 0 0,-3-19 0 0 0,0 28-33 0 0,-1 0 1 0 0,0 1 0 0 0,-1-1 0 0 0,-1 1 0 0 0,0-1-1 0 0,0 1 1 0 0,-1 1 0 0 0,-1-1 0 0 0,1 1 0 0 0,-2 0 0 0 0,1 0-1 0 0,-1 0 1 0 0,-13-12 0 0 0,-4-2 106 0 0,-1 1 0 0 0,-1 1-1 0 0,-45-27 1 0 0,10 11-5 0 0,-2 3 1 0 0,-2 4-1 0 0,-1 1 0 0 0,-1 4 0 0 0,-114-28 0 0 0,35 25-120 0 0,120 26-45 0 0,-1 2 0 0 0,1 0 1 0 0,-45 5-1 0 0,58-2-60 0 0,1 1 1 0 0,-1 0-1 0 0,1 1 0 0 0,0 0 0 0 0,0 1 0 0 0,0 1 0 0 0,1-1 1 0 0,0 2-1 0 0,0 0 0 0 0,0 0 0 0 0,1 1 0 0 0,0 0 1 0 0,0 0-1 0 0,1 1 0 0 0,0 1 0 0 0,1 0 0 0 0,-9 13 1 0 0,8-9-50 0 0,0 0 1 0 0,1 0 0 0 0,1 1 0 0 0,0 0 0 0 0,2 0 0 0 0,-1 1 0 0 0,2-1 0 0 0,0 1 0 0 0,1 0 0 0 0,0 1 0 0 0,2-1 0 0 0,0 0 0 0 0,1 20 0 0 0,7 25-1997 0 0,7 2-4571 0 0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5.42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1091 0 11055 0 0,'-2'2'113'0'0,"0"0"0"0"0,0 1-1 0 0,0-1 1 0 0,0 1 0 0 0,0-1 0 0 0,0 1-1 0 0,1-1 1 0 0,-1 1 0 0 0,1 0-1 0 0,0 0 1 0 0,0 0 0 0 0,-2 5 0 0 0,-1 5 453 0 0,-228 600 4960 0 0,-47 114-4546 0 0,-63 258-406 0 0,162-210-663 0 0,174-748-170 0 0,-13 85 302 0 0,13-37-3419 0 0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6.43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12 7367 0 0,'0'-1'34'0'0,"0"1"0"0"0,1-1 0 0 0,-1 1 0 0 0,0-1 0 0 0,0 1 0 0 0,0-1 0 0 0,0 1 0 0 0,1-1 0 0 0,-1 1 0 0 0,0-1 0 0 0,1 1 0 0 0,-1-1 0 0 0,0 1 0 0 0,1 0 0 0 0,-1-1 0 0 0,0 1 0 0 0,1-1 0 0 0,-1 1 0 0 0,1 0 0 0 0,-1 0 0 0 0,1-1 0 0 0,-1 1 0 0 0,0 0 0 0 0,1-1 0 0 0,-1 1 0 0 0,1 0 0 0 0,0 0 0 0 0,-1 0 0 0 0,1 0 0 0 0,-1 0 0 0 0,1 0 0 0 0,-1 0 0 0 0,1 0 0 0 0,24-1 898 0 0,-16 2-612 0 0,15 0 134 0 0,-1 1 0 0 0,1 1 0 0 0,-1 1 0 0 0,0 1 0 0 0,-1 2 0 0 0,25 9-1 0 0,2 4 539 0 0,76 43-1 0 0,73 68 691 0 0,-142-92-1272 0 0,246 193 1070 0 0,-12 18-604 0 0,60 49-444 0 0,111 42-268 0 0,129-16 296 0 0,25-50 76 0 0,-487-224-499 0 0,78 37 89 0 0,-180-74-66 0 0,0 1 1 0 0,23 19-1 0 0,-48-34-74 0 0,0 1 0 0 0,0-1 0 0 0,-1 0 0 0 0,1 1 0 0 0,-1-1 0 0 0,1 1 1 0 0,0-1-1 0 0,-1 1 0 0 0,1-1 0 0 0,-1 1 0 0 0,1 0 0 0 0,-1-1 0 0 0,1 1 0 0 0,-1-1 0 0 0,0 1 0 0 0,1 0 0 0 0,-1 0 0 0 0,0-1 0 0 0,1 1 0 0 0,-1 0 0 0 0,0 0 0 0 0,0-1 0 0 0,0 1 0 0 0,0 0 0 0 0,0 0 1 0 0,0-1-1 0 0,0 1 0 0 0,0 0 0 0 0,0 0 0 0 0,0 0 0 0 0,0-1 0 0 0,0 1 0 0 0,0 0 0 0 0,-1 0 0 0 0,1-1 0 0 0,0 1 0 0 0,-1 0 0 0 0,1 0 0 0 0,-1-1 1 0 0,1 0 0 0 0,0 0 0 0 0,0 0 0 0 0,0 0 0 0 0,0 1 0 0 0,0-1 0 0 0,0 0 0 0 0,0 0 0 0 0,0 0-1 0 0,-1 0 1 0 0,1 0 0 0 0,0 0 0 0 0,0 0 0 0 0,0 0 0 0 0,0 0 0 0 0,0 0 0 0 0,0 0 0 0 0,0 0 0 0 0,-1 0 0 0 0,1 0 0 0 0,0 0 0 0 0,0 0 0 0 0,0 0 0 0 0,0 0-1 0 0,0 0 1 0 0,0 0 0 0 0,0 0 0 0 0,0-1 0 0 0,-1 1 0 0 0,1 0 0 0 0,0 0 0 0 0,0 0 0 0 0,0 0 0 0 0,0 0 0 0 0,0 0 0 0 0,0 0 0 0 0,0 0 0 0 0,0 0-1 0 0,0 0 1 0 0,0-1 0 0 0,0 1 0 0 0,-1 0 0 0 0,1 0 0 0 0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7.10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324 304 10591 0 0,'-1'-2'98'0'0,"0"0"0"0"0,-1 0 0 0 0,1 0 0 0 0,0 1 0 0 0,-1-1 0 0 0,1 1-1 0 0,-1-1 1 0 0,0 1 0 0 0,1 0 0 0 0,-1-1 0 0 0,0 1 0 0 0,0 0 0 0 0,1 0-1 0 0,-1 0 1 0 0,0 0 0 0 0,0 1 0 0 0,0-1 0 0 0,-1 0 0 0 0,1 1 0 0 0,0-1 0 0 0,0 1-1 0 0,0 0 1 0 0,0 0 0 0 0,-3 0 0 0 0,2 0 46 0 0,0 0 1 0 0,0 0 0 0 0,-1 0-1 0 0,1 0 1 0 0,0 1-1 0 0,0-1 1 0 0,0 1-1 0 0,0 0 1 0 0,0 0-1 0 0,0 0 1 0 0,0 0-1 0 0,0 1 1 0 0,-3 1-1 0 0,1 1 60 0 0,0-1 1 0 0,0 1-1 0 0,1 0 0 0 0,-1 0 0 0 0,1 1 0 0 0,-6 7 0 0 0,-1 5 101 0 0,1 0-1 0 0,0 1 1 0 0,-9 24 0 0 0,-5 20 47 0 0,3 1 1 0 0,-22 101 0 0 0,0 132 30 0 0,42-287-375 0 0,-3 31 106 0 0,2 71-1 0 0,2-100-104 0 0,1 0-1 0 0,0 0 1 0 0,1 0-1 0 0,1-1 1 0 0,0 1-1 0 0,0-1 1 0 0,1 0-1 0 0,0 1 1 0 0,0-1-1 0 0,1-1 1 0 0,10 14-1 0 0,-12-18-6 0 0,1-1 0 0 0,0 0 0 0 0,0 0-1 0 0,1 0 1 0 0,-1-1 0 0 0,1 0 0 0 0,-1 0 0 0 0,1 0 0 0 0,0 0-1 0 0,0-1 1 0 0,1 1 0 0 0,-1-1 0 0 0,0-1 0 0 0,1 1 0 0 0,-1-1-1 0 0,1 0 1 0 0,-1 0 0 0 0,1 0 0 0 0,0-1 0 0 0,-1 0-1 0 0,1 0 1 0 0,9-2 0 0 0,8-2 18 0 0,-1-1-1 0 0,1 0 0 0 0,-1-2 1 0 0,23-11-1 0 0,-34 14-4 0 0,32-13 172 0 0,0-2 1 0 0,74-47 0 0 0,-88 47-118 0 0,-2-1-1 0 0,-1-2 0 0 0,0 0 1 0 0,39-47-1 0 0,42-65 62 0 0,-76 94-36 0 0,-2-2 0 0 0,-2-1-1 0 0,-2-1 1 0 0,-2-2 0 0 0,-1 0 0 0 0,-3-1 0 0 0,24-87 0 0 0,-37 107 6 0 0,0-1 1 0 0,-2 1-1 0 0,-1-1 1 0 0,-1-1-1 0 0,-2-33 1 0 0,-1 48-50 0 0,0-1 1 0 0,-1 1-1 0 0,-1-1 1 0 0,-1 1-1 0 0,0 0 1 0 0,0 0-1 0 0,-2 0 0 0 0,0 1 1 0 0,0 0-1 0 0,-1 0 1 0 0,-14-20-1 0 0,15 26-35 0 0,0 0 1 0 0,-1 0-1 0 0,0 1 0 0 0,0 0 0 0 0,0 0 1 0 0,-1 1-1 0 0,1-1 0 0 0,-1 2 0 0 0,-16-8 1 0 0,11 7 7 0 0,0 0 0 0 0,-1 2 0 0 0,1-1 0 0 0,-1 2 1 0 0,-27-3-1 0 0,4 6 46 0 0,0 0 0 0 0,0 3 1 0 0,0 1-1 0 0,-38 10 0 0 0,28-4-54 0 0,1 2-1 0 0,1 2 0 0 0,0 2 1 0 0,0 2-1 0 0,2 2 0 0 0,-41 26 1 0 0,65-34-60 0 0,1 1 1 0 0,0 0 0 0 0,1 1-1 0 0,1 0 1 0 0,-27 35 0 0 0,34-38-104 0 0,0 1 0 0 0,1 0 1 0 0,0 0-1 0 0,1 1 0 0 0,1 0 1 0 0,0 0-1 0 0,1 1 0 0 0,0-1 1 0 0,-3 26-1 0 0,7-31-29 0 0,0 0 0 0 0,1 1 0 0 0,1 15 0 0 0,8 22-529 0 0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7.83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272 6 7831 0 0,'0'0'37'0'0,"-1"-1"0"0"0,1 1-1 0 0,-1-1 1 0 0,0 1 0 0 0,1-1-1 0 0,-1 1 1 0 0,0-1 0 0 0,0 1 0 0 0,1 0-1 0 0,-1-1 1 0 0,0 1 0 0 0,0 0-1 0 0,1 0 1 0 0,-1 0 0 0 0,0-1-1 0 0,0 1 1 0 0,0 0 0 0 0,1 0-1 0 0,-1 0 1 0 0,0 0 0 0 0,0 0-1 0 0,0 1 1 0 0,1-1 0 0 0,-2 0 0 0 0,0 1 101 0 0,0 0 0 0 0,0 0 0 0 0,-1 0 0 0 0,1 0 1 0 0,1 0-1 0 0,-1 1 0 0 0,0-1 0 0 0,-3 4 0 0 0,-3 4 419 0 0,0 0 0 0 0,-10 17 0 0 0,16-23-553 0 0,-15 25 576 0 0,1 1-1 0 0,1 1 1 0 0,2 0-1 0 0,-18 60 1 0 0,-18 133 953 0 0,-1 169-95 0 0,46-318-1159 0 0,4 1 0 0 0,2 0 0 0 0,16 93 1 0 0,-13-140-198 0 0,1 0 0 0 0,1-1 0 0 0,1 0 0 0 0,1 0 0 0 0,25 49 1 0 0,-28-66-54 0 0,1 0 1 0 0,-1 0-1 0 0,1-1 0 0 0,1 0 1 0 0,0-1-1 0 0,0 0 1 0 0,13 10-1 0 0,-13-13-10 0 0,-1 0-1 0 0,1 0 0 0 0,0-1 1 0 0,0 0-1 0 0,1-1 0 0 0,-1 0 1 0 0,1 0-1 0 0,0-1 0 0 0,0 0 1 0 0,13 2-1 0 0,-2-3 20 0 0,0-1 1 0 0,0-1-1 0 0,-1-1 0 0 0,1 0 0 0 0,0-2 1 0 0,-1 0-1 0 0,0-1 0 0 0,0-1 0 0 0,34-15 1 0 0,-13 1 33 0 0,-1-2 0 0 0,-1-1 1 0 0,48-38-1 0 0,-5-2 51 0 0,-4-5 0 0 0,-2-2 0 0 0,97-118 0 0 0,-133 138-81 0 0,-2-1 0 0 0,-2-2 1 0 0,-3-1-1 0 0,-2-2 0 0 0,-3-1 0 0 0,39-114 0 0 0,-58 144 11 0 0,-2 0-1 0 0,0 0 1 0 0,-2-1-1 0 0,-1 0 1 0 0,-1 1 0 0 0,-3-36-1 0 0,0 49-8 0 0,0 1 0 0 0,-1-1 0 0 0,-1 0 0 0 0,-1 1 0 0 0,0 0 0 0 0,0 0 0 0 0,-1 0 0 0 0,-1 0 0 0 0,0 1 0 0 0,-1 0 0 0 0,0 0 0 0 0,-1 1 0 0 0,0 0 0 0 0,-14-15 0 0 0,9 13 8 0 0,0 2 0 0 0,-1 0 1 0 0,0 1-1 0 0,-1 0 0 0 0,0 1 1 0 0,0 1-1 0 0,-32-13 0 0 0,25 14-3 0 0,-1 0-1 0 0,0 2 0 0 0,0 0 0 0 0,-1 1 1 0 0,-30 0-1 0 0,14 4-11 0 0,1 2-1 0 0,-1 2 1 0 0,1 1 0 0 0,0 2 0 0 0,1 2-1 0 0,-68 24 1 0 0,49-11-8 0 0,2 3-1 0 0,-95 57 1 0 0,117-61-52 0 0,1 2 1 0 0,1 1-1 0 0,1 2 1 0 0,1 1-1 0 0,-34 42 1 0 0,47-49-34 0 0,1 1 1 0 0,2 0-1 0 0,0 1 0 0 0,1 1 1 0 0,-17 45-1 0 0,24-53-251 0 0,1 0-1 0 0,0 1 1 0 0,1-1 0 0 0,0 1-1 0 0,1 0 1 0 0,1 0 0 0 0,1 0-1 0 0,0 0 1 0 0,1 0 0 0 0,5 23-1 0 0,11 18-6724 0 0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8.19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1427 132 6911 0 0,'-26'-123'832'0'0,"26"123"-775"0"0,0-1 0 0 0,0 1-1 0 0,0 0 1 0 0,0-1 0 0 0,0 1-1 0 0,0 0 1 0 0,0-1 0 0 0,0 1-1 0 0,0 0 1 0 0,0-1 0 0 0,0 1-1 0 0,-1 0 1 0 0,1 0 0 0 0,0-1-1 0 0,0 1 1 0 0,0 0-1 0 0,0-1 1 0 0,-1 1 0 0 0,1 0-1 0 0,0 0 1 0 0,0-1 0 0 0,0 1-1 0 0,-1 0 1 0 0,1 0 0 0 0,0 0-1 0 0,0-1 1 0 0,-1 1 0 0 0,1 0-1 0 0,0 0 1 0 0,-1 0 0 0 0,1 0-1 0 0,0 0 1 0 0,0-1 0 0 0,-1 1-1 0 0,1 0 1 0 0,0 0 0 0 0,-1 0-1 0 0,1 0 1 0 0,0 0 0 0 0,-1 0-1 0 0,1 0 1 0 0,0 0-1 0 0,-1 0 1 0 0,1 0 0 0 0,0 0-1 0 0,-1 1 1 0 0,1-1 0 0 0,0 0-1 0 0,0 0 1 0 0,-1 0 0 0 0,1 0-1 0 0,0 0 1 0 0,-1 0 0 0 0,1 1-1 0 0,-2 0 191 0 0,0 1 0 0 0,0-1 0 0 0,0 1 0 0 0,0 0-1 0 0,1 0 1 0 0,-1 0 0 0 0,-1 2 0 0 0,-8 13 753 0 0,1 1 1 0 0,-17 37-1 0 0,-9 46-13 0 0,26-74-716 0 0,-340 888 2925 0 0,220-580-2805 0 0,39-95-129 0 0,-236 515 183 0 0,153-420-547 0 0,126-244 32 0 0,39-73 14 0 0,-37 65-273 0 0,38-70 200 0 0,0-1 1 0 0,-1-1-1 0 0,0 0 1 0 0,-14 13-1 0 0,22-23 76 0 0,1 0 0 0 0,-1 0-1 0 0,0 0 1 0 0,0 0 0 0 0,0-1-1 0 0,0 1 1 0 0,0 0 0 0 0,0-1-1 0 0,0 1 1 0 0,0-1 0 0 0,-1 1-1 0 0,1-1 1 0 0,0 1 0 0 0,0-1-1 0 0,0 0 1 0 0,-1 1 0 0 0,1-1-1 0 0,0 0 1 0 0,0 0 0 0 0,0 0-1 0 0,-1 0 1 0 0,1 0 0 0 0,-2-1 0 0 0,2 1-17 0 0,0-1 0 0 0,0 0 1 0 0,0 0-1 0 0,0 1 1 0 0,0-1-1 0 0,0 0 0 0 0,0 0 1 0 0,1 0-1 0 0,-1 0 1 0 0,0 0-1 0 0,0 0 0 0 0,1 0 1 0 0,-1-1-1 0 0,1 1 1 0 0,-1 0-1 0 0,1 0 0 0 0,0 0 1 0 0,-1-1-1 0 0,1 1 0 0 0,0-2 1 0 0,-4-18-1023 0 0,4-7-127 0 0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8.6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 30 11055 0 0,'-6'-7'178'0'0,"5"4"-66"0"0,-1 1-1 0 0,0-1 0 0 0,0 1 1 0 0,0 0-1 0 0,0-1 0 0 0,0 1 1 0 0,-1 0-1 0 0,-2-2 0 0 0,5 4-110 0 0,0 1-1 0 0,0-1 1 0 0,0 0 0 0 0,0 0-1 0 0,0 0 1 0 0,1 0-1 0 0,-1 0 1 0 0,0 0-1 0 0,0 0 1 0 0,0 0-1 0 0,0 0 1 0 0,0 0 0 0 0,0 0-1 0 0,0 1 1 0 0,0-1-1 0 0,0 0 1 0 0,0 0-1 0 0,0 0 1 0 0,0 0-1 0 0,0 0 1 0 0,0 0 0 0 0,0 0-1 0 0,0 0 1 0 0,0 0-1 0 0,0 0 1 0 0,-1 1-1 0 0,1-1 1 0 0,0 0-1 0 0,0 0 1 0 0,0 0 0 0 0,0 0-1 0 0,0 0 1 0 0,0 0-1 0 0,0 0 1 0 0,0 0-1 0 0,0 0 1 0 0,0 0-1 0 0,0 0 1 0 0,0 0 0 0 0,0 0-1 0 0,0 0 1 0 0,-1 0-1 0 0,1 1 1 0 0,0-1-1 0 0,0 0 1 0 0,0 0-1 0 0,0 0 1 0 0,0 0 0 0 0,0 0-1 0 0,0 0 1 0 0,0 0-1 0 0,0 0 1 0 0,0 0-1 0 0,-1 0 1 0 0,1 0-1 0 0,0 0 1 0 0,0 0 0 0 0,0-1-1 0 0,6 12 235 0 0,-5-8-81 0 0,31 49 863 0 0,2-2 0 0 0,2-1 0 0 0,2-1 1 0 0,68 65-1 0 0,-47-60-330 0 0,2-2 1 0 0,2-2-1 0 0,72 40 1 0 0,405 193 930 0 0,-276-153-1282 0 0,121 97-69 0 0,-314-182-254 0 0,118 80-13 0 0,19 12 0 0 0,22 9 0 0 0,-95-58 0 0 0,-107-70 2 0 0,31 15 0 0 0,-50-28-8 0 0,1 0 1 0 0,-1 0-1 0 0,1-1 1 0 0,-1-1-1 0 0,1 0 1 0 0,0 0 0 0 0,17 1-1 0 0,-25-3-53 0 0,0 0 0 0 0,1 0 0 0 0,-1 0 0 0 0,0-1 1 0 0,0 1-1 0 0,0 0 0 0 0,0-1 0 0 0,0 1 0 0 0,0-1 0 0 0,0 0 0 0 0,0 0 0 0 0,0 0 0 0 0,0 0 0 0 0,3-2 0 0 0,-4 2-98 0 0,-1 0 1 0 0,1 0-1 0 0,0 0 0 0 0,0 0 0 0 0,-1 0 0 0 0,1 0 1 0 0,-1 0-1 0 0,1-1 0 0 0,-1 1 0 0 0,0 0 0 0 0,1 0 0 0 0,-1-1 1 0 0,0 1-1 0 0,0 0 0 0 0,0 0 0 0 0,0-1 0 0 0,0 1 0 0 0,0 0 1 0 0,0-1-1 0 0,0 1 0 0 0,0 0 0 0 0,-1 0 0 0 0,1-1 1 0 0,0 1-1 0 0,-2-2 0 0 0,-2-11-1202 0 0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49.56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531 90 4607 0 0,'-12'-13'444'0'0,"7"8"-142"0"0,1 0 0 0 0,-1 0-1 0 0,-9-6 1 0 0,5 5 88 0 0,0 0 0 0 0,-1 0 0 0 0,0 1-1 0 0,0 0 1 0 0,0 1 0 0 0,-1 0 0 0 0,-18-5 0 0 0,24 8-209 0 0,0 1 0 0 0,0-1 0 0 0,0 1 0 0 0,0 0 0 0 0,0 0 0 0 0,0 0 0 0 0,0 0 0 0 0,0 1 0 0 0,0 0 0 0 0,0 0 0 0 0,0 1 1 0 0,0-1-1 0 0,1 1 0 0 0,-1 0 0 0 0,0 0 0 0 0,1 1 0 0 0,0-1 0 0 0,0 1 0 0 0,-7 6 0 0 0,2-1 35 0 0,0 2 1 0 0,2-1-1 0 0,-1 1 1 0 0,1 1-1 0 0,0-1 1 0 0,1 1-1 0 0,0 0 0 0 0,1 0 1 0 0,-4 13-1 0 0,-3 14 434 0 0,-12 59 0 0 0,6 6-339 0 0,5 1-1 0 0,4-1 1 0 0,5 2 0 0 0,4-1-1 0 0,5 0 1 0 0,4 0 0 0 0,32 144-1 0 0,-31-202-233 0 0,3-1 0 0 0,19 46 0 0 0,-25-73-44 0 0,1-1 1 0 0,1 0 0 0 0,0-1-1 0 0,1 0 1 0 0,1 0 0 0 0,1-1-1 0 0,24 26 1 0 0,-29-36-20 0 0,-1 1 0 0 0,1-1 0 0 0,0-1-1 0 0,0 1 1 0 0,1-1 0 0 0,-1 0 0 0 0,1-1 0 0 0,0 0-1 0 0,0 0 1 0 0,0-1 0 0 0,14 3 0 0 0,-11-4 0 0 0,1 0 0 0 0,0-1-1 0 0,0 0 1 0 0,-1 0 0 0 0,1-2 0 0 0,0 1 0 0 0,18-6 0 0 0,-7-1 19 0 0,1-1 1 0 0,-2-1-1 0 0,1-1 0 0 0,-1-1 1 0 0,-1 0-1 0 0,0-2 1 0 0,26-22-1 0 0,-4-3 54 0 0,-1-1 1 0 0,-2-2-1 0 0,-2-1 0 0 0,51-77 0 0 0,-50 58-4 0 0,-3-1-1 0 0,-2-2 0 0 0,29-83 1 0 0,-49 110-58 0 0,-2 0 0 0 0,-1-1 0 0 0,-3-1 0 0 0,0 1 0 0 0,-3-1 0 0 0,-2-1 0 0 0,-1 1 0 0 0,-2 0 0 0 0,-8-63 0 0 0,5 82 25 0 0,-1 0 0 0 0,-1 1 0 0 0,-1 0 0 0 0,-1 0 0 0 0,0 0 0 0 0,-2 1 0 0 0,0 0 0 0 0,-1 1 0 0 0,-1 0-1 0 0,-1 0 1 0 0,0 2 0 0 0,-1-1 0 0 0,-1 1 0 0 0,-1 1 0 0 0,0 1 0 0 0,-1 0 0 0 0,-18-12 0 0 0,10 10-23 0 0,-2 2 0 0 0,1 0 0 0 0,-1 2 0 0 0,-1 1 0 0 0,0 1 1 0 0,-1 1-1 0 0,0 2 0 0 0,0 0 0 0 0,0 2 0 0 0,-1 1 0 0 0,0 2 0 0 0,-35 1 0 0 0,32 2-1 0 0,0 1-1 0 0,0 2 0 0 0,0 1 0 0 0,1 2 0 0 0,-1 1 0 0 0,2 1 1 0 0,-1 2-1 0 0,1 1 0 0 0,1 1 0 0 0,-50 32 0 0 0,58-30-70 0 0,1 0-1 0 0,1 1 0 0 0,1 1 1 0 0,0 1-1 0 0,2 1 0 0 0,0 1 1 0 0,1 0-1 0 0,0 0 0 0 0,2 2 1 0 0,1 0-1 0 0,0 0 0 0 0,-14 43 1 0 0,15-34-237 0 0,2 2 0 0 0,2-1 1 0 0,0 1-1 0 0,3 0 0 0 0,0 1 0 0 0,2-1 1 0 0,2 0-1 0 0,1 1 0 0 0,6 35 1 0 0,7 22-6685 0 0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0.238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298 387 10591 0 0,'-10'-5'341'0'0,"-26"-14"329"0"0,34 18-655 0 0,0 0-1 0 0,0 0 1 0 0,0 0 0 0 0,-1 1-1 0 0,1-1 1 0 0,0 1 0 0 0,-1 0-1 0 0,1-1 1 0 0,0 1 0 0 0,-1 0-1 0 0,1 0 1 0 0,0 1 0 0 0,-4 0-1 0 0,4-1 62 0 0,1 1-1 0 0,0 0 0 0 0,-1-1 0 0 0,1 1 1 0 0,0 0-1 0 0,0 0 0 0 0,0 0 0 0 0,0 0 1 0 0,0 1-1 0 0,0-1 0 0 0,0 0 0 0 0,0 0 1 0 0,0 0-1 0 0,0 2 0 0 0,-11 23 681 0 0,8-15-530 0 0,-12 29 400 0 0,2 0 1 0 0,2 0 0 0 0,2 1-1 0 0,-6 44 1 0 0,-9 172 1025 0 0,20 10-443 0 0,8-206-1036 0 0,3 0 0 0 0,18 81 0 0 0,-20-123-145 0 0,1-1-1 0 0,1 1 0 0 0,1-1 1 0 0,0-1-1 0 0,20 34 0 0 0,-23-45-21 0 0,1 1 0 0 0,-1-1 0 0 0,1 0 0 0 0,1 0 0 0 0,-1 0-1 0 0,1-1 1 0 0,0 0 0 0 0,1 0 0 0 0,-1-1 0 0 0,1 1 0 0 0,0-1 0 0 0,0-1-1 0 0,0 1 1 0 0,0-1 0 0 0,0 0 0 0 0,1-1 0 0 0,9 2 0 0 0,-2-2-5 0 0,0-1 0 0 0,0 0 0 0 0,0-2 0 0 0,0 1 0 0 0,0-2 0 0 0,0 0 0 0 0,0-1 0 0 0,0 0 0 0 0,18-7 0 0 0,3-3 5 0 0,-1-2 0 0 0,52-30 0 0 0,-4-5 93 0 0,-2-4 0 0 0,-2-3 0 0 0,-3-4 0 0 0,-3-2 0 0 0,-3-4 0 0 0,103-125 0 0 0,17-70 47 0 0,-167 223-67 0 0,-1-1-1 0 0,-1-1 1 0 0,-3-1-1 0 0,-1 0 1 0 0,11-47-1 0 0,-24 72-20 0 0,-1 0 1 0 0,0 0-1 0 0,-1 0 1 0 0,-1 0-1 0 0,-1-28 0 0 0,-2 33-6 0 0,0 0 0 0 0,0-1 0 0 0,-1 1-1 0 0,0 1 1 0 0,-1-1 0 0 0,-1 0 0 0 0,0 1-1 0 0,-10-18 1 0 0,5 14-16 0 0,-1 0 0 0 0,-1 0 1 0 0,-1 1-1 0 0,0 1 0 0 0,0 0 0 0 0,-1 0 0 0 0,-1 2 0 0 0,0 0 0 0 0,-1 0 1 0 0,0 2-1 0 0,0 0 0 0 0,-24-10 0 0 0,7 7 0 0 0,0 1 1 0 0,-1 1-1 0 0,0 1 0 0 0,0 3 1 0 0,-62-5-1 0 0,55 10-25 0 0,1 2 1 0 0,-1 1-1 0 0,1 2 0 0 0,-1 2 0 0 0,2 2 1 0 0,-1 2-1 0 0,-38 14 0 0 0,17-1 3 0 0,1 3-1 0 0,2 2 1 0 0,-89 58-1 0 0,98-53-96 0 0,2 2-1 0 0,1 1 1 0 0,2 3-1 0 0,-67 76 1 0 0,99-101-219 0 0,1 1 0 0 0,1 0 0 0 0,0 0-1 0 0,1 1 1 0 0,1 0 0 0 0,-11 28 0 0 0,2 21-7326 0 0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1.10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144 5 6447 0 0,'-7'-2'302'0'0,"0"1"-1"0"0,-1 0 0 0 0,1 0 0 0 0,-1 1 0 0 0,1 0 0 0 0,0 1 0 0 0,-1-1 0 0 0,-11 4 0 0 0,15-3-153 0 0,1 0-1 0 0,0 0 0 0 0,0 1 0 0 0,-1-1 0 0 0,1 1 1 0 0,0 0-1 0 0,0 0 0 0 0,1 0 0 0 0,-1 0 0 0 0,0 0 1 0 0,1 0-1 0 0,-1 1 0 0 0,1 0 0 0 0,0-1 0 0 0,0 1 1 0 0,0 0-1 0 0,0 0 0 0 0,0 0 0 0 0,1 0 0 0 0,-2 4 1 0 0,0 1 91 0 0,1 0 1 0 0,0 0-1 0 0,1 0 1 0 0,-1 0-1 0 0,2 1 1 0 0,-1-1-1 0 0,1 0 1 0 0,0 1-1 0 0,1-1 1 0 0,2 11 0 0 0,3 9 533 0 0,17 46 1 0 0,89 220 1932 0 0,-19-55-1360 0 0,99 341 157 0 0,-141-392-1322 0 0,29 216-1 0 0,-55-199-139 0 0,-9 2 1 0 0,-14 317-1 0 0,-9-387-54 0 0,-13 213-409 0 0,17-313-138 0 0,3 41-1 0 0,0-76 470 0 0,0 0-1 0 0,0 0 0 0 0,0 0 1 0 0,1 0-1 0 0,-1-1 1 0 0,1 1-1 0 0,-1 0 0 0 0,1 0 1 0 0,0 0-1 0 0,0 0 1 0 0,0 0-1 0 0,2 2 0 0 0,-3-4 53 0 0,0 1 0 0 0,1-1 0 0 0,-1 0 0 0 0,0 0-1 0 0,0 1 1 0 0,1-1 0 0 0,-1 0 0 0 0,0 0 0 0 0,1 0-1 0 0,-1 0 1 0 0,0 0 0 0 0,1 1 0 0 0,-1-1-1 0 0,0 0 1 0 0,1 0 0 0 0,-1 0 0 0 0,1 0 0 0 0,-1 0-1 0 0,0 0 1 0 0,1 0 0 0 0,-1 0 0 0 0,0 0 0 0 0,1 0-1 0 0,-1 0 1 0 0,1-1 0 0 0,0 1-60 0 0,0-1-1 0 0,0 1 1 0 0,0-1-1 0 0,0 0 1 0 0,0 0 0 0 0,0 1-1 0 0,0-1 1 0 0,-1 0 0 0 0,1 0-1 0 0,0 0 1 0 0,1-2 0 0 0,5-9-894 0 0,0 0 0 0 0,9-24 0 0 0,2-10-526 0 0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1.49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38 127 3679 0 0,'-37'-85'851'0'0,"37"83"-640"0"0,1 0-1 0 0,-1 0 1 0 0,1 1 0 0 0,0-1-1 0 0,0 1 1 0 0,0-1 0 0 0,2-2-1 0 0,-1 1 23 0 0,0 1-1 0 0,0 0 0 0 0,1 0 1 0 0,-1 0-1 0 0,1 0 0 0 0,-1 0 1 0 0,1 1-1 0 0,0-1 0 0 0,0 1 1 0 0,0 0-1 0 0,0-1 0 0 0,0 1 1 0 0,0 1-1 0 0,0-1 0 0 0,0 0 1 0 0,0 1-1 0 0,0-1 0 0 0,0 1 1 0 0,1 0-1 0 0,-1 0 0 0 0,0 0 1 0 0,0 1-1 0 0,0-1 0 0 0,6 2 1 0 0,4 2 308 0 0,0 0-1 0 0,-1 1 1 0 0,0 0 0 0 0,19 11-1 0 0,86 51 1709 0 0,112 58-162 0 0,-113-75-1692 0 0,1-6 0 0 0,2-5 1 0 0,1-5-1 0 0,2-5 0 0 0,246 25 0 0 0,-88-50-186 0 0,0-23-46 0 0,32-2-34 0 0,-21 16-118 0 0,0 21 130 0 0,-249-12-92 0 0,1 0-23 0 0,0 2 1 0 0,82 21-1 0 0,-112-23-27 0 0,14 5 4 0 0,-25-8-5 0 0,-1 0 1 0 0,1-1 0 0 0,-1 1 0 0 0,1 0 0 0 0,-1 0 0 0 0,1 0 0 0 0,-1 1-1 0 0,0-1 1 0 0,0 0 0 0 0,1 0 0 0 0,-1 1 0 0 0,0-1 0 0 0,1 3 0 0 0,-2-4-5 0 0,0 0 1 0 0,0 0 0 0 0,0 0 0 0 0,1 1-1 0 0,-1-1 1 0 0,0 0 0 0 0,0 0 0 0 0,0 1-1 0 0,0-1 1 0 0,0 0 0 0 0,0 0 0 0 0,0 1-1 0 0,0-1 1 0 0,0 0 0 0 0,0 0 0 0 0,0 1 0 0 0,0-1-1 0 0,0 0 1 0 0,0 0 0 0 0,0 1 0 0 0,0-1-1 0 0,0 0 1 0 0,0 0 0 0 0,0 0 0 0 0,0 1-1 0 0,0-1 1 0 0,-1 0 0 0 0,1 0 0 0 0,0 1-1 0 0,0-1 1 0 0,0 0 0 0 0,0 0 0 0 0,-1 0 0 0 0,1 1-1 0 0,0-1 1 0 0,0 0 0 0 0,0 0 0 0 0,-1 0-1 0 0,-12 2-492 0 0,-12-5-474 0 0,3-4-851 0 0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2.11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105 1757 7831 0 0,'-49'-18'832'0'0,"45"15"-647"0"0,-1 1-1 0 0,1 0 0 0 0,0-1 1 0 0,-1 0-1 0 0,1 0 0 0 0,1 0 1 0 0,-1 0-1 0 0,0 0 0 0 0,1-1 1 0 0,-1 0-1 0 0,-3-6 0 0 0,6 9-118 0 0,1 0-1 0 0,-1 0 1 0 0,1 0-1 0 0,-1 0 0 0 0,1 0 1 0 0,0 0-1 0 0,0 0 1 0 0,-1 0-1 0 0,1 0 0 0 0,0 0 1 0 0,0 0-1 0 0,0 0 1 0 0,0 0-1 0 0,0 0 1 0 0,0 0-1 0 0,0 0 0 0 0,1 0 1 0 0,-1 0-1 0 0,0 0 1 0 0,0 0-1 0 0,1 0 0 0 0,0-2 1 0 0,0 1 31 0 0,0 1 0 0 0,1-1 1 0 0,-1 0-1 0 0,1 1 0 0 0,0-1 1 0 0,-1 0-1 0 0,1 1 0 0 0,0 0 0 0 0,0-1 1 0 0,2 0-1 0 0,6-3 197 0 0,0 1 0 0 0,0 0 0 0 0,15-4 0 0 0,-24 8-283 0 0,410-89 2804 0 0,-14 4-1428 0 0,81-68-130 0 0,-8-29-343 0 0,395-205 90 0 0,-549 240-763 0 0,152-64 67 0 0,5 25-16 0 0,-59 32 132 0 0,-324 121-18 0 0,-85 32-368 0 0,4-2-18 0 0,-9 3-20 0 0,0 0 0 0 0,0 0 0 0 0,0 0 0 0 0,0 0 0 0 0,0 0 0 0 0,1 0 0 0 0,-1 0 0 0 0,0 0 0 0 0,0-1 0 0 0,0 1 0 0 0,0 0 0 0 0,1 0 0 0 0,-1 0 0 0 0,0 0 0 0 0,0 0 0 0 0,0 0 0 0 0,0 0 0 0 0,1 0 0 0 0,-1 0 0 0 0,0 0 0 0 0,0 0 0 0 0,0 1 0 0 0,0-1 0 0 0,0 0 0 0 0,1 0 0 0 0,-1 0 0 0 0,0 0 0 0 0,0 0 0 0 0,0 0 0 0 0,0 0 0 0 0,0 0 0 0 0,0 0 0 0 0,1 0 0 0 0,-1 1 0 0 0,0-1 0 0 0,0 0 0 0 0,0 0 0 0 0,0 0 0 0 0,0 0 0 0 0,0 0 0 0 0,0 1 0 0 0,0-1 0 0 0,0 0 0 0 0,0 0 0 0 0,1 0 0 0 0,-1 0 0 0 0,0 0 0 0 0,0 1 0 0 0,0-1 0 0 0,0 0 0 0 0,0 0 0 0 0,0 0 0 0 0,0 0 0 0 0,0 1 0 0 0,0-1 0 0 0,0 0 0 0 0,-1 0 0 0 0,-1 3 0 0 0,-84 71-1197 0 0,26-24-80 0 0,45-35-145 0 0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2.72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484 376 8751 0 0,'-14'-18'418'0'0,"-39"-46"128"0"0,52 64-520 0 0,0-1 0 0 0,1 0 1 0 0,-1 1-1 0 0,0-1 0 0 0,0 1 0 0 0,0-1 0 0 0,0 1 0 0 0,0 0 0 0 0,0-1 0 0 0,0 1 0 0 0,0 0 0 0 0,0 0 0 0 0,0 0 0 0 0,-1-1 0 0 0,1 1 0 0 0,0 0 0 0 0,0 0 0 0 0,0 1 0 0 0,0-1 0 0 0,0 0 0 0 0,0 0 1 0 0,-2 1-1 0 0,-23 11 918 0 0,25-12-884 0 0,-8 6 230 0 0,0 0-1 0 0,1 1 0 0 0,-1 0 1 0 0,1 0-1 0 0,1 0 0 0 0,-1 1 1 0 0,1 0-1 0 0,1 1 0 0 0,0 0 1 0 0,-9 15-1 0 0,-2 9 358 0 0,-22 62 1 0 0,8-2 22 0 0,4 0 0 0 0,-28 177 0 0 0,49-215-547 0 0,1 0 1 0 0,3 0-1 0 0,3-1 0 0 0,7 60 0 0 0,-6-99-99 0 0,1-1-1 0 0,0 0 0 0 0,1-1 1 0 0,0 1-1 0 0,1-1 0 0 0,0 1 1 0 0,2-2-1 0 0,13 24 0 0 0,-15-29-13 0 0,1 0 0 0 0,0 0 0 0 0,0-1 0 0 0,0 0 0 0 0,1 0-1 0 0,-1 0 1 0 0,1-1 0 0 0,1 0 0 0 0,-1-1 0 0 0,1 1 0 0 0,0-2 0 0 0,0 1 0 0 0,0-1-1 0 0,0 0 1 0 0,12 2 0 0 0,-1-1 16 0 0,1-2-1 0 0,-1 0 0 0 0,1-2 1 0 0,-1 0-1 0 0,0-1 1 0 0,1-1-1 0 0,-1 0 1 0 0,0-2-1 0 0,0 0 0 0 0,0-1 1 0 0,26-12-1 0 0,1-2 72 0 0,-2-3 0 0 0,0-2-1 0 0,53-38 1 0 0,-44 25 48 0 0,-2-2 1 0 0,-1-2-1 0 0,-3-3 0 0 0,63-72 0 0 0,-86 86-93 0 0,-2-2 0 0 0,0 0 0 0 0,23-49-1 0 0,-33 55-14 0 0,-1 0 1 0 0,-2-1-1 0 0,0 0 0 0 0,-2-1 0 0 0,5-35 0 0 0,-10 46 8 0 0,-1 0-1 0 0,0 0 0 0 0,-2-1 1 0 0,0 1-1 0 0,0 0 0 0 0,-2 0 1 0 0,0 0-1 0 0,-10-28 0 0 0,5 23 55 0 0,-1 1 0 0 0,-1 1 0 0 0,-1-1-1 0 0,-1 2 1 0 0,-26-35 0 0 0,13 25 69 0 0,-1 0-1 0 0,-55-45 1 0 0,-67-31-39 0 0,91 71-46 0 0,-84-38 0 0 0,114 60-57 0 0,-1 2 1 0 0,0 1 0 0 0,0 1-1 0 0,-1 1 1 0 0,-44-5-1 0 0,60 12-23 0 0,0-1-1 0 0,0 2 1 0 0,1 0-1 0 0,-1 0 1 0 0,1 1-1 0 0,-1 1 0 0 0,1 0 1 0 0,0 0-1 0 0,-23 11 1 0 0,20-7-13 0 0,1 2 0 0 0,0-1 0 0 0,1 2 0 0 0,0-1 0 0 0,0 2 0 0 0,-22 23 0 0 0,14-8-58 0 0,1 0 1 0 0,1 2-1 0 0,2 0 0 0 0,0 1 1 0 0,2 1-1 0 0,1 0 0 0 0,-9 33 1 0 0,13-34-291 0 0,2 2 1 0 0,1-1-1 0 0,1 1 0 0 0,-3 56 1 0 0,8-50-2530 0 0,9 69 1 0 0,9-2-3348 0 0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3.38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306 256 11519 0 0,'-4'-3'418'0'0,"-6"-3"225"0"0,10 6-638 0 0,0 0-1 0 0,0 0 1 0 0,-1 0 0 0 0,1 0 0 0 0,0 0 0 0 0,0 0 0 0 0,0 0 0 0 0,0 0 0 0 0,-1 0 0 0 0,1 0-1 0 0,0 0 1 0 0,0 0 0 0 0,0 0 0 0 0,0 0 0 0 0,-1 0 0 0 0,1 0 0 0 0,0 0 0 0 0,0 0 0 0 0,0 0-1 0 0,0 0 1 0 0,-1 0 0 0 0,1 1 0 0 0,0-1 0 0 0,0 0 0 0 0,0 0 0 0 0,0 0 0 0 0,0 0 0 0 0,0 0-1 0 0,0 0 1 0 0,-1 1 0 0 0,1-1 0 0 0,0 0 0 0 0,0 0 0 0 0,0 0 0 0 0,0 0 0 0 0,0 1 0 0 0,0-1 0 0 0,0 0-1 0 0,0 0 1 0 0,0 0 0 0 0,0 0 0 0 0,0 1 0 0 0,0-1 0 0 0,0 0 0 0 0,0 0 0 0 0,0 0 0 0 0,0 0-1 0 0,0 1 1 0 0,0-1 0 0 0,0 0 0 0 0,0 0 0 0 0,0 4 150 0 0,-1 0 0 0 0,0 0-1 0 0,0 0 1 0 0,0-1 0 0 0,0 1 0 0 0,-1 0 0 0 0,0-1-1 0 0,1 1 1 0 0,-1-1 0 0 0,0 0 0 0 0,-1 1 0 0 0,-3 3 0 0 0,-5 9 199 0 0,-9 19 606 0 0,-27 66 1 0 0,-6 43 458 0 0,12-16-725 0 0,-37 201 1 0 0,72-287-646 0 0,1-1-1 0 0,3 1 1 0 0,4 75 0 0 0,-1-101-40 0 0,1 0 1 0 0,1 1-1 0 0,1-1 1 0 0,0 0-1 0 0,0 0 1 0 0,2-1-1 0 0,13 28 1 0 0,-15-35-3 0 0,1-1 1 0 0,0 1-1 0 0,1-1 1 0 0,-1 0 0 0 0,1-1-1 0 0,0 1 1 0 0,1-1-1 0 0,0 0 1 0 0,0-1 0 0 0,0 0-1 0 0,1 0 1 0 0,-1 0-1 0 0,1-1 1 0 0,0 0 0 0 0,0-1-1 0 0,11 4 1 0 0,-2-3 7 0 0,1 0 0 0 0,-1-2 0 0 0,1 0 0 0 0,0-1 0 0 0,-1 0 0 0 0,1-1 0 0 0,0-2 0 0 0,0 1 0 0 0,27-8 0 0 0,-3-2 45 0 0,0-2-1 0 0,70-32 0 0 0,-63 21 21 0 0,-2-2-1 0 0,-1-1 1 0 0,-1-3 0 0 0,-2-2 0 0 0,49-45 0 0 0,-45 32-35 0 0,-3-1 0 0 0,-2-2 1 0 0,-2-2-1 0 0,37-61 0 0 0,-49 63 125 0 0,44-96-1 0 0,-60 113-95 0 0,-1-1 0 0 0,-1 0 0 0 0,-2 0-1 0 0,7-49 1 0 0,-14 60-57 0 0,-1 0 0 0 0,0 0 0 0 0,-1 0 0 0 0,-2 0 0 0 0,0 0 0 0 0,-1 0 0 0 0,-1 1 0 0 0,-1 0 0 0 0,-1 0 0 0 0,0 0 0 0 0,-2 1-1 0 0,0 0 1 0 0,-1 1 0 0 0,-1 0 0 0 0,-1 1 0 0 0,-16-19 0 0 0,12 17-1 0 0,-1 0 0 0 0,-1 1 0 0 0,-1 1 0 0 0,-1 1 0 0 0,0 1 0 0 0,-1 0 0 0 0,0 2 0 0 0,-1 0 0 0 0,-1 2 0 0 0,0 0 0 0 0,0 2 0 0 0,-1 0 0 0 0,-27-5 0 0 0,19 8-41 0 0,0 1 0 0 0,-1 2-1 0 0,0 1 1 0 0,0 1 0 0 0,0 2 0 0 0,1 2-1 0 0,-1 1 1 0 0,1 1 0 0 0,0 2 0 0 0,0 1-1 0 0,0 1 1 0 0,1 2 0 0 0,1 1 0 0 0,-54 31-1 0 0,71-35-114 0 0,0 1-1 0 0,1 0 0 0 0,0 1 0 0 0,1 1 0 0 0,1 0 0 0 0,-1 0 0 0 0,2 1 0 0 0,-11 16 0 0 0,5-4-353 0 0,1 0 0 0 0,2 1-1 0 0,-15 40 1 0 0,4 3-898 0 0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0:53.90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785 6 10135 0 0,'-20'-3'157'0'0,"-1"1"-1"0"0,1 1 1 0 0,-1 1 0 0 0,1 1-1 0 0,0 1 1 0 0,-40 8-1 0 0,56-8-121 0 0,1-1-1 0 0,-1 0 0 0 0,0 1 1 0 0,0 0-1 0 0,1 0 0 0 0,-1 0 0 0 0,1 0 1 0 0,0 1-1 0 0,-5 4 0 0 0,-7 5 247 0 0,-213 184 2695 0 0,197-165-2550 0 0,2 1 1 0 0,1 2-1 0 0,2 0 0 0 0,1 2 0 0 0,-20 39 1 0 0,21-25-246 0 0,3 0 0 0 0,1 1 0 0 0,3 1 0 0 0,2 1 0 0 0,2 0 0 0 0,3 1 0 0 0,2 0 0 0 0,3 1 0 0 0,2 105 0 0 0,4-128-64 0 0,2 1 0 0 0,1-1 0 0 0,2 0 0 0 0,1 0 0 0 0,1-1 0 0 0,23 56 0 0 0,-25-73-55 0 0,1-1-1 0 0,1 0 1 0 0,1 0-1 0 0,-1-1 0 0 0,2 0 1 0 0,0 0-1 0 0,12 11 0 0 0,-13-15-24 0 0,1-1 0 0 0,0 1 0 0 0,0-1 0 0 0,1-1 0 0 0,0 0 0 0 0,0-1 0 0 0,0 0 0 0 0,1-1 0 0 0,20 6 0 0 0,-14-7 21 0 0,0 0-1 0 0,0-1 0 0 0,0-2 0 0 0,0 1 1 0 0,0-2-1 0 0,22-3 0 0 0,-6-2 84 0 0,1-1 0 0 0,39-14 0 0 0,-39 9-64 0 0,-2-2 0 0 0,0-2 0 0 0,0-1 0 0 0,-1-1 0 0 0,-2-2 0 0 0,0-1 0 0 0,-1-1 0 0 0,-1-1 0 0 0,-1-2 0 0 0,45-53 0 0 0,-45 44-58 0 0,-2 0 1 0 0,-2-2 0 0 0,-1-1 0 0 0,-1 0-1 0 0,-3-2 1 0 0,-1 0 0 0 0,-1-1-1 0 0,19-83 1 0 0,-31 102 5 0 0,-1 0 0 0 0,0 0 0 0 0,-1-37 0 0 0,-3 46 6 0 0,0 0 0 0 0,-1 1-1 0 0,0-1 1 0 0,0 1 0 0 0,-2 0-1 0 0,1-1 1 0 0,-1 1-1 0 0,-8-14 1 0 0,2 9-16 0 0,0 0 0 0 0,-1 1 0 0 0,-1 0 1 0 0,0 1-1 0 0,-1 0 0 0 0,0 1 0 0 0,-1 1 0 0 0,-25-18 0 0 0,3 7 0 0 0,-1 1 0 0 0,-66-28 0 0 0,62 32 3 0 0,1 3 0 0 0,-2 1 0 0 0,0 2 0 0 0,-85-13 0 0 0,106 23-38 0 0,0 1 0 0 0,-1 0 0 0 0,1 2 0 0 0,0 0 0 0 0,0 2 0 0 0,0 0 0 0 0,0 1 0 0 0,0 1 0 0 0,1 1 0 0 0,-1 1 0 0 0,2 1 0 0 0,-24 12 0 0 0,33-14-127 0 0,-1 0 0 0 0,2 1 1 0 0,-1 1-1 0 0,1 0 0 0 0,0 0 1 0 0,-10 11-1 0 0,12-10-1283 0 0,1-1-1 0 0,0 1 1 0 0,-10 19 0 0 0,-2 20-5609 0 0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8.72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432 3653 4607 0 0,'-1'0'72'0'0,"1"0"0"0"0,-1 0 0 0 0,0-1-1 0 0,0 1 1 0 0,1 0 0 0 0,-1 0 0 0 0,0-1-1 0 0,1 1 1 0 0,-1 0 0 0 0,0-1-1 0 0,1 1 1 0 0,-1-1 0 0 0,1 1 0 0 0,-1-1-1 0 0,0 1 1 0 0,1-1 0 0 0,-1 1 0 0 0,1-1-1 0 0,0 0 1 0 0,-1 1 0 0 0,1-1 0 0 0,-1 0-1 0 0,1 1 1 0 0,-1-2 0 0 0,-5-21 1034 0 0,4 15-459 0 0,-8-32 812 0 0,3-1 1 0 0,1-1-1 0 0,-1-66 0 0 0,4 45-819 0 0,-8-223 976 0 0,7 111-1142 0 0,-26-452 523 0 0,-27 2-788 0 0,-59-207-318 0 0,36 400-30 0 0,64 365 139 0 0,-17-82 0 0 0,4 27 124 0 0,90 213-2042 0 0,-45-68 1168 0 0,-2-2-463 0 0,20 22 1 0 0,-5-19 77 0 0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9.26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 2076 7367 0 0,'0'0'25'0'0,"0"0"-1"0"0,0 0 0 0 0,-1 0 1 0 0,1 1-1 0 0,0-1 1 0 0,-1 0-1 0 0,1 0 0 0 0,0 0 1 0 0,0 1-1 0 0,-1-1 0 0 0,1 0 1 0 0,0 0-1 0 0,0 1 0 0 0,0-1 1 0 0,-1 0-1 0 0,1 1 1 0 0,0-1-1 0 0,0 0 0 0 0,0 1 1 0 0,0-1-1 0 0,0 0 0 0 0,0 1 1 0 0,-1-1-1 0 0,1 0 1 0 0,0 1-1 0 0,0-1 0 0 0,0 0 1 0 0,0 1-1 0 0,0-1 0 0 0,0 0 1 0 0,0 1-1 0 0,1-1 0 0 0,-1 0 1 0 0,0 1-1 0 0,0-1 1 0 0,14 4 249 0 0,-10-4-162 0 0,7 1 122 0 0,1-1-1 0 0,-1-1 1 0 0,0 0-1 0 0,1 0 1 0 0,-1-1-1 0 0,18-6 1 0 0,23-9 372 0 0,-1-1-1 0 0,-1-3 1 0 0,-1-2-1 0 0,46-30 1 0 0,334-222 1644 0 0,-132 79-1331 0 0,393-282 60 0 0,-404 251-796 0 0,184-137 419 0 0,75 26 282 0 0,-522 324-828 0 0,1 2-1 0 0,1 0 0 0 0,46-14 1 0 0,-67 25-58 0 0,0 0 0 0 0,0 1 1 0 0,0-1-1 0 0,1 1 0 0 0,6 0 1 0 0,-10 0-11 0 0,-1 0 0 0 0,1 0 0 0 0,0 0 0 0 0,-1 0 0 0 0,1 0 0 0 0,-1 1 0 0 0,1-1 0 0 0,0 0 0 0 0,-1 0 0 0 0,1 0 0 0 0,-1 0 0 0 0,1 1 0 0 0,-1-1 0 0 0,1 0 0 0 0,-1 1 0 0 0,1-1 0 0 0,-1 0 0 0 0,1 1 0 0 0,-1-1 0 0 0,1 1 0 0 0,-1-1 0 0 0,1 1 0 0 0,-1-1 1 0 0,0 1-1 0 0,1-1 0 0 0,-1 1 0 0 0,0-1 0 0 0,0 1 0 0 0,1-1 0 0 0,-1 1 0 0 0,0-1 0 0 0,0 1 0 0 0,0 0 0 0 0,0-1 0 0 0,0 1 0 0 0,0-1 0 0 0,0 1 0 0 0,0 0 0 0 0,0-1 0 0 0,0 1 0 0 0,0-1 0 0 0,0 1 0 0 0,0 0 0 0 0,0-1 0 0 0,0 1 0 0 0,-1-1 0 0 0,1 1 0 0 0,0 0 1 0 0,-1 0-1 0 0,-2 4-496 0 0,0 1 0 0 0,0-1 0 0 0,-8 10 0 0 0,-1 1-323 0 0,0 4-240 0 0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49.95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264 434 7367 0 0,'0'0'568'0'0,"0"0"-373"0"0,-1 0-161 0 0,1 1 1 0 0,-1-1-1 0 0,1 0 0 0 0,0 1 1 0 0,-1-1-1 0 0,1 1 0 0 0,-1-1 1 0 0,1 1-1 0 0,0-1 1 0 0,-1 1-1 0 0,1-1 0 0 0,0 1 1 0 0,0-1-1 0 0,-1 1 0 0 0,1-1 1 0 0,0 1-1 0 0,0 0 0 0 0,0-1 1 0 0,0 1-1 0 0,0 0 0 0 0,0-1 5 0 0,-12 59 1573 0 0,-5 70-1 0 0,11-75-1197 0 0,5-44-358 0 0,-46 521 1858 0 0,48-411-1538 0 0,0-104-288 0 0,2 1-1 0 0,-1-1 1 0 0,2 1 0 0 0,11 29-1 0 0,-14-42-70 0 0,0 0 0 0 0,1 0 0 0 0,0 0 0 0 0,0-1 0 0 0,0 1 0 0 0,1-1 0 0 0,-1 1 0 0 0,1-1 0 0 0,0 0 0 0 0,0 0 0 0 0,0 0 0 0 0,0 0 0 0 0,0-1 0 0 0,1 1 0 0 0,-1-1 0 0 0,1 0 0 0 0,-1 0 0 0 0,1 0 0 0 0,0 0 0 0 0,0-1 0 0 0,0 0 0 0 0,0 1 0 0 0,0-1 0 0 0,0-1-1 0 0,0 1 1 0 0,1-1 0 0 0,-1 1 0 0 0,0-1 0 0 0,0-1 0 0 0,0 1 0 0 0,1 0 0 0 0,7-3 0 0 0,5-3 71 0 0,1-1-1 0 0,-1-1 1 0 0,-1-1-1 0 0,1 0 1 0 0,-1-1-1 0 0,-1-1 1 0 0,21-18-1 0 0,89-96 639 0 0,-74 66-483 0 0,-2-2 0 0 0,-3-2 0 0 0,-3-3 1 0 0,-2-1-1 0 0,-4-1 0 0 0,48-125 0 0 0,-72 159-176 0 0,-2-1-1 0 0,-2 0 1 0 0,-1 0-1 0 0,-1-1 1 0 0,-2 0 0 0 0,0-57-1 0 0,-6 73 11 0 0,0-1 0 0 0,-1 1 0 0 0,-2 0 1 0 0,0-1-1 0 0,-1 2 0 0 0,0-1 0 0 0,-2 0 0 0 0,0 1 0 0 0,-2 1 0 0 0,0-1 0 0 0,-1 1 0 0 0,0 1 0 0 0,-15-17 1 0 0,15 21-18 0 0,-1 1 0 0 0,0 0 0 0 0,-1 0 0 0 0,0 2 1 0 0,-1-1-1 0 0,-1 2 0 0 0,1 0 0 0 0,-1 0 1 0 0,-18-7-1 0 0,18 10-30 0 0,1 1 0 0 0,-1 1 1 0 0,0 0-1 0 0,0 1 0 0 0,0 0 1 0 0,-1 1-1 0 0,1 1 1 0 0,-1 0-1 0 0,1 1 0 0 0,-25 3 1 0 0,5 3-15 0 0,1 1 0 0 0,1 2 1 0 0,-1 0-1 0 0,2 3 0 0 0,-1 1 1 0 0,2 1-1 0 0,0 1 0 0 0,0 2 1 0 0,2 1-1 0 0,0 1 0 0 0,1 1 1 0 0,1 2-1 0 0,1 0 0 0 0,-40 49 1 0 0,52-55-106 0 0,1 1-1 0 0,1 0 1 0 0,0 1 0 0 0,2 0 0 0 0,0 1 0 0 0,-13 39 0 0 0,19-46-204 0 0,0 0 0 0 0,1 0 0 0 0,0 0 0 0 0,1 1 1 0 0,0-1-1 0 0,1 1 0 0 0,0-1 0 0 0,1 1 0 0 0,1-1 1 0 0,0 0-1 0 0,0 0 0 0 0,9 24 0 0 0,16 23-6083 0 0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0.87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307 212 9671 0 0,'-1'0'60'0'0,"-1"0"0"0"0,1 0 0 0 0,-1 0 0 0 0,0 0 0 0 0,1 0 0 0 0,-1 0 0 0 0,1 1-1 0 0,-1-1 1 0 0,1 0 0 0 0,-1 1 0 0 0,1 0 0 0 0,-1-1 0 0 0,1 1 0 0 0,-1 0 0 0 0,1 0 0 0 0,0-1-1 0 0,-1 1 1 0 0,1 0 0 0 0,0 1 0 0 0,0-1 0 0 0,0 0 0 0 0,0 0 0 0 0,-1 2 0 0 0,-6 5 465 0 0,-13 13 108 0 0,-2 1 515 0 0,-38 48 0 0 0,40-41-922 0 0,2 2 0 0 0,1 0 0 0 0,1 2 0 0 0,2-1 0 0 0,1 2-1 0 0,2 0 1 0 0,1 1 0 0 0,2 0 0 0 0,1 0 0 0 0,2 1 0 0 0,1 0-1 0 0,2 0 1 0 0,2 0 0 0 0,1 0 0 0 0,1 0 0 0 0,2 0 0 0 0,14 61 0 0 0,-14-84-215 0 0,1 0 1 0 0,1 0 0 0 0,0-1 0 0 0,0 0 0 0 0,2 0-1 0 0,-1 0 1 0 0,1-1 0 0 0,1 0 0 0 0,16 20 0 0 0,-17-25-12 0 0,0 1 1 0 0,0-1 0 0 0,1 0 0 0 0,0-1 0 0 0,-1 0 0 0 0,2 0-1 0 0,-1 0 1 0 0,1-1 0 0 0,-1-1 0 0 0,1 1 0 0 0,0-1 0 0 0,0-1 0 0 0,1 0-1 0 0,16 2 1 0 0,2-3 21 0 0,0-1 1 0 0,0-2-1 0 0,0 0 0 0 0,0-2 0 0 0,0-1 1 0 0,-1-1-1 0 0,0-2 0 0 0,47-19 0 0 0,-48 15 34 0 0,-1-1 0 0 0,-1-2-1 0 0,0 0 1 0 0,0-2 0 0 0,-2 0-1 0 0,0-1 1 0 0,-2-2 0 0 0,0 0 0 0 0,-1-1-1 0 0,0-1 1 0 0,-2-1 0 0 0,21-36-1 0 0,-24 34 114 0 0,-1 0-1 0 0,-1-1 1 0 0,-2 0-1 0 0,0-1 1 0 0,-2 0-1 0 0,0 0 1 0 0,-2-1-1 0 0,-2 0 1 0 0,0 0-1 0 0,-2-1 1 0 0,-1 1-1 0 0,-4-43 1 0 0,-1 44-40 0 0,-1 0-1 0 0,-1 0 1 0 0,-2 1 0 0 0,0 0-1 0 0,-2 1 1 0 0,-21-39 0 0 0,13 31-24 0 0,-2 1 0 0 0,-1 1-1 0 0,-2 1 1 0 0,-31-32 0 0 0,42 49-77 0 0,0 1 0 0 0,-1 0 0 0 0,-1 1 0 0 0,0 1 0 0 0,-28-17 0 0 0,36 24-26 0 0,0 0-1 0 0,0 1 1 0 0,-1 0-1 0 0,1 0 1 0 0,-1 0 0 0 0,0 0-1 0 0,1 1 1 0 0,-1 0-1 0 0,0 1 1 0 0,0-1-1 0 0,0 1 1 0 0,0 1-1 0 0,1-1 1 0 0,-1 1-1 0 0,0 1 1 0 0,0-1 0 0 0,-9 4-1 0 0,5 0 5 0 0,1 0 0 0 0,0 0 0 0 0,0 1 0 0 0,0 1 0 0 0,1-1 0 0 0,0 2 0 0 0,0-1 0 0 0,1 1 0 0 0,0 1 0 0 0,0-1 0 0 0,-11 18 0 0 0,0 4-702 0 0,1 1 0 0 0,-20 48 0 0 0,14-23-7016 0 0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2.00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1140 16 4607 0 0,'-15'-14'552'0'0,"14"14"-415"0"0,0-1 0 0 0,-1 1 0 0 0,1 0 0 0 0,-1 0 0 0 0,1 0 0 0 0,-1 0 0 0 0,1 0 0 0 0,-1 0 0 0 0,1 0 0 0 0,0 0 0 0 0,-2 1 0 0 0,2-1-38 0 0,-2 1 61 0 0,1-1 1 0 0,-1 1-1 0 0,1 0 1 0 0,-1 0-1 0 0,1 1 0 0 0,0-1 1 0 0,-1 0-1 0 0,1 1 1 0 0,0-1-1 0 0,0 1 0 0 0,0 0 1 0 0,0 0-1 0 0,0 0 1 0 0,0 0-1 0 0,0 0 0 0 0,1 0 1 0 0,-1 0-1 0 0,-1 5 1 0 0,-2 3 243 0 0,0 1 0 0 0,1 0 0 0 0,-3 11 0 0 0,6-19-340 0 0,-12 51 1110 0 0,-8 60-1 0 0,14-68-800 0 0,-12 69 350 0 0,-90 470 1551 0 0,-69 99-1366 0 0,-291 705-532 0 0,429-1282-363 0 0,-93 262 98 0 0,92-243-88 0 0,40-124-24 0 0,1-1 0 0 0,-1 1 0 0 0,1-1 0 0 0,-1 0 0 0 0,0 0 0 0 0,1 1 0 0 0,-1-1 0 0 0,0 0 0 0 0,-2 2 0 0 0,0-3-255 0 0,4-10-202 0 0,12-38-1471 0 0,-12 44 643 0 0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3.02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283 127 5063 0 0,'-63'-11'598'0'0,"59"10"-405"0"0,1 1 1 0 0,-1 0 0 0 0,0 0-1 0 0,1 0 1 0 0,-1 0-1 0 0,1 1 1 0 0,-1 0 0 0 0,1-1-1 0 0,-1 1 1 0 0,1 0-1 0 0,-1 1 1 0 0,1-1 0 0 0,0 1-1 0 0,-1-1 1 0 0,1 1 0 0 0,-5 4-1 0 0,0 0 197 0 0,1 0-1 0 0,-1 0 0 0 0,1 1 1 0 0,0 0-1 0 0,-6 9 1 0 0,6-5 18 0 0,0-1 0 0 0,1 1 1 0 0,0 1-1 0 0,-8 21 0 0 0,-10 53 1179 0 0,17-61-1198 0 0,-3 18 187 0 0,2 1 0 0 0,-3 55 0 0 0,5 91 637 0 0,8-121-789 0 0,12 86 0 0 0,-7-108-245 0 0,3-1-1 0 0,26 78 1 0 0,-31-111-149 0 0,0 0 0 0 0,1-1 0 0 0,0 0 0 0 0,1 0 0 0 0,1 0 0 0 0,0-1 0 0 0,0 0 0 0 0,13 13 0 0 0,-14-18-20 0 0,-1 0-1 0 0,1-1 1 0 0,1 1 0 0 0,-1-2 0 0 0,1 1 0 0 0,0-1 0 0 0,0 0 0 0 0,0 0 0 0 0,0-1 0 0 0,1 0 0 0 0,-1-1-1 0 0,1 0 1 0 0,15 2 0 0 0,-8-3-2 0 0,1-1-1 0 0,0-1 1 0 0,-1 0-1 0 0,1-2 0 0 0,0 1 1 0 0,-1-2-1 0 0,0 0 1 0 0,0-1-1 0 0,0-1 1 0 0,-1 0-1 0 0,1-1 0 0 0,-1-1 1 0 0,18-12-1 0 0,0-4 46 0 0,0-1 0 0 0,-1-1 0 0 0,-2-1-1 0 0,35-42 1 0 0,-30 29 4 0 0,-1-3 0 0 0,-2-1 0 0 0,-3-1 0 0 0,-1-1-1 0 0,23-54 1 0 0,-35 64 11 0 0,-2-1 0 0 0,-2 0 0 0 0,-1-1 0 0 0,-1 0 0 0 0,-3-1-1 0 0,-1 0 1 0 0,1-65 0 0 0,-7 85-5 0 0,-2 1 0 0 0,0-1 0 0 0,-1 1 0 0 0,-1-1 0 0 0,0 1 0 0 0,-2 0 0 0 0,0 0 0 0 0,-1 1 0 0 0,0 0 0 0 0,-2 0-1 0 0,-15-23 1 0 0,12 22-7 0 0,-1 1 1 0 0,-1 1-1 0 0,0 1 0 0 0,-2 0 0 0 0,1 0 0 0 0,-2 1 0 0 0,0 2 0 0 0,0-1 0 0 0,-35-17 0 0 0,36 23-42 0 0,0 1 0 0 0,-1 0 1 0 0,1 2-1 0 0,-1-1 0 0 0,0 2 0 0 0,-1 0 0 0 0,1 1 0 0 0,0 1 0 0 0,-1 1 1 0 0,1 0-1 0 0,-1 1 0 0 0,1 1 0 0 0,-30 7 0 0 0,21-2 2 0 0,1 1 1 0 0,-1 0-1 0 0,1 2 0 0 0,1 1 0 0 0,0 1 0 0 0,1 2 1 0 0,0 0-1 0 0,-25 20 0 0 0,34-22-203 0 0,1 0 0 0 0,0 0-1 0 0,0 2 1 0 0,2-1 0 0 0,0 2 0 0 0,0-1-1 0 0,1 1 1 0 0,1 1 0 0 0,-9 20 0 0 0,13-23-207 0 0,0 0 0 0 0,1 0 1 0 0,0 1-1 0 0,1-1 1 0 0,1 1-1 0 0,0-1 0 0 0,1 1 1 0 0,0 0-1 0 0,1 0 1 0 0,1 0-1 0 0,0 0 1 0 0,5 22-1 0 0,11 20-6473 0 0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4.87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155 14 4607 0 0,'-11'-4'311'0'0,"0"1"0"0"0,0 1 0 0 0,-1 0 0 0 0,1 1 0 0 0,0 0 0 0 0,-13 0 1 0 0,22 1-173 0 0,-1 1 1 0 0,0-1 0 0 0,1 0-1 0 0,-1 1 1 0 0,0-1 0 0 0,1 1-1 0 0,-1 0 1 0 0,1 0 0 0 0,-1 0-1 0 0,1 0 1 0 0,-1 1 0 0 0,1-1-1 0 0,0 1 1 0 0,0-1 0 0 0,-1 1-1 0 0,1 0 1 0 0,0-1 0 0 0,1 1-1 0 0,-1 0 1 0 0,0 1 0 0 0,0-1-1 0 0,1 0 1 0 0,0 0 0 0 0,-1 1-1 0 0,1-1 1 0 0,0 1 0 0 0,0-1-1 0 0,0 1 1 0 0,0-1 0 0 0,1 1-1 0 0,-2 5 1 0 0,1 4 202 0 0,1 0 1 0 0,-1 0-1 0 0,2 0 1 0 0,2 20-1 0 0,14 50 546 0 0,98 573 2199 0 0,-62 11-1249 0 0,-26-300-1502 0 0,-17-255-348 0 0,13 116 12 0 0,4 2 0 0 0,-25-216-17 0 0,5 29 34 0 0,-7-38-66 0 0,1-1 1 0 0,0 0-1 0 0,1 0 0 0 0,-1 0 0 0 0,1 0 0 0 0,-1 0 1 0 0,1 0-1 0 0,0 0 0 0 0,4 4 0 0 0,-5-6-118 0 0,0 0 0 0 0,0-1 0 0 0,0 1 0 0 0,1-1 0 0 0,-1 1 0 0 0,0-1 0 0 0,0 0 0 0 0,1 0 1 0 0,-1 1-1 0 0,0-1 0 0 0,0 0 0 0 0,1 0 0 0 0,-1 0 0 0 0,0-1 0 0 0,1 1 0 0 0,-1 0 0 0 0,0 0 0 0 0,0-1 0 0 0,1 1 0 0 0,-1 0 0 0 0,2-2 0 0 0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5.38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164 343 6447 0 0,'-2'-2'53'0'0,"-1"0"-1"0"0,1 1 0 0 0,-1-1 0 0 0,0 1 0 0 0,1 0 0 0 0,-1 0 1 0 0,0-1-1 0 0,0 2 0 0 0,0-1 0 0 0,0 0 0 0 0,0 1 1 0 0,0-1-1 0 0,0 1 0 0 0,-6 0 0 0 0,7 1 150 0 0,1 1-1 0 0,-1-1 1 0 0,1 1-1 0 0,0 0 1 0 0,0-1 0 0 0,-1 1-1 0 0,1 0 1 0 0,0 0-1 0 0,0-1 1 0 0,1 1 0 0 0,-2 3-1 0 0,1-4-108 0 0,-9 26 839 0 0,1-1 1 0 0,1 1-1 0 0,-9 55 0 0 0,1 86 1084 0 0,20 266 436 0 0,-1-386-2193 0 0,2 0 0 0 0,21 89-1 0 0,-23-127-231 0 0,0 0-1 0 0,0-1 1 0 0,1 0-1 0 0,1 0 1 0 0,-1 0 0 0 0,1 0-1 0 0,1-1 1 0 0,-1 0-1 0 0,2 0 1 0 0,-1 0-1 0 0,10 9 1 0 0,-8-12-4 0 0,-1 1 1 0 0,0-1-1 0 0,1 0 1 0 0,0-1-1 0 0,0 0 1 0 0,0 0-1 0 0,1-1 1 0 0,-1 0-1 0 0,1 0 1 0 0,0-1-1 0 0,0 0 1 0 0,15 1-1 0 0,-5-2 23 0 0,0-2 0 0 0,1 1 0 0 0,-1-2 0 0 0,0-1-1 0 0,-1 0 1 0 0,1-1 0 0 0,0-1 0 0 0,-1-1 0 0 0,0-1 0 0 0,-1 0-1 0 0,34-20 1 0 0,-11 2 54 0 0,-2-1-1 0 0,0-2 1 0 0,58-59-1 0 0,-64 55 4 0 0,-2-1 1 0 0,-2-2-1 0 0,39-61 0 0 0,-34 40 207 0 0,46-111-1 0 0,-68 140-182 0 0,-2 0 0 0 0,-1-1-1 0 0,-1 0 1 0 0,-1-1 0 0 0,-1 1 0 0 0,-2-1-1 0 0,-1 0 1 0 0,-2-29 0 0 0,-1 37-60 0 0,-1 1 0 0 0,-1-1-1 0 0,-1 1 1 0 0,-1 0 0 0 0,-1 0 0 0 0,0 1 0 0 0,-1-1 0 0 0,-2 1-1 0 0,0 1 1 0 0,0-1 0 0 0,-25-31 0 0 0,9 20-2 0 0,-2 1 0 0 0,-1 1 0 0 0,-1 1 0 0 0,-1 2 0 0 0,-1 1 0 0 0,-2 1 0 0 0,0 2 0 0 0,-57-27 0 0 0,66 38-43 0 0,-2 0 0 0 0,1 1 0 0 0,-1 2 0 0 0,-1 0 0 0 0,1 2 0 0 0,-32-3 0 0 0,35 7-16 0 0,0 0 0 0 0,0 2 0 0 0,0 1-1 0 0,0 0 1 0 0,0 2 0 0 0,0 0-1 0 0,-32 11 1 0 0,43-10-11 0 0,0 0-1 0 0,1 0 1 0 0,0 1-1 0 0,0 1 1 0 0,0 0 0 0 0,0 0-1 0 0,1 1 1 0 0,1 0-1 0 0,-1 1 1 0 0,1 0 0 0 0,1 0-1 0 0,-1 1 1 0 0,2 1-1 0 0,0-1 1 0 0,0 1 0 0 0,0 0-1 0 0,2 0 1 0 0,-9 21-1 0 0,8-13-131 0 0,1 0-1 0 0,1 0 1 0 0,0 0-1 0 0,1 1 1 0 0,1-1-1 0 0,1 1 1 0 0,1-1-1 0 0,1 1 0 0 0,0 0 1 0 0,2-1-1 0 0,6 30 1 0 0,6 3-1800 0 0,4-2-5453 0 0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9.154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249 1 10135 0 0,'-1'0'59'0'0,"0"0"-1"0"0,1 0 0 0 0,-1-1 1 0 0,0 1-1 0 0,0 0 1 0 0,0 0-1 0 0,1 0 0 0 0,-1 1 1 0 0,0-1-1 0 0,0 0 0 0 0,1 0 1 0 0,-1 0-1 0 0,0 0 0 0 0,0 1 1 0 0,1-1-1 0 0,-1 0 0 0 0,0 1 1 0 0,1-1-1 0 0,-1 1 1 0 0,0-1-1 0 0,1 1 0 0 0,-1-1 1 0 0,0 1-1 0 0,1-1 0 0 0,-1 1 1 0 0,1-1-1 0 0,-1 1 0 0 0,1 0 1 0 0,0-1-1 0 0,-1 1 1 0 0,1 0-1 0 0,0-1 0 0 0,-1 1 1 0 0,1 0-1 0 0,0 0 0 0 0,0-1 1 0 0,-1 1-1 0 0,1 1 0 0 0,-5 10 706 0 0,-3 10-182 0 0,0-1 0 0 0,2 1 0 0 0,0 1-1 0 0,-3 31 1 0 0,-3 95 959 0 0,9-105-1275 0 0,-4 218 846 0 0,3-58-618 0 0,-29 805 422 0 0,28-713-905 0 0,-5 131-12 0 0,7-367 1 0 0,-20 270 0 0 0,-41 58-37 0 0,57-350-565 0 0,1 0 0 0 0,0 62 1 0 0,6-98 349 0 0,0 6-143 0 0,0-7 317 0 0,0-1 39 0 0,0 0 0 0 0,0 0 0 0 0,0 0 0 0 0,0 0 1 0 0,0 0-1 0 0,0 0 0 0 0,0 0 0 0 0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1:59.54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0 104 6911 0 0,'1'-40'715'0'0,"1"32"-720"0"0,-1 6-48 0 0,0 0 1 0 0,0-1-1 0 0,-1 1 1 0 0,1 0-1 0 0,-1 0 1 0 0,0 0-1 0 0,1-1 1 0 0,-1 1 0 0 0,0 0-1 0 0,-1-4 1 0 0,1 5 209 0 0,0-1 1 0 0,0 1-1 0 0,0-1 1 0 0,0 1 0 0 0,0-1-1 0 0,0 0 1 0 0,0 1-1 0 0,1-1 1 0 0,-1 1-1 0 0,0-1 1 0 0,1 1 0 0 0,-1-1-1 0 0,1 1 1 0 0,1-3-1 0 0,-2 4-98 0 0,1 0 0 0 0,-1-1 0 0 0,0 1 0 0 0,0 0 0 0 0,1 0 0 0 0,-1 0 0 0 0,0-1 0 0 0,1 1 0 0 0,-1 0 0 0 0,0 0 0 0 0,0 0 0 0 0,1 0 0 0 0,-1 0 0 0 0,0-1 0 0 0,1 1 0 0 0,-1 0 0 0 0,0 0 0 0 0,1 0-1 0 0,-1 0 1 0 0,1 0 0 0 0,-1 0 0 0 0,0 0 0 0 0,1 0 0 0 0,-1 0 0 0 0,0 0 0 0 0,1 1 0 0 0,-1-1 0 0 0,0 0 0 0 0,1 0 0 0 0,-1 0 0 0 0,0 0 0 0 0,0 0 0 0 0,1 1 0 0 0,-1-1 0 0 0,0 0 0 0 0,1 0 0 0 0,-1 0 0 0 0,0 1 0 0 0,0-1 0 0 0,1 0-1 0 0,-1 1 1 0 0,0-1 0 0 0,0 0 0 0 0,0 0 0 0 0,0 1 0 0 0,1 0 0 0 0,10 17 1114 0 0,-10-16-1026 0 0,51 97 2499 0 0,-9-14-961 0 0,82 118 1 0 0,-70-128-955 0 0,114 116 0 0 0,-132-154-585 0 0,2-2-1 0 0,2-3 0 0 0,1 0 0 0 0,78 42 0 0 0,-65-47-31 0 0,1-2 0 0 0,117 33-1 0 0,125 10 60 0 0,-103-26-175 0 0,-124-26 2 0 0,137 36 0 0 0,-173-41 0 0 0,-1 2 0 0 0,-1 1 0 0 0,60 34 0 0 0,-68-31 0 0 0,30 27 0 0 0,-29-22 0 0 0,-15-13 0 0 0,-1 1 0 0 0,-1 0 0 0 0,0 1 0 0 0,0 0 0 0 0,-1 0 0 0 0,12 23 0 0 0,32 80 0 0 0,-46-100-83 0 0,-2 1 0 0 0,1-1 1 0 0,-2 1-1 0 0,0 0 0 0 0,2 28 0 0 0,-6-27-1011 0 0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0.04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242 428 10135 0 0,'-10'-2'366'0'0,"0"1"-1"0"0,-15 0 0 0 0,24 2-290 0 0,0 0 0 0 0,0-1 0 0 0,0 1 0 0 0,0 0 0 0 0,0 0 0 0 0,0-1 0 0 0,0 1 0 0 0,1 0 0 0 0,-1 0 0 0 0,0 0 0 0 0,0 0 0 0 0,1 0 0 0 0,-1 1 0 0 0,0 0 0 0 0,-2 3 380 0 0,-5 6-8 0 0,1 1 0 0 0,1 1-1 0 0,0-1 1 0 0,1 1-1 0 0,0 0 1 0 0,-4 19 0 0 0,-13 84 1083 0 0,20-97-1261 0 0,-28 438 1457 0 0,28-417-1593 0 0,3 1-1 0 0,1-1 1 0 0,3 0 0 0 0,11 55-1 0 0,-11-79-77 0 0,0 0-1 0 0,1 0 1 0 0,1 0 0 0 0,0-1-1 0 0,14 22 1 0 0,-14-28-18 0 0,0 1 1 0 0,0-1-1 0 0,1 0 1 0 0,1-1-1 0 0,-1 0 1 0 0,1 0-1 0 0,1-1 1 0 0,17 11-1 0 0,-16-12-5 0 0,1 0 0 0 0,-1-2-1 0 0,1 1 1 0 0,0-1 0 0 0,0-1-1 0 0,0 0 1 0 0,25 2 0 0 0,-7-4 19 0 0,-1-1 0 0 0,37-5 0 0 0,-45 3-5 0 0,1-2 0 0 0,-1-1 0 0 0,0 0 1 0 0,-1-2-1 0 0,0 0 0 0 0,0-1 0 0 0,0-1 0 0 0,27-18 1 0 0,-19 9 33 0 0,-1-2 0 0 0,-1-1 1 0 0,-1-1-1 0 0,40-46 0 0 0,-22 18 20 0 0,-3-3 0 0 0,-2-1-1 0 0,-3-2 1 0 0,30-62 0 0 0,-52 90-45 0 0,-2-1 1 0 0,-1 0 0 0 0,-1 0-1 0 0,-2-1 1 0 0,-1-1-1 0 0,-1 1 1 0 0,-1-1-1 0 0,-2 1 1 0 0,-2-1 0 0 0,0 0-1 0 0,-2 0 1 0 0,-1 1-1 0 0,-12-47 1 0 0,5 38-17 0 0,-1 0 1 0 0,-2 2-1 0 0,-2 0 0 0 0,-2 0 1 0 0,-1 1-1 0 0,-1 1 1 0 0,-2 1-1 0 0,-2 1 0 0 0,-52-59 1 0 0,57 74-23 0 0,-1 0 1 0 0,0 1-1 0 0,-1 1 1 0 0,-1 0-1 0 0,-1 2 1 0 0,0 1-1 0 0,0 0 1 0 0,-1 2-1 0 0,-1 0 1 0 0,0 2-1 0 0,-1 1 1 0 0,1 0-1 0 0,-1 2 1 0 0,-1 1 0 0 0,1 1-1 0 0,-1 2 1 0 0,0 0-1 0 0,0 1 1 0 0,1 2-1 0 0,-1 1 1 0 0,-42 7-1 0 0,52-5-41 0 0,-1 1 0 0 0,1 0 0 0 0,0 1 0 0 0,0 1 0 0 0,1 0 0 0 0,-1 1 0 0 0,2 1 0 0 0,-1 0 0 0 0,1 1 0 0 0,1 1 0 0 0,0 0 0 0 0,0 1 0 0 0,1 0 0 0 0,1 1 0 0 0,-20 28 0 0 0,12-7-331 0 0,1 1 0 0 0,2 0 0 0 0,-22 69 0 0 0,15-28-793 0 0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0.54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357 413 8287 0 0,'-6'1'169'0'0,"1"1"-1"0"0,-1 0 0 0 0,1 1 0 0 0,0-1 0 0 0,0 1 1 0 0,0 0-1 0 0,0 0 0 0 0,0 1 0 0 0,1-1 0 0 0,-1 1 1 0 0,-7 9-1 0 0,-8 6 631 0 0,0-1-253 0 0,1 1-1 0 0,1 1 1 0 0,1 1 0 0 0,1 0 0 0 0,-19 35 0 0 0,13-16 374 0 0,2 0 0 0 0,-21 65-1 0 0,25-55-553 0 0,3 1 0 0 0,2 1 1 0 0,3-1-1 0 0,1 1 0 0 0,3 1 0 0 0,3-1 0 0 0,1 1 0 0 0,3-1 0 0 0,16 87 1 0 0,-14-114-325 0 0,0-1 0 0 0,2 0 1 0 0,1 0-1 0 0,1-1 1 0 0,1 0-1 0 0,0 0 1 0 0,19 27-1 0 0,-22-40-37 0 0,1 0-1 0 0,-1 0 0 0 0,1-1 1 0 0,1 0-1 0 0,0-1 1 0 0,0 0-1 0 0,1 0 1 0 0,0-1-1 0 0,0 0 0 0 0,0-1 1 0 0,1 0-1 0 0,0 0 1 0 0,1-1-1 0 0,-1-1 0 0 0,1 0 1 0 0,22 4-1 0 0,-16-5-2 0 0,0-1 0 0 0,1-1 0 0 0,0-1 0 0 0,-1 0 0 0 0,0-1 0 0 0,31-7 0 0 0,-25 2 3 0 0,0 0 0 0 0,-1-2 1 0 0,1-1-1 0 0,29-17 0 0 0,-8 0 43 0 0,-1-3 0 0 0,-2-1-1 0 0,-1-2 1 0 0,43-43 0 0 0,-36 26 42 0 0,-2-1 0 0 0,-2-3 0 0 0,-2-1 1 0 0,-3-2-1 0 0,-2-2 0 0 0,-3-1 0 0 0,29-70 0 0 0,-49 96 23 0 0,-1 0 1 0 0,-2-1-1 0 0,-1-1 0 0 0,-2 1 0 0 0,4-49 1 0 0,-10 57-37 0 0,-1 0 0 0 0,-1 0 1 0 0,-1 0-1 0 0,-2 1 1 0 0,0-1-1 0 0,-2 0 0 0 0,-1 1 1 0 0,-11-30-1 0 0,4 24-4 0 0,-1 0-1 0 0,-1 0 1 0 0,-2 1 0 0 0,-1 1-1 0 0,-2 1 1 0 0,0 1 0 0 0,-28-28-1 0 0,23 29-14 0 0,-2 1-1 0 0,0 1 0 0 0,-2 1 1 0 0,-1 1-1 0 0,0 2 0 0 0,-52-25 1 0 0,64 37-47 0 0,0 1 1 0 0,0 1 0 0 0,-1 0-1 0 0,1 2 1 0 0,-1 0 0 0 0,-1 1-1 0 0,1 1 1 0 0,0 0-1 0 0,0 2 1 0 0,-1 0 0 0 0,1 1-1 0 0,0 1 1 0 0,-1 1-1 0 0,1 1 1 0 0,1 1 0 0 0,-1 0-1 0 0,1 1 1 0 0,0 1 0 0 0,0 1-1 0 0,-32 19 1 0 0,23-9-3 0 0,1 1 0 0 0,1 1 0 0 0,1 1 0 0 0,0 1 0 0 0,2 1 0 0 0,1 1 0 0 0,0 1 0 0 0,-29 49 0 0 0,30-40-375 0 0,2 0 0 0 0,1 1 0 0 0,2 2 0 0 0,2-1 1 0 0,1 1-1 0 0,-13 73 0 0 0,13-16-7677 0 0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6.94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104 405 8287 0 0,'-31'-1'668'0'0,"23"1"-594"0"0,-1 0 0 0 0,1-1 0 0 0,-33-14 3387 0 0,38 11-3219 0 0,2 3-163 0 0,1 0 0 0 0,0 0 1 0 0,-1 0-1 0 0,1 1 0 0 0,-1-1 0 0 0,1 0 1 0 0,0 0-1 0 0,0 0 0 0 0,0 0 0 0 0,0 0 1 0 0,0 0-1 0 0,0 0 0 0 0,0 0 1 0 0,0 0-1 0 0,0 0 0 0 0,0 0 0 0 0,0 0 1 0 0,0 0-1 0 0,1 0 0 0 0,-1 0 0 0 0,0 0 1 0 0,1 0-1 0 0,-1 1 0 0 0,1-1 1 0 0,-1 0-1 0 0,1 0 0 0 0,-1 0 0 0 0,1 1 1 0 0,1-2-1 0 0,9-11 702 0 0,2 1 0 0 0,-1 1 0 0 0,21-15 0 0 0,48-26 235 0 0,-34 23-749 0 0,95-56-7 0 0,-8 5-98 0 0,-66 43-162 0 0,-50 29 0 0 0,-12 6 0 0 0,-5 5 0 0 0,-5 4 0 0 0,4-7 0 0 0,-96 125 487 0 0,19-28-122 0 0,7 5-255 0 0,-65 126 0 0 0,112-180-110 0 0,2 0 0 0 0,2 1 0 0 0,-17 69 0 0 0,33-107-16 0 0,1 0-1 0 0,-2 15 0 0 0,4-23-3 0 0,0 0 0 0 0,0 0 0 0 0,0 1 0 0 0,0-1 0 0 0,0 0 0 0 0,1 0 0 0 0,-1 0 0 0 0,1 1 0 0 0,0-1 0 0 0,0 0 0 0 0,0 0 0 0 0,3 5 0 0 0,-3-8 15 0 0,-1 0 0 0 0,1 0 0 0 0,-1 0 0 0 0,1 1 0 0 0,-1-1 0 0 0,1 0 0 0 0,-1 0 0 0 0,1 0 1 0 0,-1 0-1 0 0,1 0 0 0 0,-1 0 0 0 0,1 0 0 0 0,-1 0 0 0 0,1 0 0 0 0,-1-1 0 0 0,1 1 1 0 0,-1 0-1 0 0,1 0 0 0 0,-1 0 0 0 0,0 0 0 0 0,1-1 0 0 0,-1 1 0 0 0,1 0 0 0 0,-1-1 0 0 0,1 1 1 0 0,-1 0-1 0 0,0-1 0 0 0,1 1 0 0 0,-1 0 0 0 0,0-1 0 0 0,1 1 0 0 0,-1 0 0 0 0,0-1 1 0 0,18-18-48 0 0,-16 16 28 0 0,249-301 488 0 0,-173 205 148 0 0,100-98 0 0 0,-152 175-356 0 0,-25 21-245 0 0,0 1-1 0 0,0-1 0 0 0,-1 0 1 0 0,1 1-1 0 0,0-1 1 0 0,0 1-1 0 0,0-1 1 0 0,0 1-1 0 0,0-1 1 0 0,0 1-1 0 0,0 0 1 0 0,0-1-1 0 0,0 1 1 0 0,0 0-1 0 0,0 0 1 0 0,0 0-1 0 0,0 0 1 0 0,0 0-1 0 0,0 0 1 0 0,1 0-1 0 0,-1 0 1 0 0,0 0-1 0 0,0 0 1 0 0,0 0-1 0 0,0 1 1 0 0,0-1-1 0 0,0 1 1 0 0,1-1-1 0 0,-2 2-2 0 0,1-1-1 0 0,0 0 0 0 0,-1 0 1 0 0,1 1-1 0 0,0-1 1 0 0,-1 0-1 0 0,0 1 1 0 0,1-1-1 0 0,-1 0 1 0 0,0 1-1 0 0,0-1 0 0 0,0 0 1 0 0,0 1-1 0 0,0-1 1 0 0,0 1-1 0 0,0 2 1 0 0,-6 22 54 0 0,6-25-59 0 0,-79 215 176 0 0,54-155-233 0 0,-70 157-209 0 0,-13 35 97 0 0,93-213 178 0 0,-53 150-561 0 0,52-144 256 0 0,9-29 98 0 0,1 1 0 0 0,1 0 0 0 0,0 1 0 0 0,1-1 0 0 0,-2 29 0 0 0,6-46 191 0 0,0-1 0 0 0,0 1 0 0 0,0-1-1 0 0,0 1 1 0 0,0-1 0 0 0,0 1 0 0 0,0-1 0 0 0,0 1-1 0 0,0 0 1 0 0,0-1 0 0 0,0 1 0 0 0,0-1 0 0 0,1 1-1 0 0,-1-1 1 0 0,0 0 0 0 0,0 1 0 0 0,0-1 0 0 0,1 1-1 0 0,-1-1 1 0 0,0 1 0 0 0,1-1 0 0 0,-1 1 0 0 0,0-1-1 0 0,1 1 1 0 0,0-1-3 0 0,-1 0 1 0 0,1 0-1 0 0,0 0 0 0 0,-1 0 0 0 0,1 0 1 0 0,-1-1-1 0 0,1 1 0 0 0,-1 0 0 0 0,1 0 1 0 0,-1 0-1 0 0,1-1 0 0 0,-1 1 0 0 0,1 0 1 0 0,-1-1-1 0 0,1 1 0 0 0,-1 0 1 0 0,0-1-1 0 0,1 1 0 0 0,0-1 0 0 0,22-28-203 0 0,-19 23 196 0 0,238-292 1256 0 0,-97 124-580 0 0,-79 96-480 0 0,3 3 0 0 0,104-87-1 0 0,-112 115-81 0 0,-54 42-70 0 0,1 0-1 0 0,0 0 0 0 0,1 1 0 0 0,-1 0 0 0 0,18-5 0 0 0,-25 9-27 0 0,-1-1-1 0 0,0 1 1 0 0,1 0 0 0 0,-1 0-1 0 0,1 0 1 0 0,-1 0 0 0 0,1 0-1 0 0,-1 0 1 0 0,1 0-1 0 0,-1 0 1 0 0,1 0 0 0 0,-1 0-1 0 0,1 0 1 0 0,-1 0 0 0 0,1 0-1 0 0,-1 0 1 0 0,1 0-1 0 0,-1 1 1 0 0,0-1 0 0 0,1 0-1 0 0,-1 0 1 0 0,1 0 0 0 0,-1 1-1 0 0,0-1 1 0 0,1 0-1 0 0,-1 1 1 0 0,1-1 0 0 0,-1 0-1 0 0,0 1 1 0 0,0-1 0 0 0,1 0-1 0 0,-1 1 1 0 0,0-1-1 0 0,1 1 1 0 0,-1-1 0 0 0,0 0-1 0 0,0 1 1 0 0,0-1 0 0 0,0 1-1 0 0,1-1 1 0 0,-1 1-1 0 0,0-1 1 0 0,0 1 0 0 0,0-1-1 0 0,0 1 1 0 0,0-1 0 0 0,0 1-1 0 0,0-1 1 0 0,0 0-1 0 0,0 1 1 0 0,-1-1 0 0 0,1 1-1 0 0,0-1 1 0 0,0 1 0 0 0,0 0-1 0 0,-10 30 60 0 0,9-29-54 0 0,-5 11-5 0 0,-1-1 0 0 0,0 1 1 0 0,-1-1-1 0 0,0-1 0 0 0,-12 14 1 0 0,1-2 7 0 0,-39 47-118 0 0,-2-3 0 0 0,-84 72 0 0 0,56-72-667 0 0,55-45 383 0 0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7.910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42 563 919 0 0,'-42'-33'10511'0'0,"52"22"-9730"0"0,15-20 0 0 0,9-10 134 0 0,10-8-90 0 0,267-263 1910 0 0,-298 300-2593 0 0,1 0-1 0 0,0 1 0 0 0,1 0 1 0 0,0 2-1 0 0,1-1 0 0 0,18-7 1 0 0,-33 17-116 0 0,1-1 0 0 0,-1 0 0 0 0,0 1 1 0 0,1-1-1 0 0,-1 1 0 0 0,1 0 1 0 0,-1 0-1 0 0,1-1 0 0 0,-1 1 1 0 0,1 0-1 0 0,-1 0 0 0 0,1 0 0 0 0,-1 1 1 0 0,1-1-1 0 0,-1 0 0 0 0,1 0 1 0 0,-1 1-1 0 0,0-1 0 0 0,1 1 1 0 0,-1-1-1 0 0,0 1 0 0 0,1 0 0 0 0,-1-1 1 0 0,0 1-1 0 0,0 0 0 0 0,1 0 1 0 0,-1 0-1 0 0,0 0 0 0 0,0 0 1 0 0,0 0-1 0 0,0 0 0 0 0,0 1 1 0 0,0-1-1 0 0,-1 0 0 0 0,1 0 0 0 0,0 1 1 0 0,0 1-1 0 0,1 2 1 0 0,-1-1-1 0 0,0 1 1 0 0,0-1-1 0 0,0 1 1 0 0,-1-1 0 0 0,1 1-1 0 0,-1 0 1 0 0,0-1-1 0 0,-1 1 1 0 0,1 0 0 0 0,-2 4-1 0 0,-6 20 63 0 0,0 0-1 0 0,-3-1 1 0 0,0 0-1 0 0,-2-1 1 0 0,-19 33-1 0 0,-96 122 147 0 0,64-100-225 0 0,-77 109-10 0 0,117-154-21 0 0,-11 20-22 0 0,34-56 34 0 0,0 1 1 0 0,1-1-1 0 0,-1 1 0 0 0,1-1 0 0 0,-1 1 0 0 0,1-1 0 0 0,0 1 0 0 0,0-1 1 0 0,0 3-1 0 0,2 1-120 0 0,7-8 18 0 0,10-9-3 0 0,0-2 1 0 0,31-28-1 0 0,31-40 58 0 0,-28 26 13 0 0,-25 29 52 0 0,124-133 106 0 0,-133 136 109 0 0,1 2-1 0 0,1 0 0 0 0,35-27 1 0 0,-56 49-200 0 0,0-1 0 0 0,1 1 0 0 0,-1-1 0 0 0,1 1 0 0 0,-1-1 1 0 0,1 1-1 0 0,0 0 0 0 0,-1-1 0 0 0,1 1 0 0 0,-1 0 0 0 0,1 0 1 0 0,0-1-1 0 0,-1 1 0 0 0,1 0 0 0 0,-1 0 0 0 0,1 0 0 0 0,0 0 1 0 0,-1 0-1 0 0,1 0 0 0 0,0 0 0 0 0,-1 0 0 0 0,1 0 1 0 0,1 0-1 0 0,-2 1-7 0 0,1 0-1 0 0,-1-1 1 0 0,0 1 0 0 0,0 0 0 0 0,1 0 0 0 0,-1-1 0 0 0,0 1 0 0 0,0 0-1 0 0,0 0 1 0 0,0 0 0 0 0,0-1 0 0 0,0 1 0 0 0,0 0 0 0 0,0 0 0 0 0,0 0-1 0 0,0-1 1 0 0,-1 1 0 0 0,1 0 0 0 0,-1 1 0 0 0,-6 21 109 0 0,-2-1-1 0 0,0 0 1 0 0,-24 39 0 0 0,15-28-52 0 0,-131 211 316 0 0,59-102-364 0 0,55-87-87 0 0,-20 35-101 0 0,47-75 95 0 0,1 0-1 0 0,0 1 1 0 0,1 0 0 0 0,-4 18-1 0 0,8-28 21 0 0,-3 19-224 0 0,5-25 258 0 0,0 1-1 0 0,0-1 1 0 0,0 1 0 0 0,0-1-1 0 0,0 1 1 0 0,0-1 0 0 0,0 1-1 0 0,0-1 1 0 0,0 1 0 0 0,0-1 0 0 0,1 1-1 0 0,-1-1 1 0 0,0 1 0 0 0,0-1-1 0 0,0 0 1 0 0,1 1 0 0 0,-1-1-1 0 0,0 1 1 0 0,0-1 0 0 0,1 0-1 0 0,-1 1 1 0 0,0-1 0 0 0,1 1-1 0 0,-1-1 1 0 0,1 0 0 0 0,-1 1 0 0 0,0-1-1 0 0,1 0 1 0 0,-1 0 0 0 0,1 1-1 0 0,-1-1 1 0 0,1 0 0 0 0,-1 0-1 0 0,1 0 1 0 0,-1 0 0 0 0,0 0-1 0 0,1 1 1 0 0,-1-1 0 0 0,1 0 0 0 0,0 0-1 0 0,3-1-52 0 0,1 1 0 0 0,-1-1 0 0 0,1 0 0 0 0,-1 0 1 0 0,0 0-1 0 0,0-1 0 0 0,0 0 0 0 0,0 1 0 0 0,6-5 0 0 0,35-24-359 0 0,-38 24 347 0 0,122-97-2625 0 0,-78 60-3608 0 0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8.714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186 633 6911 0 0,'-3'0'142'0'0,"-15"-3"679"0"0,-1 1 0 0 0,1 1 0 0 0,-34 3 0 0 0,43-1-230 0 0,1 0 1 0 0,-1 0-1 0 0,0-1 0 0 0,-31-23 4332 0 0,41 22-4850 0 0,19-27 1279 0 0,-16 24-1105 0 0,40-45 432 0 0,2 1 0 0 0,71-55 0 0 0,-77 69-534 0 0,65-55 215 0 0,169-109 0 0 0,-271 196-360 0 0,17-10 0 0 0,31-15 0 0 0,-46 25 0 0 0,0-1 0 0 0,0 1 0 0 0,0 1 0 0 0,0-1 0 0 0,0 1 0 0 0,0 0 0 0 0,1 0 0 0 0,-1 1 0 0 0,0-1 0 0 0,1 1 0 0 0,-1 1 0 0 0,9 0 0 0 0,-12-1 0 0 0,0 1 0 0 0,0 0 0 0 0,0-1 0 0 0,0 1 0 0 0,-1 0 0 0 0,1 0 0 0 0,0 0 0 0 0,0 0 0 0 0,-1 1 0 0 0,1-1 0 0 0,0 0 0 0 0,-1 1 0 0 0,1-1 0 0 0,-1 1 0 0 0,0-1 0 0 0,1 1 0 0 0,-1 0 0 0 0,0 0 0 0 0,0 0 0 0 0,0-1 0 0 0,0 1-1 0 0,-1 0 1 0 0,1 0 0 0 0,0 0 0 0 0,-1 0 0 0 0,1 0 0 0 0,-1 0 0 0 0,0 0 0 0 0,0 4 0 0 0,0 2-24 0 0,0 0 0 0 0,-1 1-1 0 0,0-1 1 0 0,0 0 0 0 0,-6 15-1 0 0,-2 4-44 0 0,-1 0 0 0 0,-2 0 0 0 0,-16 25 0 0 0,-49 72-18 0 0,56-92 37 0 0,-131 187 128 0 0,17-27 153 0 0,102-145-219 0 0,-27 44-13 0 0,38-56 1 0 0,18-27 0 0 0,6-7 0 0 0,3-3 0 0 0,20-15-43 0 0,-1-2 0 0 0,-1 0 0 0 0,28-30 0 0 0,-5 4-1 0 0,127-106 86 0 0,-23 19 7 0 0,-32 31-1 0 0,-84 73 115 0 0,59-34-1 0 0,-89 59-123 0 0,0 1 0 0 0,1-1 0 0 0,-1 1 1 0 0,1 1-1 0 0,9-3 0 0 0,-13 3-39 0 0,-1 1 1 0 0,0 0-1 0 0,1 0 1 0 0,-1 0-1 0 0,0 0 1 0 0,1 0-1 0 0,-1 0 1 0 0,0 0-1 0 0,1 0 1 0 0,-1 0-1 0 0,0 1 1 0 0,0-1-1 0 0,1 0 1 0 0,-1 0-1 0 0,0 0 1 0 0,1 0-1 0 0,-1 0 1 0 0,0 1-1 0 0,1-1 1 0 0,-1 0-1 0 0,0 0 1 0 0,0 0 0 0 0,1 1-1 0 0,-1-1 1 0 0,0 0-1 0 0,0 0 1 0 0,0 1-1 0 0,1-1 1 0 0,-1 0-1 0 0,0 0 1 0 0,0 1-1 0 0,0-1 1 0 0,0 0-1 0 0,0 1 1 0 0,1-1-1 0 0,-1 0 1 0 0,0 1-1 0 0,0-1 1 0 0,0 0-1 0 0,0 1 1 0 0,0-1-1 0 0,0 0 1 0 0,0 1-1 0 0,0 0 1 0 0,-4 19 0 0 0,3-15 8 0 0,-4 12 36 0 0,-1 0 0 0 0,0-1 1 0 0,-2 1-1 0 0,-18 29 0 0 0,16-29-19 0 0,-108 166 206 0 0,38-63-208 0 0,-66 119-104 0 0,62-78-8 0 0,82-156 91 0 0,-1 1-23 0 0,0 0 1 0 0,0 0-1 0 0,1 0 0 0 0,0 0 0 0 0,0 0 1 0 0,1 0-1 0 0,0 1 0 0 0,-1 7 0 0 0,2-13 14 0 0,0 0 0 0 0,0 0-1 0 0,0 0 1 0 0,0 0-1 0 0,0 0 1 0 0,1-1-1 0 0,-1 1 1 0 0,0 0-1 0 0,1 0 1 0 0,-1 0-1 0 0,1 0 1 0 0,-1 0-1 0 0,0-1 1 0 0,1 1-1 0 0,0 0 1 0 0,-1 0 0 0 0,1-1-1 0 0,-1 1 1 0 0,1 0-1 0 0,0-1 1 0 0,0 1-1 0 0,-1-1 1 0 0,1 1-1 0 0,0-1 1 0 0,0 1-1 0 0,0-1 1 0 0,0 1-1 0 0,-1-1 1 0 0,1 0-1 0 0,0 0 1 0 0,0 1-1 0 0,0-1 1 0 0,0 0 0 0 0,0 0-1 0 0,0 0 1 0 0,0 0-1 0 0,0 0 1 0 0,0 0-1 0 0,0 0 1 0 0,1-1-1 0 0,3 1-47 0 0,1-1-1 0 0,-1 0 0 0 0,1 0 1 0 0,-1-1-1 0 0,9-3 0 0 0,9-5-67 0 0,-1-2 1 0 0,1-1-1 0 0,24-19 0 0 0,59-52-58 0 0,-81 63 175 0 0,290-234 429 0 0,-314 254-422 0 0,65-48 259 0 0,-57 43-186 0 0,0 1-1 0 0,1 0 1 0 0,0 0 0 0 0,0 1 0 0 0,15-4 0 0 0,-24 7-59 0 0,1 1-1 0 0,-1 0 1 0 0,1-1-1 0 0,-1 1 1 0 0,1 0-1 0 0,-1 0 1 0 0,1 0 0 0 0,0 0-1 0 0,-1 0 1 0 0,1 0-1 0 0,-1 0 1 0 0,1 0-1 0 0,0 1 1 0 0,-1-1-1 0 0,1 1 1 0 0,1 0-1 0 0,-3 0-10 0 0,1-1 0 0 0,-1 1-1 0 0,1-1 1 0 0,-1 1 0 0 0,1 0-1 0 0,-1 0 1 0 0,0-1 0 0 0,1 1-1 0 0,-1 0 1 0 0,0 0-1 0 0,1-1 1 0 0,-1 1 0 0 0,0 0-1 0 0,0 0 1 0 0,0 0 0 0 0,0 0-1 0 0,0-1 1 0 0,0 1 0 0 0,0 0-1 0 0,0 0 1 0 0,0 0-1 0 0,0 0 1 0 0,0-1 0 0 0,-1 1-1 0 0,1 0 1 0 0,0 0 0 0 0,-1-1-1 0 0,1 1 1 0 0,0 0 0 0 0,-1 1-1 0 0,-6 12 10 0 0,1-1 0 0 0,-2 0 0 0 0,0 0 0 0 0,-11 14 0 0 0,-42 44-20 0 0,-74 64-1659 0 0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09.877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161 518 5063 0 0,'-120'213'12515'0'0,"143"-233"-11585"0"0,0-1 1 0 0,27-32-1 0 0,-36 38-741 0 0,334-356 1949 0 0,-288 315-2053 0 0,1 3 0 0 0,123-82 0 0 0,-183 134-86 0 0,0 1 1 0 0,0-1-1 0 0,0 0 0 0 0,0 1 0 0 0,0-1 1 0 0,0 1-1 0 0,0-1 0 0 0,0 1 1 0 0,1-1-1 0 0,-1 1 0 0 0,0 0 0 0 0,3 0 1 0 0,-4 0-3 0 0,0 0 0 0 0,1 0 0 0 0,-1 0 0 0 0,0 0 1 0 0,1 0-1 0 0,-1 0 0 0 0,0 0 0 0 0,0 1 0 0 0,1-1 0 0 0,-1 0 1 0 0,0 0-1 0 0,0 0 0 0 0,1 0 0 0 0,-1 1 0 0 0,0-1 0 0 0,0 0 1 0 0,0 0-1 0 0,1 1 0 0 0,-1-1 0 0 0,0 0 0 0 0,0 1 1 0 0,0-1-1 0 0,0 0 0 0 0,1 0 0 0 0,-1 1 0 0 0,0-1 0 0 0,0 0 1 0 0,0 1-1 0 0,0-1 0 0 0,0 0 0 0 0,0 1 0 0 0,0 2-4 0 0,0 0-1 0 0,-1 0 0 0 0,1 0 1 0 0,-1-1-1 0 0,0 1 0 0 0,1 0 1 0 0,-1 0-1 0 0,-1 0 0 0 0,1-1 1 0 0,-2 4-1 0 0,-19 29-10 0 0,-1 0 0 0 0,-29 32 0 0 0,8-12-72 0 0,-90 114-56 0 0,49-66 148 0 0,-101 131 51 0 0,-15 32-42 0 0,195-258-11 0 0,-13 19 0 0 0,-22 39 0 0 0,38-58 3 0 0,5-6 5 0 0,11-6 16 0 0,16-16-6 0 0,57-58-542 0 0,100-115-1 0 0,-84 82 505 0 0,-22 26 6 0 0,40-43 142 0 0,-89 100 99 0 0,0 0 1 0 0,43-27-1 0 0,-70 52-200 0 0,21-12 73 0 0,-23 14-89 0 0,0 0 0 0 0,-1 1 0 0 0,1-1 0 0 0,0 0-1 0 0,0 1 1 0 0,0 0 0 0 0,0-1 0 0 0,0 1 0 0 0,0 0 0 0 0,0 0-1 0 0,-1 0 1 0 0,4 0 0 0 0,-4 0-8 0 0,-1 0 0 0 0,1 1-1 0 0,-1-1 1 0 0,1 0 0 0 0,-1 0-1 0 0,1 1 1 0 0,0-1 0 0 0,-1 0-1 0 0,1 1 1 0 0,-1-1 0 0 0,1 0-1 0 0,-1 1 1 0 0,0-1 0 0 0,1 1 0 0 0,-1-1-1 0 0,1 1 1 0 0,-1-1 0 0 0,0 1-1 0 0,0-1 1 0 0,1 1 0 0 0,-1-1-1 0 0,0 1 1 0 0,0-1 0 0 0,1 1-1 0 0,-1 0 1 0 0,0-1 0 0 0,0 1-1 0 0,0-1 1 0 0,0 1 0 0 0,0 0 0 0 0,0-1-1 0 0,0 2 1 0 0,-4 20 32 0 0,4-21-34 0 0,-10 31 37 0 0,-1 1 0 0 0,-20 36 0 0 0,-37 62 55 0 0,39-78-65 0 0,-107 205-116 0 0,118-224 88 0 0,9-17-4 0 0,0 0-1 0 0,-7 21 1 0 0,16-38 2 0 0,0 0 0 0 0,0 0 0 0 0,0 1 0 0 0,0-1 0 0 0,0 0 0 0 0,0 0 0 0 0,0 0 0 0 0,0 0 0 0 0,-1 0 0 0 0,1 1 0 0 0,0-1 0 0 0,0 0 0 0 0,0 0 0 0 0,0 0 0 0 0,0 0 0 0 0,0 0 0 0 0,0 1 0 0 0,0-1 0 0 0,0 0 0 0 0,0 0 0 0 0,0 0 0 0 0,0 0 0 0 0,0 0 0 0 0,0 1 0 0 0,1-1 0 0 0,-1 0 0 0 0,0 0-1 0 0,0 0 1 0 0,0 0 0 0 0,0 0 0 0 0,0 1 0 0 0,0-1 0 0 0,0 0 0 0 0,0 0 0 0 0,0 0 0 0 0,0 0 0 0 0,1 0 0 0 0,-1 0 0 0 0,0 0 0 0 0,0 1 0 0 0,0-1 0 0 0,0 0 0 0 0,9-3-190 0 0,8-8-205 0 0,17-18 268 0 0,-2-2 0 0 0,-1-1 0 0 0,29-38 1 0 0,-23 26 34 0 0,155-189 160 0 0,-165 198 15 0 0,25-26 214 0 0,-44 54-120 0 0,-9 11 99 0 0,-10 12-83 0 0,-97 117-1759 0 0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1.839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34 380 4607 0 0,'-3'-3'204'0'0,"0"-1"0"0"0,1 0 1 0 0,-1 0-1 0 0,1 0 0 0 0,-1 0 0 0 0,1-1 0 0 0,1 1 0 0 0,-1 0 0 0 0,-1-6 0 0 0,0-1 796 0 0,1-1 1 0 0,-2-17 0 0 0,3 24-620 0 0,1-1-1 0 0,0 1 1 0 0,0-1 0 0 0,1 1-1 0 0,-1-1 1 0 0,1 1 0 0 0,0 0-1 0 0,0-1 1 0 0,1 1-1 0 0,0 0 1 0 0,4-9 0 0 0,-2 8-86 0 0,-1 0 1 0 0,2 1 0 0 0,-1 0 0 0 0,0 0-1 0 0,1 0 1 0 0,0 1 0 0 0,0 0 0 0 0,0-1-1 0 0,10-4 1 0 0,13-7 564 0 0,52-21 0 0 0,-52 25-613 0 0,23-11 72 0 0,1 3 0 0 0,84-22 0 0 0,-130 40-312 0 0,1 1-1 0 0,-1 0 1 0 0,0 1-1 0 0,0-1 1 0 0,8 2-1 0 0,-13-1-5 0 0,1 0 0 0 0,-1 0-1 0 0,0 0 1 0 0,0 0-1 0 0,1 1 1 0 0,-1-1 0 0 0,0 0-1 0 0,0 1 1 0 0,1-1 0 0 0,-1 1-1 0 0,0 0 1 0 0,0-1 0 0 0,0 1-1 0 0,0 0 1 0 0,0-1 0 0 0,0 1-1 0 0,0 0 1 0 0,0 0 0 0 0,0 0-1 0 0,0 0 1 0 0,0 0 0 0 0,-1 0-1 0 0,1 0 1 0 0,0 0 0 0 0,-1 0-1 0 0,1 1 1 0 0,-1-1 0 0 0,1 0-1 0 0,-1 0 1 0 0,0 1 0 0 0,1 1-1 0 0,-1 6-39 0 0,0 1 1 0 0,-1-1-1 0 0,0 1 0 0 0,-1 0 0 0 0,0-1 0 0 0,0 0 0 0 0,-1 1 1 0 0,-5 11-1 0 0,4-12 12 0 0,-13 35-33 0 0,-2-1-1 0 0,-2 0 1 0 0,-51 76-1 0 0,-101 106-192 0 0,126-166 236 0 0,13-17 17 0 0,3 1 0 0 0,-28 48 0 0 0,52-79 0 0 0,5-9 0 0 0,0-1 0 0 0,0 1 0 0 0,1 0 0 0 0,-1 0 0 0 0,1-1 0 0 0,0 1 0 0 0,0 0 0 0 0,0 0 0 0 0,0 0 0 0 0,0 1 0 0 0,0 2 0 0 0,1-5 1 0 0,0-1-1 0 0,0 0 1 0 0,0 1 0 0 0,0-1-1 0 0,0 0 1 0 0,1 1-1 0 0,-1-1 1 0 0,0 0-1 0 0,0 1 1 0 0,0-1 0 0 0,0 0-1 0 0,0 0 1 0 0,0 1-1 0 0,1-1 1 0 0,-1 0 0 0 0,0 1-1 0 0,0-1 1 0 0,0 0-1 0 0,1 0 1 0 0,-1 1 0 0 0,0-1-1 0 0,0 0 1 0 0,1 0-1 0 0,-1 0 1 0 0,0 1-1 0 0,0-1 1 0 0,1 0 0 0 0,-1 0-1 0 0,0 0 1 0 0,1 0-1 0 0,-1 0 1 0 0,0 0 0 0 0,1 0-1 0 0,-1 0 1 0 0,16-2 46 0 0,-12 1-31 0 0,0 0-1 0 0,0-1 0 0 0,0 0 1 0 0,0 0-1 0 0,7-5 0 0 0,8-10 40 0 0,93-90 476 0 0,-12-2-255 0 0,26-30-103 0 0,-104 115-62 0 0,1 1 0 0 0,1 1 0 0 0,48-35 0 0 0,-69 55-106 0 0,2-1-2 0 0,0-1 0 0 0,1 1 1 0 0,0 0-1 0 0,6-2 0 0 0,-11 4-3 0 0,0 1 0 0 0,-1 0 0 0 0,1-1 0 0 0,0 1 0 0 0,0 0 0 0 0,0 0 0 0 0,-1 0 0 0 0,1-1 0 0 0,0 1-1 0 0,0 0 1 0 0,0 0 0 0 0,-1 0 0 0 0,1 1 0 0 0,0-1 0 0 0,0 0 0 0 0,0 0 0 0 0,-1 0 0 0 0,1 0-1 0 0,0 1 1 0 0,0-1 0 0 0,-1 0 0 0 0,1 1 0 0 0,0-1 0 0 0,0 1 0 0 0,-1-1 0 0 0,1 1 0 0 0,-1-1-1 0 0,1 1 1 0 0,0-1 0 0 0,-1 1 0 0 0,1 0 0 0 0,-1-1 0 0 0,1 1 0 0 0,-1 0 0 0 0,1-1 0 0 0,-1 1 0 0 0,0 0-1 0 0,1 0 1 0 0,-1 0 0 0 0,1 5 17 0 0,0 0 0 0 0,0 1-1 0 0,-1-1 1 0 0,0 0 0 0 0,0 0 0 0 0,0 0-1 0 0,-1 0 1 0 0,0 0 0 0 0,0 0 0 0 0,-1 0-1 0 0,-4 11 1 0 0,0 5 38 0 0,-15 49 73 0 0,-59 132 0 0 0,50-142-128 0 0,-42 61 0 0 0,57-98 0 0 0,7-11 1 0 0,-1-1-1 0 0,-12 15 1 0 0,18-23-15 0 0,-1 0 0 0 0,1-1 1 0 0,-1 0-1 0 0,1 0 0 0 0,-1 0 1 0 0,0 0-1 0 0,0-1 0 0 0,0 1 1 0 0,-1-1-1 0 0,1 0 0 0 0,-6 1 1 0 0,9-2 7 0 0,0-1 0 0 0,1 0 0 0 0,-1 0 1 0 0,0 0-1 0 0,0 0 0 0 0,1 0 0 0 0,-1 0 1 0 0,0 0-1 0 0,0 0 0 0 0,1 0 0 0 0,-1 0 1 0 0,0 0-1 0 0,0 0 0 0 0,1 0 0 0 0,-1-1 1 0 0,0 1-1 0 0,1 0 0 0 0,-1-1 0 0 0,0 1 1 0 0,1 0-1 0 0,-1-1 0 0 0,0 1 0 0 0,0-2 1 0 0,0 1-34 0 0,0 0 0 0 0,1 0 0 0 0,-1 0 1 0 0,0 0-1 0 0,1-1 0 0 0,-1 1 0 0 0,1 0 0 0 0,-1 0 1 0 0,1-1-1 0 0,0 1 0 0 0,-1 0 0 0 0,1-3 1 0 0,0 0-147 0 0,0 1 1 0 0,0-1 0 0 0,0 0-1 0 0,0 0 1 0 0,1 1 0 0 0,0-1-1 0 0,-1 0 1 0 0,1 1 0 0 0,3-6-1 0 0,3-2-727 0 0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3.13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282 384 5983 0 0,'-85'19'1798'0'0,"-62"10"2462"0"0,143-28-4002 0 0,0-1 0 0 0,0 1 1 0 0,0-1-1 0 0,0 0 0 0 0,-1 0 1 0 0,1-1-1 0 0,-5 0 0 0 0,8 0-200 0 0,1 1-1 0 0,-1 0 1 0 0,0 0-1 0 0,1 0 1 0 0,-1-1-1 0 0,1 1 1 0 0,-1 0-1 0 0,1-1 1 0 0,-1 1-1 0 0,0-1 1 0 0,1 0 57 0 0,-1 1-58 0 0,1-1 1 0 0,-1 1 0 0 0,1-1-1 0 0,0 1 1 0 0,-1-1-1 0 0,1 1 1 0 0,-1-2-1 0 0,1 1 10 0 0,0 0 1 0 0,0 0-1 0 0,0-1 0 0 0,0 1 1 0 0,0 0-1 0 0,0 0 0 0 0,0-1 1 0 0,0 1-1 0 0,1 0 1 0 0,-1 0-1 0 0,0 0 0 0 0,1 0 1 0 0,-1-1-1 0 0,1 1 0 0 0,0-1 1 0 0,5-8 113 0 0,0 0 0 0 0,1 1 1 0 0,0 0-1 0 0,0 0 1 0 0,1 0-1 0 0,0 1 0 0 0,12-9 1 0 0,69-46 463 0 0,-86 61-628 0 0,71-44 191 0 0,2 3 1 0 0,2 3-1 0 0,2 4 1 0 0,87-27 0 0 0,-93 42-198 0 0,-64 19-11 0 0,0 0 0 0 0,0 1 0 0 0,0 0-1 0 0,0 1 1 0 0,13 0 0 0 0,-22 0-1 0 0,-1 0-1 0 0,1 0 1 0 0,0 0-1 0 0,0 0 1 0 0,0 0-1 0 0,0 1 1 0 0,0-1-1 0 0,0 0 1 0 0,0 0-1 0 0,0 0 1 0 0,-1 1-1 0 0,1-1 1 0 0,0 1 0 0 0,0-1-1 0 0,0 0 1 0 0,-1 1-1 0 0,1 0 1 0 0,0-1-1 0 0,-1 1 1 0 0,1-1-1 0 0,0 1 1 0 0,-1 0-1 0 0,1-1 1 0 0,-1 1-1 0 0,1 0 1 0 0,-1 0-1 0 0,1-1 1 0 0,-1 1-1 0 0,1 0 1 0 0,-1 0-1 0 0,0 0 1 0 0,1 0-1 0 0,-1 0 1 0 0,0-1 0 0 0,0 3-1 0 0,0 0-18 0 0,-1 0-1 0 0,1 1 1 0 0,-1-1 0 0 0,0 0-1 0 0,0 0 1 0 0,-1 0 0 0 0,1 0 0 0 0,-3 5-1 0 0,-9 11-83 0 0,0-1 0 0 0,-1 0 0 0 0,-28 27 0 0 0,26-29 108 0 0,-142 141 156 0 0,123-121-83 0 0,-109 111 205 0 0,105-102-211 0 0,-49 70-1 0 0,66-83-22 0 0,-18 27-34 0 0,36-51-15 0 0,-1 0 1 0 0,1 0 0 0 0,1 1 0 0 0,0-1-1 0 0,-3 14 1 0 0,5-22 0 0 0,1 1 0 0 0,0-1 0 0 0,0 1 0 0 0,0-1 0 0 0,0 1 0 0 0,0-1 0 0 0,0 1 0 0 0,0-1 0 0 0,0 1 0 0 0,0-1 0 0 0,0 1 0 0 0,0-1 0 0 0,0 1 0 0 0,0-1 0 0 0,0 1 0 0 0,0-1 0 0 0,0 1 0 0 0,1-1 0 0 0,-1 1 0 0 0,0-1 0 0 0,0 1 0 0 0,1-1 0 0 0,-1 0 0 0 0,0 1 0 0 0,1-1 0 0 0,-1 1 0 0 0,0-1 0 0 0,1 0 0 0 0,-1 1 0 0 0,0-1 0 0 0,1 0 0 0 0,-1 1 0 0 0,1-1 0 0 0,-1 0 0 0 0,1 0 0 0 0,-1 0 0 0 0,0 1 0 0 0,1-1 0 0 0,-1 0 0 0 0,1 0 0 0 0,-1 0 0 0 0,1 0 0 0 0,-1 0 0 0 0,1 0 0 0 0,-1 0 0 0 0,1 0 0 0 0,-1 0 0 0 0,1 0 0 0 0,-1 0 0 0 0,1 0 0 0 0,-1 0 0 0 0,1 0 0 0 0,-1-1 0 0 0,2 1 0 0 0,3-1 0 0 0,0-1 0 0 0,0 0 0 0 0,0 0 0 0 0,4-2 0 0 0,163-95 260 0 0,-106 59-250 0 0,101-46 0 0 0,-158 82-3 0 0,-1 0-1 0 0,1 1 0 0 0,1 1 1 0 0,-1-1-1 0 0,0 2 1 0 0,12-2-1 0 0,-19 3-1 0 0,0 0 1 0 0,0 0 0 0 0,0 0-1 0 0,0 0 1 0 0,0 0-1 0 0,0 0 1 0 0,0 1-1 0 0,0-1 1 0 0,0 1 0 0 0,0-1-1 0 0,0 1 1 0 0,0 0-1 0 0,0 0 1 0 0,-1 0 0 0 0,1 0-1 0 0,0 0 1 0 0,-1 0-1 0 0,1 1 1 0 0,-1-1-1 0 0,1 0 1 0 0,-1 1 0 0 0,1-1-1 0 0,-1 1 1 0 0,0 0-1 0 0,0-1 1 0 0,0 1-1 0 0,0 0 1 0 0,0 0 0 0 0,0-1-1 0 0,0 1 1 0 0,-1 0-1 0 0,1 0 1 0 0,-1 0-1 0 0,1 0 1 0 0,-1 3 0 0 0,1 5 4 0 0,0 0 0 0 0,-1 1 0 0 0,-1-1 0 0 0,1 0 0 0 0,-2 0 0 0 0,1 0 1 0 0,-5 14-1 0 0,-26 68 115 0 0,24-73-71 0 0,-37 80 176 0 0,11-29-99 0 0,-37 80-35 0 0,-11 24-35 0 0,72-148-61 0 0,0 1 0 0 0,1 0 0 0 0,2 0 0 0 0,-6 45 0 0 0,13-69 0 0 0,-1 0 0 0 0,1 0 0 0 0,1-1 0 0 0,-1 1 0 0 0,0 0 0 0 0,1 0 0 0 0,0 5 0 0 0,0-7 0 0 0,-1-1 0 0 0,0 1 0 0 0,1 0 0 0 0,-1 0 0 0 0,1 0 0 0 0,-1-1 0 0 0,1 1 0 0 0,-1 0 0 0 0,1-1 0 0 0,-1 1 0 0 0,1 0 0 0 0,0-1 0 0 0,-1 1 0 0 0,1-1 0 0 0,0 1 0 0 0,0-1 0 0 0,0 1 0 0 0,-1-1 0 0 0,1 0 0 0 0,0 1 0 0 0,0-1 0 0 0,0 0 0 0 0,0 0 0 0 0,-1 0 0 0 0,1 1 0 0 0,0-1 0 0 0,0 0 0 0 0,1 0 0 0 0,5-1-7 0 0,0 0-1 0 0,0 0 1 0 0,0 0-1 0 0,-1 0 1 0 0,1-1-1 0 0,0-1 0 0 0,-1 1 1 0 0,8-4-1 0 0,49-32-121 0 0,-45 27 110 0 0,228-165-365 0 0,-172 118-264 0 0,132-79 0 0 0,-202 135 381 0 0,0 0 0 0 0,0 0 0 0 0,0 0 0 0 0,0 0-1 0 0,0 1 1 0 0,0 0 0 0 0,5-1 0 0 0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4.25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236 375 5063 0 0,'-23'0'332'0'0,"-36"4"-1"0"0,54-2 303 0 0,-1-1-1 0 0,1 1 1 0 0,0 0-1 0 0,-6 3 1 0 0,-14 8 2023 0 0,-47 42 2542 0 0,73-55-5121 0 0,0 0 0 0 0,0 0 0 0 0,0 0 1 0 0,1 0-1 0 0,-1 0 0 0 0,0 0 0 0 0,0 0 0 0 0,0-1 0 0 0,1 1 0 0 0,-1 0 0 0 0,2-2 0 0 0,28-17 1055 0 0,53-42 0 0 0,21-33-245 0 0,-6 6-332 0 0,-55 51-352 0 0,14-12-37 0 0,79-52 0 0 0,-136 100-171 0 0,0 0 0 0 0,0 1 1 0 0,0-1-1 0 0,0 1 0 0 0,0-1 0 0 0,0 1 0 0 0,0-1 0 0 0,0 1 1 0 0,0 0-1 0 0,0-1 0 0 0,0 1 0 0 0,0 0 0 0 0,0 0 0 0 0,0 0 1 0 0,0 0-1 0 0,0-1 0 0 0,0 2 0 0 0,0-1 0 0 0,0 0 0 0 0,0 0 1 0 0,0 0-1 0 0,2 1 0 0 0,-2 0-9 0 0,-1-1 1 0 0,1 1-1 0 0,0 0 1 0 0,-1 0-1 0 0,1 0 1 0 0,-1-1-1 0 0,1 1 1 0 0,-1 0-1 0 0,1 0 1 0 0,-1 0 0 0 0,0 0-1 0 0,0 0 1 0 0,1 0-1 0 0,-1 0 1 0 0,0 0-1 0 0,0 0 1 0 0,0 0-1 0 0,0 0 1 0 0,0 0-1 0 0,0 0 1 0 0,0 0-1 0 0,0 0 1 0 0,-1 2-1 0 0,0 5-51 0 0,-1 0 0 0 0,0 0 0 0 0,-1-1 1 0 0,0 1-1 0 0,0-1 0 0 0,-4 7 0 0 0,-28 44-89 0 0,33-56 152 0 0,-63 91-66 0 0,-18 29 61 0 0,-15 34 209 0 0,-135 240 96 0 0,215-358-299 0 0,2 1 0 0 0,2 0 0 0 0,1 1 0 0 0,-13 70 0 0 0,25-104 0 0 0,-3 22 0 0 0,4-27 0 0 0,0 1 0 0 0,0-1 0 0 0,0 0 0 0 0,0 1 0 0 0,0-1 0 0 0,0 0 0 0 0,0 1 0 0 0,1-1 0 0 0,-1 0 0 0 0,0 0 0 0 0,1 1 0 0 0,-1-1 0 0 0,1 0 0 0 0,-1 0 0 0 0,2 2 0 0 0,-2-3-1 0 0,1 0-1 0 0,-1 0 1 0 0,0 1-1 0 0,1-1 0 0 0,-1 0 1 0 0,0 0-1 0 0,0 0 1 0 0,1 0-1 0 0,-1 0 1 0 0,0 0-1 0 0,1 0 1 0 0,-1 0-1 0 0,0 0 0 0 0,0 0 1 0 0,1 0-1 0 0,-1 0 1 0 0,0 0-1 0 0,1 0 1 0 0,-1 0-1 0 0,0 0 1 0 0,1 0-1 0 0,-1 0 1 0 0,0-1-1 0 0,0 1 0 0 0,1 0 1 0 0,-1 0-1 0 0,0 0 1 0 0,0 0-1 0 0,1-1 1 0 0,-1 1-1 0 0,0 0 1 0 0,0 0-1 0 0,0 0 0 0 0,1-1 1 0 0,-1 1-1 0 0,0 0 1 0 0,0-1-1 0 0,8-11-37 0 0,-6 10 25 0 0,47-66-514 0 0,13-17 408 0 0,78-83 0 0 0,-90 113 430 0 0,2 2-1 0 0,67-52 0 0 0,-109 97-198 0 0,18-14 134 0 0,-25 21-218 0 0,-1-1-1 0 0,0 1 1 0 0,0 0 0 0 0,1 0-1 0 0,-1 0 1 0 0,0 0-1 0 0,1 0 1 0 0,-1 1-1 0 0,1-1 1 0 0,3 0-1 0 0,-5 1-18 0 0,0 0 0 0 0,0 1-1 0 0,-1-1 1 0 0,1 0 0 0 0,0 1-1 0 0,0-1 1 0 0,0 0 0 0 0,-1 1-1 0 0,1-1 1 0 0,0 1 0 0 0,0-1-1 0 0,-1 1 1 0 0,1-1 0 0 0,-1 1-1 0 0,1 0 1 0 0,0-1 0 0 0,-1 1-1 0 0,1 0 1 0 0,-1-1 0 0 0,1 1-1 0 0,-1 0 1 0 0,0 0 0 0 0,1-1-1 0 0,-1 1 1 0 0,0 0 0 0 0,1 0-1 0 0,-1 0 1 0 0,0 0 0 0 0,0-1-1 0 0,0 2 1 0 0,1 3 12 0 0,0 0-1 0 0,-1-1 1 0 0,0 1 0 0 0,0 7-1 0 0,-3 16 13 0 0,-2-1-1 0 0,-1 1 1 0 0,-11 34-1 0 0,-36 79 52 0 0,51-136-81 0 0,-119 285 51 0 0,58-122-311 0 0,40-103 172 0 0,4-6-178 0 0,19-59 261 0 0,0 0 0 0 0,-1 0 0 0 0,1 0 0 0 0,0 1 0 0 0,0-1 0 0 0,0 0 0 0 0,0 0 0 0 0,0 0 0 0 0,0 0 0 0 0,0 0 0 0 0,0 0 0 0 0,0 0 0 0 0,0 1 0 0 0,0-1 0 0 0,0 0 0 0 0,0 0 0 0 0,0 0-1 0 0,0 0 1 0 0,0 0 0 0 0,0 0 0 0 0,0 1 0 0 0,0-1 0 0 0,0 0 0 0 0,0 0 0 0 0,0 0 0 0 0,0 0 0 0 0,0 0 0 0 0,0 0 0 0 0,0 0 0 0 0,0 1 0 0 0,0-1 0 0 0,0 0 0 0 0,0 0 0 0 0,1 0 0 0 0,-1 0 0 0 0,0 0 0 0 0,0 0 0 0 0,0 0 0 0 0,0 0 0 0 0,0 0 0 0 0,0 0 0 0 0,0 1-1 0 0,0-1 1 0 0,1 0 0 0 0,-1 0 0 0 0,0 0 0 0 0,0 0 0 0 0,0 0 0 0 0,7-4-111 0 0,8-11-15 0 0,-1-2 56 0 0,1 0 1 0 0,24-21-1 0 0,-8 9 63 0 0,-3 1-5 0 0,0 2 0 0 0,2 2 0 0 0,40-26 0 0 0,-67 48-18 0 0,29-18-822 0 0,2 1 0 0 0,37-15 1 0 0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5.16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287 333 6911 0 0,'-22'3'369'0'0,"-8"1"58"0"0,0 1 0 0 0,-30 10 0 0 0,21-1 2941 0 0,22-8-2423 0 0,1 0 1 0 0,-1-1 0 0 0,-25 4-1 0 0,41-9-889 0 0,0 1 0 0 0,1-1 0 0 0,-1 0-1 0 0,1 0 1 0 0,-1 0 0 0 0,0 0 0 0 0,1 0 0 0 0,-1 0-1 0 0,0 0 1 0 0,1 0 0 0 0,-1 0 0 0 0,0 0-1 0 0,1-1 1 0 0,-1 1 0 0 0,1 0 0 0 0,-1 0 0 0 0,1-1-1 0 0,-1 1 1 0 0,0-1 0 0 0,1 1-19 0 0,0 0 0 0 0,-1 0 1 0 0,1-1-1 0 0,0 1 0 0 0,0 0 0 0 0,0-1 1 0 0,0 1-1 0 0,0 0 0 0 0,0-1 0 0 0,0 1 1 0 0,0 0-1 0 0,0-1 0 0 0,0 1 0 0 0,0 0 1 0 0,2-3 297 0 0,-2 2-298 0 0,19-19 991 0 0,265-197 945 0 0,-246 190-1808 0 0,2 1 0 0 0,0 3 0 0 0,86-36 0 0 0,-77 44-143 0 0,-44 14-22 0 0,-1 1-1 0 0,1-1 1 0 0,0 1 0 0 0,-1 0 0 0 0,1 0 0 0 0,0 0 0 0 0,-1 0-1 0 0,9 2 1 0 0,-12-1-4 0 0,0 0 1 0 0,0-1-1 0 0,0 1 0 0 0,0 0 1 0 0,0-1-1 0 0,0 1 0 0 0,0 0 0 0 0,0 0 1 0 0,0 0-1 0 0,0 0 0 0 0,-1 0 1 0 0,1 0-1 0 0,0 0 0 0 0,0 0 1 0 0,-1 0-1 0 0,1 0 0 0 0,-1 0 0 0 0,1 1 1 0 0,-1-1-1 0 0,0 0 0 0 0,1 0 1 0 0,-1 1-1 0 0,0-1 0 0 0,0 0 0 0 0,0 0 1 0 0,0 2-1 0 0,1 4-18 0 0,-1-1-1 0 0,-1 1 1 0 0,1-1 0 0 0,-2 7-1 0 0,-3 9-13 0 0,-1-1 0 0 0,-1 0 1 0 0,-1 0-1 0 0,-15 30 0 0 0,-52 76-130 0 0,66-113 163 0 0,-98 146 43 0 0,39-60-2 0 0,8-13 25 0 0,-80 129 108 0 0,108-162-136 0 0,14-24-4 0 0,0 0 0 0 0,3 1 1 0 0,-14 34-1 0 0,29-64-31 0 0,-1 0 0 0 0,1-1 0 0 0,0 1 0 0 0,-1 0 0 0 0,1 0 0 0 0,0 0 0 0 0,0-1 0 0 0,-1 1 0 0 0,1 0 0 0 0,0 0 0 0 0,0 0 0 0 0,0 0 0 0 0,0-1 0 0 0,0 1 0 0 0,0 0 0 0 0,0 0 0 0 0,0 0-1 0 0,1 0 1 0 0,-1-1 0 0 0,0 1 0 0 0,0 0 0 0 0,1 0 0 0 0,-1-1 0 0 0,0 1 0 0 0,2 1 0 0 0,-1-1 1 0 0,0-1 0 0 0,0 0-1 0 0,0 0 1 0 0,0 1 0 0 0,0-1 0 0 0,0 0-1 0 0,0 0 1 0 0,1 0 0 0 0,-1 0-1 0 0,0 0 1 0 0,0-1 0 0 0,0 1 0 0 0,0 0-1 0 0,0 0 1 0 0,0-1 0 0 0,0 1-1 0 0,2-2 1 0 0,8-3 7 0 0,-1 0 0 0 0,1-1 0 0 0,-1-1 0 0 0,-1 0 0 0 0,1 0 0 0 0,10-11 0 0 0,-1 1-4 0 0,186-174-66 0 0,-10-13 233 0 0,-176 184-144 0 0,41-48 18 0 0,-24 27-12 0 0,2 1 0 0 0,68-55 0 0 0,-105 93-27 0 0,1 1 0 0 0,-1 0 0 0 0,1 0-1 0 0,0 0 1 0 0,0 1 0 0 0,-1-1 0 0 0,1 0 0 0 0,0 1 0 0 0,0-1-1 0 0,3 0 1 0 0,-4 1-4 0 0,-1 0 0 0 0,0 0-1 0 0,1 0 1 0 0,-1 0 0 0 0,0 0 0 0 0,1 0-1 0 0,-1 0 1 0 0,0 0 0 0 0,1 0 0 0 0,-1 0 0 0 0,0 1-1 0 0,1-1 1 0 0,-1 0 0 0 0,0 0 0 0 0,0 0-1 0 0,1 0 1 0 0,-1 1 0 0 0,0-1 0 0 0,0 0-1 0 0,1 0 1 0 0,-1 1 0 0 0,0-1 0 0 0,0 0-1 0 0,1 1 1 0 0,-1 0 0 0 0,0-1-1 0 0,0 1 0 0 0,1 0 1 0 0,-1 0-1 0 0,0 0 0 0 0,0 0 1 0 0,0-1-1 0 0,0 1 0 0 0,0 0 1 0 0,0 0-1 0 0,0 0 0 0 0,0 0 1 0 0,-1-1-1 0 0,1 2 0 0 0,-7 18 86 0 0,0-1 0 0 0,-1 0 0 0 0,-1-1-1 0 0,-17 26 1 0 0,-2 5 92 0 0,-84 147 151 0 0,-2 5-136 0 0,-6 21-587 0 0,115-212 222 0 0,0 1 0 0 0,1-1 0 0 0,0 1-1 0 0,-4 19 1 0 0,8-30 154 0 0,-1 1-1 0 0,1-1 1 0 0,0 1-1 0 0,0-1 1 0 0,0 1-1 0 0,0-1 1 0 0,0 1-1 0 0,0 0 1 0 0,0-1-1 0 0,0 1 1 0 0,0-1-1 0 0,0 1 0 0 0,0-1 1 0 0,0 1-1 0 0,1-1 1 0 0,-1 1-1 0 0,0-1 1 0 0,0 1-1 0 0,0-1 1 0 0,1 1-1 0 0,-1-1 1 0 0,0 1-1 0 0,1-1 1 0 0,-1 0-1 0 0,0 1 1 0 0,1-1-1 0 0,-1 1 1 0 0,0-1-1 0 0,1 0 1 0 0,-1 1-1 0 0,1-1 1 0 0,-1 0-1 0 0,1 0 1 0 0,-1 1-1 0 0,1-1 1 0 0,-1 0-1 0 0,1 0 1 0 0,-1 0-1 0 0,1 0 1 0 0,-1 1-1 0 0,1-1 1 0 0,-1 0-1 0 0,1 0 1 0 0,-1 0-1 0 0,1 0 0 0 0,0 0 1 0 0,0-1-1 0 0,3 1-118 0 0,0 0-1 0 0,1-1 0 0 0,-1 0 0 0 0,6-2 0 0 0,-9 3 128 0 0,12-5-341 0 0,-1 0 1 0 0,0-1-1 0 0,23-15 1 0 0,1-1 11 0 0,-27 17 317 0 0,97-48 253 0 0,-88 46 97 0 0,0 0 0 0 0,1 1 0 0 0,0 1 0 0 0,20-3 0 0 0,-26 6-174 0 0,-2 0-45 0 0,1 1-1 0 0,13-5 0 0 0,-21 4-99 0 0,0 0 0 0 0,0 1-1 0 0,0-1 1 0 0,0-1-1 0 0,0 1 1 0 0,0-1 0 0 0,-1 1-1 0 0,1-1 1 0 0,3-3 0 0 0,3-4-6 0 0,1 2 0 0 0,17-13 0 0 0,-2 4-42 0 0,-19 12-156 0 0,-3 2-96 0 0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19.69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306 189 2303 0 0,'-27'17'350'0'0,"12"-8"574"0"0,-20 16 0 0 0,-53 56 1632 0 0,67-61-1313 0 0,0 1 0 0 0,2 1-1 0 0,1 0 1 0 0,-43 55 3453 0 0,66-89-3877 0 0,5 1-136 0 0,0-2-447 0 0,154-181 468 0 0,-131 159-625 0 0,2 2 0 0 0,1 2 0 0 0,1 1 0 0 0,2 1 0 0 0,1 3 0 0 0,50-25 0 0 0,-84 48-79 0 0,0 0 0 0 0,0 1 0 0 0,0-1 0 0 0,1 1 0 0 0,-1 1 0 0 0,12-2 0 0 0,-16 3 0 0 0,-1 0 0 0 0,0 0 0 0 0,1 0 0 0 0,-1 0 0 0 0,0 0 0 0 0,1 0 0 0 0,-1 0 0 0 0,0 1 0 0 0,1-1 0 0 0,-1 1 0 0 0,0-1 0 0 0,0 1 0 0 0,1-1 0 0 0,-1 1 0 0 0,0 0 0 0 0,2 1 0 0 0,-2-1 0 0 0,-1 0 0 0 0,1 0 0 0 0,0 0 0 0 0,0 1 0 0 0,-1-1 0 0 0,1 0 0 0 0,-1 1 0 0 0,1-1 0 0 0,-1 1 0 0 0,1-1 0 0 0,-1 0 0 0 0,0 1 0 0 0,0-1 0 0 0,0 1 0 0 0,1-1 0 0 0,-1 1 0 0 0,-1-1 0 0 0,1 4 0 0 0,-2 6 0 0 0,0 1 0 0 0,-1 0 0 0 0,0-1 0 0 0,-1 0 0 0 0,0 1 0 0 0,-9 14 0 0 0,-41 64 0 0 0,38-65 0 0 0,-295 507 0 0 0,282-477-32 0 0,11-20-47 0 0,-20 49 1 0 0,37-82 71 0 0,0 0 0 0 0,0 0 1 0 0,1 0-1 0 0,-1 0 0 0 0,1 0 0 0 0,0 0 1 0 0,-1 0-1 0 0,1 1 0 0 0,0-1 0 0 0,0 0 1 0 0,1 0-1 0 0,-1 0 0 0 0,0 1 1 0 0,2 2-1 0 0,-2-4 1 0 0,1 0-1 0 0,-1 0 1 0 0,1-1 0 0 0,0 1 0 0 0,-1 0-1 0 0,1 0 1 0 0,0-1 0 0 0,0 1 0 0 0,-1 0-1 0 0,1-1 1 0 0,0 1 0 0 0,0-1 0 0 0,0 1-1 0 0,0-1 1 0 0,0 0 0 0 0,0 1 0 0 0,0-1-1 0 0,0 0 1 0 0,0 1 0 0 0,0-1 0 0 0,0 0-1 0 0,0 0 1 0 0,0 0 0 0 0,0 0 0 0 0,0 0 0 0 0,0 0-1 0 0,0 0 1 0 0,0-1 0 0 0,0 1 0 0 0,0 0-1 0 0,0 0 1 0 0,0-1 0 0 0,1 0 0 0 0,10-4-41 0 0,-1 0 1 0 0,0-1 0 0 0,0-1-1 0 0,0 0 1 0 0,0 0 0 0 0,10-10 0 0 0,-15 11 24 0 0,171-149-306 0 0,-102 87 211 0 0,-7 13 105 0 0,-5 6 13 0 0,-21 11 10 0 0,46-39 1 0 0,-72 64 55 0 0,2 1 0 0 0,-1 1 0 0 0,31-14 0 0 0,-47 24-57 0 0,0 1 1 0 0,0-1-1 0 0,0 1 1 0 0,0 0 0 0 0,0-1-1 0 0,0 1 1 0 0,0 0-1 0 0,0-1 1 0 0,0 1-1 0 0,0 0 1 0 0,0 0-1 0 0,0 0 1 0 0,0 0-1 0 0,0 0 1 0 0,0 0 0 0 0,0 0-1 0 0,0 0 1 0 0,0 1-1 0 0,0-1 1 0 0,0 0-1 0 0,0 0 1 0 0,0 1-1 0 0,0-1 1 0 0,0 1-1 0 0,0-1 1 0 0,0 1-1 0 0,0 0 1 0 0,0-1 0 0 0,0 1-1 0 0,-1 0 1 0 0,1-1-1 0 0,0 1 1 0 0,0 0-1 0 0,-1 0 1 0 0,1 0-1 0 0,-1 0 1 0 0,1-1-1 0 0,-1 1 1 0 0,1 0 0 0 0,-1 0-1 0 0,1 0 1 0 0,-1 0-1 0 0,0 0 1 0 0,0 0-1 0 0,1 0 1 0 0,-1 3-1 0 0,1 2 5 0 0,0 0 1 0 0,-1 0-1 0 0,0 1 0 0 0,0-1 0 0 0,0 0 0 0 0,-3 13 0 0 0,-2 2 11 0 0,-2 0 1 0 0,0 0-1 0 0,-14 27 0 0 0,-36 58 214 0 0,50-94-221 0 0,1-3-11 0 0,-145 268 448 0 0,134-241-526 0 0,-23 71 0 0 0,39-104 69 0 0,0 0 1 0 0,1 0-1 0 0,-1 1 0 0 0,1-1 1 0 0,-1 0-1 0 0,1 1 0 0 0,0-1 0 0 0,0 0 1 0 0,1 1-1 0 0,0 2 0 0 0,-1-5 0 0 0,0 0-1 0 0,0 0 1 0 0,1-1-1 0 0,-1 1 0 0 0,0 0 1 0 0,1 0-1 0 0,-1-1 1 0 0,1 1-1 0 0,-1 0 0 0 0,1-1 1 0 0,-1 1-1 0 0,1-1 1 0 0,-1 1-1 0 0,1-1 1 0 0,0 1-1 0 0,-1-1 0 0 0,1 1 1 0 0,1 0-1 0 0,-1-1-6 0 0,0 1 0 0 0,1-1 1 0 0,-1 0-1 0 0,0 0 0 0 0,0 0 0 0 0,1 0 0 0 0,-1 0 0 0 0,0 0 0 0 0,0 0 0 0 0,1 0 1 0 0,-1 0-1 0 0,0-1 0 0 0,0 1 0 0 0,1 0 0 0 0,1-2 0 0 0,8-3-62 0 0,0-1 0 0 0,0-1 0 0 0,0 0 0 0 0,11-10 0 0 0,-5 4-89 0 0,106-93-1447 0 0,-82 67-461 0 0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2:20.68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0 672 6447 0 0,'48'-49'4445'0'0,"35"-38"-2516"0"0,82-95-15 0 0,42-44-562 0 0,-182 202-991 0 0,34-27-1 0 0,-49 44-258 0 0,1-1 1 0 0,-1 1 0 0 0,2 1-1 0 0,-1 0 1 0 0,1 1-1 0 0,18-6 1 0 0,-29 10-92 0 0,0 1 1 0 0,0 0-1 0 0,0-1 0 0 0,1 1 1 0 0,-1 0-1 0 0,0 0 1 0 0,0 0-1 0 0,0-1 0 0 0,0 1 1 0 0,0 0-1 0 0,1 1 1 0 0,-1-1-1 0 0,0 0 0 0 0,0 0 1 0 0,0 0-1 0 0,0 1 1 0 0,0-1-1 0 0,0 1 0 0 0,0-1 1 0 0,0 1-1 0 0,0-1 1 0 0,2 2-1 0 0,-2-1 3 0 0,0 1 0 0 0,0-1 1 0 0,0 1-1 0 0,-1-1 0 0 0,1 1 0 0 0,0-1 0 0 0,-1 1 1 0 0,1 0-1 0 0,-1-1 0 0 0,0 1 0 0 0,1 0 0 0 0,-1-1 1 0 0,0 1-1 0 0,0 0 0 0 0,0 2 0 0 0,-1 4 28 0 0,0 1-1 0 0,0-1 1 0 0,0 1-1 0 0,-1-1 1 0 0,-4 12 0 0 0,-20 41 98 0 0,23-52-122 0 0,-249 471 278 0 0,218-421-288 0 0,-46 74-63 0 0,34-59-25 0 0,-60 128-1 0 0,103-196 76 0 0,2-2-9 0 0,-1-1 1 0 0,1 1-1 0 0,-1 0 1 0 0,0 6-1 0 0,2-10 12 0 0,0 1 1 0 0,0-1-1 0 0,0 0 0 0 0,0 1 1 0 0,0-1-1 0 0,0 0 1 0 0,0 1-1 0 0,0-1 0 0 0,0 0 1 0 0,0 1-1 0 0,0-1 1 0 0,0 0-1 0 0,0 1 0 0 0,0-1 1 0 0,0 0-1 0 0,1 0 1 0 0,-1 1-1 0 0,0-1 0 0 0,0 0 1 0 0,0 1-1 0 0,0-1 1 0 0,1 0-1 0 0,-1 0 1 0 0,1 1-1 0 0,-1-1 0 0 0,1 0 1 0 0,0 0-1 0 0,-1 1 1 0 0,1-1-1 0 0,0 0 0 0 0,-1 0 1 0 0,1 0-1 0 0,0 0 1 0 0,0 0-1 0 0,-1 0 1 0 0,1-1-1 0 0,0 1 0 0 0,-1 0 1 0 0,1 0-1 0 0,0 0 1 0 0,0-1-1 0 0,8-3-10 0 0,0-1-1 0 0,-1-1 0 0 0,1 1 0 0 0,-1-1 1 0 0,-1-1-1 0 0,14-13 0 0 0,-10 9 2 0 0,211-206-98 0 0,-16 21 373 0 0,-97 95-139 0 0,-94 87-112 0 0,-4 2 98 0 0,0 2 1 0 0,0 0-1 0 0,1 0 1 0 0,1 1-1 0 0,19-11 1 0 0,-31 19-92 0 0,0 1 0 0 0,0 0 0 0 0,-1-1 0 0 0,1 1 1 0 0,0 0-1 0 0,0-1 0 0 0,0 1 0 0 0,-1 0 1 0 0,1 0-1 0 0,0 0 0 0 0,0 0 0 0 0,0 0 1 0 0,0 0-1 0 0,-1 0 0 0 0,1 0 0 0 0,0 0 1 0 0,0 0-1 0 0,1 1 0 0 0,-2-1-6 0 0,1 0 0 0 0,-1 1 0 0 0,1-1 0 0 0,-1 1-1 0 0,0-1 1 0 0,1 0 0 0 0,-1 1 0 0 0,0-1 0 0 0,0 1 0 0 0,1-1 0 0 0,-1 1-1 0 0,0-1 1 0 0,0 1 0 0 0,1-1 0 0 0,-1 1 0 0 0,0-1 0 0 0,0 1 0 0 0,0-1-1 0 0,0 1 1 0 0,0-1 0 0 0,0 1 0 0 0,0 3 12 0 0,0 0 0 0 0,-1 0 0 0 0,1-1 0 0 0,-1 1-1 0 0,0 0 1 0 0,-2 5 0 0 0,-31 67 510 0 0,-44 75 0 0 0,28-59-560 0 0,-69 134-152 0 0,90-174 41 0 0,-9 22-82 0 0,33-63 105 0 0,0-1 0 0 0,2 1 0 0 0,-1 1 0 0 0,-3 20 0 0 0,7-31 85 0 0,0 0 0 0 0,0 1 0 0 0,-1-1 0 0 0,1 0 0 0 0,0 0-1 0 0,0 0 1 0 0,0 0 0 0 0,0 0 0 0 0,1 0 0 0 0,-1 1 0 0 0,0-1 0 0 0,0 0 0 0 0,1 0-1 0 0,-1 0 1 0 0,0 0 0 0 0,1 0 0 0 0,-1 0 0 0 0,1 0 0 0 0,0 0 0 0 0,-1 0-1 0 0,1 0 1 0 0,1 1 0 0 0,-1-1-7 0 0,0-1 0 0 0,0 1 0 0 0,1-1-1 0 0,-1 1 1 0 0,0-1 0 0 0,0 0 0 0 0,0 0-1 0 0,1 1 1 0 0,-1-1 0 0 0,0 0 0 0 0,0 0-1 0 0,1 0 1 0 0,-1 0 0 0 0,0-1 0 0 0,0 1 0 0 0,1 0-1 0 0,0-1 1 0 0,5-1-94 0 0,0-1 0 0 0,0 1 0 0 0,0-2 0 0 0,0 1 0 0 0,7-6 0 0 0,32-25-551 0 0,82-79 0 0 0,-38 30 864 0 0,112-111 1164 0 0,-193 184-1205 0 0,2-1 0 0 0,0 2 0 0 0,0-1 0 0 0,0 1 0 0 0,1 1 0 0 0,1 0 0 0 0,-1 1 0 0 0,16-7 0 0 0,-28 14-133 0 0,1 0-1 0 0,-1 0 0 0 0,1 0 1 0 0,-1-1-1 0 0,1 1 1 0 0,-1 0-1 0 0,1 0 1 0 0,-1 0-1 0 0,1 0 0 0 0,-1 0 1 0 0,1 0-1 0 0,-1 0 1 0 0,1 0-1 0 0,-1 0 0 0 0,1 0 1 0 0,-1 0-1 0 0,1 0 1 0 0,-1 0-1 0 0,1 0 1 0 0,-1 0-1 0 0,1 0 0 0 0,-1 0 1 0 0,1 1-1 0 0,-1-1 1 0 0,1 1-1 0 0,-1-1 1 0 0,1 1 1 0 0,-1-1-1 0 0,0 1 0 0 0,0-1 1 0 0,0 1-1 0 0,1 0 0 0 0,-1-1 1 0 0,0 1-1 0 0,0-1 0 0 0,0 1 1 0 0,0-1-1 0 0,0 1 0 0 0,0 0 1 0 0,0-1-1 0 0,0 1 0 0 0,0-1 1 0 0,-1 2-1 0 0,-10 26-1079 0 0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3:55.764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13778 2449 3679 0 0,'-3'-2'96'0'0,"1"1"-71"0"0,1 0 0 0 0,0 0 0 0 0,-1 0 0 0 0,1 0 0 0 0,-1 1 0 0 0,1-1 0 0 0,-1 0 0 0 0,1 1 0 0 0,-1-1 0 0 0,0 1 0 0 0,1-1-1 0 0,-4 1 1 0 0,-7-8 499 0 0,-4 0-174 0 0,12 6-85 0 0,1 0 0 0 0,-1 0 1 0 0,0 0-1 0 0,0 0 0 0 0,1 0 1 0 0,-1-1-1 0 0,1 0 0 0 0,0 0 1 0 0,-5-5 435 0 0,65 15 914 0 0,-54-7-1295 0 0,61 4 377 0 0,-11 0-264 0 0,316 30 2687 0 0,-339-28-2969 0 0,1 1-1 0 0,-1 2 0 0 0,-1 1 1 0 0,0 1-1 0 0,0 2 1 0 0,-1 0-1 0 0,-1 2 0 0 0,0 1 1 0 0,28 22-1 0 0,0 4-92 0 0,105 87 140 0 0,142 113-256 0 0,-229-188 52 0 0,-72-53 6 0 0,139 109 206 0 0,-111-85-131 0 0,-1 2 1 0 0,38 47-1 0 0,-21-17-41 0 0,61 82 74 0 0,-55-60-105 0 0,-4 2 1 0 0,65 149-1 0 0,-102-205-3 0 0,71 203 0 0 0,-52-106 0 0 0,9 29 0 0 0,-8 1 0 0 0,-11-43 0 0 0,-12-76 0 0 0,-2 0 0 0 0,-1 1 0 0 0,-2-1 0 0 0,-1 1 0 0 0,-1-1 0 0 0,-2 1 0 0 0,-2-1 0 0 0,-13 58 0 0 0,5-42 0 0 0,-1 3 0 0 0,-22 54 0 0 0,20-66 10 0 0,-37 81 44 0 0,11-43-22 0 0,-62 88 0 0 0,92-151-32 0 0,-1-1 0 0 0,0 0 0 0 0,-1-1 0 0 0,-15 12 0 0 0,-60 42 0 0 0,57-45 0 0 0,-34 22 0 0 0,-124 63 0 0 0,-80 13 64 0 0,-144 53 80 0 0,372-157-115 0 0,-1-1-1 0 0,0-3 1 0 0,-1-1 0 0 0,0-2-1 0 0,-1-2 1 0 0,-44 1-1 0 0,-398 4 516 0 0,292-15-416 0 0,144 1 32 0 0,-82-12-1 0 0,-46-22 95 0 0,82 16-139 0 0,-100-33 99 0 0,73 16-102 0 0,53 22-5 0 0,-1 2 1 0 0,-83-4-1 0 0,35 7 333 0 0,-235 13-1 0 0,314 3-396 0 0,0 1 1 0 0,1 2-1 0 0,0 2 1 0 0,-47 19-1 0 0,66-21-24 0 0,0 1 0 0 0,1 0 0 0 0,-31 24 0 0 0,-49 47 102 0 0,47-37-94 0 0,17-13-59 0 0,1 1 0 0 0,1 2 0 0 0,2 1 0 0 0,-50 75 0 0 0,-17 56 32 0 0,60-86 0 0 0,16-30 0 0 0,6-14 0 0 0,-14 54 0 0 0,11-32 0 0 0,-51 172 0 0 0,-18 51 0 0 0,53-184 32 0 0,-28 119 0 0 0,35-100 98 0 0,-23 111 111 0 0,35-95-162 0 0,5 1 0 0 0,9 184 0 0 0,6-260-57 0 0,3 0-1 0 0,22 86 0 0 0,5 62-21 0 0,0-4 0 0 0,-18-116 47 0 0,10 36 56 0 0,13 6 18 0 0,15 59-40 0 0,38 146-11 0 0,24 99-76 0 0,-37-127 11 0 0,3 9 54 0 0,-63-220 27 0 0,-4 2-1 0 0,4 98 0 0 0,-20-110-85 0 0,-16 119 0 0 0,16-190 0 0 0,-24 140 0 0 0,-2 13 0 0 0,-23 159-19 0 0,28-201 14 0 0,-57 204 5 0 0,-30-1 0 0 0,83-267 67 0 0,-2-1 0 0 0,-3-2 0 0 0,-57 80 0 0 0,-2-15-105 0 0,-173 180 0 0 0,19-69 180 0 0,-12-12 47 0 0,187-161-176 0 0,-79 64-13 0 0,-95 83 0 0 0,198-168 0 0 0,-2-1 0 0 0,-83 48 0 0 0,-47 11-22 0 0,-3-7 0 0 0,-4-9 0 0 0,-305 91 0 0 0,391-146 37 0 0,-1-5-1 0 0,-1-3 0 0 0,-149 4 1 0 0,-304-29 108 0 0,-56-6 16 0 0,120 9-55 0 0,54-10 4 0 0,370 12-56 0 0,-609-55 25 0 0,515 34-33 0 0,1-8 0 0 0,-184-61 0 0 0,-27-43-13 0 0,-310-201 128 0 0,-55-25-126 0 0,261 164-13 0 0,439 185 0 0 0,-351-134 0 0 0,315 117 0 0 0,1-2 0 0 0,-110-72 0 0 0,132 72 0 0 0,1-3 0 0 0,2-2 0 0 0,2-1 0 0 0,-48-56 0 0 0,32 24 0 0 0,3-3 0 0 0,3-2 0 0 0,-69-133 0 0 0,-70-208 0 0 0,-174-571 0 0 0,322 854 0 0 0,-34-181 0 0 0,63 231 0 0 0,4 0 0 0 0,1-94 0 0 0,29-169 0 0 0,34 2 0 0 0,16 7 0 0 0,-65 312 0 0 0,140-501 0 0 0,-73 284 0 0 0,22-170 0 0 0,-28-6 0 0 0,-10 63 0 0 0,-20 171 0 0 0,94-279 0 0 0,-38 215 0 0 0,-60 166 0 0 0,122-260 0 0 0,26 14 0 0 0,171-224 0 0 0,-228 367 0 0 0,512-726 0 0 0,-397 570 0 0 0,66-90 0 0 0,-203 301 0 0 0,142-142 0 0 0,204-165 0 0 0,-197 195 0 0 0,-110 110 0 0 0,30-32 0 0 0,189-166 0 0 0,16 15 0 0 0,-345 291 0 0 0,101-88 0 0 0,42-32 0 0 0,-78 66 0 0 0,265-197 0 0 0,-289 228 0 0 0,270-176 0 0 0,14 27 0 0 0,-38 37 0 0 0,-46 22 0 0 0,-86 62-1 0 0,6 15-50 0 0,-78 25 39 0 0,55-10 12 0 0,-32 10 0 0 0,340-129 0 0 0,-343 114 0 0 0,153-41 0 0 0,-202 70 0 0 0,125-14 0 0 0,59 14 0 0 0,138-18 12 0 0,49-47 48 0 0,-381 73-60 0 0,0 4 0 0 0,1 3 0 0 0,-1 3 0 0 0,118 11 0 0 0,-134 1 0 0 0,109 31 0 0 0,-83-18 0 0 0,135 52 0 0 0,10 3 0 0 0,-112-47 0 0 0,67 16 0 0 0,80 6 0 0 0,-211-41 0 0 0,0 2 0 0 0,-1 2 0 0 0,75 32 0 0 0,-65-19 21 0 0,0 4 1 0 0,58 39-1 0 0,-71-39-5 0 0,0-3 0 0 0,2-2 0 0 0,72 28 0 0 0,245 85 59 0 0,-274-98-44 0 0,25 9-9 0 0,-98-42 2 0 0,-1 1 0 0 0,0 0 0 0 0,31 23 0 0 0,-22-14-3 0 0,66 49 131 0 0,-14-9-133 0 0,146 66-19 0 0,-183-103 0 0 0,-22-12 0 0 0,-7-3 0 0 0,-1 0 0 0 0,17 12 0 0 0,-6-1 4 0 0,-12-10 6 0 0,0 1 0 0 0,-1 1 0 0 0,0 0 0 0 0,-1 1 0 0 0,17 20 0 0 0,2 8 37 0 0,14 18-12 0 0,63 110 0 0 0,-19-17-23 0 0,-22-42-13 0 0,76 115 54 0 0,-84-134-47 0 0,83 171-1 0 0,-119-208-16 0 0,22 80-1 0 0,4 59-49 0 0,-28-95-7 0 0,-6 5 4 0 0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4:19.740"/>
    </inkml:context>
    <inkml:brush xml:id="br0">
      <inkml:brushProperty name="width" value="0.35" units="cm"/>
      <inkml:brushProperty name="height" value="0.35" units="cm"/>
      <inkml:brushProperty name="color" value="#FF6600"/>
    </inkml:brush>
  </inkml:definitions>
  <inkml:trace contextRef="#ctx0" brushRef="#br0">421 13802 5063 0 0,'-3'3'79'0'0,"0"-1"1"0"0,0 1-1 0 0,0 0 0 0 0,0-1 0 0 0,1 1 0 0 0,-1 0 0 0 0,1 1 0 0 0,-3 3 0 0 0,-6 10 145 0 0,-8 7 167 0 0,2-3 1012 0 0,1 2 0 0 0,-20 29 2252 0 0,33-63-2836 0 0,1-13 310 0 0,-1 8-631 0 0,-21-108 259 0 0,-55-312 1226 0 0,42 243-1502 0 0,19 76-354 0 0,5-1 0 0 0,5 0 0 0 0,9-136 0 0 0,56-356-74 0 0,-24 103-53 0 0,-11-107 0 0 0,-15 460-5 0 0,-16-177 0 0 0,-45-152 139 0 0,35 368-77 0 0,-7-49 32 0 0,15 63-70 0 0,-23-248 44 0 0,10 80-63 0 0,-4-63 0 0 0,47-112 0 0 0,-1 132 0 0 0,-26 42 0 0 0,-17 3 0 0 0,13 149 0 0 0,2-4 16 0 0,6-1 0 0 0,5 1 0 0 0,23-181 0 0 0,58-198-16 0 0,-32 204 0 0 0,-15-34 0 0 0,13-74 0 0 0,15 130 0 0 0,-12 79 0 0 0,12-45 0 0 0,16-74-43 0 0,-8 27-28 0 0,24 7 33 0 0,-77 238 38 0 0,70-160 0 0 0,-59 144 0 0 0,50-76 0 0 0,158-212-80 0 0,-32-2 20 0 0,-159 263 56 0 0,21-40 4 0 0,85-148 0 0 0,-109 205 0 0 0,94-117 0 0 0,-66 110 22 0 0,3 2-1 0 0,90-69 0 0 0,-57 62-21 0 0,4 4 0 0 0,119-61 0 0 0,90-7 46 0 0,-145 71-28 0 0,-65 28-18 0 0,23-11 0 0 0,-74 29 6 0 0,211-103 60 0 0,-5 0 10 0 0,8 19 0 0 0,-32 37 8 0 0,-179 60-10 0 0,0 2-1 0 0,63-4 0 0 0,-96 14-60 0 0,7 0-5 0 0,71 1-1 0 0,100 32 117 0 0,-44 0-97 0 0,263 16 0 0 0,-349-44-16 0 0,32 3 48 0 0,-13 3-8 0 0,-25-3 54 0 0,135 27-1 0 0,-166-22-86 0 0,-2 2 0 0 0,1 1 1 0 0,-1 2-1 0 0,67 37 0 0 0,-43-15 33 0 0,108 68-38 0 0,-152-92 0 0 0,52 34 79 0 0,84 44 0 0 0,4-12-9 0 0,-95-49-65 0 0,-1 3 1 0 0,-1 2-1 0 0,-2 3 1 0 0,-2 3-1 0 0,-2 2 1 0 0,62 61-1 0 0,101 113 42 0 0,15 2-60 0 0,-216-205 0 0 0,0-2 0 0 0,1 0 0 0 0,1-1 0 0 0,21 10 0 0 0,82 29 0 0 0,9 4 0 0 0,-112-44 13 0 0,-1 0 0 0 0,1 2 0 0 0,-2 0 1 0 0,0 1-1 0 0,0 0 0 0 0,-1 2 0 0 0,-1 0 0 0 0,0 1 0 0 0,-1 0 0 0 0,16 25 0 0 0,49 94-13 0 0,-4-4 0 0 0,-15-24 0 0 0,-41-74 0 0 0,21 32-9 0 0,-17-30 33 0 0,-2 2 1 0 0,30 69-1 0 0,-31-53-24 0 0,-5-16 0 0 0,-2 1 0 0 0,11 49 0 0 0,-14-43 0 0 0,17 48 0 0 0,6 23 0 0 0,-1 3 0 0 0,-20-80 0 0 0,-2-1 0 0 0,-1 1 0 0 0,4 49 0 0 0,-12-50 0 0 0,-5 68 0 0 0,-24 89 0 0 0,-1 15 0 0 0,25-167 0 0 0,-18 173 0 0 0,11-144 0 0 0,-20 71 0 0 0,12-69-58 0 0,-28 95 38 0 0,30-116-43 0 0,-28 58-1 0 0,-87 175 53 0 0,42-78-83 0 0,-3 5-4 0 0,-81 121-46 0 0,53-142 141 0 0,51-84-58 0 0,-181 250 61 0 0,235-335 0 0 0,-300 374 60 0 0,241-314-114 0 0,-4-4-1 0 0,-140 108 0 0 0,84-80 55 0 0,6 0 0 0 0,-51 36 0 0 0,146-119 0 0 0,-154 101 0 0 0,125-85-1 0 0,2 3 0 0 0,-67 59 0 0 0,-97 115 138 0 0,51-41-127 0 0,96-98-10 0 0,-13 13-77 0 0,-194 207 58 0 0,219-220 23 0 0,-76 91-72 0 0,138-163 68 0 0,-224 266 0 0 0,57-67 63 0 0,82-92-62 0 0,-51 56-1 0 0,-6 7 0 0 0,-8 11 0 0 0,51-58 0 0 0,-132 180 0 0 0,118-148 53 0 0,11-18 41 0 0,-82 144 103 0 0,167-252-195 0 0,-83 140 35 0 0,76-122-15 0 0,-30 79 0 0 0,-92 290 95 0 0,109-254-91 0 0,22-79 12 0 0,-45 150-38 0 0,13-27 0 0 0,11-42 0 0 0,-15 55 0 0 0,43-170 0 0 0,-4 37 55 0 0,11-56-45 0 0,-13 47 0 0 0,-49 113 43 0 0,55-164-52 0 0,-8 21 31 0 0,-33 63-1 0 0,-60 94 188 0 0,78-142-96 0 0,6-14-121 0 0,-3-2 1 0 0,-1-1 0 0 0,-45 51-1 0 0,65-87 2 0 0,-11 15 57 0 0,-42 37 0 0 0,29-34 60 0 0,-76 50 0 0 0,-184 98 279 0 0,225-133-400 0 0,43-27 0 0 0,-1-1 0 0 0,-49 23 0 0 0,51-31 0 0 0,-1-2 0 0 0,0-1 0 0 0,-1-1 0 0 0,0-2 0 0 0,0-1 0 0 0,0-1 0 0 0,-44-1 0 0 0,-152 13 0 0 0,-2 0 0 0 0,192-15 0 0 0,1-1 0 0 0,0-2 0 0 0,0-1 0 0 0,0-2 0 0 0,0-1 0 0 0,-48-18 0 0 0,-52-38 0 0 0,-2-2 0 0 0,121 59 0 0 0,-1 0 0 0 0,-1 2 0 0 0,1 0 0 0 0,-1 0 0 0 0,1 2 0 0 0,-25-1 0 0 0,22 3 15 0 0,9 1-282 0 0,-1-1 0 0 0,-12-2-1 0 0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4:39.033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2449 984 2759 0 0,'-4'-6'159'0'0,"-1"0"-1"0"0,0 0 0 0 0,0 0 0 0 0,-1 1 0 0 0,0 0 1 0 0,0 0-1 0 0,0 0 0 0 0,-1 1 0 0 0,1 0 0 0 0,-1 0 0 0 0,-8-3 1 0 0,3 3 152 0 0,-1-1 0 0 0,0 1 0 0 0,0 1 0 0 0,0 0 1 0 0,-21-1-1 0 0,26 4-132 0 0,0 0 1 0 0,0 1-1 0 0,-1 0 1 0 0,1 1 0 0 0,-10 2-1 0 0,-10 2 306 0 0,-95 21 1203 0 0,88-19-1298 0 0,11-1-185 0 0,2 2 1 0 0,-1 0 0 0 0,1 1 0 0 0,1 2 0 0 0,-25 16-1 0 0,17-9-48 0 0,0 2-1 0 0,-42 42 1 0 0,-44 56 132 0 0,60-53-207 0 0,3 3 1 0 0,3 1-1 0 0,-62 120 0 0 0,66-100-118 0 0,-60 184 0 0 0,49-56-28 0 0,31-70 64 0 0,-8 212 0 0 0,22 271 421 0 0,11-563-394 0 0,10 292 414 0 0,-4-199-314 0 0,0-11 14 0 0,-2 244 278 0 0,-3-108 14 0 0,23 0-65 0 0,0-4-245 0 0,-19-206-107 0 0,17 357 108 0 0,-19-383-113 0 0,0 21 53 0 0,-6 76 0 0 0,-30 210 129 0 0,17-17-64 0 0,12-185-134 0 0,-33 244 261 0 0,11-154-256 0 0,-1-1 0 0 0,-74 200 118 0 0,27-48-51 0 0,57-280-60 0 0,-4 9-7 0 0,-11 74 0 0 0,-53 304 0 0 0,65-399 0 0 0,-25 112 0 0 0,3-55 80 0 0,-44 105-17 0 0,78-244-62 0 0,-44 116-13 0 0,-19 43-48 0 0,-81 210 60 0 0,151-388 0 0 0,-56 164 0 0 0,7-21 0 0 0,40-119 0 0 0,1 0 0 0 0,2 1 0 0 0,0-1 0 0 0,2 1 0 0 0,-3 46 0 0 0,-10 80 146 0 0,0 4 4 0 0,-5 87-150 0 0,-2 83 64 0 0,24-311-64 0 0,1 32 31 0 0,1 0 0 0 0,15 83-1 0 0,34 94 86 0 0,5-65 80 0 0,-8-28-56 0 0,145 412 63 0 0,-126-369-105 0 0,-11-25 128 0 0,-33-95-170 0 0,46 100 65 0 0,-34-93-91 0 0,98 174 218 0 0,47 78-174 0 0,92 133 108 0 0,-123-234 4 0 0,-108-151-188 0 0,123 194 412 0 0,21 22 518 0 0,-112-178-910 0 0,34 42 116 0 0,-71-104-69 0 0,76 66 0 0 0,54 23-67 0 0,41 41-4 0 0,61 43 204 0 0,-237-194-142 0 0,1-1 0 0 0,0-2 0 0 0,1-1 0 0 0,0-1 0 0 0,1-2 0 0 0,0-1 0 0 0,69 10 0 0 0,233 40 392 0 0,-258-38-346 0 0,127 55 0 0 0,-133-47-106 0 0,0-4 0 0 0,77 18 0 0 0,-134-41 6 0 0,1 0-1 0 0,-1-1 1 0 0,1-1 0 0 0,0-1-1 0 0,-1 0 1 0 0,1 0-1 0 0,0-2 1 0 0,-1 0 0 0 0,25-6-1 0 0,10-5 94 0 0,1 0 42 0 0,83-32-1 0 0,-43 4-82 0 0,81-34 20 0 0,-142 64-74 0 0,0 2 0 0 0,1 1 0 0 0,1 1 0 0 0,-1 2 0 0 0,42-2 0 0 0,-21 6 0 0 0,1 2 0 0 0,71 10 0 0 0,-65-2 0 0 0,97 8 0 0 0,-136-16 0 0 0,0-2 0 0 0,-1 0 0 0 0,1-1 0 0 0,-1-1 0 0 0,1-1 0 0 0,25-8 0 0 0,118-51 0 0 0,26-9 0 0 0,-80 34 0 0 0,46-14 0 0 0,-96 33 0 0 0,-14 5 0 0 0,56-12 0 0 0,90-9 0 0 0,-92 21 0 0 0,7-1 0 0 0,-45 1 0 0 0,0-2 0 0 0,101-41 0 0 0,-146 51 3 0 0,190-93 250 0 0,-172 82-253 0 0,44-14 0 0 0,-7 3 0 0 0,130-54 11 0 0,-23 24 234 0 0,-106 31-245 0 0,-15 5 0 0 0,84-22 0 0 0,61-19 0 0 0,-136 39 0 0 0,-31 12 2 0 0,-1-2 0 0 0,0-2 1 0 0,-1 0-1 0 0,59-42 0 0 0,-39 23 80 0 0,1 2-1 0 0,101-43 1 0 0,-118 57-82 0 0,66-47 0 0 0,-40 23 0 0 0,63-34 0 0 0,77-52 0 0 0,-86 53 0 0 0,-16 13 0 0 0,-4 2 0 0 0,61-26 0 0 0,-134 73 0 0 0,-1-1 0 0 0,-1-2 0 0 0,0 0 0 0 0,19-21 0 0 0,67-84 0 0 0,-103 117 0 0 0,173-195 0 0 0,-153 177 0 0 0,0 0 0 0 0,33-22 0 0 0,-10 9-3 0 0,47-47-1 0 0,-9 7 95 0 0,17-23 41 0 0,-57 52-251 0 0,68-87 189 0 0,-42 45-109 0 0,-41 51 66 0 0,-2 0-1 0 0,42-77 1 0 0,-47 74-47 0 0,-10 21 4 0 0,-2-1 1 0 0,0-1-1 0 0,14-40 0 0 0,4-25-25 0 0,-11 36 29 0 0,-15 41 12 0 0,-1 6 0 0 0,-1 0 0 0 0,0 0 0 0 0,1 0 0 0 0,0 0 0 0 0,4-5 0 0 0,-5 5 0 0 0,1 0 0 0 0,0 1-1 0 0,-1-1 1 0 0,0 0 0 0 0,0 0 0 0 0,1-4-1 0 0,3-10 14 0 0,9-23-35 0 0,17-86 1 0 0,-12 28 21 0 0,-10 52 0 0 0,-5 28 0 0 0,0 1 0 0 0,1-38 0 0 0,-1-34 0 0 0,0 16 0 0 0,-3 37 0 0 0,9-44 0 0 0,-3 26 0 0 0,23-242 0 0 0,-29 262 0 0 0,-2-1 0 0 0,-5-36 0 0 0,2 22 0 0 0,-4-123 160 0 0,11 4-100 0 0,-2 154-56 0 0,6-69-4 0 0,1-38 0 0 0,-6 36 0 0 0,0 38 0 0 0,-6-71 0 0 0,-38-175 0 0 0,38 273 18 0 0,-78-442 156 0 0,64 371-166 0 0,-2-23 48 0 0,15 76-49 0 0,-2-12 22 0 0,0-51-1 0 0,2-103-28 0 0,-1 0 0 0 0,7 146 21 0 0,2-1 1 0 0,15-77-1 0 0,-6 66-21 0 0,17-76 0 0 0,-21 114 0 0 0,24-85 0 0 0,-24 94 0 0 0,1 0 0 0 0,21-40 0 0 0,-23 54 0 0 0,-1-1 0 0 0,1 2 0 0 0,1-1 0 0 0,0 1 0 0 0,0 0 0 0 0,1 1 0 0 0,0 0 0 0 0,0 0 0 0 0,1 1 0 0 0,0 0 0 0 0,12-6 0 0 0,19-2 0 0 0,-18 7 0 0 0,14-1 0 0 0,-29 7 0 0 0,-1 1 0 0 0,1-1 0 0 0,-1-1 0 0 0,9-3 0 0 0,5-4 0 0 0,2-1 0 0 0,-1-1 0 0 0,0-1 0 0 0,22-16 0 0 0,54-47 0 0 0,17-24 22 0 0,16-13 31 0 0,-97 86-39 0 0,1 3 0 0 0,41-23 0 0 0,-6 17 0 0 0,-9 4-17 0 0,-1-1 3 0 0,-35 17 0 0 0,45-26 0 0 0,-41 18 0 0 0,-3 2 0 0 0,31-25 0 0 0,26-23 0 0 0,-53 38 0 0 0,-11 10 0 0 0,22-24 0 0 0,-31 30 0 0 0,19-15 0 0 0,-19 17 0 0 0,1-1 0 0 0,8-12 0 0 0,39-45 0 0 0,-4-3 0 0 0,49-81 0 0 0,-84 116 0 0 0,90-157 0 0 0,-88 156 0 0 0,7-16 0 0 0,-8 12 0 0 0,-13 28 0 0 0,-1 0 0 0 0,-1 0 0 0 0,0 0 0 0 0,4-16 0 0 0,26-86 30 0 0,2-12 4 0 0,18-141-2 0 0,-44 193-16 0 0,2-125 0 0 0,-17 66-16 0 0,-30-184 0 0 0,-9-88-5 0 0,11 87 63 0 0,16 196-52 0 0,-55-214-1 0 0,5 135 48 0 0,32 91-41 0 0,3 8-13 0 0,-117-269 0 0 0,40 108 13 0 0,-59-100 37 0 0,138 306-45 0 0,6 8-4 0 0,-3 2 0 0 0,-46-64 0 0 0,-11 6 64 0 0,-157-152 0 0 0,-22-30-64 0 0,31 30 0 0 0,183 207 1 0 0,-164-153 9 0 0,-355-243 43 0 0,122 79-53 0 0,409 334 0 0 0,-190-156 0 0 0,190 161 0 0 0,-62-34 0 0 0,-45-13 0 0 0,62 33 0 0 0,-441-209 0 0 0,274 139 0 0 0,157 69 0 0 0,-300-146 0 0 0,316 156-16 0 0,-95-27 0 0 0,-82-8-16 0 0,58 29 32 0 0,15 4 0 0 0,140 24 0 0 0,1-1 0 0 0,-57-25 0 0 0,-270-129 0 0 0,308 138 0 0 0,26 11 0 0 0,0 2 0 0 0,-46-14 0 0 0,14 14 0 0 0,0 3 0 0 0,-70-3 0 0 0,76 10-18 0 0,0 2 1 0 0,-78 8-1 0 0,100-2 11 0 0,-1-2 0 0 0,-62-4-1 0 0,-26-8-50 0 0,-64-10 63 0 0,128 10-5 0 0,3-1 0 0 0,-1 3 0 0 0,-60-1 0 0 0,-244-6 0 0 0,250 10 0 0 0,-13-1 0 0 0,82 2-2 0 0,-1 2 0 0 0,1 3 0 0 0,-1 1 0 0 0,-46 8-1 0 0,-71 13-50 0 0,-61 7 53 0 0,193-28 0 0 0,-1-2 0 0 0,-55-6 0 0 0,-15-1 0 0 0,32 10 0 0 0,0 3 0 0 0,-73 17 0 0 0,109-18 0 0 0,-45 6 0 0 0,-22 4 0 0 0,74-10 0 0 0,-138 36 0 0 0,44-5 0 0 0,-18 6 0 0 0,-119 33-64 0 0,204-62 64 0 0,-79 22 0 0 0,111-28 0 0 0,1 1 0 0 0,-1 0 0 0 0,1 2 0 0 0,-25 16 0 0 0,16-5 0 0 0,0 0 0 0 0,1 2 0 0 0,1 1 0 0 0,-28 34 0 0 0,-2 7-35 0 0,-3-2 1 0 0,-3-3-1 0 0,-81 60 0 0 0,113-99-35 0 0,-2-1 0 0 0,-1-2 0 0 0,0-1 0 0 0,-1-1 0 0 0,-1-2-1 0 0,0-1 1 0 0,-70 14 0 0 0,-31 5-1105 0 0,45-7-4292 0 0,6 1-1455 0 0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01:44:57.807"/>
    </inkml:context>
    <inkml:brush xml:id="br0">
      <inkml:brushProperty name="width" value="0.35" units="cm"/>
      <inkml:brushProperty name="height" value="0.35" units="cm"/>
      <inkml:brushProperty name="color" value="#00A0D7"/>
    </inkml:brush>
  </inkml:definitions>
  <inkml:trace contextRef="#ctx0" brushRef="#br0">1847 1777 6447 0 0,'-31'-21'350'0'0,"-68"-39"-34"0"0,94 58-383 0 0,0 0-1 0 0,0 1 1 0 0,1 0 0 0 0,-1 0 0 0 0,0 0 0 0 0,0 1 0 0 0,-10 0 0 0 0,-7-2 41 0 0,6 1 273 0 0,-1 0-1 0 0,1 1 1 0 0,0 1-1 0 0,-1 1 1 0 0,1 0-1 0 0,0 1 1 0 0,0 1 0 0 0,0 0-1 0 0,1 1 1 0 0,-20 9-1 0 0,12-3 170 0 0,0 1 1 0 0,1 1-1 0 0,1 1 0 0 0,0 1 0 0 0,-36 35 0 0 0,3 4 499 0 0,3 3 0 0 0,-46 68 0 0 0,-73 135 820 0 0,97-135-1384 0 0,5 3 0 0 0,7 3-1 0 0,-53 162 1 0 0,82-204-297 0 0,-15 53 39 0 0,-86 224 205 0 0,87-247-202 0 0,-21 53 38 0 0,-82 232 79 0 0,65-85 6 0 0,70-235-126 0 0,-8 157 0 0 0,29 204 207 0 0,-3-318-168 0 0,1 14 68 0 0,7-1 0 0 0,39 189 0 0 0,-5-107-88 0 0,28 117 40 0 0,-54-275-120 0 0,33 74 0 0 0,-51-135-32 0 0,16 35 1 0 0,2-1 1 0 0,2-1-1 0 0,30 39 0 0 0,-36-52 5 0 0,47 59 59 0 0,20 32-13 0 0,-45-56-45 0 0,169 278 144 0 0,-99-107-68 0 0,-36-71-22 0 0,-11-24 28 0 0,45 85-21 0 0,-56-147-15 0 0,-18-30-53 0 0,59 73 124 0 0,-47-64 4 0 0,-29-29-38 0 0,-1 0-1 0 0,17 33 1 0 0,-28-48-79 0 0,6 11 29 0 0,9 27-1 0 0,-3-3 6 0 0,0-4-6 0 0,16 66-1 0 0,-1 44 61 0 0,-8-39-67 0 0,-12-57-32 0 0,14 52 0 0 0,-11-55 0 0 0,19 54 0 0 0,-21-74 10 0 0,-1-4 17 0 0,11 42 0 0 0,-13-31-11 0 0,18 50 0 0 0,-19-70-11 0 0,0-1 1 0 0,1 1-1 0 0,0-1 0 0 0,1-1 1 0 0,15 19-1 0 0,63 67-5 0 0,-74-88 0 0 0,1 0 0 0 0,0 0 0 0 0,0-1 0 0 0,1-1 0 0 0,20 10 0 0 0,-26-16 13 0 0,-1-1 1 0 0,0 0-1 0 0,1 0 0 0 0,0-1 0 0 0,11 1 0 0 0,49 3 121 0 0,-24-3-91 0 0,-26-2-29 0 0,0 2 0 0 0,-1 0 0 0 0,1 2 0 0 0,-1 0-1 0 0,0 1 1 0 0,-1 0 0 0 0,1 2 0 0 0,-1 0 0 0 0,30 19 0 0 0,-9 1 5 0 0,-1 2 1 0 0,35 38-1 0 0,60 74 37 0 0,-102-109-53 0 0,174 218 13 0 0,41 44 21 0 0,-173-217 41 0 0,72 100-1 0 0,41 117 144 0 0,-67-98-194 0 0,280 502 37 0 0,-331-580-42 0 0,-10-21 20 0 0,62 99-43 0 0,-34-61 13 0 0,-57-92 16 0 0,1-2 0 0 0,69 74 1 0 0,85 64 62 0 0,-138-138-86 0 0,151 116 56 0 0,-167-135-58 0 0,-8-9-3 0 0,0-1 0 0 0,0 0 0 0 0,1-2 0 0 0,1 0 0 0 0,38 12 0 0 0,124 21 0 0 0,23 4 11 0 0,-21 1 41 0 0,-10-3 2 0 0,-83-24-44 0 0,80 15 55 0 0,-98-24-59 0 0,-37-5 9 0 0,0-2-1 0 0,0-2 1 0 0,72-1-1 0 0,464-60 50 0 0,-432 32-20 0 0,53-6 29 0 0,-91 24-59 0 0,142-17-22 0 0,-197 16 31 0 0,0-2 0 0 0,93-32 0 0 0,254-114 41 0 0,-231 95-53 0 0,-119 46 3 0 0,65-30-1 0 0,40-31 9 0 0,-71 35-18 0 0,364-220 38 0 0,-356 205-31 0 0,204-134-64 0 0,-241 155 37 0 0,71-59 0 0 0,37-53-16 0 0,-105 90 9 0 0,55-76 0 0 0,-27 31 5 0 0,-54 68 5 0 0,2 1 1 0 0,1 2-1 0 0,1 1 0 0 0,41-28 0 0 0,39-28 13 0 0,-91 67 0 0 0,0-1 0 0 0,-2-1 0 0 0,19-25 0 0 0,-10 12 0 0 0,38-50-21 0 0,-3-3-1 0 0,61-113 1 0 0,-8 16 21 0 0,-90 144 0 0 0,3-3 0 0 0,-2-2 0 0 0,45-95 0 0 0,-38 63 0 0 0,9-23 0 0 0,79-282 0 0 0,-112 346 0 0 0,17-63 0 0 0,16-124 0 0 0,-36 163-34 0 0,0-71-1 0 0,-10-60 43 0 0,0 45-11 0 0,-2-83 3 0 0,-9-173 65 0 0,4 184-66 0 0,-6-16 22 0 0,-1-79 139 0 0,17 216-135 0 0,5 1 0 0 0,17-99 0 0 0,-14 145-25 0 0,36-178 0 0 0,47-191 0 0 0,-82 372 0 0 0,-2 0 0 0 0,3-68 0 0 0,-11 93 0 0 0,0 1 0 0 0,-2-1 0 0 0,0 1 0 0 0,-1 0 0 0 0,-1 0 0 0 0,-2 0 0 0 0,-12-36 0 0 0,-85-198 45 0 0,88 217-37 0 0,-27-91 5 0 0,17 51-15 0 0,-27-108 2 0 0,25 83 0 0 0,-62-245 0 0 0,72 261 0 0 0,-7-104 0 0 0,9-90 0 0 0,14 270 0 0 0,-14-291 0 0 0,6 171 0 0 0,-4-66 0 0 0,-15-209 0 0 0,14 152 0 0 0,-1-26 0 0 0,5 96 0 0 0,-4-65 0 0 0,8 178 0 0 0,-32-500 0 0 0,16 282-117 0 0,2 145 46 0 0,-10-51 59 0 0,-78-314 12 0 0,75 376 0 0 0,-14-52 0 0 0,19 92 0 0 0,-16-50 0 0 0,30 106 0 0 0,-32-64 0 0 0,37 86-7 0 0,-1 0-1 0 0,-1 0 1 0 0,0 1-1 0 0,-1 0 1 0 0,-1 1-1 0 0,0 0 1 0 0,0 1-1 0 0,-18-11 1 0 0,4 5 5 0 0,-1 0-1 0 0,-1 2 1 0 0,-50-19 0 0 0,-434-199-122 0 0,328 153 124 0 0,141 66 0 0 0,0 1 0 0 0,-61-10 0 0 0,4 10-32 0 0,-118 0 0 0 0,153 12 38 0 0,-327-2-76 0 0,135-4 56 0 0,46 0-36 0 0,188 8 50 0 0,-236 6 0 0 0,210-2 0 0 0,1 2 0 0 0,-1 2 0 0 0,-55 18 0 0 0,-396 142-53 0 0,272-93 28 0 0,-7-15-25 0 0,174-47 50 0 0,-99 8 0 0 0,-65-13 0 0 0,-18-1 0 0 0,198-2 0 0 0,0 2 0 0 0,-84 23 0 0 0,-38 25-17 0 0,-166 45-30 0 0,193-63 23 0 0,-55 12-16 0 0,-132-4 40 0 0,260-37 16 0 0,-99 25 0 0 0,-63 35 16 0 0,68-19-61 0 0,-71 26-22 0 0,-15 18 51 0 0,219-83 0 0 0,0-1 0 0 0,0-2 0 0 0,-44 6 0 0 0,-92 1 0 0 0,155-14 0 0 0,-41 3 0 0 0,-50 9 0 0 0,84-8 0 0 0,0 0 0 0 0,0 1 0 0 0,0 0 0 0 0,1 2 0 0 0,-1 0 0 0 0,-24 14 0 0 0,-19 14 0 0 0,-11 6 0 0 0,-4 10 0 0 0,-109 67 0 0 0,140-97-31 0 0,-68 21-1 0 0,102-38 31 0 0,-84 22 1 0 0,33-10 0 0 0,-217 67 0 0 0,252-75 0 0 0,1 2 0 0 0,0 1 0 0 0,1 0 0 0 0,0 2 0 0 0,1 1 0 0 0,0 1 0 0 0,1 1 0 0 0,1 0 0 0 0,0 2 0 0 0,-32 35 0 0 0,25-20 15 0 0,-111 129-122 0 0,14 13-2146 0 0,72-87-5202 0 0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25.16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607 508 9671 0 0,'-6'0'487'0'0,"5"0"-445"0"0,0 0 0 0 0,0 0 0 0 0,0 0 1 0 0,0 0-1 0 0,0 0 0 0 0,-1 0 0 0 0,1 0 1 0 0,0 0-1 0 0,0 1 0 0 0,0-1 0 0 0,0 0 1 0 0,0 1-1 0 0,0-1 0 0 0,0 1 0 0 0,0-1 1 0 0,0 1-1 0 0,0-1 0 0 0,0 1 0 0 0,0 0 0 0 0,-1 0 1 0 0,-1 3 127 0 0,-1-1 0 0 0,-1-1 0 0 0,1 1 0 0 0,-5 2 0 0 0,-11 7 101 0 0,4 0-71 0 0,1 1 0 0 0,0 0 0 0 0,1 2 0 0 0,1-1 0 0 0,0 2 0 0 0,1 0 1 0 0,-14 23-1 0 0,8-8 82 0 0,2 1 0 0 0,1 0 0 0 0,-14 46 0 0 0,20-46-24 0 0,1 1 0 0 0,2-1 0 0 0,1 1 0 0 0,0 36 0 0 0,9 135 1275 0 0,7-89-684 0 0,27 122 1 0 0,14-56-207 0 0,-36-133-482 0 0,-4-12-58 0 0,3-1 0 0 0,0 0 0 0 0,3-1 0 0 0,0-1 1 0 0,40 52-1 0 0,-28-48-39 0 0,1-1 1 0 0,2-1-1 0 0,2-2 0 0 0,42 32 1 0 0,-45-40-33 0 0,-7-5-13 0 0,0-1 1 0 0,43 25 0 0 0,-60-40-20 0 0,-1-1 0 0 0,1 1 0 0 0,-1-1 1 0 0,1 0-1 0 0,0-1 0 0 0,0 0 0 0 0,1 0 0 0 0,-1-1 0 0 0,0 0 0 0 0,1-1 1 0 0,-1 1-1 0 0,0-1 0 0 0,1-1 0 0 0,13-2 0 0 0,9-6 0 0 0,-21 6 0 0 0,-1 0 0 0 0,1 0 0 0 0,0 1 0 0 0,0 1 0 0 0,0-1 0 0 0,19 1 0 0 0,25 10 9 0 0,-38-5 19 0 0,33 2-1 0 0,-32-7-8 0 0,0 0-1 0 0,0 0 1 0 0,-1-2-1 0 0,1 0 0 0 0,-1-1 1 0 0,32-12-1 0 0,-7-1 38 0 0,55-33-1 0 0,-57 27 0 0 0,-2-2 0 0 0,53-45 0 0 0,59-71 111 0 0,-110 100-82 0 0,-2-2 0 0 0,-1-1 0 0 0,-3-2 0 0 0,-1-2 1 0 0,43-88-1 0 0,-49 78-27 0 0,-2-2 0 0 0,-3 0-1 0 0,-2-2 1 0 0,19-119 0 0 0,-26 75 20 0 0,-4 0 0 0 0,-5 0 0 0 0,-5-1-1 0 0,-23-169 1 0 0,17 231-39 0 0,-2 0 0 0 0,-1 0-1 0 0,-3 1 1 0 0,-1 1 0 0 0,-36-71 0 0 0,42 98-26 0 0,-2 0 1 0 0,0 1 0 0 0,-1 0-1 0 0,0 1 1 0 0,-1 0-1 0 0,-1 1 1 0 0,0 0-1 0 0,0 1 1 0 0,-2 1 0 0 0,1 0-1 0 0,-32-16 1 0 0,18 14 15 0 0,-1 0 0 0 0,0 2 0 0 0,-1 1 0 0 0,0 1 0 0 0,0 2 0 0 0,-37-4-1 0 0,35 8-10 0 0,0 1-1 0 0,0 2 0 0 0,0 1 1 0 0,0 2-1 0 0,0 1 0 0 0,0 1 1 0 0,1 2-1 0 0,-38 13 0 0 0,-19 14-90 0 0,2 4-1 0 0,-89 54 0 0 0,-155 112-294 0 0,236-143 298 0 0,-358 245-3281 0 0,427-287 2650 0 0,1 1 1 0 0,-29 32-1 0 0,11-3-681 0 0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27.26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609 276 8751 0 0,'0'0'27'0'0,"0"0"0"0"0,0 0 0 0 0,-1 0 0 0 0,1 0 0 0 0,0 0 0 0 0,-1 0 0 0 0,1 1-1 0 0,0-1 1 0 0,-1 0 0 0 0,1 0 0 0 0,0 0 0 0 0,0 0 0 0 0,-1 0 0 0 0,1 0 0 0 0,0 0 0 0 0,-1-1-1 0 0,1 1 1 0 0,0 0 0 0 0,0 0 0 0 0,-1 0 0 0 0,1 0 0 0 0,0 0 0 0 0,-1 0 0 0 0,1 0 0 0 0,0-1-1 0 0,0 1 1 0 0,-1 0 0 0 0,1 0 0 0 0,0 0 0 0 0,0-1 0 0 0,0 1 0 0 0,-1 0 0 0 0,1 0 0 0 0,0-1-1 0 0,-9-10-78 0 0,8 9 99 0 0,1 2-43 0 0,0 0 1 0 0,0 0-1 0 0,0 0 0 0 0,0 0 0 0 0,0 0 0 0 0,0-1 0 0 0,0 1 0 0 0,0 0 0 0 0,0 0 0 0 0,0 0 0 0 0,-1 0 0 0 0,1 0 1 0 0,0 0-1 0 0,0-1 0 0 0,0 1 0 0 0,0 0 0 0 0,0 0 0 0 0,0 0 0 0 0,0 0 0 0 0,0 0 0 0 0,0 0 0 0 0,-1 0 0 0 0,1 0 1 0 0,0 0-1 0 0,0 0 0 0 0,0 0 0 0 0,0 0 0 0 0,0-1 0 0 0,0 1 0 0 0,-1 0 0 0 0,1 0 0 0 0,0 0 0 0 0,0 0 0 0 0,0 0 0 0 0,0 0 1 0 0,0 0-1 0 0,0 0 0 0 0,-1 0 0 0 0,1 0 0 0 0,0 0 0 0 0,0 1 0 0 0,0-1 0 0 0,0 0 0 0 0,0 0 0 0 0,0 0 0 0 0,-1 0 1 0 0,1 0-1 0 0,0 0 0 0 0,0 0 0 0 0,0 0 0 0 0,0 0 0 0 0,0 0 0 0 0,0 0 0 0 0,0 0 0 0 0,0 1 0 0 0,-1-1 0 0 0,1 0 1 0 0,0 0-1 0 0,0 0 0 0 0,0 0 0 0 0,0 0 0 0 0,0 0 0 0 0,0 0 0 0 0,0 1 0 0 0,0-1 10 0 0,0 0 0 0 0,0 0 0 0 0,0 1 0 0 0,-1-1 1 0 0,1 0-1 0 0,0 0 0 0 0,0 0 0 0 0,0 1 0 0 0,0-1 0 0 0,-1 0 0 0 0,1 0 0 0 0,0 0 0 0 0,0 0 0 0 0,0 1 0 0 0,-1-1 0 0 0,1 0 0 0 0,0 0 0 0 0,0 0 0 0 0,0 0 0 0 0,-1 0 1 0 0,1 0-1 0 0,0 0 0 0 0,0 0 0 0 0,-1 0 0 0 0,1 0 0 0 0,0 0 0 0 0,0 0 0 0 0,-1 0 0 0 0,1 0 0 0 0,0 0 0 0 0,0 0 0 0 0,-1 0 0 0 0,1 0 0 0 0,0 0 0 0 0,0 0 1 0 0,-1 0-1 0 0,1 0 0 0 0,0 0 0 0 0,0 0 0 0 0,0 0 0 0 0,-1-1 0 0 0,1 1 0 0 0,0 0 0 0 0,0 0 0 0 0,0 0 0 0 0,-1 0 0 0 0,1-1 0 0 0,0 1 0 0 0,0 0 0 0 0,0 0 0 0 0,0 0 1 0 0,0-1-1 0 0,-1 1 0 0 0,-1-2 72 0 0,0 0-1 0 0,-1 0 1 0 0,1 0 0 0 0,-1 0 0 0 0,1 1 0 0 0,-1-1 0 0 0,0 1 0 0 0,1-1 0 0 0,-1 1-1 0 0,-6-1 1 0 0,7 2-34 0 0,-1 0-1 0 0,1 0 1 0 0,-1 0-1 0 0,1 0 1 0 0,-1 1 0 0 0,1-1-1 0 0,0 1 1 0 0,-1 0-1 0 0,1-1 1 0 0,0 1-1 0 0,0 0 1 0 0,-1 0-1 0 0,1 1 1 0 0,0-1-1 0 0,-3 3 1 0 0,-13 9 263 0 0,1 2 0 0 0,1-1 0 0 0,1 2 1 0 0,0 0-1 0 0,1 1 0 0 0,0 0 0 0 0,-19 35 0 0 0,3 4 291 0 0,-33 86 0 0 0,25-34 272 0 0,-29 136 1 0 0,48-169-532 0 0,-1 7 13 0 0,-29 104 752 0 0,11 7-542 0 0,33-159-492 0 0,-8 55 120 0 0,4 1-1 0 0,3 95 0 0 0,7-156-159 0 0,1 0 0 0 0,2 0-1 0 0,1 0 1 0 0,1-1 0 0 0,1 0-1 0 0,1 0 1 0 0,2 0 0 0 0,1-1 0 0 0,1-1-1 0 0,1 0 1 0 0,1 0 0 0 0,1-1-1 0 0,33 40 1 0 0,-24-38-19 0 0,0 0 0 0 0,2-1 1 0 0,1-2-1 0 0,1-1 0 0 0,1-1 0 0 0,1-1 0 0 0,1-2 0 0 0,48 23 0 0 0,26-3-6 0 0,-22-9-14 0 0,-72-26 8 0 0,0 1-1 0 0,0-2 0 0 0,0 1 1 0 0,1-2-1 0 0,-1 1 1 0 0,0-2-1 0 0,1 1 0 0 0,0-2 1 0 0,19 0-1 0 0,20-8-21 0 0,-1-2 0 0 0,1-3 0 0 0,69-26 0 0 0,-36 4-61 0 0,84-48 0 0 0,-122 57 42 0 0,-1-3 0 0 0,-1-1 1 0 0,-2-2-1 0 0,46-45 0 0 0,-37 29 25 0 0,-11 12 17 0 0,61-72 1 0 0,-43 30 82 0 0,32-40 79 0 0,-69 91-112 0 0,0-1 0 0 0,-2-1 0 0 0,-1 0-1 0 0,-2-1 1 0 0,26-64 0 0 0,-21 33 81 0 0,-3 0-1 0 0,13-83 1 0 0,-19 62-23 0 0,-4-1 0 0 0,-4-1 1 0 0,-4 1-1 0 0,-13-115 0 0 0,6 143-39 0 0,-2 1-1 0 0,-3 0 0 0 0,-30-87 1 0 0,28 104-39 0 0,-2 1 0 0 0,-2 0 1 0 0,-1 1-1 0 0,-1 1 1 0 0,-45-56-1 0 0,49 72-15 0 0,0 1-1 0 0,-2 1 1 0 0,1 0-1 0 0,-2 2 1 0 0,0 0-1 0 0,-23-13 0 0 0,29 19-16 0 0,-23-13 30 0 0,0 0-1 0 0,-1 2 0 0 0,-68-23 0 0 0,61 31-23 0 0,0 2 0 0 0,-1 1 0 0 0,0 3-1 0 0,0 2 1 0 0,-1 2 0 0 0,-82 8 0 0 0,104-3-23 0 0,0 0 1 0 0,0 2-1 0 0,0 1 0 0 0,1 0 1 0 0,1 2-1 0 0,-1 0 1 0 0,-27 17-1 0 0,-6 8-115 0 0,-76 61-1 0 0,81-55-197 0 0,1 3-1 0 0,3 1 0 0 0,2 3 1 0 0,1 2-1 0 0,3 1 0 0 0,2 3 1 0 0,-38 67-1 0 0,31-33-639 0 0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28.39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654 661 6911 0 0,'0'0'24'0'0,"-1"1"-1"0"0,0-1 0 0 0,1 0 1 0 0,-1 0-1 0 0,0 0 0 0 0,0 1 1 0 0,1-1-1 0 0,-1 0 0 0 0,0 0 1 0 0,0 0-1 0 0,1 0 0 0 0,-1 0 1 0 0,0-1-1 0 0,1 1 0 0 0,-1 0 0 0 0,0 0 1 0 0,0 0-1 0 0,1-1 0 0 0,-1 1 1 0 0,0 0-1 0 0,1-1 0 0 0,-1 1 1 0 0,1 0-1 0 0,-1-1 0 0 0,0 1 1 0 0,1-1-1 0 0,-1 1 0 0 0,1-1 1 0 0,-1 1-1 0 0,0-2 0 0 0,-1 0-10 0 0,-3 5 336 0 0,4-2-269 0 0,0-1 1 0 0,0 1-1 0 0,0 0 1 0 0,0-1-1 0 0,0 1 1 0 0,0 0-1 0 0,0-1 1 0 0,0 1-1 0 0,0-1 1 0 0,0 1-1 0 0,0-1 1 0 0,-2 0-1 0 0,-6 1 200 0 0,0 0 0 0 0,0 1 1 0 0,-1 0-1 0 0,1 0 0 0 0,0 1 0 0 0,0 0 0 0 0,1 1 1 0 0,-1-1-1 0 0,1 2 0 0 0,0-1 0 0 0,0 1 0 0 0,0 0 1 0 0,1 1-1 0 0,-9 8 0 0 0,2-1 199 0 0,0 0 0 0 0,2 1 0 0 0,0 1 1 0 0,0 0-1 0 0,2 0 0 0 0,-14 25 0 0 0,13-15-99 0 0,0 1 0 0 0,2 0-1 0 0,0 0 1 0 0,2 1 0 0 0,-6 44-1 0 0,8-26-48 0 0,2 0 0 0 0,4 76 0 0 0,20 57 224 0 0,-9-92-397 0 0,-10-73-138 0 0,11 90 241 0 0,33 125 0 0 0,-43-216-229 0 0,1 0 0 0 0,0 0 0 0 0,1-1 1 0 0,0 1-1 0 0,0-1 0 0 0,1 0 1 0 0,1-1-1 0 0,10 13 0 0 0,54 72 194 0 0,-49-63-186 0 0,2 0 1 0 0,2-2-1 0 0,50 48 0 0 0,-56-61-34 0 0,0-2 1 0 0,1 0-1 0 0,1-2 1 0 0,1 0-1 0 0,0-1 1 0 0,0-2-1 0 0,1 0 1 0 0,0-2 0 0 0,1 0-1 0 0,0-2 1 0 0,0 0-1 0 0,0-2 1 0 0,1-1-1 0 0,-1-1 1 0 0,1-1-1 0 0,0-1 1 0 0,39-6-1 0 0,-28-1-19 0 0,-1-1 1 0 0,0-1-1 0 0,-1-3 0 0 0,43-19 1 0 0,-25 6-41 0 0,96-64 0 0 0,-123 70 12 0 0,0-1 0 0 0,29-30 1 0 0,39-52-85 0 0,-24 25 25 0 0,-61 68 112 0 0,0 0 0 0 0,-1-1 0 0 0,0 0 0 0 0,0 0 0 0 0,-1-1 0 0 0,0 0 0 0 0,6-15 0 0 0,7-24 98 0 0,-3-1 0 0 0,18-80 0 0 0,6-115 559 0 0,-31 161-427 0 0,-4 0 1 0 0,-4 0 0 0 0,-12-127-1 0 0,1 143-83 0 0,-3 1 0 0 0,-2 0 0 0 0,-4 0 0 0 0,-44-109 0 0 0,60 171-148 0 0,-23-53 132 0 0,-54-95 1 0 0,68 137-127 0 0,1 1 0 0 0,-2 1-1 0 0,0 0 1 0 0,-1 0 0 0 0,0 2 0 0 0,-1-1 0 0 0,-1 2-1 0 0,0 0 1 0 0,0 0 0 0 0,-23-11 0 0 0,13 10 17 0 0,-1 1 0 0 0,-37-11 0 0 0,49 19-14 0 0,-1 1 1 0 0,1 0 0 0 0,-1 1 0 0 0,0 0 0 0 0,1 1 0 0 0,-21 1 0 0 0,-147 20 97 0 0,148-14-98 0 0,1 2 0 0 0,0 1-1 0 0,-45 18 1 0 0,-94 57-43 0 0,139-64 8 0 0,0 1 1 0 0,-57 50-1 0 0,25-10-117 0 0,-80 101-1 0 0,-43 88-376 0 0,144-187 63 0 0,3 2 1 0 0,3 2 0 0 0,3 2-1 0 0,2 1 1 0 0,4 1 0 0 0,3 2 0 0 0,-26 121-1 0 0,29-64-7078 0 0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37.89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0 8751 0 0,'8'12'1318'0'0,"0"-1"-1"0"0,18 21 0 0 0,-19-26-1210 0 0,-1 1 0 0 0,1-1 0 0 0,0-1-1 0 0,1 0 1 0 0,-1 0 0 0 0,1 0 0 0 0,0-1 0 0 0,11 5-1 0 0,-1-2-672 0 0,0-1-1 0 0,36 7 1 0 0,-26-9-3776 0 0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0.59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45 0 7831 0 0,'-20'48'3743'0'0,"16"-38"-3303"0"0,0 0 0 0 0,0 0 0 0 0,1 0 0 0 0,0 0 0 0 0,1 1 0 0 0,0-1 0 0 0,0 18 0 0 0,2-20-330 0 0,0 1 1 0 0,0-1-1 0 0,1 0 1 0 0,0 1 0 0 0,0-1-1 0 0,1 0 1 0 0,1 0-1 0 0,-1 0 1 0 0,1 0-1 0 0,4 8 1 0 0,-5-13-170 0 0,0 0 0 0 0,0-1 0 0 0,0 1 1 0 0,0 0-1 0 0,1-1 0 0 0,-1 1 0 0 0,1-1 0 0 0,0 0 0 0 0,-1 0 0 0 0,6 2 1 0 0,3 4-1015 0 0,9 8-4206 0 0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0.94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23 0 3679 0 0,'-1'14'1071'0'0,"0"-1"0"0"0,-1 1 0 0 0,-6 19-1 0 0,5-24-157 0 0,1 1 0 0 0,0 0 0 0 0,1 0-1 0 0,0 0 1 0 0,0 0 0 0 0,1 0 0 0 0,1 18 0 0 0,2-17-432 0 0,-1-1 0 0 0,1 1 1 0 0,1-1-1 0 0,8 17 1 0 0,-4-13-592 0 0,0-1 0 0 0,1 0 0 0 0,0 0 0 0 0,1-1 0 0 0,12 11 1 0 0,-12-13-735 0 0,23 15 1 0 0,-22-17-129 0 0,20 15-4335 0 0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1.29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 0 2303 0 0,'0'2'135'0'0,"-1"-1"-1"0"0,0 1 0 0 0,1 0 0 0 0,0 0 0 0 0,-1-1 0 0 0,1 1 0 0 0,0 0 0 0 0,0 0 0 0 0,0 0 0 0 0,0-1 0 0 0,0 1 0 0 0,0 0 0 0 0,0 0 0 0 0,1 0 0 0 0,-1-1 0 0 0,1 1 0 0 0,1 3 0 0 0,1 12 1403 0 0,-3-13-1397 0 0,1 1 0 0 0,0-1 0 0 0,0 0 0 0 0,0 0 0 0 0,2 6 0 0 0,4 10-247 0 0,-5-12 91 0 0,0 0-1 0 0,1-1 1 0 0,1 1-1 0 0,-1-1 1 0 0,6 8-1 0 0,-7-12 13 0 0,14 23-56 0 0</inkml:trace>
  <inkml:trace contextRef="#ctx0" brushRef="#br0" timeOffset="1">254 801 2303 0 0,'-3'21'230'0'0,"-2"18"174"0"0,3-12 3133 0 0,2-5-2208 0 0,8 222 6362 0 0,-5-207-7909 0 0,3 0 1 0 0,1 0-1 0 0,1-1 1 0 0,22 56-1 0 0,-27-84-507 0 0,1 0 1 0 0,-1 0-1 0 0,7 8 0 0 0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1.65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11 0 6911 0 0,'-4'11'304'0'0,"1"-8"64"0"0,3 0-296 0 0,0 1-72 0 0,0-1 0 0 0,0 1 144 0 0,-4-1 16 0 0,4 7 0 0 0,0 1 0 0 0,4 2 48 0 0,-1-2 16 0 0,1-1 0 0 0,2 0 0 0 0,5 0-1208 0 0,2-3-232 0 0,-2-3-56 0 0,6-8-8 0 0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2.03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116 56 6447 0 0,'-1'0'30'0'0,"0"1"0"0"0,-1-1 0 0 0,1 0 0 0 0,0 1 0 0 0,0-1 0 0 0,0 0 0 0 0,0 0 0 0 0,0 0 0 0 0,0 0 0 0 0,-1 0-1 0 0,1 0 1 0 0,0 0 0 0 0,0 0 0 0 0,0 0 0 0 0,0 0 0 0 0,0-1 0 0 0,0 1 0 0 0,-1-1 0 0 0,1 1 0 0 0,0 0 0 0 0,0-1-1 0 0,-1-1 1 0 0,-13 16 2466 0 0,6-9-1782 0 0,0 0-1 0 0,-1 0 0 0 0,-10 4 0 0 0,-6 2 1533 0 0,76-42 672 0 0,37-23-5407 0 0,-54 38-3023 0 0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2.38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0 833 7367 0 0,'1'-3'152'0'0,"-1"1"-1"0"0,1-1 0 0 0,-1 1 0 0 0,1-1 0 0 0,0 1 0 0 0,0-1 0 0 0,2-3 1 0 0,4-10 1138 0 0,-6 11-989 0 0,1 1 0 0 0,0-1 0 0 0,0 0 0 0 0,0 1-1 0 0,1-1 1 0 0,4-5 0 0 0,-6 8-68 0 0,1 0 1 0 0,0 0-1 0 0,0 1 0 0 0,0-1 0 0 0,0 1 0 0 0,0-1 1 0 0,1 1-1 0 0,-1-1 0 0 0,0 1 0 0 0,1 0 0 0 0,-1 0 1 0 0,1 0-1 0 0,-1 1 0 0 0,1-1 0 0 0,2 0 1 0 0,71-13 208 0 0,-56 10-1430 0 0</inkml:trace>
  <inkml:trace contextRef="#ctx0" brushRef="#br0" timeOffset="1">651 227 2759 0 0,'-1'26'51'0'0,"0"-17"-2"0"0,1 0 0 0 0,0 0 0 0 0,3 16 0 0 0,2-6-34 0 0,-1-14 6 0 0,-4-5-15 0 0,0 0-1 0 0,1 0 1 0 0,-1 0-1 0 0,0 0 0 0 0,0-1 1 0 0,0 1-1 0 0,1 0 0 0 0,-1 0 1 0 0,0 0-1 0 0,0 0 0 0 0,1-1 1 0 0,-1 1-1 0 0,0 0 1 0 0,0 0-1 0 0,0 0 0 0 0,0-1 1 0 0,1 1-1 0 0,-1 0 0 0 0,0 0 1 0 0,0-1-1 0 0,0 1 1 0 0,0 0-1 0 0,0 0 0 0 0,0-1 1 0 0,0 1-1 0 0,0 0 0 0 0,0-1 1 0 0,10-39 225 0 0,-8 29-179 0 0,1 1 0 0 0,0 0 0 0 0,5-12 0 0 0,-6 18-14 0 0,0 0 0 0 0,0 0 0 0 0,1 0 0 0 0,-1 0 0 0 0,1 1 0 0 0,0-1 0 0 0,0 1 0 0 0,0 0 0 0 0,1 0 0 0 0,-1 0-1 0 0,6-3 1 0 0,60-42-10 0 0,-28 22-728 0 0,-20 11 286 0 0,41-19-1 0 0,-54 30 404 0 0,61-30 3 0 0,-31 11 8 0 0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2.71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1 689 5063 0 0,'13'-24'448'0'0,"-9"14"-352"0"0,3 0-96 0 0,-4-1 0 0 0,1 4 624 0 0,-1 1 112 0 0,0-1 16 0 0,4-4 8 0 0,7-9-248 0 0,3-8-56 0 0,4-2-8 0 0,-1-1 0 0 0,4 7-1016 0 0,0 0-200 0 0,4 0-48 0 0,2 0-8 0 0</inkml:trace>
  <inkml:trace contextRef="#ctx0" brushRef="#br0" timeOffset="1">662 227 4607 0 0,'-4'-7'408'0'0,"4"3"-328"0"0,0-2-80 0 0,0-1 0 0 0,4 3 1072 0 0,-4 1 200 0 0,0-4 40 0 0,-4-3 0 0 0,8-7 256 0 0,-1-7 56 0 0,0-4 8 0 0,1 4 0 0 0,-1 0-688 0 0,4 4-136 0 0,7 3-24 0 0,-4 3-5760 0 0,7 4-1152 0 0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3.32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62 23 8751 0 0,'-7'-1'169'0'0,"0"-1"-1"0"0,1 0 1 0 0,-1 0-1 0 0,0 0 1 0 0,-9-6-1 0 0,10 5 514 0 0,1 0 1315 0 0,5 13-972 0 0,1-3-727 0 0,1 1 0 0 0,1-1-1 0 0,-1 1 1 0 0,1-1 0 0 0,0 0 0 0 0,1 0 0 0 0,-1-1 0 0 0,2 1-1 0 0,-1-1 1 0 0,1 1 0 0 0,7 6 0 0 0,8 8 75 0 0,38 30 0 0 0,-40-36-308 0 0,20 10-2329 0 0,-21-12-3396 0 0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5.97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346 715 3679 0 0,'-9'-16'364'0'0,"4"8"-323"0"0,5 8-24 0 0,0 0 0 0 0,0 0-1 0 0,-1 0 1 0 0,1 0 0 0 0,0 0 0 0 0,0 0-1 0 0,0 0 1 0 0,-1 0 0 0 0,1 0 0 0 0,0 1-1 0 0,0-1 1 0 0,0 0 0 0 0,0 0 0 0 0,-1 0-1 0 0,1 0 1 0 0,0 1 0 0 0,0-1 0 0 0,0 0-1 0 0,0 0 1 0 0,0 0 0 0 0,0 1 0 0 0,0-1-1 0 0,-1 0 1 0 0,1 0 0 0 0,0 0 0 0 0,0 1-1 0 0,0-1 1 0 0,0 0 0 0 0,0 0 0 0 0,0 1-1 0 0,0-1 1 0 0,0 0 0 0 0,0 0 0 0 0,0 0-1 0 0,0 1 1 0 0,0-1 0 0 0,1 0 0 0 0,-2 1 48 0 0,1-1 0 0 0,0 1 0 0 0,0-1 0 0 0,-1 1 1 0 0,1-1-1 0 0,0 1 0 0 0,-1-1 0 0 0,1 1 0 0 0,0-1 0 0 0,-1 0 1 0 0,1 1-1 0 0,-1-1 0 0 0,1 0 0 0 0,-1 1 0 0 0,1-1 1 0 0,-1 0-1 0 0,1 0 0 0 0,-1 0 0 0 0,1 1 0 0 0,-1-1 0 0 0,1 0 1 0 0,-1 0-1 0 0,0 0 0 0 0,-18 2 950 0 0,7-1-356 0 0,5 1-350 0 0,0-1 1 0 0,0 1-1 0 0,0 0 0 0 0,0 1 0 0 0,0 0 0 0 0,0 0 0 0 0,1 0 0 0 0,-1 1 0 0 0,1 0 0 0 0,0 0 1 0 0,0 1-1 0 0,1 0 0 0 0,-1 0 0 0 0,1 0 0 0 0,0 0 0 0 0,0 1 0 0 0,1 0 0 0 0,0 0 0 0 0,0 0 1 0 0,0 0-1 0 0,0 1 0 0 0,1 0 0 0 0,-3 11 0 0 0,-2 7 294 0 0,1 1 1 0 0,1 1-1 0 0,-3 50 1 0 0,5 82 441 0 0,4-122-917 0 0,4 79 428 0 0,4 1 0 0 0,6-1 1 0 0,31 124-1 0 0,-33-193-410 0 0,2-1 1 0 0,2 0-1 0 0,2-1 1 0 0,2-1-1 0 0,2-1 1 0 0,33 50-1 0 0,-35-63-36 0 0,65 94 94 0 0,-69-104-187 0 0,0-2-1 0 0,1 0 0 0 0,1-1 0 0 0,23 18 0 0 0,-15-16 2 0 0,1-2 1 0 0,1 0-1 0 0,0-2 1 0 0,1-1-1 0 0,1-1 1 0 0,0-1-1 0 0,45 10 1 0 0,-53-17-10 0 0,0-1 1 0 0,0-2 0 0 0,1 0 0 0 0,-1-1 0 0 0,1-1 0 0 0,-1-1 0 0 0,1-1 0 0 0,-1-1 0 0 0,1 0 0 0 0,-1-2 0 0 0,32-12-1 0 0,-15 1-15 0 0,-1-2-1 0 0,0-2 0 0 0,-1-2 0 0 0,59-45 0 0 0,122-123-52 0 0,-153 130 75 0 0,-19 17 5 0 0,-3-2-1 0 0,-2-1 1 0 0,-1-2 0 0 0,-3-2-1 0 0,49-85 1 0 0,85-222 83 0 0,-153 310-59 0 0,-2-1-1 0 0,20-98 1 0 0,-5-101 209 0 0,-28 201-237 0 0,-2 0 1 0 0,-3-1-1 0 0,-1 1 0 0 0,-3 0 1 0 0,-17-72-1 0 0,14 88-21 0 0,-1 0-1 0 0,-1 1 1 0 0,-2 1-1 0 0,0 0 1 0 0,-2 1 0 0 0,-1 0-1 0 0,-2 2 1 0 0,0 0-1 0 0,-24-26 1 0 0,17 25 73 0 0,0 2-1 0 0,-1 0 1 0 0,-2 1 0 0 0,0 2-1 0 0,-2 1 1 0 0,0 1 0 0 0,-57-25-1 0 0,62 34-6 0 0,-1 1 0 0 0,0 2 0 0 0,0 0-1 0 0,0 2 1 0 0,-41-3 0 0 0,25 6 17 0 0,1 2-1 0 0,-79 9 1 0 0,69 0-180 0 0,0 3-1 0 0,1 1 0 0 0,1 3 1 0 0,-86 38-1 0 0,-175 120-406 0 0,236-127 423 0 0,3 4 0 0 0,2 3 0 0 0,2 2 1 0 0,3 4-1 0 0,-103 124 0 0 0,127-131-167 0 0,-33 40-413 0 0,57-77 465 0 0,-15 20-1498 0 0,20-19-1980 0 0,-15 31 0 0 0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7.34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150 646 5527 0 0,'0'1'39'0'0,"0"1"-1"0"0,-1-1 0 0 0,1 0 0 0 0,-1 0 1 0 0,0 0-1 0 0,1 0 0 0 0,-1 0 0 0 0,0 0 1 0 0,0-1-1 0 0,0 1 0 0 0,1 0 0 0 0,-3 1 1 0 0,3-2-34 0 0,0 0 0 0 0,-1 0 0 0 0,1 0 1 0 0,-1 0-1 0 0,1-1 0 0 0,-1 1 0 0 0,1 0 1 0 0,0 0-1 0 0,-1 0 0 0 0,1 0 0 0 0,-1-1 1 0 0,1 1-1 0 0,0 0 0 0 0,-1 0 0 0 0,1-1 1 0 0,0 1-1 0 0,-1 0 0 0 0,1-1 0 0 0,0 1 1 0 0,-1 0-1 0 0,1-1 0 0 0,0 1 0 0 0,0 0 1 0 0,-1-1-1 0 0,1 1 0 0 0,0-1 0 0 0,0 1 1 0 0,0 0-1 0 0,0-1 0 0 0,-1 0 0 0 0,1 1 68 0 0,-1-1 0 0 0,0 1-1 0 0,0 0 1 0 0,0 0-1 0 0,0 0 1 0 0,0 0 0 0 0,0 0-1 0 0,0 0 1 0 0,0 0-1 0 0,0 0 1 0 0,0 1 0 0 0,0-1-1 0 0,1 0 1 0 0,-1 1-1 0 0,0-1 1 0 0,0 0 0 0 0,0 1-1 0 0,0-1 1 0 0,0 1-1 0 0,-6 3 125 0 0,0 1-1 0 0,0-1 0 0 0,1 1 1 0 0,-1 0-1 0 0,1 1 1 0 0,1-1-1 0 0,-1 1 0 0 0,1 0 1 0 0,0 1-1 0 0,0-1 0 0 0,1 1 1 0 0,0 0-1 0 0,0 0 0 0 0,1 1 1 0 0,0-1-1 0 0,0 1 0 0 0,0-1 1 0 0,-1 10-1 0 0,-2 14 472 0 0,1 1 1 0 0,2-1-1 0 0,0 41 0 0 0,2-39-184 0 0,1 24 913 0 0,3 1 0 0 0,15 87 0 0 0,-1-62-937 0 0,47 136 0 0 0,-49-172-216 0 0,12 31 307 0 0,3-1 1 0 0,74 135 0 0 0,-86-183-497 0 0,1-1 1 0 0,1 0 0 0 0,2-2 0 0 0,1 0 0 0 0,0-1 0 0 0,2-2 0 0 0,1 0 0 0 0,1-2 0 0 0,1-1-1 0 0,0-1 1 0 0,51 25 0 0 0,-61-37-17 0 0,0 0-1 0 0,0-1 0 0 0,1 0 1 0 0,29 4-1 0 0,77 1 26 0 0,-74-5-50 0 0,-41-4-9 0 0,0 0 0 0 0,0 0 0 0 0,0-2 0 0 0,0 1 0 0 0,1-1 0 0 0,-1-1 0 0 0,0 0 0 0 0,0 0 0 0 0,18-5 0 0 0,-10-2 5 0 0,-1-2 0 0 0,1 0 0 0 0,-1 0 0 0 0,25-23 0 0 0,-26 21 0 0 0,44-35-7 0 0,-1-3-1 0 0,-3-2 0 0 0,-2-2 1 0 0,59-79-1 0 0,-71 75 38 0 0,-2-2 0 0 0,-4-2 0 0 0,33-74 0 0 0,-25 34 56 0 0,38-140 0 0 0,-70 197-28 0 0,-2-1 0 0 0,7-86-1 0 0,-14 57 72 0 0,-6-77-1 0 0,-1 95-57 0 0,-3 1-1 0 0,-3 0 1 0 0,-18-63 0 0 0,15 78-10 0 0,-2 0 1 0 0,-1 1-1 0 0,-2 0 1 0 0,-41-65-1 0 0,-5 7 130 0 0,57 86-171 0 0,-1 1 0 0 0,-1-1 0 0 0,-17-18 0 0 0,20 25-18 0 0,1 0 1 0 0,-2 0-1 0 0,1 1 1 0 0,0-1-1 0 0,-1 1 1 0 0,0 1-1 0 0,0-1 1 0 0,-12-3-1 0 0,-10-1 0 0 0,0 1 0 0 0,0 2-1 0 0,-1 0 1 0 0,1 2-1 0 0,-1 2 1 0 0,0 0-1 0 0,0 2 1 0 0,-55 9-1 0 0,48-3-14 0 0,0 2-1 0 0,1 2 1 0 0,0 1-1 0 0,1 1 0 0 0,0 2 1 0 0,-55 33-1 0 0,5 7-223 0 0,2 3 0 0 0,3 4 0 0 0,2 3 0 0 0,-102 113 0 0 0,71-44-102 0 0,62-61-1188 0 0,8 4-3838 0 0,11-2-1653 0 0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8.79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257 937 6447 0 0,'-5'-1'2'0'0,"-3"-1"389"0"0,0 1 0 0 0,0 0 0 0 0,0 0 0 0 0,-1 1 0 0 0,1 0-1 0 0,0 1 1 0 0,0-1 0 0 0,0 1 0 0 0,0 1 0 0 0,-14 4 0 0 0,13-2-74 0 0,0 0 1 0 0,0 1-1 0 0,0 0 0 0 0,1 1 1 0 0,-1 0-1 0 0,1 0 1 0 0,1 1-1 0 0,-1 0 1 0 0,1 0-1 0 0,0 1 1 0 0,1 0-1 0 0,0 0 0 0 0,0 1 1 0 0,1-1-1 0 0,0 1 1 0 0,0 0-1 0 0,1 1 1 0 0,0-1-1 0 0,1 1 1 0 0,0 0-1 0 0,1-1 0 0 0,-3 19 1 0 0,2 1-68 0 0,1 1 1 0 0,2-1 0 0 0,1 0-1 0 0,1 1 1 0 0,2-1 0 0 0,12 50-1 0 0,4-8 24 0 0,44 102 1 0 0,-44-126-113 0 0,1-1 1 0 0,3-1 0 0 0,1-1 0 0 0,3-2 0 0 0,33 41 0 0 0,-40-60 10 0 0,1-2-1 0 0,38 31 1 0 0,54 27 93 0 0,-89-64-248 0 0,1-1 0 0 0,0 0 0 0 0,1-2 0 0 0,0-2 0 0 0,40 11 0 0 0,-45-16-2 0 0,0-1 1 0 0,1 0-1 0 0,-1-2 1 0 0,1-1-1 0 0,-1-1 1 0 0,1-1-1 0 0,33-5 1 0 0,-24-1-9 0 0,0-1 1 0 0,0-2-1 0 0,-1-1 1 0 0,-1-1-1 0 0,0-2 1 0 0,0-1-1 0 0,44-30 1 0 0,-28 12 9 0 0,-2-2 0 0 0,-1-2 1 0 0,59-65-1 0 0,-66 60 12 0 0,-1-1 1 0 0,-3-2-1 0 0,-2-1 0 0 0,-1-2 0 0 0,-3 0 0 0 0,-2-2 1 0 0,-2 0-1 0 0,21-73 0 0 0,-42 118-21 0 0,15-46 145 0 0,-2 0 0 0 0,-2-1-1 0 0,5-55 1 0 0,-13 16 84 0 0,-3 0 0 0 0,-17-131-1 0 0,10 185-103 0 0,-2-1-1 0 0,-1 1 0 0 0,-2 0 1 0 0,-29-65-1 0 0,3 17 100 0 0,-62-132 305 0 0,93 205-514 0 0,-1-1 1 0 0,-14-19-1 0 0,17 28-21 0 0,0 0-1 0 0,0 0 1 0 0,0 0-1 0 0,-1 0 0 0 0,1 1 1 0 0,-1 0-1 0 0,0 0 0 0 0,0 0 1 0 0,-8-3-1 0 0,-19-7 44 0 0,-1 1 0 0 0,0 2 0 0 0,-1 1 0 0 0,0 1 0 0 0,0 2 0 0 0,-1 2 0 0 0,1 1 0 0 0,-1 1 0 0 0,0 2 0 0 0,0 2 0 0 0,0 1 0 0 0,1 2 0 0 0,0 1 0 0 0,0 2 0 0 0,-38 13 0 0 0,37-8-44 0 0,1 1 0 0 0,0 2 0 0 0,1 1 0 0 0,1 1 0 0 0,1 2 0 0 0,0 2 0 0 0,-35 32 0 0 0,1 12-111 0 0,-60 78-1 0 0,75-80-198 0 0,3 1-1 0 0,3 3 0 0 0,3 1 0 0 0,-59 139 0 0 0,81-160-630 0 0,3 1 0 0 0,-17 82 0 0 0,25-68-6945 0 0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56.15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 1 5527 197723 55797,'0'-1'488'0'0,"0"1"-392"0"0,1 1 128 0 0,0 5 288 0 0,-1 3-256 0 0,1 5 120 0 0,0 11 432-676-4,5 14-88-660 4,6 12-144 18 3,8 11-192 75-3,5 1-384 735 3,2-2 80 508-3,2 0-8 0 0,4 5-8 0 0,5 12 56 0 0,6 13 72 0 0,-1 0-96 0 0,-4-6 128 0 0,0 1 264 0 0,0 2 72 0 0,-1 6 88 0 0,-1 3 0 0 0,-1-1-8 0 0,-5-11-320 0 0,-5-12-88 0 0,-6-12-16-493 0,-4-13-8 493 0,-1-3 184-506-1,0-3-216 506 1,0-4 0 0 0,3 3 72 0 0,4 5-152-505-3,6 7-96 505 3,0 4 0 0 0,2 3 0-520-4,3 7 0 20 7,-1 0-72 500-3,-3-4 72 0 0,1 3 0 0 0,-1-2 0 0 0,-2-5-192 0 0,0-8-192-529 2,1 1-152 529-2,-1 14-208-498-2,0 15 0 498 2,-2 5 8 0 0,-2-9 368 0 0,0-5-1240 0 0,-2-13-2648 0 0,-5-16-1967 0 0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59.197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18 1589 8751 181716 58539,'-1'1'776'0'0,"-2"2"-616"0"0,-1 1 320 0 0,0 0 640 0 0,-1 3 248 0 0,5 2 352 0 0,10 0-136 0 0,19-6-200 0 0,21-9-120 0 0,24-8-176 0 0,21-12-232 0 0,6-8-600 0 0,1-5 0 0 0,8-4 176 0 0,12-6-96 0 0,11-3-80 0 0,7-6-128 0 0,-5 3-64 0 0,-15 4-64 0 0,-7 1 0 0 0,-4 0 120 0 0,5-3 72 0 0,4-4 0 0 0,-6 1-104 0 0,-11 4 0 0 0,4-4 64 0 0,-3 1-88 0 0,-9 5 0 0 0,3-4 64 0 0,3-4 0 0 0,3-4 16 0 0,3-2 16 0 0,0 0 8 0 0,-4 1 8 0 0,-13 8-88 0 0,-15 9-24 0 0,-10 5 64 0 0,-11 7-64 0 0,-9 6-64 0 0,-5 3 80 0 0,-1 3 0 0 0,-3-4-80 0 0,-2-1-240 0 0,-2 5-88 0 0,-6 4-9328 0 0,-5 5-4767 0 0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0.24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13 1 6447 173690 54576,'0'2'576'0'0,"-2"2"-464"0"0,1-2 304 0 0,-1-1 560 0 0,-1-1 576 0 0,0 3 792 625 1,2-1-224 750-5,6 13-376-1375 4,11 8-184 0 0,13 10-256 0 0,9 3-656 0 0,3 1-40 0 0,10 6 576 0 0,11 6-368 1115 5,13 7-520-58-12,4-1-160-1057 7,0-2-64 0 0,10 0-8 0 0,12 1 104 0 0,14 1-40 0 0,13 3 96 521 8,13 0 144-521-8,13 3-184 0 0,10 4-184 0 0,2 3 64 0 0,-2 1-288 0 0,-17-5 128 0 0,-23-6 160 0 0,-10-2 120 0 0,-6 1-88 0 0,1 2-96 0 0,-2 3 0 0 0,2 4 0 0 0,4 2 0 0 0,1 1-88 0 0,1 0-8 0 0,1 1 176 0 0,-9-4-80 0 0,-14-7 96 0 0,-14-7-32 0 0,-11-7-64 0 0,0-1-32 0 0,-3-3-152 0 0,-4-3-8 0 0,2 1 160 0 0,6 4 488 0 0,6 3-360 0 0,4 3-552 0 0,5 1 376 0 0,2 0 568-3 510,-6-4-232 3-510,-10-5-256 0 0,-4-1-104 0 0,-5-4 32-1 510,-9-3-96 1-510,-2 1-216-3 520,-1 2 192 1 0,1 1 192 1-10,-1-1-13816 0 21,-7-6 4041 1-531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5.29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2 1 8751 186872 58155,'0'1'776'0'0,"-1"0"-616"0"0,0 2-160 0 0,1 1 520 0 0,1-1 80 0 0,0 2 8 0 0,1 6 1208 0 0,2 13 840 0 0,3 17-272-555-1,1 17-432-712-3,2 14-512-27 9,0 3-1072 794-1,0-2-16 500-4,-1-3-8 0 0,-1-5-208 0 0,0 4 56 0 0,-1 7-40 0 0,-1 4-56 0 0,-1 0-32 0 0,-2-8-64 0 0,-1-9 0 0 0,1-5-104 0 0,0-4-80 0 0,5-4-13368 0 0,1-10 4025 0 0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5.976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2 38 10479 182989 59486,'0'-8'1088'0'0,"-1"-2"-1024"0"0,0 1-64 0 0,1 3 0 0 0,2 2 1144-663 3,5 4 1624-899-4,5 16-288 238 2,5 15-488 781-5,3 14-472 543 4,3 12-648 0 0,1 3-448 0 0,-1-1-208 0 0,2 8 112 0 0,-1-3-168 0 0,-4-6-40 0 0,-1-4 88 0 0,2 5-104 0 0,-1 0-32 0 0,-2-4-72 0 0,0-1 64 0 0,-2-3-64 0 0,-1-7 0 0 0,-1-2-72 0 0,-2-5-32 0 0,-2-7-8 0 0,-2-7-6256 0 0,-3-6-1248 0 0,-1-5-2215 0 0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9.87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8 54 6911 175865 57302,'-1'-2'608'0'0,"1"-1"-480"0"0,-1-2-128 0 0,0 0 552 0 0,0-2 752 0 0,0-1-640 0 0,-1-3 712 0 0,2 2 1680 0 0,4 6-336 0 0,5 15-552 0 0,8 18-488 611-1,6 25-680-611 1,7 29-328 0 0,5 24-448 1077 5,1 13-120-1077-5,-2 3-104 0 0,-5-12 0 0 0,-5-19 0 0 0,-4-15-72 0 0,-4-18 72 0 0,0-12-1312 0 0,-1-14-7456 0 0,-3-13-4247 0 0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0.09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2 0 9215 182406 61609,'-1'8'992'0'0,"1"2"-992"0"0,1-3 0 0 0,1 2 872 0 0,2-2 152 0 0,3-2 32 0 0,7 6 1360 0 0,6 8-1008 0 0,2 4 16 0 0,5 8 608 0 0,3 10-1184 0 0,0 17-320 0 0,0 14-400 0 0,-2 5-128 0 0,-2 0-80 0 0,-2-4-568 0 0,-4-6-808 0 0,-2-11-6520 0 0,-6-15-3807 0 0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0.276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61 429 4143 191477 61366,'-11'5'408'0'0,"-4"4"-408"0"0,-2 0 928 0 0,5-3 1232 0 0,7-5-1056 0 0,7-7 176 0 0,8-5 32 0 0,9-6 0 0 0,14-13 840 0 0,18-18-720 0 0,17-15-544 0 0,15-16-816 0 0,0 0-4616 0 0,-4 8-968 0 0,-16 17-1623 0 0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0.67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377 106 7831 182021 62986,'-4'-3'848'0'0,"-4"-4"-848"0"0,-1 0 0 0 0,0-1 1040 0 0,-3-1 1464 0 0,-9-5 416 0 0,-8-3 528 0 0,-5 1-960 0 0,2 3-1936 0 0,4 5-40 0 0,4 4 0 0 0,2 5-368 0 0,-1 6-8 0 0,-4 14-136 0 0,-2 12 0 0 0,3 13 0 0 0,4 11-64 0 0,8 7-48 0 0,10 4-56 0 0,10 1-80 0 0,8-10 56 0 0,2-14 0 0 0,6-15-288 0 0,4-15-136 0 0,2-12 304 0 0,-1-9 96 0 0,1-6-168 0 0,0-4 40 0 0,1-4 72 0 0,-3-2 40 0 0,-4-2 48 0 0,-5 2 96 0 0,-7 4 24 0 0,-5 5 64 0 0,-5 6-64 0 0,-4 6 64 0 0,-3 7-96 0 0,-3 6 96 0 0,-2 9-96 0 0,0 8 96 0 0,-3 19-96 0 0,-1 19 64 0 0,2 4 128 0 0,4-1 8 0 0,4 2 368 0 0,8-4 376 0 0,5-10-416 0 0,5-14-72 0 0,5-13-8 0 0,3-13-8 0 0,11-10 280 0 0,13-13-96 0 0,12-17-176 0 0,11-20-272 0 0,0-11-6192 0 0,-5-2-1248 0 0,-12 7-2143 0 0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1.25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15 5 10591 198320 58867,'-1'-1'944'0'0,"-1"-1"-752"0"0,-1 1 512 0 0,1 2 928 0 0,-1 6 336 0 0,0 10 448 0 0,4 13-400 0 0,6 17-584 0 0,7 10-440 0 0,6 9-616 0 0,7 14-136 0 0,5 12-176 0 0,1 5-64 0 0,-1 1 0 0 0,-5-10 0 0 0,-5-11-96 0 0,-3-6-168 0 0,-4-11 128 0 0,-2-7-2672 0 0,-3-13-5400 0 0,-2-12-3847 0 0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1.469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 6 8287 196828 60856,'0'-1'736'0'0,"-2"-1"-584"0"0,1 0 976 0 0,1 1 1568 0 0,1 3 176 0 0,1 4-1352 0 0,2 5 8 0 0,3 16 752 0 0,6 19-1112 0 0,3 18-440 0 0,4 10-560 0 0,2 4-96 0 0,2 1-72 0 0,-3-8 0 0 0,-1-13-128 0 0,-1-7-152 0 0,4-7-856 0 0,3-8-1208 0 0,-1-9-5560 0 0,-3-10-3639 0 0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1.649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39 508 6911 195593 60753,'-4'2'304'0'0,"-4"1"64"0"0,-2-1-296 0 0,0-2-72 0 0,3-2 640 0 0,7-4 896-511-1,16-13 296-89 7,13-9-736 55-8,13-9 16 23 5,22-14 608-22-9,14-6-1216 544 6,6-1-24 0 0,14-6-256 0 0,12-5-1080 0 0,-1 1-5568 0 0,-20 13-3095 0 0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2.028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509 51 5527 192329 62435,'0'-7'600'0'0,"0"-5"-600"0"0,-1 0 0 0 0,-2 2 1440 0 0,-5 3 2064 0 0,-13 4-32 0 0,-15 10-152 0 0,-16 15-768 0 0,-12 17-1104 0 0,-5 16-544 0 0,-1 14-728 0 0,5 9-104 0 0,11 7-72 0 0,15 1 0 0 0,17-5 0 0 0,18-9 0 0 0,17-16 0 0 0,13-19 0 0 0,10-19-96 0 0,8-18-56 0 0,5-18-80 0 0,1-14-8 0 0,-4-5 104 0 0,-7-1 0 0 0,-2-3-144 0 0,-4-1-8 0 0,-3-1 64 0 0,-6 3 96 0 0,-5 4 64 0 0,-8 9 64 0 0,-8 11 0 0 0,-7 15 200 0 0,-8 18 32 0 0,-4 14-72 0 0,-3 12 8 0 0,1 8 0 0 0,1 3-64 0 0,2 9 80 0 0,4 1-96 0 0,7-2 168 0 0,10 1 344 0 0,16-5-232 0 0,19-11-368 0 0,10-17 0 0 0,5-16 0 0 0,11-22 0 0 0,11-22 0 0 0,1-14 0 0 0,-4-7 0 0 0,-7-3-9408 0 0,-14 9-4751 0 0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7.842"/>
    </inkml:context>
    <inkml:brush xml:id="br0">
      <inkml:brushProperty name="width" value="0.35" units="cm"/>
      <inkml:brushProperty name="height" value="0.35" units="cm"/>
      <inkml:brushProperty name="color" value="#F6630D"/>
    </inkml:brush>
  </inkml:definitions>
  <inkml:trace contextRef="#ctx0" brushRef="#br0">140 781 5063 0 0,'-4'2'137'0'0,"0"0"0"0"0,0 0-1 0 0,1 0 1 0 0,-1 1-1 0 0,1-1 1 0 0,0 1-1 0 0,-1 0 1 0 0,1 0-1 0 0,1 0 1 0 0,-1 0 0 0 0,0 1-1 0 0,1-1 1 0 0,-4 7-1 0 0,-2 2 386 0 0,-11 15 541 0 0,-17 31 1 0 0,31-50-728 0 0,1 0 0 0 0,1 1 1 0 0,-1-1-1 0 0,1 1 0 0 0,1 0 0 0 0,-1 0 1 0 0,1 0-1 0 0,-1 18 0 0 0,3-25-257 0 0,0 0 0 0 0,0 0 0 0 0,0 0 0 0 0,1 0 0 0 0,-1-1 1 0 0,0 1-1 0 0,1 0 0 0 0,-1 0 0 0 0,1-1 0 0 0,0 1 0 0 0,-1 0 0 0 0,1-1 0 0 0,0 1 0 0 0,0 0 1 0 0,0-1-1 0 0,1 2 0 0 0,0-2-20 0 0,-1 0-1 0 0,0 0 1 0 0,0-1 0 0 0,0 1 0 0 0,1 0 0 0 0,-1-1 0 0 0,0 1 0 0 0,0-1 0 0 0,1 1 0 0 0,-1-1-1 0 0,1 0 1 0 0,-1 1 0 0 0,0-1 0 0 0,1 0 0 0 0,-1 0 0 0 0,1 0 0 0 0,-1 0 0 0 0,0 0-1 0 0,1-1 1 0 0,2 1 0 0 0,6-3 172 0 0,0 0-1 0 0,-1 0 1 0 0,1-1 0 0 0,-1-1-1 0 0,0 1 1 0 0,17-12-1 0 0,48-42 473 0 0,-67 51-613 0 0,60-52 829 0 0,110-130-1 0 0,30-92 133 0 0,-19 2-498 0 0,-169 252-498 0 0,23-23 0 0 0,-33 40-45 0 0,1 0 0 0 0,0 1-1 0 0,0 0 1 0 0,1 1 0 0 0,11-7-1 0 0,-20 14-9 0 0,0 0 0 0 0,-1 0 0 0 0,1 0 0 0 0,0 0 0 0 0,0 1 0 0 0,-1-1 0 0 0,1 1 0 0 0,0-1 0 0 0,0 1 0 0 0,0-1 0 0 0,0 1 0 0 0,0 0 0 0 0,2 0 0 0 0,-3 0 0 0 0,1 1 0 0 0,-1-1 0 0 0,0 1 0 0 0,0 0 0 0 0,1-1 0 0 0,-1 1 0 0 0,0 0 0 0 0,0-1 0 0 0,0 1 0 0 0,0 0 0 0 0,0 0 0 0 0,0 0 0 0 0,0 0 0 0 0,-1 0 0 0 0,1 0 0 0 0,0 0 0 0 0,0 0 0 0 0,-1 1 0 0 0,1-1 0 0 0,0 2 0 0 0,2 5-8 0 0,1 0-1 0 0,-2 0 1 0 0,1 0-1 0 0,-1 1 1 0 0,0 0-1 0 0,-1-1 1 0 0,0 1 0 0 0,-1 0-1 0 0,0-1 1 0 0,0 1-1 0 0,-1 9 1 0 0,-4 12-100 0 0,-15 54 0 0 0,14-62 83 0 0,-38 126-276 0 0,-7 24 54 0 0,37-114 190 0 0,-14 55-43 0 0,20-89 58 0 0,-1-1-1 0 0,-1-1 1 0 0,-14 25 0 0 0,-11 22-188 0 0,-47 126-1 0 0,22-46 60 0 0,38-96 79 0 0,-28 102 0 0 0,48-149 92 0 0,-2 14 0 0 0,7-14 0 0 0,7-7 0 0 0,-7-1 7 0 0,0 0-1 0 0,1 0 1 0 0,-1-1 0 0 0,-1 1-1 0 0,1-1 1 0 0,0 1 0 0 0,0-1-1 0 0,-1 0 1 0 0,4-5-1 0 0,0-1 18 0 0,152-218 444 0 0,-17-15 99 0 0,-129 221-518 0 0,29-52 115 0 0,256-460 1083 0 0,-250 437-1044 0 0,-24 47-5 0 0,30-48 0 0 0,-51 94-180 0 0,0 0-1 0 0,-1 1 0 0 0,1-1 1 0 0,0 1-1 0 0,0 0 0 0 0,1-1 1 0 0,-1 1-1 0 0,3-2 1 0 0,-4 4-14 0 0,-1 0 0 0 0,1-1 1 0 0,-1 1-1 0 0,1 0 0 0 0,-1 0 1 0 0,0 0-1 0 0,1 0 1 0 0,-1 0-1 0 0,1-1 0 0 0,-1 1 1 0 0,1 0-1 0 0,-1 0 1 0 0,1 0-1 0 0,-1 0 0 0 0,1 0 1 0 0,-1 0-1 0 0,1 1 0 0 0,-1-1 1 0 0,1 0-1 0 0,-1 0 1 0 0,0 0-1 0 0,1 1 0 0 0,0-1-1 0 0,0 1-1 0 0,0 0 0 0 0,0 0 0 0 0,0-1 0 0 0,-1 1 1 0 0,1 0-1 0 0,0 0 0 0 0,-1 0 0 0 0,1 0 0 0 0,-1 0 1 0 0,1 0-1 0 0,-1 0 0 0 0,1 2 0 0 0,2 7-2 0 0,-1-1 0 0 0,-1 1 0 0 0,1 0 0 0 0,-1 20 0 0 0,0-12 0 0 0,-1 41-22 0 0,-16 116 0 0 0,11-138-30 0 0,-21 135-588 0 0,-80 277 0 0 0,95-404 252 0 0,-10 83-1 0 0,19-109 262 0 0,2-12 50 0 0,-1-1 0 0 0,1 0 0 0 0,1 0 0 0 0,-1 0-1 0 0,1 0 1 0 0,0 0 0 0 0,3 8 0 0 0,-4-12 66 0 0,4 5-96 0 0,0-10 48 0 0,4-12-7 0 0,-6 11 38 0 0,87-155-504 0 0,-15 29 706 0 0,105-232 1208 0 0,-119 244-1197 0 0,-28 71-5750 0 0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8.779"/>
    </inkml:context>
    <inkml:brush xml:id="br0">
      <inkml:brushProperty name="width" value="0.35" units="cm"/>
      <inkml:brushProperty name="height" value="0.35" units="cm"/>
      <inkml:brushProperty name="color" value="#F6630D"/>
    </inkml:brush>
  </inkml:definitions>
  <inkml:trace contextRef="#ctx0" brushRef="#br0">197 688 11975 0 0,'-75'44'1690'0'0,"27"-17"27"0"0,38-21-902 0 0,0-1-1 0 0,0 0 1 0 0,-32 3 1500 0 0,42-9-2274 0 0,0 1 1 0 0,0 0 0 0 0,-1-1-1 0 0,1 1 1 0 0,0-1 0 0 0,0 1-1 0 0,0 0 1 0 0,0-1 0 0 0,0 1-1 0 0,0 0 1 0 0,0-1 0 0 0,0 1 0 0 0,0-1-1 0 0,0 1 1 0 0,0 0 0 0 0,0-1-1 0 0,0 1 1 0 0,0 0 0 0 0,1-1-1 0 0,-1 1 1 0 0,0-1 0 0 0,7-20 596 0 0,0 10-477 0 0,-1 1 0 0 0,1 1 0 0 0,1-1 0 0 0,0 1 0 0 0,14-13 0 0 0,20-21 25 0 0,-21 15-117 0 0,-2-1 0 0 0,21-39 0 0 0,27-70 52 0 0,-10 19-87 0 0,-47 103-26 0 0,0 0 0 0 0,1 1 0 0 0,0 0 0 0 0,1 0 0 0 0,1 2 0 0 0,26-24 0 0 0,1 6 20 0 0,51-30 1 0 0,-86 58-25 0 0,5-3-4 0 0,0 0 0 0 0,1 0 0 0 0,13-4 0 0 0,-20 8 0 0 0,0 1 0 0 0,0 0 0 0 0,-1 0 0 0 0,1 0 0 0 0,0 1 0 0 0,0 0 0 0 0,0-1 0 0 0,0 1 0 0 0,0 1 0 0 0,0-1 0 0 0,0 0 0 0 0,0 1 0 0 0,3 1 0 0 0,-4-1 0 0 0,-1 0-1 0 0,0 0 1 0 0,0 0-1 0 0,-1 1 1 0 0,1-1 0 0 0,0 0-1 0 0,0 1 1 0 0,-1-1-1 0 0,1 1 1 0 0,0 0 0 0 0,-1 0-1 0 0,0 0 1 0 0,1-1-1 0 0,-1 1 1 0 0,0 0-1 0 0,0 1 1 0 0,1 1 0 0 0,2 6-16 0 0,-1 0 0 0 0,3 15 1 0 0,-3-13-8 0 0,1 11-16 0 0,0 0 0 0 0,-1 1 0 0 0,-1-1 1 0 0,-2 1-1 0 0,0 0 0 0 0,-5 31 0 0 0,-34 139-204 0 0,-94 261-77 0 0,130-444 320 0 0,-12 29 0 0 0,2 1 0 0 0,-13 69 0 0 0,25-104-8 0 0,0 0-1 0 0,1-1 1 0 0,0 1-1 0 0,0 0 1 0 0,1 7-1 0 0,-1-12 8 0 0,0 0-1 0 0,0 0 0 0 0,1 0 0 0 0,-1 1 0 0 0,0-1 0 0 0,1 0 0 0 0,-1 0 0 0 0,1 0 0 0 0,-1 0 0 0 0,1 0 0 0 0,0 0 0 0 0,-1 0 0 0 0,1-1 0 0 0,0 1 0 0 0,-1 0 0 0 0,1 0 0 0 0,0 0 0 0 0,0-1 0 0 0,0 1 0 0 0,0 0 0 0 0,0-1 0 0 0,0 1 0 0 0,0-1 0 0 0,0 1 0 0 0,0-1 1 0 0,0 1-1 0 0,0-1 0 0 0,0 0 0 0 0,0 0 0 0 0,1 1 0 0 0,-1-1 0 0 0,0 0 0 0 0,1 0 0 0 0,1-1 7 0 0,-1 1 0 0 0,0 0 0 0 0,1-1 0 0 0,-1 0 1 0 0,0 1-1 0 0,0-1 0 0 0,0 0 0 0 0,0 0 0 0 0,1 0 1 0 0,-1 0-1 0 0,-1-1 0 0 0,1 1 0 0 0,0-1 0 0 0,0 1 0 0 0,0-1 1 0 0,-1 1-1 0 0,3-4 0 0 0,4-5 15 0 0,-1-1 0 0 0,7-12-1 0 0,-3 5 6 0 0,129-211 163 0 0,45-107 23 0 0,-115 204-87 0 0,-56 109-72 0 0,1 1 0 0 0,2 0 1 0 0,27-29-1 0 0,-44 51-51 0 0,15-12 73 0 0,-15 12-73 0 0,1-1 0 0 0,-1 1 0 0 0,0 0 0 0 0,0 0 0 0 0,1 0 0 0 0,-1 0 0 0 0,0 0 0 0 0,1 0 0 0 0,-1 0 0 0 0,0-1 0 0 0,1 1 0 0 0,-1 0 0 0 0,0 0 0 0 0,1 0 0 0 0,-1 0 0 0 0,0 0 0 0 0,1 0 0 0 0,-1 0 0 0 0,0 1 0 0 0,1-1 0 0 0,-1 0 1 0 0,0 0-1 0 0,1 0 0 0 0,-1 0 0 0 0,0 0 0 0 0,0 0 0 0 0,1 1 0 0 0,-1-1 0 0 0,0 0 0 0 0,1 0 0 0 0,-1 0 0 0 0,0 1 0 0 0,0-1 0 0 0,0 0 0 0 0,1 0 0 0 0,-1 1 0 0 0,0-1 0 0 0,0 0 0 0 0,0 0 0 0 0,1 1 0 0 0,-1-1 0 0 0,0 0 0 0 0,0 1 0 0 0,0-1 0 0 0,0 0 0 0 0,0 1 0 0 0,0-1 0 0 0,0 0 0 0 0,0 1 0 0 0,0-1 0 0 0,0 1 0 0 0,2 12 1 0 0,-1 0 0 0 0,0-1-1 0 0,-1 1 1 0 0,0 0 0 0 0,-1 0-1 0 0,-4 17 1 0 0,0-3 43 0 0,-2-1 1 0 0,-14 36-1 0 0,-1 0-41 0 0,4-2-4 0 0,-32 126 0 0 0,45-141 0 0 0,4-40 0 0 0,1-1 0 0 0,0 1 0 0 0,1-1 0 0 0,-1 1 0 0 0,1-1 0 0 0,0 1 0 0 0,2 7 0 0 0,-2-11 6 0 0,-1 0-1 0 0,1 0 1 0 0,0 0-1 0 0,-1 1 1 0 0,1-1-1 0 0,0 0 1 0 0,0 0-1 0 0,0 0 1 0 0,-1-1-1 0 0,1 1 1 0 0,0 0-1 0 0,0 0 1 0 0,1 0-1 0 0,-1-1 1 0 0,0 1-1 0 0,0-1 1 0 0,0 1-1 0 0,0-1 1 0 0,1 1-1 0 0,-1-1 1 0 0,0 1-1 0 0,2-1 1 0 0,0 0-160 0 0,-1 0 0 0 0,1 0 1 0 0,-1 0-1 0 0,1 0 1 0 0,-1 0-1 0 0,1-1 1 0 0,-1 1-1 0 0,1-1 1 0 0,-1 1-1 0 0,3-2 0 0 0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21.909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140 526 12095 0 0,'0'-1'10'0'0,"0"1"0"0"0,0 0-1 0 0,0 0 1 0 0,0-1-1 0 0,0 1 1 0 0,-1 0 0 0 0,1 0-1 0 0,0 0 1 0 0,0-1-1 0 0,0 1 1 0 0,0 0 0 0 0,-1 0-1 0 0,1 0 1 0 0,0 0 0 0 0,0 0-1 0 0,-1 0 1 0 0,1-1-1 0 0,0 1 1 0 0,0 0 0 0 0,-1 0-1 0 0,1 0 1 0 0,0 0-1 0 0,0 0 1 0 0,-1 0 0 0 0,1 0-1 0 0,0 0 1 0 0,0 0-1 0 0,-1 0 1 0 0,1 0 0 0 0,0 0-1 0 0,0 0 1 0 0,-1 0 0 0 0,1 0-1 0 0,0 0 1 0 0,0 1-1 0 0,-1-1 1 0 0,1 0 0 0 0,0 0-1 0 0,0 0 1 0 0,0 0-1 0 0,-1 1 1 0 0,-4 10 294 0 0,5-10-279 0 0,0 0 0 0 0,0 0 0 0 0,0-1 0 0 0,-1 1 0 0 0,1 0 0 0 0,0 0 0 0 0,0-1 0 0 0,-1 1 1 0 0,1 0-1 0 0,0-1 0 0 0,-1 1 0 0 0,1 0 0 0 0,0-1 0 0 0,-1 1 0 0 0,1-1 0 0 0,-1 1 0 0 0,1 0 0 0 0,-1-1 0 0 0,0 1 0 0 0,1-1 0 0 0,-1 0 0 0 0,1 1 1 0 0,-2 0-1 0 0,0-1-21 0 0,-1 1 0 0 0,1 0 1 0 0,0 0-1 0 0,-1 0 0 0 0,1 0 1 0 0,0 1-1 0 0,0-1 1 0 0,0 0-1 0 0,0 1 0 0 0,0 0 1 0 0,1-1-1 0 0,-1 1 0 0 0,0 0 1 0 0,1 0-1 0 0,-3 3 0 0 0,0 0 72 0 0,-5 7 244 0 0,2 0-1 0 0,-1 0 1 0 0,2 0 0 0 0,0 1 0 0 0,0-1-1 0 0,1 2 1 0 0,-7 26 0 0 0,11-36-259 0 0,-8 22 656 0 0,5-23-256 0 0,0-10 229 0 0,4 4-531 0 0,0 0 0 0 0,0 0 0 0 0,0 0 0 0 0,0 0 0 0 0,1 1 0 0 0,-1-1 0 0 0,1 0 0 0 0,-1 0 0 0 0,1 0 0 0 0,0 1 0 0 0,0-1 0 0 0,1 0 0 0 0,-1 1 0 0 0,0-1 0 0 0,1 1 0 0 0,-1 0 0 0 0,4-4 0 0 0,0 0-21 0 0,0 0 0 0 0,0 1 0 0 0,1-1 0 0 0,0 1 0 0 0,7-5 0 0 0,-11 9-114 0 0,-1 1-1 0 0,1-1 0 0 0,-1 0 1 0 0,1 0-1 0 0,-1 1 0 0 0,1-1 1 0 0,0 1-1 0 0,-1 0 0 0 0,1-1 1 0 0,0 1-1 0 0,-1 0 1 0 0,1 0-1 0 0,0 0 0 0 0,2 1 1 0 0,14-3 116 0 0,-15 1-129 0 0,-1 0 1 0 0,1-1-1 0 0,-1 1 0 0 0,0-1 1 0 0,0 1-1 0 0,0-1 1 0 0,0 0-1 0 0,0 0 0 0 0,0 0 1 0 0,0 0-1 0 0,0 0 0 0 0,2-4 1 0 0,17-32 71 0 0,-13 21-45 0 0,43-63 137 0 0,-32 54-98 0 0,16-30-1 0 0,20-65 82 0 0,-36 77-119 0 0,1 1 0 0 0,30-46 0 0 0,-38 73-26 0 0,0 0 0 0 0,1 1 1 0 0,25-22-1 0 0,-37 36-13 0 0,0 0 0 0 0,1-1 0 0 0,-1 1 0 0 0,1 0 0 0 0,-1 0 0 0 0,1 0 0 0 0,0 1 0 0 0,-1-1 0 0 0,1 0 0 0 0,0 1 0 0 0,-1-1 0 0 0,4 0 0 0 0,-4 1 0 0 0,1 0 0 0 0,-1 0 0 0 0,0 0 0 0 0,0 0 0 0 0,0 0 0 0 0,0 1 0 0 0,0-1 0 0 0,0 0 0 0 0,0 0 0 0 0,0 1 0 0 0,0-1 0 0 0,0 1 0 0 0,-1-1 0 0 0,1 1 0 0 0,0-1 0 0 0,0 1 0 0 0,1 1 0 0 0,0 0 0 0 0,0 1 0 0 0,0 0 0 0 0,0 0 0 0 0,0 0 0 0 0,0 0 0 0 0,-1 0 0 0 0,1 0 0 0 0,-1 1 0 0 0,0-1 0 0 0,0 1 0 0 0,0-1 0 0 0,0 5 0 0 0,2 18-40 0 0,-1 1 0 0 0,-1-1 0 0 0,-1 0 0 0 0,-1 1 0 0 0,-6 31 0 0 0,-34 132-347 0 0,20-107 298 0 0,-100 395-299 0 0,99-403 388 0 0,-10 44 0 0 0,31-113 2 0 0,0 0 1 0 0,0 0-1 0 0,0-1 0 0 0,1 1 0 0 0,0 10 0 0 0,0-16 1 0 0,0 0-1 0 0,0 0 0 0 0,0 1 0 0 0,0-1 0 0 0,0 0 0 0 0,0 1 0 0 0,1-1 0 0 0,-1 0 0 0 0,0 0 0 0 0,0 1 0 0 0,0-1 0 0 0,0 0 0 0 0,0 0 0 0 0,0 1 0 0 0,0-1 0 0 0,1 0 0 0 0,-1 0 0 0 0,0 1 1 0 0,0-1-1 0 0,0 0 0 0 0,0 0 0 0 0,1 0 0 0 0,-1 0 0 0 0,0 1 0 0 0,0-1 0 0 0,1 0 0 0 0,-1 0 0 0 0,0 0 0 0 0,0 0 0 0 0,1 0 0 0 0,-1 0 0 0 0,0 1 0 0 0,0-1 0 0 0,1 0 0 0 0,-1 0 0 0 0,0 0 1 0 0,1 0-1 0 0,-1 0 0 0 0,0 0 0 0 0,0 0 0 0 0,1 0 0 0 0,-1 0 0 0 0,0 0 0 0 0,0 0 0 0 0,1-1 0 0 0,-1 1 0 0 0,0 0 0 0 0,1 0 0 0 0,-1 0 0 0 0,0 0 0 0 0,0 0 0 0 0,0 0 0 0 0,1-1 0 0 0,-1 1 1 0 0,0 0-1 0 0,0 0 0 0 0,0 0 0 0 0,1-1 0 0 0,-1 1 0 0 0,0 0 0 0 0,0-1 0 0 0,15-14 67 0 0,-14 14-59 0 0,29-30 418 0 0,-23 23-347 0 0,-1 0 0 0 0,-1 0 0 0 0,1-1 0 0 0,3-8 0 0 0,1 0-14 0 0,78-162 186 0 0,-61 118-170 0 0,62-100 0 0 0,-56 115-66 0 0,-16 22 21 0 0,24-43 0 0 0,-8-7-2 0 0,-20 42 2 0 0,26-44 0 0 0,-38 75-38 0 0,0-1 0 0 0,0 0 0 0 0,0 1 0 0 0,0-1 0 0 0,0 1 0 0 0,0-1 0 0 0,1 1 0 0 0,-1-1 0 0 0,0 1 0 0 0,1 0 0 0 0,0 0 0 0 0,-1 0 0 0 0,1 0 0 0 0,-1 0 0 0 0,4-1 0 0 0,-4 2 0 0 0,0 0 0 0 0,0 0 0 0 0,1 0 0 0 0,-1 0 0 0 0,0 0 0 0 0,0 0 0 0 0,1 0 0 0 0,-1 1 0 0 0,0-1 0 0 0,0 0 0 0 0,0 1 0 0 0,0-1 0 0 0,0 1 0 0 0,0 0 0 0 0,1-1 0 0 0,-1 1 0 0 0,0 0 0 0 0,-1-1 0 0 0,1 1 0 0 0,0 0 0 0 0,2 2 0 0 0,-3-2-9 0 0,1 1 0 0 0,-1-1 0 0 0,1 0 0 0 0,-1 1 0 0 0,1-1 0 0 0,-1 1 0 0 0,0-1 0 0 0,0 1 1 0 0,0-1-1 0 0,0 1 0 0 0,0-1 0 0 0,0 1 0 0 0,0-1 0 0 0,0 1 0 0 0,0-1 0 0 0,-1 1 0 0 0,0 2 0 0 0,-1 7-31 0 0,-6 57-100 0 0,-7 49-70 0 0,10-97 157 0 0,0-1 0 0 0,-1 0 0 0 0,-13 28-1 0 0,-1 2 26 0 0,-27 97 5 0 0,22-62-18 0 0,16-56 41 0 0,2 0 0 0 0,-6 49 0 0 0,13-75-1 0 0,-1-1 0 0 0,1 0-1 0 0,0 1 1 0 0,0-1 0 0 0,0 0-1 0 0,0 1 1 0 0,0-1 0 0 0,1 0-1 0 0,-1 0 1 0 0,0 1 0 0 0,1-1 0 0 0,-1 0-1 0 0,0 0 1 0 0,1 1 0 0 0,0-1-1 0 0,-1 0 1 0 0,1 0 0 0 0,1 1-1 0 0,-2-1-2 0 0,1-1-1 0 0,0 0 1 0 0,-1 0-1 0 0,1 0 1 0 0,0 1-1 0 0,-1-1 1 0 0,1 0-1 0 0,0 0 1 0 0,0 0-1 0 0,-1 0 0 0 0,1 0 1 0 0,0 0-1 0 0,-1-1 1 0 0,1 1-1 0 0,0 0 1 0 0,-1 0-1 0 0,1 0 1 0 0,0-1-1 0 0,-1 1 1 0 0,1 0-1 0 0,0-1 0 0 0,-1 1 1 0 0,1 0-1 0 0,-1-1 1 0 0,1 1-1 0 0,0-1 1 0 0,-1 1-1 0 0,1-1 1 0 0,-1 1-1 0 0,0-1 1 0 0,1 0-1 0 0,0 0 0 0 0,20-22-178 0 0,-1 0-1 0 0,22-35 0 0 0,31-58-3429 0 0,-52 80 368 0 0,20-29-3363 0 0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22.873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39 774 7367 0 0,'-38'45'5754'0'0,"38"-45"-5704"0"0,15-1 770 0 0,-10 0-665 0 0,-1 1 1 0 0,1-1-1 0 0,-1 0 0 0 0,1 0 0 0 0,-1-1 0 0 0,0 0 1 0 0,0 1-1 0 0,1-1 0 0 0,-1-1 0 0 0,-1 1 0 0 0,1 0 1 0 0,0-1-1 0 0,0 0 0 0 0,-1 0 0 0 0,0 0 0 0 0,5-6 1 0 0,1-3 115 0 0,0 0 0 0 0,-1-1 0 0 0,10-22 0 0 0,-1 3 214 0 0,-14 25-376 0 0,0 1-1 0 0,1 0 0 0 0,0 0 1 0 0,0 1-1 0 0,1-1 0 0 0,0 1 1 0 0,0 0-1 0 0,0 0 0 0 0,0 0 1 0 0,1 1-1 0 0,0 0 0 0 0,0 0 1 0 0,0 0-1 0 0,0 1 0 0 0,13-6 1 0 0,-7 4 53 0 0,0-1 1 0 0,0-1-1 0 0,-1 0 1 0 0,0 0 0 0 0,0-1-1 0 0,-1-1 1 0 0,14-14 0 0 0,59-77 709 0 0,-69 82-774 0 0,146-214 877 0 0,-59 81-699 0 0,-99 148-276 0 0,-1 2 0 0 0,-1 0 0 0 0,1-1 0 0 0,0 1 0 0 0,0 0 0 0 0,0 0 0 0 0,-1 0 0 0 0,1 0 0 0 0,0 0 0 0 0,1 1 0 0 0,-1-1 0 0 0,0 0 0 0 0,0 0 0 0 0,2 0 0 0 0,-3 1 0 0 0,0 0 0 0 0,1 1 0 0 0,-1-1 0 0 0,1 0 0 0 0,-1 1 0 0 0,0-1 0 0 0,0 0 0 0 0,1 1 0 0 0,-1-1 0 0 0,0 1 0 0 0,0-1 0 0 0,1 1 0 0 0,-1-1 0 0 0,0 0 0 0 0,0 1 0 0 0,0-1 0 0 0,0 1 0 0 0,0-1 0 0 0,0 1 0 0 0,0-1 0 0 0,0 1 0 0 0,0-1 0 0 0,0 1 0 0 0,0-1 0 0 0,0 1 0 0 0,0-1 0 0 0,0 1 0 0 0,-1 18 0 0 0,-3 13-45 0 0,-1-1-1 0 0,-12 42 0 0 0,-27 62-179 0 0,29-91 170 0 0,-140 349-523 0 0,51-140-220 0 0,89-215 610 0 0,1 1 1 0 0,-15 79-1 0 0,28-114 194 0 0,1 1-1 0 0,-1 0 1 0 0,1-1-1 0 0,0 1 1 0 0,1 0 0 0 0,1 7-1 0 0,-2-11-7 0 0,0 0 0 0 0,0 0 1 0 0,0 0-1 0 0,1 0 0 0 0,-1-1 0 0 0,0 1 0 0 0,1 0 1 0 0,-1 0-1 0 0,1 0 0 0 0,-1 0 0 0 0,1-1 0 0 0,-1 1 0 0 0,1 0 1 0 0,-1 0-1 0 0,1-1 0 0 0,0 1 0 0 0,-1-1 0 0 0,1 1 0 0 0,0 0 1 0 0,0-1-1 0 0,0 0 0 0 0,-1 1 0 0 0,1-1 0 0 0,0 1 0 0 0,0-1 1 0 0,0 0-1 0 0,0 0 0 0 0,0 1 0 0 0,0-1 0 0 0,0 0 0 0 0,-1 0 1 0 0,1 0-1 0 0,0 0 0 0 0,0 0 0 0 0,0 0 0 0 0,0 0 0 0 0,0 0 1 0 0,0-1-1 0 0,0 1 0 0 0,1-1 0 0 0,2 0 6 0 0,0-1 0 0 0,1 0-1 0 0,-1 0 1 0 0,-1 0 0 0 0,1 0-1 0 0,0-1 1 0 0,0 1 0 0 0,-1-1-1 0 0,5-5 1 0 0,4-5 181 0 0,12-17-1 0 0,-7 7 84 0 0,123-175 709 0 0,-120 168-883 0 0,147-239 358 0 0,-67 114-201 0 0,-93 144-216 0 0,-1 0-1 0 0,6-16 1 0 0,-6 13-27 0 0,-2 7-8 0 0,-1 7 0 0 0,0 15 0 0 0,-2 16 0 0 0,-2-1 0 0 0,-1 1 0 0 0,-1-1 0 0 0,-10 38 0 0 0,10-57-17 0 0,0-1-1 0 0,-1 1 1 0 0,0-1 0 0 0,-8 12-1 0 0,-9 22-94 0 0,-6 40-37 0 0,-18 88-1 0 0,12-39 8 0 0,28-114 102 0 0,-25 98-170 0 0,25-93 58 0 0,1 1 0 0 0,-1 43-1 0 0,5-64 97 0 0,0-1-1 0 0,0 1 0 0 0,1-1 1 0 0,-1 1-1 0 0,1-1 0 0 0,1 5 1 0 0,-2-7 50 0 0,1-1 0 0 0,-1 1 0 0 0,0-1 0 0 0,0 1 0 0 0,1-1 0 0 0,-1 0 1 0 0,0 1-1 0 0,1-1 0 0 0,-1 1 0 0 0,0-1 0 0 0,1 0 0 0 0,-1 1 0 0 0,0-1 0 0 0,1 0 0 0 0,-1 1 1 0 0,1-1-1 0 0,-1 0 0 0 0,1 0 0 0 0,-1 0 0 0 0,1 1 0 0 0,-1-1 0 0 0,1 0 0 0 0,-1 0 0 0 0,1 0 1 0 0,-1 0-1 0 0,1 0 0 0 0,-1 0 0 0 0,1 0 0 0 0,-1 0 0 0 0,1 0 0 0 0,-1 0 0 0 0,1 0 0 0 0,-1 0 1 0 0,1 0-1 0 0,-1 0 0 0 0,1-1 0 0 0,-1 1 0 0 0,1 0 0 0 0,-1 0 0 0 0,0-1 0 0 0,1 1 0 0 0,-1 0 1 0 0,1 0-1 0 0,-1-1 0 0 0,0 1 0 0 0,1 0 0 0 0,-1-1 0 0 0,1 0 0 0 0,14-11 144 0 0,-1-1-1 0 0,0 0 0 0 0,-1-1 0 0 0,-1-1 1 0 0,20-29-1 0 0,1-7 178 0 0,39-82 1 0 0,-44 74-180 0 0,60-94 1 0 0,-43 75-149 0 0,-21 35-1480 0 0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32.660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319 1256 7367 0 0,'-4'-21'527'0'0,"2"13"-333"0"0,1 7-142 0 0,1 3-41 0 0,8-30 1831 0 0,24-90 1000 0 0,-26 96-2030 0 0,1 0 0 0 0,1 0 1 0 0,20-37-1 0 0,39-52 442 0 0,-31 55-635 0 0,21-36 1 0 0,63-105 465 0 0,-101 165-1028 0 0,6-12-17 0 0,34-44 0 0 0,-57 85-40 0 0,0 1 0 0 0,0-1 0 0 0,0 1 0 0 0,0 0 0 0 0,1 0 0 0 0,-1 0 0 0 0,6-3 0 0 0,-8 4 0 0 0,1 1 0 0 0,-1 0 0 0 0,1 0 0 0 0,-1 0 0 0 0,1-1 0 0 0,-1 1 0 0 0,1 0 0 0 0,-1 0 0 0 0,1 0 0 0 0,-1 0 0 0 0,1 0 0 0 0,-1 0 0 0 0,1 0 0 0 0,-1 0 0 0 0,1 0 0 0 0,-1 0 0 0 0,0 1 0 0 0,1-1 0 0 0,-1 0 0 0 0,2 0 0 0 0,-2 1 0 0 0,1 0 0 0 0,0-1 0 0 0,-1 1 0 0 0,1 0 0 0 0,0-1 0 0 0,-1 1 0 0 0,1 0 0 0 0,-1 0 0 0 0,1-1 0 0 0,-1 1 0 0 0,0 0 0 0 0,1 0 0 0 0,-1 0 0 0 0,0 0 0 0 0,1 1 0 0 0,1 6-3 0 0,-1 1 0 0 0,1 0 0 0 0,-1 0 0 0 0,-1 0-1 0 0,0 13 1 0 0,-8 47-57 0 0,3-33 15 0 0,-52 275 29 0 0,22-140 74 0 0,-7 43 24 0 0,42-211-82 0 0,-4 12 0 0 0,2-17 0 0 0,1-10 0 0 0,-1-6-1 0 0,1 0 9 0 0,0-23 0 0 0,2 35 7 0 0,-1-1-1 0 0,1 1 0 0 0,0 0 1 0 0,1 0-1 0 0,-1 0 0 0 0,1 0 1 0 0,0 0-1 0 0,4-7 0 0 0,7-16 127 0 0,0 0 0 0 0,14-56 0 0 0,-12 34-20 0 0,-2 8-28 0 0,74-218 348 0 0,-56 180-228 0 0,46-87 0 0 0,-67 148-139 0 0,1 0-1 0 0,1 0 1 0 0,1 1 0 0 0,27-29-1 0 0,-37 44-60 0 0,0 1 0 0 0,0 1 0 0 0,1-1 0 0 0,-1 0 0 0 0,1 1 0 0 0,0 0 0 0 0,-1 0 0 0 0,1 0 0 0 0,0 0 0 0 0,0 1 0 0 0,1-1 0 0 0,-1 1 0 0 0,0 0 0 0 0,8-1 0 0 0,-9 2-6 0 0,0 0-1 0 0,1 0 1 0 0,-1 1 0 0 0,0-1 0 0 0,0 1 0 0 0,0 0 0 0 0,0 0 0 0 0,0 0-1 0 0,0 0 1 0 0,0 0 0 0 0,0 1 0 0 0,0-1 0 0 0,-1 1 0 0 0,1 0 0 0 0,-1-1 0 0 0,1 1-1 0 0,-1 1 1 0 0,1-1 0 0 0,-1 0 0 0 0,3 4 0 0 0,1 4 2 0 0,0-1 0 0 0,-1 1 1 0 0,0 0-1 0 0,0 0 0 0 0,-1 0 0 0 0,0 0 1 0 0,-1 1-1 0 0,0 0 0 0 0,1 14 0 0 0,1 12-8 0 0,0 49-1 0 0,-4 190-131 0 0,-2-126 66 0 0,-3 57-19 0 0,1-181 47 0 0,-1-2-1 0 0,-1 1 0 0 0,-9 26 1 0 0,13-48 30 0 0,-4 8-64 0 0,5-11 69 0 0,-1 0 0 0 0,1 0 1 0 0,0 1-1 0 0,0-1 0 0 0,0 0 0 0 0,0 0 0 0 0,0 0 0 0 0,-1 0 0 0 0,1 0 0 0 0,0 0 0 0 0,0 0 0 0 0,0 0 0 0 0,0 0 1 0 0,-1 0-1 0 0,1 0 0 0 0,0 0 0 0 0,0 0 0 0 0,0 0 0 0 0,0 0 0 0 0,-1 0 0 0 0,1-1 0 0 0,0 1 0 0 0,0 0 0 0 0,0 0 1 0 0,0 0-1 0 0,0 0 0 0 0,-1 0 0 0 0,1 0 0 0 0,0 0 0 0 0,0 0 0 0 0,0-1 0 0 0,0 1 0 0 0,0 0 0 0 0,0 0 0 0 0,0 0 1 0 0,-1 0-1 0 0,-7-21-96 0 0,7 19 94 0 0,-7-30 40 0 0,1 0-1 0 0,1-1 1 0 0,-1-41-1 0 0,1 9 13 0 0,-63-364 26 0 0,25 245-78 0 0,32 145 23 0 0,-2 1 0 0 0,-30-61 1 0 0,37 85-11 0 0,-1 0 0 0 0,-1 1 0 0 0,0 1 0 0 0,-1-1 1 0 0,0 1-1 0 0,-14-11 0 0 0,19 18-4 0 0,-1 0 0 0 0,0 1 0 0 0,0-1 0 0 0,0 2 0 0 0,-1-1 0 0 0,1 0 0 0 0,-1 1 0 0 0,0 1-1 0 0,0-1 1 0 0,0 1 0 0 0,0 0 0 0 0,-1 0 0 0 0,1 1 0 0 0,-14-1 0 0 0,8 3-5 0 0,0 0 0 0 0,0 1 0 0 0,0 0 0 0 0,1 1 0 0 0,-1 0 0 0 0,1 1 0 0 0,-1 1 0 0 0,-15 7 0 0 0,-10 9 0 0 0,-42 30 0 0 0,62-39 0 0 0,-37 27-23 0 0,-56 51 0 0 0,-43 57-63 0 0,121-113-30 0 0,1 3 1 0 0,2 1-1 0 0,-40 64 1 0 0,47-66-931 0 0,37-47 200 0 0,-9 8 588 0 0,1 0 0 0 0,0 0 0 0 0,-1 0 1 0 0,1 1-1 0 0,1 0 0 0 0,-1 0 1 0 0,0 0-1 0 0,0 1 0 0 0,1 0 1 0 0,-1 0-1 0 0,1 0 0 0 0,-1 1 0 0 0,0 0 1 0 0,1 0-1 0 0,-1 1 0 0 0,1 0 1 0 0,8 2-1 0 0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33.55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26 907 5983 0 0,'-1'-5'171'0'0,"1"3"-138"0"0,-1 1 0 0 0,1-1 0 0 0,0 1 0 0 0,-1-1 0 0 0,1 0 0 0 0,-1 1 0 0 0,1-1 1 0 0,-1 1-1 0 0,0-1 0 0 0,0 1 0 0 0,0 0 0 0 0,0-1 0 0 0,0 1 0 0 0,0 0 0 0 0,-2-2 0 0 0,2 1 88 0 0,0 0 1 0 0,0 0-1 0 0,0-1 0 0 0,0 1 0 0 0,0 0 0 0 0,0 0 0 0 0,0-1 0 0 0,1 1 0 0 0,-1 0 0 0 0,1-1 0 0 0,-1-3 0 0 0,1 1 77 0 0,-1-6 162 0 0,0 0 1 0 0,1 0-1 0 0,1 0 0 0 0,0 0 1 0 0,0 0-1 0 0,1 0 0 0 0,1 0 0 0 0,0 0 1 0 0,0 1-1 0 0,1-1 0 0 0,6-11 1 0 0,9-14 916 0 0,39-57 0 0 0,-47 77-994 0 0,174-236 2677 0 0,-106 163-1750 0 0,-29 33-716 0 0,-49 55-490 0 0,68-76 396 0 0,-55 63-362 0 0,0 1 1 0 0,1 0-1 0 0,21-14 1 0 0,-34 26-39 0 0,0-1 1 0 0,1 1 0 0 0,-1 0-1 0 0,0 0 1 0 0,0 0 0 0 0,1 0-1 0 0,-1 0 1 0 0,1 1 0 0 0,-1-1-1 0 0,1 0 1 0 0,-1 1 0 0 0,1 0-1 0 0,-1 0 1 0 0,1 0 0 0 0,-1 0-1 0 0,4 0 1 0 0,-4 1-1 0 0,0 0 0 0 0,0 0 0 0 0,0 0 0 0 0,-1 0 0 0 0,1 0 0 0 0,0 0 0 0 0,-1 0 0 0 0,1 0 0 0 0,-1 0 0 0 0,1 1 0 0 0,-1-1 0 0 0,1 1 0 0 0,-1-1 0 0 0,0 1-1 0 0,0 0 1 0 0,0-1 0 0 0,0 1 0 0 0,0 0 0 0 0,0 0 0 0 0,0 2 0 0 0,2 4-25 0 0,-1 0 0 0 0,0 0 0 0 0,-1 0 0 0 0,0 1-1 0 0,0-1 1 0 0,-1 0 0 0 0,-1 16 0 0 0,-10 53-288 0 0,10-71 291 0 0,-6 40-194 0 0,5-30 196 0 0,-8 32 0 0 0,-109 321 437 0 0,85-268-306 0 0,5-15-3 0 0,-65 210 126 0 0,91-286-214 0 0,-6 25 17 0 0,9-33-33 0 0,0 0 1 0 0,0 0-1 0 0,0 0 1 0 0,0 0-1 0 0,0 1 1 0 0,0-1-1 0 0,0 0 1 0 0,1 0-1 0 0,-1 0 1 0 0,1 0-1 0 0,-1 0 1 0 0,1 0-1 0 0,1 2 1 0 0,-2-4-4 0 0,1 1 1 0 0,-1-1 0 0 0,0 0-1 0 0,0 1 1 0 0,1-1 0 0 0,-1 0 0 0 0,0 0-1 0 0,1 0 1 0 0,-1 1 0 0 0,1-1 0 0 0,-1 0-1 0 0,0 0 1 0 0,1 0 0 0 0,-1 0-1 0 0,1 0 1 0 0,-1 0 0 0 0,0 0 0 0 0,1 0-1 0 0,-1 1 1 0 0,1-2 0 0 0,-1 1-1 0 0,0 0 1 0 0,1 0 0 0 0,-1 0 0 0 0,1 0-1 0 0,-1 0 1 0 0,0 0 0 0 0,1 0 0 0 0,-1 0-1 0 0,0-1 1 0 0,1 1 0 0 0,0 0-1 0 0,14-9 110 0 0,-12 6-76 0 0,8-5 30 0 0,-1 0 0 0 0,1-2 1 0 0,-2 1-1 0 0,1-1 0 0 0,11-16 0 0 0,36-60-57 0 0,-54 82-7 0 0,40-72 572 0 0,63-159 1 0 0,-16 28-213 0 0,-79 186-345 0 0,1-4 23 0 0,1 0 0 0 0,2 0 0 0 0,18-24 0 0 0,-31 46-39 0 0,0 1 0 0 0,0-1 0 0 0,0 0 0 0 0,1 1 0 0 0,-1-1 0 0 0,5-2 0 0 0,-7 5 0 0 0,0 0 0 0 0,1-1 0 0 0,-1 1 0 0 0,1 0 0 0 0,-1 0 0 0 0,1 0 0 0 0,-1-1 0 0 0,0 1 0 0 0,1 0 0 0 0,-1 0 0 0 0,1 0 0 0 0,-1 0 0 0 0,1 0 0 0 0,-1 0 0 0 0,1 0 0 0 0,-1 0 0 0 0,1 0 0 0 0,-1 0 0 0 0,1 0 0 0 0,-1 0 0 0 0,1 0 0 0 0,-1 1 0 0 0,1-1 0 0 0,-1 0 0 0 0,0 0 0 0 0,1 0 0 0 0,-1 1 0 0 0,1-1 0 0 0,-1 0 0 0 0,1 1 0 0 0,-1-1 0 0 0,0 0 0 0 0,1 1 0 0 0,-1-1 0 0 0,0 0 0 0 0,0 1 0 0 0,1-1 0 0 0,-1 1 0 0 0,0-1 0 0 0,0 0 0 0 0,1 1 0 0 0,-1-1 0 0 0,0 1 0 0 0,0-1 0 0 0,0 1 0 0 0,0-1 0 0 0,0 1 0 0 0,2 3-3 0 0,-1 1-1 0 0,0-1 1 0 0,0 0-1 0 0,-1 1 1 0 0,1-1-1 0 0,-1 0 1 0 0,0 9-1 0 0,-6 33-35 0 0,3-30 34 0 0,-123 545-59 0 0,102-472 53 0 0,18-64-16 0 0,-1-3 16 0 0,2 1 1 0 0,0 0 0 0 0,-2 41-1 0 0,6-62 4 0 0,1 0 1 0 0,0 0-1 0 0,0 0 0 0 0,1 0 0 0 0,-1 0 0 0 0,0-1 0 0 0,1 1 1 0 0,-1 0-1 0 0,1 0 0 0 0,-1 0 0 0 0,1-1 0 0 0,0 1 1 0 0,0 0-1 0 0,1 1 0 0 0,-1-2 4 0 0,-1-1 0 0 0,1 1 0 0 0,0-1 0 0 0,0 1 0 0 0,0-1 1 0 0,0 0-1 0 0,-1 1 0 0 0,1-1 0 0 0,0 0 0 0 0,0 0 0 0 0,0 0 0 0 0,0 0 0 0 0,0 1 0 0 0,0-1 0 0 0,0-1 0 0 0,-1 1 1 0 0,1 0-1 0 0,0 0 0 0 0,0 0 0 0 0,0 0 0 0 0,0-1 0 0 0,0 1 0 0 0,0 0 0 0 0,-1-1 0 0 0,1 1 0 0 0,0 0 1 0 0,0-1-1 0 0,0 1 0 0 0,0-2 0 0 0,6-2-8 0 0,-1-1 0 0 0,0 0 0 0 0,0 0 0 0 0,0-1 0 0 0,-1 0 0 0 0,1 0 0 0 0,-1 0 0 0 0,6-10 1 0 0,0 0-12 0 0,30-45 16 0 0,42-81-1 0 0,-33 51 9 0 0,17-28 29 0 0,82-130 21 0 0,-134 226-473 0 0,1 1 0 0 0,1 1 0 0 0,21-20 0 0 0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09.22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481 94 8287 0 0,'-1'-2'214'0'0,"1"0"0"0"0,-1 0 0 0 0,0 0-1 0 0,0 1 1 0 0,0-1 0 0 0,0 0-1 0 0,-1 1 1 0 0,1-1 0 0 0,0 1 0 0 0,-1-1-1 0 0,1 1 1 0 0,-1 0 0 0 0,1 0-1 0 0,-1-1 1 0 0,0 1 0 0 0,1 0 0 0 0,-1 0-1 0 0,0 1 1 0 0,0-1 0 0 0,0 0-1 0 0,0 1 1 0 0,0-1 0 0 0,-3 0 0 0 0,1 1 71 0 0,1 0 0 0 0,-1-1 1 0 0,0 1-1 0 0,0 1 0 0 0,1-1 1 0 0,-1 1-1 0 0,0-1 0 0 0,1 1 1 0 0,-1 0-1 0 0,1 0 0 0 0,-1 1 1 0 0,1-1-1 0 0,-1 1 0 0 0,-3 2 1 0 0,2 0-41 0 0,0 0 0 0 0,0 1 0 0 0,0-1 0 0 0,0 1 0 0 0,1 0 1 0 0,0 0-1 0 0,-5 8 0 0 0,-16 28 100 0 0,2 0 1 0 0,2 2 0 0 0,-25 70-1 0 0,-31 143 281 0 0,69-226-534 0 0,-106 416 589 0 0,104-392-569 0 0,-7 90 0 0 0,15-120-74 0 0,2-1 0 0 0,1 1 0 0 0,1 0 0 0 0,0-1-1 0 0,9 31 1 0 0,-7-36-12 0 0,2-1 0 0 0,0 0-1 0 0,1 0 1 0 0,1-1-1 0 0,0 0 1 0 0,1 0 0 0 0,18 24-1 0 0,-12-21-6 0 0,0-1 0 0 0,1 0 0 0 0,30 24 0 0 0,-20-22-3 0 0,1-1-1 0 0,45 23 1 0 0,-59-36-13 0 0,0 0 1 0 0,0-1-1 0 0,1-1 0 0 0,-1 0 0 0 0,1 0 0 0 0,0-2 1 0 0,0 0-1 0 0,20 1 0 0 0,0-3-23 0 0,0-2 0 0 0,-1-1 0 0 0,0-1-1 0 0,0-2 1 0 0,0-2 0 0 0,60-21 0 0 0,-58 12-2 0 0,0-1-1 0 0,61-42 1 0 0,-56 29 47 0 0,-2-1-1 0 0,0-1 1 0 0,-3-3-1 0 0,-1-1 1 0 0,-1-1 0 0 0,33-52-1 0 0,61-117 315 0 0,-111 173-257 0 0,0 1-1 0 0,-3-2 1 0 0,-1 0-1 0 0,12-56 1 0 0,-16 48 22 0 0,-3 0 1 0 0,-1 0 0 0 0,-2 0-1 0 0,-2-1 1 0 0,-2 1 0 0 0,-2 0-1 0 0,-1 0 1 0 0,-3 0 0 0 0,-1 1-1 0 0,-3 0 1 0 0,-31-78 0 0 0,34 101-39 0 0,-1 0 0 0 0,0 1 0 0 0,-1 0 0 0 0,-1 1 0 0 0,0 0 0 0 0,-2 1 0 0 0,0 1 1 0 0,0 0-1 0 0,-2 1 0 0 0,0 0 0 0 0,0 1 0 0 0,-1 1 0 0 0,-22-11 0 0 0,-17-6 82 0 0,-2 2 0 0 0,-98-30 0 0 0,141 53-136 0 0,-1 0 0 0 0,1 0 0 0 0,-1 2 1 0 0,0 0-1 0 0,0 1 0 0 0,0 0 0 0 0,-28 4 0 0 0,31-2-25 0 0,1 2 0 0 0,0-1 1 0 0,0 2-1 0 0,0 0 0 0 0,0 0 0 0 0,0 1 0 0 0,1 0 1 0 0,0 1-1 0 0,0 0 0 0 0,-15 12 0 0 0,0 4-103 0 0,1 1 0 0 0,-31 36 0 0 0,-38 59-663 0 0,43-41-1307 0 0,-1 13-6345 0 0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14.03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454 772 8751 0 0,'-34'1'1543'0'0,"1"1"-1"0"0,0 1 1 0 0,-40 10-1 0 0,50-7-824 0 0,1 0-1 0 0,0 2 1 0 0,0 0-1 0 0,1 2 0 0 0,-27 16 1 0 0,39-21-555 0 0,0 1-1 0 0,1 0 1 0 0,0 0 0 0 0,0 1-1 0 0,1 0 1 0 0,0 1 0 0 0,0-1-1 0 0,1 1 1 0 0,0 1 0 0 0,0-1-1 0 0,1 1 1 0 0,0 0 0 0 0,0 0-1 0 0,1 1 1 0 0,0-1 0 0 0,1 1-1 0 0,-3 12 1 0 0,2 3-67 0 0,1 0 1 0 0,1 0-1 0 0,1 1 1 0 0,1-1 0 0 0,2 0-1 0 0,6 38 1 0 0,2-11-59 0 0,3-1 1 0 0,21 56 0 0 0,-13-55-9 0 0,1 0 1 0 0,3-2-1 0 0,2-1 1 0 0,2 0-1 0 0,2-3 0 0 0,67 78 1 0 0,-67-91 9 0 0,1-1-1 0 0,1-1 1 0 0,2-2 0 0 0,1-2 0 0 0,2-1-1 0 0,0-2 1 0 0,2-1 0 0 0,77 32-1 0 0,-96-48-30 0 0,0 0 0 0 0,0-1-1 0 0,1-1 1 0 0,0-1 0 0 0,0-2-1 0 0,0 0 1 0 0,0-1 0 0 0,0-1-1 0 0,0 0 1 0 0,0-2 0 0 0,0-1-1 0 0,-1-1 1 0 0,1-1 0 0 0,-1 0-1 0 0,0-2 1 0 0,0 0 0 0 0,37-20-1 0 0,-19 3 8 0 0,-1-2-1 0 0,-1-1 1 0 0,-1-1-1 0 0,-2-2 1 0 0,-1-2-1 0 0,55-69 1 0 0,-24 15 49 0 0,95-170 0 0 0,-132 204-42 0 0,-2-1 0 0 0,-3-2 0 0 0,23-81-1 0 0,20-175 90 0 0,-58 253-6 0 0,-2 0 0 0 0,-3-1 1 0 0,-2 1-1 0 0,-4-1 0 0 0,-1 1 1 0 0,-18-78-1 0 0,15 104-3 0 0,-1 0 0 0 0,-2 1 0 0 0,-1 0 0 0 0,-1 1 0 0 0,-25-42 0 0 0,29 58-42 0 0,0 1 0 0 0,-12-14-1 0 0,16 22-35 0 0,0 0-1 0 0,0 0 1 0 0,0 0 0 0 0,0 1-1 0 0,-1 0 1 0 0,1 0-1 0 0,-9-3 1 0 0,4 3 39 0 0,-1 0 0 0 0,-18-4 0 0 0,19 6-11 0 0,0-1-1 0 0,-19-8 0 0 0,0-3 5 0 0,19 8-45 0 0,0 0 1 0 0,-1 1 0 0 0,0 1-1 0 0,1-1 1 0 0,-2 2 0 0 0,1 0 0 0 0,0 0-1 0 0,-22-2 1 0 0,18 5-1 0 0,0 1-1 0 0,0 1 1 0 0,1 0-1 0 0,-1 1 1 0 0,0 0 0 0 0,1 1-1 0 0,0 1 1 0 0,0 1-1 0 0,-18 8 1 0 0,4 2 11 0 0,0 1 0 0 0,1 0 0 0 0,-33 30 0 0 0,-149 117-68 0 0,113-90-6 0 0,75-58 25 0 0,-190 151-404 0 0,15 13-363 0 0,184-168 687 0 0,1 1-1 0 0,0 0 1 0 0,1 1 0 0 0,1 0 0 0 0,0 0-1 0 0,0 1 1 0 0,2 0 0 0 0,0 1 0 0 0,1 0 0 0 0,0 0-1 0 0,-6 32 1 0 0,7 10-306 0 0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15.18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337 430 1839 0 0,'-2'-8'101'0'0,"1"7"-89"0"0,1-1 0 0 0,-1 0 0 0 0,1 1 0 0 0,-1-1-1 0 0,0 0 1 0 0,0 1 0 0 0,1-1 0 0 0,-1 1 0 0 0,0-1 0 0 0,0 1 0 0 0,0 0 0 0 0,-1-1-1 0 0,1 1 1 0 0,-2-1 0 0 0,2 1 134 0 0,0 1-1 0 0,-1-1 1 0 0,1 1-1 0 0,-1-1 1 0 0,1 0-1 0 0,0 1 1 0 0,0-1-1 0 0,0 0 1 0 0,-1 0-1 0 0,1 0 1 0 0,-1-2-1 0 0,-7-3 368 0 0,2 1-24 0 0,0 1 1 0 0,-1 0-1 0 0,0 0 1 0 0,0 1-1 0 0,-16-4 1 0 0,20 6-279 0 0,0 1 0 0 0,0-1-1 0 0,0 1 1 0 0,0 0 0 0 0,-1 0 0 0 0,1 1 0 0 0,0-1 0 0 0,0 1 0 0 0,0 0 0 0 0,0 0 0 0 0,0 0 0 0 0,0 0 0 0 0,0 1 0 0 0,-6 3 0 0 0,1 1 270 0 0,-1 1-1 0 0,1 0 1 0 0,0 1 0 0 0,1 0 0 0 0,0 0-1 0 0,0 1 1 0 0,1-1 0 0 0,0 2 0 0 0,0-1-1 0 0,1 1 1 0 0,0 0 0 0 0,-7 20 0 0 0,2-2 287 0 0,1 0-1 0 0,2 1 1 0 0,-9 52 0 0 0,10-22-380 0 0,3 0-1 0 0,2 0 1 0 0,3-1-1 0 0,3 1 1 0 0,2 0-1 0 0,2-1 1 0 0,3 0 0 0 0,24 72-1 0 0,52 86-182 0 0,-82-205-202 0 0,21 44 40 0 0,45 72-1 0 0,-51-97-43 0 0,1-1 0 0 0,2-1-1 0 0,45 44 1 0 0,-52-57 12 0 0,2 0-1 0 0,29 18 1 0 0,-41-29-8 0 0,0 0-1 0 0,1-1 1 0 0,-1 0-1 0 0,1 0 0 0 0,-1-1 1 0 0,1 1-1 0 0,0-2 1 0 0,0 1-1 0 0,0-1 1 0 0,0 0-1 0 0,1 0 1 0 0,7-1-1 0 0,69-16-2 0 0,-51 13 2 0 0,-20 3-5 0 0,0-1 0 0 0,-1 0 0 0 0,22-6-1 0 0,-18 1-17 0 0,0-1 0 0 0,0 0 0 0 0,-1-1 0 0 0,0 0 0 0 0,0-1 0 0 0,-1-1 0 0 0,-1 0 0 0 0,0-1 0 0 0,0-1 0 0 0,18-21-1 0 0,27-40-7 0 0,-4-2 0 0 0,-3-3-1 0 0,73-151 1 0 0,-98 170 49 0 0,30-104-1 0 0,-1-61 54 0 0,-42 167-57 0 0,1-4 157 0 0,-3 0-1 0 0,4-99 0 0 0,-14 120 58 0 0,-3 0 0 0 0,-1 0-1 0 0,-1 0 1 0 0,-19-71-1 0 0,-29-55 966 0 0,50 161-1157 0 0,0 0 0 0 0,0 0 0 0 0,0 0 0 0 0,-1 1 0 0 0,0-1 0 0 0,0 1 0 0 0,0 0 0 0 0,-1 0 0 0 0,1 0 0 0 0,-1 0 0 0 0,0 0 0 0 0,0 1 1 0 0,0 0-1 0 0,0 0 0 0 0,-6-3 0 0 0,1 1-24 0 0,0 2 0 0 0,0-1 1 0 0,0 1-1 0 0,-1 1 1 0 0,1-1-1 0 0,-1 2 1 0 0,-15-2-1 0 0,2 2-3 0 0,1 1 0 0 0,-1 1 0 0 0,0 0 0 0 0,0 2 0 0 0,0 1 0 0 0,1 1 0 0 0,0 1 0 0 0,0 1 0 0 0,0 0 0 0 0,1 2 0 0 0,0 0 0 0 0,-37 24 0 0 0,31-14-25 0 0,1 0-1 0 0,1 2 1 0 0,0 0 0 0 0,2 2 0 0 0,0 1-1 0 0,2 1 1 0 0,1 0 0 0 0,-28 47 0 0 0,25-33-277 0 0,2 2 1 0 0,2 0-1 0 0,2 1 1 0 0,2 1-1 0 0,1 0 1 0 0,-11 68-1 0 0,17-55-402 0 0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16.11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332 218 12895 0 0,'-10'-3'429'0'0,"7"2"-335"0"0,-1-1 1 0 0,0 1 0 0 0,1 0 0 0 0,-1 0-1 0 0,0 1 1 0 0,0-1 0 0 0,0 1 0 0 0,0 0 0 0 0,-6 0-1 0 0,-4 9 479 0 0,1 0 153 0 0,-42 14 450 0 0,43-19-955 0 0,0 1 0 0 0,1-1 0 0 0,-1 2 0 0 0,1 0 0 0 0,0 0 0 0 0,1 1 0 0 0,0 0 0 0 0,-16 15 0 0 0,19-13-58 0 0,0-1 0 0 0,1 1 0 0 0,0 0 0 0 0,0 1 0 0 0,1 0 0 0 0,1 0 0 0 0,-1 0 0 0 0,-4 19 1 0 0,2 1 193 0 0,-6 58 1 0 0,9-39-165 0 0,3 0 0 0 0,2 0-1 0 0,13 93 1 0 0,50 142 164 0 0,-38-191-207 0 0,5-1-1 0 0,73 153 1 0 0,-87-214-95 0 0,1 0 0 0 0,1-1-1 0 0,2-1 1 0 0,45 47 0 0 0,-52-61-34 0 0,0-2-1 0 0,2 0 1 0 0,0 0 0 0 0,0-2-1 0 0,1 0 1 0 0,0-1 0 0 0,1 0-1 0 0,0-2 1 0 0,0 0 0 0 0,23 6-1 0 0,-25-10-4 0 0,2-1-1 0 0,-1-1 0 0 0,0-1 0 0 0,0 0 1 0 0,1-1-1 0 0,-1-1 0 0 0,0-1 0 0 0,0 0 1 0 0,0-1-1 0 0,0-1 0 0 0,23-8 0 0 0,0-3 25 0 0,0-2-1 0 0,0-2 0 0 0,50-34 0 0 0,-25 10 21 0 0,-2-2 0 0 0,-2-4 0 0 0,-2-2 0 0 0,77-86 0 0 0,-95 88-28 0 0,-3-1 0 0 0,-2-1 0 0 0,-2-2 0 0 0,-2-2 0 0 0,-3-1 0 0 0,-3-1 0 0 0,-2-1-1 0 0,-2-1 1 0 0,19-86 0 0 0,-24 69 171 0 0,9-99-1 0 0,-24 142-80 0 0,0-1-1 0 0,-3 1 0 0 0,0 0 0 0 0,-3 0 0 0 0,-11-54 0 0 0,11 72-63 0 0,-1 1-1 0 0,-1 0 1 0 0,-1 0 0 0 0,1 0-1 0 0,-2 1 1 0 0,0 0 0 0 0,-1 0-1 0 0,0 1 1 0 0,-1 0 0 0 0,0 1-1 0 0,-1 0 1 0 0,0 0 0 0 0,-1 1-1 0 0,0 1 1 0 0,0 0 0 0 0,-25-13-1 0 0,15 11-20 0 0,0 1 1 0 0,0 1-1 0 0,-1 0 0 0 0,0 2 0 0 0,-1 1 0 0 0,0 1 1 0 0,1 1-1 0 0,-2 1 0 0 0,-45 0 0 0 0,26 5-33 0 0,-1 2-1 0 0,1 3 1 0 0,1 1-1 0 0,-1 2 1 0 0,1 2-1 0 0,1 2 1 0 0,0 2-1 0 0,1 1 1 0 0,1 3-1 0 0,-41 25 1 0 0,51-24-62 0 0,0 0-1 0 0,1 2 1 0 0,-42 44 0 0 0,27-19-160 0 0,-48 69 1 0 0,56-64-94 0 0,2 1 1 0 0,4 3 0 0 0,1 0 0 0 0,3 2-1 0 0,3 0 1 0 0,-28 113 0 0 0,31-65-329 0 0,11-1-1 0 0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21.29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8 686 7367 182429 54996,'-1'-1'656'0'0,"0"-4"-528"0"0,-1 0-128 0 0,0 1 472 0 0,1 0 608 0 0,3-3-88 1791 1,6-1-168-540-1,8 3-88-1251 0,10 3-104 519-4,5 0-320-13 8,4-3-96-506-4,7-2 168 0 0,11 3-64 0 0,10-3-112 0 0,1-1-104 0 0,-2 2-32 0 0,-4 1-8 0 0,-4-3 0 550-1,5-1 0-550 1,8-3-64 522-1,8-1 0-14-2,7 1 0 47 5,8 3 0-555-2,7 4-72 0 0,4 3 72 527 1,4 3-64-527-1,3-1 64 0 0,1-5-64 0 0,-1-6-8 0 0,-4-5-32 0 0,-9 0 40 0 0,-11 0-40 0 0,-3-2-120 513 1,5-1 112-513-1,-4 0 40 0 0,-7 1 72 0 0,-8 3-64 0 0,-7 4 64 0 0,-4 3 0 0 0,-5 3 0 0 0,6 2 0 0 0,2 2-64 0 0,-2 1 0 0 0,5 1 0 0 0,1 1 0 0 0,-3 0 64 0 0,-4 0-64 0 0,-4-1 64 0 0,9 1-168 0 0,13-2 168 0 0,15-3 0 0 0,10-5 0 0 0,9-4 0 0 0,-5-3 0 0 0,-9-1 88 0 0,-4-3-24 0 0,-8 0 32 0 0,-9 3 32 0 0,-8 2 0 0 0,-7 2 0 0 0,6 1 0 0 0,8 2-128 0 0,1 2 0 0 0,-3 1 0 0 0,-8 2 0 0 0,-5 1 0 0 0,3-1 160 0 0,10 0 112 0 0,12-3 88 0 0,11 0 112 0 0,8 0-64 0 0,3-1-96 0 0,1 0-64 0 0,-1 0-88 0 0,0 0 56 0 0,-1-1 88 0 0,0-1-24 0 0,-5-2-24 0 0,-12 1-128 0 0,-14 1-8 0 0,-10 0-8 0 0,-9 2 0 0 0,1 0 0 0 0,4-1-40 0 0,5 0-8 0 0,1 1-64 0 0,-4 0 0 0 0,-7 1 0 0 0,-2 2 0 0 0,-5 3 0 0 0,-1 6-1320 0 0,-8 2-15479 0 0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8.294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 4 6447 169712 59062,'0'-1'576'0'0,"0"0"-464"0"0,0 1 560 0 0,1-1 928 0 0,0 1 496 0 0,0 1-728 0 0,0 2 16 0 0,0 1 1136 0 0,0 10-1440 0 0,1 13-16 0 0,1 10 0 0 0,1 2-464 0 0,2-1-96 0 0,0-5-24 0 0,5 3 192 0 0,1-3-536 0 0,0-6-8 0 0,-1-2-8 0 0,-1-2-120 0 0,3 5 0 0 0,7 12 0 0 0,5 13-224 0 0,4 8-304 0 0,2-2-800 0 0,-1-11-1120 0 0,-3-13-4912 0 0,-6-14-3375 0 0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8.50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0 1 5983 170903 59172,'0'2'536'0'0,"0"1"-432"0"0,0-1-104 0 0,0-1 1040 0 0,0 0 1448 0 0,0 1-1216 0 0,1 3 272 0 0,1 4 56 0 0,1 3 16 0 0,3 7 1096 0 0,2 6-1720 0 0,2 7-16 0 0,1 2-8 0 0,2-2-592 0 0,1-6-120 0 0,1-2-32 0 0,0-2 0 0 0,0-1-224 0 0,3-1 64 0 0,4 1-128 0 0,4 6-152 0 0,7 6-1792 0 0,1 1 952 0 0,-4-2-6912 0 0,-6-7-3695 0 0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8.67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95 402 5527 184348 60259,'-8'3'536'0'0,"-6"2"-472"0"0,-2-1-64 0 0,1-2 0 0 0,1-2 872 0 0,2-6 1240 0 0,1-11 112 0 0,7-14 88 0 0,11-13-704 0 0,15-8-1016 0 0,12-9-320 0 0,7-3-448 0 0,2 5 24 0 0,0 12-6184 0 0,-7 12-3119 0 0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9.077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304 98 5983 178288 63590,'-4'-11'648'0'0,"-2"-8"-648"0"0,-2 0 1240 0 0,-4 0 1744 0 0,-8 2 176 0 0,-10 7 144 0 0,-7 8-832 0 0,-4 11-1208 0 0,1 15-440 0 0,6 13-576 0 0,6 13-136 0 0,9 11-112 0 0,6 10-176 0 0,5 9-16 0 0,4-1 96 0 0,4-7-32 0 0,3-9-160 0 0,4-11 56 0 0,2-8 88 0 0,4-10-16 0 0,2-13-16 0 0,1-12 88 0 0,-2-9 88 0 0,1-9-64 0 0,1-8 0 0 0,-1-5 64 0 0,1-8 80 0 0,2-7-80 0 0,0-4 0 0 0,-2 1 0 0 0,-3 4 0 0 0,-3 5 0 0 0,-2 6 0 0 0,-3 5 192 0 0,-2 9 328 0 0,-1 13-248 0 0,-2 14-272 0 0,-1 20-96 0 0,-1 17 264 0 0,-1 2-96 0 0,1-5 24 0 0,3-5 112 0 0,5-2-104 0 0,6-2-104 0 0,5-6 0 0 0,4-8 0 0 0,5-10 208 0 0,2-11-120 0 0,1-9 168 0 0,1-8 40 0 0,-2-7 8 0 0,3-10-96 0 0,1-6-392 0 0,-2-3-8 0 0,-1-2-5984-503-7,-2 0-1184 503 7,-6 6-2135 0 0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22T23:41:27.658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44 2 8287,'-5'-1'736,"-4"0"-584,-3 1-152,1 2 96,5 1 64,6 4-80,10 5 400,12 6 88,13 8 8,13 8 8,14 6 184,11 5 32,13 0 0,9-1 8,9-3-352,4-5-72,4-3-8,1-4-8,1 0-96,1-2-16,2-1-8,2-5 0,-3-11-248,29 5 0,17 9 0,10 10 144,-3 4 80,-12-1 24,8-1 176,-1-4-264,-4-3 0,-5-2 0,-3-3-40,23 1 88,29 0 168,-6-2-72,-27-5 8,-32-3 0,-28-4-176,4 1 64,10 0 8,11 4 16,22 6-112,40 9-112,16 7 0,-5 2 0,-14-1 0,-21-2 0,-6 0 176,-5 0 320,-6-3-152,-21-6-344,-25-5 96,-18-4 128,-18-3-16,-16-3 0,-8-2-576,-8-2-1120,-9-2-7160,-10-3-4135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29.65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45 6 3223 178381 52769,'0'0'288'0'0,"-2"0"-288"0"0,1-1 0 0 0,-1-1 448 0 0,0 0 512 0 0,-2 2 304 0 0,-2 2-432 0 0,-1 5 16 0 0,0 3 0 0 0,0 3-80 0 0,3 10 720 0 0,1 12 96 0 0,4 8-720 0 0,1 4 0 0 0,4 9 608 0 0,3 5-920 0 0,1 0-8 0 0,3 10 448 0 0,3 13-160 0 0,-1 2-416 0 0,0-5-208 0 0,-1-6-48 0 0,-2-2 0 0 0,5 16-8 0 0,5 28-88 0 0,6 27-64 0 0,3 8 0 0 0,-1-5 0 0 0,0 4 64 0 0,-1-11-64 0 0,-5-15 0 0 0,-3-15 0 0 0,-4-12 0 0 0,1 6 0 0 0,0 0 0 0 0,-1-5 0 0 0,3 12 0 0 0,5 16 0 0 0,2 2 0 0 0,-2-8 0 0 0,-2-10 0 0 0,-3-12 0 0 0,0 2 0 0 0,2 6 0 0 0,-1-3 0 0 0,-2-9 0 0 0,-2-4 0 0 0,-3-5 0 0 0,-1-8 0 0 0,-3-5 0 0 0,-2-7 0 0 0,-1-8 0 0 0,-1-6-72 0 0,-1-4-56 0 0,1-7-584 0 0,1-10-56 0 0,-2-10-17447 0 0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31.168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58 3616 919 187742 52697,'0'-1'80'0'0,"0"-1"-80"0"0,-1 0 296 0 0,-1-2 400 0 0,-2-5 336 0 0,-3-8 488 0 0,-5-13 136 0 0,0-7-744 0 0,2-4 8 0 0,2-11 936 0 0,7-17 32 0 0,7-9-944 0 0,5-8-224 0 0,11-14 624 0 0,12-16-304 0 0,10-18-416 0 0,5-11-120 0 0,-1 4-144 0 0,-6 20-184 0 0,-8 23-24 0 0,-1 8 136 0 0,11-21-24 0 0,10-20-152 0 0,10-16 0 0 0,20-40 128 0 0,8-13-112 0 0,0 5 0 0 0,3-4 128 0 0,4 1 0 0 0,-1 7 40 0 0,-11 23-112 0 0,-15 31 0 0 0,-12 24 136 0 0,-14 26-192 0 0,-11 25 0 0 0,-11 18 0 0 0,-7 17-128 0 0,-4 9-104 0 0,-2 7-320 0 0,2 3-424 0 0,-1 4-4392 0 0,1 1-960 0 0,-2 2-1775 0 0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38.32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408 739 4607 0 0,'-5'-7'409'0'0,"-1"1"-1"0"0,0 0 1 0 0,0 0-1 0 0,0 1 0 0 0,-1 0 1 0 0,0 0-1 0 0,0 0 1 0 0,0 1-1 0 0,-1 0 1 0 0,-8-3-1 0 0,-25-15 1469 0 0,29 12-1108 0 0,-7-5 227 0 0,18 15-928 0 0,1-1 1 0 0,-1 1-1 0 0,0-1 0 0 0,0 1 0 0 0,1 0 0 0 0,-1-1 0 0 0,0 1 1 0 0,0 0-1 0 0,1 0 0 0 0,-1 0 0 0 0,0-1 0 0 0,0 1 1 0 0,0 0-1 0 0,0 0 0 0 0,1 0 0 0 0,-1 0 0 0 0,0 0 0 0 0,0 0 1 0 0,0 1-1 0 0,-1-1 0 0 0,-7 1 1171 0 0,5 0-123 0 0,3 11-411 0 0,2 12-229 0 0,-1-4-6 0 0,0 0 0 0 0,-1 0 1 0 0,-6 32-1 0 0,-8 16-150 0 0,3 0 0 0 0,3 1 0 0 0,1 92 0 0 0,29 205-32 0 0,-16-318-200 0 0,3 1 0 0 0,22 75 0 0 0,-24-105-49 0 0,1 0 1 0 0,1 0-1 0 0,1 0 0 0 0,1-1 0 0 0,0-1 0 0 0,1 0 0 0 0,1 0 0 0 0,26 28 0 0 0,-24-31-9 0 0,1-1 0 0 0,0 0 0 0 0,1-2 1 0 0,0 1-1 0 0,1-2 0 0 0,0 0 0 0 0,1-1 0 0 0,0-1 0 0 0,0 0 0 0 0,1-2 0 0 0,0 0 0 0 0,0-1 0 0 0,0-1 0 0 0,1 0 1 0 0,-1-2-1 0 0,1 0 0 0 0,0-2 0 0 0,0 0 0 0 0,-1-1 0 0 0,31-5 0 0 0,-19 0 0 0 0,-2-2 0 0 0,1-1 0 0 0,-1-1 0 0 0,41-21 0 0 0,-16 3 5 0 0,65-47 0 0 0,-79 45-2 0 0,-1-2 0 0 0,-2-1 1 0 0,-1-2-1 0 0,-2-2 0 0 0,-2-1 0 0 0,-1-1 0 0 0,44-73 0 0 0,-50 65 98 0 0,29-79-1 0 0,-33 74-37 0 0,-20 50-88 0 0,75-191 628 0 0,-61 148-403 0 0,-2-1 1 0 0,9-62-1 0 0,-13 44 182 0 0,2-114 0 0 0,-12 148-277 0 0,-1 0 0 0 0,-2 0 0 0 0,0 0 0 0 0,-2 1-1 0 0,-2 0 1 0 0,-11-30 0 0 0,8 29-21 0 0,-3 1-1 0 0,0 0 1 0 0,-2 2 0 0 0,-1-1-1 0 0,-1 2 1 0 0,-1 1 0 0 0,-34-35-1 0 0,34 41-80 0 0,-1 1-1 0 0,-1 1 1 0 0,-1 1-1 0 0,0 1 1 0 0,-1 0 0 0 0,-1 2-1 0 0,0 1 1 0 0,0 1-1 0 0,-33-10 1 0 0,35 16-25 0 0,0 0 0 0 0,0 1 0 0 0,0 1 0 0 0,-1 2 0 0 0,1 0 0 0 0,-1 1 0 0 0,1 1 0 0 0,0 2-1 0 0,-37 7 1 0 0,-12 8-13 0 0,-108 43 0 0 0,133-42-81 0 0,2 1-1 0 0,0 3 0 0 0,-42 28 1 0 0,28-11-242 0 0,-79 72 1 0 0,-7 22-1049 0 0,51-44-5333 0 0,29-23-1285 0 0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0.67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531 4 3223 0 0,'-15'-2'469'0'0,"1"1"-1"0"0,-1 1 0 0 0,1 0 0 0 0,-21 3 1 0 0,29-1-47 0 0,0 0 0 0 0,0 0 1 0 0,0 0-1 0 0,0 1 0 0 0,0 0 0 0 0,-7 5 1 0 0,-6 2 338 0 0,-5 4-93 0 0,0 0 0 0 0,1 1 0 0 0,1 2 0 0 0,0 0 0 0 0,2 1 0 0 0,0 1 0 0 0,1 1 0 0 0,0 1 0 0 0,2 0 0 0 0,-22 36 0 0 0,20-22-205 0 0,2 2 0 0 0,1 0 1 0 0,1 0-1 0 0,3 2 0 0 0,1 0 1 0 0,1 0-1 0 0,3 1 0 0 0,1 0 0 0 0,2 0 1 0 0,1 49-1 0 0,5-17-345 0 0,3 1 0 0 0,3-1 0 0 0,3-1 0 0 0,4 0 0 0 0,29 87 0 0 0,-17-81-61 0 0,4-2 1 0 0,2-1 0 0 0,4-1 0 0 0,67 97 0 0 0,-83-142-39 0 0,0-1-1 0 0,28 26 1 0 0,52 42 68 0 0,-90-85-86 0 0,-1-1 0 0 0,2 0 0 0 0,-1-1 0 0 0,1-1 0 0 0,1 0 0 0 0,0 0-1 0 0,-1-1 1 0 0,2 0 0 0 0,-1-2 0 0 0,1 1 0 0 0,-1-2 0 0 0,1 0 0 0 0,23 3 0 0 0,-9-6-14 0 0,1 0 1 0 0,-1-2-1 0 0,0 0 0 0 0,41-11 0 0 0,-34 5 4 0 0,65-6 1 0 0,-98 14 7 0 0,17-1-40 0 0,25-5 0 0 0,-37 5 30 0 0,1-1 0 0 0,-1 0 1 0 0,0-1-1 0 0,0 0 1 0 0,0 0-1 0 0,10-6 0 0 0,17-16-29 0 0,-1-1-1 0 0,41-43 0 0 0,-19 17 17 0 0,80-72-135 0 0,-106 93 185 0 0,-1-1 1 0 0,26-38-1 0 0,-16 14 78 0 0,-3-1 0 0 0,-2-1 1 0 0,-3-3-1 0 0,26-71 0 0 0,-34 65 66 0 0,-3-1 0 0 0,-4 0 0 0 0,12-120 0 0 0,-24 139 94 0 0,-4-79 0 0 0,-1 111-190 0 0,0 0 0 0 0,0 0 1 0 0,-2 1-1 0 0,0-1 1 0 0,-1 1-1 0 0,-1 0 1 0 0,0 0-1 0 0,-9-16 0 0 0,8 21-6 0 0,-1 0-1 0 0,0 1 1 0 0,-11-10-1 0 0,-6-9 65 0 0,14 14-74 0 0,5 7-25 0 0,1 0 0 0 0,-1 1 0 0 0,0 0-1 0 0,-1 0 1 0 0,0 1 0 0 0,0-1 0 0 0,0 1 0 0 0,-13-7 0 0 0,4 6 0 0 0,0 1-1 0 0,-1 1 0 0 0,1 1 1 0 0,-30-5-1 0 0,26 5-11 0 0,-201-29 116 0 0,168 29-117 0 0,-1 1 0 0 0,-65 7 0 0 0,-81 22-6 0 0,155-17-21 0 0,0 3 0 0 0,-59 22-1 0 0,95-30-3 0 0,-85 36-120 0 0,78-32 98 0 0,0 1 0 0 0,1 0 0 0 0,-23 20 0 0 0,-75 76-283 0 0,88-85 294 0 0,2 1 1 0 0,0 2 0 0 0,-30 38 0 0 0,46-51-273 0 0,-1 2 0 0 0,2-1 0 0 0,0 1 0 0 0,-7 18 0 0 0,9-20-636 0 0,2 0 1 0 0,-1 0-1 0 0,1 0 0 0 0,1 0 0 0 0,0 0 0 0 0,0 17 0 0 0,6 30-6509 0 0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5.66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30 0 5527 181108 51845,'-1'2'488'0'0,"-3"0"-392"0"0,0 0 544 0 0,-1 2 880 0 0,-1 1-744 0 0,0 2 264 0 0,2 3 1152 0 0,5 5-1088 0 0,7 2-280 0 0,13 5 696 0 0,21 6-200 0 0,12 1-792 0 0,9 0-8 535 4,20 4 296 663-7,25 5-320-624-2,25 3-96-574 5,27 3-128 0 0,3-2-136 0 0,-10-3-40 0 0,-6-3 64 0 0,-13-4-80 0 0,-12-1-80 0 0,15 12 0 0 0,23 8 64 0 0,18 8-64 0 0,-3 0 0 0 0,-11 0 0 0 0,11 11 0 0 0,11 14 0 0 0,-9 5 0 0 0,-17-8 0 0 0,-15-7 128 0 0,-22-13-8 0 0,-22-11-8 0 0,-18-11 0 0 0,-14-7 16 0 0,5 1 144 0 0,22 8-40 0 0,26 10-72 0 0,22 8 16 0 0,23 10 16 0 0,29 13-24 0 0,28 14-24 0 0,13 8 144 0 0,-18-4-48 0 0,-30-12 8 0 0,-34-13 0 1 530,-30-10-248-1-530,-24-6 0-1 520,-19 1 0 1-520,-14-3 0 0 0,-8-9 0 0 0,1-9 0 0 0,-2-8 0 0 0,-4-7 0-4 510,2 0-64 4-510,-2-2 64 0 0,-4 1 0 0 0,2 3 0-4 511,3 5 0 16 29,1 1 0-19-30,-5-1 0 7-510,-6-3 0 0 0,-4-1 0 0 0,-6-4 0 8 510,-4-3 0-8-510,-5-3-80 0 0,-3-3 80 0 0,-4-3-96-6 531,-1-1 16 6-531,-1-1-80 0 0,-2-2 80 0 0,-4-2-80-8 520,1 1-184 13-9,2 1-224-5-511,8 4-320 0 0,10 6-264 5 510,9 5-368-5-510,4 4-216 0 0,0 1-304 0 0,-6-2-1992 0 0,-7-3-608 0 0,-9-7-1303 0 0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6.03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103 23 4143 187017 59171,'-6'-2'184'0'0,"-5"-3"40"0"0,-6-1-224 0 0,0 2 0 0 0,1 0 1240 0 0,4 3 200 0 0,1 2 48 0 0,3 11 1640 0 0,3 19 192 0 0,5 17-1656 0 0,5 8-488 0 0,9 15 960 0 0,7 17-528 0 0,2 5-1160 0 0,0-3-16 0 0,-1-6-8 0 0,-3-7-200 0 0,-1-1 120 0 0,-2 6-88 0 0,0 9-128 0 0,0 6-64 0 0,0 4-64 0 0,0-4-160 0 0,0-9-256 0 0,0-17-9008 0 0,-3-20-4647 0 0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4.128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770 84 1839 194540 57491,'-1'-2'160'0'0,"0"-1"-160"0"0,-1-3 232 0 0,1-2 264 0 0,0-2 264 0 0,1-3 392 0 0,1-2-56 0 0,0 5-96 0 0,-1 1 56 0 0,-1 4 96 0 0,0 3-576 0 0,1 1 64-562 4,-1 2 688-129 1,1 0 40 691-5,-1 14 72 0 0,0 12-208 0 0,-1 7-288 0 0,-1 7-288 0 0,0 10-400 0 0,0 8-136 0 0,2-1-120 0 0,0-3 64 0 0,2-7-64 0 0,1-3 0 0 0,1 5 0 0 0,-1 4-80 0 0,-1 7 16 0 0,-2 5 64 0 0,-2 3 0 0 0,-2 6-64 0 0,-1-2 64 0 0,0-7-88 0 0,0 2-16 0 0,-1 2-56 0 0,0-2 64 0 0,1-6 0 0 0,1-2 0 0 0,1 3-64 0 0,0 5-184 0 0,1 4-112 0 0,-1 3-144 0 0,-2 12-184 0 0,1-3 552 0 0,-1 8 0 0 0,0 1 232 0 0,-1-6-80 0 0,1-11-176 0 0,0-13 184 0 0,2-10 304 0 0,-1-5-112 0 0,1 5-120 0 0,-1 21 0 0 0,-3 27-64 0 0,-1 20-112 0 0,1 2 80 0 0,0-10 0 0 0,0-4 0 0 0,0-1 176 0 0,0-4-80 0 0,0-4 0 0 0,0-15 0 0 0,2-19 0 0 0,0-12 0 0 0,1-6 0 0 0,-3 9 64 0 0,-1 6-64 0 0,-1 8 104 0 0,-3 22 104 0 0,-1 21 48 0 0,-2 16 64 0 0,2-2-160 0 0,1-8-160 0 0,2-3 64-498-9,0-3 56 498 9,2-4 48 0 0,1-12-24-523 2,2-16-16 36 5,0-13-64 487-7,2-9-64 0 0,1-2 0-521-2,-1-4 0 521 2,1-4 0 0 0,0 12 64-522-5,-2 13 32 522 5,0 10-96 0 0,0 2 96 0 0,-1-10 8 0 0,0-8 8 0 0,0 2 0-500 2,0 3 0 500-2,0-5-48 0 0,-1 8 0 0 0,-3 16 32 0 0,1 1-96 0 0,-1-8 0 0 0,1-12 0 0 0,2-14 0 0 0,0-12 0 0 0,0-9 0 0 0,-1 3 0 0 0,0-2 72 0 0,1-4-72 0 0,0-6 64 0 0,2-4 48 0 0,-2 9 128-500 0,-1 7-120 500 0,-1 6 8 0 0,-2 13 144 0 0,-4 11 88-500-3,0 0-112 500 3,1-5 0 0 0,0-2 264 0 0,0 0 32 0 0,0-2-64-496 5,0-1-96-18-10,3 0-32 514 5,1-1-64-494 1,3-3-144 494-1,2-6-144 0 0,2-7 0 0 0,1-4 64 0 0,2-4-64 0 0,-1-4 0 0 0,1-6 0 0 0,-1-4 0-495 0,0 2 0 495 0,-2 12 0 0 0,-4 13-64 0 0,0 1 64 0 0,0-3 0-509-2,1-8 0 509 2,-1-10-88 0 0,1-9-424-506 6,1-10-504 506-6,2-8-4144 0 0,2-5-928 0 0,1-2-1743 0 0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4.621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7 606 8751 186519 57231,'-1'-10'952'0'0,"-2"-7"-952"0"0,1-3 0 0 0,1-2 736 0 0,5-13 1016 0 0,10-25 520 0 0,9-14-792 0 0,6-2 24 0 0,11 0 584 0 0,10 7-1312 0 0,9 12-336 0 0,7 16-440 0 0,-4 14 0 0 0,-7 11 0 0 0,-11 10-160 0 0,-9 7 0 0 0,-10 5 8 0 0,-3 9-152 0 0,2 18 0 0 0,1 12 152 0 0,-2 9 48 0 0,-4 18-88 0 0,-4 8 96 0 0,-7 1 96 0 0,-7 10-80 0 0,-7-1 80 0 0,-3-4 0 0 0,-5 1 96 0 0,-2 0 40 0 0,0-3 8 0 0,3-9-72 0 0,4-14-72 0 0,5-11 0 0 0,6-13 0 0 0,6-13 416 0 0,2-8 576 0 0,1-7-168 0 0,3-7-272 0 0,7-13-128 0 0,13-19-176 0 0,14-19-64 0 0,5-7-120 0 0,-1-2-64 0 0,3-8 96 0 0,4-5-24 0 0,1 7-200 0 0,-7 14-128 0 0,-12 15-22727 0 0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7.03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165 785 455 181620 55579,'-6'0'0'0'0,"-5"-2"0"0"0,-3 0 0 0 0,-2 0 1688 0 0,-1-1 2336 0 0,-1-2-632 0 0,-3-3-1008 0 0,1-3-1216 0 0,3 0-48 0 0,4 0-16 0 0,5 2 0 0 0,4 0 624 0 0,12 0-688 0 0,23-1-256 0 0,37-1-328 0 0,45 2-128 0 0,46 1-176 0 0,21 2-80 0 0,2 1-72 0 0,-5 0 0 0 0,-14-1 0 0 0,-16 0 64 0 0,-18-3-64 0 0,-12-2 64 0 0,8-10 32 0 0,31-13 136 0 0,44-13 152 0 0,15-6-192 0 0,-7 1-192 0 0,-15 5 0 0 0,-21 7 0 0 0,-20 6 0 0 0,-18 7-96 0 0,-13 5-24 0 0,-11 4-8 0 0,12-10 184 0 0,23 2 440 0 0,22 8 24 0 0,12 6 24 0 0,-11 3-272 0 0,-18 1-272 0 0,-22-1-176 0 0,-18 0 24 0 0,-16-1 8 0 0,-10-2 144 0 0,3-4 184 0 0,9 1-32 0 0,-1 1-80 0 0,-6 3 0 0 0,-7 1 0 0 0,-7 3-8 0 0,4 2 64 0 0,-3 3-64 0 0,-6 2-64 0 0,0 2 96 0 0,0 1-88 0 0,-6 0-128 0 0,-10 0-8 0 0,-5 0 80 0 0,-6 0 168 0 0,-6 1 8 0 0,-3 2-80 0 0,1-1-296 0 0,0 1 120 0 0,-2-2 128 0 0,-3 0 0 0 0,-1-2 0-13 511,0 5 0 13-511,1 0-184 1 510,-4-3 16-1-510,-3-5 0 0 0,-2-6-448 0 500,-3-7-408 0-500,-4-3-7624 0 0,-4 1-4183 0 0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7.33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116 93 16583 181538 59381,'-10'-7'1768'0'0,"-7"-6"-1704"0"0,-2-1 96 0 0,1-1 224 0 0,2 0-192 0 0,4 2 16 0 0,2 2 224 0 0,2 7-216 0 0,3 12 168 0 0,4 14 32 0 0,5 9 0 0 0,7 20 248 0 0,7 25-272 0 0,4 11-200 0 0,-1-1-192 0 0,1 3 64 0 0,4 10-64 0 0,0-6 80 0 0,-4-15-80 0 0,-2-13 80 0 0,-4-12-80 0 0,-1-10 0 0 0,-3-7 0 0 0,2-1-64 0 0,4 13-136 0 0,4 9-8792 0 0,-3-4-4447 0 0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56.249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159 1 5063 175572 57923,'0'0'448'0'0,"-2"0"-352"0"0,1 1-96 0 0,1-1-96 0 0,0 1-184 0 0,0 4 136 0 0,1 4 144 0 0,0 2 0 0 0,1 2 0 0 0,1 0 0 0 0,1 1 0 0 0,0 0 0 0 0,2 0 0 0 0,-2-2 352 0 0,-1-2 16 0 0,-3-3 8 0 0,-1-3 888 0 0,-1-1 736 0 0,-1-2-984 0 0,0 0 16 0 0,1-2 1048 0 0,0 1-1040 0 0,-10-2-128 0 0,-8 0-24 0 0,-3 0-8 0 0,-3 2 0 0 0,0 1-216 0 0,2 3 560 0 0,3 7-280 0 0,7 10-400 0 0,10 7-280 0 0,8 5-128 0 0,14 9 80 0 0,13 15-112 0 0,7 5-40 0 0,2 0-64 0 0,3 5 0 0 0,2 10 0 0 0,-1 3 0 0 0,-5-3-64 0 0,-6-3-376 0 0,-7-7-328 0 0,-7-10-4904 0 0,-7-13-1056 0 0,-6-13-1935 0 0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56.49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51 19 10591 177962 58264,'-7'-2'1152'0'0,"-2"-2"-1152"0"0,-2 0 0 0 0,3 0 0 0 0,1 1 832 0 0,3 1 136 0 0,1 4 32 0 0,1 6 1144 0 0,4 13 184 0 0,8 19-688 0 0,9 20-1008 0 0,9 20-192 0 0,11 16-224 0 0,5 8-240 0 0,2 0-352 0 0,-1-7-424 0 0,-5-12-592 0 0,-7-17-6424 0 0,-9-20-3719 0 0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57.032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25 1237 6447 172975 58538,'-5'-2'696'0'0,"-3"-1"-696"0"0,1-2 0 0 0,3-3 784 0 0,3-5 144 0 0,6-7 24 0 0,12-22 1224 0 0,17-28 384 0 0,17-27-856 0 0,8-7-1472 0 0,2 3-32 0 0,7-3-616 0 0,10-2-1168 0 0,17-4-2128 0 0,-1 11 2176 0 0,-3 14-1032 0 0,-6 12 712 0 0,-13 15 944 0 0,-15 15 776 0 0,-15 10 200 0 0,-14 8 776 0 0,-15 7 1096 0 0,-15 6 408 0 0,-12 6 544 0 0,-10 6-184 0 0,-9 9-288 0 0,-5 6-1216 0 0,-2 6-400 0 0,-1 7 616 0 0,1 4-720 0 0,4 0-432 0 0,5 1-80 0 0,6-2-24 0 0,4 5 192 0 0,2 8 32 0 0,5 5-192 0 0,5 1 0 0 0,3 0 8 0 0,3-2 0 0 0,2-2-336 0 0,2-2-776 0 0,3-4 440 0 0,7 5-416 0 0,5-3 608 0 0,10-7-584 0 0,7-14 368 0 0,5-18 112 0 0,4-18 120 0 0,-1-8 264 0 0,-5-4-80 0 0,-5 1 80 0 0,-6 2 0 0 0,-2 3 0 0 0,-2 6-72 0 0,-2 7 8 0 0,-4 10 64 0 0,-2 7 0 0 0,-2 14 192 0 0,-1 8-104 0 0,-2 7 32 0 0,-1 10 136 0 0,1 13-16 0 0,-1 4-128 0 0,2-2 0 0 0,2-1 88 0 0,8-7-40 0 0,7-12-184 0 0,4-15-120 0 0,2-15-8 0 0,7-18 0 0 0,9-19 56 0 0,5-12-7688 0 0,-7-1-3823 0 0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03.738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28 266 8751 0 0,'-28'-7'7428'0'0,"39"11"-6968"0"0,32 14-22 0 0,-42-17-411 0 0,1-1 1 0 0,0 1-1 0 0,-1-1 1 0 0,1 1-1 0 0,0-1 1 0 0,-1 0-1 0 0,1 0 1 0 0,0 0-1 0 0,-1 0 1 0 0,1 0-1 0 0,0 0 1 0 0,0 0-1 0 0,-1-1 1 0 0,1 1-1 0 0,0 0 1 0 0,-1-1-1 0 0,1 0 1 0 0,-1 1-1 0 0,1-1 1 0 0,-1 0-1 0 0,3-1 1 0 0,1-1 48 0 0,11-7 190 0 0,1-1-1 0 0,-2 0 1 0 0,1-1 0 0 0,24-25 0 0 0,46-64 882 0 0,-61 66-834 0 0,12-12 231 0 0,-37 46-534 0 0,1 1 1 0 0,-1-1-1 0 0,0 0 1 0 0,1 1-1 0 0,-1-1 0 0 0,1 1 1 0 0,-1-1-1 0 0,1 1 1 0 0,-1-1-1 0 0,1 1 1 0 0,-1-1-1 0 0,1 1 0 0 0,0 0 1 0 0,-1-1-1 0 0,1 1 1 0 0,-1 0-1 0 0,1 0 1 0 0,0-1-1 0 0,-1 1 0 0 0,1 0 1 0 0,0 0-1 0 0,0 0 1 0 0,-1 0-1 0 0,1 0 1 0 0,0 0-1 0 0,-1 0 0 0 0,1 0 1 0 0,0 0-1 0 0,0 0 1 0 0,-1 0-1 0 0,1 0 1 0 0,1 1-1 0 0,-1 0 19 0 0,1 1 1 0 0,-1-1-1 0 0,1 1 1 0 0,-1 0-1 0 0,0 0 0 0 0,0-1 1 0 0,0 1-1 0 0,0 0 1 0 0,1 2-1 0 0,-1-2-15 0 0,-1-1-1 0 0,1 0 0 0 0,-1 0 1 0 0,1 0-1 0 0,0 0 1 0 0,-1 0-1 0 0,1 0 0 0 0,0 0 1 0 0,0 0-1 0 0,0 0 1 0 0,0 0-1 0 0,0 0 0 0 0,0 0 1 0 0,2 0-1 0 0,-2 0-19 0 0,-1 0 1 0 0,1 0-1 0 0,0 0 0 0 0,-1 0 1 0 0,1 0-1 0 0,0 0 0 0 0,-1 0 0 0 0,1 0 1 0 0,-1 0-1 0 0,0 0 0 0 0,1 0 0 0 0,-1 0 1 0 0,0 1-1 0 0,0-1 0 0 0,0 0 1 0 0,0 0-1 0 0,0 0 0 0 0,0 0 0 0 0,0 2 1 0 0,-3 24-77 0 0,2-22 72 0 0,-16 86-93 0 0,-34 103-1 0 0,38-148 256 0 0,-57 147-139 0 0,44-126-16 0 0,8-20 2 0 0,-45 130 0 0 0,62-173 0 0 0,0 0 0 0 0,0 0 0 0 0,0-1 0 0 0,1 1 0 0 0,0 0 0 0 0,-1 0 0 0 0,2 8 0 0 0,-1-12 1 0 0,0 0-1 0 0,0 0 0 0 0,0 1 1 0 0,0-1-1 0 0,0 0 0 0 0,0 0 1 0 0,0 0-1 0 0,0 1 1 0 0,0-1-1 0 0,0 0 0 0 0,0 0 1 0 0,0 0-1 0 0,1 1 1 0 0,-1-1-1 0 0,0 0 0 0 0,0 0 1 0 0,0 0-1 0 0,0 0 1 0 0,0 0-1 0 0,0 1 0 0 0,1-1 1 0 0,-1 0-1 0 0,0 0 0 0 0,0 0 1 0 0,0 0-1 0 0,1 0 1 0 0,-1 0-1 0 0,0 0 0 0 0,0 0 1 0 0,0 0-1 0 0,0 1 1 0 0,1-1-1 0 0,-1 0 0 0 0,0 0 1 0 0,0 0-1 0 0,0 0 0 0 0,1 0 1 0 0,-1 0-1 0 0,0 0 1 0 0,0 0-1 0 0,0-1 0 0 0,1 1 1 0 0,-1 0-1 0 0,0 0 1 0 0,1 0-1 0 0,11-8 44 0 0,10-15 63 0 0,16-30 140 0 0,-1-1 0 0 0,45-93-1 0 0,-55 96-155 0 0,37-75 82 0 0,-24 45-65 0 0,64-96 0 0 0,-97 166-91 0 0,1 1-1 0 0,1-1 0 0 0,-1 2 1 0 0,2-1-1 0 0,-1 1 0 0 0,1 0 1 0 0,1 1-1 0 0,12-8 0 0 0,-22 16-16 0 0,0-1 0 0 0,0 0 0 0 0,0 1 0 0 0,0-1 0 0 0,0 1 0 0 0,0 0 0 0 0,1-1 0 0 0,-1 1 0 0 0,0 0 0 0 0,0 0 0 0 0,0-1 0 0 0,0 1 0 0 0,0 0 0 0 0,1 0 0 0 0,-1 0 0 0 0,0 1 0 0 0,0-1 0 0 0,0 0 0 0 0,0 0 0 0 0,0 1 0 0 0,1-1 0 0 0,-1 0 0 0 0,0 1 0 0 0,0-1 0 0 0,0 1 0 0 0,0-1 0 0 0,0 1 0 0 0,0 0 0 0 0,0-1 0 0 0,-1 1 0 0 0,1 0 0 0 0,0 0 0 0 0,0 0 0 0 0,1 1 0 0 0,0 1 0 0 0,0 0 0 0 0,0 1 0 0 0,-1-1 0 0 0,1 1 0 0 0,-1 0 0 0 0,1-1 0 0 0,-1 1 0 0 0,1 6 0 0 0,0 8-6 0 0,-1 1 0 0 0,0-1 1 0 0,-1 0-1 0 0,-4 27 0 0 0,-17 74-46 0 0,18-105 46 0 0,-36 134-179 0 0,3-14 81 0 0,-12 59 26 0 0,25-100-20 0 0,21-88 85 0 0,-5 29-65 0 0,7-31 69 0 0,0-1 0 0 0,0 0 0 0 0,0 0 0 0 0,0 1 0 0 0,0-1 0 0 0,0 0 0 0 0,1 0 0 0 0,-1 1 0 0 0,1-1 0 0 0,-1 0 0 0 0,1 0 0 0 0,1 3 0 0 0,-1-5 6 0 0,-1 1-1 0 0,1-1 1 0 0,-1 0 0 0 0,0 1-1 0 0,1-1 1 0 0,-1 0 0 0 0,1 0-1 0 0,-1 0 1 0 0,1 1-1 0 0,-1-1 1 0 0,1 0 0 0 0,-1 0-1 0 0,1 0 1 0 0,-1 0 0 0 0,1 0-1 0 0,-1 0 1 0 0,1 0-1 0 0,-1 0 1 0 0,1 0 0 0 0,-1 0-1 0 0,1 0 1 0 0,0 0-1 0 0,-1-1 1 0 0,0 1 0 0 0,1 0-1 0 0,-1 0 1 0 0,1 0 0 0 0,-1-1-1 0 0,1 1 1 0 0,-1 0-1 0 0,1-1 1 0 0,-1 1 0 0 0,1-1-1 0 0,17-12-22 0 0,1-8-8 0 0,-1 0-1 0 0,0-1 1 0 0,22-38 0 0 0,-23 34 40 0 0,108-174 258 0 0,67-96 124 0 0,-179 279-1123 0 0,23-23 1 0 0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04.613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0 613 9671 0 0,'11'31'9628'0'0,"-3"-39"-8796"0"0,-3 4-723 0 0,10-11 274 0 0,0 1 1 0 0,14-21-1 0 0,133-201 1207 0 0,-69 97-1427 0 0,13-24-83 0 0,-102 157-80 0 0,-4 5 0 0 0,1-1 0 0 0,0 0 0 0 0,0 1 0 0 0,0 0 0 0 0,0-1 0 0 0,0 1 0 0 0,0 0 0 0 0,0-1 0 0 0,0 1 0 0 0,0 0 0 0 0,1 0 0 0 0,-1 0 0 0 0,1 0 0 0 0,-1 0 0 0 0,0 0 0 0 0,1 0 0 0 0,0 1 0 0 0,-1-1 0 0 0,1 1 0 0 0,-1-1 0 0 0,3 0 0 0 0,-4 1 0 0 0,0 0 0 0 0,1 0 0 0 0,-1 0 0 0 0,0 1 0 0 0,0-1 0 0 0,1 0 0 0 0,-1 0 0 0 0,0 0 0 0 0,0 0 0 0 0,0 0 0 0 0,1 0 0 0 0,-1 1 0 0 0,0-1 0 0 0,0 0 0 0 0,0 0 0 0 0,1 0 0 0 0,-1 1 0 0 0,0-1 0 0 0,0 0 0 0 0,0 0 0 0 0,0 0 0 0 0,0 1 0 0 0,1-1 0 0 0,-1 0 0 0 0,0 0 0 0 0,0 1 0 0 0,0-1 0 0 0,0 0 0 0 0,0 1 0 0 0,1 12 0 0 0,-4 16 0 0 0,2-25 0 0 0,-6 34-58 0 0,-1 0-1 0 0,-22 60 0 0 0,-39 69-250 0 0,38-94 213 0 0,-85 221-978 0 0,30 4-269 0 0,72-245 829 0 0,14-51 494 0 0,-1-1-1 0 0,1 1 1 0 0,0-1-1 0 0,0 1 0 0 0,0-1 1 0 0,0 1-1 0 0,1-1 1 0 0,-1 1-1 0 0,0-1 1 0 0,1 1-1 0 0,-1-1 0 0 0,1 1 1 0 0,-1-1-1 0 0,1 0 1 0 0,0 1-1 0 0,-1-1 1 0 0,1 0-1 0 0,1 2 1 0 0,3 7-20 0 0,-3-5 25 0 0,7 14-33 0 0,-9-18 47 0 0,0 0-1 0 0,0-1 1 0 0,0 1 0 0 0,1-1-1 0 0,-1 1 1 0 0,0-1-1 0 0,1 1 1 0 0,-1-1 0 0 0,1 1-1 0 0,-1-1 1 0 0,0 0-1 0 0,1 1 1 0 0,-1-1 0 0 0,1 1-1 0 0,-1-1 1 0 0,1 0 0 0 0,-1 0-1 0 0,1 1 1 0 0,0-1-1 0 0,-1 0 1 0 0,1 0 0 0 0,-1 0-1 0 0,1 1 1 0 0,0-1-1 0 0,-1 0 1 0 0,1 0 0 0 0,0 0-1 0 0,15-11 88 0 0,3-3 50 0 0,3 7-2 0 0,-17 6-84 0 0,0-1 0 0 0,-1 1 1 0 0,1-1-1 0 0,-1 0 0 0 0,1 0 0 0 0,-1 0 0 0 0,0-1 0 0 0,0 0 0 0 0,0 0 0 0 0,0 0 0 0 0,4-4 1 0 0,7-11 272 0 0,-1 0 1 0 0,20-35 0 0 0,-1 2 138 0 0,107-165 692 0 0,-106 152-981 0 0,29-49 127 0 0,-47 87-211 0 0,2 0-1 0 0,22-25 1 0 0,-36 47-73 0 0,0 0 0 0 0,0 0 0 0 0,0 0 0 0 0,0 1 0 0 0,1-1 0 0 0,-1 1-1 0 0,7-3 1 0 0,-10 6-15 0 0,0-1 0 0 0,0 1 0 0 0,0-1-1 0 0,0 1 1 0 0,0 0 0 0 0,0-1 0 0 0,0 1-1 0 0,1 0 1 0 0,-1 0 0 0 0,0 0 0 0 0,0 0 0 0 0,0 0-1 0 0,0 0 1 0 0,0 0 0 0 0,0 0 0 0 0,0 0-1 0 0,1 1 1 0 0,-1-1 0 0 0,0 0 0 0 0,0 1-1 0 0,0-1 1 0 0,0 1 0 0 0,0-1 0 0 0,0 1-1 0 0,0-1 1 0 0,0 1 0 0 0,-1 0 0 0 0,1-1-1 0 0,0 1 1 0 0,0 0 0 0 0,0 0 0 0 0,-1 0 0 0 0,1 0-1 0 0,0 0 1 0 0,-1-1 0 0 0,1 1 0 0 0,-1 0-1 0 0,1 0 1 0 0,-1 1 0 0 0,1-1 0 0 0,-1 0-1 0 0,0 1 1 0 0,3 6-3 0 0,-1 1-1 0 0,0-1 1 0 0,-1 1-1 0 0,0-1 1 0 0,0 1-1 0 0,-1 0 1 0 0,-1 12-1 0 0,-11 63-77 0 0,6-55 63 0 0,-31 155-281 0 0,22-121 175 0 0,-7 65 0 0 0,22-124 107 0 0,0 0 1 0 0,0 0-1 0 0,0 0 1 0 0,1 1 0 0 0,0-1-1 0 0,0 0 1 0 0,0 0-1 0 0,0 0 1 0 0,0 0-1 0 0,5 7 1 0 0,-6-10 7 0 0,1 1 1 0 0,-1-1-1 0 0,1 0 1 0 0,0 0-1 0 0,-1 0 0 0 0,1 0 1 0 0,0 0-1 0 0,0 0 1 0 0,0 0-1 0 0,0 0 1 0 0,0 0-1 0 0,0 0 1 0 0,0 0-1 0 0,0 0 1 0 0,0-1-1 0 0,0 1 0 0 0,1 0 1 0 0,-1-1-1 0 0,0 1 1 0 0,0-1-1 0 0,1 0 1 0 0,-1 1-1 0 0,0-1 1 0 0,1 0-1 0 0,-1 0 1 0 0,0 1-1 0 0,1-1 0 0 0,-1 0 1 0 0,0-1-1 0 0,1 1 1 0 0,-1 0-1 0 0,0 0 1 0 0,1 0-1 0 0,-1-1 1 0 0,0 1-1 0 0,3-2 0 0 0,6-4-87 0 0,-1-1-1 0 0,0 0 0 0 0,0-1 0 0 0,0 0 0 0 0,8-9 0 0 0,12-13-1118 0 0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07.859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151 427 5527 0 0,'-10'10'374'0'0,"2"-1"403"0"0,-1-1 1 0 0,0 0-1 0 0,0 0 0 0 0,-16 9 0 0 0,16-11-149 0 0,1 1-1 0 0,0 0 1 0 0,0 0-1 0 0,1 1 0 0 0,-34 41 5419 0 0,50-67-4955 0 0,14-23-247 0 0,45-66 73 0 0,-23 34-500 0 0,56-68-1 0 0,-63 94-367 0 0,72-81 70 0 0,-110 128-114 0 0,18-14-31 0 0,-18 13 24 0 0,1 1 0 0 0,-1 0 1 0 0,1 0-1 0 0,-1 0 1 0 0,0 0-1 0 0,1 0 1 0 0,-1-1-1 0 0,1 1 0 0 0,-1 0 1 0 0,1 0-1 0 0,-1 0 1 0 0,0 0-1 0 0,1 0 1 0 0,-1 0-1 0 0,1 0 0 0 0,-1 1 1 0 0,1-1-1 0 0,-1 0 1 0 0,0 0-1 0 0,1 0 1 0 0,-1 0-1 0 0,1 0 0 0 0,-1 1 1 0 0,0-1-1 0 0,1 0 1 0 0,-1 0-1 0 0,0 1 1 0 0,1-1-1 0 0,-1 0 0 0 0,0 1 1 0 0,1-1-1 0 0,-1 0 1 0 0,0 1-1 0 0,0-1 1 0 0,1 0-1 0 0,-1 1 0 0 0,0-1 1 0 0,0 0-1 0 0,0 1 1 0 0,0-1-1 0 0,1 1 1 0 0,-1-1-1 0 0,0 1 0 0 0,0-1 1 0 0,0 0-1 0 0,0 1 1 0 0,0-1-1 0 0,0 1 0 0 0,1 7-16 0 0,-1 0 0 0 0,0 0 0 0 0,0 0 0 0 0,-1 0 0 0 0,0 0 0 0 0,0 0 0 0 0,-5 15 0 0 0,4-12-26 0 0,-10 36-92 0 0,-2-1 0 0 0,-1 0 0 0 0,-3-1-1 0 0,-42 77 1 0 0,-102 180-104 0 0,91-150 240 0 0,58-126 0 0 0,10-22 0 0 0,0 0 0 0 0,1-1 0 0 0,0 1 0 0 0,0 0 0 0 0,0 1 0 0 0,1-1 0 0 0,0 0 0 0 0,-1 1 0 0 0,1-1 0 0 0,1 0 0 0 0,-1 1 0 0 0,0 8 0 0 0,1-12 0 0 0,0-1 0 0 0,0 0 0 0 0,0 1 0 0 0,0-1 0 0 0,0 1 0 0 0,1-1 0 0 0,-1 1 0 0 0,0-1 0 0 0,0 0 0 0 0,0 1-1 0 0,0-1 1 0 0,0 1 0 0 0,1-1 0 0 0,-1 0 0 0 0,0 1 0 0 0,0-1 0 0 0,1 0 0 0 0,-1 1 0 0 0,0-1 0 0 0,1 0 0 0 0,-1 1 0 0 0,0-1 0 0 0,1 0 0 0 0,-1 0 0 0 0,0 1-1 0 0,1-1 1 0 0,-1 0 0 0 0,1 0 0 0 0,-1 0 0 0 0,0 0 0 0 0,1 1 0 0 0,-1-1 0 0 0,1 0 0 0 0,-1 0 0 0 0,1 0 0 0 0,-1 0 0 0 0,0 0 0 0 0,1 0 0 0 0,-1 0 0 0 0,1 0-1 0 0,-1 0 1 0 0,1 0 0 0 0,-1-1 0 0 0,0 1 0 0 0,1 0 0 0 0,-1 0 0 0 0,1 0 0 0 0,-1 0 0 0 0,0-1 0 0 0,1 1 0 0 0,-1 0 0 0 0,1 0 0 0 0,-1-1 0 0 0,1 1 0 0 0,2-3 3 0 0,0 1 0 0 0,0-1 0 0 0,0 1 0 0 0,0-1 0 0 0,3-3 0 0 0,12-19 109 0 0,-1-1 1 0 0,25-51-1 0 0,-14 24 3 0 0,38-81 157 0 0,1-3-16 0 0,-51 111-207 0 0,0 1-1 0 0,1 0 1 0 0,27-28-1 0 0,-13 18-24 0 0,-11 12 0 0 0,1 1-1 0 0,0 0 0 0 0,29-20 1 0 0,-46 39-18 0 0,0 1 0 0 0,0 0-1 0 0,1 0 1 0 0,-1 0 0 0 0,1 0 0 0 0,-1 1 0 0 0,1-1 0 0 0,9 0 0 0 0,16-6-6 0 0,-27 7 0 0 0,-1-1 0 0 0,1 1 0 0 0,-1-1 0 0 0,1 0 0 0 0,-1 0 0 0 0,0 0 0 0 0,0 0 0 0 0,0 0 0 0 0,0-1 0 0 0,0 1 0 0 0,0-1 0 0 0,0 1 0 0 0,-1-1 0 0 0,2-4 0 0 0,5-6 0 0 0,-8 13 0 0 0,0-1 0 0 0,1 1 0 0 0,-1 0 0 0 0,0-1 0 0 0,0 1 0 0 0,1 0 0 0 0,-1-1 0 0 0,0 1 0 0 0,0 0 0 0 0,1-1 0 0 0,-1 1 0 0 0,0 0 0 0 0,1 0 0 0 0,-1-1 0 0 0,0 1 0 0 0,1 0 0 0 0,-1 0 0 0 0,0 0 0 0 0,1-1 0 0 0,-1 1 0 0 0,1 0 0 0 0,-1 0 0 0 0,0 0 0 0 0,1 0 0 0 0,-1 0 0 0 0,1 0 0 0 0,-1 0 0 0 0,0 0 0 0 0,1 0 0 0 0,-1 0 0 0 0,1 0 0 0 0,-1 0 0 0 0,0 0 0 0 0,1 0 0 0 0,-1 0 0 0 0,1 1 0 0 0,-1-1 0 0 0,0 0 0 0 0,1 0 0 0 0,-1 0 0 0 0,0 0 0 0 0,1 1 0 0 0,-1-1 0 0 0,0 0 0 0 0,1 1 0 0 0,-1-1 0 0 0,0 0 0 0 0,1 1 0 0 0,1 3 0 0 0,1 1 0 0 0,-1-1 0 0 0,0 1 0 0 0,0-1 0 0 0,0 1 0 0 0,1 8 0 0 0,7 36-13 0 0,-4 2-54 0 0,-1 63 0 0 0,-7-85 38 0 0,-1 0-1 0 0,-1 0 0 0 0,-2-1 0 0 0,-9 30 0 0 0,11-43 17 0 0,3-9 12 0 0,-1 0 0 0 0,0 0 0 0 0,0 1 0 0 0,0-1-1 0 0,-1-1 1 0 0,0 1 0 0 0,0 0 0 0 0,-1-1 0 0 0,-4 7 0 0 0,1-2 1 0 0,0 0 0 0 0,1 1 0 0 0,0 0 0 0 0,1 0 0 0 0,0 0 0 0 0,-6 24 0 0 0,4-16 0 0 0,-11 26 0 0 0,16-39 0 0 0,-4 6 0 0 0,5-11 0 0 0,0-7 0 0 0,1 1 0 0 0,1 0 0 0 0,-1 0 0 0 0,1 0 0 0 0,1 0 0 0 0,-1 1 0 0 0,3-8 0 0 0,4-10 0 0 0,4-31-145 0 0,4-14-23 0 0,-13 59-125 0 0,0 0 0 0 0,1 0 0 0 0,0 0 0 0 0,0 1-1 0 0,1-1 1 0 0,6-7 0 0 0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08.777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159 499 9671 0 0,'-1'1'132'0'0,"0"0"0"0"0,0 1 0 0 0,-1-1-1 0 0,1 0 1 0 0,-1 0 0 0 0,1 1 0 0 0,-1-1 0 0 0,1 0-1 0 0,-1-1 1 0 0,0 1 0 0 0,0 0 0 0 0,1 0-1 0 0,-1-1 1 0 0,0 1 0 0 0,-3 0 0 0 0,-31 2 2065 0 0,22-2-1672 0 0,8-1-136 0 0,0 0 1 0 0,0 0-1 0 0,1-1 1 0 0,-1 0-1 0 0,0 0 1 0 0,0 0-1 0 0,0 0 1 0 0,-5-3 0 0 0,10 3-323 0 0,-1 1 1 0 0,1 0-1 0 0,0-1 1 0 0,0 1-1 0 0,0-1 1 0 0,0 0 0 0 0,0 1-1 0 0,0-1 1 0 0,0 0-1 0 0,0 0 1 0 0,0 0 0 0 0,0 0-1 0 0,0 0 1 0 0,0 1-1 0 0,0-2 1 0 0,1 1 0 0 0,-1 0-1 0 0,0 0 1 0 0,1 0-1 0 0,-1 0 1 0 0,1 0 0 0 0,-1 0-1 0 0,1-1 1 0 0,0 1-1 0 0,-1 0 1 0 0,1 0 0 0 0,0-1-1 0 0,0 1 1 0 0,0 0-1 0 0,0-1 1 0 0,0 1 0 0 0,0 0-1 0 0,0 0 1 0 0,1-1-1 0 0,-1 1 1 0 0,0 0 0 0 0,1 0-1 0 0,-1 0 1 0 0,1-1-1 0 0,-1 1 1 0 0,1 0 0 0 0,-1 0-1 0 0,2-1 1 0 0,2-4 40 0 0,1 0 0 0 0,0 1 0 0 0,0 0 0 0 0,1 0 0 0 0,-1 0 0 0 0,1 0 0 0 0,0 1 1 0 0,9-5-1 0 0,15-12 184 0 0,-11 7-264 0 0,0 1-1 0 0,27-14 1 0 0,12-7-31 0 0,38-31 3 0 0,151-95 0 0 0,-218 143 0 0 0,-10 7 0 0 0,18-14 0 0 0,-28 18 3 0 0,15-12-8 0 0,-23 17 7 0 0,-1 1-1 0 0,1-1 1 0 0,0 1 0 0 0,-1 0 0 0 0,1-1-1 0 0,0 1 1 0 0,-1 0 0 0 0,1 0-1 0 0,0-1 1 0 0,-1 1 0 0 0,1 0 0 0 0,0 0-1 0 0,0 0 1 0 0,-1 0 0 0 0,1 0 0 0 0,0 0-1 0 0,-1 0 1 0 0,1 0 0 0 0,0 0 0 0 0,0 0-1 0 0,-1 1 1 0 0,1-1 0 0 0,0 0 0 0 0,-1 0-1 0 0,1 1 1 0 0,0-1 0 0 0,-1 0 0 0 0,1 1-1 0 0,0-1 1 0 0,-1 1 0 0 0,2 0-1 0 0,-2 0 0 0 0,1 0 0 0 0,-1 0-1 0 0,1 0 1 0 0,-1 0 0 0 0,1 0-1 0 0,-1 1 1 0 0,0-1-1 0 0,0 0 1 0 0,0 0 0 0 0,1 0-1 0 0,-1 0 1 0 0,0 0 0 0 0,0 1-1 0 0,-1-1 1 0 0,1 0-1 0 0,0 0 1 0 0,-1 2 0 0 0,-6 22 4 0 0,4-19 5 0 0,-19 47 49 0 0,-3-1-1 0 0,-50 78 1 0 0,-170 232-59 0 0,208-314-44 0 0,3 3 0 0 0,1 1-1 0 0,3 1 1 0 0,-27 68 0 0 0,52-110 27 0 0,1 0 0 0 0,0 1 0 0 0,1 0 0 0 0,-3 19-1 0 0,6-30 16 0 0,0-1-1 0 0,0 1 0 0 0,0-1 0 0 0,0 1 0 0 0,0-1 0 0 0,0 1 0 0 0,0-1 0 0 0,1 1 0 0 0,-1-1 0 0 0,0 1 0 0 0,0-1 0 0 0,0 1 0 0 0,0-1 0 0 0,1 1 0 0 0,-1-1 0 0 0,0 1 0 0 0,0-1 0 0 0,1 1 0 0 0,-1-1 0 0 0,0 0 0 0 0,1 1 0 0 0,-1-1 0 0 0,0 0 0 0 0,1 1 0 0 0,-1-1 0 0 0,1 1 0 0 0,0-1-14 0 0,1 1 0 0 0,-1-1 0 0 0,0 1 0 0 0,1-1 0 0 0,-1 0-1 0 0,1 1 1 0 0,-1-1 0 0 0,1 0 0 0 0,1 0 0 0 0,3 0-49 0 0,-1-1 0 0 0,0 1 0 0 0,1-1 0 0 0,8-3 0 0 0,-8 1 46 0 0,0 0 0 0 0,-1 0 0 0 0,1 0 0 0 0,-1-1 0 0 0,0 0 0 0 0,0 0 0 0 0,4-5 0 0 0,-4 5 20 0 0,15-16 3 0 0,-2-1-1 0 0,0 0 0 0 0,16-26 0 0 0,16-20 125 0 0,308-353 716 0 0,-319 380-730 0 0,-18 20-13 0 0,-21 20-96 0 0,0-1-1 0 0,1 1 1 0 0,-1-1-1 0 0,1 1 1 0 0,-1-1-1 0 0,1 1 1 0 0,-1-1-1 0 0,1 1 1 0 0,-1 0-1 0 0,1-1 1 0 0,0 1 0 0 0,-1 0-1 0 0,1-1 1 0 0,-1 1-1 0 0,1 0 1 0 0,0 0-1 0 0,-1 0 1 0 0,1-1-1 0 0,0 1 1 0 0,-1 0-1 0 0,1 0 1 0 0,0 0-1 0 0,-1 0 1 0 0,1 0-1 0 0,0 0 1 0 0,0 1-1 0 0,0-1 4 0 0,0 1-1 0 0,0-1 0 0 0,-1 1 0 0 0,1 0 1 0 0,0-1-1 0 0,-1 1 0 0 0,1 0 0 0 0,-1 0 0 0 0,1-1 1 0 0,-1 1-1 0 0,1 0 0 0 0,-1 0 0 0 0,1 0 0 0 0,-1 0 1 0 0,0 0-1 0 0,1 1 0 0 0,0 3 18 0 0,0 0-1 0 0,0 0 1 0 0,-1 0 0 0 0,1 0-1 0 0,-1 1 1 0 0,-1 4 0 0 0,-5 25 57 0 0,-2-1-1 0 0,-16 44 1 0 0,-8 38-6 0 0,25-85-32 0 0,0 1-37 0 0,1 0-1 0 0,-2 56 1 0 0,8-88-6 0 0,0 1 0 0 0,0-1 0 0 0,0 1 0 0 0,0-1 0 0 0,0 1 0 0 0,0-1 0 0 0,0 1 0 0 0,0-1 0 0 0,0 1 0 0 0,0-1 0 0 0,0 1 0 0 0,0-1 0 0 0,1 1 0 0 0,-1-1 0 0 0,0 1 0 0 0,0-1 0 0 0,0 1 0 0 0,1-1 0 0 0,-1 0 0 0 0,0 1 0 0 0,1-1 0 0 0,-1 1 0 0 0,0-1 0 0 0,1 0 0 0 0,-1 1 0 0 0,1-1 0 0 0,-1 0 0 0 0,0 1 0 0 0,1-1 0 0 0,-1 0 0 0 0,1 0 0 0 0,0 1 0 0 0,0-1 0 0 0,1 0 0 0 0,-1 0 0 0 0,0 0 0 0 0,0-1 0 0 0,1 1 0 0 0,-1 0 0 0 0,0-1 0 0 0,0 1 0 0 0,1-1 0 0 0,-1 1 0 0 0,0-1 0 0 0,2 0 0 0 0,3-3 0 0 0,0 0 0 0 0,0-1 0 0 0,7-6 0 0 0,0-9 120 0 0,-4 5-1869 0 0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13.049"/>
    </inkml:context>
    <inkml:brush xml:id="br0">
      <inkml:brushProperty name="width" value="0.35" units="cm"/>
      <inkml:brushProperty name="height" value="0.35" units="cm"/>
      <inkml:brushProperty name="color" value="#00A0D7"/>
    </inkml:brush>
  </inkml:definitions>
  <inkml:trace contextRef="#ctx0" brushRef="#br0">225 468 11887 0 0,'-21'2'123'0'0,"8"-1"172"0"0,-1 0 0 0 0,0 1 1 0 0,-24 7-1 0 0,9-5 158 0 0,24-3-123 0 0,-1-1 0 0 0,1 1 0 0 0,-11 3-1 0 0,-3 4 507 0 0,14-6-406 0 0,-1 1 0 0 0,1-1-1 0 0,0 0 1 0 0,-1 0 0 0 0,0-1-1 0 0,-6 1 1 0 0,33-16 977 0 0,145-102 122 0 0,-130 89-1427 0 0,-2-2-1 0 0,55-59 0 0 0,118-108-37 0 0,-204 192-57 0 0,3-1 8 0 0,1-2 7 0 0,0 1 0 0 0,0 1 0 0 0,9-6 0 0 0,-15 10-22 0 0,0 0 1 0 0,0 1-1 0 0,0-1 0 0 0,0 0 1 0 0,0 1-1 0 0,0-1 1 0 0,0 1-1 0 0,1 0 1 0 0,-1-1-1 0 0,0 1 0 0 0,0 0 1 0 0,1-1-1 0 0,-1 1 1 0 0,0 0-1 0 0,0 0 1 0 0,1 0-1 0 0,-1 0 1 0 0,0 0-1 0 0,0 1 0 0 0,1-1 1 0 0,-1 0-1 0 0,0 1 1 0 0,0-1-1 0 0,0 0 1 0 0,0 1-1 0 0,1-1 0 0 0,-1 1 1 0 0,0 0-1 0 0,1 1 1 0 0,-1-1-7 0 0,0 0-1 0 0,0 1 1 0 0,0-1 0 0 0,0 1-1 0 0,0-1 1 0 0,-1 1 0 0 0,1 0-1 0 0,-1-1 1 0 0,1 1 0 0 0,-1 0 0 0 0,0-1-1 0 0,0 1 1 0 0,1 0 0 0 0,-1-1-1 0 0,0 1 1 0 0,-1 0 0 0 0,1 0-1 0 0,0-1 1 0 0,-1 3 0 0 0,-10 36-190 0 0,8-32 140 0 0,-27 69-72 0 0,-57 105-1 0 0,24-55 935 0 0,24-44-681 0 0,-42 132 1 0 0,78-204-137 0 0,-11 45-33 0 0,13-53 55 0 0,1 1 1 0 0,-1 0-1 0 0,1 0 1 0 0,0 0-1 0 0,0 0 1 0 0,0 0-1 0 0,0 0 1 0 0,1-1 0 0 0,0 1-1 0 0,0 0 1 0 0,2 6-1 0 0,-3-9-3 0 0,1-1 0 0 0,-1 1-1 0 0,1-1 1 0 0,0 1 0 0 0,-1 0 0 0 0,1-1-1 0 0,0 1 1 0 0,-1-1 0 0 0,1 1 0 0 0,0-1-1 0 0,0 0 1 0 0,0 1 0 0 0,-1-1-1 0 0,1 0 1 0 0,0 1 0 0 0,0-1 0 0 0,0 0-1 0 0,0 0 1 0 0,-1 0 0 0 0,1 0 0 0 0,0 0-1 0 0,0 0 1 0 0,0 0 0 0 0,0 0 0 0 0,0 0-1 0 0,0 0 1 0 0,-1 0 0 0 0,1-1-1 0 0,0 1 1 0 0,1-1 0 0 0,27-12 52 0 0,-14 3-32 0 0,0-1 1 0 0,0 0-1 0 0,-1-1 0 0 0,-1-1 0 0 0,0 0 1 0 0,14-20-1 0 0,61-96 294 0 0,-28 37-338 0 0,-25 42-116 0 0,29-57 0 0 0,-43 67 95 0 0,-1-1 8 0 0,41-60-1 0 0,-58 97 30 0 0,0 1 0 0 0,0-1 0 0 0,0 1 0 0 0,1-1 0 0 0,-1 1 0 0 0,7-4 0 0 0,-9 6 0 0 0,-1 1 0 0 0,1-1 0 0 0,0 1 0 0 0,-1 0 0 0 0,1-1 0 0 0,0 1 0 0 0,0 0 0 0 0,-1-1 0 0 0,1 1 0 0 0,0 0 0 0 0,0 0 0 0 0,0 0 0 0 0,-1 0 0 0 0,1 0 0 0 0,0 0 0 0 0,0 0 0 0 0,0 0 0 0 0,-1 0 0 0 0,1 0 0 0 0,0 0 0 0 0,0 0 0 0 0,0 0 0 0 0,-1 1 0 0 0,1-1 0 0 0,0 0 0 0 0,0 1 0 0 0,-1-1 0 0 0,1 1 0 0 0,0-1 0 0 0,-1 1 0 0 0,1-1 0 0 0,0 1 0 0 0,-1-1 0 0 0,1 1 0 0 0,-1-1 0 0 0,1 1 0 0 0,-1 0 0 0 0,1-1 0 0 0,-1 1 0 0 0,1 0 0 0 0,-1 0 0 0 0,0-1 0 0 0,1 1 0 0 0,-1 0 0 0 0,0 1 0 0 0,2 6 0 0 0,-1-1 0 0 0,0 1 0 0 0,0 0 0 0 0,-1-1 0 0 0,0 1 0 0 0,0 0 0 0 0,-1-1 0 0 0,0 1 0 0 0,-2 8 0 0 0,0 8 0 0 0,-13 89 0 0 0,-33 116 0 0 0,46-219 0 0 0,1 0 0 0 0,-15 71-20 0 0,15-70 14 0 0,1 1 1 0 0,0-1-1 0 0,1 0 1 0 0,0 1-1 0 0,2 11 1 0 0,-2-22 5 0 0,0-1-1 0 0,1 1 1 0 0,-1-1 0 0 0,0 1 0 0 0,0-1-1 0 0,0 1 1 0 0,0-1 0 0 0,0 1 0 0 0,0-1 0 0 0,1 0-1 0 0,-1 1 1 0 0,0-1 0 0 0,0 1 0 0 0,1-1-1 0 0,-1 1 1 0 0,0-1 0 0 0,1 0 0 0 0,-1 1-1 0 0,0-1 1 0 0,1 0 0 0 0,-1 1 0 0 0,1-1-1 0 0,-1 0 1 0 0,1 1 0 0 0,-1-1 0 0 0,0 0 0 0 0,1 0-1 0 0,-1 0 1 0 0,1 1 0 0 0,-1-1 0 0 0,1 0-1 0 0,-1 0 1 0 0,1 0 0 0 0,-1 0 0 0 0,1 0-1 0 0,-1 0 1 0 0,1 0 0 0 0,-1 0 0 0 0,1 0 0 0 0,-1 0-1 0 0,1 0 1 0 0,-1 0 0 0 0,1-1 0 0 0,-1 1-1 0 0,2 0 1 0 0,0-1-1 0 0,0 0 0 0 0,0 0 0 0 0,0 0-1 0 0,0-1 1 0 0,0 1 0 0 0,0 0 0 0 0,-1-1 0 0 0,4-2-1 0 0,9-14-9 0 0,-1-1-1 0 0,-1 0 1 0 0,19-40-1 0 0,-5 10 5 0 0,89-208 7 0 0,-76 163 0 0 0,-33 80-171 0 0,0-1 0 0 0,2 1 1 0 0,0 0-1 0 0,0 1 0 0 0,1 0 0 0 0,13-14 0 0 0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14.029"/>
    </inkml:context>
    <inkml:brush xml:id="br0">
      <inkml:brushProperty name="width" value="0.35" units="cm"/>
      <inkml:brushProperty name="height" value="0.35" units="cm"/>
      <inkml:brushProperty name="color" value="#00A0D7"/>
    </inkml:brush>
  </inkml:definitions>
  <inkml:trace contextRef="#ctx0" brushRef="#br0">11 739 11055 0 0,'-8'-1'2082'0'0,"8"-9"-866"0"0,-1 1-731 0 0,0 0 1 0 0,1 0-1 0 0,0 0 0 0 0,0 0 1 0 0,1 0-1 0 0,3-16 1 0 0,18-54 1149 0 0,-15 57-1330 0 0,0-1 243 0 0,13-24-1 0 0,2-4 34 0 0,-1-8-430 0 0,39-95-130 0 0,-45 120 143 0 0,1 1 0 0 0,31-45 0 0 0,-29 55-35 0 0,-14 18-200 0 0,0 1 0 0 0,0-1 1 0 0,-1 0-1 0 0,0 0 0 0 0,5-10 0 0 0,-8 15 67 0 0,0-1 0 0 0,0 1 0 0 0,1 0-1 0 0,-1-1 1 0 0,0 1 0 0 0,0 0 0 0 0,0 0-1 0 0,0-1 1 0 0,0 1 0 0 0,0 0 0 0 0,0 0 0 0 0,1-1-1 0 0,-1 1 1 0 0,0 0 0 0 0,0 0 0 0 0,0-1-1 0 0,1 1 1 0 0,-1 0 0 0 0,0 0 0 0 0,0 0 0 0 0,0-1-1 0 0,1 1 1 0 0,-1 0 0 0 0,0 0 0 0 0,1 0-1 0 0,-1 0 1 0 0,0 0 0 0 0,0 0 0 0 0,1 0 0 0 0,-1-1-1 0 0,6 8 40 0 0,4 19 162 0 0,-10-24-191 0 0,5 19 74 0 0,0 1 1 0 0,-2 0-1 0 0,0 0 1 0 0,-1 41-1 0 0,-15 91-121 0 0,-37 132-644 0 0,28-172 710 0 0,3-20-25 0 0,6-33 0 0 0,-8 91 0 0 0,21-144 32 0 0,0 1-1 0 0,0 0 0 0 0,1 0 1 0 0,0-1-1 0 0,3 16 0 0 0,-3-23-19 0 0,-1-1 0 0 0,0 0-1 0 0,0 0 1 0 0,0 1 0 0 0,0-1 0 0 0,0 0-1 0 0,0 0 1 0 0,0 1 0 0 0,0-1 0 0 0,0 0-1 0 0,0 0 1 0 0,1 0 0 0 0,-1 1 0 0 0,0-1-1 0 0,0 0 1 0 0,0 0 0 0 0,0 0 0 0 0,1 0-1 0 0,-1 1 1 0 0,0-1 0 0 0,0 0 0 0 0,0 0-1 0 0,1 0 1 0 0,-1 0 0 0 0,0 0 0 0 0,0 0-1 0 0,1 0 1 0 0,-1 0 0 0 0,0 1 0 0 0,0-1-1 0 0,0 0 1 0 0,1 0 0 0 0,-1 0 0 0 0,0 0-1 0 0,0 0 1 0 0,1 0 0 0 0,-1 0 0 0 0,0-1-1 0 0,0 1 1 0 0,1 0 0 0 0,-1 0 0 0 0,0 0-1 0 0,13-9 255 0 0,8-17-121 0 0,-2-6 2 0 0,21-48 0 0 0,3-6-101 0 0,70-121 90 0 0,-101 186-71 0 0,14-20 0 0 0,-23 36-63 0 0,6-17 46 0 0,-7 13 3 0 0,-2 9-48 0 0,0-1 0 0 0,1 1 1 0 0,-1 0-1 0 0,0-1 0 0 0,0 1 1 0 0,0 0-1 0 0,0-1 0 0 0,0 1 1 0 0,1 0-1 0 0,-1 0 0 0 0,0-1 1 0 0,0 1-1 0 0,1 0 0 0 0,-1 0 1 0 0,0-1-1 0 0,0 1 0 0 0,1 0 1 0 0,-1 0-1 0 0,0 0 0 0 0,1-1 1 0 0,-1 1-1 0 0,0 0 0 0 0,1 0 1 0 0,-1 0-1 0 0,0 0 0 0 0,1 0 1 0 0,-1 0-1 0 0,0 0 0 0 0,1 0 1 0 0,-1 0-1 0 0,0 0 0 0 0,1 0 1 0 0,-1 0-1 0 0,0 0 0 0 0,1 0 1 0 0,-1 0-1 0 0,0 0 0 0 0,1 0 1 0 0,-1 0-1 0 0,0 0 0 0 0,1 1 1 0 0,-1-1-1 0 0,0 0 0 0 0,0 0 1 0 0,1 0-1 0 0,-1 1 0 0 0,0-1 1 0 0,0 0-1 0 0,1 0 0 0 0,-1 1 1 0 0,0-1-1 0 0,0 0 0 0 0,1 1 1 0 0,0 0-1 0 0,1 1-1 0 0,-1-1 1 0 0,0 1 0 0 0,1 0 0 0 0,-1 0 0 0 0,0-1 0 0 0,0 1-1 0 0,1 3 1 0 0,3 20-3 0 0,-4-12 0 0 0,2 7 0 0 0,-1-1 0 0 0,-2 22 0 0 0,6 38 0 0 0,-6-73 3 0 0,0 8 5 0 0,0 1 1 0 0,0-1-1 0 0,2 0 1 0 0,0 0-1 0 0,5 20 0 0 0,-7-34-7 0 0,0 1-1 0 0,0-1 0 0 0,0 0 0 0 0,0 1 1 0 0,0-1-1 0 0,1 1 0 0 0,-1-1 0 0 0,0 0 1 0 0,0 0-1 0 0,0 1 0 0 0,0-1 0 0 0,1 0 1 0 0,-1 1-1 0 0,0-1 0 0 0,0 0 0 0 0,1 1 0 0 0,-1-1 1 0 0,0 0-1 0 0,0 0 0 0 0,1 0 0 0 0,-1 1 1 0 0,0-1-1 0 0,1 0 0 0 0,-1 0 0 0 0,0 0 1 0 0,1 0-1 0 0,-1 1 0 0 0,0-1 0 0 0,1 0 0 0 0,-1 0 1 0 0,0 0-1 0 0,1 0 0 0 0,-1 0 0 0 0,1 0 1 0 0,-1 0-1 0 0,0 0 0 0 0,1 0 0 0 0,-1 0 1 0 0,0 0-1 0 0,1 0 0 0 0,-1-1 0 0 0,0 1 0 0 0,1 0 1 0 0,-1 0-1 0 0,0 0 0 0 0,1 0 0 0 0,-1-1 1 0 0,0 1-1 0 0,1 0 0 0 0,1-2 0 0 0,-1 1 0 0 0,1-1 0 0 0,-1 1 0 0 0,1-1-1 0 0,-1 0 1 0 0,0 0 0 0 0,2-3 0 0 0,4-9 0 0 0,-1-1 0 0 0,-1 0 0 0 0,6-24 0 0 0,-2 3 0 0 0,65-218 64 0 0,-54 193-1645 0 0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18.897"/>
    </inkml:context>
    <inkml:brush xml:id="br0">
      <inkml:brushProperty name="width" value="0.35" units="cm"/>
      <inkml:brushProperty name="height" value="0.35" units="cm"/>
      <inkml:brushProperty name="color" value="#5B2D90"/>
    </inkml:brush>
  </inkml:definitions>
  <inkml:trace contextRef="#ctx0" brushRef="#br0">79 563 10591 0 0,'-1'0'27'0'0,"0"0"-1"0"0,1 0 1 0 0,-1 0-1 0 0,1 0 1 0 0,-1 0-1 0 0,0 0 1 0 0,1 0-1 0 0,-1 0 0 0 0,0 0 1 0 0,1 0-1 0 0,-1 0 1 0 0,0 0-1 0 0,1-1 1 0 0,-1 1-1 0 0,1 0 1 0 0,-1 0-1 0 0,0-1 1 0 0,1 1-1 0 0,-1 0 1 0 0,1-1-1 0 0,-1 1 0 0 0,1-1 1 0 0,-1 1-1 0 0,1-1 1 0 0,-1 1-1 0 0,1-1 1 0 0,0 1-1 0 0,-1-1 1 0 0,1 1-1 0 0,0-1 1 0 0,-1 1-1 0 0,1-1 0 0 0,0 0 1 0 0,0 1-1 0 0,0-1 1 0 0,-1 1-1 0 0,1-1 1 0 0,0 0-1 0 0,0 1 1 0 0,0-1-1 0 0,0 0 1 0 0,0 0-1 0 0,-1-2-40 0 0,0 7 110 0 0,0-4-92 0 0,1 1-1 0 0,0-1 0 0 0,0 0 0 0 0,-1 0 1 0 0,1 1-1 0 0,0-1 0 0 0,0 0 0 0 0,-1 0 1 0 0,1 1-1 0 0,0-1 0 0 0,-1 0 1 0 0,1 0-1 0 0,0 0 0 0 0,-1 0 0 0 0,1 0 1 0 0,0 0-1 0 0,-1 1 0 0 0,1-1 0 0 0,0 0 1 0 0,-1 0-1 0 0,1 0 0 0 0,-1 0 1 0 0,1 0-1 0 0,0 0 0 0 0,-1 0 0 0 0,1-1 1 0 0,0 1-1 0 0,-1 0 0 0 0,1 0 0 0 0,0 0 1 0 0,-1 0-1 0 0,1 0 0 0 0,0 0 1 0 0,-1-1-1 0 0,1 1 0 0 0,0 0 0 0 0,-1-1 1 0 0,-13-6 213 0 0,14 7-207 0 0,-2-2 133 0 0,-1 1 0 0 0,1-1 0 0 0,0 0 0 0 0,0 0 0 0 0,0 1-1 0 0,0-1 1 0 0,1-1 0 0 0,-1 1 0 0 0,0 0 0 0 0,1 0 0 0 0,-1-1 0 0 0,1 1-1 0 0,0-1 1 0 0,0 1 0 0 0,0-1 0 0 0,0 1 0 0 0,1-1 0 0 0,-1 0 0 0 0,1 1-1 0 0,-1-1 1 0 0,1 0 0 0 0,0 1 0 0 0,0-1 0 0 0,0 0 0 0 0,0 0 0 0 0,1 1-1 0 0,-1-1 1 0 0,1 0 0 0 0,-1 1 0 0 0,2-4 0 0 0,3-7 246 0 0,1 0 1 0 0,0 0 0 0 0,0 0 0 0 0,12-17-1 0 0,-11 19-218 0 0,10-19 454 0 0,-13 22-520 0 0,0 0 0 0 0,0 1-1 0 0,1-1 1 0 0,0 1 0 0 0,0 0-1 0 0,1 0 1 0 0,10-9 0 0 0,121-86 179 0 0,-72 56-263 0 0,-47 32 13 0 0,79-52-249 0 0,-85 58 201 0 0,0 1 1 0 0,1 1-1 0 0,0 1 1 0 0,0-1-1 0 0,0 2 1 0 0,15-4-1 0 0,-26 8 23 0 0,0 0 0 0 0,0-1 0 0 0,0 1 0 0 0,-1 0 0 0 0,1 0 0 0 0,0 0 0 0 0,0 0 0 0 0,0 0 0 0 0,0 0 0 0 0,-1 1 0 0 0,1-1 0 0 0,0 0 0 0 0,0 1 0 0 0,-1 0 0 0 0,1-1 0 0 0,0 1 0 0 0,-1 0 0 0 0,2 1 0 0 0,-1-1-1 0 0,-1 0 0 0 0,0 0 0 0 0,0 1-1 0 0,0-1 1 0 0,0 0 0 0 0,-1 1 0 0 0,1-1 0 0 0,0 0-1 0 0,-1 1 1 0 0,1-1 0 0 0,0 1 0 0 0,-1-1 0 0 0,0 1-1 0 0,1 0 1 0 0,-1-1 0 0 0,0 3 0 0 0,0 4 31 0 0,0-1 1 0 0,-1 1-1 0 0,0 0 1 0 0,0-1-1 0 0,-1 1 1 0 0,-5 13-1 0 0,-71 159 428 0 0,36-90-398 0 0,-26 60 6 0 0,68-149-73 0 0,0 0-1 0 0,0 0 1 0 0,0-1 0 0 0,0 1 0 0 0,-1 0 0 0 0,1 0 0 0 0,0-1-1 0 0,-1 1 1 0 0,1 0 0 0 0,-1-1 0 0 0,1 1 0 0 0,-1-1 0 0 0,1 1-1 0 0,-1 0 1 0 0,1-1 0 0 0,-1 1 0 0 0,1-1 0 0 0,-1 1 0 0 0,0-1-1 0 0,1 0 1 0 0,-1 1 0 0 0,0-1 0 0 0,0 1 0 0 0,1-1 0 0 0,-1 0-1 0 0,0 0 1 0 0,0 0 0 0 0,1 1 0 0 0,-1-1 0 0 0,0 0 0 0 0,0 0-1 0 0,1 0 1 0 0,-1 0 0 0 0,-1 0 0 0 0,2 0-1 0 0,-1 0-1 0 0,1 0 1 0 0,-1 0 0 0 0,1 0 0 0 0,0 0-1 0 0,-1 0 1 0 0,1 0 0 0 0,0 0 0 0 0,-1 1 0 0 0,1-1-1 0 0,0 0 1 0 0,-1 0 0 0 0,1 0 0 0 0,0 1-1 0 0,-1-1 1 0 0,1 0 0 0 0,0 0 0 0 0,0 1-1 0 0,-1-1 1 0 0,1 0 0 0 0,0 1 0 0 0,0-1 0 0 0,0 0-1 0 0,-1 1 1 0 0,1-1 0 0 0,0 0 0 0 0,0 1-1 0 0,0 0 1 0 0,-2 12-50 0 0,1-9 28 0 0,-1 13-22 0 0,1 1 0 0 0,0 0 0 0 0,1 0 0 0 0,1 0 0 0 0,1 0 0 0 0,4 18 0 0 0,-5-30 62 0 0,1 1 1 0 0,0-1-1 0 0,0 0 1 0 0,1 0 0 0 0,6 12-1 0 0,-8-17-16 0 0,0 0 0 0 0,0 1 0 0 0,0-1 0 0 0,0 0 0 0 0,0 1 0 0 0,0-1 0 0 0,0 0 0 0 0,0 0 0 0 0,1 0 0 0 0,-1 0 0 0 0,0 0 0 0 0,1 0 0 0 0,-1 0 0 0 0,1-1 0 0 0,-1 1 0 0 0,1 0 0 0 0,0-1 0 0 0,-1 1 0 0 0,1-1 0 0 0,-1 0 0 0 0,1 1-1 0 0,0-1 1 0 0,-1 0 0 0 0,1 0 0 0 0,0 0 0 0 0,-1 0 0 0 0,1-1 0 0 0,0 1 0 0 0,2-1 0 0 0,2-2-2 0 0,0 0 0 0 0,0 0 0 0 0,-1-1 0 0 0,1 0 0 0 0,-1 0 0 0 0,1 0 0 0 0,-1-1 0 0 0,0 0 0 0 0,-1 0 0 0 0,7-9 0 0 0,-1 3 0 0 0,0-2 4 0 0,0 0 0 0 0,-1-1 0 0 0,0 0 0 0 0,-1-1 0 0 0,7-17 1 0 0,22-73 39 0 0,-33 91-46 0 0,-1 4 9 0 0,1-1 0 0 0,0 1 1 0 0,6-11-1 0 0,-8 17-5 0 0,0 1 1 0 0,0 0-1 0 0,1 0 0 0 0,0 0 0 0 0,-1 0 1 0 0,1 0-1 0 0,0 0 0 0 0,0 1 1 0 0,1 0-1 0 0,6-4 0 0 0,-1 0 15 0 0,-1 0 0 0 0,0-1 0 0 0,0 1 0 0 0,0-2 0 0 0,-1 1-1 0 0,0-1 1 0 0,0 0 0 0 0,7-11 0 0 0,20-23 29 0 0,19-17-96 0 0,25-25-38 0 0,-70 74 85 0 0,-7 8 6 0 0,0 1-1 0 0,0-1 1 0 0,1 1 0 0 0,-1-1-1 0 0,0 1 1 0 0,1 0-1 0 0,-1 0 1 0 0,3-2 0 0 0,-3 2 4 0 0,-1 1 1 0 0,1 0-1 0 0,0 0 1 0 0,-1 0-1 0 0,1 0 1 0 0,-1 1-1 0 0,1-1 1 0 0,-1 0 0 0 0,1 0-1 0 0,-1 0 1 0 0,1 0-1 0 0,-1 0 1 0 0,1 1-1 0 0,-1-1 1 0 0,1 0-1 0 0,-1 1 1 0 0,1-1-1 0 0,-1 0 1 0 0,1 1-1 0 0,-1-1 1 0 0,1 0-1 0 0,-1 1 1 0 0,0-1 0 0 0,1 1-1 0 0,-1-1 1 0 0,0 1-1 0 0,1-1 1 0 0,-1 1-1 0 0,0-1 1 0 0,0 1-1 0 0,1-1 1 0 0,-1 1-1 0 0,0-1 1 0 0,0 2 0 0 0,4 8 44 0 0,0 1 0 0 0,-1 0 0 0 0,0 0 0 0 0,-1 0 0 0 0,0 0 0 0 0,0 0 1 0 0,-1 18-1 0 0,-2 15-290 0 0,-2-1 1 0 0,-10 55 0 0 0,9-33 167 0 0,1-30 422 0 0,6-33-231 0 0,7 10-107 0 0,-10-12-15 0 0,0 1 0 0 0,1-1 0 0 0,-1 0 0 0 0,1 1-1 0 0,-1-1 1 0 0,1 0 0 0 0,-1 0 0 0 0,1 0 0 0 0,-1 1 0 0 0,1-1 0 0 0,-1 0 0 0 0,1 0 0 0 0,-1 0 0 0 0,1 0-1 0 0,-1 0 1 0 0,1 0 0 0 0,-1 0 0 0 0,1 0 0 0 0,0 0 0 0 0,-1 0 0 0 0,1 0 0 0 0,-1 0 0 0 0,1 0 0 0 0,-1 0 0 0 0,1 0-1 0 0,-1-1 1 0 0,1 1 0 0 0,0 0 0 0 0,2-4 0 0 0,1 1 0 0 0,-1 0-1 0 0,0-1 1 0 0,1 1 0 0 0,-2-1 0 0 0,1 0-1 0 0,0 0 1 0 0,-1 0 0 0 0,0 0-1 0 0,0 0 1 0 0,2-7 0 0 0,5-8-33 0 0,-1 3-95 0 0,10-17-382 0 0,-1 0 1 0 0,15-47 0 0 0,-22 46-215 0 0</inkml:trace>
</inkml:ink>
</file>

<file path=ppt/ink/ink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19.438"/>
    </inkml:context>
    <inkml:brush xml:id="br0">
      <inkml:brushProperty name="width" value="0.35" units="cm"/>
      <inkml:brushProperty name="height" value="0.35" units="cm"/>
      <inkml:brushProperty name="color" value="#5B2D90"/>
    </inkml:brush>
  </inkml:definitions>
  <inkml:trace contextRef="#ctx0" brushRef="#br0">546 293 1375 0 0,'33'-59'11719'0'0,"-95"39"-7170"0"0,-48 4-1846 0 0,46 8-2162 0 0,38 3-461 0 0,0-1 0 0 0,0-1 0 0 0,0-1 0 0 0,-28-14 0 0 0,-86-52 52 0 0,129 68-88 0 0,7 5 15 0 0,1-1 1 0 0,0 0-1 0 0,0 1 0 0 0,0-1 0 0 0,0 0 0 0 0,1 0 1 0 0,-1-1-1 0 0,0 1 0 0 0,-2-4 0 0 0,4 4-48 0 0,1 1 0 0 0,0-1 0 0 0,-1 0 0 0 0,1 1 0 0 0,0-1 0 0 0,0 0 0 0 0,0 0 0 0 0,0 1 0 0 0,1-1 0 0 0,-1 0 0 0 0,0 1 0 0 0,1-3 0 0 0,-1 3-9 0 0,0 1 0 0 0,0-1 0 0 0,1 0-1 0 0,-1 1 1 0 0,0-1 0 0 0,0 0 0 0 0,0 1 0 0 0,0-1 0 0 0,1 1 0 0 0,-1-1 0 0 0,0 0 0 0 0,1 1-1 0 0,-1-1 1 0 0,0 1 0 0 0,1-1 0 0 0,-1 1 0 0 0,1-1 0 0 0,-1 1 0 0 0,0-1 0 0 0,1 1 0 0 0,-1 0 0 0 0,1-1-1 0 0,0 1 1 0 0,-1 0 0 0 0,1-1 0 0 0,8 2-70 0 0,-9-1 63 0 0,0 0 0 0 0,0-1 0 0 0,0 1 0 0 0,0 0 0 0 0,1 0-1 0 0,-1 0 1 0 0,0 0 0 0 0,0 0 0 0 0,0 0 0 0 0,0 0 0 0 0,0 0 0 0 0,1 0 0 0 0,-1 0 0 0 0,0 0 0 0 0,0 0 0 0 0,0 0 0 0 0,0 0 0 0 0,1 0 0 0 0,-1 0-1 0 0,0 0 1 0 0,0 0 0 0 0,0 0 0 0 0,0 0 0 0 0,0 0 0 0 0,0 1 0 0 0,1-1 0 0 0,-1 0 0 0 0,0 0 0 0 0,0 0 0 0 0,0 0 0 0 0,0 0 0 0 0,0 0-1 0 0,0 0 1 0 0,0 0 0 0 0,1 1 0 0 0,-1-1 0 0 0,0 0 0 0 0,0 0 0 0 0,0 0 0 0 0,0 0 0 0 0,0 0 0 0 0,0 0 0 0 0,0 1 0 0 0,0-1 0 0 0,0 0 0 0 0,0 0-1 0 0</inkml:trace>
</inkml:ink>
</file>

<file path=ppt/ink/ink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20.395"/>
    </inkml:context>
    <inkml:brush xml:id="br0">
      <inkml:brushProperty name="width" value="0.35" units="cm"/>
      <inkml:brushProperty name="height" value="0.35" units="cm"/>
      <inkml:brushProperty name="color" value="#5B2D90"/>
    </inkml:brush>
  </inkml:definitions>
  <inkml:trace contextRef="#ctx0" brushRef="#br0">83 261 1375 0 0,'-49'-14'13567'0'0,"71"-78"-11204"0"0,-18 82-2061 0 0,0 0 0 0 0,1 0 1 0 0,10-17-1 0 0,7-13-123 0 0,-16 26-175 0 0,-5 11 2 0 0,0-1 1 0 0,0 1 0 0 0,0 0 0 0 0,1 0-1 0 0,-1 0 1 0 0,1 0 0 0 0,0 0 0 0 0,0 0-1 0 0,0 1 1 0 0,0-1 0 0 0,0 1 0 0 0,1-1-1 0 0,4-2 1 0 0,-7 5-6 0 0,0-1 0 0 0,0 1-1 0 0,0 0 1 0 0,0 0 0 0 0,0 0 0 0 0,1 0-1 0 0,-1 0 1 0 0,0 0 0 0 0,0 0 0 0 0,0 0-1 0 0,0 0 1 0 0,0 0 0 0 0,1 0-1 0 0,-1 0 1 0 0,0 0 0 0 0,0 0 0 0 0,0 0-1 0 0,0 0 1 0 0,1 1 0 0 0,-1-1 0 0 0,0 0-1 0 0,0 0 1 0 0,0 0 0 0 0,0 0-1 0 0,0 0 1 0 0,0 0 0 0 0,1 0 0 0 0,-1 0-1 0 0,0 0 1 0 0,0 1 0 0 0,0-1 0 0 0,0 0-1 0 0,0 0 1 0 0,0 0 0 0 0,0 0 0 0 0,0 0-1 0 0,0 1 1 0 0,5 9 34 0 0,-1 13 57 0 0,-3-3-57 0 0,-1 1-1 0 0,0-1 1 0 0,-2 0 0 0 0,-5 25-1 0 0,-24 79 231 0 0,-1-2-130 0 0,21-62-135 0 0,-33 102 0 0 0,37-138 217 0 0,1 0 0 0 0,2 0 0 0 0,0 0 0 0 0,-1 33-1 0 0,4-43-177 0 0,1 52 640 0 0,0-66-675 0 0,0 0 1 0 0,0 0 0 0 0,0 0 0 0 0,0 0 0 0 0,0 0 0 0 0,0 0 0 0 0,0 0 0 0 0,0 0 0 0 0,0 0 0 0 0,0 0 0 0 0,0 1 0 0 0,1-1 0 0 0,-1 0 0 0 0,0 0 0 0 0,0 0 0 0 0,0 0 0 0 0,0 0 0 0 0,0 0 0 0 0,0 0 0 0 0,0 0 0 0 0,0 0 0 0 0,0 0 0 0 0,0 0 0 0 0,0 0-1 0 0,1 0 1 0 0,-1 0 0 0 0,0 0 0 0 0,0 0 0 0 0,0 0 0 0 0,0 0 0 0 0,0 0 0 0 0,0-1 0 0 0,0 1 0 0 0,0 0 0 0 0,0 0 0 0 0,0 0 0 0 0,0 0 0 0 0,1 0 0 0 0,-1 0 0 0 0,0 0 0 0 0,0 0 0 0 0,0 0 0 0 0,0 0 0 0 0,0 0 0 0 0,0 0 0 0 0,0 0 0 0 0,0 0 0 0 0,0 0-1 0 0,0-1 1 0 0,0 1 0 0 0,0 0 0 0 0,0 0 0 0 0,0 0 0 0 0,0 0 0 0 0,0 0 0 0 0,0 0 0 0 0,0 0 0 0 0,0 0 0 0 0,0 0 0 0 0,0 0 0 0 0,0-1 0 0 0,0 1 0 0 0,4-5 64 0 0,-2-3-4 0 0,-1 6-1 0 0,7-11-10 0 0,0 0-49 0 0,12-21 38 0 0,15-37-1 0 0,-26 50-42 0 0,1 0 1 0 0,1 1-1 0 0,0 0 0 0 0,17-21 1 0 0,-21 31-67 0 0,-1 0 1 0 0,10-21 0 0 0,-14 25 41 0 0,1 0-1 0 0,0 0 1 0 0,0 0-1 0 0,1 0 1 0 0,-1 1-1 0 0,1 0 1 0 0,1-1-1 0 0,7-7 1 0 0,-9 12 22 0 0,-1 0 1 0 0,0 0-1 0 0,0 1 1 0 0,1-1 0 0 0,-1 0-1 0 0,1 1 1 0 0,-1-1 0 0 0,1 1-1 0 0,-1 0 1 0 0,0 0 0 0 0,1 0-1 0 0,-1 0 1 0 0,1 1 0 0 0,-1-1-1 0 0,1 0 1 0 0,-1 1 0 0 0,4 1-1 0 0,10 1 1 0 0,-12-3 11 0 0,1 1-1 0 0,0-1 1 0 0,0 1-1 0 0,0 0 1 0 0,0 1-1 0 0,-1-1 1 0 0,1 1-1 0 0,0 0 1 0 0,-1 0-1 0 0,0 0 1 0 0,1 1-1 0 0,-1-1 1 0 0,0 1-1 0 0,0 0 0 0 0,0 0 1 0 0,-1 1-1 0 0,1-1 1 0 0,-1 1-1 0 0,0 0 1 0 0,0 0-1 0 0,0 0 1 0 0,0 0-1 0 0,-1 0 1 0 0,0 1-1 0 0,2 4 1 0 0,6 15-72 0 0,-2 1 0 0 0,0 0 0 0 0,5 34 0 0 0,-3-13 55 0 0,20 120 599 0 0,-30-165-590 0 0,28 107 220 0 0,-28-108-223 0 0,0 1-1 0 0,0-1 1 0 0,0 0-1 0 0,0 0 1 0 0,0 0 0 0 0,1 1-1 0 0,-1-1 1 0 0,0 0-1 0 0,0 0 1 0 0,0 0-1 0 0,0 0 1 0 0,0 1-1 0 0,0-1 1 0 0,1 0-1 0 0,-1 0 1 0 0,0 0 0 0 0,0 0-1 0 0,0 0 1 0 0,1 0-1 0 0,-1 1 1 0 0,0-1-1 0 0,0 0 1 0 0,0 0-1 0 0,1 0 1 0 0,-1 0 0 0 0,0 0-1 0 0,0 0 1 0 0,0 0-1 0 0,1 0 1 0 0,-1 0-1 0 0,0 0 1 0 0,0 0-1 0 0,0 0 1 0 0,1 0 0 0 0,-1 0-1 0 0,0 0 1 0 0,0 0-1 0 0,1 0 1 0 0,-1 0-1 0 0,0 0 1 0 0,0-1-1 0 0,0 1 1 0 0,1 0 0 0 0,-1 0-1 0 0,0 0 1 0 0,0 0-1 0 0,0 0 1 0 0,0 0-1 0 0,1-1 1 0 0,-1 1-1 0 0,0 0 1 0 0,0 0 0 0 0,0 0-1 0 0,0-1 1 0 0,0 1-1 0 0,0 0 1 0 0,0 0-1 0 0,0 0 1 0 0,1-1-1 0 0,2-5-4 0 0,0 0-1 0 0,-1 0 1 0 0,1 0-1 0 0,-1-1 1 0 0,2-9-1 0 0,-1 2 38 0 0,10-35-405 0 0,33-110 1029 0 0,-8 57-7147 0 0</inkml:trace>
</inkml:ink>
</file>

<file path=ppt/ink/ink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25.16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607 508 9671 0 0,'-6'0'487'0'0,"5"0"-445"0"0,0 0 0 0 0,0 0 0 0 0,0 0 1 0 0,0 0-1 0 0,0 0 0 0 0,-1 0 0 0 0,1 0 1 0 0,0 0-1 0 0,0 1 0 0 0,0-1 0 0 0,0 0 1 0 0,0 1-1 0 0,0-1 0 0 0,0 1 0 0 0,0-1 1 0 0,0 1-1 0 0,0-1 0 0 0,0 1 0 0 0,0 0 0 0 0,-1 0 1 0 0,-1 3 127 0 0,-1-1 0 0 0,-1-1 0 0 0,1 1 0 0 0,-5 2 0 0 0,-11 7 101 0 0,4 0-71 0 0,1 1 0 0 0,0 0 0 0 0,1 2 0 0 0,1-1 0 0 0,0 2 0 0 0,1 0 1 0 0,-14 23-1 0 0,8-8 82 0 0,2 1 0 0 0,1 0 0 0 0,-14 46 0 0 0,20-46-24 0 0,1 1 0 0 0,2-1 0 0 0,1 1 0 0 0,0 36 0 0 0,9 135 1275 0 0,7-89-684 0 0,27 122 1 0 0,14-56-207 0 0,-36-133-482 0 0,-4-12-58 0 0,3-1 0 0 0,0 0 0 0 0,3-1 0 0 0,0-1 1 0 0,40 52-1 0 0,-28-48-39 0 0,1-1 1 0 0,2-1-1 0 0,2-2 0 0 0,42 32 1 0 0,-45-40-33 0 0,-7-5-13 0 0,0-1 1 0 0,43 25 0 0 0,-60-40-20 0 0,-1-1 0 0 0,1 1 0 0 0,-1-1 1 0 0,1 0-1 0 0,0-1 0 0 0,0 0 0 0 0,1 0 0 0 0,-1-1 0 0 0,0 0 0 0 0,1-1 1 0 0,-1 1-1 0 0,0-1 0 0 0,1-1 0 0 0,13-2 0 0 0,9-6 0 0 0,-21 6 0 0 0,-1 0 0 0 0,1 0 0 0 0,0 1 0 0 0,0 1 0 0 0,0-1 0 0 0,19 1 0 0 0,25 10 9 0 0,-38-5 19 0 0,33 2-1 0 0,-32-7-8 0 0,0 0-1 0 0,0 0 1 0 0,-1-2-1 0 0,1 0 0 0 0,-1-1 1 0 0,32-12-1 0 0,-7-1 38 0 0,55-33-1 0 0,-57 27 0 0 0,-2-2 0 0 0,53-45 0 0 0,59-71 111 0 0,-110 100-82 0 0,-2-2 0 0 0,-1-1 0 0 0,-3-2 0 0 0,-1-2 1 0 0,43-88-1 0 0,-49 78-27 0 0,-2-2 0 0 0,-3 0-1 0 0,-2-2 1 0 0,19-119 0 0 0,-26 75 20 0 0,-4 0 0 0 0,-5 0 0 0 0,-5-1-1 0 0,-23-169 1 0 0,17 231-39 0 0,-2 0 0 0 0,-1 0-1 0 0,-3 1 1 0 0,-1 1 0 0 0,-36-71 0 0 0,42 98-26 0 0,-2 0 1 0 0,0 1 0 0 0,-1 0-1 0 0,0 1 1 0 0,-1 0-1 0 0,-1 1 1 0 0,0 0-1 0 0,0 1 1 0 0,-2 1 0 0 0,1 0-1 0 0,-32-16 1 0 0,18 14 15 0 0,-1 0 0 0 0,0 2 0 0 0,-1 1 0 0 0,0 1 0 0 0,0 2 0 0 0,-37-4-1 0 0,35 8-10 0 0,0 1-1 0 0,0 2 0 0 0,0 1 1 0 0,0 2-1 0 0,0 1 0 0 0,0 1 1 0 0,1 2-1 0 0,-38 13 0 0 0,-19 14-90 0 0,2 4-1 0 0,-89 54 0 0 0,-155 112-294 0 0,236-143 298 0 0,-358 245-3281 0 0,427-287 2650 0 0,1 1 1 0 0,-29 32-1 0 0,11-3-681 0 0</inkml:trace>
</inkml:ink>
</file>

<file path=ppt/ink/ink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27.26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609 276 8751 0 0,'0'0'27'0'0,"0"0"0"0"0,0 0 0 0 0,-1 0 0 0 0,1 0 0 0 0,0 0 0 0 0,-1 0 0 0 0,1 1-1 0 0,0-1 1 0 0,-1 0 0 0 0,1 0 0 0 0,0 0 0 0 0,0 0 0 0 0,-1 0 0 0 0,1 0 0 0 0,0 0 0 0 0,-1-1-1 0 0,1 1 1 0 0,0 0 0 0 0,0 0 0 0 0,-1 0 0 0 0,1 0 0 0 0,0 0 0 0 0,-1 0 0 0 0,1 0 0 0 0,0-1-1 0 0,0 1 1 0 0,-1 0 0 0 0,1 0 0 0 0,0 0 0 0 0,0-1 0 0 0,0 1 0 0 0,-1 0 0 0 0,1 0 0 0 0,0-1-1 0 0,-9-10-78 0 0,8 9 99 0 0,1 2-43 0 0,0 0 1 0 0,0 0-1 0 0,0 0 0 0 0,0 0 0 0 0,0 0 0 0 0,0-1 0 0 0,0 1 0 0 0,0 0 0 0 0,0 0 0 0 0,0 0 0 0 0,-1 0 0 0 0,1 0 1 0 0,0 0-1 0 0,0-1 0 0 0,0 1 0 0 0,0 0 0 0 0,0 0 0 0 0,0 0 0 0 0,0 0 0 0 0,0 0 0 0 0,0 0 0 0 0,-1 0 0 0 0,1 0 1 0 0,0 0-1 0 0,0 0 0 0 0,0 0 0 0 0,0 0 0 0 0,0-1 0 0 0,0 1 0 0 0,-1 0 0 0 0,1 0 0 0 0,0 0 0 0 0,0 0 0 0 0,0 0 0 0 0,0 0 1 0 0,0 0-1 0 0,0 0 0 0 0,-1 0 0 0 0,1 0 0 0 0,0 0 0 0 0,0 1 0 0 0,0-1 0 0 0,0 0 0 0 0,0 0 0 0 0,0 0 0 0 0,-1 0 1 0 0,1 0-1 0 0,0 0 0 0 0,0 0 0 0 0,0 0 0 0 0,0 0 0 0 0,0 0 0 0 0,0 0 0 0 0,0 0 0 0 0,0 1 0 0 0,-1-1 0 0 0,1 0 1 0 0,0 0-1 0 0,0 0 0 0 0,0 0 0 0 0,0 0 0 0 0,0 0 0 0 0,0 0 0 0 0,0 1 0 0 0,0-1 10 0 0,0 0 0 0 0,0 0 0 0 0,0 1 0 0 0,-1-1 1 0 0,1 0-1 0 0,0 0 0 0 0,0 0 0 0 0,0 1 0 0 0,0-1 0 0 0,-1 0 0 0 0,1 0 0 0 0,0 0 0 0 0,0 0 0 0 0,0 1 0 0 0,-1-1 0 0 0,1 0 0 0 0,0 0 0 0 0,0 0 0 0 0,0 0 0 0 0,-1 0 1 0 0,1 0-1 0 0,0 0 0 0 0,0 0 0 0 0,-1 0 0 0 0,1 0 0 0 0,0 0 0 0 0,0 0 0 0 0,-1 0 0 0 0,1 0 0 0 0,0 0 0 0 0,0 0 0 0 0,-1 0 0 0 0,1 0 0 0 0,0 0 0 0 0,0 0 1 0 0,-1 0-1 0 0,1 0 0 0 0,0 0 0 0 0,0 0 0 0 0,0 0 0 0 0,-1-1 0 0 0,1 1 0 0 0,0 0 0 0 0,0 0 0 0 0,0 0 0 0 0,-1 0 0 0 0,1-1 0 0 0,0 1 0 0 0,0 0 0 0 0,0 0 0 0 0,0 0 1 0 0,0-1-1 0 0,-1 1 0 0 0,-1-2 72 0 0,0 0-1 0 0,-1 0 1 0 0,1 0 0 0 0,-1 0 0 0 0,1 1 0 0 0,-1-1 0 0 0,0 1 0 0 0,1-1 0 0 0,-1 1-1 0 0,-6-1 1 0 0,7 2-34 0 0,-1 0-1 0 0,1 0 1 0 0,-1 0-1 0 0,1 0 1 0 0,-1 1 0 0 0,1-1-1 0 0,0 1 1 0 0,-1 0-1 0 0,1-1 1 0 0,0 1-1 0 0,0 0 1 0 0,-1 0-1 0 0,1 1 1 0 0,0-1-1 0 0,-3 3 1 0 0,-13 9 263 0 0,1 2 0 0 0,1-1 0 0 0,1 2 1 0 0,0 0-1 0 0,1 1 0 0 0,0 0 0 0 0,-19 35 0 0 0,3 4 291 0 0,-33 86 0 0 0,25-34 272 0 0,-29 136 1 0 0,48-169-532 0 0,-1 7 13 0 0,-29 104 752 0 0,11 7-542 0 0,33-159-492 0 0,-8 55 120 0 0,4 1-1 0 0,3 95 0 0 0,7-156-159 0 0,1 0 0 0 0,2 0-1 0 0,1 0 1 0 0,1-1 0 0 0,1 0-1 0 0,1 0 1 0 0,2 0 0 0 0,1-1 0 0 0,1-1-1 0 0,1 0 1 0 0,1 0 0 0 0,1-1-1 0 0,33 40 1 0 0,-24-38-19 0 0,0 0 0 0 0,2-1 1 0 0,1-2-1 0 0,1-1 0 0 0,1-1 0 0 0,1-1 0 0 0,1-2 0 0 0,48 23 0 0 0,26-3-6 0 0,-22-9-14 0 0,-72-26 8 0 0,0 1-1 0 0,0-2 0 0 0,0 1 1 0 0,1-2-1 0 0,-1 1 1 0 0,0-2-1 0 0,1 1 0 0 0,0-2 1 0 0,19 0-1 0 0,20-8-21 0 0,-1-2 0 0 0,1-3 0 0 0,69-26 0 0 0,-36 4-61 0 0,84-48 0 0 0,-122 57 42 0 0,-1-3 0 0 0,-1-1 1 0 0,-2-2-1 0 0,46-45 0 0 0,-37 29 25 0 0,-11 12 17 0 0,61-72 1 0 0,-43 30 82 0 0,32-40 79 0 0,-69 91-112 0 0,0-1 0 0 0,-2-1 0 0 0,-1 0-1 0 0,-2-1 1 0 0,26-64 0 0 0,-21 33 81 0 0,-3 0-1 0 0,13-83 1 0 0,-19 62-23 0 0,-4-1 0 0 0,-4-1 1 0 0,-4 1-1 0 0,-13-115 0 0 0,6 143-39 0 0,-2 1-1 0 0,-3 0 0 0 0,-30-87 1 0 0,28 104-39 0 0,-2 1 0 0 0,-2 0 1 0 0,-1 1-1 0 0,-1 1 1 0 0,-45-56-1 0 0,49 72-15 0 0,0 1-1 0 0,-2 1 1 0 0,1 0-1 0 0,-2 2 1 0 0,0 0-1 0 0,-23-13 0 0 0,29 19-16 0 0,-23-13 30 0 0,0 0-1 0 0,-1 2 0 0 0,-68-23 0 0 0,61 31-23 0 0,0 2 0 0 0,-1 1 0 0 0,0 3-1 0 0,0 2 1 0 0,-1 2 0 0 0,-82 8 0 0 0,104-3-23 0 0,0 0 1 0 0,0 2-1 0 0,0 1 0 0 0,1 0 1 0 0,1 2-1 0 0,-1 0 1 0 0,-27 17-1 0 0,-6 8-115 0 0,-76 61-1 0 0,81-55-197 0 0,1 3-1 0 0,3 1 0 0 0,2 3 1 0 0,1 2-1 0 0,3 1 0 0 0,2 3 1 0 0,-38 67-1 0 0,31-33-639 0 0</inkml:trace>
</inkml:ink>
</file>

<file path=ppt/ink/ink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28.39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654 661 6911 0 0,'0'0'24'0'0,"-1"1"-1"0"0,0-1 0 0 0,1 0 1 0 0,-1 0-1 0 0,0 0 0 0 0,0 1 1 0 0,1-1-1 0 0,-1 0 0 0 0,0 0 1 0 0,0 0-1 0 0,1 0 0 0 0,-1 0 1 0 0,0-1-1 0 0,1 1 0 0 0,-1 0 0 0 0,0 0 1 0 0,0 0-1 0 0,1-1 0 0 0,-1 1 1 0 0,0 0-1 0 0,1-1 0 0 0,-1 1 1 0 0,1 0-1 0 0,-1-1 0 0 0,0 1 1 0 0,1-1-1 0 0,-1 1 0 0 0,1-1 1 0 0,-1 1-1 0 0,0-2 0 0 0,-1 0-10 0 0,-3 5 336 0 0,4-2-269 0 0,0-1 1 0 0,0 1-1 0 0,0 0 1 0 0,0-1-1 0 0,0 1 1 0 0,0 0-1 0 0,0-1 1 0 0,0 1-1 0 0,0-1 1 0 0,0 1-1 0 0,0-1 1 0 0,-2 0-1 0 0,-6 1 200 0 0,0 0 0 0 0,0 1 1 0 0,-1 0-1 0 0,1 0 0 0 0,0 1 0 0 0,0 0 0 0 0,1 1 1 0 0,-1-1-1 0 0,1 2 0 0 0,0-1 0 0 0,0 1 0 0 0,0 0 1 0 0,1 1-1 0 0,-9 8 0 0 0,2-1 199 0 0,0 0 0 0 0,2 1 0 0 0,0 1 1 0 0,0 0-1 0 0,2 0 0 0 0,-14 25 0 0 0,13-15-99 0 0,0 1 0 0 0,2 0-1 0 0,0 0 1 0 0,2 1 0 0 0,-6 44-1 0 0,8-26-48 0 0,2 0 0 0 0,4 76 0 0 0,20 57 224 0 0,-9-92-397 0 0,-10-73-138 0 0,11 90 241 0 0,33 125 0 0 0,-43-216-229 0 0,1 0 0 0 0,0 0 0 0 0,1-1 1 0 0,0 1-1 0 0,0-1 0 0 0,1 0 1 0 0,1-1-1 0 0,10 13 0 0 0,54 72 194 0 0,-49-63-186 0 0,2 0 1 0 0,2-2-1 0 0,50 48 0 0 0,-56-61-34 0 0,0-2 1 0 0,1 0-1 0 0,1-2 1 0 0,1 0-1 0 0,0-1 1 0 0,0-2-1 0 0,1 0 1 0 0,0-2 0 0 0,1 0-1 0 0,0-2 1 0 0,0 0-1 0 0,0-2 1 0 0,1-1-1 0 0,-1-1 1 0 0,1-1-1 0 0,0-1 1 0 0,39-6-1 0 0,-28-1-19 0 0,-1-1 1 0 0,0-1-1 0 0,-1-3 0 0 0,43-19 1 0 0,-25 6-41 0 0,96-64 0 0 0,-123 70 12 0 0,0-1 0 0 0,29-30 1 0 0,39-52-85 0 0,-24 25 25 0 0,-61 68 112 0 0,0 0 0 0 0,-1-1 0 0 0,0 0 0 0 0,0 0 0 0 0,-1-1 0 0 0,0 0 0 0 0,6-15 0 0 0,7-24 98 0 0,-3-1 0 0 0,18-80 0 0 0,6-115 559 0 0,-31 161-427 0 0,-4 0 1 0 0,-4 0 0 0 0,-12-127-1 0 0,1 143-83 0 0,-3 1 0 0 0,-2 0 0 0 0,-4 0 0 0 0,-44-109 0 0 0,60 171-148 0 0,-23-53 132 0 0,-54-95 1 0 0,68 137-127 0 0,1 1 0 0 0,-2 1-1 0 0,0 0 1 0 0,-1 0 0 0 0,0 2 0 0 0,-1-1 0 0 0,-1 2-1 0 0,0 0 1 0 0,0 0 0 0 0,-23-11 0 0 0,13 10 17 0 0,-1 1 0 0 0,-37-11 0 0 0,49 19-14 0 0,-1 1 1 0 0,1 0 0 0 0,-1 1 0 0 0,0 0 0 0 0,1 1 0 0 0,-21 1 0 0 0,-147 20 97 0 0,148-14-98 0 0,1 2 0 0 0,0 1-1 0 0,-45 18 1 0 0,-94 57-43 0 0,139-64 8 0 0,0 1 1 0 0,-57 50-1 0 0,25-10-117 0 0,-80 101-1 0 0,-43 88-376 0 0,144-187 63 0 0,3 2 1 0 0,3 2 0 0 0,3 2-1 0 0,2 1 1 0 0,4 1 0 0 0,3 2 0 0 0,-26 121-1 0 0,29-64-7078 0 0</inkml:trace>
</inkml:ink>
</file>

<file path=ppt/ink/ink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37.89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0 8751 0 0,'8'12'1318'0'0,"0"-1"-1"0"0,18 21 0 0 0,-19-26-1210 0 0,-1 1 0 0 0,1-1 0 0 0,0-1-1 0 0,1 0 1 0 0,-1 0 0 0 0,1 0 0 0 0,0-1 0 0 0,11 5-1 0 0,-1-2-672 0 0,0-1-1 0 0,36 7 1 0 0,-26-9-3776 0 0</inkml:trace>
</inkml:ink>
</file>

<file path=ppt/ink/ink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0.597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45 0 7831 0 0,'-20'48'3743'0'0,"16"-38"-3303"0"0,0 0 0 0 0,0 0 0 0 0,1 0 0 0 0,0 0 0 0 0,1 1 0 0 0,0-1 0 0 0,0 18 0 0 0,2-20-330 0 0,0 1 1 0 0,0-1-1 0 0,1 0 1 0 0,0 1 0 0 0,0-1-1 0 0,1 0 1 0 0,1 0-1 0 0,-1 0 1 0 0,1 0-1 0 0,4 8 1 0 0,-5-13-170 0 0,0 0 0 0 0,0-1 0 0 0,0 1 1 0 0,0 0-1 0 0,1-1 0 0 0,-1 1 0 0 0,1-1 0 0 0,0 0 0 0 0,-1 0 0 0 0,6 2 1 0 0,3 4-1015 0 0,9 8-4206 0 0</inkml:trace>
</inkml:ink>
</file>

<file path=ppt/ink/ink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0.94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23 0 3679 0 0,'-1'14'1071'0'0,"0"-1"0"0"0,-1 1 0 0 0,-6 19-1 0 0,5-24-157 0 0,1 1 0 0 0,0 0 0 0 0,1 0-1 0 0,0 0 1 0 0,0 0 0 0 0,1 0 0 0 0,1 18 0 0 0,2-17-432 0 0,-1-1 0 0 0,1 1 1 0 0,1-1-1 0 0,8 17 1 0 0,-4-13-592 0 0,0-1 0 0 0,1 0 0 0 0,0 0 0 0 0,1-1 0 0 0,12 11 1 0 0,-12-13-735 0 0,23 15 1 0 0,-22-17-129 0 0,20 15-4335 0 0</inkml:trace>
</inkml:ink>
</file>

<file path=ppt/ink/ink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1.29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 0 2303 0 0,'0'2'135'0'0,"-1"-1"-1"0"0,0 1 0 0 0,1 0 0 0 0,0 0 0 0 0,-1-1 0 0 0,1 1 0 0 0,0 0 0 0 0,0 0 0 0 0,0 0 0 0 0,0-1 0 0 0,0 1 0 0 0,0 0 0 0 0,0 0 0 0 0,1 0 0 0 0,-1-1 0 0 0,1 1 0 0 0,1 3 0 0 0,1 12 1403 0 0,-3-13-1397 0 0,1 1 0 0 0,0-1 0 0 0,0 0 0 0 0,0 0 0 0 0,2 6 0 0 0,4 10-247 0 0,-5-12 91 0 0,0 0-1 0 0,1-1 1 0 0,1 1-1 0 0,-1-1 1 0 0,6 8-1 0 0,-7-12 13 0 0,14 23-56 0 0</inkml:trace>
  <inkml:trace contextRef="#ctx0" brushRef="#br0" timeOffset="1">254 801 2303 0 0,'-3'21'230'0'0,"-2"18"174"0"0,3-12 3133 0 0,2-5-2208 0 0,8 222 6362 0 0,-5-207-7909 0 0,3 0 1 0 0,1 0-1 0 0,1-1 1 0 0,22 56-1 0 0,-27-84-507 0 0,1 0 1 0 0,-1 0-1 0 0,7 8 0 0 0</inkml:trace>
</inkml:ink>
</file>

<file path=ppt/ink/ink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1.65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11 0 6911 0 0,'-4'11'304'0'0,"1"-8"64"0"0,3 0-296 0 0,0 1-72 0 0,0-1 0 0 0,0 1 144 0 0,-4-1 16 0 0,4 7 0 0 0,0 1 0 0 0,4 2 48 0 0,-1-2 16 0 0,1-1 0 0 0,2 0 0 0 0,5 0-1208 0 0,2-3-232 0 0,-2-3-56 0 0,6-8-8 0 0</inkml:trace>
</inkml:ink>
</file>

<file path=ppt/ink/ink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2.03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116 56 6447 0 0,'-1'0'30'0'0,"0"1"0"0"0,-1-1 0 0 0,1 0 0 0 0,0 1 0 0 0,0-1 0 0 0,0 0 0 0 0,0 0 0 0 0,0 0 0 0 0,0 0 0 0 0,-1 0-1 0 0,1 0 1 0 0,0 0 0 0 0,0 0 0 0 0,0 0 0 0 0,0 0 0 0 0,0-1 0 0 0,0 1 0 0 0,-1-1 0 0 0,1 1 0 0 0,0 0 0 0 0,0-1-1 0 0,-1-1 1 0 0,-13 16 2466 0 0,6-9-1782 0 0,0 0-1 0 0,-1 0 0 0 0,-10 4 0 0 0,-6 2 1533 0 0,76-42 672 0 0,37-23-5407 0 0,-54 38-3023 0 0</inkml:trace>
</inkml:ink>
</file>

<file path=ppt/ink/ink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2.38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0 833 7367 0 0,'1'-3'152'0'0,"-1"1"-1"0"0,1-1 0 0 0,-1 1 0 0 0,1-1 0 0 0,0 1 0 0 0,0-1 0 0 0,2-3 1 0 0,4-10 1138 0 0,-6 11-989 0 0,1 1 0 0 0,0-1 0 0 0,0 0 0 0 0,0 1-1 0 0,1-1 1 0 0,4-5 0 0 0,-6 8-68 0 0,1 0 1 0 0,0 0-1 0 0,0 1 0 0 0,0-1 0 0 0,0 1 0 0 0,0-1 1 0 0,1 1-1 0 0,-1-1 0 0 0,0 1 0 0 0,1 0 0 0 0,-1 0 1 0 0,1 0-1 0 0,-1 1 0 0 0,1-1 0 0 0,2 0 1 0 0,71-13 208 0 0,-56 10-1430 0 0</inkml:trace>
  <inkml:trace contextRef="#ctx0" brushRef="#br0" timeOffset="1">651 227 2759 0 0,'-1'26'51'0'0,"0"-17"-2"0"0,1 0 0 0 0,0 0 0 0 0,3 16 0 0 0,2-6-34 0 0,-1-14 6 0 0,-4-5-15 0 0,0 0-1 0 0,1 0 1 0 0,-1 0-1 0 0,0 0 0 0 0,0-1 1 0 0,0 1-1 0 0,1 0 0 0 0,-1 0 1 0 0,0 0-1 0 0,0 0 0 0 0,1-1 1 0 0,-1 1-1 0 0,0 0 1 0 0,0 0-1 0 0,0 0 0 0 0,0-1 1 0 0,1 1-1 0 0,-1 0 0 0 0,0 0 1 0 0,0-1-1 0 0,0 1 1 0 0,0 0-1 0 0,0 0 0 0 0,0-1 1 0 0,0 1-1 0 0,0 0 0 0 0,0-1 1 0 0,10-39 225 0 0,-8 29-179 0 0,1 1 0 0 0,0 0 0 0 0,5-12 0 0 0,-6 18-14 0 0,0 0 0 0 0,0 0 0 0 0,1 0 0 0 0,-1 0 0 0 0,1 1 0 0 0,0-1 0 0 0,0 1 0 0 0,0 0 0 0 0,1 0 0 0 0,-1 0-1 0 0,6-3 1 0 0,60-42-10 0 0,-28 22-728 0 0,-20 11 286 0 0,41-19-1 0 0,-54 30 404 0 0,61-30 3 0 0,-31 11 8 0 0</inkml:trace>
</inkml:ink>
</file>

<file path=ppt/ink/ink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2.71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1 689 5063 0 0,'13'-24'448'0'0,"-9"14"-352"0"0,3 0-96 0 0,-4-1 0 0 0,1 4 624 0 0,-1 1 112 0 0,0-1 16 0 0,4-4 8 0 0,7-9-248 0 0,3-8-56 0 0,4-2-8 0 0,-1-1 0 0 0,4 7-1016 0 0,0 0-200 0 0,4 0-48 0 0,2 0-8 0 0</inkml:trace>
  <inkml:trace contextRef="#ctx0" brushRef="#br0" timeOffset="1">662 227 4607 0 0,'-4'-7'408'0'0,"4"3"-328"0"0,0-2-80 0 0,0-1 0 0 0,4 3 1072 0 0,-4 1 200 0 0,0-4 40 0 0,-4-3 0 0 0,8-7 256 0 0,-1-7 56 0 0,0-4 8 0 0,1 4 0 0 0,-1 0-688 0 0,4 4-136 0 0,7 3-24 0 0,-4 3-5760 0 0,7 4-1152 0 0</inkml:trace>
</inkml:ink>
</file>

<file path=ppt/ink/ink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3.322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62 23 8751 0 0,'-7'-1'169'0'0,"0"-1"-1"0"0,1 0 1 0 0,-1 0-1 0 0,0 0 1 0 0,-9-6-1 0 0,10 5 514 0 0,1 0 1315 0 0,5 13-972 0 0,1-3-727 0 0,1 1 0 0 0,1-1-1 0 0,-1 1 1 0 0,1-1 0 0 0,0 0 0 0 0,1 0 0 0 0,-1-1 0 0 0,2 1-1 0 0,-1-1 1 0 0,1 1 0 0 0,7 6 0 0 0,8 8 75 0 0,38 30 0 0 0,-40-36-308 0 0,20 10-2329 0 0,-21-12-3396 0 0</inkml:trace>
</inkml:ink>
</file>

<file path=ppt/ink/ink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5.975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346 715 3679 0 0,'-9'-16'364'0'0,"4"8"-323"0"0,5 8-24 0 0,0 0 0 0 0,0 0-1 0 0,-1 0 1 0 0,1 0 0 0 0,0 0 0 0 0,0 0-1 0 0,0 0 1 0 0,-1 0 0 0 0,1 0 0 0 0,0 1-1 0 0,0-1 1 0 0,0 0 0 0 0,0 0 0 0 0,-1 0-1 0 0,1 0 1 0 0,0 1 0 0 0,0-1 0 0 0,0 0-1 0 0,0 0 1 0 0,0 0 0 0 0,0 1 0 0 0,0-1-1 0 0,-1 0 1 0 0,1 0 0 0 0,0 0 0 0 0,0 1-1 0 0,0-1 1 0 0,0 0 0 0 0,0 0 0 0 0,0 1-1 0 0,0-1 1 0 0,0 0 0 0 0,0 0 0 0 0,0 0-1 0 0,0 1 1 0 0,0-1 0 0 0,1 0 0 0 0,-2 1 48 0 0,1-1 0 0 0,0 1 0 0 0,0-1 0 0 0,-1 1 1 0 0,1-1-1 0 0,0 1 0 0 0,-1-1 0 0 0,1 1 0 0 0,0-1 0 0 0,-1 0 1 0 0,1 1-1 0 0,-1-1 0 0 0,1 0 0 0 0,-1 1 0 0 0,1-1 1 0 0,-1 0-1 0 0,1 0 0 0 0,-1 0 0 0 0,1 1 0 0 0,-1-1 0 0 0,1 0 1 0 0,-1 0-1 0 0,0 0 0 0 0,-18 2 950 0 0,7-1-356 0 0,5 1-350 0 0,0-1 1 0 0,0 1-1 0 0,0 0 0 0 0,0 1 0 0 0,0 0 0 0 0,0 0 0 0 0,1 0 0 0 0,-1 1 0 0 0,1 0 0 0 0,0 0 1 0 0,0 1-1 0 0,1 0 0 0 0,-1 0 0 0 0,1 0 0 0 0,0 0 0 0 0,0 1 0 0 0,1 0 0 0 0,0 0 0 0 0,0 0 1 0 0,0 0-1 0 0,0 1 0 0 0,1 0 0 0 0,-3 11 0 0 0,-2 7 294 0 0,1 1 1 0 0,1 1-1 0 0,-3 50 1 0 0,5 82 441 0 0,4-122-917 0 0,4 79 428 0 0,4 1 0 0 0,6-1 1 0 0,31 124-1 0 0,-33-193-410 0 0,2-1 1 0 0,2 0-1 0 0,2-1 1 0 0,2-1-1 0 0,2-1 1 0 0,33 50-1 0 0,-35-63-36 0 0,65 94 94 0 0,-69-104-187 0 0,0-2-1 0 0,1 0 0 0 0,1-1 0 0 0,23 18 0 0 0,-15-16 2 0 0,1-2 1 0 0,1 0-1 0 0,0-2 1 0 0,1-1-1 0 0,1-1 1 0 0,0-1-1 0 0,45 10 1 0 0,-53-17-10 0 0,0-1 1 0 0,0-2 0 0 0,1 0 0 0 0,-1-1 0 0 0,1-1 0 0 0,-1-1 0 0 0,1-1 0 0 0,-1-1 0 0 0,1 0 0 0 0,-1-2 0 0 0,32-12-1 0 0,-15 1-15 0 0,-1-2-1 0 0,0-2 0 0 0,-1-2 0 0 0,59-45 0 0 0,122-123-52 0 0,-153 130 75 0 0,-19 17 5 0 0,-3-2-1 0 0,-2-1 1 0 0,-1-2 0 0 0,-3-2-1 0 0,49-85 1 0 0,85-222 83 0 0,-153 310-59 0 0,-2-1-1 0 0,20-98 1 0 0,-5-101 209 0 0,-28 201-237 0 0,-2 0 1 0 0,-3-1-1 0 0,-1 1 0 0 0,-3 0 1 0 0,-17-72-1 0 0,14 88-21 0 0,-1 0-1 0 0,-1 1 1 0 0,-2 1-1 0 0,0 0 1 0 0,-2 1 0 0 0,-1 0-1 0 0,-2 2 1 0 0,0 0-1 0 0,-24-26 1 0 0,17 25 73 0 0,0 2-1 0 0,-1 0 1 0 0,-2 1 0 0 0,0 2-1 0 0,-2 1 1 0 0,0 1 0 0 0,-57-25-1 0 0,62 34-6 0 0,-1 1 0 0 0,0 2 0 0 0,0 0-1 0 0,0 2 1 0 0,-41-3 0 0 0,25 6 17 0 0,1 2-1 0 0,-79 9 1 0 0,69 0-180 0 0,0 3-1 0 0,1 1 0 0 0,1 3 1 0 0,-86 38-1 0 0,-175 120-406 0 0,236-127 423 0 0,3 4 0 0 0,2 3 0 0 0,2 2 1 0 0,3 4-1 0 0,-103 124 0 0 0,127-131-167 0 0,-33 40-413 0 0,57-77 465 0 0,-15 20-1498 0 0,20-19-1980 0 0,-15 31 0 0 0</inkml:trace>
</inkml:ink>
</file>

<file path=ppt/ink/ink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7.340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150 646 5527 0 0,'0'1'39'0'0,"0"1"-1"0"0,-1-1 0 0 0,1 0 0 0 0,-1 0 1 0 0,0 0-1 0 0,1 0 0 0 0,-1 0 0 0 0,0 0 1 0 0,0-1-1 0 0,0 1 0 0 0,1 0 0 0 0,-3 1 1 0 0,3-2-34 0 0,0 0 0 0 0,-1 0 0 0 0,1 0 1 0 0,-1 0-1 0 0,1-1 0 0 0,-1 1 0 0 0,1 0 1 0 0,0 0-1 0 0,-1 0 0 0 0,1 0 0 0 0,-1-1 1 0 0,1 1-1 0 0,0 0 0 0 0,-1 0 0 0 0,1-1 1 0 0,0 1-1 0 0,-1 0 0 0 0,1-1 0 0 0,0 1 1 0 0,-1 0-1 0 0,1-1 0 0 0,0 1 0 0 0,0 0 1 0 0,-1-1-1 0 0,1 1 0 0 0,0-1 0 0 0,0 1 1 0 0,0 0-1 0 0,0-1 0 0 0,-1 0 0 0 0,1 1 68 0 0,-1-1 0 0 0,0 1-1 0 0,0 0 1 0 0,0 0-1 0 0,0 0 1 0 0,0 0 0 0 0,0 0-1 0 0,0 0 1 0 0,0 0-1 0 0,0 0 1 0 0,0 1 0 0 0,0-1-1 0 0,1 0 1 0 0,-1 1-1 0 0,0-1 1 0 0,0 0 0 0 0,0 1-1 0 0,0-1 1 0 0,0 1-1 0 0,-6 3 125 0 0,0 1-1 0 0,0-1 0 0 0,1 1 1 0 0,-1 0-1 0 0,1 1 1 0 0,1-1-1 0 0,-1 1 0 0 0,1 0 1 0 0,0 1-1 0 0,0-1 0 0 0,1 1 1 0 0,0 0-1 0 0,0 0 0 0 0,1 1 1 0 0,0-1-1 0 0,0 1 0 0 0,0-1 1 0 0,-1 10-1 0 0,-2 14 472 0 0,1 1 1 0 0,2-1-1 0 0,0 41 0 0 0,2-39-184 0 0,1 24 913 0 0,3 1 0 0 0,15 87 0 0 0,-1-62-937 0 0,47 136 0 0 0,-49-172-216 0 0,12 31 307 0 0,3-1 1 0 0,74 135 0 0 0,-86-183-497 0 0,1-1 1 0 0,1 0 0 0 0,2-2 0 0 0,1 0 0 0 0,0-1 0 0 0,2-2 0 0 0,1 0 0 0 0,1-2 0 0 0,1-1-1 0 0,0-1 1 0 0,51 25 0 0 0,-61-37-17 0 0,0 0-1 0 0,0-1 0 0 0,1 0 1 0 0,29 4-1 0 0,77 1 26 0 0,-74-5-50 0 0,-41-4-9 0 0,0 0 0 0 0,0 0 0 0 0,0-2 0 0 0,0 1 0 0 0,1-1 0 0 0,-1-1 0 0 0,0 0 0 0 0,0 0 0 0 0,18-5 0 0 0,-10-2 5 0 0,-1-2 0 0 0,1 0 0 0 0,-1 0 0 0 0,25-23 0 0 0,-26 21 0 0 0,44-35-7 0 0,-1-3-1 0 0,-3-2 0 0 0,-2-2 1 0 0,59-79-1 0 0,-71 75 38 0 0,-2-2 0 0 0,-4-2 0 0 0,33-74 0 0 0,-25 34 56 0 0,38-140 0 0 0,-70 197-28 0 0,-2-1 0 0 0,7-86-1 0 0,-14 57 72 0 0,-6-77-1 0 0,-1 95-57 0 0,-3 1-1 0 0,-3 0 1 0 0,-18-63 0 0 0,15 78-10 0 0,-2 0 1 0 0,-1 1-1 0 0,-2 0 1 0 0,-41-65-1 0 0,-5 7 130 0 0,57 86-171 0 0,-1 1 0 0 0,-1-1 0 0 0,-17-18 0 0 0,20 25-18 0 0,1 0 1 0 0,-2 0-1 0 0,1 1 1 0 0,0-1-1 0 0,-1 1 1 0 0,0 1-1 0 0,0-1 1 0 0,-12-3-1 0 0,-10-1 0 0 0,0 1 0 0 0,0 2-1 0 0,-1 0 1 0 0,1 2-1 0 0,-1 2 1 0 0,0 0-1 0 0,0 2 1 0 0,-55 9-1 0 0,48-3-14 0 0,0 2-1 0 0,1 2 1 0 0,0 1-1 0 0,1 1 0 0 0,0 2 1 0 0,-55 33-1 0 0,5 7-223 0 0,2 3 0 0 0,3 4 0 0 0,2 3 0 0 0,-102 113 0 0 0,71-44-102 0 0,62-61-1188 0 0,8 4-3838 0 0,11-2-1653 0 0</inkml:trace>
</inkml:ink>
</file>

<file path=ppt/ink/ink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48.79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257 937 6447 0 0,'-5'-1'2'0'0,"-3"-1"389"0"0,0 1 0 0 0,0 0 0 0 0,0 0 0 0 0,-1 1 0 0 0,1 0-1 0 0,0 1 1 0 0,0-1 0 0 0,0 1 0 0 0,0 1 0 0 0,-14 4 0 0 0,13-2-74 0 0,0 0 1 0 0,0 1-1 0 0,0 0 0 0 0,1 1 1 0 0,-1 0-1 0 0,1 0 1 0 0,1 1-1 0 0,-1 0 1 0 0,1 0-1 0 0,0 1 1 0 0,1 0-1 0 0,0 0 0 0 0,0 1 1 0 0,1-1-1 0 0,0 1 1 0 0,0 0-1 0 0,1 1 1 0 0,0-1-1 0 0,1 1 1 0 0,0 0-1 0 0,1-1 0 0 0,-3 19 1 0 0,2 1-68 0 0,1 1 1 0 0,2-1 0 0 0,1 0-1 0 0,1 1 1 0 0,2-1 0 0 0,12 50-1 0 0,4-8 24 0 0,44 102 1 0 0,-44-126-113 0 0,1-1 1 0 0,3-1 0 0 0,1-1 0 0 0,3-2 0 0 0,33 41 0 0 0,-40-60 10 0 0,1-2-1 0 0,38 31 1 0 0,54 27 93 0 0,-89-64-248 0 0,1-1 0 0 0,0 0 0 0 0,1-2 0 0 0,0-2 0 0 0,40 11 0 0 0,-45-16-2 0 0,0-1 1 0 0,1 0-1 0 0,-1-2 1 0 0,1-1-1 0 0,-1-1 1 0 0,1-1-1 0 0,33-5 1 0 0,-24-1-9 0 0,0-1 1 0 0,0-2-1 0 0,-1-1 1 0 0,-1-1-1 0 0,0-2 1 0 0,0-1-1 0 0,44-30 1 0 0,-28 12 9 0 0,-2-2 0 0 0,-1-2 1 0 0,59-65-1 0 0,-66 60 12 0 0,-1-1 1 0 0,-3-2-1 0 0,-2-1 0 0 0,-1-2 0 0 0,-3 0 0 0 0,-2-2 1 0 0,-2 0-1 0 0,21-73 0 0 0,-42 118-21 0 0,15-46 145 0 0,-2 0 0 0 0,-2-1-1 0 0,5-55 1 0 0,-13 16 84 0 0,-3 0 0 0 0,-17-131-1 0 0,10 185-103 0 0,-2-1-1 0 0,-1 1 0 0 0,-2 0 1 0 0,-29-65-1 0 0,3 17 100 0 0,-62-132 305 0 0,93 205-514 0 0,-1-1 1 0 0,-14-19-1 0 0,17 28-21 0 0,0 0-1 0 0,0 0 1 0 0,0 0-1 0 0,-1 0 0 0 0,1 1 1 0 0,-1 0-1 0 0,0 0 0 0 0,0 0 1 0 0,-8-3-1 0 0,-19-7 44 0 0,-1 1 0 0 0,0 2 0 0 0,-1 1 0 0 0,0 1 0 0 0,0 2 0 0 0,-1 2 0 0 0,1 1 0 0 0,-1 1 0 0 0,0 2 0 0 0,0 2 0 0 0,0 1 0 0 0,1 2 0 0 0,0 1 0 0 0,0 2 0 0 0,-38 13 0 0 0,37-8-44 0 0,1 1 0 0 0,0 2 0 0 0,1 1 0 0 0,1 1 0 0 0,1 2 0 0 0,0 2 0 0 0,-35 32 0 0 0,1 12-111 0 0,-60 78-1 0 0,75-80-198 0 0,3 1-1 0 0,3 3 0 0 0,3 1 0 0 0,-59 139 0 0 0,81-160-630 0 0,3 1 0 0 0,-17 82 0 0 0,25-68-6945 0 0</inkml:trace>
</inkml:ink>
</file>

<file path=ppt/ink/ink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56.15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 1 5527 197723 55797,'0'-1'488'0'0,"0"1"-392"0"0,1 1 128 0 0,0 5 288 0 0,-1 3-256 0 0,1 5 120 0 0,0 11 432-676-4,5 14-88-660 4,6 12-144 18 3,8 11-192 75-3,5 1-384 735 3,2-2 80 508-3,2 0-8 0 0,4 5-8 0 0,5 12 56 0 0,6 13 72 0 0,-1 0-96 0 0,-4-6 128 0 0,0 1 264 0 0,0 2 72 0 0,-1 6 88 0 0,-1 3 0 0 0,-1-1-8 0 0,-5-11-320 0 0,-5-12-88 0 0,-6-12-16-493 0,-4-13-8 493 0,-1-3 184-506-1,0-3-216 506 1,0-4 0 0 0,3 3 72 0 0,4 5-152-505-3,6 7-96 505 3,0 4 0 0 0,2 3 0-520-4,3 7 0 20 7,-1 0-72 500-3,-3-4 72 0 0,1 3 0 0 0,-1-2 0 0 0,-2-5-192 0 0,0-8-192-529 2,1 1-152 529-2,-1 14-208-498-2,0 15 0 498 2,-2 5 8 0 0,-2-9 368 0 0,0-5-1240 0 0,-2-13-2648 0 0,-5-16-1967 0 0</inkml:trace>
</inkml:ink>
</file>

<file path=ppt/ink/ink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39:59.197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18 1589 8751 181716 58539,'-1'1'776'0'0,"-2"2"-616"0"0,-1 1 320 0 0,0 0 640 0 0,-1 3 248 0 0,5 2 352 0 0,10 0-136 0 0,19-6-200 0 0,21-9-120 0 0,24-8-176 0 0,21-12-232 0 0,6-8-600 0 0,1-5 0 0 0,8-4 176 0 0,12-6-96 0 0,11-3-80 0 0,7-6-128 0 0,-5 3-64 0 0,-15 4-64 0 0,-7 1 0 0 0,-4 0 120 0 0,5-3 72 0 0,4-4 0 0 0,-6 1-104 0 0,-11 4 0 0 0,4-4 64 0 0,-3 1-88 0 0,-9 5 0 0 0,3-4 64 0 0,3-4 0 0 0,3-4 16 0 0,3-2 16 0 0,0 0 8 0 0,-4 1 8 0 0,-13 8-88 0 0,-15 9-24 0 0,-10 5 64 0 0,-11 7-64 0 0,-9 6-64 0 0,-5 3 80 0 0,-1 3 0 0 0,-3-4-80 0 0,-2-1-240 0 0,-2 5-88 0 0,-6 4-9328 0 0,-5 5-4767 0 0</inkml:trace>
</inkml:ink>
</file>

<file path=ppt/ink/ink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0.24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13 1 6447 173690 54576,'0'2'576'0'0,"-2"2"-464"0"0,1-2 304 0 0,-1-1 560 0 0,-1-1 576 0 0,0 3 792 625 1,2-1-224 750-5,6 13-376-1375 4,11 8-184 0 0,13 10-256 0 0,9 3-656 0 0,3 1-40 0 0,10 6 576 0 0,11 6-368 1115 5,13 7-520-58-12,4-1-160-1057 7,0-2-64 0 0,10 0-8 0 0,12 1 104 0 0,14 1-40 0 0,13 3 96 521 8,13 0 144-521-8,13 3-184 0 0,10 4-184 0 0,2 3 64 0 0,-2 1-288 0 0,-17-5 128 0 0,-23-6 160 0 0,-10-2 120 0 0,-6 1-88 0 0,1 2-96 0 0,-2 3 0 0 0,2 4 0 0 0,4 2 0 0 0,1 1-88 0 0,1 0-8 0 0,1 1 176 0 0,-9-4-80 0 0,-14-7 96 0 0,-14-7-32 0 0,-11-7-64 0 0,0-1-32 0 0,-3-3-152 0 0,-4-3-8 0 0,2 1 160 0 0,6 4 488 0 0,6 3-360 0 0,4 3-552 0 0,5 1 376 0 0,2 0 568-3 510,-6-4-232 3-510,-10-5-256 0 0,-4-1-104 0 0,-5-4 32-1 510,-9-3-96 1-510,-2 1-216-3 520,-1 2 192 1 0,1 1 192 1-10,-1-1-13816 0 21,-7-6 4041 1-531</inkml:trace>
</inkml:ink>
</file>

<file path=ppt/ink/ink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5.29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2 1 8751 186872 58155,'0'1'776'0'0,"-1"0"-616"0"0,0 2-160 0 0,1 1 520 0 0,1-1 80 0 0,0 2 8 0 0,1 6 1208 0 0,2 13 840 0 0,3 17-272-555-1,1 17-432-712-3,2 14-512-27 9,0 3-1072 794-1,0-2-16 500-4,-1-3-8 0 0,-1-5-208 0 0,0 4 56 0 0,-1 7-40 0 0,-1 4-56 0 0,-1 0-32 0 0,-2-8-64 0 0,-1-9 0 0 0,1-5-104 0 0,0-4-80 0 0,5-4-13368 0 0,1-10 4025 0 0</inkml:trace>
</inkml:ink>
</file>

<file path=ppt/ink/ink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5.976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2 38 10479 182989 59486,'0'-8'1088'0'0,"-1"-2"-1024"0"0,0 1-64 0 0,1 3 0 0 0,2 2 1144-663 3,5 4 1624-899-4,5 16-288 238 2,5 15-488 781-5,3 14-472 543 4,3 12-648 0 0,1 3-448 0 0,-1-1-208 0 0,2 8 112 0 0,-1-3-168 0 0,-4-6-40 0 0,-1-4 88 0 0,2 5-104 0 0,-1 0-32 0 0,-2-4-72 0 0,0-1 64 0 0,-2-3-64 0 0,-1-7 0 0 0,-1-2-72 0 0,-2-5-32 0 0,-2-7-8 0 0,-2-7-6256 0 0,-3-6-1248 0 0,-1-5-2215 0 0</inkml:trace>
</inkml:ink>
</file>

<file path=ppt/ink/ink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9.87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8 54 6911 175865 57302,'-1'-2'608'0'0,"1"-1"-480"0"0,-1-2-128 0 0,0 0 552 0 0,0-2 752 0 0,0-1-640 0 0,-1-3 712 0 0,2 2 1680 0 0,4 6-336 0 0,5 15-552 0 0,8 18-488 611-1,6 25-680-611 1,7 29-328 0 0,5 24-448 1077 5,1 13-120-1077-5,-2 3-104 0 0,-5-12 0 0 0,-5-19 0 0 0,-4-15-72 0 0,-4-18 72 0 0,0-12-1312 0 0,-1-14-7456 0 0,-3-13-4247 0 0</inkml:trace>
</inkml:ink>
</file>

<file path=ppt/ink/ink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0.09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2 0 9215 182406 61609,'-1'8'992'0'0,"1"2"-992"0"0,1-3 0 0 0,1 2 872 0 0,2-2 152 0 0,3-2 32 0 0,7 6 1360 0 0,6 8-1008 0 0,2 4 16 0 0,5 8 608 0 0,3 10-1184 0 0,0 17-320 0 0,0 14-400 0 0,-2 5-128 0 0,-2 0-80 0 0,-2-4-568 0 0,-4-6-808 0 0,-2-11-6520 0 0,-6-15-3807 0 0</inkml:trace>
</inkml:ink>
</file>

<file path=ppt/ink/ink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0.276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61 429 4143 191477 61366,'-11'5'408'0'0,"-4"4"-408"0"0,-2 0 928 0 0,5-3 1232 0 0,7-5-1056 0 0,7-7 176 0 0,8-5 32 0 0,9-6 0 0 0,14-13 840 0 0,18-18-720 0 0,17-15-544 0 0,15-16-816 0 0,0 0-4616 0 0,-4 8-968 0 0,-16 17-1623 0 0</inkml:trace>
</inkml:ink>
</file>

<file path=ppt/ink/ink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0.67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377 106 7831 182021 62986,'-4'-3'848'0'0,"-4"-4"-848"0"0,-1 0 0 0 0,0-1 1040 0 0,-3-1 1464 0 0,-9-5 416 0 0,-8-3 528 0 0,-5 1-960 0 0,2 3-1936 0 0,4 5-40 0 0,4 4 0 0 0,2 5-368 0 0,-1 6-8 0 0,-4 14-136 0 0,-2 12 0 0 0,3 13 0 0 0,4 11-64 0 0,8 7-48 0 0,10 4-56 0 0,10 1-80 0 0,8-10 56 0 0,2-14 0 0 0,6-15-288 0 0,4-15-136 0 0,2-12 304 0 0,-1-9 96 0 0,1-6-168 0 0,0-4 40 0 0,1-4 72 0 0,-3-2 40 0 0,-4-2 48 0 0,-5 2 96 0 0,-7 4 24 0 0,-5 5 64 0 0,-5 6-64 0 0,-4 6 64 0 0,-3 7-96 0 0,-3 6 96 0 0,-2 9-96 0 0,0 8 96 0 0,-3 19-96 0 0,-1 19 64 0 0,2 4 128 0 0,4-1 8 0 0,4 2 368 0 0,8-4 376 0 0,5-10-416 0 0,5-14-72 0 0,5-13-8 0 0,3-13-8 0 0,11-10 280 0 0,13-13-96 0 0,12-17-176 0 0,11-20-272 0 0,0-11-6192 0 0,-5-2-1248 0 0,-12 7-2143 0 0</inkml:trace>
</inkml:ink>
</file>

<file path=ppt/ink/ink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1.25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15 5 10591 198320 58867,'-1'-1'944'0'0,"-1"-1"-752"0"0,-1 1 512 0 0,1 2 928 0 0,-1 6 336 0 0,0 10 448 0 0,4 13-400 0 0,6 17-584 0 0,7 10-440 0 0,6 9-616 0 0,7 14-136 0 0,5 12-176 0 0,1 5-64 0 0,-1 1 0 0 0,-5-10 0 0 0,-5-11-96 0 0,-3-6-168 0 0,-4-11 128 0 0,-2-7-2672 0 0,-3-13-5400 0 0,-2-12-3847 0 0</inkml:trace>
</inkml:ink>
</file>

<file path=ppt/ink/ink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1.469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 6 8287 196828 60856,'0'-1'736'0'0,"-2"-1"-584"0"0,1 0 976 0 0,1 1 1568 0 0,1 3 176 0 0,1 4-1352 0 0,2 5 8 0 0,3 16 752 0 0,6 19-1112 0 0,3 18-440 0 0,4 10-560 0 0,2 4-96 0 0,2 1-72 0 0,-3-8 0 0 0,-1-13-128 0 0,-1-7-152 0 0,4-7-856 0 0,3-8-1208 0 0,-1-9-5560 0 0,-3-10-3639 0 0</inkml:trace>
</inkml:ink>
</file>

<file path=ppt/ink/ink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1.649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39 508 6911 195593 60753,'-4'2'304'0'0,"-4"1"64"0"0,-2-1-296 0 0,0-2-72 0 0,3-2 640 0 0,7-4 896-511-1,16-13 296-89 7,13-9-736 55-8,13-9 16 23 5,22-14 608-22-9,14-6-1216 544 6,6-1-24 0 0,14-6-256 0 0,12-5-1080 0 0,-1 1-5568 0 0,-20 13-3095 0 0</inkml:trace>
</inkml:ink>
</file>

<file path=ppt/ink/ink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2.028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509 51 5527 192329 62435,'0'-7'600'0'0,"0"-5"-600"0"0,-1 0 0 0 0,-2 2 1440 0 0,-5 3 2064 0 0,-13 4-32 0 0,-15 10-152 0 0,-16 15-768 0 0,-12 17-1104 0 0,-5 16-544 0 0,-1 14-728 0 0,5 9-104 0 0,11 7-72 0 0,15 1 0 0 0,17-5 0 0 0,18-9 0 0 0,17-16 0 0 0,13-19 0 0 0,10-19-96 0 0,8-18-56 0 0,5-18-80 0 0,1-14-8 0 0,-4-5 104 0 0,-7-1 0 0 0,-2-3-144 0 0,-4-1-8 0 0,-3-1 64 0 0,-6 3 96 0 0,-5 4 64 0 0,-8 9 64 0 0,-8 11 0 0 0,-7 15 200 0 0,-8 18 32 0 0,-4 14-72 0 0,-3 12 8 0 0,1 8 0 0 0,1 3-64 0 0,2 9 80 0 0,4 1-96 0 0,7-2 168 0 0,10 1 344 0 0,16-5-232 0 0,19-11-368 0 0,10-17 0 0 0,5-16 0 0 0,11-22 0 0 0,11-22 0 0 0,1-14 0 0 0,-4-7 0 0 0,-7-3-9408 0 0,-14 9-4751 0 0</inkml:trace>
</inkml:ink>
</file>

<file path=ppt/ink/ink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7.842"/>
    </inkml:context>
    <inkml:brush xml:id="br0">
      <inkml:brushProperty name="width" value="0.35" units="cm"/>
      <inkml:brushProperty name="height" value="0.35" units="cm"/>
      <inkml:brushProperty name="color" value="#F6630D"/>
    </inkml:brush>
  </inkml:definitions>
  <inkml:trace contextRef="#ctx0" brushRef="#br0">140 781 5063 0 0,'-4'2'137'0'0,"0"0"0"0"0,0 0-1 0 0,1 0 1 0 0,-1 1-1 0 0,1-1 1 0 0,0 1-1 0 0,-1 0 1 0 0,1 0-1 0 0,1 0 1 0 0,-1 0 0 0 0,0 1-1 0 0,1-1 1 0 0,-4 7-1 0 0,-2 2 386 0 0,-11 15 541 0 0,-17 31 1 0 0,31-50-728 0 0,1 0 0 0 0,1 1 1 0 0,-1-1-1 0 0,1 1 0 0 0,1 0 0 0 0,-1 0 1 0 0,1 0-1 0 0,-1 18 0 0 0,3-25-257 0 0,0 0 0 0 0,0 0 0 0 0,0 0 0 0 0,1 0 0 0 0,-1-1 1 0 0,0 1-1 0 0,1 0 0 0 0,-1 0 0 0 0,1-1 0 0 0,0 1 0 0 0,-1 0 0 0 0,1-1 0 0 0,0 1 0 0 0,0 0 1 0 0,0-1-1 0 0,1 2 0 0 0,0-2-20 0 0,-1 0-1 0 0,0 0 1 0 0,0-1 0 0 0,0 1 0 0 0,1 0 0 0 0,-1-1 0 0 0,0 1 0 0 0,0-1 0 0 0,1 1 0 0 0,-1-1-1 0 0,1 0 1 0 0,-1 1 0 0 0,0-1 0 0 0,1 0 0 0 0,-1 0 0 0 0,1 0 0 0 0,-1 0 0 0 0,0 0-1 0 0,1-1 1 0 0,2 1 0 0 0,6-3 172 0 0,0 0-1 0 0,-1 0 1 0 0,1-1 0 0 0,-1-1-1 0 0,0 1 1 0 0,17-12-1 0 0,48-42 473 0 0,-67 51-613 0 0,60-52 829 0 0,110-130-1 0 0,30-92 133 0 0,-19 2-498 0 0,-169 252-498 0 0,23-23 0 0 0,-33 40-45 0 0,1 0 0 0 0,0 1-1 0 0,0 0 1 0 0,1 1 0 0 0,11-7-1 0 0,-20 14-9 0 0,0 0 0 0 0,-1 0 0 0 0,1 0 0 0 0,0 0 0 0 0,0 1 0 0 0,-1-1 0 0 0,1 1 0 0 0,0-1 0 0 0,0 1 0 0 0,0-1 0 0 0,0 1 0 0 0,0 0 0 0 0,2 0 0 0 0,-3 0 0 0 0,1 1 0 0 0,-1-1 0 0 0,0 1 0 0 0,0 0 0 0 0,1-1 0 0 0,-1 1 0 0 0,0 0 0 0 0,0-1 0 0 0,0 1 0 0 0,0 0 0 0 0,0 0 0 0 0,0 0 0 0 0,0 0 0 0 0,-1 0 0 0 0,1 0 0 0 0,0 0 0 0 0,0 0 0 0 0,-1 1 0 0 0,1-1 0 0 0,0 2 0 0 0,2 5-8 0 0,1 0-1 0 0,-2 0 1 0 0,1 0-1 0 0,-1 1 1 0 0,0 0-1 0 0,-1-1 1 0 0,0 1 0 0 0,-1 0-1 0 0,0-1 1 0 0,0 1-1 0 0,-1 9 1 0 0,-4 12-100 0 0,-15 54 0 0 0,14-62 83 0 0,-38 126-276 0 0,-7 24 54 0 0,37-114 190 0 0,-14 55-43 0 0,20-89 58 0 0,-1-1-1 0 0,-1-1 1 0 0,-14 25 0 0 0,-11 22-188 0 0,-47 126-1 0 0,22-46 60 0 0,38-96 79 0 0,-28 102 0 0 0,48-149 92 0 0,-2 14 0 0 0,7-14 0 0 0,7-7 0 0 0,-7-1 7 0 0,0 0-1 0 0,1 0 1 0 0,-1-1 0 0 0,-1 1-1 0 0,1-1 1 0 0,0 1 0 0 0,0-1-1 0 0,-1 0 1 0 0,4-5-1 0 0,0-1 18 0 0,152-218 444 0 0,-17-15 99 0 0,-129 221-518 0 0,29-52 115 0 0,256-460 1083 0 0,-250 437-1044 0 0,-24 47-5 0 0,30-48 0 0 0,-51 94-180 0 0,0 0-1 0 0,-1 1 0 0 0,1-1 1 0 0,0 1-1 0 0,0 0 0 0 0,1-1 1 0 0,-1 1-1 0 0,3-2 1 0 0,-4 4-14 0 0,-1 0 0 0 0,1-1 1 0 0,-1 1-1 0 0,1 0 0 0 0,-1 0 1 0 0,0 0-1 0 0,1 0 1 0 0,-1 0-1 0 0,1-1 0 0 0,-1 1 1 0 0,1 0-1 0 0,-1 0 1 0 0,1 0-1 0 0,-1 0 0 0 0,1 0 1 0 0,-1 0-1 0 0,1 1 0 0 0,-1-1 1 0 0,1 0-1 0 0,-1 0 1 0 0,0 0-1 0 0,1 1 0 0 0,0-1-1 0 0,0 1-1 0 0,0 0 0 0 0,0 0 0 0 0,0-1 0 0 0,-1 1 1 0 0,1 0-1 0 0,0 0 0 0 0,-1 0 0 0 0,1 0 0 0 0,-1 0 1 0 0,1 0-1 0 0,-1 0 0 0 0,1 2 0 0 0,2 7-2 0 0,-1-1 0 0 0,-1 1 0 0 0,1 0 0 0 0,-1 20 0 0 0,0-12 0 0 0,-1 41-22 0 0,-16 116 0 0 0,11-138-30 0 0,-21 135-588 0 0,-80 277 0 0 0,95-404 252 0 0,-10 83-1 0 0,19-109 262 0 0,2-12 50 0 0,-1-1 0 0 0,1 0 0 0 0,1 0 0 0 0,-1 0-1 0 0,1 0 1 0 0,0 0 0 0 0,3 8 0 0 0,-4-12 66 0 0,4 5-96 0 0,0-10 48 0 0,4-12-7 0 0,-6 11 38 0 0,87-155-504 0 0,-15 29 706 0 0,105-232 1208 0 0,-119 244-1197 0 0,-28 71-5750 0 0</inkml:trace>
</inkml:ink>
</file>

<file path=ppt/ink/ink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18.779"/>
    </inkml:context>
    <inkml:brush xml:id="br0">
      <inkml:brushProperty name="width" value="0.35" units="cm"/>
      <inkml:brushProperty name="height" value="0.35" units="cm"/>
      <inkml:brushProperty name="color" value="#F6630D"/>
    </inkml:brush>
  </inkml:definitions>
  <inkml:trace contextRef="#ctx0" brushRef="#br0">197 688 11975 0 0,'-75'44'1690'0'0,"27"-17"27"0"0,38-21-902 0 0,0-1-1 0 0,0 0 1 0 0,-32 3 1500 0 0,42-9-2274 0 0,0 1 1 0 0,0 0 0 0 0,-1-1-1 0 0,1 1 1 0 0,0-1 0 0 0,0 1-1 0 0,0 0 1 0 0,0-1 0 0 0,0 1-1 0 0,0 0 1 0 0,0-1 0 0 0,0 1 0 0 0,0-1-1 0 0,0 1 1 0 0,0 0 0 0 0,0-1-1 0 0,0 1 1 0 0,0 0 0 0 0,1-1-1 0 0,-1 1 1 0 0,0-1 0 0 0,7-20 596 0 0,0 10-477 0 0,-1 1 0 0 0,1 1 0 0 0,1-1 0 0 0,0 1 0 0 0,14-13 0 0 0,20-21 25 0 0,-21 15-117 0 0,-2-1 0 0 0,21-39 0 0 0,27-70 52 0 0,-10 19-87 0 0,-47 103-26 0 0,0 0 0 0 0,1 1 0 0 0,0 0 0 0 0,1 0 0 0 0,1 2 0 0 0,26-24 0 0 0,1 6 20 0 0,51-30 1 0 0,-86 58-25 0 0,5-3-4 0 0,0 0 0 0 0,1 0 0 0 0,13-4 0 0 0,-20 8 0 0 0,0 1 0 0 0,0 0 0 0 0,-1 0 0 0 0,1 0 0 0 0,0 1 0 0 0,0 0 0 0 0,0-1 0 0 0,0 1 0 0 0,0 1 0 0 0,0-1 0 0 0,0 0 0 0 0,0 1 0 0 0,3 1 0 0 0,-4-1 0 0 0,-1 0-1 0 0,0 0 1 0 0,0 0-1 0 0,-1 1 1 0 0,1-1 0 0 0,0 0-1 0 0,0 1 1 0 0,-1-1-1 0 0,1 1 1 0 0,0 0 0 0 0,-1 0-1 0 0,0 0 1 0 0,1-1-1 0 0,-1 1 1 0 0,0 0-1 0 0,0 1 1 0 0,1 1 0 0 0,2 6-16 0 0,-1 0 0 0 0,3 15 1 0 0,-3-13-8 0 0,1 11-16 0 0,0 0 0 0 0,-1 1 0 0 0,-1-1 1 0 0,-2 1-1 0 0,0 0 0 0 0,-5 31 0 0 0,-34 139-204 0 0,-94 261-77 0 0,130-444 320 0 0,-12 29 0 0 0,2 1 0 0 0,-13 69 0 0 0,25-104-8 0 0,0 0-1 0 0,1-1 1 0 0,0 1-1 0 0,0 0 1 0 0,1 7-1 0 0,-1-12 8 0 0,0 0-1 0 0,0 0 0 0 0,1 0 0 0 0,-1 1 0 0 0,0-1 0 0 0,1 0 0 0 0,-1 0 0 0 0,1 0 0 0 0,-1 0 0 0 0,1 0 0 0 0,0 0 0 0 0,-1 0 0 0 0,1-1 0 0 0,0 1 0 0 0,-1 0 0 0 0,1 0 0 0 0,0 0 0 0 0,0-1 0 0 0,0 1 0 0 0,0 0 0 0 0,0-1 0 0 0,0 1 0 0 0,0-1 0 0 0,0 1 0 0 0,0-1 1 0 0,0 1-1 0 0,0-1 0 0 0,0 0 0 0 0,0 0 0 0 0,1 1 0 0 0,-1-1 0 0 0,0 0 0 0 0,1 0 0 0 0,1-1 7 0 0,-1 1 0 0 0,0 0 0 0 0,1-1 0 0 0,-1 0 1 0 0,0 1-1 0 0,0-1 0 0 0,0 0 0 0 0,0 0 0 0 0,1 0 1 0 0,-1 0-1 0 0,-1-1 0 0 0,1 1 0 0 0,0-1 0 0 0,0 1 0 0 0,0-1 1 0 0,-1 1-1 0 0,3-4 0 0 0,4-5 15 0 0,-1-1 0 0 0,7-12-1 0 0,-3 5 6 0 0,129-211 163 0 0,45-107 23 0 0,-115 204-87 0 0,-56 109-72 0 0,1 1 0 0 0,2 0 1 0 0,27-29-1 0 0,-44 51-51 0 0,15-12 73 0 0,-15 12-73 0 0,1-1 0 0 0,-1 1 0 0 0,0 0 0 0 0,0 0 0 0 0,1 0 0 0 0,-1 0 0 0 0,0 0 0 0 0,1 0 0 0 0,-1 0 0 0 0,0-1 0 0 0,1 1 0 0 0,-1 0 0 0 0,0 0 0 0 0,1 0 0 0 0,-1 0 0 0 0,0 0 0 0 0,1 0 0 0 0,-1 0 0 0 0,0 1 0 0 0,1-1 0 0 0,-1 0 1 0 0,0 0-1 0 0,1 0 0 0 0,-1 0 0 0 0,0 0 0 0 0,0 0 0 0 0,1 1 0 0 0,-1-1 0 0 0,0 0 0 0 0,1 0 0 0 0,-1 0 0 0 0,0 1 0 0 0,0-1 0 0 0,0 0 0 0 0,1 0 0 0 0,-1 1 0 0 0,0-1 0 0 0,0 0 0 0 0,0 0 0 0 0,1 1 0 0 0,-1-1 0 0 0,0 0 0 0 0,0 1 0 0 0,0-1 0 0 0,0 0 0 0 0,0 1 0 0 0,0-1 0 0 0,0 0 0 0 0,0 1 0 0 0,0-1 0 0 0,0 1 0 0 0,2 12 1 0 0,-1 0 0 0 0,0-1-1 0 0,-1 1 1 0 0,0 0 0 0 0,-1 0-1 0 0,-4 17 1 0 0,0-3 43 0 0,-2-1 1 0 0,-14 36-1 0 0,-1 0-41 0 0,4-2-4 0 0,-32 126 0 0 0,45-141 0 0 0,4-40 0 0 0,1-1 0 0 0,0 1 0 0 0,1-1 0 0 0,-1 1 0 0 0,1-1 0 0 0,0 1 0 0 0,2 7 0 0 0,-2-11 6 0 0,-1 0-1 0 0,1 0 1 0 0,0 0-1 0 0,-1 1 1 0 0,1-1-1 0 0,0 0 1 0 0,0 0-1 0 0,0 0 1 0 0,-1-1-1 0 0,1 1 1 0 0,0 0-1 0 0,0 0 1 0 0,1 0-1 0 0,-1-1 1 0 0,0 1-1 0 0,0-1 1 0 0,0 1-1 0 0,0-1 1 0 0,1 1-1 0 0,-1-1 1 0 0,0 1-1 0 0,2-1 1 0 0,0 0-160 0 0,-1 0 0 0 0,1 0 1 0 0,-1 0-1 0 0,1 0 1 0 0,-1 0-1 0 0,1-1 1 0 0,-1 1-1 0 0,1-1 1 0 0,-1 1-1 0 0,3-2 0 0 0</inkml:trace>
</inkml:ink>
</file>

<file path=ppt/ink/ink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21.909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140 526 12095 0 0,'0'-1'10'0'0,"0"1"0"0"0,0 0-1 0 0,0 0 1 0 0,0-1-1 0 0,0 1 1 0 0,-1 0 0 0 0,1 0-1 0 0,0 0 1 0 0,0-1-1 0 0,0 1 1 0 0,0 0 0 0 0,-1 0-1 0 0,1 0 1 0 0,0 0 0 0 0,0 0-1 0 0,-1 0 1 0 0,1-1-1 0 0,0 1 1 0 0,0 0 0 0 0,-1 0-1 0 0,1 0 1 0 0,0 0-1 0 0,0 0 1 0 0,-1 0 0 0 0,1 0-1 0 0,0 0 1 0 0,0 0-1 0 0,-1 0 1 0 0,1 0 0 0 0,0 0-1 0 0,0 0 1 0 0,-1 0 0 0 0,1 0-1 0 0,0 0 1 0 0,0 1-1 0 0,-1-1 1 0 0,1 0 0 0 0,0 0-1 0 0,0 0 1 0 0,0 0-1 0 0,-1 1 1 0 0,-4 10 294 0 0,5-10-279 0 0,0 0 0 0 0,0 0 0 0 0,0-1 0 0 0,-1 1 0 0 0,1 0 0 0 0,0 0 0 0 0,0-1 0 0 0,-1 1 1 0 0,1 0-1 0 0,0-1 0 0 0,-1 1 0 0 0,1 0 0 0 0,0-1 0 0 0,-1 1 0 0 0,1-1 0 0 0,-1 1 0 0 0,1 0 0 0 0,-1-1 0 0 0,0 1 0 0 0,1-1 0 0 0,-1 0 0 0 0,1 1 1 0 0,-2 0-1 0 0,0-1-21 0 0,-1 1 0 0 0,1 0 1 0 0,0 0-1 0 0,-1 0 0 0 0,1 0 1 0 0,0 1-1 0 0,0-1 1 0 0,0 0-1 0 0,0 1 0 0 0,0 0 1 0 0,1-1-1 0 0,-1 1 0 0 0,0 0 1 0 0,1 0-1 0 0,-3 3 0 0 0,0 0 72 0 0,-5 7 244 0 0,2 0-1 0 0,-1 0 1 0 0,2 0 0 0 0,0 1 0 0 0,0-1-1 0 0,1 2 1 0 0,-7 26 0 0 0,11-36-259 0 0,-8 22 656 0 0,5-23-256 0 0,0-10 229 0 0,4 4-531 0 0,0 0 0 0 0,0 0 0 0 0,0 0 0 0 0,0 0 0 0 0,1 1 0 0 0,-1-1 0 0 0,1 0 0 0 0,-1 0 0 0 0,1 0 0 0 0,0 1 0 0 0,0-1 0 0 0,1 0 0 0 0,-1 1 0 0 0,0-1 0 0 0,1 1 0 0 0,-1 0 0 0 0,4-4 0 0 0,0 0-21 0 0,0 0 0 0 0,0 1 0 0 0,1-1 0 0 0,0 1 0 0 0,7-5 0 0 0,-11 9-114 0 0,-1 1-1 0 0,1-1 0 0 0,-1 0 1 0 0,1 0-1 0 0,-1 1 0 0 0,1-1 1 0 0,0 1-1 0 0,-1 0 0 0 0,1-1 1 0 0,0 1-1 0 0,-1 0 1 0 0,1 0-1 0 0,0 0 0 0 0,2 1 1 0 0,14-3 116 0 0,-15 1-129 0 0,-1 0 1 0 0,1-1-1 0 0,-1 1 0 0 0,0-1 1 0 0,0 1-1 0 0,0-1 1 0 0,0 0-1 0 0,0 0 0 0 0,0 0 1 0 0,0 0-1 0 0,0 0 0 0 0,2-4 1 0 0,17-32 71 0 0,-13 21-45 0 0,43-63 137 0 0,-32 54-98 0 0,16-30-1 0 0,20-65 82 0 0,-36 77-119 0 0,1 1 0 0 0,30-46 0 0 0,-38 73-26 0 0,0 0 0 0 0,1 1 1 0 0,25-22-1 0 0,-37 36-13 0 0,0 0 0 0 0,1-1 0 0 0,-1 1 0 0 0,1 0 0 0 0,-1 0 0 0 0,1 0 0 0 0,0 1 0 0 0,-1-1 0 0 0,1 0 0 0 0,0 1 0 0 0,-1-1 0 0 0,4 0 0 0 0,-4 1 0 0 0,1 0 0 0 0,-1 0 0 0 0,0 0 0 0 0,0 0 0 0 0,0 0 0 0 0,0 1 0 0 0,0-1 0 0 0,0 0 0 0 0,0 0 0 0 0,0 1 0 0 0,0-1 0 0 0,0 1 0 0 0,-1-1 0 0 0,1 1 0 0 0,0-1 0 0 0,0 1 0 0 0,1 1 0 0 0,0 0 0 0 0,0 1 0 0 0,0 0 0 0 0,0 0 0 0 0,0 0 0 0 0,0 0 0 0 0,-1 0 0 0 0,1 0 0 0 0,-1 1 0 0 0,0-1 0 0 0,0 1 0 0 0,0-1 0 0 0,0 5 0 0 0,2 18-40 0 0,-1 1 0 0 0,-1-1 0 0 0,-1 0 0 0 0,-1 1 0 0 0,-6 31 0 0 0,-34 132-347 0 0,20-107 298 0 0,-100 395-299 0 0,99-403 388 0 0,-10 44 0 0 0,31-113 2 0 0,0 0 1 0 0,0 0-1 0 0,0-1 0 0 0,1 1 0 0 0,0 10 0 0 0,0-16 1 0 0,0 0-1 0 0,0 0 0 0 0,0 1 0 0 0,0-1 0 0 0,0 0 0 0 0,0 1 0 0 0,1-1 0 0 0,-1 0 0 0 0,0 0 0 0 0,0 1 0 0 0,0-1 0 0 0,0 0 0 0 0,0 0 0 0 0,0 1 0 0 0,0-1 0 0 0,1 0 0 0 0,-1 0 0 0 0,0 1 1 0 0,0-1-1 0 0,0 0 0 0 0,0 0 0 0 0,1 0 0 0 0,-1 0 0 0 0,0 1 0 0 0,0-1 0 0 0,1 0 0 0 0,-1 0 0 0 0,0 0 0 0 0,0 0 0 0 0,1 0 0 0 0,-1 0 0 0 0,0 1 0 0 0,0-1 0 0 0,1 0 0 0 0,-1 0 0 0 0,0 0 1 0 0,1 0-1 0 0,-1 0 0 0 0,0 0 0 0 0,0 0 0 0 0,1 0 0 0 0,-1 0 0 0 0,0 0 0 0 0,0 0 0 0 0,1-1 0 0 0,-1 1 0 0 0,0 0 0 0 0,1 0 0 0 0,-1 0 0 0 0,0 0 0 0 0,0 0 0 0 0,0 0 0 0 0,1-1 0 0 0,-1 1 1 0 0,0 0-1 0 0,0 0 0 0 0,0 0 0 0 0,1-1 0 0 0,-1 1 0 0 0,0 0 0 0 0,0-1 0 0 0,15-14 67 0 0,-14 14-59 0 0,29-30 418 0 0,-23 23-347 0 0,-1 0 0 0 0,-1 0 0 0 0,1-1 0 0 0,3-8 0 0 0,1 0-14 0 0,78-162 186 0 0,-61 118-170 0 0,62-100 0 0 0,-56 115-66 0 0,-16 22 21 0 0,24-43 0 0 0,-8-7-2 0 0,-20 42 2 0 0,26-44 0 0 0,-38 75-38 0 0,0-1 0 0 0,0 0 0 0 0,0 1 0 0 0,0-1 0 0 0,0 1 0 0 0,0-1 0 0 0,1 1 0 0 0,-1-1 0 0 0,0 1 0 0 0,1 0 0 0 0,0 0 0 0 0,-1 0 0 0 0,1 0 0 0 0,-1 0 0 0 0,4-1 0 0 0,-4 2 0 0 0,0 0 0 0 0,0 0 0 0 0,1 0 0 0 0,-1 0 0 0 0,0 0 0 0 0,0 0 0 0 0,1 0 0 0 0,-1 1 0 0 0,0-1 0 0 0,0 0 0 0 0,0 1 0 0 0,0-1 0 0 0,0 1 0 0 0,0 0 0 0 0,1-1 0 0 0,-1 1 0 0 0,0 0 0 0 0,-1-1 0 0 0,1 1 0 0 0,0 0 0 0 0,2 2 0 0 0,-3-2-9 0 0,1 1 0 0 0,-1-1 0 0 0,1 0 0 0 0,-1 1 0 0 0,1-1 0 0 0,-1 1 0 0 0,0-1 0 0 0,0 1 1 0 0,0-1-1 0 0,0 1 0 0 0,0-1 0 0 0,0 1 0 0 0,0-1 0 0 0,0 1 0 0 0,0-1 0 0 0,-1 1 0 0 0,0 2 0 0 0,-1 7-31 0 0,-6 57-100 0 0,-7 49-70 0 0,10-97 157 0 0,0-1 0 0 0,-1 0 0 0 0,-13 28-1 0 0,-1 2 26 0 0,-27 97 5 0 0,22-62-18 0 0,16-56 41 0 0,2 0 0 0 0,-6 49 0 0 0,13-75-1 0 0,-1-1 0 0 0,1 0-1 0 0,0 1 1 0 0,0-1 0 0 0,0 0-1 0 0,0 1 1 0 0,0-1 0 0 0,1 0-1 0 0,-1 0 1 0 0,0 1 0 0 0,1-1 0 0 0,-1 0-1 0 0,0 0 1 0 0,1 1 0 0 0,0-1-1 0 0,-1 0 1 0 0,1 0 0 0 0,1 1-1 0 0,-2-1-2 0 0,1-1-1 0 0,0 0 1 0 0,-1 0-1 0 0,1 0 1 0 0,0 1-1 0 0,-1-1 1 0 0,1 0-1 0 0,0 0 1 0 0,0 0-1 0 0,-1 0 0 0 0,1 0 1 0 0,0 0-1 0 0,-1-1 1 0 0,1 1-1 0 0,0 0 1 0 0,-1 0-1 0 0,1 0 1 0 0,0-1-1 0 0,-1 1 1 0 0,1 0-1 0 0,0-1 0 0 0,-1 1 1 0 0,1 0-1 0 0,-1-1 1 0 0,1 1-1 0 0,0-1 1 0 0,-1 1-1 0 0,1-1 1 0 0,-1 1-1 0 0,0-1 1 0 0,1 0-1 0 0,0 0 0 0 0,20-22-178 0 0,-1 0-1 0 0,22-35 0 0 0,31-58-3429 0 0,-52 80 368 0 0,20-29-3363 0 0</inkml:trace>
</inkml:ink>
</file>

<file path=ppt/ink/ink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22.873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39 774 7367 0 0,'-38'45'5754'0'0,"38"-45"-5704"0"0,15-1 770 0 0,-10 0-665 0 0,-1 1 1 0 0,1-1-1 0 0,-1 0 0 0 0,1 0 0 0 0,-1-1 0 0 0,0 0 1 0 0,0 1-1 0 0,1-1 0 0 0,-1-1 0 0 0,-1 1 0 0 0,1 0 1 0 0,0-1-1 0 0,0 0 0 0 0,-1 0 0 0 0,0 0 0 0 0,5-6 1 0 0,1-3 115 0 0,0 0 0 0 0,-1-1 0 0 0,10-22 0 0 0,-1 3 214 0 0,-14 25-376 0 0,0 1-1 0 0,1 0 0 0 0,0 0 1 0 0,0 1-1 0 0,1-1 0 0 0,0 1 1 0 0,0 0-1 0 0,0 0 0 0 0,0 0 1 0 0,1 1-1 0 0,0 0 0 0 0,0 0 1 0 0,0 0-1 0 0,0 1 0 0 0,13-6 1 0 0,-7 4 53 0 0,0-1 1 0 0,0-1-1 0 0,-1 0 1 0 0,0 0 0 0 0,0-1-1 0 0,-1-1 1 0 0,14-14 0 0 0,59-77 709 0 0,-69 82-774 0 0,146-214 877 0 0,-59 81-699 0 0,-99 148-276 0 0,-1 2 0 0 0,-1 0 0 0 0,1-1 0 0 0,0 1 0 0 0,0 0 0 0 0,0 0 0 0 0,-1 0 0 0 0,1 0 0 0 0,0 0 0 0 0,1 1 0 0 0,-1-1 0 0 0,0 0 0 0 0,0 0 0 0 0,2 0 0 0 0,-3 1 0 0 0,0 0 0 0 0,1 1 0 0 0,-1-1 0 0 0,1 0 0 0 0,-1 1 0 0 0,0-1 0 0 0,0 0 0 0 0,1 1 0 0 0,-1-1 0 0 0,0 1 0 0 0,0-1 0 0 0,1 1 0 0 0,-1-1 0 0 0,0 0 0 0 0,0 1 0 0 0,0-1 0 0 0,0 1 0 0 0,0-1 0 0 0,0 1 0 0 0,0-1 0 0 0,0 1 0 0 0,0-1 0 0 0,0 1 0 0 0,0-1 0 0 0,0 1 0 0 0,0-1 0 0 0,0 1 0 0 0,-1 18 0 0 0,-3 13-45 0 0,-1-1-1 0 0,-12 42 0 0 0,-27 62-179 0 0,29-91 170 0 0,-140 349-523 0 0,51-140-220 0 0,89-215 610 0 0,1 1 1 0 0,-15 79-1 0 0,28-114 194 0 0,1 1-1 0 0,-1 0 1 0 0,1-1-1 0 0,0 1 1 0 0,1 0 0 0 0,1 7-1 0 0,-2-11-7 0 0,0 0 0 0 0,0 0 1 0 0,0 0-1 0 0,1 0 0 0 0,-1-1 0 0 0,0 1 0 0 0,1 0 1 0 0,-1 0-1 0 0,1 0 0 0 0,-1 0 0 0 0,1-1 0 0 0,-1 1 0 0 0,1 0 1 0 0,-1 0-1 0 0,1-1 0 0 0,0 1 0 0 0,-1-1 0 0 0,1 1 0 0 0,0 0 1 0 0,0-1-1 0 0,0 0 0 0 0,-1 1 0 0 0,1-1 0 0 0,0 1 0 0 0,0-1 1 0 0,0 0-1 0 0,0 0 0 0 0,0 1 0 0 0,0-1 0 0 0,0 0 0 0 0,-1 0 1 0 0,1 0-1 0 0,0 0 0 0 0,0 0 0 0 0,0 0 0 0 0,0 0 0 0 0,0 0 1 0 0,0-1-1 0 0,0 1 0 0 0,1-1 0 0 0,2 0 6 0 0,0-1 0 0 0,1 0-1 0 0,-1 0 1 0 0,-1 0 0 0 0,1 0-1 0 0,0-1 1 0 0,0 1 0 0 0,-1-1-1 0 0,5-5 1 0 0,4-5 181 0 0,12-17-1 0 0,-7 7 84 0 0,123-175 709 0 0,-120 168-883 0 0,147-239 358 0 0,-67 114-201 0 0,-93 144-216 0 0,-1 0-1 0 0,6-16 1 0 0,-6 13-27 0 0,-2 7-8 0 0,-1 7 0 0 0,0 15 0 0 0,-2 16 0 0 0,-2-1 0 0 0,-1 1 0 0 0,-1-1 0 0 0,-10 38 0 0 0,10-57-17 0 0,0-1-1 0 0,-1 1 1 0 0,0-1 0 0 0,-8 12-1 0 0,-9 22-94 0 0,-6 40-37 0 0,-18 88-1 0 0,12-39 8 0 0,28-114 102 0 0,-25 98-170 0 0,25-93 58 0 0,1 1 0 0 0,-1 43-1 0 0,5-64 97 0 0,0-1-1 0 0,0 1 0 0 0,1-1 1 0 0,-1 1-1 0 0,1-1 0 0 0,1 5 1 0 0,-2-7 50 0 0,1-1 0 0 0,-1 1 0 0 0,0-1 0 0 0,0 1 0 0 0,1-1 0 0 0,-1 0 1 0 0,0 1-1 0 0,1-1 0 0 0,-1 1 0 0 0,0-1 0 0 0,1 0 0 0 0,-1 1 0 0 0,0-1 0 0 0,1 0 0 0 0,-1 1 1 0 0,1-1-1 0 0,-1 0 0 0 0,1 0 0 0 0,-1 0 0 0 0,1 1 0 0 0,-1-1 0 0 0,1 0 0 0 0,-1 0 0 0 0,1 0 1 0 0,-1 0-1 0 0,1 0 0 0 0,-1 0 0 0 0,1 0 0 0 0,-1 0 0 0 0,1 0 0 0 0,-1 0 0 0 0,1 0 0 0 0,-1 0 1 0 0,1 0-1 0 0,-1 0 0 0 0,1-1 0 0 0,-1 1 0 0 0,1 0 0 0 0,-1 0 0 0 0,0-1 0 0 0,1 1 0 0 0,-1 0 1 0 0,1 0-1 0 0,-1-1 0 0 0,0 1 0 0 0,1 0 0 0 0,-1-1 0 0 0,1 0 0 0 0,14-11 144 0 0,-1-1-1 0 0,0 0 0 0 0,-1-1 0 0 0,-1-1 1 0 0,20-29-1 0 0,1-7 178 0 0,39-82 1 0 0,-44 74-180 0 0,60-94 1 0 0,-43 75-149 0 0,-21 35-1480 0 0</inkml:trace>
</inkml:ink>
</file>

<file path=ppt/ink/ink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32.660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319 1256 7367 0 0,'-4'-21'527'0'0,"2"13"-333"0"0,1 7-142 0 0,1 3-41 0 0,8-30 1831 0 0,24-90 1000 0 0,-26 96-2030 0 0,1 0 0 0 0,1 0 1 0 0,20-37-1 0 0,39-52 442 0 0,-31 55-635 0 0,21-36 1 0 0,63-105 465 0 0,-101 165-1028 0 0,6-12-17 0 0,34-44 0 0 0,-57 85-40 0 0,0 1 0 0 0,0-1 0 0 0,0 1 0 0 0,0 0 0 0 0,1 0 0 0 0,-1 0 0 0 0,6-3 0 0 0,-8 4 0 0 0,1 1 0 0 0,-1 0 0 0 0,1 0 0 0 0,-1 0 0 0 0,1-1 0 0 0,-1 1 0 0 0,1 0 0 0 0,-1 0 0 0 0,1 0 0 0 0,-1 0 0 0 0,1 0 0 0 0,-1 0 0 0 0,1 0 0 0 0,-1 0 0 0 0,1 0 0 0 0,-1 0 0 0 0,0 1 0 0 0,1-1 0 0 0,-1 0 0 0 0,2 0 0 0 0,-2 1 0 0 0,1 0 0 0 0,0-1 0 0 0,-1 1 0 0 0,1 0 0 0 0,0-1 0 0 0,-1 1 0 0 0,1 0 0 0 0,-1 0 0 0 0,1-1 0 0 0,-1 1 0 0 0,0 0 0 0 0,1 0 0 0 0,-1 0 0 0 0,0 0 0 0 0,1 1 0 0 0,1 6-3 0 0,-1 1 0 0 0,1 0 0 0 0,-1 0 0 0 0,-1 0-1 0 0,0 13 1 0 0,-8 47-57 0 0,3-33 15 0 0,-52 275 29 0 0,22-140 74 0 0,-7 43 24 0 0,42-211-82 0 0,-4 12 0 0 0,2-17 0 0 0,1-10 0 0 0,-1-6-1 0 0,1 0 9 0 0,0-23 0 0 0,2 35 7 0 0,-1-1-1 0 0,1 1 0 0 0,0 0 1 0 0,1 0-1 0 0,-1 0 0 0 0,1 0 1 0 0,0 0-1 0 0,4-7 0 0 0,7-16 127 0 0,0 0 0 0 0,14-56 0 0 0,-12 34-20 0 0,-2 8-28 0 0,74-218 348 0 0,-56 180-228 0 0,46-87 0 0 0,-67 148-139 0 0,1 0-1 0 0,1 0 1 0 0,1 1 0 0 0,27-29-1 0 0,-37 44-60 0 0,0 1 0 0 0,0 1 0 0 0,1-1 0 0 0,-1 0 0 0 0,1 1 0 0 0,0 0 0 0 0,-1 0 0 0 0,1 0 0 0 0,0 0 0 0 0,0 1 0 0 0,1-1 0 0 0,-1 1 0 0 0,0 0 0 0 0,8-1 0 0 0,-9 2-6 0 0,0 0-1 0 0,1 0 1 0 0,-1 1 0 0 0,0-1 0 0 0,0 1 0 0 0,0 0 0 0 0,0 0 0 0 0,0 0-1 0 0,0 0 1 0 0,0 0 0 0 0,0 1 0 0 0,0-1 0 0 0,-1 1 0 0 0,1 0 0 0 0,-1-1 0 0 0,1 1-1 0 0,-1 1 1 0 0,1-1 0 0 0,-1 0 0 0 0,3 4 0 0 0,1 4 2 0 0,0-1 0 0 0,-1 1 1 0 0,0 0-1 0 0,0 0 0 0 0,-1 0 0 0 0,0 0 1 0 0,-1 1-1 0 0,0 0 0 0 0,1 14 0 0 0,1 12-8 0 0,0 49-1 0 0,-4 190-131 0 0,-2-126 66 0 0,-3 57-19 0 0,1-181 47 0 0,-1-2-1 0 0,-1 1 0 0 0,-9 26 1 0 0,13-48 30 0 0,-4 8-64 0 0,5-11 69 0 0,-1 0 0 0 0,1 0 1 0 0,0 1-1 0 0,0-1 0 0 0,0 0 0 0 0,0 0 0 0 0,0 0 0 0 0,-1 0 0 0 0,1 0 0 0 0,0 0 0 0 0,0 0 0 0 0,0 0 0 0 0,0 0 1 0 0,-1 0-1 0 0,1 0 0 0 0,0 0 0 0 0,0 0 0 0 0,0 0 0 0 0,0 0 0 0 0,-1 0 0 0 0,1-1 0 0 0,0 1 0 0 0,0 0 0 0 0,0 0 1 0 0,0 0-1 0 0,0 0 0 0 0,-1 0 0 0 0,1 0 0 0 0,0 0 0 0 0,0 0 0 0 0,0-1 0 0 0,0 1 0 0 0,0 0 0 0 0,0 0 0 0 0,0 0 1 0 0,-1 0-1 0 0,-7-21-96 0 0,7 19 94 0 0,-7-30 40 0 0,1 0-1 0 0,1-1 1 0 0,-1-41-1 0 0,1 9 13 0 0,-63-364 26 0 0,25 245-78 0 0,32 145 23 0 0,-2 1 0 0 0,-30-61 1 0 0,37 85-11 0 0,-1 0 0 0 0,-1 1 0 0 0,0 1 0 0 0,-1-1 1 0 0,0 1-1 0 0,-14-11 0 0 0,19 18-4 0 0,-1 0 0 0 0,0 1 0 0 0,0-1 0 0 0,0 2 0 0 0,-1-1 0 0 0,1 0 0 0 0,-1 1 0 0 0,0 1-1 0 0,0-1 1 0 0,0 1 0 0 0,0 0 0 0 0,-1 0 0 0 0,1 1 0 0 0,-14-1 0 0 0,8 3-5 0 0,0 0 0 0 0,0 1 0 0 0,0 0 0 0 0,1 1 0 0 0,-1 0 0 0 0,1 1 0 0 0,-1 1 0 0 0,-15 7 0 0 0,-10 9 0 0 0,-42 30 0 0 0,62-39 0 0 0,-37 27-23 0 0,-56 51 0 0 0,-43 57-63 0 0,121-113-30 0 0,1 3 1 0 0,2 1-1 0 0,-40 64 1 0 0,47-66-931 0 0,37-47 200 0 0,-9 8 588 0 0,1 0 0 0 0,0 0 0 0 0,-1 0 1 0 0,1 1-1 0 0,1 0 0 0 0,-1 0 1 0 0,0 0-1 0 0,0 1 0 0 0,1 0 1 0 0,-1 0-1 0 0,1 0 0 0 0,-1 1 0 0 0,0 0 1 0 0,1 0-1 0 0,-1 1 0 0 0,1 0 1 0 0,8 2-1 0 0</inkml:trace>
</inkml:ink>
</file>

<file path=ppt/ink/ink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33.55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26 907 5983 0 0,'-1'-5'171'0'0,"1"3"-138"0"0,-1 1 0 0 0,1-1 0 0 0,0 1 0 0 0,-1-1 0 0 0,1 0 0 0 0,-1 1 0 0 0,1-1 1 0 0,-1 1-1 0 0,0-1 0 0 0,0 1 0 0 0,0 0 0 0 0,0-1 0 0 0,0 1 0 0 0,0 0 0 0 0,-2-2 0 0 0,2 1 88 0 0,0 0 1 0 0,0 0-1 0 0,0-1 0 0 0,0 1 0 0 0,0 0 0 0 0,0 0 0 0 0,0-1 0 0 0,1 1 0 0 0,-1 0 0 0 0,1-1 0 0 0,-1-3 0 0 0,1 1 77 0 0,-1-6 162 0 0,0 0 1 0 0,1 0-1 0 0,1 0 0 0 0,0 0 1 0 0,0 0-1 0 0,1 0 0 0 0,1 0 0 0 0,0 0 1 0 0,0 1-1 0 0,1-1 0 0 0,6-11 1 0 0,9-14 916 0 0,39-57 0 0 0,-47 77-994 0 0,174-236 2677 0 0,-106 163-1750 0 0,-29 33-716 0 0,-49 55-490 0 0,68-76 396 0 0,-55 63-362 0 0,0 1 1 0 0,1 0-1 0 0,21-14 1 0 0,-34 26-39 0 0,0-1 1 0 0,1 1 0 0 0,-1 0-1 0 0,0 0 1 0 0,0 0 0 0 0,1 0-1 0 0,-1 0 1 0 0,1 1 0 0 0,-1-1-1 0 0,1 0 1 0 0,-1 1 0 0 0,1 0-1 0 0,-1 0 1 0 0,1 0 0 0 0,-1 0-1 0 0,4 0 1 0 0,-4 1-1 0 0,0 0 0 0 0,0 0 0 0 0,0 0 0 0 0,-1 0 0 0 0,1 0 0 0 0,0 0 0 0 0,-1 0 0 0 0,1 0 0 0 0,-1 0 0 0 0,1 1 0 0 0,-1-1 0 0 0,1 1 0 0 0,-1-1 0 0 0,0 1-1 0 0,0 0 1 0 0,0-1 0 0 0,0 1 0 0 0,0 0 0 0 0,0 0 0 0 0,0 2 0 0 0,2 4-25 0 0,-1 0 0 0 0,0 0 0 0 0,-1 0 0 0 0,0 1-1 0 0,0-1 1 0 0,-1 0 0 0 0,-1 16 0 0 0,-10 53-288 0 0,10-71 291 0 0,-6 40-194 0 0,5-30 196 0 0,-8 32 0 0 0,-109 321 437 0 0,85-268-306 0 0,5-15-3 0 0,-65 210 126 0 0,91-286-214 0 0,-6 25 17 0 0,9-33-33 0 0,0 0 1 0 0,0 0-1 0 0,0 0 1 0 0,0 0-1 0 0,0 1 1 0 0,0-1-1 0 0,0 0 1 0 0,1 0-1 0 0,-1 0 1 0 0,1 0-1 0 0,-1 0 1 0 0,1 0-1 0 0,1 2 1 0 0,-2-4-4 0 0,1 1 1 0 0,-1-1 0 0 0,0 0-1 0 0,0 1 1 0 0,1-1 0 0 0,-1 0 0 0 0,0 0-1 0 0,1 0 1 0 0,-1 1 0 0 0,1-1 0 0 0,-1 0-1 0 0,0 0 1 0 0,1 0 0 0 0,-1 0-1 0 0,1 0 1 0 0,-1 0 0 0 0,0 0 0 0 0,1 0-1 0 0,-1 1 1 0 0,1-2 0 0 0,-1 1-1 0 0,0 0 1 0 0,1 0 0 0 0,-1 0 0 0 0,1 0-1 0 0,-1 0 1 0 0,0 0 0 0 0,1 0 0 0 0,-1 0-1 0 0,0-1 1 0 0,1 1 0 0 0,0 0-1 0 0,14-9 110 0 0,-12 6-76 0 0,8-5 30 0 0,-1 0 0 0 0,1-2 1 0 0,-2 1-1 0 0,1-1 0 0 0,11-16 0 0 0,36-60-57 0 0,-54 82-7 0 0,40-72 572 0 0,63-159 1 0 0,-16 28-213 0 0,-79 186-345 0 0,1-4 23 0 0,1 0 0 0 0,2 0 0 0 0,18-24 0 0 0,-31 46-39 0 0,0 1 0 0 0,0-1 0 0 0,0 0 0 0 0,1 1 0 0 0,-1-1 0 0 0,5-2 0 0 0,-7 5 0 0 0,0 0 0 0 0,1-1 0 0 0,-1 1 0 0 0,1 0 0 0 0,-1 0 0 0 0,1 0 0 0 0,-1-1 0 0 0,0 1 0 0 0,1 0 0 0 0,-1 0 0 0 0,1 0 0 0 0,-1 0 0 0 0,1 0 0 0 0,-1 0 0 0 0,1 0 0 0 0,-1 0 0 0 0,1 0 0 0 0,-1 0 0 0 0,1 0 0 0 0,-1 0 0 0 0,1 0 0 0 0,-1 1 0 0 0,1-1 0 0 0,-1 0 0 0 0,0 0 0 0 0,1 0 0 0 0,-1 1 0 0 0,1-1 0 0 0,-1 0 0 0 0,1 1 0 0 0,-1-1 0 0 0,0 0 0 0 0,1 1 0 0 0,-1-1 0 0 0,0 0 0 0 0,0 1 0 0 0,1-1 0 0 0,-1 1 0 0 0,0-1 0 0 0,0 0 0 0 0,1 1 0 0 0,-1-1 0 0 0,0 1 0 0 0,0-1 0 0 0,0 1 0 0 0,0-1 0 0 0,0 1 0 0 0,2 3-3 0 0,-1 1-1 0 0,0-1 1 0 0,0 0-1 0 0,-1 1 1 0 0,1-1-1 0 0,-1 0 1 0 0,0 9-1 0 0,-6 33-35 0 0,3-30 34 0 0,-123 545-59 0 0,102-472 53 0 0,18-64-16 0 0,-1-3 16 0 0,2 1 1 0 0,0 0 0 0 0,-2 41-1 0 0,6-62 4 0 0,1 0 1 0 0,0 0-1 0 0,0 0 0 0 0,1 0 0 0 0,-1 0 0 0 0,0-1 0 0 0,1 1 1 0 0,-1 0-1 0 0,1 0 0 0 0,-1 0 0 0 0,1-1 0 0 0,0 1 1 0 0,0 0-1 0 0,1 1 0 0 0,-1-2 4 0 0,-1-1 0 0 0,1 1 0 0 0,0-1 0 0 0,0 1 0 0 0,0-1 1 0 0,0 0-1 0 0,-1 1 0 0 0,1-1 0 0 0,0 0 0 0 0,0 0 0 0 0,0 0 0 0 0,0 0 0 0 0,0 1 0 0 0,0-1 0 0 0,0-1 0 0 0,-1 1 1 0 0,1 0-1 0 0,0 0 0 0 0,0 0 0 0 0,0 0 0 0 0,0-1 0 0 0,0 1 0 0 0,0 0 0 0 0,-1-1 0 0 0,1 1 0 0 0,0 0 1 0 0,0-1-1 0 0,0 1 0 0 0,0-2 0 0 0,6-2-8 0 0,-1-1 0 0 0,0 0 0 0 0,0 0 0 0 0,0-1 0 0 0,-1 0 0 0 0,1 0 0 0 0,-1 0 0 0 0,6-10 1 0 0,0 0-12 0 0,30-45 16 0 0,42-81-1 0 0,-33 51 9 0 0,17-28 29 0 0,82-130 21 0 0,-134 226-473 0 0,1 1 0 0 0,1 1 0 0 0,21-20 0 0 0</inkml:trace>
</inkml:ink>
</file>

<file path=ppt/ink/ink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09.229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481 94 8287 0 0,'-1'-2'214'0'0,"1"0"0"0"0,-1 0 0 0 0,0 0-1 0 0,0 1 1 0 0,0-1 0 0 0,0 0-1 0 0,-1 1 1 0 0,1-1 0 0 0,0 1 0 0 0,-1-1-1 0 0,1 1 1 0 0,-1 0 0 0 0,1 0-1 0 0,-1-1 1 0 0,0 1 0 0 0,1 0 0 0 0,-1 0-1 0 0,0 1 1 0 0,0-1 0 0 0,0 0-1 0 0,0 1 1 0 0,0-1 0 0 0,-3 0 0 0 0,1 1 71 0 0,1 0 0 0 0,-1-1 1 0 0,0 1-1 0 0,0 1 0 0 0,1-1 1 0 0,-1 1-1 0 0,0-1 0 0 0,1 1 1 0 0,-1 0-1 0 0,1 0 0 0 0,-1 1 1 0 0,1-1-1 0 0,-1 1 0 0 0,-3 2 1 0 0,2 0-41 0 0,0 0 0 0 0,0 1 0 0 0,0-1 0 0 0,0 1 0 0 0,1 0 1 0 0,0 0-1 0 0,-5 8 0 0 0,-16 28 100 0 0,2 0 1 0 0,2 2 0 0 0,-25 70-1 0 0,-31 143 281 0 0,69-226-534 0 0,-106 416 589 0 0,104-392-569 0 0,-7 90 0 0 0,15-120-74 0 0,2-1 0 0 0,1 1 0 0 0,1 0 0 0 0,0-1-1 0 0,9 31 1 0 0,-7-36-12 0 0,2-1 0 0 0,0 0-1 0 0,1 0 1 0 0,1-1-1 0 0,0 0 1 0 0,1 0 0 0 0,18 24-1 0 0,-12-21-6 0 0,0-1 0 0 0,1 0 0 0 0,30 24 0 0 0,-20-22-3 0 0,1-1-1 0 0,45 23 1 0 0,-59-36-13 0 0,0 0 1 0 0,0-1-1 0 0,1-1 0 0 0,-1 0 0 0 0,1 0 0 0 0,0-2 1 0 0,0 0-1 0 0,20 1 0 0 0,0-3-23 0 0,0-2 0 0 0,-1-1 0 0 0,0-1-1 0 0,0-2 1 0 0,0-2 0 0 0,60-21 0 0 0,-58 12-2 0 0,0-1-1 0 0,61-42 1 0 0,-56 29 47 0 0,-2-1-1 0 0,0-1 1 0 0,-3-3-1 0 0,-1-1 1 0 0,-1-1 0 0 0,33-52-1 0 0,61-117 315 0 0,-111 173-257 0 0,0 1-1 0 0,-3-2 1 0 0,-1 0-1 0 0,12-56 1 0 0,-16 48 22 0 0,-3 0 1 0 0,-1 0 0 0 0,-2 0-1 0 0,-2-1 1 0 0,-2 1 0 0 0,-2 0-1 0 0,-1 0 1 0 0,-3 0 0 0 0,-1 1-1 0 0,-3 0 1 0 0,-31-78 0 0 0,34 101-39 0 0,-1 0 0 0 0,0 1 0 0 0,-1 0 0 0 0,-1 1 0 0 0,0 0 0 0 0,-2 1 0 0 0,0 1 1 0 0,0 0-1 0 0,-2 1 0 0 0,0 0 0 0 0,0 1 0 0 0,-1 1 0 0 0,-22-11 0 0 0,-17-6 82 0 0,-2 2 0 0 0,-98-30 0 0 0,141 53-136 0 0,-1 0 0 0 0,1 0 0 0 0,-1 2 1 0 0,0 0-1 0 0,0 1 0 0 0,0 0 0 0 0,-28 4 0 0 0,31-2-25 0 0,1 2 0 0 0,0-1 1 0 0,0 2-1 0 0,0 0 0 0 0,0 0 0 0 0,0 1 0 0 0,1 0 1 0 0,0 1-1 0 0,0 0 0 0 0,-15 12 0 0 0,0 4-103 0 0,1 1 0 0 0,-31 36 0 0 0,-38 59-663 0 0,43-41-1307 0 0,-1 13-6345 0 0</inkml:trace>
</inkml:ink>
</file>

<file path=ppt/ink/ink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14.03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454 772 8751 0 0,'-34'1'1543'0'0,"1"1"-1"0"0,0 1 1 0 0,-40 10-1 0 0,50-7-824 0 0,1 0-1 0 0,0 2 1 0 0,0 0-1 0 0,1 2 0 0 0,-27 16 1 0 0,39-21-555 0 0,0 1-1 0 0,1 0 1 0 0,0 0 0 0 0,0 1-1 0 0,1 0 1 0 0,0 1 0 0 0,0-1-1 0 0,1 1 1 0 0,0 1 0 0 0,0-1-1 0 0,1 1 1 0 0,0 0 0 0 0,0 0-1 0 0,1 1 1 0 0,0-1 0 0 0,1 1-1 0 0,-3 12 1 0 0,2 3-67 0 0,1 0 1 0 0,1 0-1 0 0,1 1 1 0 0,1-1 0 0 0,2 0-1 0 0,6 38 1 0 0,2-11-59 0 0,3-1 1 0 0,21 56 0 0 0,-13-55-9 0 0,1 0 1 0 0,3-2-1 0 0,2-1 1 0 0,2 0-1 0 0,2-3 0 0 0,67 78 1 0 0,-67-91 9 0 0,1-1-1 0 0,1-1 1 0 0,2-2 0 0 0,1-2 0 0 0,2-1-1 0 0,0-2 1 0 0,2-1 0 0 0,77 32-1 0 0,-96-48-30 0 0,0 0 0 0 0,0-1-1 0 0,1-1 1 0 0,0-1 0 0 0,0-2-1 0 0,0 0 1 0 0,0-1 0 0 0,0-1-1 0 0,0 0 1 0 0,0-2 0 0 0,0-1-1 0 0,-1-1 1 0 0,1-1 0 0 0,-1 0-1 0 0,0-2 1 0 0,0 0 0 0 0,37-20-1 0 0,-19 3 8 0 0,-1-2-1 0 0,-1-1 1 0 0,-1-1-1 0 0,-2-2 1 0 0,-1-2-1 0 0,55-69 1 0 0,-24 15 49 0 0,95-170 0 0 0,-132 204-42 0 0,-2-1 0 0 0,-3-2 0 0 0,23-81-1 0 0,20-175 90 0 0,-58 253-6 0 0,-2 0 0 0 0,-3-1 1 0 0,-2 1-1 0 0,-4-1 0 0 0,-1 1 1 0 0,-18-78-1 0 0,15 104-3 0 0,-1 0 0 0 0,-2 1 0 0 0,-1 0 0 0 0,-1 1 0 0 0,-25-42 0 0 0,29 58-42 0 0,0 1 0 0 0,-12-14-1 0 0,16 22-35 0 0,0 0-1 0 0,0 0 1 0 0,0 0 0 0 0,0 1-1 0 0,-1 0 1 0 0,1 0-1 0 0,-9-3 1 0 0,4 3 39 0 0,-1 0 0 0 0,-18-4 0 0 0,19 6-11 0 0,0-1-1 0 0,-19-8 0 0 0,0-3 5 0 0,19 8-45 0 0,0 0 1 0 0,-1 1 0 0 0,0 1-1 0 0,1-1 1 0 0,-2 2 0 0 0,1 0 0 0 0,0 0-1 0 0,-22-2 1 0 0,18 5-1 0 0,0 1-1 0 0,0 1 1 0 0,1 0-1 0 0,-1 1 1 0 0,0 0 0 0 0,1 1-1 0 0,0 1 1 0 0,0 1-1 0 0,-18 8 1 0 0,4 2 11 0 0,0 1 0 0 0,1 0 0 0 0,-33 30 0 0 0,-149 117-68 0 0,113-90-6 0 0,75-58 25 0 0,-190 151-404 0 0,15 13-363 0 0,184-168 687 0 0,1 1-1 0 0,0 0 1 0 0,1 1 0 0 0,1 0 0 0 0,0 0-1 0 0,0 1 1 0 0,2 0 0 0 0,0 1 0 0 0,1 0 0 0 0,0 0-1 0 0,-6 32 1 0 0,7 10-306 0 0</inkml:trace>
</inkml:ink>
</file>

<file path=ppt/ink/ink3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15.18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337 430 1839 0 0,'-2'-8'101'0'0,"1"7"-89"0"0,1-1 0 0 0,-1 0 0 0 0,1 1 0 0 0,-1-1-1 0 0,0 0 1 0 0,0 1 0 0 0,1-1 0 0 0,-1 1 0 0 0,0-1 0 0 0,0 1 0 0 0,0 0 0 0 0,-1-1-1 0 0,1 1 1 0 0,-2-1 0 0 0,2 1 134 0 0,0 1-1 0 0,-1-1 1 0 0,1 1-1 0 0,-1-1 1 0 0,1 0-1 0 0,0 1 1 0 0,0-1-1 0 0,0 0 1 0 0,-1 0-1 0 0,1 0 1 0 0,-1-2-1 0 0,-7-3 368 0 0,2 1-24 0 0,0 1 1 0 0,-1 0-1 0 0,0 0 1 0 0,0 1-1 0 0,-16-4 1 0 0,20 6-279 0 0,0 1 0 0 0,0-1-1 0 0,0 1 1 0 0,0 0 0 0 0,-1 0 0 0 0,1 1 0 0 0,0-1 0 0 0,0 1 0 0 0,0 0 0 0 0,0 0 0 0 0,0 0 0 0 0,0 0 0 0 0,0 1 0 0 0,-6 3 0 0 0,1 1 270 0 0,-1 1-1 0 0,1 0 1 0 0,0 1 0 0 0,1 0 0 0 0,0 0-1 0 0,0 1 1 0 0,1-1 0 0 0,0 2 0 0 0,0-1-1 0 0,1 1 1 0 0,0 0 0 0 0,-7 20 0 0 0,2-2 287 0 0,1 0-1 0 0,2 1 1 0 0,-9 52 0 0 0,10-22-380 0 0,3 0-1 0 0,2 0 1 0 0,3-1-1 0 0,3 1 1 0 0,2 0-1 0 0,2-1 1 0 0,3 0 0 0 0,24 72-1 0 0,52 86-182 0 0,-82-205-202 0 0,21 44 40 0 0,45 72-1 0 0,-51-97-43 0 0,1-1 0 0 0,2-1-1 0 0,45 44 1 0 0,-52-57 12 0 0,2 0-1 0 0,29 18 1 0 0,-41-29-8 0 0,0 0-1 0 0,1-1 1 0 0,-1 0-1 0 0,1 0 0 0 0,-1-1 1 0 0,1 1-1 0 0,0-2 1 0 0,0 1-1 0 0,0-1 1 0 0,0 0-1 0 0,1 0 1 0 0,7-1-1 0 0,69-16-2 0 0,-51 13 2 0 0,-20 3-5 0 0,0-1 0 0 0,-1 0 0 0 0,22-6-1 0 0,-18 1-17 0 0,0-1 0 0 0,0 0 0 0 0,-1-1 0 0 0,0 0 0 0 0,0-1 0 0 0,-1-1 0 0 0,-1 0 0 0 0,0-1 0 0 0,0-1 0 0 0,18-21-1 0 0,27-40-7 0 0,-4-2 0 0 0,-3-3-1 0 0,73-151 1 0 0,-98 170 49 0 0,30-104-1 0 0,-1-61 54 0 0,-42 167-57 0 0,1-4 157 0 0,-3 0-1 0 0,4-99 0 0 0,-14 120 58 0 0,-3 0 0 0 0,-1 0-1 0 0,-1 0 1 0 0,-19-71-1 0 0,-29-55 966 0 0,50 161-1157 0 0,0 0 0 0 0,0 0 0 0 0,0 0 0 0 0,-1 1 0 0 0,0-1 0 0 0,0 1 0 0 0,0 0 0 0 0,-1 0 0 0 0,1 0 0 0 0,-1 0 0 0 0,0 0 0 0 0,0 1 1 0 0,0 0-1 0 0,0 0 0 0 0,-6-3 0 0 0,1 1-24 0 0,0 2 0 0 0,0-1 1 0 0,0 1-1 0 0,-1 1 1 0 0,1-1-1 0 0,-1 2 1 0 0,-15-2-1 0 0,2 2-3 0 0,1 1 0 0 0,-1 1 0 0 0,0 0 0 0 0,0 2 0 0 0,0 1 0 0 0,1 1 0 0 0,0 1 0 0 0,0 1 0 0 0,0 0 0 0 0,1 2 0 0 0,0 0 0 0 0,-37 24 0 0 0,31-14-25 0 0,1 0-1 0 0,1 2 1 0 0,0 0 0 0 0,2 2 0 0 0,0 1-1 0 0,2 1 1 0 0,1 0 0 0 0,-28 47 0 0 0,25-33-277 0 0,2 2 1 0 0,2 0-1 0 0,2 1 1 0 0,2 1-1 0 0,1 0 1 0 0,-11 68-1 0 0,17-55-402 0 0</inkml:trace>
</inkml:ink>
</file>

<file path=ppt/ink/ink3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16.116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332 218 12895 0 0,'-10'-3'429'0'0,"7"2"-335"0"0,-1-1 1 0 0,0 1 0 0 0,1 0 0 0 0,-1 0-1 0 0,0 1 1 0 0,0-1 0 0 0,0 1 0 0 0,0 0 0 0 0,-6 0-1 0 0,-4 9 479 0 0,1 0 153 0 0,-42 14 450 0 0,43-19-955 0 0,0 1 0 0 0,1-1 0 0 0,-1 2 0 0 0,1 0 0 0 0,0 0 0 0 0,1 1 0 0 0,0 0 0 0 0,-16 15 0 0 0,19-13-58 0 0,0-1 0 0 0,1 1 0 0 0,0 0 0 0 0,0 1 0 0 0,1 0 0 0 0,1 0 0 0 0,-1 0 0 0 0,-4 19 1 0 0,2 1 193 0 0,-6 58 1 0 0,9-39-165 0 0,3 0 0 0 0,2 0-1 0 0,13 93 1 0 0,50 142 164 0 0,-38-191-207 0 0,5-1-1 0 0,73 153 1 0 0,-87-214-95 0 0,1 0 0 0 0,1-1-1 0 0,2-1 1 0 0,45 47 0 0 0,-52-61-34 0 0,0-2-1 0 0,2 0 1 0 0,0 0 0 0 0,0-2-1 0 0,1 0 1 0 0,0-1 0 0 0,1 0-1 0 0,0-2 1 0 0,0 0 0 0 0,23 6-1 0 0,-25-10-4 0 0,2-1-1 0 0,-1-1 0 0 0,0-1 0 0 0,0 0 1 0 0,1-1-1 0 0,-1-1 0 0 0,0-1 0 0 0,0 0 1 0 0,0-1-1 0 0,0-1 0 0 0,23-8 0 0 0,0-3 25 0 0,0-2-1 0 0,0-2 0 0 0,50-34 0 0 0,-25 10 21 0 0,-2-2 0 0 0,-2-4 0 0 0,-2-2 0 0 0,77-86 0 0 0,-95 88-28 0 0,-3-1 0 0 0,-2-1 0 0 0,-2-2 0 0 0,-2-2 0 0 0,-3-1 0 0 0,-3-1 0 0 0,-2-1-1 0 0,-2-1 1 0 0,19-86 0 0 0,-24 69 171 0 0,9-99-1 0 0,-24 142-80 0 0,0-1-1 0 0,-3 1 0 0 0,0 0 0 0 0,-3 0 0 0 0,-11-54 0 0 0,11 72-63 0 0,-1 1-1 0 0,-1 0 1 0 0,-1 0 0 0 0,1 0-1 0 0,-2 1 1 0 0,0 0 0 0 0,-1 0-1 0 0,0 1 1 0 0,-1 0 0 0 0,0 1-1 0 0,-1 0 1 0 0,0 0 0 0 0,-1 1-1 0 0,0 1 1 0 0,0 0 0 0 0,-25-13-1 0 0,15 11-20 0 0,0 1 1 0 0,0 1-1 0 0,-1 0 0 0 0,0 2 0 0 0,-1 1 0 0 0,0 1 1 0 0,1 1-1 0 0,-2 1 0 0 0,-45 0 0 0 0,26 5-33 0 0,-1 2-1 0 0,1 3 1 0 0,1 1-1 0 0,-1 2 1 0 0,1 2-1 0 0,1 2 1 0 0,0 2-1 0 0,1 1 1 0 0,1 3-1 0 0,-41 25 1 0 0,51-24-62 0 0,0 0-1 0 0,1 2 1 0 0,-42 44 0 0 0,27-19-160 0 0,-48 69 1 0 0,56-64-94 0 0,2 1 1 0 0,4 3 0 0 0,1 0 0 0 0,3 2-1 0 0,3 0 1 0 0,-28 113 0 0 0,31-65-329 0 0,11-1-1 0 0</inkml:trace>
</inkml:ink>
</file>

<file path=ppt/ink/ink3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21.29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8 686 7367 182429 54996,'-1'-1'656'0'0,"0"-4"-528"0"0,-1 0-128 0 0,0 1 472 0 0,1 0 608 0 0,3-3-88 1791 1,6-1-168-540-1,8 3-88-1251 0,10 3-104 519-4,5 0-320-13 8,4-3-96-506-4,7-2 168 0 0,11 3-64 0 0,10-3-112 0 0,1-1-104 0 0,-2 2-32 0 0,-4 1-8 0 0,-4-3 0 550-1,5-1 0-550 1,8-3-64 522-1,8-1 0-14-2,7 1 0 47 5,8 3 0-555-2,7 4-72 0 0,4 3 72 527 1,4 3-64-527-1,3-1 64 0 0,1-5-64 0 0,-1-6-8 0 0,-4-5-32 0 0,-9 0 40 0 0,-11 0-40 0 0,-3-2-120 513 1,5-1 112-513-1,-4 0 40 0 0,-7 1 72 0 0,-8 3-64 0 0,-7 4 64 0 0,-4 3 0 0 0,-5 3 0 0 0,6 2 0 0 0,2 2-64 0 0,-2 1 0 0 0,5 1 0 0 0,1 1 0 0 0,-3 0 64 0 0,-4 0-64 0 0,-4-1 64 0 0,9 1-168 0 0,13-2 168 0 0,15-3 0 0 0,10-5 0 0 0,9-4 0 0 0,-5-3 0 0 0,-9-1 88 0 0,-4-3-24 0 0,-8 0 32 0 0,-9 3 32 0 0,-8 2 0 0 0,-7 2 0 0 0,6 1 0 0 0,8 2-128 0 0,1 2 0 0 0,-3 1 0 0 0,-8 2 0 0 0,-5 1 0 0 0,3-1 160 0 0,10 0 112 0 0,12-3 88 0 0,11 0 112 0 0,8 0-64 0 0,3-1-96 0 0,1 0-64 0 0,-1 0-88 0 0,0 0 56 0 0,-1-1 88 0 0,0-1-24 0 0,-5-2-24 0 0,-12 1-128 0 0,-14 1-8 0 0,-10 0-8 0 0,-9 2 0 0 0,1 0 0 0 0,4-1-40 0 0,5 0-8 0 0,1 1-64 0 0,-4 0 0 0 0,-7 1 0 0 0,-2 2 0 0 0,-5 3 0 0 0,-1 6-1320 0 0,-8 2-15479 0 0</inkml:trace>
</inkml:ink>
</file>

<file path=ppt/ink/ink3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8.294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 4 6447 169712 59062,'0'-1'576'0'0,"0"0"-464"0"0,0 1 560 0 0,1-1 928 0 0,0 1 496 0 0,0 1-728 0 0,0 2 16 0 0,0 1 1136 0 0,0 10-1440 0 0,1 13-16 0 0,1 10 0 0 0,1 2-464 0 0,2-1-96 0 0,0-5-24 0 0,5 3 192 0 0,1-3-536 0 0,0-6-8 0 0,-1-2-8 0 0,-1-2-120 0 0,3 5 0 0 0,7 12 0 0 0,5 13-224 0 0,4 8-304 0 0,2-2-800 0 0,-1-11-1120 0 0,-3-13-4912 0 0,-6-14-3375 0 0</inkml:trace>
</inkml:ink>
</file>

<file path=ppt/ink/ink3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8.50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0 1 5983 170903 59172,'0'2'536'0'0,"0"1"-432"0"0,0-1-104 0 0,0-1 1040 0 0,0 0 1448 0 0,0 1-1216 0 0,1 3 272 0 0,1 4 56 0 0,1 3 16 0 0,3 7 1096 0 0,2 6-1720 0 0,2 7-16 0 0,1 2-8 0 0,2-2-592 0 0,1-6-120 0 0,1-2-32 0 0,0-2 0 0 0,0-1-224 0 0,3-1 64 0 0,4 1-128 0 0,4 6-152 0 0,7 6-1792 0 0,1 1 952 0 0,-4-2-6912 0 0,-6-7-3695 0 0</inkml:trace>
</inkml:ink>
</file>

<file path=ppt/ink/ink3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8.67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95 402 5527 184348 60259,'-8'3'536'0'0,"-6"2"-472"0"0,-2-1-64 0 0,1-2 0 0 0,1-2 872 0 0,2-6 1240 0 0,1-11 112 0 0,7-14 88 0 0,11-13-704 0 0,15-8-1016 0 0,12-9-320 0 0,7-3-448 0 0,2 5 24 0 0,0 12-6184 0 0,-7 12-3119 0 0</inkml:trace>
</inkml:ink>
</file>

<file path=ppt/ink/ink3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0:09.077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304 98 5983 178288 63590,'-4'-11'648'0'0,"-2"-8"-648"0"0,-2 0 1240 0 0,-4 0 1744 0 0,-8 2 176 0 0,-10 7 144 0 0,-7 8-832 0 0,-4 11-1208 0 0,1 15-440 0 0,6 13-576 0 0,6 13-136 0 0,9 11-112 0 0,6 10-176 0 0,5 9-16 0 0,4-1 96 0 0,4-7-32 0 0,3-9-160 0 0,4-11 56 0 0,2-8 88 0 0,4-10-16 0 0,2-13-16 0 0,1-12 88 0 0,-2-9 88 0 0,1-9-64 0 0,1-8 0 0 0,-1-5 64 0 0,1-8 80 0 0,2-7-80 0 0,0-4 0 0 0,-2 1 0 0 0,-3 4 0 0 0,-3 5 0 0 0,-2 6 0 0 0,-3 5 192 0 0,-2 9 328 0 0,-1 13-248 0 0,-2 14-272 0 0,-1 20-96 0 0,-1 17 264 0 0,-1 2-96 0 0,1-5 24 0 0,3-5 112 0 0,5-2-104 0 0,6-2-104 0 0,5-6 0 0 0,4-8 0 0 0,5-10 208 0 0,2-11-120 0 0,1-9 168 0 0,1-8 40 0 0,-2-7 8 0 0,3-10-96 0 0,1-6-392 0 0,-2-3-8 0 0,-1-2-5984-503-7,-2 0-1184 503 7,-6 6-2135 0 0</inkml:trace>
</inkml:ink>
</file>

<file path=ppt/ink/ink3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22T23:41:27.658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44 2 8287,'-5'-1'736,"-4"0"-584,-3 1-152,1 2 96,5 1 64,6 4-80,10 5 400,12 6 88,13 8 8,13 8 8,14 6 184,11 5 32,13 0 0,9-1 8,9-3-352,4-5-72,4-3-8,1-4-8,1 0-96,1-2-16,2-1-8,2-5 0,-3-11-248,29 5 0,17 9 0,10 10 144,-3 4 80,-12-1 24,8-1 176,-1-4-264,-4-3 0,-5-2 0,-3-3-40,23 1 88,29 0 168,-6-2-72,-27-5 8,-32-3 0,-28-4-176,4 1 64,10 0 8,11 4 16,22 6-112,40 9-112,16 7 0,-5 2 0,-14-1 0,-21-2 0,-6 0 176,-5 0 320,-6-3-152,-21-6-344,-25-5 96,-18-4 128,-18-3-16,-16-3 0,-8-2-576,-8-2-1120,-9-2-7160,-10-3-4135</inkml:trace>
</inkml:ink>
</file>

<file path=ppt/ink/ink3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29.65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45 6 3223 178381 52769,'0'0'288'0'0,"-2"0"-288"0"0,1-1 0 0 0,-1-1 448 0 0,0 0 512 0 0,-2 2 304 0 0,-2 2-432 0 0,-1 5 16 0 0,0 3 0 0 0,0 3-80 0 0,3 10 720 0 0,1 12 96 0 0,4 8-720 0 0,1 4 0 0 0,4 9 608 0 0,3 5-920 0 0,1 0-8 0 0,3 10 448 0 0,3 13-160 0 0,-1 2-416 0 0,0-5-208 0 0,-1-6-48 0 0,-2-2 0 0 0,5 16-8 0 0,5 28-88 0 0,6 27-64 0 0,3 8 0 0 0,-1-5 0 0 0,0 4 64 0 0,-1-11-64 0 0,-5-15 0 0 0,-3-15 0 0 0,-4-12 0 0 0,1 6 0 0 0,0 0 0 0 0,-1-5 0 0 0,3 12 0 0 0,5 16 0 0 0,2 2 0 0 0,-2-8 0 0 0,-2-10 0 0 0,-3-12 0 0 0,0 2 0 0 0,2 6 0 0 0,-1-3 0 0 0,-2-9 0 0 0,-2-4 0 0 0,-3-5 0 0 0,-1-8 0 0 0,-3-5 0 0 0,-2-7 0 0 0,-1-8 0 0 0,-1-6-72 0 0,-1-4-56 0 0,1-7-584 0 0,1-10-56 0 0,-2-10-17447 0 0</inkml:trace>
</inkml:ink>
</file>

<file path=ppt/ink/ink3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31.168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58 3616 919 187742 52697,'0'-1'80'0'0,"0"-1"-80"0"0,-1 0 296 0 0,-1-2 400 0 0,-2-5 336 0 0,-3-8 488 0 0,-5-13 136 0 0,0-7-744 0 0,2-4 8 0 0,2-11 936 0 0,7-17 32 0 0,7-9-944 0 0,5-8-224 0 0,11-14 624 0 0,12-16-304 0 0,10-18-416 0 0,5-11-120 0 0,-1 4-144 0 0,-6 20-184 0 0,-8 23-24 0 0,-1 8 136 0 0,11-21-24 0 0,10-20-152 0 0,10-16 0 0 0,20-40 128 0 0,8-13-112 0 0,0 5 0 0 0,3-4 128 0 0,4 1 0 0 0,-1 7 40 0 0,-11 23-112 0 0,-15 31 0 0 0,-12 24 136 0 0,-14 26-192 0 0,-11 25 0 0 0,-11 18 0 0 0,-7 17-128 0 0,-4 9-104 0 0,-2 7-320 0 0,2 3-424 0 0,-1 4-4392 0 0,1 1-960 0 0,-2 2-1775 0 0</inkml:trace>
</inkml:ink>
</file>

<file path=ppt/ink/ink3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38.321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408 739 4607 0 0,'-5'-7'409'0'0,"-1"1"-1"0"0,0 0 1 0 0,0 0-1 0 0,0 1 0 0 0,-1 0 1 0 0,0 0-1 0 0,0 0 1 0 0,0 1-1 0 0,-1 0 1 0 0,-8-3-1 0 0,-25-15 1469 0 0,29 12-1108 0 0,-7-5 227 0 0,18 15-928 0 0,1-1 1 0 0,-1 1-1 0 0,0-1 0 0 0,0 1 0 0 0,1 0 0 0 0,-1-1 0 0 0,0 1 1 0 0,0 0-1 0 0,1 0 0 0 0,-1 0 0 0 0,0-1 0 0 0,0 1 1 0 0,0 0-1 0 0,0 0 0 0 0,1 0 0 0 0,-1 0 0 0 0,0 0 0 0 0,0 0 1 0 0,0 1-1 0 0,-1-1 0 0 0,-7 1 1171 0 0,5 0-123 0 0,3 11-411 0 0,2 12-229 0 0,-1-4-6 0 0,0 0 0 0 0,-1 0 1 0 0,-6 32-1 0 0,-8 16-150 0 0,3 0 0 0 0,3 1 0 0 0,1 92 0 0 0,29 205-32 0 0,-16-318-200 0 0,3 1 0 0 0,22 75 0 0 0,-24-105-49 0 0,1 0 1 0 0,1 0-1 0 0,1 0 0 0 0,1-1 0 0 0,0-1 0 0 0,1 0 0 0 0,1 0 0 0 0,26 28 0 0 0,-24-31-9 0 0,1-1 0 0 0,0 0 0 0 0,1-2 1 0 0,0 1-1 0 0,1-2 0 0 0,0 0 0 0 0,1-1 0 0 0,0-1 0 0 0,0 0 0 0 0,1-2 0 0 0,0 0 0 0 0,0-1 0 0 0,0-1 0 0 0,1 0 1 0 0,-1-2-1 0 0,1 0 0 0 0,0-2 0 0 0,0 0 0 0 0,-1-1 0 0 0,31-5 0 0 0,-19 0 0 0 0,-2-2 0 0 0,1-1 0 0 0,-1-1 0 0 0,41-21 0 0 0,-16 3 5 0 0,65-47 0 0 0,-79 45-2 0 0,-1-2 0 0 0,-2-1 1 0 0,-1-2-1 0 0,-2-2 0 0 0,-2-1 0 0 0,-1-1 0 0 0,44-73 0 0 0,-50 65 98 0 0,29-79-1 0 0,-33 74-37 0 0,-20 50-88 0 0,75-191 628 0 0,-61 148-403 0 0,-2-1 1 0 0,9-62-1 0 0,-13 44 182 0 0,2-114 0 0 0,-12 148-277 0 0,-1 0 0 0 0,-2 0 0 0 0,0 0 0 0 0,-2 1-1 0 0,-2 0 1 0 0,-11-30 0 0 0,8 29-21 0 0,-3 1-1 0 0,0 0 1 0 0,-2 2 0 0 0,-1-1-1 0 0,-1 2 1 0 0,-1 1 0 0 0,-34-35-1 0 0,34 41-80 0 0,-1 1-1 0 0,-1 1 1 0 0,-1 1-1 0 0,0 1 1 0 0,-1 0 0 0 0,-1 2-1 0 0,0 1 1 0 0,0 1-1 0 0,-33-10 1 0 0,35 16-25 0 0,0 0 0 0 0,0 1 0 0 0,0 1 0 0 0,-1 2 0 0 0,1 0 0 0 0,-1 1 0 0 0,1 1 0 0 0,0 2-1 0 0,-37 7 1 0 0,-12 8-13 0 0,-108 43 0 0 0,133-42-81 0 0,2 1-1 0 0,0 3 0 0 0,-42 28 1 0 0,28-11-242 0 0,-79 72 1 0 0,-7 22-1049 0 0,51-44-5333 0 0,29-23-1285 0 0</inkml:trace>
</inkml:ink>
</file>

<file path=ppt/ink/ink3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0.673"/>
    </inkml:context>
    <inkml:brush xml:id="br0">
      <inkml:brushProperty name="width" value="0.1" units="cm"/>
      <inkml:brushProperty name="height" value="0.1" units="cm"/>
      <inkml:brushProperty name="color" value="#FFFF00"/>
    </inkml:brush>
  </inkml:definitions>
  <inkml:trace contextRef="#ctx0" brushRef="#br0">531 4 3223 0 0,'-15'-2'469'0'0,"1"1"-1"0"0,-1 1 0 0 0,1 0 0 0 0,-21 3 1 0 0,29-1-47 0 0,0 0 0 0 0,0 0 1 0 0,0 0-1 0 0,0 1 0 0 0,0 0 0 0 0,-7 5 1 0 0,-6 2 338 0 0,-5 4-93 0 0,0 0 0 0 0,1 1 0 0 0,1 2 0 0 0,0 0 0 0 0,2 1 0 0 0,0 1 0 0 0,1 1 0 0 0,0 1 0 0 0,2 0 0 0 0,-22 36 0 0 0,20-22-205 0 0,2 2 0 0 0,1 0 1 0 0,1 0-1 0 0,3 2 0 0 0,1 0 1 0 0,1 0-1 0 0,3 1 0 0 0,1 0 0 0 0,2 0 1 0 0,1 49-1 0 0,5-17-345 0 0,3 1 0 0 0,3-1 0 0 0,3-1 0 0 0,4 0 0 0 0,29 87 0 0 0,-17-81-61 0 0,4-2 1 0 0,2-1 0 0 0,4-1 0 0 0,67 97 0 0 0,-83-142-39 0 0,0-1-1 0 0,28 26 1 0 0,52 42 68 0 0,-90-85-86 0 0,-1-1 0 0 0,2 0 0 0 0,-1-1 0 0 0,1-1 0 0 0,1 0 0 0 0,0 0-1 0 0,-1-1 1 0 0,2 0 0 0 0,-1-2 0 0 0,1 1 0 0 0,-1-2 0 0 0,1 0 0 0 0,23 3 0 0 0,-9-6-14 0 0,1 0 1 0 0,-1-2-1 0 0,0 0 0 0 0,41-11 0 0 0,-34 5 4 0 0,65-6 1 0 0,-98 14 7 0 0,17-1-40 0 0,25-5 0 0 0,-37 5 30 0 0,1-1 0 0 0,-1 0 1 0 0,0-1-1 0 0,0 0 1 0 0,0 0-1 0 0,10-6 0 0 0,17-16-29 0 0,-1-1-1 0 0,41-43 0 0 0,-19 17 17 0 0,80-72-135 0 0,-106 93 185 0 0,-1-1 1 0 0,26-38-1 0 0,-16 14 78 0 0,-3-1 0 0 0,-2-1 1 0 0,-3-3-1 0 0,26-71 0 0 0,-34 65 66 0 0,-3-1 0 0 0,-4 0 0 0 0,12-120 0 0 0,-24 139 94 0 0,-4-79 0 0 0,-1 111-190 0 0,0 0 0 0 0,0 0 1 0 0,-2 1-1 0 0,0-1 1 0 0,-1 1-1 0 0,-1 0 1 0 0,0 0-1 0 0,-9-16 0 0 0,8 21-6 0 0,-1 0-1 0 0,0 1 1 0 0,-11-10-1 0 0,-6-9 65 0 0,14 14-74 0 0,5 7-25 0 0,1 0 0 0 0,-1 1 0 0 0,0 0-1 0 0,-1 0 1 0 0,0 1 0 0 0,0-1 0 0 0,0 1 0 0 0,-13-7 0 0 0,4 6 0 0 0,0 1-1 0 0,-1 1 0 0 0,1 1 1 0 0,-30-5-1 0 0,26 5-11 0 0,-201-29 116 0 0,168 29-117 0 0,-1 1 0 0 0,-65 7 0 0 0,-81 22-6 0 0,155-17-21 0 0,0 3 0 0 0,-59 22-1 0 0,95-30-3 0 0,-85 36-120 0 0,78-32 98 0 0,0 1 0 0 0,1 0 0 0 0,-23 20 0 0 0,-75 76-283 0 0,88-85 294 0 0,2 1 1 0 0,0 2 0 0 0,-30 38 0 0 0,46-51-273 0 0,-1 2 0 0 0,2-1 0 0 0,0 1 0 0 0,-7 18 0 0 0,9-20-636 0 0,2 0 1 0 0,-1 0-1 0 0,1 0 0 0 0,1 0 0 0 0,0 0 0 0 0,0 17 0 0 0,6 30-6509 0 0</inkml:trace>
</inkml:ink>
</file>

<file path=ppt/ink/ink3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5.66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30 0 5527 181108 51845,'-1'2'488'0'0,"-3"0"-392"0"0,0 0 544 0 0,-1 2 880 0 0,-1 1-744 0 0,0 2 264 0 0,2 3 1152 0 0,5 5-1088 0 0,7 2-280 0 0,13 5 696 0 0,21 6-200 0 0,12 1-792 0 0,9 0-8 535 4,20 4 296 663-7,25 5-320-624-2,25 3-96-574 5,27 3-128 0 0,3-2-136 0 0,-10-3-40 0 0,-6-3 64 0 0,-13-4-80 0 0,-12-1-80 0 0,15 12 0 0 0,23 8 64 0 0,18 8-64 0 0,-3 0 0 0 0,-11 0 0 0 0,11 11 0 0 0,11 14 0 0 0,-9 5 0 0 0,-17-8 0 0 0,-15-7 128 0 0,-22-13-8 0 0,-22-11-8 0 0,-18-11 0 0 0,-14-7 16 0 0,5 1 144 0 0,22 8-40 0 0,26 10-72 0 0,22 8 16 0 0,23 10 16 0 0,29 13-24 0 0,28 14-24 0 0,13 8 144 0 0,-18-4-48 0 0,-30-12 8 0 0,-34-13 0 1 530,-30-10-248-1-530,-24-6 0-1 520,-19 1 0 1-520,-14-3 0 0 0,-8-9 0 0 0,1-9 0 0 0,-2-8 0 0 0,-4-7 0-4 510,2 0-64 4-510,-2-2 64 0 0,-4 1 0 0 0,2 3 0-4 511,3 5 0 16 29,1 1 0-19-30,-5-1 0 7-510,-6-3 0 0 0,-4-1 0 0 0,-6-4 0 8 510,-4-3 0-8-510,-5-3-80 0 0,-3-3 80 0 0,-4-3-96-6 531,-1-1 16 6-531,-1-1-80 0 0,-2-2 80 0 0,-4-2-80-8 520,1 1-184 13-9,2 1-224-5-511,8 4-320 0 0,10 6-264 5 510,9 5-368-5-510,4 4-216 0 0,0 1-304 0 0,-6-2-1992 0 0,-7-3-608 0 0,-9-7-1303 0 0</inkml:trace>
</inkml:ink>
</file>

<file path=ppt/ink/ink3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6.03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103 23 4143 187017 59171,'-6'-2'184'0'0,"-5"-3"40"0"0,-6-1-224 0 0,0 2 0 0 0,1 0 1240 0 0,4 3 200 0 0,1 2 48 0 0,3 11 1640 0 0,3 19 192 0 0,5 17-1656 0 0,5 8-488 0 0,9 15 960 0 0,7 17-528 0 0,2 5-1160 0 0,0-3-16 0 0,-1-6-8 0 0,-3-7-200 0 0,-1-1 120 0 0,-2 6-88 0 0,0 9-128 0 0,0 6-64 0 0,0 4-64 0 0,0-4-160 0 0,0-9-256 0 0,0-17-9008 0 0,-3-20-4647 0 0</inkml:trace>
</inkml:ink>
</file>

<file path=ppt/ink/ink3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4.128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770 84 1839 194540 57491,'-1'-2'160'0'0,"0"-1"-160"0"0,-1-3 232 0 0,1-2 264 0 0,0-2 264 0 0,1-3 392 0 0,1-2-56 0 0,0 5-96 0 0,-1 1 56 0 0,-1 4 96 0 0,0 3-576 0 0,1 1 64-562 4,-1 2 688-129 1,1 0 40 691-5,-1 14 72 0 0,0 12-208 0 0,-1 7-288 0 0,-1 7-288 0 0,0 10-400 0 0,0 8-136 0 0,2-1-120 0 0,0-3 64 0 0,2-7-64 0 0,1-3 0 0 0,1 5 0 0 0,-1 4-80 0 0,-1 7 16 0 0,-2 5 64 0 0,-2 3 0 0 0,-2 6-64 0 0,-1-2 64 0 0,0-7-88 0 0,0 2-16 0 0,-1 2-56 0 0,0-2 64 0 0,1-6 0 0 0,1-2 0 0 0,1 3-64 0 0,0 5-184 0 0,1 4-112 0 0,-1 3-144 0 0,-2 12-184 0 0,1-3 552 0 0,-1 8 0 0 0,0 1 232 0 0,-1-6-80 0 0,1-11-176 0 0,0-13 184 0 0,2-10 304 0 0,-1-5-112 0 0,1 5-120 0 0,-1 21 0 0 0,-3 27-64 0 0,-1 20-112 0 0,1 2 80 0 0,0-10 0 0 0,0-4 0 0 0,0-1 176 0 0,0-4-80 0 0,0-4 0 0 0,0-15 0 0 0,2-19 0 0 0,0-12 0 0 0,1-6 0 0 0,-3 9 64 0 0,-1 6-64 0 0,-1 8 104 0 0,-3 22 104 0 0,-1 21 48 0 0,-2 16 64 0 0,2-2-160 0 0,1-8-160 0 0,2-3 64-498-9,0-3 56 498 9,2-4 48 0 0,1-12-24-523 2,2-16-16 36 5,0-13-64 487-7,2-9-64 0 0,1-2 0-521-2,-1-4 0 521 2,1-4 0 0 0,0 12 64-522-5,-2 13 32 522 5,0 10-96 0 0,0 2 96 0 0,-1-10 8 0 0,0-8 8 0 0,0 2 0-500 2,0 3 0 500-2,0-5-48 0 0,-1 8 0 0 0,-3 16 32 0 0,1 1-96 0 0,-1-8 0 0 0,1-12 0 0 0,2-14 0 0 0,0-12 0 0 0,0-9 0 0 0,-1 3 0 0 0,0-2 72 0 0,1-4-72 0 0,0-6 64 0 0,2-4 48 0 0,-2 9 128-500 0,-1 7-120 500 0,-1 6 8 0 0,-2 13 144 0 0,-4 11 88-500-3,0 0-112 500 3,1-5 0 0 0,0-2 264 0 0,0 0 32 0 0,0-2-64-496 5,0-1-96-18-10,3 0-32 514 5,1-1-64-494 1,3-3-144 494-1,2-6-144 0 0,2-7 0 0 0,1-4 64 0 0,2-4-64 0 0,-1-4 0 0 0,1-6 0 0 0,-1-4 0-495 0,0 2 0 495 0,-2 12 0 0 0,-4 13-64 0 0,0 1 64 0 0,0-3 0-509-2,1-8 0 509 2,-1-10-88 0 0,1-9-424-506 6,1-10-504 506-6,2-8-4144 0 0,2-5-928 0 0,1-2-1743 0 0</inkml:trace>
</inkml:ink>
</file>

<file path=ppt/ink/ink3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4.621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7 606 8751 186519 57231,'-1'-10'952'0'0,"-2"-7"-952"0"0,1-3 0 0 0,1-2 736 0 0,5-13 1016 0 0,10-25 520 0 0,9-14-792 0 0,6-2 24 0 0,11 0 584 0 0,10 7-1312 0 0,9 12-336 0 0,7 16-440 0 0,-4 14 0 0 0,-7 11 0 0 0,-11 10-160 0 0,-9 7 0 0 0,-10 5 8 0 0,-3 9-152 0 0,2 18 0 0 0,1 12 152 0 0,-2 9 48 0 0,-4 18-88 0 0,-4 8 96 0 0,-7 1 96 0 0,-7 10-80 0 0,-7-1 80 0 0,-3-4 0 0 0,-5 1 96 0 0,-2 0 40 0 0,0-3 8 0 0,3-9-72 0 0,4-14-72 0 0,5-11 0 0 0,6-13 0 0 0,6-13 416 0 0,2-8 576 0 0,1-7-168 0 0,3-7-272 0 0,7-13-128 0 0,13-19-176 0 0,14-19-64 0 0,5-7-120 0 0,-1-2-64 0 0,3-8 96 0 0,4-5-24 0 0,1 7-200 0 0,-7 14-128 0 0,-12 15-22727 0 0</inkml:trace>
</inkml:ink>
</file>

<file path=ppt/ink/ink3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7.03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165 785 455 181620 55579,'-6'0'0'0'0,"-5"-2"0"0"0,-3 0 0 0 0,-2 0 1688 0 0,-1-1 2336 0 0,-1-2-632 0 0,-3-3-1008 0 0,1-3-1216 0 0,3 0-48 0 0,4 0-16 0 0,5 2 0 0 0,4 0 624 0 0,12 0-688 0 0,23-1-256 0 0,37-1-328 0 0,45 2-128 0 0,46 1-176 0 0,21 2-80 0 0,2 1-72 0 0,-5 0 0 0 0,-14-1 0 0 0,-16 0 64 0 0,-18-3-64 0 0,-12-2 64 0 0,8-10 32 0 0,31-13 136 0 0,44-13 152 0 0,15-6-192 0 0,-7 1-192 0 0,-15 5 0 0 0,-21 7 0 0 0,-20 6 0 0 0,-18 7-96 0 0,-13 5-24 0 0,-11 4-8 0 0,12-10 184 0 0,23 2 440 0 0,22 8 24 0 0,12 6 24 0 0,-11 3-272 0 0,-18 1-272 0 0,-22-1-176 0 0,-18 0 24 0 0,-16-1 8 0 0,-10-2 144 0 0,3-4 184 0 0,9 1-32 0 0,-1 1-80 0 0,-6 3 0 0 0,-7 1 0 0 0,-7 3-8 0 0,4 2 64 0 0,-3 3-64 0 0,-6 2-64 0 0,0 2 96 0 0,0 1-88 0 0,-6 0-128 0 0,-10 0-8 0 0,-5 0 80 0 0,-6 0 168 0 0,-6 1 8 0 0,-3 2-80 0 0,1-1-296 0 0,0 1 120 0 0,-2-2 128 0 0,-3 0 0 0 0,-1-2 0-13 511,0 5 0 13-511,1 0-184 1 510,-4-3 16-1-510,-3-5 0 0 0,-2-6-448 0 500,-3-7-408 0-500,-4-3-7624 0 0,-4 1-4183 0 0</inkml:trace>
</inkml:ink>
</file>

<file path=ppt/ink/ink3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47.335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116 93 16583 181538 59381,'-10'-7'1768'0'0,"-7"-6"-1704"0"0,-2-1 96 0 0,1-1 224 0 0,2 0-192 0 0,4 2 16 0 0,2 2 224 0 0,2 7-216 0 0,3 12 168 0 0,4 14 32 0 0,5 9 0 0 0,7 20 248 0 0,7 25-272 0 0,4 11-200 0 0,-1-1-192 0 0,1 3 64 0 0,4 10-64 0 0,0-6 80 0 0,-4-15-80 0 0,-2-13 80 0 0,-4-12-80 0 0,-1-10 0 0 0,-3-7 0 0 0,2-1-64 0 0,4 13-136 0 0,4 9-8792 0 0,-3-4-4447 0 0</inkml:trace>
</inkml:ink>
</file>

<file path=ppt/ink/ink3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56.249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159 1 5063 175572 57923,'0'0'448'0'0,"-2"0"-352"0"0,1 1-96 0 0,1-1-96 0 0,0 1-184 0 0,0 4 136 0 0,1 4 144 0 0,0 2 0 0 0,1 2 0 0 0,1 0 0 0 0,1 1 0 0 0,0 0 0 0 0,2 0 0 0 0,-2-2 352 0 0,-1-2 16 0 0,-3-3 8 0 0,-1-3 888 0 0,-1-1 736 0 0,-1-2-984 0 0,0 0 16 0 0,1-2 1048 0 0,0 1-1040 0 0,-10-2-128 0 0,-8 0-24 0 0,-3 0-8 0 0,-3 2 0 0 0,0 1-216 0 0,2 3 560 0 0,3 7-280 0 0,7 10-400 0 0,10 7-280 0 0,8 5-128 0 0,14 9 80 0 0,13 15-112 0 0,7 5-40 0 0,2 0-64 0 0,3 5 0 0 0,2 10 0 0 0,-1 3 0 0 0,-5-3-64 0 0,-6-3-376 0 0,-7-7-328 0 0,-7-10-4904 0 0,-7-13-1056 0 0,-6-13-1935 0 0</inkml:trace>
</inkml:ink>
</file>

<file path=ppt/ink/ink3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56.493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51 19 10591 177962 58264,'-7'-2'1152'0'0,"-2"-2"-1152"0"0,-2 0 0 0 0,3 0 0 0 0,1 1 832 0 0,3 1 136 0 0,1 4 32 0 0,1 6 1144 0 0,4 13 184 0 0,8 19-688 0 0,9 20-1008 0 0,9 20-192 0 0,11 16-224 0 0,5 8-240 0 0,2 0-352 0 0,-1-7-424 0 0,-5-12-592 0 0,-7-17-6424 0 0,-9-20-3719 0 0</inkml:trace>
</inkml:ink>
</file>

<file path=ppt/ink/ink3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1:57.032"/>
    </inkml:context>
    <inkml:brush xml:id="br0">
      <inkml:brushProperty name="width" value="0.2" units="cm"/>
      <inkml:brushProperty name="height" value="1.2" units="cm"/>
      <inkml:brushProperty name="color" value="#FFC114"/>
      <inkml:brushProperty name="inkEffects" value="pencil"/>
    </inkml:brush>
  </inkml:definitions>
  <inkml:trace contextRef="#ctx0" brushRef="#br0">25 1237 6447 172975 58538,'-5'-2'696'0'0,"-3"-1"-696"0"0,1-2 0 0 0,3-3 784 0 0,3-5 144 0 0,6-7 24 0 0,12-22 1224 0 0,17-28 384 0 0,17-27-856 0 0,8-7-1472 0 0,2 3-32 0 0,7-3-616 0 0,10-2-1168 0 0,17-4-2128 0 0,-1 11 2176 0 0,-3 14-1032 0 0,-6 12 712 0 0,-13 15 944 0 0,-15 15 776 0 0,-15 10 200 0 0,-14 8 776 0 0,-15 7 1096 0 0,-15 6 408 0 0,-12 6 544 0 0,-10 6-184 0 0,-9 9-288 0 0,-5 6-1216 0 0,-2 6-400 0 0,-1 7 616 0 0,1 4-720 0 0,4 0-432 0 0,5 1-80 0 0,6-2-24 0 0,4 5 192 0 0,2 8 32 0 0,5 5-192 0 0,5 1 0 0 0,3 0 8 0 0,3-2 0 0 0,2-2-336 0 0,2-2-776 0 0,3-4 440 0 0,7 5-416 0 0,5-3 608 0 0,10-7-584 0 0,7-14 368 0 0,5-18 112 0 0,4-18 120 0 0,-1-8 264 0 0,-5-4-80 0 0,-5 1 80 0 0,-6 2 0 0 0,-2 3 0 0 0,-2 6-72 0 0,-2 7 8 0 0,-4 10 64 0 0,-2 7 0 0 0,-2 14 192 0 0,-1 8-104 0 0,-2 7 32 0 0,-1 10 136 0 0,1 13-16 0 0,-1 4-128 0 0,2-2 0 0 0,2-1 88 0 0,8-7-40 0 0,7-12-184 0 0,4-15-120 0 0,2-15-8 0 0,7-18 0 0 0,9-19 56 0 0,5-12-7688 0 0,-7-1-3823 0 0</inkml:trace>
</inkml:ink>
</file>

<file path=ppt/ink/ink3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03.738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28 266 8751 0 0,'-28'-7'7428'0'0,"39"11"-6968"0"0,32 14-22 0 0,-42-17-411 0 0,1-1 1 0 0,0 1-1 0 0,-1-1 1 0 0,1 1-1 0 0,0-1 1 0 0,-1 0-1 0 0,1 0 1 0 0,0 0-1 0 0,-1 0 1 0 0,1 0-1 0 0,0 0 1 0 0,0 0-1 0 0,-1-1 1 0 0,1 1-1 0 0,0 0 1 0 0,-1-1-1 0 0,1 0 1 0 0,-1 1-1 0 0,1-1 1 0 0,-1 0-1 0 0,3-1 1 0 0,1-1 48 0 0,11-7 190 0 0,1-1-1 0 0,-2 0 1 0 0,1-1 0 0 0,24-25 0 0 0,46-64 882 0 0,-61 66-834 0 0,12-12 231 0 0,-37 46-534 0 0,1 1 1 0 0,-1-1-1 0 0,0 0 1 0 0,1 1-1 0 0,-1-1 0 0 0,1 1 1 0 0,-1-1-1 0 0,1 1 1 0 0,-1-1-1 0 0,1 1 1 0 0,-1-1-1 0 0,1 1 0 0 0,0 0 1 0 0,-1-1-1 0 0,1 1 1 0 0,-1 0-1 0 0,1 0 1 0 0,0-1-1 0 0,-1 1 0 0 0,1 0 1 0 0,0 0-1 0 0,0 0 1 0 0,-1 0-1 0 0,1 0 1 0 0,0 0-1 0 0,-1 0 0 0 0,1 0 1 0 0,0 0-1 0 0,0 0 1 0 0,-1 0-1 0 0,1 0 1 0 0,1 1-1 0 0,-1 0 19 0 0,1 1 1 0 0,-1-1-1 0 0,1 1 1 0 0,-1 0-1 0 0,0 0 0 0 0,0-1 1 0 0,0 1-1 0 0,0 0 1 0 0,1 2-1 0 0,-1-2-15 0 0,-1-1-1 0 0,1 0 0 0 0,-1 0 1 0 0,1 0-1 0 0,0 0 1 0 0,-1 0-1 0 0,1 0 0 0 0,0 0 1 0 0,0 0-1 0 0,0 0 1 0 0,0 0-1 0 0,0 0 0 0 0,0 0 1 0 0,2 0-1 0 0,-2 0-19 0 0,-1 0 1 0 0,1 0-1 0 0,0 0 0 0 0,-1 0 1 0 0,1 0-1 0 0,0 0 0 0 0,-1 0 0 0 0,1 0 1 0 0,-1 0-1 0 0,0 0 0 0 0,1 0 0 0 0,-1 0 1 0 0,0 1-1 0 0,0-1 0 0 0,0 0 1 0 0,0 0-1 0 0,0 0 0 0 0,0 0 0 0 0,0 2 1 0 0,-3 24-77 0 0,2-22 72 0 0,-16 86-93 0 0,-34 103-1 0 0,38-148 256 0 0,-57 147-139 0 0,44-126-16 0 0,8-20 2 0 0,-45 130 0 0 0,62-173 0 0 0,0 0 0 0 0,0 0 0 0 0,0-1 0 0 0,1 1 0 0 0,0 0 0 0 0,-1 0 0 0 0,2 8 0 0 0,-1-12 1 0 0,0 0-1 0 0,0 0 0 0 0,0 1 1 0 0,0-1-1 0 0,0 0 0 0 0,0 0 1 0 0,0 0-1 0 0,0 1 1 0 0,0-1-1 0 0,0 0 0 0 0,0 0 1 0 0,0 0-1 0 0,1 1 1 0 0,-1-1-1 0 0,0 0 0 0 0,0 0 1 0 0,0 0-1 0 0,0 0 1 0 0,0 0-1 0 0,0 1 0 0 0,1-1 1 0 0,-1 0-1 0 0,0 0 0 0 0,0 0 1 0 0,0 0-1 0 0,1 0 1 0 0,-1 0-1 0 0,0 0 0 0 0,0 0 1 0 0,0 0-1 0 0,0 1 1 0 0,1-1-1 0 0,-1 0 0 0 0,0 0 1 0 0,0 0-1 0 0,0 0 0 0 0,1 0 1 0 0,-1 0-1 0 0,0 0 1 0 0,0 0-1 0 0,0-1 0 0 0,1 1 1 0 0,-1 0-1 0 0,0 0 1 0 0,1 0-1 0 0,11-8 44 0 0,10-15 63 0 0,16-30 140 0 0,-1-1 0 0 0,45-93-1 0 0,-55 96-155 0 0,37-75 82 0 0,-24 45-65 0 0,64-96 0 0 0,-97 166-91 0 0,1 1-1 0 0,1-1 0 0 0,-1 2 1 0 0,2-1-1 0 0,-1 1 0 0 0,1 0 1 0 0,1 1-1 0 0,12-8 0 0 0,-22 16-16 0 0,0-1 0 0 0,0 0 0 0 0,0 1 0 0 0,0-1 0 0 0,0 1 0 0 0,0 0 0 0 0,1-1 0 0 0,-1 1 0 0 0,0 0 0 0 0,0 0 0 0 0,0-1 0 0 0,0 1 0 0 0,0 0 0 0 0,1 0 0 0 0,-1 0 0 0 0,0 1 0 0 0,0-1 0 0 0,0 0 0 0 0,0 0 0 0 0,0 1 0 0 0,1-1 0 0 0,-1 0 0 0 0,0 1 0 0 0,0-1 0 0 0,0 1 0 0 0,0-1 0 0 0,0 1 0 0 0,0 0 0 0 0,0-1 0 0 0,-1 1 0 0 0,1 0 0 0 0,0 0 0 0 0,0 0 0 0 0,1 1 0 0 0,0 1 0 0 0,0 0 0 0 0,0 1 0 0 0,-1-1 0 0 0,1 1 0 0 0,-1 0 0 0 0,1-1 0 0 0,-1 1 0 0 0,1 6 0 0 0,0 8-6 0 0,-1 1 0 0 0,0-1 1 0 0,-1 0-1 0 0,-4 27 0 0 0,-17 74-46 0 0,18-105 46 0 0,-36 134-179 0 0,3-14 81 0 0,-12 59 26 0 0,25-100-20 0 0,21-88 85 0 0,-5 29-65 0 0,7-31 69 0 0,0-1 0 0 0,0 0 0 0 0,0 0 0 0 0,0 1 0 0 0,0-1 0 0 0,0 0 0 0 0,1 0 0 0 0,-1 1 0 0 0,1-1 0 0 0,-1 0 0 0 0,1 0 0 0 0,1 3 0 0 0,-1-5 6 0 0,-1 1-1 0 0,1-1 1 0 0,-1 0 0 0 0,0 1-1 0 0,1-1 1 0 0,-1 0 0 0 0,1 0-1 0 0,-1 0 1 0 0,1 1-1 0 0,-1-1 1 0 0,1 0 0 0 0,-1 0-1 0 0,1 0 1 0 0,-1 0 0 0 0,1 0-1 0 0,-1 0 1 0 0,1 0-1 0 0,-1 0 1 0 0,1 0 0 0 0,-1 0-1 0 0,1 0 1 0 0,0 0-1 0 0,-1-1 1 0 0,0 1 0 0 0,1 0-1 0 0,-1 0 1 0 0,1 0 0 0 0,-1-1-1 0 0,1 1 1 0 0,-1 0-1 0 0,1-1 1 0 0,-1 1 0 0 0,1-1-1 0 0,17-12-22 0 0,1-8-8 0 0,-1 0-1 0 0,0-1 1 0 0,22-38 0 0 0,-23 34 40 0 0,108-174 258 0 0,67-96 124 0 0,-179 279-1123 0 0,23-23 1 0 0</inkml:trace>
</inkml:ink>
</file>

<file path=ppt/ink/ink3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04.613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0 613 9671 0 0,'11'31'9628'0'0,"-3"-39"-8796"0"0,-3 4-723 0 0,10-11 274 0 0,0 1 1 0 0,14-21-1 0 0,133-201 1207 0 0,-69 97-1427 0 0,13-24-83 0 0,-102 157-80 0 0,-4 5 0 0 0,1-1 0 0 0,0 0 0 0 0,0 1 0 0 0,0 0 0 0 0,0-1 0 0 0,0 1 0 0 0,0 0 0 0 0,0-1 0 0 0,0 1 0 0 0,0 0 0 0 0,1 0 0 0 0,-1 0 0 0 0,1 0 0 0 0,-1 0 0 0 0,0 0 0 0 0,1 0 0 0 0,0 1 0 0 0,-1-1 0 0 0,1 1 0 0 0,-1-1 0 0 0,3 0 0 0 0,-4 1 0 0 0,0 0 0 0 0,1 0 0 0 0,-1 0 0 0 0,0 1 0 0 0,0-1 0 0 0,1 0 0 0 0,-1 0 0 0 0,0 0 0 0 0,0 0 0 0 0,0 0 0 0 0,1 0 0 0 0,-1 1 0 0 0,0-1 0 0 0,0 0 0 0 0,0 0 0 0 0,1 0 0 0 0,-1 1 0 0 0,0-1 0 0 0,0 0 0 0 0,0 0 0 0 0,0 0 0 0 0,0 1 0 0 0,1-1 0 0 0,-1 0 0 0 0,0 0 0 0 0,0 1 0 0 0,0-1 0 0 0,0 0 0 0 0,0 1 0 0 0,1 12 0 0 0,-4 16 0 0 0,2-25 0 0 0,-6 34-58 0 0,-1 0-1 0 0,-22 60 0 0 0,-39 69-250 0 0,38-94 213 0 0,-85 221-978 0 0,30 4-269 0 0,72-245 829 0 0,14-51 494 0 0,-1-1-1 0 0,1 1 1 0 0,0-1-1 0 0,0 1 0 0 0,0-1 1 0 0,0 1-1 0 0,1-1 1 0 0,-1 1-1 0 0,0-1 1 0 0,1 1-1 0 0,-1-1 0 0 0,1 1 1 0 0,-1-1-1 0 0,1 0 1 0 0,0 1-1 0 0,-1-1 1 0 0,1 0-1 0 0,1 2 1 0 0,3 7-20 0 0,-3-5 25 0 0,7 14-33 0 0,-9-18 47 0 0,0 0-1 0 0,0-1 1 0 0,0 1 0 0 0,1-1-1 0 0,-1 1 1 0 0,0-1-1 0 0,1 1 1 0 0,-1-1 0 0 0,1 1-1 0 0,-1-1 1 0 0,0 0-1 0 0,1 1 1 0 0,-1-1 0 0 0,1 1-1 0 0,-1-1 1 0 0,1 0 0 0 0,-1 0-1 0 0,1 1 1 0 0,0-1-1 0 0,-1 0 1 0 0,1 0 0 0 0,-1 0-1 0 0,1 1 1 0 0,0-1-1 0 0,-1 0 1 0 0,1 0 0 0 0,0 0-1 0 0,15-11 88 0 0,3-3 50 0 0,3 7-2 0 0,-17 6-84 0 0,0-1 0 0 0,-1 1 1 0 0,1-1-1 0 0,-1 0 0 0 0,1 0 0 0 0,-1 0 0 0 0,0-1 0 0 0,0 0 0 0 0,0 0 0 0 0,0 0 0 0 0,4-4 1 0 0,7-11 272 0 0,-1 0 1 0 0,20-35 0 0 0,-1 2 138 0 0,107-165 692 0 0,-106 152-981 0 0,29-49 127 0 0,-47 87-211 0 0,2 0-1 0 0,22-25 1 0 0,-36 47-73 0 0,0 0 0 0 0,0 0 0 0 0,0 0 0 0 0,0 1 0 0 0,1-1 0 0 0,-1 1-1 0 0,7-3 1 0 0,-10 6-15 0 0,0-1 0 0 0,0 1 0 0 0,0-1-1 0 0,0 1 1 0 0,0 0 0 0 0,0-1 0 0 0,0 1-1 0 0,1 0 1 0 0,-1 0 0 0 0,0 0 0 0 0,0 0 0 0 0,0 0-1 0 0,0 0 1 0 0,0 0 0 0 0,0 0 0 0 0,0 0-1 0 0,1 1 1 0 0,-1-1 0 0 0,0 0 0 0 0,0 1-1 0 0,0-1 1 0 0,0 1 0 0 0,0-1 0 0 0,0 1-1 0 0,0-1 1 0 0,0 1 0 0 0,-1 0 0 0 0,1-1-1 0 0,0 1 1 0 0,0 0 0 0 0,0 0 0 0 0,-1 0 0 0 0,1 0-1 0 0,0 0 1 0 0,-1-1 0 0 0,1 1 0 0 0,-1 0-1 0 0,1 0 1 0 0,-1 1 0 0 0,1-1 0 0 0,-1 0-1 0 0,0 1 1 0 0,3 6-3 0 0,-1 1-1 0 0,0-1 1 0 0,-1 1-1 0 0,0-1 1 0 0,0 1-1 0 0,-1 0 1 0 0,-1 12-1 0 0,-11 63-77 0 0,6-55 63 0 0,-31 155-281 0 0,22-121 175 0 0,-7 65 0 0 0,22-124 107 0 0,0 0 1 0 0,0 0-1 0 0,0 0 1 0 0,1 1 0 0 0,0-1-1 0 0,0 0 1 0 0,0 0-1 0 0,0 0 1 0 0,0 0-1 0 0,5 7 1 0 0,-6-10 7 0 0,1 1 1 0 0,-1-1-1 0 0,1 0 1 0 0,0 0-1 0 0,-1 0 0 0 0,1 0 1 0 0,0 0-1 0 0,0 0 1 0 0,0 0-1 0 0,0 0 1 0 0,0 0-1 0 0,0 0 1 0 0,0 0-1 0 0,0 0 1 0 0,0-1-1 0 0,0 1 0 0 0,1 0 1 0 0,-1-1-1 0 0,0 1 1 0 0,0-1-1 0 0,1 0 1 0 0,-1 1-1 0 0,0-1 1 0 0,1 0-1 0 0,-1 0 1 0 0,0 1-1 0 0,1-1 0 0 0,-1 0 1 0 0,0-1-1 0 0,1 1 1 0 0,-1 0-1 0 0,0 0 1 0 0,1 0-1 0 0,-1-1 1 0 0,0 1-1 0 0,3-2 0 0 0,6-4-87 0 0,-1-1-1 0 0,0 0 0 0 0,0-1 0 0 0,0 0 0 0 0,8-9 0 0 0,12-13-1118 0 0</inkml:trace>
</inkml:ink>
</file>

<file path=ppt/ink/ink3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07.859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151 427 5527 0 0,'-10'10'374'0'0,"2"-1"403"0"0,-1-1 1 0 0,0 0-1 0 0,0 0 0 0 0,-16 9 0 0 0,16-11-149 0 0,1 1-1 0 0,0 0 1 0 0,0 0-1 0 0,1 1 0 0 0,-34 41 5419 0 0,50-67-4955 0 0,14-23-247 0 0,45-66 73 0 0,-23 34-500 0 0,56-68-1 0 0,-63 94-367 0 0,72-81 70 0 0,-110 128-114 0 0,18-14-31 0 0,-18 13 24 0 0,1 1 0 0 0,-1 0 1 0 0,1 0-1 0 0,-1 0 1 0 0,0 0-1 0 0,1 0 1 0 0,-1-1-1 0 0,1 1 0 0 0,-1 0 1 0 0,1 0-1 0 0,-1 0 1 0 0,0 0-1 0 0,1 0 1 0 0,-1 0-1 0 0,1 0 0 0 0,-1 1 1 0 0,1-1-1 0 0,-1 0 1 0 0,0 0-1 0 0,1 0 1 0 0,-1 0-1 0 0,1 0 0 0 0,-1 1 1 0 0,0-1-1 0 0,1 0 1 0 0,-1 0-1 0 0,0 1 1 0 0,1-1-1 0 0,-1 0 0 0 0,0 1 1 0 0,1-1-1 0 0,-1 0 1 0 0,0 1-1 0 0,0-1 1 0 0,1 0-1 0 0,-1 1 0 0 0,0-1 1 0 0,0 0-1 0 0,0 1 1 0 0,0-1-1 0 0,1 1 1 0 0,-1-1-1 0 0,0 1 0 0 0,0-1 1 0 0,0 0-1 0 0,0 1 1 0 0,0-1-1 0 0,0 1 0 0 0,1 7-16 0 0,-1 0 0 0 0,0 0 0 0 0,0 0 0 0 0,-1 0 0 0 0,0 0 0 0 0,0 0 0 0 0,-5 15 0 0 0,4-12-26 0 0,-10 36-92 0 0,-2-1 0 0 0,-1 0 0 0 0,-3-1-1 0 0,-42 77 1 0 0,-102 180-104 0 0,91-150 240 0 0,58-126 0 0 0,10-22 0 0 0,0 0 0 0 0,1-1 0 0 0,0 1 0 0 0,0 0 0 0 0,0 1 0 0 0,1-1 0 0 0,0 0 0 0 0,-1 1 0 0 0,1-1 0 0 0,1 0 0 0 0,-1 1 0 0 0,0 8 0 0 0,1-12 0 0 0,0-1 0 0 0,0 0 0 0 0,0 1 0 0 0,0-1 0 0 0,0 1 0 0 0,1-1 0 0 0,-1 1 0 0 0,0-1 0 0 0,0 0 0 0 0,0 1-1 0 0,0-1 1 0 0,0 1 0 0 0,1-1 0 0 0,-1 0 0 0 0,0 1 0 0 0,0-1 0 0 0,1 0 0 0 0,-1 1 0 0 0,0-1 0 0 0,1 0 0 0 0,-1 1 0 0 0,0-1 0 0 0,1 0 0 0 0,-1 0 0 0 0,0 1-1 0 0,1-1 1 0 0,-1 0 0 0 0,1 0 0 0 0,-1 0 0 0 0,0 0 0 0 0,1 1 0 0 0,-1-1 0 0 0,1 0 0 0 0,-1 0 0 0 0,1 0 0 0 0,-1 0 0 0 0,0 0 0 0 0,1 0 0 0 0,-1 0 0 0 0,1 0-1 0 0,-1 0 1 0 0,1 0 0 0 0,-1-1 0 0 0,0 1 0 0 0,1 0 0 0 0,-1 0 0 0 0,1 0 0 0 0,-1 0 0 0 0,0-1 0 0 0,1 1 0 0 0,-1 0 0 0 0,1 0 0 0 0,-1-1 0 0 0,1 1 0 0 0,2-3 3 0 0,0 1 0 0 0,0-1 0 0 0,0 1 0 0 0,0-1 0 0 0,3-3 0 0 0,12-19 109 0 0,-1-1 1 0 0,25-51-1 0 0,-14 24 3 0 0,38-81 157 0 0,1-3-16 0 0,-51 111-207 0 0,0 1-1 0 0,1 0 1 0 0,27-28-1 0 0,-13 18-24 0 0,-11 12 0 0 0,1 1-1 0 0,0 0 0 0 0,29-20 1 0 0,-46 39-18 0 0,0 1 0 0 0,0 0-1 0 0,1 0 1 0 0,-1 0 0 0 0,1 0 0 0 0,-1 1 0 0 0,1-1 0 0 0,9 0 0 0 0,16-6-6 0 0,-27 7 0 0 0,-1-1 0 0 0,1 1 0 0 0,-1-1 0 0 0,1 0 0 0 0,-1 0 0 0 0,0 0 0 0 0,0 0 0 0 0,0 0 0 0 0,0-1 0 0 0,0 1 0 0 0,0-1 0 0 0,0 1 0 0 0,-1-1 0 0 0,2-4 0 0 0,5-6 0 0 0,-8 13 0 0 0,0-1 0 0 0,1 1 0 0 0,-1 0 0 0 0,0-1 0 0 0,0 1 0 0 0,1 0 0 0 0,-1-1 0 0 0,0 1 0 0 0,0 0 0 0 0,1-1 0 0 0,-1 1 0 0 0,0 0 0 0 0,1 0 0 0 0,-1-1 0 0 0,0 1 0 0 0,1 0 0 0 0,-1 0 0 0 0,0 0 0 0 0,1-1 0 0 0,-1 1 0 0 0,1 0 0 0 0,-1 0 0 0 0,0 0 0 0 0,1 0 0 0 0,-1 0 0 0 0,1 0 0 0 0,-1 0 0 0 0,0 0 0 0 0,1 0 0 0 0,-1 0 0 0 0,1 0 0 0 0,-1 0 0 0 0,0 0 0 0 0,1 0 0 0 0,-1 0 0 0 0,1 1 0 0 0,-1-1 0 0 0,0 0 0 0 0,1 0 0 0 0,-1 0 0 0 0,0 0 0 0 0,1 1 0 0 0,-1-1 0 0 0,0 0 0 0 0,1 1 0 0 0,-1-1 0 0 0,0 0 0 0 0,1 1 0 0 0,1 3 0 0 0,1 1 0 0 0,-1-1 0 0 0,0 1 0 0 0,0-1 0 0 0,0 1 0 0 0,1 8 0 0 0,7 36-13 0 0,-4 2-54 0 0,-1 63 0 0 0,-7-85 38 0 0,-1 0-1 0 0,-1 0 0 0 0,-2-1 0 0 0,-9 30 0 0 0,11-43 17 0 0,3-9 12 0 0,-1 0 0 0 0,0 0 0 0 0,0 1 0 0 0,0-1-1 0 0,-1-1 1 0 0,0 1 0 0 0,0 0 0 0 0,-1-1 0 0 0,-4 7 0 0 0,1-2 1 0 0,0 0 0 0 0,1 1 0 0 0,0 0 0 0 0,1 0 0 0 0,0 0 0 0 0,-6 24 0 0 0,4-16 0 0 0,-11 26 0 0 0,16-39 0 0 0,-4 6 0 0 0,5-11 0 0 0,0-7 0 0 0,1 1 0 0 0,1 0 0 0 0,-1 0 0 0 0,1 0 0 0 0,1 0 0 0 0,-1 1 0 0 0,3-8 0 0 0,4-10 0 0 0,4-31-145 0 0,4-14-23 0 0,-13 59-125 0 0,0 0 0 0 0,1 0 0 0 0,0 0 0 0 0,0 1-1 0 0,1-1 1 0 0,6-7 0 0 0</inkml:trace>
</inkml:ink>
</file>

<file path=ppt/ink/ink3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08.777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159 499 9671 0 0,'-1'1'132'0'0,"0"0"0"0"0,0 1 0 0 0,-1-1-1 0 0,1 0 1 0 0,-1 0 0 0 0,1 1 0 0 0,-1-1 0 0 0,1 0-1 0 0,-1-1 1 0 0,0 1 0 0 0,0 0 0 0 0,1 0-1 0 0,-1-1 1 0 0,0 1 0 0 0,-3 0 0 0 0,-31 2 2065 0 0,22-2-1672 0 0,8-1-136 0 0,0 0 1 0 0,0 0-1 0 0,1-1 1 0 0,-1 0-1 0 0,0 0 1 0 0,0 0-1 0 0,0 0 1 0 0,-5-3 0 0 0,10 3-323 0 0,-1 1 1 0 0,1 0-1 0 0,0-1 1 0 0,0 1-1 0 0,0-1 1 0 0,0 0 0 0 0,0 1-1 0 0,0-1 1 0 0,0 0-1 0 0,0 0 1 0 0,0 0 0 0 0,0 0-1 0 0,0 0 1 0 0,0 1-1 0 0,0-2 1 0 0,1 1 0 0 0,-1 0-1 0 0,0 0 1 0 0,1 0-1 0 0,-1 0 1 0 0,1 0 0 0 0,-1 0-1 0 0,1-1 1 0 0,0 1-1 0 0,-1 0 1 0 0,1 0 0 0 0,0-1-1 0 0,0 1 1 0 0,0 0-1 0 0,0-1 1 0 0,0 1 0 0 0,0 0-1 0 0,0 0 1 0 0,1-1-1 0 0,-1 1 1 0 0,0 0 0 0 0,1 0-1 0 0,-1 0 1 0 0,1-1-1 0 0,-1 1 1 0 0,1 0 0 0 0,-1 0-1 0 0,2-1 1 0 0,2-4 40 0 0,1 0 0 0 0,0 1 0 0 0,0 0 0 0 0,1 0 0 0 0,-1 0 0 0 0,1 0 0 0 0,0 1 1 0 0,9-5-1 0 0,15-12 184 0 0,-11 7-264 0 0,0 1-1 0 0,27-14 1 0 0,12-7-31 0 0,38-31 3 0 0,151-95 0 0 0,-218 143 0 0 0,-10 7 0 0 0,18-14 0 0 0,-28 18 3 0 0,15-12-8 0 0,-23 17 7 0 0,-1 1-1 0 0,1-1 1 0 0,0 1 0 0 0,-1 0 0 0 0,1-1-1 0 0,0 1 1 0 0,-1 0 0 0 0,1 0-1 0 0,0-1 1 0 0,-1 1 0 0 0,1 0 0 0 0,0 0-1 0 0,0 0 1 0 0,-1 0 0 0 0,1 0 0 0 0,0 0-1 0 0,-1 0 1 0 0,1 0 0 0 0,0 0 0 0 0,0 0-1 0 0,-1 1 1 0 0,1-1 0 0 0,0 0 0 0 0,-1 0-1 0 0,1 1 1 0 0,0-1 0 0 0,-1 0 0 0 0,1 1-1 0 0,0-1 1 0 0,-1 1 0 0 0,2 0-1 0 0,-2 0 0 0 0,1 0 0 0 0,-1 0-1 0 0,1 0 1 0 0,-1 0 0 0 0,1 0-1 0 0,-1 1 1 0 0,0-1-1 0 0,0 0 1 0 0,0 0 0 0 0,1 0-1 0 0,-1 0 1 0 0,0 0 0 0 0,0 1-1 0 0,-1-1 1 0 0,1 0-1 0 0,0 0 1 0 0,-1 2 0 0 0,-6 22 4 0 0,4-19 5 0 0,-19 47 49 0 0,-3-1-1 0 0,-50 78 1 0 0,-170 232-59 0 0,208-314-44 0 0,3 3 0 0 0,1 1-1 0 0,3 1 1 0 0,-27 68 0 0 0,52-110 27 0 0,1 0 0 0 0,0 1 0 0 0,1 0 0 0 0,-3 19-1 0 0,6-30 16 0 0,0-1-1 0 0,0 1 0 0 0,0-1 0 0 0,0 1 0 0 0,0-1 0 0 0,0 1 0 0 0,0-1 0 0 0,1 1 0 0 0,-1-1 0 0 0,0 1 0 0 0,0-1 0 0 0,0 1 0 0 0,0-1 0 0 0,1 1 0 0 0,-1-1 0 0 0,0 1 0 0 0,0-1 0 0 0,1 1 0 0 0,-1-1 0 0 0,0 0 0 0 0,1 1 0 0 0,-1-1 0 0 0,0 0 0 0 0,1 1 0 0 0,-1-1 0 0 0,1 1 0 0 0,0-1-14 0 0,1 1 0 0 0,-1-1 0 0 0,0 1 0 0 0,1-1 0 0 0,-1 0-1 0 0,1 1 1 0 0,-1-1 0 0 0,1 0 0 0 0,1 0 0 0 0,3 0-49 0 0,-1-1 0 0 0,0 1 0 0 0,1-1 0 0 0,8-3 0 0 0,-8 1 46 0 0,0 0 0 0 0,-1 0 0 0 0,1 0 0 0 0,-1-1 0 0 0,0 0 0 0 0,0 0 0 0 0,4-5 0 0 0,-4 5 20 0 0,15-16 3 0 0,-2-1-1 0 0,0 0 0 0 0,16-26 0 0 0,16-20 125 0 0,308-353 716 0 0,-319 380-730 0 0,-18 20-13 0 0,-21 20-96 0 0,0-1-1 0 0,1 1 1 0 0,-1-1-1 0 0,1 1 1 0 0,-1-1-1 0 0,1 1 1 0 0,-1-1-1 0 0,1 1 1 0 0,-1 0-1 0 0,1-1 1 0 0,0 1 0 0 0,-1 0-1 0 0,1-1 1 0 0,-1 1-1 0 0,1 0 1 0 0,0 0-1 0 0,-1 0 1 0 0,1-1-1 0 0,0 1 1 0 0,-1 0-1 0 0,1 0 1 0 0,0 0-1 0 0,-1 0 1 0 0,1 0-1 0 0,0 0 1 0 0,0 1-1 0 0,0-1 4 0 0,0 1-1 0 0,0-1 0 0 0,-1 1 0 0 0,1 0 1 0 0,0-1-1 0 0,-1 1 0 0 0,1 0 0 0 0,-1 0 0 0 0,1-1 1 0 0,-1 1-1 0 0,1 0 0 0 0,-1 0 0 0 0,1 0 0 0 0,-1 0 1 0 0,0 0-1 0 0,1 1 0 0 0,0 3 18 0 0,0 0-1 0 0,0 0 1 0 0,-1 0 0 0 0,1 0-1 0 0,-1 1 1 0 0,-1 4 0 0 0,-5 25 57 0 0,-2-1-1 0 0,-16 44 1 0 0,-8 38-6 0 0,25-85-32 0 0,0 1-37 0 0,1 0-1 0 0,-2 56 1 0 0,8-88-6 0 0,0 1 0 0 0,0-1 0 0 0,0 1 0 0 0,0-1 0 0 0,0 1 0 0 0,0-1 0 0 0,0 1 0 0 0,0-1 0 0 0,0 1 0 0 0,0-1 0 0 0,0 1 0 0 0,0-1 0 0 0,1 1 0 0 0,-1-1 0 0 0,0 1 0 0 0,0-1 0 0 0,0 1 0 0 0,1-1 0 0 0,-1 0 0 0 0,0 1 0 0 0,1-1 0 0 0,-1 1 0 0 0,0-1 0 0 0,1 0 0 0 0,-1 1 0 0 0,1-1 0 0 0,-1 0 0 0 0,0 1 0 0 0,1-1 0 0 0,-1 0 0 0 0,1 0 0 0 0,0 1 0 0 0,0-1 0 0 0,1 0 0 0 0,-1 0 0 0 0,0 0 0 0 0,0-1 0 0 0,1 1 0 0 0,-1 0 0 0 0,0-1 0 0 0,0 1 0 0 0,1-1 0 0 0,-1 1 0 0 0,0-1 0 0 0,2 0 0 0 0,3-3 0 0 0,0 0 0 0 0,0-1 0 0 0,7-6 0 0 0,0-9 120 0 0,-4 5-1869 0 0</inkml:trace>
</inkml:ink>
</file>

<file path=ppt/ink/ink3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13.049"/>
    </inkml:context>
    <inkml:brush xml:id="br0">
      <inkml:brushProperty name="width" value="0.35" units="cm"/>
      <inkml:brushProperty name="height" value="0.35" units="cm"/>
      <inkml:brushProperty name="color" value="#00A0D7"/>
    </inkml:brush>
  </inkml:definitions>
  <inkml:trace contextRef="#ctx0" brushRef="#br0">225 468 11887 0 0,'-21'2'123'0'0,"8"-1"172"0"0,-1 0 0 0 0,0 1 1 0 0,-24 7-1 0 0,9-5 158 0 0,24-3-123 0 0,-1-1 0 0 0,1 1 0 0 0,-11 3-1 0 0,-3 4 507 0 0,14-6-406 0 0,-1 1 0 0 0,1-1-1 0 0,0 0 1 0 0,-1 0 0 0 0,0-1-1 0 0,-6 1 1 0 0,33-16 977 0 0,145-102 122 0 0,-130 89-1427 0 0,-2-2-1 0 0,55-59 0 0 0,118-108-37 0 0,-204 192-57 0 0,3-1 8 0 0,1-2 7 0 0,0 1 0 0 0,0 1 0 0 0,9-6 0 0 0,-15 10-22 0 0,0 0 1 0 0,0 1-1 0 0,0-1 0 0 0,0 0 1 0 0,0 1-1 0 0,0-1 1 0 0,0 1-1 0 0,1 0 1 0 0,-1-1-1 0 0,0 1 0 0 0,0 0 1 0 0,1-1-1 0 0,-1 1 1 0 0,0 0-1 0 0,0 0 1 0 0,1 0-1 0 0,-1 0 1 0 0,0 0-1 0 0,0 1 0 0 0,1-1 1 0 0,-1 0-1 0 0,0 1 1 0 0,0-1-1 0 0,0 0 1 0 0,0 1-1 0 0,1-1 0 0 0,-1 1 1 0 0,0 0-1 0 0,1 1 1 0 0,-1-1-7 0 0,0 0-1 0 0,0 1 1 0 0,0-1 0 0 0,0 1-1 0 0,0-1 1 0 0,-1 1 0 0 0,1 0-1 0 0,-1-1 1 0 0,1 1 0 0 0,-1 0 0 0 0,0-1-1 0 0,0 1 1 0 0,1 0 0 0 0,-1-1-1 0 0,0 1 1 0 0,-1 0 0 0 0,1 0-1 0 0,0-1 1 0 0,-1 3 0 0 0,-10 36-190 0 0,8-32 140 0 0,-27 69-72 0 0,-57 105-1 0 0,24-55 935 0 0,24-44-681 0 0,-42 132 1 0 0,78-204-137 0 0,-11 45-33 0 0,13-53 55 0 0,1 1 1 0 0,-1 0-1 0 0,1 0 1 0 0,0 0-1 0 0,0 0 1 0 0,0 0-1 0 0,0 0 1 0 0,1-1 0 0 0,0 1-1 0 0,0 0 1 0 0,2 6-1 0 0,-3-9-3 0 0,1-1 0 0 0,-1 1-1 0 0,1-1 1 0 0,0 1 0 0 0,-1 0 0 0 0,1-1-1 0 0,0 1 1 0 0,-1-1 0 0 0,1 1 0 0 0,0-1-1 0 0,0 0 1 0 0,0 1 0 0 0,-1-1-1 0 0,1 0 1 0 0,0 1 0 0 0,0-1 0 0 0,0 0-1 0 0,0 0 1 0 0,-1 0 0 0 0,1 0 0 0 0,0 0-1 0 0,0 0 1 0 0,0 0 0 0 0,0 0 0 0 0,0 0-1 0 0,0 0 1 0 0,-1 0 0 0 0,1-1-1 0 0,0 1 1 0 0,1-1 0 0 0,27-12 52 0 0,-14 3-32 0 0,0-1 1 0 0,0 0-1 0 0,-1-1 0 0 0,-1-1 0 0 0,0 0 1 0 0,14-20-1 0 0,61-96 294 0 0,-28 37-338 0 0,-25 42-116 0 0,29-57 0 0 0,-43 67 95 0 0,-1-1 8 0 0,41-60-1 0 0,-58 97 30 0 0,0 1 0 0 0,0-1 0 0 0,0 1 0 0 0,1-1 0 0 0,-1 1 0 0 0,7-4 0 0 0,-9 6 0 0 0,-1 1 0 0 0,1-1 0 0 0,0 1 0 0 0,-1 0 0 0 0,1-1 0 0 0,0 1 0 0 0,0 0 0 0 0,-1-1 0 0 0,1 1 0 0 0,0 0 0 0 0,0 0 0 0 0,0 0 0 0 0,-1 0 0 0 0,1 0 0 0 0,0 0 0 0 0,0 0 0 0 0,0 0 0 0 0,-1 0 0 0 0,1 0 0 0 0,0 0 0 0 0,0 0 0 0 0,0 0 0 0 0,-1 1 0 0 0,1-1 0 0 0,0 0 0 0 0,0 1 0 0 0,-1-1 0 0 0,1 1 0 0 0,0-1 0 0 0,-1 1 0 0 0,1-1 0 0 0,0 1 0 0 0,-1-1 0 0 0,1 1 0 0 0,-1-1 0 0 0,1 1 0 0 0,-1 0 0 0 0,1-1 0 0 0,-1 1 0 0 0,1 0 0 0 0,-1 0 0 0 0,0-1 0 0 0,1 1 0 0 0,-1 0 0 0 0,0 1 0 0 0,2 6 0 0 0,-1-1 0 0 0,0 1 0 0 0,0 0 0 0 0,-1-1 0 0 0,0 1 0 0 0,0 0 0 0 0,-1-1 0 0 0,0 1 0 0 0,-2 8 0 0 0,0 8 0 0 0,-13 89 0 0 0,-33 116 0 0 0,46-219 0 0 0,1 0 0 0 0,-15 71-20 0 0,15-70 14 0 0,1 1 1 0 0,0-1-1 0 0,1 0 1 0 0,0 1-1 0 0,2 11 1 0 0,-2-22 5 0 0,0-1-1 0 0,1 1 1 0 0,-1-1 0 0 0,0 1 0 0 0,0-1-1 0 0,0 1 1 0 0,0-1 0 0 0,0 1 0 0 0,0-1 0 0 0,1 0-1 0 0,-1 1 1 0 0,0-1 0 0 0,0 1 0 0 0,1-1-1 0 0,-1 1 1 0 0,0-1 0 0 0,1 0 0 0 0,-1 1-1 0 0,0-1 1 0 0,1 0 0 0 0,-1 1 0 0 0,1-1-1 0 0,-1 0 1 0 0,1 1 0 0 0,-1-1 0 0 0,0 0 0 0 0,1 0-1 0 0,-1 0 1 0 0,1 1 0 0 0,-1-1 0 0 0,1 0-1 0 0,-1 0 1 0 0,1 0 0 0 0,-1 0 0 0 0,1 0-1 0 0,-1 0 1 0 0,1 0 0 0 0,-1 0 0 0 0,1 0 0 0 0,-1 0-1 0 0,1 0 1 0 0,-1 0 0 0 0,1-1 0 0 0,-1 1-1 0 0,2 0 1 0 0,0-1-1 0 0,0 0 0 0 0,0 0 0 0 0,0 0-1 0 0,0-1 1 0 0,0 1 0 0 0,0 0 0 0 0,-1-1 0 0 0,4-2-1 0 0,9-14-9 0 0,-1-1-1 0 0,-1 0 1 0 0,19-40-1 0 0,-5 10 5 0 0,89-208 7 0 0,-76 163 0 0 0,-33 80-171 0 0,0-1 0 0 0,2 1 1 0 0,0 0-1 0 0,0 1 0 0 0,1 0 0 0 0,13-14 0 0 0</inkml:trace>
</inkml:ink>
</file>

<file path=ppt/ink/ink3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14.029"/>
    </inkml:context>
    <inkml:brush xml:id="br0">
      <inkml:brushProperty name="width" value="0.35" units="cm"/>
      <inkml:brushProperty name="height" value="0.35" units="cm"/>
      <inkml:brushProperty name="color" value="#00A0D7"/>
    </inkml:brush>
  </inkml:definitions>
  <inkml:trace contextRef="#ctx0" brushRef="#br0">11 739 11055 0 0,'-8'-1'2082'0'0,"8"-9"-866"0"0,-1 1-731 0 0,0 0 1 0 0,1 0-1 0 0,0 0 0 0 0,0 0 1 0 0,1 0-1 0 0,3-16 1 0 0,18-54 1149 0 0,-15 57-1330 0 0,0-1 243 0 0,13-24-1 0 0,2-4 34 0 0,-1-8-430 0 0,39-95-130 0 0,-45 120 143 0 0,1 1 0 0 0,31-45 0 0 0,-29 55-35 0 0,-14 18-200 0 0,0 1 0 0 0,0-1 1 0 0,-1 0-1 0 0,0 0 0 0 0,5-10 0 0 0,-8 15 67 0 0,0-1 0 0 0,0 1 0 0 0,1 0-1 0 0,-1-1 1 0 0,0 1 0 0 0,0 0 0 0 0,0 0-1 0 0,0-1 1 0 0,0 1 0 0 0,0 0 0 0 0,0 0 0 0 0,1-1-1 0 0,-1 1 1 0 0,0 0 0 0 0,0 0 0 0 0,0-1-1 0 0,1 1 1 0 0,-1 0 0 0 0,0 0 0 0 0,0 0 0 0 0,0-1-1 0 0,1 1 1 0 0,-1 0 0 0 0,0 0 0 0 0,1 0-1 0 0,-1 0 1 0 0,0 0 0 0 0,0 0 0 0 0,1 0 0 0 0,-1-1-1 0 0,6 8 40 0 0,4 19 162 0 0,-10-24-191 0 0,5 19 74 0 0,0 1 1 0 0,-2 0-1 0 0,0 0 1 0 0,-1 41-1 0 0,-15 91-121 0 0,-37 132-644 0 0,28-172 710 0 0,3-20-25 0 0,6-33 0 0 0,-8 91 0 0 0,21-144 32 0 0,0 1-1 0 0,0 0 0 0 0,1 0 1 0 0,0-1-1 0 0,3 16 0 0 0,-3-23-19 0 0,-1-1 0 0 0,0 0-1 0 0,0 0 1 0 0,0 1 0 0 0,0-1 0 0 0,0 0-1 0 0,0 0 1 0 0,0 1 0 0 0,0-1 0 0 0,0 0-1 0 0,0 0 1 0 0,1 0 0 0 0,-1 1 0 0 0,0-1-1 0 0,0 0 1 0 0,0 0 0 0 0,0 0 0 0 0,1 0-1 0 0,-1 1 1 0 0,0-1 0 0 0,0 0 0 0 0,0 0-1 0 0,1 0 1 0 0,-1 0 0 0 0,0 0 0 0 0,0 0-1 0 0,1 0 1 0 0,-1 0 0 0 0,0 1 0 0 0,0-1-1 0 0,0 0 1 0 0,1 0 0 0 0,-1 0 0 0 0,0 0-1 0 0,0 0 1 0 0,1 0 0 0 0,-1 0 0 0 0,0-1-1 0 0,0 1 1 0 0,1 0 0 0 0,-1 0 0 0 0,0 0-1 0 0,13-9 255 0 0,8-17-121 0 0,-2-6 2 0 0,21-48 0 0 0,3-6-101 0 0,70-121 90 0 0,-101 186-71 0 0,14-20 0 0 0,-23 36-63 0 0,6-17 46 0 0,-7 13 3 0 0,-2 9-48 0 0,0-1 0 0 0,1 1 1 0 0,-1 0-1 0 0,0-1 0 0 0,0 1 1 0 0,0 0-1 0 0,0-1 0 0 0,0 1 1 0 0,1 0-1 0 0,-1 0 0 0 0,0-1 1 0 0,0 1-1 0 0,1 0 0 0 0,-1 0 1 0 0,0-1-1 0 0,0 1 0 0 0,1 0 1 0 0,-1 0-1 0 0,0 0 0 0 0,1-1 1 0 0,-1 1-1 0 0,0 0 0 0 0,1 0 1 0 0,-1 0-1 0 0,0 0 0 0 0,1 0 1 0 0,-1 0-1 0 0,0 0 0 0 0,1 0 1 0 0,-1 0-1 0 0,0 0 0 0 0,1 0 1 0 0,-1 0-1 0 0,0 0 0 0 0,1 0 1 0 0,-1 0-1 0 0,0 0 0 0 0,1 0 1 0 0,-1 0-1 0 0,0 0 0 0 0,1 1 1 0 0,-1-1-1 0 0,0 0 0 0 0,0 0 1 0 0,1 0-1 0 0,-1 1 0 0 0,0-1 1 0 0,0 0-1 0 0,1 0 0 0 0,-1 1 1 0 0,0-1-1 0 0,0 0 0 0 0,1 1 1 0 0,0 0-1 0 0,1 1-1 0 0,-1-1 1 0 0,0 1 0 0 0,1 0 0 0 0,-1 0 0 0 0,0-1 0 0 0,0 1-1 0 0,1 3 1 0 0,3 20-3 0 0,-4-12 0 0 0,2 7 0 0 0,-1-1 0 0 0,-2 22 0 0 0,6 38 0 0 0,-6-73 3 0 0,0 8 5 0 0,0 1 1 0 0,0-1-1 0 0,2 0 1 0 0,0 0-1 0 0,5 20 0 0 0,-7-34-7 0 0,0 1-1 0 0,0-1 0 0 0,0 0 0 0 0,0 1 1 0 0,0-1-1 0 0,1 1 0 0 0,-1-1 0 0 0,0 0 1 0 0,0 0-1 0 0,0 1 0 0 0,0-1 0 0 0,1 0 1 0 0,-1 1-1 0 0,0-1 0 0 0,0 0 0 0 0,1 1 0 0 0,-1-1 1 0 0,0 0-1 0 0,0 0 0 0 0,1 0 0 0 0,-1 1 1 0 0,0-1-1 0 0,1 0 0 0 0,-1 0 0 0 0,0 0 1 0 0,1 0-1 0 0,-1 1 0 0 0,0-1 0 0 0,1 0 0 0 0,-1 0 1 0 0,0 0-1 0 0,1 0 0 0 0,-1 0 0 0 0,1 0 1 0 0,-1 0-1 0 0,0 0 0 0 0,1 0 0 0 0,-1 0 1 0 0,0 0-1 0 0,1 0 0 0 0,-1-1 0 0 0,0 1 0 0 0,1 0 1 0 0,-1 0-1 0 0,0 0 0 0 0,1 0 0 0 0,-1-1 1 0 0,0 1-1 0 0,1 0 0 0 0,1-2 0 0 0,-1 1 0 0 0,1-1 0 0 0,-1 1 0 0 0,1-1-1 0 0,-1 0 1 0 0,0 0 0 0 0,2-3 0 0 0,4-9 0 0 0,-1-1 0 0 0,-1 0 0 0 0,6-24 0 0 0,-2 3 0 0 0,65-218 64 0 0,-54 193-1645 0 0</inkml:trace>
</inkml:ink>
</file>

<file path=ppt/ink/ink3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18.897"/>
    </inkml:context>
    <inkml:brush xml:id="br0">
      <inkml:brushProperty name="width" value="0.35" units="cm"/>
      <inkml:brushProperty name="height" value="0.35" units="cm"/>
      <inkml:brushProperty name="color" value="#5B2D90"/>
    </inkml:brush>
  </inkml:definitions>
  <inkml:trace contextRef="#ctx0" brushRef="#br0">79 563 10591 0 0,'-1'0'27'0'0,"0"0"-1"0"0,1 0 1 0 0,-1 0-1 0 0,1 0 1 0 0,-1 0-1 0 0,0 0 1 0 0,1 0-1 0 0,-1 0 0 0 0,0 0 1 0 0,1 0-1 0 0,-1 0 1 0 0,0 0-1 0 0,1-1 1 0 0,-1 1-1 0 0,1 0 1 0 0,-1 0-1 0 0,0-1 1 0 0,1 1-1 0 0,-1 0 1 0 0,1-1-1 0 0,-1 1 0 0 0,1-1 1 0 0,-1 1-1 0 0,1-1 1 0 0,-1 1-1 0 0,1-1 1 0 0,0 1-1 0 0,-1-1 1 0 0,1 1-1 0 0,0-1 1 0 0,-1 1-1 0 0,1-1 0 0 0,0 0 1 0 0,0 1-1 0 0,0-1 1 0 0,-1 1-1 0 0,1-1 1 0 0,0 0-1 0 0,0 1 1 0 0,0-1-1 0 0,0 0 1 0 0,0 0-1 0 0,-1-2-40 0 0,0 7 110 0 0,0-4-92 0 0,1 1-1 0 0,0-1 0 0 0,0 0 0 0 0,-1 0 1 0 0,1 1-1 0 0,0-1 0 0 0,0 0 0 0 0,-1 0 1 0 0,1 1-1 0 0,0-1 0 0 0,-1 0 1 0 0,1 0-1 0 0,0 0 0 0 0,-1 0 0 0 0,1 0 1 0 0,0 0-1 0 0,-1 1 0 0 0,1-1 0 0 0,0 0 1 0 0,-1 0-1 0 0,1 0 0 0 0,-1 0 1 0 0,1 0-1 0 0,0 0 0 0 0,-1 0 0 0 0,1-1 1 0 0,0 1-1 0 0,-1 0 0 0 0,1 0 0 0 0,0 0 1 0 0,-1 0-1 0 0,1 0 0 0 0,0 0 1 0 0,-1-1-1 0 0,1 1 0 0 0,0 0 0 0 0,-1-1 1 0 0,-13-6 213 0 0,14 7-207 0 0,-2-2 133 0 0,-1 1 0 0 0,1-1 0 0 0,0 0 0 0 0,0 0 0 0 0,0 1-1 0 0,0-1 1 0 0,1-1 0 0 0,-1 1 0 0 0,0 0 0 0 0,1 0 0 0 0,-1-1 0 0 0,1 1-1 0 0,0-1 1 0 0,0 1 0 0 0,0-1 0 0 0,0 1 0 0 0,1-1 0 0 0,-1 0 0 0 0,1 1-1 0 0,-1-1 1 0 0,1 0 0 0 0,0 1 0 0 0,0-1 0 0 0,0 0 0 0 0,0 0 0 0 0,1 1-1 0 0,-1-1 1 0 0,1 0 0 0 0,-1 1 0 0 0,2-4 0 0 0,3-7 246 0 0,1 0 1 0 0,0 0 0 0 0,0 0 0 0 0,12-17-1 0 0,-11 19-218 0 0,10-19 454 0 0,-13 22-520 0 0,0 0 0 0 0,0 1-1 0 0,1-1 1 0 0,0 1 0 0 0,0 0-1 0 0,1 0 1 0 0,10-9 0 0 0,121-86 179 0 0,-72 56-263 0 0,-47 32 13 0 0,79-52-249 0 0,-85 58 201 0 0,0 1 1 0 0,1 1-1 0 0,0 1 1 0 0,0-1-1 0 0,0 2 1 0 0,15-4-1 0 0,-26 8 23 0 0,0 0 0 0 0,0-1 0 0 0,0 1 0 0 0,-1 0 0 0 0,1 0 0 0 0,0 0 0 0 0,0 0 0 0 0,0 0 0 0 0,0 0 0 0 0,-1 1 0 0 0,1-1 0 0 0,0 0 0 0 0,0 1 0 0 0,-1 0 0 0 0,1-1 0 0 0,0 1 0 0 0,-1 0 0 0 0,2 1 0 0 0,-1-1-1 0 0,-1 0 0 0 0,0 0 0 0 0,0 1-1 0 0,0-1 1 0 0,0 0 0 0 0,-1 1 0 0 0,1-1 0 0 0,0 0-1 0 0,-1 1 1 0 0,1-1 0 0 0,0 1 0 0 0,-1-1 0 0 0,0 1-1 0 0,1 0 1 0 0,-1-1 0 0 0,0 3 0 0 0,0 4 31 0 0,0-1 1 0 0,-1 1-1 0 0,0 0 1 0 0,0-1-1 0 0,-1 1 1 0 0,-5 13-1 0 0,-71 159 428 0 0,36-90-398 0 0,-26 60 6 0 0,68-149-73 0 0,0 0-1 0 0,0 0 1 0 0,0-1 0 0 0,0 1 0 0 0,-1 0 0 0 0,1 0 0 0 0,0-1-1 0 0,-1 1 1 0 0,1 0 0 0 0,-1-1 0 0 0,1 1 0 0 0,-1-1 0 0 0,1 1-1 0 0,-1 0 1 0 0,1-1 0 0 0,-1 1 0 0 0,1-1 0 0 0,-1 1 0 0 0,0-1-1 0 0,1 0 1 0 0,-1 1 0 0 0,0-1 0 0 0,0 1 0 0 0,1-1 0 0 0,-1 0-1 0 0,0 0 1 0 0,0 0 0 0 0,1 1 0 0 0,-1-1 0 0 0,0 0 0 0 0,0 0-1 0 0,1 0 1 0 0,-1 0 0 0 0,-1 0 0 0 0,2 0-1 0 0,-1 0-1 0 0,1 0 1 0 0,-1 0 0 0 0,1 0 0 0 0,0 0-1 0 0,-1 0 1 0 0,1 0 0 0 0,0 0 0 0 0,-1 1 0 0 0,1-1-1 0 0,0 0 1 0 0,-1 0 0 0 0,1 0 0 0 0,0 1-1 0 0,-1-1 1 0 0,1 0 0 0 0,0 0 0 0 0,0 1-1 0 0,-1-1 1 0 0,1 0 0 0 0,0 1 0 0 0,0-1 0 0 0,0 0-1 0 0,-1 1 1 0 0,1-1 0 0 0,0 0 0 0 0,0 1-1 0 0,0 0 1 0 0,-2 12-50 0 0,1-9 28 0 0,-1 13-22 0 0,1 1 0 0 0,0 0 0 0 0,1 0 0 0 0,1 0 0 0 0,1 0 0 0 0,4 18 0 0 0,-5-30 62 0 0,1 1 1 0 0,0-1-1 0 0,0 0 1 0 0,1 0 0 0 0,6 12-1 0 0,-8-17-16 0 0,0 0 0 0 0,0 1 0 0 0,0-1 0 0 0,0 0 0 0 0,0 1 0 0 0,0-1 0 0 0,0 0 0 0 0,0 0 0 0 0,1 0 0 0 0,-1 0 0 0 0,0 0 0 0 0,1 0 0 0 0,-1 0 0 0 0,1-1 0 0 0,-1 1 0 0 0,1 0 0 0 0,0-1 0 0 0,-1 1 0 0 0,1-1 0 0 0,-1 0 0 0 0,1 1-1 0 0,0-1 1 0 0,-1 0 0 0 0,1 0 0 0 0,0 0 0 0 0,-1 0 0 0 0,1-1 0 0 0,0 1 0 0 0,2-1 0 0 0,2-2-2 0 0,0 0 0 0 0,0 0 0 0 0,-1-1 0 0 0,1 0 0 0 0,-1 0 0 0 0,1 0 0 0 0,-1-1 0 0 0,0 0 0 0 0,-1 0 0 0 0,7-9 0 0 0,-1 3 0 0 0,0-2 4 0 0,0 0 0 0 0,-1-1 0 0 0,0 0 0 0 0,-1-1 0 0 0,7-17 1 0 0,22-73 39 0 0,-33 91-46 0 0,-1 4 9 0 0,1-1 0 0 0,0 1 1 0 0,6-11-1 0 0,-8 17-5 0 0,0 1 1 0 0,0 0-1 0 0,1 0 0 0 0,0 0 0 0 0,-1 0 1 0 0,1 0-1 0 0,0 0 0 0 0,0 1 1 0 0,1 0-1 0 0,6-4 0 0 0,-1 0 15 0 0,-1 0 0 0 0,0-1 0 0 0,0 1 0 0 0,0-2 0 0 0,-1 1-1 0 0,0-1 1 0 0,0 0 0 0 0,7-11 0 0 0,20-23 29 0 0,19-17-96 0 0,25-25-38 0 0,-70 74 85 0 0,-7 8 6 0 0,0 1-1 0 0,0-1 1 0 0,1 1 0 0 0,-1-1-1 0 0,0 1 1 0 0,1 0-1 0 0,-1 0 1 0 0,3-2 0 0 0,-3 2 4 0 0,-1 1 1 0 0,1 0-1 0 0,0 0 1 0 0,-1 0-1 0 0,1 0 1 0 0,-1 1-1 0 0,1-1 1 0 0,-1 0 0 0 0,1 0-1 0 0,-1 0 1 0 0,1 0-1 0 0,-1 0 1 0 0,1 1-1 0 0,-1-1 1 0 0,1 0-1 0 0,-1 1 1 0 0,1-1-1 0 0,-1 0 1 0 0,1 1-1 0 0,-1-1 1 0 0,1 0-1 0 0,-1 1 1 0 0,0-1 0 0 0,1 1-1 0 0,-1-1 1 0 0,0 1-1 0 0,1-1 1 0 0,-1 1-1 0 0,0-1 1 0 0,0 1-1 0 0,1-1 1 0 0,-1 1-1 0 0,0-1 1 0 0,0 2 0 0 0,4 8 44 0 0,0 1 0 0 0,-1 0 0 0 0,0 0 0 0 0,-1 0 0 0 0,0 0 0 0 0,0 0 1 0 0,-1 18-1 0 0,-2 15-290 0 0,-2-1 1 0 0,-10 55 0 0 0,9-33 167 0 0,1-30 422 0 0,6-33-231 0 0,7 10-107 0 0,-10-12-15 0 0,0 1 0 0 0,1-1 0 0 0,-1 0 0 0 0,1 1-1 0 0,-1-1 1 0 0,1 0 0 0 0,-1 0 0 0 0,1 0 0 0 0,-1 1 0 0 0,1-1 0 0 0,-1 0 0 0 0,1 0 0 0 0,-1 0 0 0 0,1 0-1 0 0,-1 0 1 0 0,1 0 0 0 0,-1 0 0 0 0,1 0 0 0 0,0 0 0 0 0,-1 0 0 0 0,1 0 0 0 0,-1 0 0 0 0,1 0 0 0 0,-1 0 0 0 0,1 0-1 0 0,-1-1 1 0 0,1 1 0 0 0,0 0 0 0 0,2-4 0 0 0,1 1 0 0 0,-1 0-1 0 0,0-1 1 0 0,1 1 0 0 0,-2-1 0 0 0,1 0-1 0 0,0 0 1 0 0,-1 0 0 0 0,0 0-1 0 0,0 0 1 0 0,2-7 0 0 0,5-8-33 0 0,-1 3-95 0 0,10-17-382 0 0,-1 0 1 0 0,15-47 0 0 0,-22 46-215 0 0</inkml:trace>
</inkml:ink>
</file>

<file path=ppt/ink/ink3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19.438"/>
    </inkml:context>
    <inkml:brush xml:id="br0">
      <inkml:brushProperty name="width" value="0.35" units="cm"/>
      <inkml:brushProperty name="height" value="0.35" units="cm"/>
      <inkml:brushProperty name="color" value="#5B2D90"/>
    </inkml:brush>
  </inkml:definitions>
  <inkml:trace contextRef="#ctx0" brushRef="#br0">546 293 1375 0 0,'33'-59'11719'0'0,"-95"39"-7170"0"0,-48 4-1846 0 0,46 8-2162 0 0,38 3-461 0 0,0-1 0 0 0,0-1 0 0 0,0-1 0 0 0,-28-14 0 0 0,-86-52 52 0 0,129 68-88 0 0,7 5 15 0 0,1-1 1 0 0,0 0-1 0 0,0 1 0 0 0,0-1 0 0 0,0 0 0 0 0,1 0 1 0 0,-1-1-1 0 0,0 1 0 0 0,-2-4 0 0 0,4 4-48 0 0,1 1 0 0 0,0-1 0 0 0,-1 0 0 0 0,1 1 0 0 0,0-1 0 0 0,0 0 0 0 0,0 0 0 0 0,0 1 0 0 0,1-1 0 0 0,-1 0 0 0 0,0 1 0 0 0,1-3 0 0 0,-1 3-9 0 0,0 1 0 0 0,0-1 0 0 0,1 0-1 0 0,-1 1 1 0 0,0-1 0 0 0,0 0 0 0 0,0 1 0 0 0,0-1 0 0 0,1 1 0 0 0,-1-1 0 0 0,0 0 0 0 0,1 1-1 0 0,-1-1 1 0 0,0 1 0 0 0,1-1 0 0 0,-1 1 0 0 0,1-1 0 0 0,-1 1 0 0 0,0-1 0 0 0,1 1 0 0 0,-1 0 0 0 0,1-1-1 0 0,0 1 1 0 0,-1 0 0 0 0,1-1 0 0 0,8 2-70 0 0,-9-1 63 0 0,0 0 0 0 0,0-1 0 0 0,0 1 0 0 0,0 0 0 0 0,1 0-1 0 0,-1 0 1 0 0,0 0 0 0 0,0 0 0 0 0,0 0 0 0 0,0 0 0 0 0,0 0 0 0 0,1 0 0 0 0,-1 0 0 0 0,0 0 0 0 0,0 0 0 0 0,0 0 0 0 0,0 0 0 0 0,1 0 0 0 0,-1 0-1 0 0,0 0 1 0 0,0 0 0 0 0,0 0 0 0 0,0 0 0 0 0,0 0 0 0 0,0 1 0 0 0,1-1 0 0 0,-1 0 0 0 0,0 0 0 0 0,0 0 0 0 0,0 0 0 0 0,0 0 0 0 0,0 0-1 0 0,0 0 1 0 0,0 0 0 0 0,1 1 0 0 0,-1-1 0 0 0,0 0 0 0 0,0 0 0 0 0,0 0 0 0 0,0 0 0 0 0,0 0 0 0 0,0 0 0 0 0,0 1 0 0 0,0-1 0 0 0,0 0 0 0 0,0 0-1 0 0</inkml:trace>
</inkml:ink>
</file>

<file path=ppt/ink/ink3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2:20.395"/>
    </inkml:context>
    <inkml:brush xml:id="br0">
      <inkml:brushProperty name="width" value="0.35" units="cm"/>
      <inkml:brushProperty name="height" value="0.35" units="cm"/>
      <inkml:brushProperty name="color" value="#5B2D90"/>
    </inkml:brush>
  </inkml:definitions>
  <inkml:trace contextRef="#ctx0" brushRef="#br0">83 261 1375 0 0,'-49'-14'13567'0'0,"71"-78"-11204"0"0,-18 82-2061 0 0,0 0 0 0 0,1 0 1 0 0,10-17-1 0 0,7-13-123 0 0,-16 26-175 0 0,-5 11 2 0 0,0-1 1 0 0,0 1 0 0 0,0 0 0 0 0,1 0-1 0 0,-1 0 1 0 0,1 0 0 0 0,0 0 0 0 0,0 0-1 0 0,0 1 1 0 0,0-1 0 0 0,0 1 0 0 0,1-1-1 0 0,4-2 1 0 0,-7 5-6 0 0,0-1 0 0 0,0 1-1 0 0,0 0 1 0 0,0 0 0 0 0,0 0 0 0 0,1 0-1 0 0,-1 0 1 0 0,0 0 0 0 0,0 0 0 0 0,0 0-1 0 0,0 0 1 0 0,0 0 0 0 0,1 0-1 0 0,-1 0 1 0 0,0 0 0 0 0,0 0 0 0 0,0 0-1 0 0,0 0 1 0 0,1 1 0 0 0,-1-1 0 0 0,0 0-1 0 0,0 0 1 0 0,0 0 0 0 0,0 0-1 0 0,0 0 1 0 0,0 0 0 0 0,1 0 0 0 0,-1 0-1 0 0,0 0 1 0 0,0 1 0 0 0,0-1 0 0 0,0 0-1 0 0,0 0 1 0 0,0 0 0 0 0,0 0 0 0 0,0 0-1 0 0,0 1 1 0 0,5 9 34 0 0,-1 13 57 0 0,-3-3-57 0 0,-1 1-1 0 0,0-1 1 0 0,-2 0 0 0 0,-5 25-1 0 0,-24 79 231 0 0,-1-2-130 0 0,21-62-135 0 0,-33 102 0 0 0,37-138 217 0 0,1 0 0 0 0,2 0 0 0 0,0 0 0 0 0,-1 33-1 0 0,4-43-177 0 0,1 52 640 0 0,0-66-675 0 0,0 0 1 0 0,0 0 0 0 0,0 0 0 0 0,0 0 0 0 0,0 0 0 0 0,0 0 0 0 0,0 0 0 0 0,0 0 0 0 0,0 0 0 0 0,0 0 0 0 0,0 1 0 0 0,1-1 0 0 0,-1 0 0 0 0,0 0 0 0 0,0 0 0 0 0,0 0 0 0 0,0 0 0 0 0,0 0 0 0 0,0 0 0 0 0,0 0 0 0 0,0 0 0 0 0,0 0 0 0 0,0 0 0 0 0,0 0-1 0 0,1 0 1 0 0,-1 0 0 0 0,0 0 0 0 0,0 0 0 0 0,0 0 0 0 0,0 0 0 0 0,0 0 0 0 0,0-1 0 0 0,0 1 0 0 0,0 0 0 0 0,0 0 0 0 0,0 0 0 0 0,0 0 0 0 0,1 0 0 0 0,-1 0 0 0 0,0 0 0 0 0,0 0 0 0 0,0 0 0 0 0,0 0 0 0 0,0 0 0 0 0,0 0 0 0 0,0 0 0 0 0,0 0 0 0 0,0 0-1 0 0,0-1 1 0 0,0 1 0 0 0,0 0 0 0 0,0 0 0 0 0,0 0 0 0 0,0 0 0 0 0,0 0 0 0 0,0 0 0 0 0,0 0 0 0 0,0 0 0 0 0,0 0 0 0 0,0 0 0 0 0,0-1 0 0 0,0 1 0 0 0,4-5 64 0 0,-2-3-4 0 0,-1 6-1 0 0,7-11-10 0 0,0 0-49 0 0,12-21 38 0 0,15-37-1 0 0,-26 50-42 0 0,1 0 1 0 0,1 1-1 0 0,0 0 0 0 0,17-21 1 0 0,-21 31-67 0 0,-1 0 1 0 0,10-21 0 0 0,-14 25 41 0 0,1 0-1 0 0,0 0 1 0 0,0 0-1 0 0,1 0 1 0 0,-1 1-1 0 0,1 0 1 0 0,1-1-1 0 0,7-7 1 0 0,-9 12 22 0 0,-1 0 1 0 0,0 0-1 0 0,0 1 1 0 0,1-1 0 0 0,-1 0-1 0 0,1 1 1 0 0,-1-1 0 0 0,1 1-1 0 0,-1 0 1 0 0,0 0 0 0 0,1 0-1 0 0,-1 0 1 0 0,1 1 0 0 0,-1-1-1 0 0,1 0 1 0 0,-1 1 0 0 0,4 1-1 0 0,10 1 1 0 0,-12-3 11 0 0,1 1-1 0 0,0-1 1 0 0,0 1-1 0 0,0 0 1 0 0,0 1-1 0 0,-1-1 1 0 0,1 1-1 0 0,0 0 1 0 0,-1 0-1 0 0,0 0 1 0 0,1 1-1 0 0,-1-1 1 0 0,0 1-1 0 0,0 0 0 0 0,0 0 1 0 0,-1 1-1 0 0,1-1 1 0 0,-1 1-1 0 0,0 0 1 0 0,0 0-1 0 0,0 0 1 0 0,0 0-1 0 0,-1 0 1 0 0,0 1-1 0 0,2 4 1 0 0,6 15-72 0 0,-2 1 0 0 0,0 0 0 0 0,5 34 0 0 0,-3-13 55 0 0,20 120 599 0 0,-30-165-590 0 0,28 107 220 0 0,-28-108-223 0 0,0 1-1 0 0,0-1 1 0 0,0 0-1 0 0,0 0 1 0 0,0 0 0 0 0,1 1-1 0 0,-1-1 1 0 0,0 0-1 0 0,0 0 1 0 0,0 0-1 0 0,0 0 1 0 0,0 1-1 0 0,0-1 1 0 0,1 0-1 0 0,-1 0 1 0 0,0 0 0 0 0,0 0-1 0 0,0 0 1 0 0,1 0-1 0 0,-1 1 1 0 0,0-1-1 0 0,0 0 1 0 0,0 0-1 0 0,1 0 1 0 0,-1 0 0 0 0,0 0-1 0 0,0 0 1 0 0,0 0-1 0 0,1 0 1 0 0,-1 0-1 0 0,0 0 1 0 0,0 0-1 0 0,0 0 1 0 0,1 0 0 0 0,-1 0-1 0 0,0 0 1 0 0,0 0-1 0 0,1 0 1 0 0,-1 0-1 0 0,0 0 1 0 0,0-1-1 0 0,0 1 1 0 0,1 0 0 0 0,-1 0-1 0 0,0 0 1 0 0,0 0-1 0 0,0 0 1 0 0,0 0-1 0 0,1-1 1 0 0,-1 1-1 0 0,0 0 1 0 0,0 0 0 0 0,0 0-1 0 0,0-1 1 0 0,0 1-1 0 0,0 0 1 0 0,0 0-1 0 0,0 0 1 0 0,1-1-1 0 0,2-5-4 0 0,0 0-1 0 0,-1 0 1 0 0,1 0-1 0 0,-1-1 1 0 0,2-9-1 0 0,-1 2 38 0 0,10-35-405 0 0,33-110 1029 0 0,-8 57-7147 0 0</inkml:trace>
</inkml:ink>
</file>

<file path=ppt/ink/ink3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29.333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400 360 1839 0 0,'-12'-3'164'0'0,"0"-1"0"0"0,0-1 0 0 0,1 0-1 0 0,-15-8 1 0 0,-20-9 381 0 0,21 12-20 0 0,0-2-1 0 0,0 0 1 0 0,1-2-1 0 0,1 0 1 0 0,-23-19-1 0 0,35 24-172 0 0,1 0-1 0 0,0 0 1 0 0,0-1 0 0 0,1-1-1 0 0,1 1 1 0 0,-1-2 0 0 0,2 1 0 0 0,-1-1-1 0 0,2 0 1 0 0,0-1 0 0 0,0 1-1 0 0,-4-15 1 0 0,10 26-269 0 0,-1-1 0 0 0,1 0 1 0 0,-1 0-1 0 0,1 0 0 0 0,-1 0 0 0 0,1 0 1 0 0,0 0-1 0 0,0 0 0 0 0,0 1 0 0 0,0-1 0 0 0,0 0 1 0 0,1 0-1 0 0,-1 0 0 0 0,1 0 0 0 0,-1 0 0 0 0,1 0 1 0 0,-1 1-1 0 0,1-1 0 0 0,0 0 0 0 0,0 0 1 0 0,0 1-1 0 0,2-4 0 0 0,-1 4-2 0 0,0 0 0 0 0,-1-1 0 0 0,1 1 0 0 0,0 0 0 0 0,0 0-1 0 0,0 1 1 0 0,0-1 0 0 0,0 0 0 0 0,0 1 0 0 0,0-1 0 0 0,0 1 0 0 0,0-1 0 0 0,1 1 0 0 0,-1 0 0 0 0,0 0 0 0 0,0 0 0 0 0,0 0 0 0 0,0 1-1 0 0,0-1 1 0 0,3 1 0 0 0,9 3 266 0 0,0 0-1 0 0,-1 1 0 0 0,0 1 1 0 0,14 8-1 0 0,-6-4-42 0 0,19 12 303 0 0,-1 2-1 0 0,-1 2 1 0 0,47 42-1 0 0,-40-32-212 0 0,124 94 828 0 0,-113-91-727 0 0,72 38-1 0 0,283 132 687 0 0,-347-176-1087 0 0,-15-9-3 0 0,-2 2 1 0 0,71 51-1 0 0,70 83 68 0 0,-82-68-43 0 0,109 87 70 0 0,14-10-39 0 0,-164-125-129 0 0,47 30 55 0 0,-87-60-58 0 0,0 0 0 0 0,46 16 0 0 0,-40-19-9 0 0,186 59 116 0 0,-12-6-34 0 0,-159-47-69 0 0,-1 3-1 0 0,60 35 1 0 0,134 114 38 0 0,-131-88-50 0 0,-40-39-27 0 0,-65-40 14 0 0,-1-1-8 0 0,0 1 0 0 0,0-1 0 0 0,0 0 0 0 0,0 1-1 0 0,0-1 1 0 0,0 0 0 0 0,1 0 0 0 0,-1 0 0 0 0,0-1 0 0 0,1 1 0 0 0,-1 0 0 0 0,1-1 0 0 0,-1 0 0 0 0,1 0-1 0 0,-1 1 1 0 0,0-1 0 0 0,5-1 0 0 0,4-2-51 0 0,-10 2 53 0 0,1 1 1 0 0,0-1-1 0 0,0 1 0 0 0,0-1 0 0 0,0 1 0 0 0,0 0 1 0 0,0 0-1 0 0,0-1 0 0 0,0 1 0 0 0,0 1 0 0 0,0-1 0 0 0,0 0 1 0 0,0 0-1 0 0,0 1 0 0 0,0-1 0 0 0,0 1 0 0 0,-1 0 1 0 0,4 1-1 0 0,7 6 42 0 0,0 0 0 0 0,0 1 0 0 0,19 20 1 0 0,10 8 97 0 0,-28-27-82 0 0,2 2-42 0 0,17 10 0 0 0,-27-19-25 0 0,-1 0 1 0 0,0-1-1 0 0,1 0 0 0 0,0 0 1 0 0,-1-1-1 0 0,1 1 1 0 0,0-1-1 0 0,0 0 1 0 0,6 1-1 0 0,8-3-69 0 0,-16 1 74 0 0,0-1-1 0 0,0 1 1 0 0,1 0-1 0 0,-1 0 1 0 0,0 1-1 0 0,0-1 1 0 0,0 0-1 0 0,0 1 1 0 0,0 0-1 0 0,0 0 0 0 0,0 0 1 0 0,0 0-1 0 0,3 2 1 0 0,6 4-44 0 0,0 2 1 0 0,14 13-1 0 0,-14-11 0 0 0,-1-2 0 0 0,21 14 0 0 0,56 22-901 0 0,-49-31-5146 0 0,-14-8-777 0 0</inkml:trace>
</inkml:ink>
</file>

<file path=ppt/ink/ink3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30.270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242 2696 8287 0 0,'-37'10'634'0'0,"21"-13"-404"0"0,-90 13 2225 0 0,103-10-2298 0 0,0 1 0 0 0,0-1 0 0 0,0 1 0 0 0,0-1 0 0 0,0 1 0 0 0,0 0 0 0 0,0 1 0 0 0,1-1 0 0 0,-1 0 0 0 0,0 1 0 0 0,1-1 0 0 0,-1 1 0 0 0,1 0 0 0 0,0 0 0 0 0,0 0 0 0 0,-3 2 0 0 0,1 2 246 0 0,0 0 1 0 0,0 0-1 0 0,1 1 0 0 0,0-1 0 0 0,-4 11 0 0 0,-2 4 1868 0 0,8-25-1890 0 0,1-10-32 0 0,2 8-209 0 0,-1-1 0 0 0,1 1 0 0 0,1 0 1 0 0,-1-1-1 0 0,1 1 0 0 0,0 0 0 0 0,0 1 0 0 0,0-1 0 0 0,1 0 0 0 0,0 1 0 0 0,0 0 0 0 0,8-7 0 0 0,6-5 305 0 0,41-30-1 0 0,-44 37-339 0 0,250-176 737 0 0,68-62-625 0 0,-172 124-163 0 0,-16-2 49 0 0,-12-10 114 0 0,-89 89-142 0 0,440-420 858 0 0,-109 138-296 0 0,-274 255-403 0 0,-26 23-1 0 0,392-337 447 0 0,-334 284-344 0 0,-117 92-295 0 0,-1-1-1 0 0,0 0 1 0 0,-1-2-1 0 0,14-17 1 0 0,43-67 115 0 0,-14 18-8 0 0,-53 75-145 0 0,1 1 0 0 0,-1 0 1 0 0,1 0-1 0 0,6-6 0 0 0,-10 10-3 0 0,1 0 0 0 0,-1 0 0 0 0,0 1 0 0 0,1-1 0 0 0,-1 0-1 0 0,1 0 1 0 0,0 1 0 0 0,-1-1 0 0 0,1 1 0 0 0,-1 0 0 0 0,1-1 0 0 0,0 1-1 0 0,-1 0 1 0 0,1 0 0 0 0,0 0 0 0 0,-1 0 0 0 0,1 0 0 0 0,0 0-1 0 0,-1 0 1 0 0,4 2 0 0 0,6 2 0 0 0,-8-3 0 0 0,-1 0 0 0 0,1 0 0 0 0,-1-1 0 0 0,1 1 0 0 0,-1-1 0 0 0,1 1 0 0 0,2-1 0 0 0,-4 0 0 0 0,0 0 0 0 0,0 0 0 0 0,1 0 0 0 0,-1-1 0 0 0,0 1 0 0 0,-1 0 0 0 0,1-1 0 0 0,0 1 0 0 0,0-1 0 0 0,0 1 0 0 0,0-1 0 0 0,0 1 0 0 0,0-1 0 0 0,0 0 0 0 0,-1 1 0 0 0,1-1 0 0 0,0 0 0 0 0,-1 0 0 0 0,1 0 0 0 0,0 1 0 0 0,-1-1 0 0 0,1-2 0 0 0,3-7-1 0 0,7-16 0 0 0,-6 21 5 0 0,-5 5-4 0 0,0 0 0 0 0,1 0 1 0 0,-1 0-1 0 0,0 0 0 0 0,0 0 0 0 0,1 0 1 0 0,-1 0-1 0 0,0 0 0 0 0,0 0 0 0 0,0 0 1 0 0,1 0-1 0 0,-1 0 0 0 0,0 1 1 0 0,0-1-1 0 0,0 0 0 0 0,0 0 0 0 0,1 0 1 0 0,-1 0-1 0 0,0 1 0 0 0,0-1 0 0 0,0 0 1 0 0,0 0-1 0 0,0 0 0 0 0,1 1 1 0 0,-1-1-1 0 0,0 0 0 0 0,0 0 0 0 0,0 0 1 0 0,0 1-1 0 0,0-1 0 0 0,0 0 0 0 0,0 1 1 0 0,1 0 5 0 0,-1 1 1 0 0,1 0 0 0 0,-1 0-1 0 0,1 0 1 0 0,-1 0-1 0 0,0 0 1 0 0,0 0-1 0 0,0 0 1 0 0,0 0 0 0 0,0 0-1 0 0,0 0 1 0 0,-1 3-1 0 0,-12 25-356 0 0,10-23 131 0 0,-10 22-420 0 0</inkml:trace>
</inkml:ink>
</file>

<file path=ppt/ink/ink3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30.997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102 78 9215 0 0,'-13'-5'281'0'0,"0"0"-126"0"0,1 0 1 0 0,0-1-1 0 0,0 0 0 0 0,-15-12 1 0 0,26 16 101 0 0,-1 0 0 0 0,1 0 0 0 0,0 0 1 0 0,0 0-1 0 0,0 0 0 0 0,0-1 1 0 0,0 1-1 0 0,0-5 0 0 0,-1-1 1383 0 0,5 13 53 0 0,-3-3-1510 0 0,1-1 1 0 0,1 1-1 0 0,-1-1 1 0 0,0 1-1 0 0,0-1 1 0 0,0 1-1 0 0,1-1 1 0 0,-1 0-1 0 0,1 0 1 0 0,-1 0 0 0 0,1 0-1 0 0,2 2 1 0 0,10 7 524 0 0,6 11 121 0 0,-1 2 1 0 0,30 45-1 0 0,24 57 63 0 0,-46-75-483 0 0,28 56-198 0 0,-4 2 0 0 0,-6 3-1 0 0,54 197 1 0 0,47 193 1381 0 0,-42-148-1104 0 0,88 292 109 0 0,-173-577-561 0 0,77 251 97 0 0,-65-232-82 0 0,65 130 1 0 0,-84-194-546 0 0,52 92 1576 0 0,-25-63-2753 0 0,-29-39-565 0 0,2-2 1 0 0,12 11-1 0 0</inkml:trace>
</inkml:ink>
</file>

<file path=ppt/ink/ink3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31.958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218 586 5527 0 0,'-27'-9'576'0'0,"18"7"-568"0"0,-3-6 790 0 0,4 2-241 0 0,-74-32 2030 0 0,16 9 1501 0 0,65 28-3964 0 0,-1-1 0 0 0,1 1 0 0 0,0 0 0 0 0,0 0 0 0 0,0-1 0 0 0,1 1 0 0 0,-1-1 0 0 0,0 1 0 0 0,0-1 0 0 0,1 1 0 0 0,-1-1 0 0 0,1 1 0 0 0,-1-1 0 0 0,1 1 0 0 0,0-1 0 0 0,0 0 0 0 0,0 1 0 0 0,0-3 0 0 0,-1 2-30 0 0,1 1 0 0 0,0-1-1 0 0,0 1 1 0 0,0-1 0 0 0,0 0 0 0 0,0 1-1 0 0,0-1 1 0 0,1 1 0 0 0,-1-1 0 0 0,0 0 0 0 0,1 1-1 0 0,-1-1 1 0 0,1 1 0 0 0,0-1 0 0 0,-1 1-1 0 0,2-3 1 0 0,1 5-5 0 0,-1-1 0 0 0,0 0-1 0 0,0 0 1 0 0,0 1 0 0 0,1 0-1 0 0,-1-1 1 0 0,0 1 0 0 0,0 0-1 0 0,0 0 1 0 0,3 2 0 0 0,3 0 143 0 0,1 0-43 0 0,1-1-1 0 0,-1-1 0 0 0,0 0 1 0 0,0 0-1 0 0,1-1 0 0 0,-1 0 1 0 0,17-3-1 0 0,16 1 164 0 0,-10 2-93 0 0,0-2 1 0 0,0-1-1 0 0,48-11 0 0 0,121-39 446 0 0,69-17-334 0 0,-13 24-35 0 0,358-17 0 0 0,194 36 256 0 0,-533 40-392 0 0,-33-1 22 0 0,0-18 29 0 0,227-61 58 0 0,-268 32-27 0 0,-56 8-26 0 0,78-11 0 0 0,18 18 144 0 0,380 16 0 0 0,-581 6-352 0 0,-1 2 0 0 0,1 2 0 0 0,68 19 0 0 0,-95-21-147 0 0,-1 1 1 0 0,24 12-1 0 0,-33-15 70 0 0,-1 0 0 0 0,1 0 1 0 0,-1 0-1 0 0,0 1 0 0 0,1 0 0 0 0,-1-1 0 0 0,-1 1 1 0 0,1 0-1 0 0,0 1 0 0 0,-1-1 0 0 0,1 0 0 0 0,-1 1 1 0 0,0-1-1 0 0,3 8 0 0 0,-4-8-53 0 0,5 8-809 0 0,-3-8 136 0 0</inkml:trace>
</inkml:ink>
</file>

<file path=ppt/ink/ink3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32.653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400 2543 6447 0 0,'-8'0'114'0'0,"4"-1"-74"0"0,0 1-1 0 0,1 0 1 0 0,-1 0 0 0 0,0 1 0 0 0,1-1-1 0 0,-1 1 1 0 0,0-1 0 0 0,1 1-1 0 0,-1 1 1 0 0,1-1 0 0 0,-1 0-1 0 0,1 1 1 0 0,-4 1 0 0 0,0 2-45 0 0,5-3-11 0 0,0 0 0 0 0,-1-1-1 0 0,1 1 1 0 0,0-1-1 0 0,-1 0 1 0 0,1 1-1 0 0,-1-1 1 0 0,1 0 0 0 0,-1-1-1 0 0,0 1 1 0 0,1 0-1 0 0,-1-1 1 0 0,0 0-1 0 0,-3 1 1 0 0,4-1-31 0 0,1 0-1 0 0,-1 1 1 0 0,0-1 0 0 0,0 1 0 0 0,0-1-1 0 0,0 1 1 0 0,0 0 0 0 0,1-1-1 0 0,-1 1 1 0 0,0 0 0 0 0,1 0-1 0 0,-3 2 1 0 0,-18 17-195 0 0,13-12 227 0 0,-81 78 1300 0 0,-18 15 1226 0 0,107-101-2452 0 0,1 1-1 0 0,-1 0 1 0 0,0 0-1 0 0,1-1 1 0 0,-1 1-1 0 0,0 0 1 0 0,0-1-1 0 0,1 1 1 0 0,-1-1-1 0 0,0 1 0 0 0,0-1 1 0 0,0 0-1 0 0,0 1 1 0 0,0-1-1 0 0,0 0 1 0 0,1 1-1 0 0,-1-1 1 0 0,0 0-1 0 0,0 0 1 0 0,0 0-1 0 0,0 0 1 0 0,0 0-1 0 0,0 0 1 0 0,0 0-1 0 0,0 0 1 0 0,0 0-1 0 0,0-1 1 0 0,0 1-1 0 0,0 0 1 0 0,0-1-1 0 0,-1 0 1 0 0,-1 0 150 0 0,3 1-192 0 0,0 0-1 0 0,0 0 1 0 0,0 0-1 0 0,0 0 1 0 0,0 0-1 0 0,0 0 1 0 0,-1 0-1 0 0,1 0 1 0 0,0 0-1 0 0,0 0 0 0 0,0 0 1 0 0,0 0-1 0 0,0 0 1 0 0,-1 0-1 0 0,1 0 1 0 0,0 0-1 0 0,0 0 1 0 0,0 0-1 0 0,0 0 1 0 0,0 0-1 0 0,0 1 1 0 0,-1-1-1 0 0,1 0 0 0 0,0 0 1 0 0,0 0-1 0 0,0 0 1 0 0,0 0-1 0 0,0 0 1 0 0,0 0-1 0 0,0 0 1 0 0,0 0-1 0 0,0 1 1 0 0,-1-1-1 0 0,1 0 1 0 0,0 0-1 0 0,0 0 1 0 0,0 0-1 0 0,0 0 0 0 0,0 0 1 0 0,0 1-1 0 0,0-1 1 0 0,0 0-1 0 0,0 0 1 0 0,0 0-1 0 0,0 0 1 0 0,0 0-1 0 0,0 0 1 0 0,0 1-1 0 0,0-1 1 0 0,0 0-1 0 0,0 0 1 0 0,0 0-1 0 0,0 0 0 0 0,0 0 1 0 0,0 1-1 0 0,0-1 1 0 0,0 0-1 0 0,1 0 1 0 0,-1 0-1 0 0,0 0 1 0 0,0 0-1 0 0,0 0 1 0 0,1 7 405 0 0,0 0 0 0 0,0 0 1 0 0,5 10-1 0 0,-6-15-335 0 0,1 0 1 0 0,-1-1-1 0 0,1 1 0 0 0,0-1 0 0 0,-1 1 0 0 0,1-1 1 0 0,0 1-1 0 0,0-1 0 0 0,0 0 0 0 0,0 0 0 0 0,0 1 0 0 0,0-1 1 0 0,1 0-1 0 0,-1 0 0 0 0,0 0 0 0 0,0 0 0 0 0,1 0 1 0 0,-1 0-1 0 0,1-1 0 0 0,-1 1 0 0 0,1 0 0 0 0,-1-1 1 0 0,1 1-1 0 0,1 0 0 0 0,2-1 44 0 0,0-1 0 0 0,0 1 0 0 0,0-1 0 0 0,0 0-1 0 0,0 0 1 0 0,0 0 0 0 0,0 0 0 0 0,0-1 0 0 0,5-3 0 0 0,43-25 655 0 0,-39 21-564 0 0,17-10 406 0 0,-1-2 0 0 0,-1-1-1 0 0,-1-1 1 0 0,35-38 0 0 0,5-19 22 0 0,311-442 272 0 0,-43-27-418 0 0,-114 200-185 0 0,-40 69 3 0 0,39-112 122 0 0,-116 200-212 0 0,-60 115-2 0 0,99-126 0 0 0,-120 177-130 0 0,-23 25-96 0 0,0 0 1 0 0,1 0-1 0 0,-1 0 0 0 0,0 1 0 0 0,1-1 1 0 0,-1 0-1 0 0,0 1 0 0 0,1-1 0 0 0,1 0 1 0 0,-2 1-5 0 0,-1 0 1 0 0,1 0-1 0 0,-1 0 1 0 0,1 0 0 0 0,-1 0-1 0 0,1 0 1 0 0,-1 0-1 0 0,0 0 1 0 0,1 0-1 0 0,-1 0 1 0 0,1 1 0 0 0,-1-1-1 0 0,1 0 1 0 0,-1 0-1 0 0,0 0 1 0 0,1 1 0 0 0,-1-1-1 0 0,1 0 1 0 0,-1 0-1 0 0,0 1 1 0 0,1-1-1 0 0,-1 0 1 0 0,0 1 0 0 0,0-1-1 0 0,1 0 1 0 0,-1 1-1 0 0,0-1 1 0 0,0 1 0 0 0,1 0-1 0 0,1 4-4 0 0,0 0 0 0 0,0 0 0 0 0,-1 1 0 0 0,0-1 1 0 0,0 0-1 0 0,0 1 0 0 0,0-1 0 0 0,-1 7 0 0 0,-4 49-83 0 0,1-21 8 0 0,0 17-1568 0 0,-2 1-4011 0 0,-5 15-2396 0 0</inkml:trace>
</inkml:ink>
</file>

<file path=ppt/ink/ink3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33.870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18 30 7831 0 0,'-4'-3'275'0'0,"3"3"-246"0"0,0-1 0 0 0,0 0-1 0 0,0 1 1 0 0,0-1 0 0 0,1 0-1 0 0,-1 0 1 0 0,0 0 0 0 0,0 0-1 0 0,1 0 1 0 0,-1 0 0 0 0,0 0-1 0 0,1 0 1 0 0,-1 0 0 0 0,1 0 0 0 0,-1 0-1 0 0,1 0 1 0 0,0-1 0 0 0,-1 1-1 0 0,1 0 1 0 0,0 0 0 0 0,0 0-1 0 0,0-1 1 0 0,0 1 0 0 0,0-2-1 0 0,0 7 613 0 0,0-1-1 0 0,0 0 0 0 0,1 1 1 0 0,0-1-1 0 0,-1 0 0 0 0,3 6 1 0 0,-1-5-384 0 0,0 1 1 0 0,1-1-1 0 0,-1 0 1 0 0,1 0-1 0 0,0 0 1 0 0,0 0-1 0 0,0-1 1 0 0,6 6-1 0 0,7 7 254 0 0,-1 1 0 0 0,-1 1 0 0 0,13 21 0 0 0,14 17 421 0 0,-1-10 86 0 0,84 77-1 0 0,60 25 796 0 0,-39-56-931 0 0,-73-49-724 0 0,-46-28-54 0 0,0-2 0 0 0,30 12 0 0 0,31 15-29 0 0,-14 2-197 0 0,87 45 6 0 0,107 29 680 0 0,-41-5-13 0 0,84 37-146 0 0,-258-126-368 0 0,216 96 153 0 0,138 51 2 0 0,-233-118-138 0 0,-71-23 84 0 0,43 15 9 0 0,74 21-125 0 0,338 142 578 0 0,-545-201-581 0 0,27 10 11 0 0,197 88 133 0 0,-174-70-142 0 0,77 38 65 0 0,-100-53-30 0 0,71 21 0 0 0,-86-32-26 0 0,-1 1 0 0 0,34 16 0 0 0,-42-17-14 0 0,-1 2 0 0 0,-1-1 0 0 0,0 2 1 0 0,22 20-1 0 0,0 6 21 0 0,12 12 8 0 0,-40-42-36 0 0,0 0-1 0 0,0 0 1 0 0,0-1-1 0 0,1-1 1 0 0,10 6-1 0 0,-5-6 6 0 0,-1 0 0 0 0,1-1 1 0 0,0 0-1 0 0,1-1 0 0 0,22 1 0 0 0,17 2 30 0 0,1 7 58 0 0,93 35 1 0 0,-69-20-33 0 0,97 34-55 0 0,55 16-18 0 0,-160-52 138 0 0,-1 3 0 0 0,69 39 0 0 0,122 83-529 0 0,57 63 1035 0 0,-272-177-1589 0 0,-3 1-1 0 0,40 47 1 0 0</inkml:trace>
</inkml:ink>
</file>

<file path=ppt/ink/ink3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35.149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20 1077 9671 0 0,'-3'-5'442'0'0,"-7"-10"255"0"0,7 0 2147 0 0,2 10-2561 0 0,0 0 0 0 0,0-1 0 0 0,1 1 0 0 0,0 0 0 0 0,0-1 0 0 0,0 1 0 0 0,1 0 0 0 0,0-1 0 0 0,0 1 0 0 0,0 0 0 0 0,1 0 0 0 0,-1-1 0 0 0,1 1 0 0 0,0 0 0 0 0,1 1 0 0 0,-1-1 0 0 0,1 0 0 0 0,0 1 0 0 0,0 0 0 0 0,6-7 0 0 0,-2 5-156 0 0,-1 0 1 0 0,1 0 0 0 0,1 1-1 0 0,-1 0 1 0 0,1 0 0 0 0,0 1-1 0 0,0-1 1 0 0,0 2 0 0 0,1-1-1 0 0,-1 1 1 0 0,13-2 0 0 0,17-2 383 0 0,75-3 1 0 0,-54 6-285 0 0,487-61 666 0 0,-430 42-653 0 0,142-48-1 0 0,-92 13-75 0 0,139-45 312 0 0,80-8 28 0 0,31 23 1 0 0,-205 47-250 0 0,-139 30-170 0 0,-62 10-68 0 0,-1 1-1 0 0,1 0 0 0 0,-1 1 0 0 0,1 0 1 0 0,16 4-1 0 0,7 5 38 0 0,-25-7-36 0 0,1 0-1 0 0,-1 0 1 0 0,0-1 0 0 0,1-1 0 0 0,0 1 0 0 0,-1-1 0 0 0,1 0 0 0 0,0-1 0 0 0,0 0 0 0 0,14-2-1 0 0,-1-4 56 0 0,36-15 0 0 0,9-3 29 0 0,75-13-79 0 0,-131 34-23 0 0,0-1 1 0 0,1 0 1 0 0,0 1-1 0 0,1 0 0 0 0,-1 1 1 0 0,0 0-1 0 0,1 1 0 0 0,-1 1 1 0 0,18 1-1 0 0,13 7 23 0 0,-34-5-20 0 0,1-1 0 0 0,0 0 0 0 0,0 0 0 0 0,-1-1 0 0 0,1 0 0 0 0,0-1 0 0 0,0 0 0 0 0,14-3 0 0 0,-7-2 4 0 0,1 0 1 0 0,30-16-1 0 0,13-4 38 0 0,-22 13 18 0 0,1 3 1 0 0,76-9-1 0 0,-91 16-32 0 0,0 2 0 0 0,0 1 0 0 0,1 0 0 0 0,-1 2 0 0 0,0 1 0 0 0,-1 1 0 0 0,44 15 0 0 0,-43-12 36 0 0,43 8 1 0 0,-55-15-46 0 0,1 1 1 0 0,0-2 0 0 0,0 0 0 0 0,24-3 0 0 0,-9-1-13 0 0,0 0-1 0 0,1 2 1 0 0,-1 1 0 0 0,0 2-1 0 0,49 6 1 0 0,-16 8-11 0 0,-40-9 0 0 0,1 0 0 0 0,0-2 0 0 0,37 3 0 0 0,-22-8 0 0 0,0-1 0 0 0,49-10 0 0 0,-2 0 0 0 0,-15 3-2 0 0,-25 3 9 0 0,80-1-1 0 0,-117 8 1 0 0,1 0 1 0 0,0 0-1 0 0,-1 1 1 0 0,1 1-1 0 0,7 3 1 0 0,-10-4-7 0 0,-1 0-1 0 0,1 0 1 0 0,-1 0 0 0 0,1-1-1 0 0,0 1 1 0 0,-1-1-1 0 0,1-1 1 0 0,0 1 0 0 0,0-1-1 0 0,0 0 1 0 0,0-1-1 0 0,7 0 1 0 0,25-13-2 0 0,-27 10 12 0 0,0 0 0 0 0,-1 0 0 0 0,1 1 0 0 0,14-2-1 0 0,-14 3-8 0 0,1-1-1 0 0,-1-1 0 0 0,0 0 0 0 0,0 0 1 0 0,0-1-1 0 0,-1-1 0 0 0,12-7 0 0 0,0 1 0 0 0,-13 6-1 0 0,-1 0 0 0 0,0 0 0 0 0,0-1 0 0 0,0-1 0 0 0,9-10 0 0 0,-8 8 0 0 0,-6 8 0 0 0,0-1 0 0 0,0 0 1 0 0,0 1-1 0 0,0-1 0 0 0,1 1 0 0 0,-1 0 0 0 0,1 0 1 0 0,-1 1-1 0 0,1-1 0 0 0,6-1 0 0 0,1 0-8 0 0,0 1 0 0 0,16-1-1 0 0,5 0-85 0 0,-9 0-11 0 0,0 1 1 0 0,1 1 0 0 0,-1 2-1 0 0,0 0 1 0 0,1 1 0 0 0,-1 1-1 0 0,32 10 1 0 0,-49-11 65 0 0,0-1-1 0 0,-1 1 1 0 0,1-1-1 0 0,0 0 1 0 0,0 0 0 0 0,0 0-1 0 0,0-1 1 0 0,0 0-1 0 0,0 0 1 0 0,0-1-1 0 0,0 0 1 0 0,-1 0 0 0 0,8-2-1 0 0,-4 0-29 0 0,-5 1 18 0 0,0 1 0 0 0,0 0 0 0 0,-1 0 0 0 0,1 0 0 0 0,7-1 0 0 0,-10 2 36 0 0,1 0-1 0 0,-1 1 1 0 0,0-1 0 0 0,0 0-1 0 0,1 0 1 0 0,-1 1-1 0 0,0-1 1 0 0,0 0 0 0 0,1 1-1 0 0,-1 0 1 0 0,0-1 0 0 0,0 1-1 0 0,0 0 1 0 0,0-1-1 0 0,0 1 1 0 0,0 0 0 0 0,0 0-1 0 0,0 0 1 0 0,0 0 0 0 0,0 0-1 0 0,1 2 1 0 0,5 9-156 0 0,10 22-1 0 0,-11-20-97 0 0,15 23-1 0 0,-10-19-79 0 0</inkml:trace>
</inkml:ink>
</file>

<file path=ppt/ink/ink3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40.837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57 0 5527 0 0,'-2'0'195'0'0,"0"0"-1"0"0,-1 0 0 0 0,1 0 1 0 0,0 0-1 0 0,0 1 0 0 0,-1-1 1 0 0,1 1-1 0 0,0-1 0 0 0,0 1 1 0 0,0 0-1 0 0,0 0 0 0 0,0 0 1 0 0,0 0-1 0 0,0 0 0 0 0,0 0 0 0 0,0 1 1 0 0,0-1-1 0 0,0 1 0 0 0,1-1 1 0 0,-1 1-1 0 0,1 0 0 0 0,-1-1 1 0 0,1 1-1 0 0,0 0 0 0 0,0 0 1 0 0,-1 0-1 0 0,1 0 0 0 0,1 0 1 0 0,-1 0-1 0 0,0 0 0 0 0,0 0 1 0 0,1 1-1 0 0,-1-1 0 0 0,1 0 1 0 0,0 4-1 0 0,-1 3 241 0 0,1 0 1 0 0,0 0-1 0 0,1-1 1 0 0,0 1 0 0 0,1 0-1 0 0,0 0 1 0 0,5 15-1 0 0,77 172 3474 0 0,15-6-2348 0 0,8 17-655 0 0,28 102 30 0 0,-69-114-641 0 0,-43-125-246 0 0,250 875 343 0 0,-157-543-119 0 0,-106-368-242 0 0,83 242 305 0 0,-15-49-104 0 0,-35-94-219 0 0,59 196 38 0 0,-20-29-51 0 0,-47-198 0 0 0,-8 6 0 0 0,-24-96-7 0 0,-1-2-102 0 0,0 0 0 0 0,0-1 0 0 0,1 1 0 0 0,1-1 0 0 0,0 0 0 0 0,6 12-1 0 0,-9-19-46 0 0,-1-2 109 0 0,0 0-1 0 0,0 0 0 0 0,1 0 1 0 0,-1 1-1 0 0,0-1 0 0 0,0 0 1 0 0,0 0-1 0 0,0 0 0 0 0,0 1 1 0 0,0-1-1 0 0,1 0 0 0 0,-1 0 1 0 0,0 0-1 0 0,0 1 0 0 0,0-1 1 0 0,0 0-1 0 0,1 0 0 0 0,-1 0 1 0 0,0 0-1 0 0,0 0 0 0 0,0 0 1 0 0,1 0-1 0 0,-1 1 0 0 0,0-1 1 0 0,0 0-1 0 0,0 0 0 0 0,1 0 1 0 0,-1 0-1 0 0,0 0 0 0 0,0 0 1 0 0,1 0-1 0 0,-1 0 0 0 0,0 0 1 0 0,0 0-1 0 0,0 0 0 0 0,1 0 1 0 0,-1 0-1 0 0,0 0 0 0 0,0-1 1 0 0,1 1-1 0 0,-1 0 0 0 0,0 0 1 0 0,0 0-1 0 0,0 0 0 0 0,1 0 1 0 0,-1 0-1 0 0,0 0 0 0 0,0-1 1 0 0,0 1-1 0 0,0 0 0 0 0,1 0 1 0 0,-1 0-1 0 0,0-1 0 0 0,0 1 1 0 0,0 0-1 0 0,0 0 0 0 0</inkml:trace>
</inkml:ink>
</file>

<file path=ppt/ink/ink3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41.517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153 1558 5527 0 0,'-1'1'24'0'0,"0"-1"0"0"0,-1 1-1 0 0,1 0 1 0 0,0 0 0 0 0,0-1-1 0 0,0 1 1 0 0,0 0 0 0 0,0 0-1 0 0,0 0 1 0 0,0 0 0 0 0,0 1-1 0 0,0-1 1 0 0,1 0 0 0 0,-1 0-1 0 0,0 0 1 0 0,1 1 0 0 0,-1-1-1 0 0,1 0 1 0 0,-1 1 0 0 0,1-1-1 0 0,0 0 1 0 0,-1 1 0 0 0,1 1-1 0 0,-1 4-7 0 0,-2-2 88 0 0,0-8 185 0 0,3 3-260 0 0,0-1 1 0 0,0 1 0 0 0,0 0-1 0 0,0 0 1 0 0,0 0 0 0 0,0-1-1 0 0,-1 1 1 0 0,1 0 0 0 0,0 0-1 0 0,0 0 1 0 0,0 0 0 0 0,0-1-1 0 0,0 1 1 0 0,-1 0-1 0 0,1 0 1 0 0,0 0 0 0 0,0 0-1 0 0,0 0 1 0 0,-1 0 0 0 0,1-1-1 0 0,0 1 1 0 0,0 0 0 0 0,0 0-1 0 0,-1 0 1 0 0,1 0 0 0 0,0 0-1 0 0,0 0 1 0 0,-1 0-1 0 0,1 0 1 0 0,0 0 0 0 0,0 0-1 0 0,-1 0 1 0 0,-4 4 270 0 0,-1 0 0 0 0,1 1 1 0 0,0 0-1 0 0,0-1 0 0 0,0 2 0 0 0,-7 10 0 0 0,1-3 290 0 0,5-5-277 0 0,-4 3 279 0 0,1 0 1 0 0,0 1-1 0 0,1 0 0 0 0,-8 16 1 0 0,15-26-452 0 0,-1 1 0 0 0,1 0 0 0 0,0 0 0 0 0,0 0 0 0 0,0 0 0 0 0,1 0 0 0 0,-1 0 0 0 0,1 0 0 0 0,-1 0 0 0 0,1 0 0 0 0,0 0 0 0 0,0 0 0 0 0,0 0 0 0 0,1 0 0 0 0,-1 0 0 0 0,1 0 0 0 0,0 0 0 0 0,-1 0 0 0 0,1 0 0 0 0,1 0 0 0 0,-1 0 0 0 0,0-1 0 0 0,1 1 0 0 0,-1 0 0 0 0,1-1 0 0 0,3 4 0 0 0,1 0 111 0 0,1-1-1 0 0,0 0 0 0 0,0 0 0 0 0,0 0 1 0 0,0-1-1 0 0,1-1 0 0 0,13 6 0 0 0,11 5 202 0 0,-30-13-435 0 0,5 3 83 0 0,0 0 0 0 0,1 0 1 0 0,-1-1-1 0 0,1 0 0 0 0,0-1 0 0 0,0 1 1 0 0,0-1-1 0 0,0-1 0 0 0,0 0 1 0 0,1 0-1 0 0,10-1 0 0 0,4-3 94 0 0,1-2 1 0 0,-1-1-1 0 0,36-14 0 0 0,8-3 144 0 0,-53 19-259 0 0,39-10 136 0 0,0-2 0 0 0,89-42 0 0 0,-52 4-116 0 0,109-84 0 0 0,-173 119-87 0 0,52-42 85 0 0,86-85-1 0 0,-154 135-89 0 0,18-17 32 0 0,1 1 0 0 0,55-38 0 0 0,-41 38-1 0 0,-14 10 6 0 0,48-39-1 0 0,85-102 80 0 0,-59 54-23 0 0,0 8 91 0 0,5 4 0 0 0,3 5 0 0 0,240-141 0 0 0,-286 194-67 0 0,2 3 0 0 0,134-42 0 0 0,94-27 35 0 0,-283 95-160 0 0,0-1 0 0 0,20-13 0 0 0,4-2 0 0 0,-32 19 0 0 0,1-1 0 0 0,-1 0 0 0 0,0 0 0 0 0,0 0 0 0 0,0 0 0 0 0,0-1 0 0 0,-1 0 0 0 0,7-8 0 0 0,-10 12-9 0 0,1-1 1 0 0,-1 1-1 0 0,0-1 0 0 0,1 1 1 0 0,-1-1-1 0 0,1 1 0 0 0,0-1 0 0 0,-1 1 1 0 0,1 0-1 0 0,-1-1 0 0 0,1 1 0 0 0,-1 0 1 0 0,1-1-1 0 0,0 1 0 0 0,-1 0 1 0 0,1 0-1 0 0,0 0 0 0 0,-1-1 0 0 0,1 1 1 0 0,0 0-1 0 0,-1 0 0 0 0,1 0 1 0 0,0 0-1 0 0,-1 0 0 0 0,2 1 0 0 0,6 1-260 0 0</inkml:trace>
</inkml:ink>
</file>

<file path=ppt/ink/ink3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42.457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165 86 6911 0 0,'-33'-13'1722'0'0,"0"-1"-1"0"0,-56-34 0 0 0,80 41-562 0 0,9 7-1137 0 0,0 0 0 0 0,0 0-1 0 0,0 0 1 0 0,0-1 0 0 0,0 1 0 0 0,0 0 0 0 0,0 0 0 0 0,0 0 0 0 0,0 0 0 0 0,0 0 0 0 0,0 0 0 0 0,0 0 0 0 0,0 0 0 0 0,0 0 0 0 0,0-1 0 0 0,0 1 0 0 0,0 0 0 0 0,0 0 0 0 0,0 0-1 0 0,0 0 1 0 0,0 0 0 0 0,0 0 0 0 0,0 0 0 0 0,0 0 0 0 0,0 0 0 0 0,0 0 0 0 0,0-1 0 0 0,0 1 0 0 0,1 0 0 0 0,-1 0 0 0 0,0 0 0 0 0,0 0 0 0 0,0 0 0 0 0,0 0 0 0 0,0 0 0 0 0,0 0-1 0 0,0 0 1 0 0,0 0 0 0 0,0 0 0 0 0,0 0 0 0 0,1 0 0 0 0,-1 0 0 0 0,0 0 0 0 0,0 0 0 0 0,0 0 0 0 0,0 0 0 0 0,0 0 0 0 0,0 0 0 0 0,0 0 0 0 0,2 0 130 0 0,1 0 1 0 0,-1 0-1 0 0,0 0 1 0 0,0 0 0 0 0,0 1-1 0 0,0-1 1 0 0,4 2-1 0 0,133 59 2175 0 0,-87-36-1831 0 0,94 47 626 0 0,57 26 113 0 0,24-7-116 0 0,318 82 1 0 0,-210-100-701 0 0,5-18-36 0 0,-322-52-364 0 0,340 66 346 0 0,1 15-18 0 0,-346-81-339 0 0,212 58 159 0 0,150 32 82 0 0,-188-58-142 0 0,69 12 41 0 0,1-15-27 0 0,-237-31-103 0 0,207 12 130 0 0,-153-12-66 0 0,81-10 1 0 0,113-33 108 0 0,70-7 50 0 0,-289 46-195 0 0,93 9 1 0 0,45 20 37 0 0,-145-17-69 0 0,1 1 0 0 0,-1 3 1 0 0,-1 1-1 0 0,53 26 0 0 0,-33-14-15 0 0,66 35 0 0 0,-94-42-129 0 0,55 22 0 0 0,-73-35 83 0 0,0-1-1 0 0,1 0 0 0 0,-1-1 1 0 0,1-1-1 0 0,0-1 1 0 0,25 1-1 0 0,-18-4-101 0 0,-1-1-1 0 0,1 0 0 0 0,30-9 1 0 0,66-24-438 0 0,-77 21 257 0 0,1 2 0 0 0,63-10-1 0 0,-55 17-89 0 0,68 0-1 0 0,-96 6-2832 0 0,25 5-1 0 0,-19 0-3723 0 0</inkml:trace>
</inkml:ink>
</file>

<file path=ppt/ink/ink3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2T23:43:43.216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15 1 10135 0 0,'-1'0'76'0'0,"0"0"1"0"0,0 0-1 0 0,0 0 0 0 0,1 0 0 0 0,-1 0 0 0 0,0 0 0 0 0,0 0 0 0 0,0 0 0 0 0,0 0 0 0 0,0 1 1 0 0,0-1-1 0 0,0 0 0 0 0,0 1 0 0 0,0 8 647 0 0,1 2 107 0 0,3 47 1382 0 0,13 75 0 0 0,-11-92-1503 0 0,79 338 3101 0 0,-72-331-3440 0 0,112 412 1050 0 0,-57-202-484 0 0,-18-73-188 0 0,23 74-40 0 0,-34-121-325 0 0,-13-40-285 0 0,115 526 100 0 0,-55 13 280 0 0,-52-387-235 0 0,-16-132-123 0 0,44 217 165 0 0,-22-140-9 0 0,9 50-117 0 0,-44-222-144 0 0,-1 0-1 0 0,-1 1 1 0 0,-1-1 0 0 0,-1 1-1 0 0,0-1 1 0 0,-3 1 0 0 0,-5 29-1 0 0,6-45-31 0 0,0 0 0 0 0,-1-1-1 0 0,0 1 1 0 0,0-1-1 0 0,0 0 1 0 0,-1 1 0 0 0,0-2-1 0 0,-1 1 1 0 0,1 0-1 0 0,-1-1 1 0 0,-1 0 0 0 0,1 0-1 0 0,-1-1 1 0 0,0 1-1 0 0,0-1 1 0 0,-1 0 0 0 0,1-1-1 0 0,-1 0 1 0 0,0 0 0 0 0,0 0-1 0 0,-10 3 1 0 0,-11-1-3365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1pPr>
    <a:lvl2pPr indent="228600"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2pPr>
    <a:lvl3pPr indent="457200"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3pPr>
    <a:lvl4pPr indent="685800"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4pPr>
    <a:lvl5pPr indent="914400"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5pPr>
    <a:lvl6pPr indent="1143000"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6pPr>
    <a:lvl7pPr indent="1371600"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7pPr>
    <a:lvl8pPr indent="1600200"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8pPr>
    <a:lvl9pPr indent="1828800" defTabSz="457200" latinLnBrk="0">
      <a:lnSpc>
        <a:spcPct val="117999"/>
      </a:lnSpc>
      <a:defRPr sz="2200">
        <a:latin typeface="Lato Regular"/>
        <a:ea typeface="Lato Regular"/>
        <a:cs typeface="Lato Regular"/>
        <a:sym typeface="Lato Regular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498" y="11839048"/>
            <a:ext cx="21971003" cy="636979"/>
          </a:xfrm>
          <a:prstGeom prst="rect">
            <a:avLst/>
          </a:prstGeom>
        </p:spPr>
        <p:txBody>
          <a:bodyPr lIns="45719" tIns="45719" rIns="45719" bIns="45719" anchor="b"/>
          <a:lstStyle>
            <a:lvl1pPr marL="0" indent="0" defTabSz="817244">
              <a:lnSpc>
                <a:spcPct val="100000"/>
              </a:lnSpc>
              <a:spcBef>
                <a:spcPts val="0"/>
              </a:spcBef>
              <a:buSzTx/>
              <a:buNone/>
              <a:defRPr sz="3564">
                <a:latin typeface="+mn-lt"/>
                <a:ea typeface="+mn-ea"/>
                <a:cs typeface="+mn-cs"/>
                <a:sym typeface="Lato Bold"/>
              </a:defRPr>
            </a:lvl1pPr>
          </a:lstStyle>
          <a:p>
            <a:r>
              <a:rPr dirty="0"/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196865"/>
            <a:ext cx="21971000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5pPr>
          </a:lstStyle>
          <a:p>
            <a:r>
              <a:rPr dirty="0"/>
              <a:t>Presentation Subtitle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2262" y="13074598"/>
            <a:ext cx="379477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Image"/>
          <p:cNvSpPr>
            <a:spLocks noGrp="1"/>
          </p:cNvSpPr>
          <p:nvPr>
            <p:ph type="pic" idx="21"/>
          </p:nvPr>
        </p:nvSpPr>
        <p:spPr>
          <a:xfrm>
            <a:off x="-431800" y="-4038600"/>
            <a:ext cx="29464000" cy="18034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17244">
              <a:lnSpc>
                <a:spcPct val="100000"/>
              </a:lnSpc>
              <a:spcBef>
                <a:spcPts val="0"/>
              </a:spcBef>
              <a:buSzTx/>
              <a:buNone/>
              <a:defRPr sz="3564">
                <a:latin typeface="+mn-lt"/>
                <a:ea typeface="+mn-ea"/>
                <a:cs typeface="+mn-cs"/>
                <a:sym typeface="Lato Bold"/>
              </a:defRPr>
            </a:lvl1pPr>
          </a:lstStyle>
          <a:p>
            <a:r>
              <a:rPr dirty="0"/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44688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5pPr>
          </a:lstStyle>
          <a:p>
            <a:r>
              <a:rPr dirty="0"/>
              <a:t>Presentation Subtitle 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rPr dirty="0"/>
              <a:t>Slide Title</a:t>
            </a:r>
          </a:p>
        </p:txBody>
      </p:sp>
      <p:sp>
        <p:nvSpPr>
          <p:cNvPr id="3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2403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5pPr>
          </a:lstStyle>
          <a:p>
            <a:r>
              <a:rPr dirty="0"/>
              <a:t>Slide Subtitle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34" name="92709243_1322x1323.jpeg"/>
          <p:cNvSpPr>
            <a:spLocks noGrp="1"/>
          </p:cNvSpPr>
          <p:nvPr>
            <p:ph type="pic" sz="half" idx="21"/>
          </p:nvPr>
        </p:nvSpPr>
        <p:spPr>
          <a:xfrm>
            <a:off x="12052303" y="1270000"/>
            <a:ext cx="11188406" cy="112098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96013" y="13078832"/>
            <a:ext cx="379477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rPr dirty="0"/>
              <a:t>Slide Title</a:t>
            </a:r>
          </a:p>
        </p:txBody>
      </p:sp>
      <p:sp>
        <p:nvSpPr>
          <p:cNvPr id="6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1pPr>
          </a:lstStyle>
          <a:p>
            <a:r>
              <a:rPr dirty="0"/>
              <a:t>Slide Subtitle</a:t>
            </a:r>
          </a:p>
        </p:txBody>
      </p:sp>
      <p:sp>
        <p:nvSpPr>
          <p:cNvPr id="62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3" name="824910546_2681x1332.jpg"/>
          <p:cNvSpPr>
            <a:spLocks noGrp="1"/>
          </p:cNvSpPr>
          <p:nvPr>
            <p:ph type="pic" idx="22"/>
          </p:nvPr>
        </p:nvSpPr>
        <p:spPr>
          <a:xfrm>
            <a:off x="6380200" y="1263848"/>
            <a:ext cx="22529801" cy="1119347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1pPr>
          </a:lstStyle>
          <a:p>
            <a:r>
              <a:rPr dirty="0"/>
              <a:t>Fact information</a:t>
            </a:r>
          </a:p>
        </p:txBody>
      </p:sp>
      <p:sp>
        <p:nvSpPr>
          <p:cNvPr id="10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935258"/>
            <a:ext cx="21971000" cy="7359063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spc="-250">
                <a:latin typeface="+mn-lt"/>
                <a:ea typeface="+mn-ea"/>
                <a:cs typeface="+mn-cs"/>
                <a:sym typeface="Lato Bold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spc="-250">
                <a:latin typeface="+mn-lt"/>
                <a:ea typeface="+mn-ea"/>
                <a:cs typeface="+mn-cs"/>
                <a:sym typeface="Lato Bold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spc="-250">
                <a:latin typeface="+mn-lt"/>
                <a:ea typeface="+mn-ea"/>
                <a:cs typeface="+mn-cs"/>
                <a:sym typeface="Lato Bold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spc="-250">
                <a:latin typeface="+mn-lt"/>
                <a:ea typeface="+mn-ea"/>
                <a:cs typeface="+mn-cs"/>
                <a:sym typeface="Lato Bold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spc="-250">
                <a:latin typeface="+mn-lt"/>
                <a:ea typeface="+mn-ea"/>
                <a:cs typeface="+mn-cs"/>
                <a:sym typeface="Lato Bold"/>
              </a:defRPr>
            </a:lvl5pPr>
          </a:lstStyle>
          <a:p>
            <a:r>
              <a:rPr dirty="0"/>
              <a:t>100%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2244726"/>
            <a:ext cx="18288000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7204076"/>
            <a:ext cx="18288000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B54D3-AD2A-472A-B78E-D0A85DD0437A}" type="datetimeFigureOut">
              <a:rPr lang="en-US" smtClean="0"/>
              <a:t>6/23/2026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965B9-2BEF-49C3-8001-72214F5A3E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4436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>
            <a:extLst>
              <a:ext uri="{FF2B5EF4-FFF2-40B4-BE49-F238E27FC236}">
                <a16:creationId xmlns:a16="http://schemas.microsoft.com/office/drawing/2014/main" id="{599E83B7-A0E1-4840-91DF-96DBC5416C4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3163"/>
          </a:xfrm>
          <a:prstGeom prst="rect">
            <a:avLst/>
          </a:prstGeom>
        </p:spPr>
        <p:txBody>
          <a:bodyPr/>
          <a:lstStyle/>
          <a:p>
            <a:r>
              <a:rPr dirty="0"/>
              <a:t>Slide Title</a:t>
            </a:r>
          </a:p>
        </p:txBody>
      </p:sp>
      <p:sp>
        <p:nvSpPr>
          <p:cNvPr id="10" name="Slide Subtitle">
            <a:extLst>
              <a:ext uri="{FF2B5EF4-FFF2-40B4-BE49-F238E27FC236}">
                <a16:creationId xmlns:a16="http://schemas.microsoft.com/office/drawing/2014/main" id="{22CCDEF8-7F8E-44AF-8C02-21222566DAC0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1pPr>
          </a:lstStyle>
          <a:p>
            <a:r>
              <a:rPr dirty="0"/>
              <a:t>Slide Subtitle</a:t>
            </a:r>
          </a:p>
        </p:txBody>
      </p:sp>
      <p:sp>
        <p:nvSpPr>
          <p:cNvPr id="11" name="Body Level One…">
            <a:extLst>
              <a:ext uri="{FF2B5EF4-FFF2-40B4-BE49-F238E27FC236}">
                <a16:creationId xmlns:a16="http://schemas.microsoft.com/office/drawing/2014/main" id="{C337EC31-CCC3-49D5-8397-FA1C97045472}"/>
              </a:ext>
            </a:extLst>
          </p:cNvPr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" name="Slide Number">
            <a:extLst>
              <a:ext uri="{FF2B5EF4-FFF2-40B4-BE49-F238E27FC236}">
                <a16:creationId xmlns:a16="http://schemas.microsoft.com/office/drawing/2014/main" id="{E13B3712-5F8B-461C-ADD6-0229D8638A79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11996013" y="13074598"/>
            <a:ext cx="379477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12089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rPr dirty="0"/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>
                <a:latin typeface="+mn-lt"/>
                <a:ea typeface="+mn-ea"/>
                <a:cs typeface="+mn-cs"/>
                <a:sym typeface="Lato Bold"/>
              </a:defRPr>
            </a:lvl1pPr>
          </a:lstStyle>
          <a:p>
            <a:r>
              <a:rPr dirty="0"/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042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43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rPr dirty="0"/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96013" y="13074598"/>
            <a:ext cx="379477" cy="3810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9" r:id="rId6"/>
    <p:sldLayoutId id="2147483664" r:id="rId7"/>
    <p:sldLayoutId id="2147483665" r:id="rId8"/>
    <p:sldLayoutId id="2147483668" r:id="rId9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0" i="0" u="none" strike="noStrike" cap="none" spc="-170" baseline="0">
          <a:solidFill>
            <a:srgbClr val="FFFFFF"/>
          </a:solidFill>
          <a:uFillTx/>
          <a:latin typeface="+mn-lt"/>
          <a:ea typeface="+mn-ea"/>
          <a:cs typeface="+mn-cs"/>
          <a:sym typeface="Lato Bold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FFFFFF"/>
          </a:solidFill>
          <a:uFillTx/>
          <a:latin typeface="Lato Regular"/>
          <a:ea typeface="Lato Regular"/>
          <a:cs typeface="Lato Regular"/>
          <a:sym typeface="Lato Regular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ato Regular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png"/><Relationship Id="rId18" Type="http://schemas.openxmlformats.org/officeDocument/2006/relationships/customXml" Target="../ink/ink9.xml"/><Relationship Id="rId26" Type="http://schemas.openxmlformats.org/officeDocument/2006/relationships/customXml" Target="../ink/ink13.xml"/><Relationship Id="rId39" Type="http://schemas.openxmlformats.org/officeDocument/2006/relationships/image" Target="../media/image21.png"/><Relationship Id="rId21" Type="http://schemas.openxmlformats.org/officeDocument/2006/relationships/image" Target="../media/image12.png"/><Relationship Id="rId34" Type="http://schemas.openxmlformats.org/officeDocument/2006/relationships/customXml" Target="../ink/ink17.xml"/><Relationship Id="rId42" Type="http://schemas.openxmlformats.org/officeDocument/2006/relationships/customXml" Target="../ink/ink21.xml"/><Relationship Id="rId47" Type="http://schemas.openxmlformats.org/officeDocument/2006/relationships/image" Target="../media/image25.png"/><Relationship Id="rId50" Type="http://schemas.openxmlformats.org/officeDocument/2006/relationships/customXml" Target="../ink/ink25.xml"/><Relationship Id="rId55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9" Type="http://schemas.openxmlformats.org/officeDocument/2006/relationships/image" Target="../media/image16.png"/><Relationship Id="rId11" Type="http://schemas.openxmlformats.org/officeDocument/2006/relationships/image" Target="../media/image7.png"/><Relationship Id="rId24" Type="http://schemas.openxmlformats.org/officeDocument/2006/relationships/customXml" Target="../ink/ink12.xml"/><Relationship Id="rId32" Type="http://schemas.openxmlformats.org/officeDocument/2006/relationships/customXml" Target="../ink/ink16.xml"/><Relationship Id="rId37" Type="http://schemas.openxmlformats.org/officeDocument/2006/relationships/image" Target="../media/image20.png"/><Relationship Id="rId40" Type="http://schemas.openxmlformats.org/officeDocument/2006/relationships/customXml" Target="../ink/ink20.xml"/><Relationship Id="rId45" Type="http://schemas.openxmlformats.org/officeDocument/2006/relationships/image" Target="../media/image24.png"/><Relationship Id="rId53" Type="http://schemas.openxmlformats.org/officeDocument/2006/relationships/image" Target="../media/image28.png"/><Relationship Id="rId58" Type="http://schemas.openxmlformats.org/officeDocument/2006/relationships/customXml" Target="../ink/ink29.xml"/><Relationship Id="rId5" Type="http://schemas.openxmlformats.org/officeDocument/2006/relationships/image" Target="../media/image4.png"/><Relationship Id="rId61" Type="http://schemas.openxmlformats.org/officeDocument/2006/relationships/image" Target="../media/image32.png"/><Relationship Id="rId19" Type="http://schemas.openxmlformats.org/officeDocument/2006/relationships/image" Target="../media/image11.png"/><Relationship Id="rId14" Type="http://schemas.openxmlformats.org/officeDocument/2006/relationships/customXml" Target="../ink/ink7.xml"/><Relationship Id="rId22" Type="http://schemas.openxmlformats.org/officeDocument/2006/relationships/customXml" Target="../ink/ink11.xml"/><Relationship Id="rId27" Type="http://schemas.openxmlformats.org/officeDocument/2006/relationships/image" Target="../media/image15.png"/><Relationship Id="rId30" Type="http://schemas.openxmlformats.org/officeDocument/2006/relationships/customXml" Target="../ink/ink15.xml"/><Relationship Id="rId35" Type="http://schemas.openxmlformats.org/officeDocument/2006/relationships/image" Target="../media/image19.png"/><Relationship Id="rId43" Type="http://schemas.openxmlformats.org/officeDocument/2006/relationships/image" Target="../media/image23.png"/><Relationship Id="rId48" Type="http://schemas.openxmlformats.org/officeDocument/2006/relationships/customXml" Target="../ink/ink24.xml"/><Relationship Id="rId56" Type="http://schemas.openxmlformats.org/officeDocument/2006/relationships/customXml" Target="../ink/ink28.xml"/><Relationship Id="rId8" Type="http://schemas.openxmlformats.org/officeDocument/2006/relationships/customXml" Target="../ink/ink4.xml"/><Relationship Id="rId51" Type="http://schemas.openxmlformats.org/officeDocument/2006/relationships/image" Target="../media/image27.png"/><Relationship Id="rId3" Type="http://schemas.openxmlformats.org/officeDocument/2006/relationships/image" Target="../media/image3.png"/><Relationship Id="rId12" Type="http://schemas.openxmlformats.org/officeDocument/2006/relationships/customXml" Target="../ink/ink6.xml"/><Relationship Id="rId17" Type="http://schemas.openxmlformats.org/officeDocument/2006/relationships/image" Target="../media/image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customXml" Target="../ink/ink19.xml"/><Relationship Id="rId46" Type="http://schemas.openxmlformats.org/officeDocument/2006/relationships/customXml" Target="../ink/ink23.xml"/><Relationship Id="rId59" Type="http://schemas.openxmlformats.org/officeDocument/2006/relationships/image" Target="../media/image31.png"/><Relationship Id="rId20" Type="http://schemas.openxmlformats.org/officeDocument/2006/relationships/customXml" Target="../ink/ink10.xml"/><Relationship Id="rId41" Type="http://schemas.openxmlformats.org/officeDocument/2006/relationships/image" Target="../media/image22.png"/><Relationship Id="rId54" Type="http://schemas.openxmlformats.org/officeDocument/2006/relationships/customXml" Target="../ink/ink27.xml"/><Relationship Id="rId1" Type="http://schemas.openxmlformats.org/officeDocument/2006/relationships/slideLayout" Target="../slideLayouts/slideLayout9.xml"/><Relationship Id="rId6" Type="http://schemas.openxmlformats.org/officeDocument/2006/relationships/customXml" Target="../ink/ink3.xml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28" Type="http://schemas.openxmlformats.org/officeDocument/2006/relationships/customXml" Target="../ink/ink14.xml"/><Relationship Id="rId36" Type="http://schemas.openxmlformats.org/officeDocument/2006/relationships/customXml" Target="../ink/ink18.xml"/><Relationship Id="rId49" Type="http://schemas.openxmlformats.org/officeDocument/2006/relationships/image" Target="../media/image26.png"/><Relationship Id="rId57" Type="http://schemas.openxmlformats.org/officeDocument/2006/relationships/image" Target="../media/image30.png"/><Relationship Id="rId10" Type="http://schemas.openxmlformats.org/officeDocument/2006/relationships/customXml" Target="../ink/ink5.xml"/><Relationship Id="rId31" Type="http://schemas.openxmlformats.org/officeDocument/2006/relationships/image" Target="../media/image17.png"/><Relationship Id="rId44" Type="http://schemas.openxmlformats.org/officeDocument/2006/relationships/customXml" Target="../ink/ink22.xml"/><Relationship Id="rId52" Type="http://schemas.openxmlformats.org/officeDocument/2006/relationships/customXml" Target="../ink/ink26.xml"/><Relationship Id="rId60" Type="http://schemas.openxmlformats.org/officeDocument/2006/relationships/customXml" Target="../ink/ink30.xml"/><Relationship Id="rId4" Type="http://schemas.openxmlformats.org/officeDocument/2006/relationships/customXml" Target="../ink/ink2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0.png"/><Relationship Id="rId3" Type="http://schemas.openxmlformats.org/officeDocument/2006/relationships/image" Target="../media/image611.png"/><Relationship Id="rId7" Type="http://schemas.openxmlformats.org/officeDocument/2006/relationships/image" Target="../media/image1010.png"/><Relationship Id="rId2" Type="http://schemas.openxmlformats.org/officeDocument/2006/relationships/image" Target="../media/image511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10.png"/><Relationship Id="rId5" Type="http://schemas.openxmlformats.org/officeDocument/2006/relationships/image" Target="../media/image811.png"/><Relationship Id="rId4" Type="http://schemas.openxmlformats.org/officeDocument/2006/relationships/image" Target="../media/image711.png"/></Relationships>
</file>

<file path=ppt/slides/_rels/slide8.xml.rels><?xml version="1.0" encoding="UTF-8" standalone="yes"?>
<Relationships xmlns="http://schemas.openxmlformats.org/package/2006/relationships"><Relationship Id="rId26" Type="http://schemas.openxmlformats.org/officeDocument/2006/relationships/customXml" Target="../ink/ink43.xml"/><Relationship Id="rId117" Type="http://schemas.openxmlformats.org/officeDocument/2006/relationships/image" Target="../media/image62.png"/><Relationship Id="rId21" Type="http://schemas.openxmlformats.org/officeDocument/2006/relationships/image" Target="../media/image1710.png"/><Relationship Id="rId42" Type="http://schemas.openxmlformats.org/officeDocument/2006/relationships/customXml" Target="../ink/ink51.xml"/><Relationship Id="rId47" Type="http://schemas.openxmlformats.org/officeDocument/2006/relationships/image" Target="../media/image300.png"/><Relationship Id="rId63" Type="http://schemas.openxmlformats.org/officeDocument/2006/relationships/image" Target="../media/image38.png"/><Relationship Id="rId68" Type="http://schemas.openxmlformats.org/officeDocument/2006/relationships/customXml" Target="../ink/ink64.xml"/><Relationship Id="rId84" Type="http://schemas.openxmlformats.org/officeDocument/2006/relationships/customXml" Target="../ink/ink72.xml"/><Relationship Id="rId112" Type="http://schemas.openxmlformats.org/officeDocument/2006/relationships/customXml" Target="../ink/ink78.xml"/><Relationship Id="rId16" Type="http://schemas.openxmlformats.org/officeDocument/2006/relationships/customXml" Target="../ink/ink38.xml"/><Relationship Id="rId107" Type="http://schemas.openxmlformats.org/officeDocument/2006/relationships/image" Target="../media/image57.png"/><Relationship Id="rId11" Type="http://schemas.openxmlformats.org/officeDocument/2006/relationships/image" Target="../media/image1210.png"/><Relationship Id="rId32" Type="http://schemas.openxmlformats.org/officeDocument/2006/relationships/customXml" Target="../ink/ink46.xml"/><Relationship Id="rId37" Type="http://schemas.openxmlformats.org/officeDocument/2006/relationships/image" Target="../media/image250.png"/><Relationship Id="rId53" Type="http://schemas.openxmlformats.org/officeDocument/2006/relationships/image" Target="../media/image33.png"/><Relationship Id="rId58" Type="http://schemas.openxmlformats.org/officeDocument/2006/relationships/customXml" Target="../ink/ink59.xml"/><Relationship Id="rId74" Type="http://schemas.openxmlformats.org/officeDocument/2006/relationships/customXml" Target="../ink/ink67.xml"/><Relationship Id="rId79" Type="http://schemas.openxmlformats.org/officeDocument/2006/relationships/image" Target="../media/image46.png"/><Relationship Id="rId102" Type="http://schemas.openxmlformats.org/officeDocument/2006/relationships/customXml" Target="../ink/ink73.xml"/><Relationship Id="rId123" Type="http://schemas.openxmlformats.org/officeDocument/2006/relationships/image" Target="../media/image65.png"/><Relationship Id="rId5" Type="http://schemas.openxmlformats.org/officeDocument/2006/relationships/image" Target="../media/image610.png"/><Relationship Id="rId22" Type="http://schemas.openxmlformats.org/officeDocument/2006/relationships/customXml" Target="../ink/ink41.xml"/><Relationship Id="rId27" Type="http://schemas.openxmlformats.org/officeDocument/2006/relationships/image" Target="../media/image2010.png"/><Relationship Id="rId43" Type="http://schemas.openxmlformats.org/officeDocument/2006/relationships/image" Target="../media/image280.png"/><Relationship Id="rId48" Type="http://schemas.openxmlformats.org/officeDocument/2006/relationships/customXml" Target="../ink/ink54.xml"/><Relationship Id="rId64" Type="http://schemas.openxmlformats.org/officeDocument/2006/relationships/customXml" Target="../ink/ink62.xml"/><Relationship Id="rId69" Type="http://schemas.openxmlformats.org/officeDocument/2006/relationships/image" Target="../media/image41.png"/><Relationship Id="rId113" Type="http://schemas.openxmlformats.org/officeDocument/2006/relationships/image" Target="../media/image60.png"/><Relationship Id="rId118" Type="http://schemas.openxmlformats.org/officeDocument/2006/relationships/customXml" Target="../ink/ink81.xml"/><Relationship Id="rId80" Type="http://schemas.openxmlformats.org/officeDocument/2006/relationships/customXml" Target="../ink/ink70.xml"/><Relationship Id="rId12" Type="http://schemas.openxmlformats.org/officeDocument/2006/relationships/customXml" Target="../ink/ink36.xml"/><Relationship Id="rId17" Type="http://schemas.openxmlformats.org/officeDocument/2006/relationships/image" Target="../media/image1510.png"/><Relationship Id="rId33" Type="http://schemas.openxmlformats.org/officeDocument/2006/relationships/image" Target="../media/image230.png"/><Relationship Id="rId38" Type="http://schemas.openxmlformats.org/officeDocument/2006/relationships/customXml" Target="../ink/ink49.xml"/><Relationship Id="rId59" Type="http://schemas.openxmlformats.org/officeDocument/2006/relationships/image" Target="../media/image36.png"/><Relationship Id="rId103" Type="http://schemas.openxmlformats.org/officeDocument/2006/relationships/image" Target="../media/image55.png"/><Relationship Id="rId108" Type="http://schemas.openxmlformats.org/officeDocument/2006/relationships/customXml" Target="../ink/ink76.xml"/><Relationship Id="rId124" Type="http://schemas.openxmlformats.org/officeDocument/2006/relationships/customXml" Target="../ink/ink84.xml"/><Relationship Id="rId54" Type="http://schemas.openxmlformats.org/officeDocument/2006/relationships/customXml" Target="../ink/ink57.xml"/><Relationship Id="rId70" Type="http://schemas.openxmlformats.org/officeDocument/2006/relationships/customXml" Target="../ink/ink65.xml"/><Relationship Id="rId75" Type="http://schemas.openxmlformats.org/officeDocument/2006/relationships/image" Target="../media/image44.png"/><Relationship Id="rId1" Type="http://schemas.openxmlformats.org/officeDocument/2006/relationships/slideLayout" Target="../slideLayouts/slideLayout9.xml"/><Relationship Id="rId6" Type="http://schemas.openxmlformats.org/officeDocument/2006/relationships/customXml" Target="../ink/ink33.xml"/><Relationship Id="rId15" Type="http://schemas.openxmlformats.org/officeDocument/2006/relationships/image" Target="../media/image1410.png"/><Relationship Id="rId23" Type="http://schemas.openxmlformats.org/officeDocument/2006/relationships/image" Target="../media/image1810.png"/><Relationship Id="rId28" Type="http://schemas.openxmlformats.org/officeDocument/2006/relationships/customXml" Target="../ink/ink44.xml"/><Relationship Id="rId36" Type="http://schemas.openxmlformats.org/officeDocument/2006/relationships/customXml" Target="../ink/ink48.xml"/><Relationship Id="rId49" Type="http://schemas.openxmlformats.org/officeDocument/2006/relationships/image" Target="../media/image311.png"/><Relationship Id="rId57" Type="http://schemas.openxmlformats.org/officeDocument/2006/relationships/image" Target="../media/image35.png"/><Relationship Id="rId106" Type="http://schemas.openxmlformats.org/officeDocument/2006/relationships/customXml" Target="../ink/ink75.xml"/><Relationship Id="rId114" Type="http://schemas.openxmlformats.org/officeDocument/2006/relationships/customXml" Target="../ink/ink79.xml"/><Relationship Id="rId119" Type="http://schemas.openxmlformats.org/officeDocument/2006/relationships/image" Target="../media/image63.png"/><Relationship Id="rId127" Type="http://schemas.openxmlformats.org/officeDocument/2006/relationships/image" Target="../media/image67.png"/><Relationship Id="rId10" Type="http://schemas.openxmlformats.org/officeDocument/2006/relationships/customXml" Target="../ink/ink35.xml"/><Relationship Id="rId31" Type="http://schemas.openxmlformats.org/officeDocument/2006/relationships/image" Target="../media/image220.png"/><Relationship Id="rId44" Type="http://schemas.openxmlformats.org/officeDocument/2006/relationships/customXml" Target="../ink/ink52.xml"/><Relationship Id="rId52" Type="http://schemas.openxmlformats.org/officeDocument/2006/relationships/customXml" Target="../ink/ink56.xml"/><Relationship Id="rId60" Type="http://schemas.openxmlformats.org/officeDocument/2006/relationships/customXml" Target="../ink/ink60.xml"/><Relationship Id="rId65" Type="http://schemas.openxmlformats.org/officeDocument/2006/relationships/image" Target="../media/image39.png"/><Relationship Id="rId73" Type="http://schemas.openxmlformats.org/officeDocument/2006/relationships/image" Target="../media/image43.png"/><Relationship Id="rId78" Type="http://schemas.openxmlformats.org/officeDocument/2006/relationships/customXml" Target="../ink/ink69.xml"/><Relationship Id="rId81" Type="http://schemas.openxmlformats.org/officeDocument/2006/relationships/image" Target="../media/image47.png"/><Relationship Id="rId101" Type="http://schemas.openxmlformats.org/officeDocument/2006/relationships/image" Target="../media/image54.png"/><Relationship Id="rId122" Type="http://schemas.openxmlformats.org/officeDocument/2006/relationships/customXml" Target="../ink/ink83.xml"/><Relationship Id="rId4" Type="http://schemas.openxmlformats.org/officeDocument/2006/relationships/customXml" Target="../ink/ink32.xml"/><Relationship Id="rId9" Type="http://schemas.openxmlformats.org/officeDocument/2006/relationships/image" Target="../media/image810.png"/><Relationship Id="rId13" Type="http://schemas.openxmlformats.org/officeDocument/2006/relationships/image" Target="../media/image1310.png"/><Relationship Id="rId18" Type="http://schemas.openxmlformats.org/officeDocument/2006/relationships/customXml" Target="../ink/ink39.xml"/><Relationship Id="rId39" Type="http://schemas.openxmlformats.org/officeDocument/2006/relationships/image" Target="../media/image260.png"/><Relationship Id="rId109" Type="http://schemas.openxmlformats.org/officeDocument/2006/relationships/image" Target="../media/image58.png"/><Relationship Id="rId34" Type="http://schemas.openxmlformats.org/officeDocument/2006/relationships/customXml" Target="../ink/ink47.xml"/><Relationship Id="rId50" Type="http://schemas.openxmlformats.org/officeDocument/2006/relationships/customXml" Target="../ink/ink55.xml"/><Relationship Id="rId55" Type="http://schemas.openxmlformats.org/officeDocument/2006/relationships/image" Target="../media/image34.png"/><Relationship Id="rId76" Type="http://schemas.openxmlformats.org/officeDocument/2006/relationships/customXml" Target="../ink/ink68.xml"/><Relationship Id="rId104" Type="http://schemas.openxmlformats.org/officeDocument/2006/relationships/customXml" Target="../ink/ink74.xml"/><Relationship Id="rId120" Type="http://schemas.openxmlformats.org/officeDocument/2006/relationships/customXml" Target="../ink/ink82.xml"/><Relationship Id="rId125" Type="http://schemas.openxmlformats.org/officeDocument/2006/relationships/image" Target="../media/image66.png"/><Relationship Id="rId7" Type="http://schemas.openxmlformats.org/officeDocument/2006/relationships/image" Target="../media/image710.png"/><Relationship Id="rId71" Type="http://schemas.openxmlformats.org/officeDocument/2006/relationships/image" Target="../media/image42.png"/><Relationship Id="rId2" Type="http://schemas.openxmlformats.org/officeDocument/2006/relationships/customXml" Target="../ink/ink31.xml"/><Relationship Id="rId29" Type="http://schemas.openxmlformats.org/officeDocument/2006/relationships/image" Target="../media/image214.png"/><Relationship Id="rId24" Type="http://schemas.openxmlformats.org/officeDocument/2006/relationships/customXml" Target="../ink/ink42.xml"/><Relationship Id="rId40" Type="http://schemas.openxmlformats.org/officeDocument/2006/relationships/customXml" Target="../ink/ink50.xml"/><Relationship Id="rId45" Type="http://schemas.openxmlformats.org/officeDocument/2006/relationships/image" Target="../media/image290.png"/><Relationship Id="rId66" Type="http://schemas.openxmlformats.org/officeDocument/2006/relationships/customXml" Target="../ink/ink63.xml"/><Relationship Id="rId110" Type="http://schemas.openxmlformats.org/officeDocument/2006/relationships/customXml" Target="../ink/ink77.xml"/><Relationship Id="rId115" Type="http://schemas.openxmlformats.org/officeDocument/2006/relationships/image" Target="../media/image61.png"/><Relationship Id="rId61" Type="http://schemas.openxmlformats.org/officeDocument/2006/relationships/image" Target="../media/image37.png"/><Relationship Id="rId82" Type="http://schemas.openxmlformats.org/officeDocument/2006/relationships/customXml" Target="../ink/ink71.xml"/><Relationship Id="rId19" Type="http://schemas.openxmlformats.org/officeDocument/2006/relationships/image" Target="../media/image1610.png"/><Relationship Id="rId14" Type="http://schemas.openxmlformats.org/officeDocument/2006/relationships/customXml" Target="../ink/ink37.xml"/><Relationship Id="rId30" Type="http://schemas.openxmlformats.org/officeDocument/2006/relationships/customXml" Target="../ink/ink45.xml"/><Relationship Id="rId35" Type="http://schemas.openxmlformats.org/officeDocument/2006/relationships/image" Target="../media/image240.png"/><Relationship Id="rId56" Type="http://schemas.openxmlformats.org/officeDocument/2006/relationships/customXml" Target="../ink/ink58.xml"/><Relationship Id="rId77" Type="http://schemas.openxmlformats.org/officeDocument/2006/relationships/image" Target="../media/image45.png"/><Relationship Id="rId105" Type="http://schemas.openxmlformats.org/officeDocument/2006/relationships/image" Target="../media/image56.png"/><Relationship Id="rId126" Type="http://schemas.openxmlformats.org/officeDocument/2006/relationships/customXml" Target="../ink/ink85.xml"/><Relationship Id="rId8" Type="http://schemas.openxmlformats.org/officeDocument/2006/relationships/customXml" Target="../ink/ink34.xml"/><Relationship Id="rId51" Type="http://schemas.openxmlformats.org/officeDocument/2006/relationships/image" Target="../media/image320.png"/><Relationship Id="rId72" Type="http://schemas.openxmlformats.org/officeDocument/2006/relationships/customXml" Target="../ink/ink66.xml"/><Relationship Id="rId121" Type="http://schemas.openxmlformats.org/officeDocument/2006/relationships/image" Target="../media/image64.png"/><Relationship Id="rId3" Type="http://schemas.openxmlformats.org/officeDocument/2006/relationships/image" Target="../media/image510.png"/><Relationship Id="rId25" Type="http://schemas.openxmlformats.org/officeDocument/2006/relationships/image" Target="../media/image1910.png"/><Relationship Id="rId46" Type="http://schemas.openxmlformats.org/officeDocument/2006/relationships/customXml" Target="../ink/ink53.xml"/><Relationship Id="rId67" Type="http://schemas.openxmlformats.org/officeDocument/2006/relationships/image" Target="../media/image40.png"/><Relationship Id="rId116" Type="http://schemas.openxmlformats.org/officeDocument/2006/relationships/customXml" Target="../ink/ink80.xml"/><Relationship Id="rId20" Type="http://schemas.openxmlformats.org/officeDocument/2006/relationships/customXml" Target="../ink/ink40.xml"/><Relationship Id="rId41" Type="http://schemas.openxmlformats.org/officeDocument/2006/relationships/image" Target="../media/image270.png"/><Relationship Id="rId62" Type="http://schemas.openxmlformats.org/officeDocument/2006/relationships/customXml" Target="../ink/ink61.xml"/><Relationship Id="rId83" Type="http://schemas.openxmlformats.org/officeDocument/2006/relationships/image" Target="../media/image48.png"/><Relationship Id="rId111" Type="http://schemas.openxmlformats.org/officeDocument/2006/relationships/image" Target="../media/image59.png"/></Relationships>
</file>

<file path=ppt/slides/_rels/slide9.xml.rels><?xml version="1.0" encoding="UTF-8" standalone="yes"?>
<Relationships xmlns="http://schemas.openxmlformats.org/package/2006/relationships"><Relationship Id="rId26" Type="http://schemas.openxmlformats.org/officeDocument/2006/relationships/customXml" Target="../ink/ink98.xml"/><Relationship Id="rId117" Type="http://schemas.openxmlformats.org/officeDocument/2006/relationships/image" Target="../media/image128.png"/><Relationship Id="rId21" Type="http://schemas.openxmlformats.org/officeDocument/2006/relationships/image" Target="../media/image77.png"/><Relationship Id="rId42" Type="http://schemas.openxmlformats.org/officeDocument/2006/relationships/customXml" Target="../ink/ink106.xml"/><Relationship Id="rId47" Type="http://schemas.openxmlformats.org/officeDocument/2006/relationships/image" Target="../media/image93.png"/><Relationship Id="rId63" Type="http://schemas.openxmlformats.org/officeDocument/2006/relationships/image" Target="../media/image101.png"/><Relationship Id="rId68" Type="http://schemas.openxmlformats.org/officeDocument/2006/relationships/customXml" Target="../ink/ink119.xml"/><Relationship Id="rId84" Type="http://schemas.openxmlformats.org/officeDocument/2006/relationships/customXml" Target="../ink/ink127.xml"/><Relationship Id="rId89" Type="http://schemas.openxmlformats.org/officeDocument/2006/relationships/image" Target="../media/image114.png"/><Relationship Id="rId112" Type="http://schemas.openxmlformats.org/officeDocument/2006/relationships/customXml" Target="../ink/ink141.xml"/><Relationship Id="rId16" Type="http://schemas.openxmlformats.org/officeDocument/2006/relationships/customXml" Target="../ink/ink93.xml"/><Relationship Id="rId107" Type="http://schemas.openxmlformats.org/officeDocument/2006/relationships/image" Target="../media/image123.png"/><Relationship Id="rId11" Type="http://schemas.openxmlformats.org/officeDocument/2006/relationships/image" Target="../media/image72.png"/><Relationship Id="rId32" Type="http://schemas.openxmlformats.org/officeDocument/2006/relationships/customXml" Target="../ink/ink101.xml"/><Relationship Id="rId37" Type="http://schemas.openxmlformats.org/officeDocument/2006/relationships/image" Target="../media/image87.png"/><Relationship Id="rId53" Type="http://schemas.openxmlformats.org/officeDocument/2006/relationships/image" Target="../media/image96.png"/><Relationship Id="rId58" Type="http://schemas.openxmlformats.org/officeDocument/2006/relationships/customXml" Target="../ink/ink114.xml"/><Relationship Id="rId74" Type="http://schemas.openxmlformats.org/officeDocument/2006/relationships/customXml" Target="../ink/ink122.xml"/><Relationship Id="rId79" Type="http://schemas.openxmlformats.org/officeDocument/2006/relationships/image" Target="../media/image109.png"/><Relationship Id="rId102" Type="http://schemas.openxmlformats.org/officeDocument/2006/relationships/customXml" Target="../ink/ink136.xml"/><Relationship Id="rId5" Type="http://schemas.openxmlformats.org/officeDocument/2006/relationships/image" Target="../media/image69.png"/><Relationship Id="rId90" Type="http://schemas.openxmlformats.org/officeDocument/2006/relationships/customXml" Target="../ink/ink130.xml"/><Relationship Id="rId95" Type="http://schemas.openxmlformats.org/officeDocument/2006/relationships/image" Target="../media/image117.png"/><Relationship Id="rId22" Type="http://schemas.openxmlformats.org/officeDocument/2006/relationships/customXml" Target="../ink/ink96.xml"/><Relationship Id="rId27" Type="http://schemas.openxmlformats.org/officeDocument/2006/relationships/image" Target="../media/image82.png"/><Relationship Id="rId43" Type="http://schemas.openxmlformats.org/officeDocument/2006/relationships/image" Target="../media/image91.png"/><Relationship Id="rId48" Type="http://schemas.openxmlformats.org/officeDocument/2006/relationships/customXml" Target="../ink/ink109.xml"/><Relationship Id="rId64" Type="http://schemas.openxmlformats.org/officeDocument/2006/relationships/customXml" Target="../ink/ink117.xml"/><Relationship Id="rId69" Type="http://schemas.openxmlformats.org/officeDocument/2006/relationships/image" Target="../media/image104.png"/><Relationship Id="rId113" Type="http://schemas.openxmlformats.org/officeDocument/2006/relationships/image" Target="../media/image126.png"/><Relationship Id="rId118" Type="http://schemas.openxmlformats.org/officeDocument/2006/relationships/customXml" Target="../ink/ink144.xml"/><Relationship Id="rId80" Type="http://schemas.openxmlformats.org/officeDocument/2006/relationships/customXml" Target="../ink/ink125.xml"/><Relationship Id="rId85" Type="http://schemas.openxmlformats.org/officeDocument/2006/relationships/image" Target="../media/image112.png"/><Relationship Id="rId12" Type="http://schemas.openxmlformats.org/officeDocument/2006/relationships/customXml" Target="../ink/ink91.xml"/><Relationship Id="rId17" Type="http://schemas.openxmlformats.org/officeDocument/2006/relationships/image" Target="../media/image75.png"/><Relationship Id="rId33" Type="http://schemas.openxmlformats.org/officeDocument/2006/relationships/image" Target="../media/image85.png"/><Relationship Id="rId38" Type="http://schemas.openxmlformats.org/officeDocument/2006/relationships/customXml" Target="../ink/ink104.xml"/><Relationship Id="rId59" Type="http://schemas.openxmlformats.org/officeDocument/2006/relationships/image" Target="../media/image99.png"/><Relationship Id="rId103" Type="http://schemas.openxmlformats.org/officeDocument/2006/relationships/image" Target="../media/image121.png"/><Relationship Id="rId108" Type="http://schemas.openxmlformats.org/officeDocument/2006/relationships/customXml" Target="../ink/ink139.xml"/><Relationship Id="rId54" Type="http://schemas.openxmlformats.org/officeDocument/2006/relationships/customXml" Target="../ink/ink112.xml"/><Relationship Id="rId70" Type="http://schemas.openxmlformats.org/officeDocument/2006/relationships/customXml" Target="../ink/ink120.xml"/><Relationship Id="rId75" Type="http://schemas.openxmlformats.org/officeDocument/2006/relationships/image" Target="../media/image107.png"/><Relationship Id="rId91" Type="http://schemas.openxmlformats.org/officeDocument/2006/relationships/image" Target="../media/image115.png"/><Relationship Id="rId96" Type="http://schemas.openxmlformats.org/officeDocument/2006/relationships/customXml" Target="../ink/ink133.xml"/><Relationship Id="rId1" Type="http://schemas.openxmlformats.org/officeDocument/2006/relationships/slideLayout" Target="../slideLayouts/slideLayout9.xml"/><Relationship Id="rId6" Type="http://schemas.openxmlformats.org/officeDocument/2006/relationships/customXml" Target="../ink/ink88.xml"/><Relationship Id="rId23" Type="http://schemas.openxmlformats.org/officeDocument/2006/relationships/image" Target="../media/image78.png"/><Relationship Id="rId28" Type="http://schemas.openxmlformats.org/officeDocument/2006/relationships/customXml" Target="../ink/ink99.xml"/><Relationship Id="rId49" Type="http://schemas.openxmlformats.org/officeDocument/2006/relationships/image" Target="../media/image94.png"/><Relationship Id="rId114" Type="http://schemas.openxmlformats.org/officeDocument/2006/relationships/customXml" Target="../ink/ink142.xml"/><Relationship Id="rId119" Type="http://schemas.openxmlformats.org/officeDocument/2006/relationships/image" Target="../media/image129.png"/><Relationship Id="rId10" Type="http://schemas.openxmlformats.org/officeDocument/2006/relationships/customXml" Target="../ink/ink90.xml"/><Relationship Id="rId31" Type="http://schemas.openxmlformats.org/officeDocument/2006/relationships/image" Target="../media/image84.png"/><Relationship Id="rId44" Type="http://schemas.openxmlformats.org/officeDocument/2006/relationships/customXml" Target="../ink/ink107.xml"/><Relationship Id="rId52" Type="http://schemas.openxmlformats.org/officeDocument/2006/relationships/customXml" Target="../ink/ink111.xml"/><Relationship Id="rId60" Type="http://schemas.openxmlformats.org/officeDocument/2006/relationships/customXml" Target="../ink/ink115.xml"/><Relationship Id="rId65" Type="http://schemas.openxmlformats.org/officeDocument/2006/relationships/image" Target="../media/image102.png"/><Relationship Id="rId73" Type="http://schemas.openxmlformats.org/officeDocument/2006/relationships/image" Target="../media/image106.png"/><Relationship Id="rId78" Type="http://schemas.openxmlformats.org/officeDocument/2006/relationships/customXml" Target="../ink/ink124.xml"/><Relationship Id="rId81" Type="http://schemas.openxmlformats.org/officeDocument/2006/relationships/image" Target="../media/image110.png"/><Relationship Id="rId86" Type="http://schemas.openxmlformats.org/officeDocument/2006/relationships/customXml" Target="../ink/ink128.xml"/><Relationship Id="rId94" Type="http://schemas.openxmlformats.org/officeDocument/2006/relationships/customXml" Target="../ink/ink132.xml"/><Relationship Id="rId99" Type="http://schemas.openxmlformats.org/officeDocument/2006/relationships/image" Target="../media/image119.png"/><Relationship Id="rId101" Type="http://schemas.openxmlformats.org/officeDocument/2006/relationships/image" Target="../media/image120.png"/><Relationship Id="rId4" Type="http://schemas.openxmlformats.org/officeDocument/2006/relationships/customXml" Target="../ink/ink87.xml"/><Relationship Id="rId9" Type="http://schemas.openxmlformats.org/officeDocument/2006/relationships/image" Target="../media/image71.png"/><Relationship Id="rId13" Type="http://schemas.openxmlformats.org/officeDocument/2006/relationships/image" Target="../media/image73.png"/><Relationship Id="rId18" Type="http://schemas.openxmlformats.org/officeDocument/2006/relationships/customXml" Target="../ink/ink94.xml"/><Relationship Id="rId39" Type="http://schemas.openxmlformats.org/officeDocument/2006/relationships/image" Target="../media/image88.png"/><Relationship Id="rId109" Type="http://schemas.openxmlformats.org/officeDocument/2006/relationships/image" Target="../media/image124.png"/><Relationship Id="rId34" Type="http://schemas.openxmlformats.org/officeDocument/2006/relationships/customXml" Target="../ink/ink102.xml"/><Relationship Id="rId50" Type="http://schemas.openxmlformats.org/officeDocument/2006/relationships/customXml" Target="../ink/ink110.xml"/><Relationship Id="rId55" Type="http://schemas.openxmlformats.org/officeDocument/2006/relationships/image" Target="../media/image97.png"/><Relationship Id="rId76" Type="http://schemas.openxmlformats.org/officeDocument/2006/relationships/customXml" Target="../ink/ink123.xml"/><Relationship Id="rId97" Type="http://schemas.openxmlformats.org/officeDocument/2006/relationships/image" Target="../media/image118.png"/><Relationship Id="rId104" Type="http://schemas.openxmlformats.org/officeDocument/2006/relationships/customXml" Target="../ink/ink137.xml"/><Relationship Id="rId120" Type="http://schemas.openxmlformats.org/officeDocument/2006/relationships/image" Target="../media/image49.png"/><Relationship Id="rId7" Type="http://schemas.openxmlformats.org/officeDocument/2006/relationships/image" Target="../media/image70.png"/><Relationship Id="rId71" Type="http://schemas.openxmlformats.org/officeDocument/2006/relationships/image" Target="../media/image105.png"/><Relationship Id="rId92" Type="http://schemas.openxmlformats.org/officeDocument/2006/relationships/customXml" Target="../ink/ink131.xml"/><Relationship Id="rId2" Type="http://schemas.openxmlformats.org/officeDocument/2006/relationships/customXml" Target="../ink/ink86.xml"/><Relationship Id="rId29" Type="http://schemas.openxmlformats.org/officeDocument/2006/relationships/image" Target="../media/image83.png"/><Relationship Id="rId24" Type="http://schemas.openxmlformats.org/officeDocument/2006/relationships/customXml" Target="../ink/ink97.xml"/><Relationship Id="rId40" Type="http://schemas.openxmlformats.org/officeDocument/2006/relationships/customXml" Target="../ink/ink105.xml"/><Relationship Id="rId45" Type="http://schemas.openxmlformats.org/officeDocument/2006/relationships/image" Target="../media/image92.png"/><Relationship Id="rId66" Type="http://schemas.openxmlformats.org/officeDocument/2006/relationships/customXml" Target="../ink/ink118.xml"/><Relationship Id="rId87" Type="http://schemas.openxmlformats.org/officeDocument/2006/relationships/image" Target="../media/image113.png"/><Relationship Id="rId110" Type="http://schemas.openxmlformats.org/officeDocument/2006/relationships/customXml" Target="../ink/ink140.xml"/><Relationship Id="rId115" Type="http://schemas.openxmlformats.org/officeDocument/2006/relationships/image" Target="../media/image127.png"/><Relationship Id="rId61" Type="http://schemas.openxmlformats.org/officeDocument/2006/relationships/image" Target="../media/image100.png"/><Relationship Id="rId82" Type="http://schemas.openxmlformats.org/officeDocument/2006/relationships/customXml" Target="../ink/ink126.xml"/><Relationship Id="rId19" Type="http://schemas.openxmlformats.org/officeDocument/2006/relationships/image" Target="../media/image76.png"/><Relationship Id="rId14" Type="http://schemas.openxmlformats.org/officeDocument/2006/relationships/customXml" Target="../ink/ink92.xml"/><Relationship Id="rId30" Type="http://schemas.openxmlformats.org/officeDocument/2006/relationships/customXml" Target="../ink/ink100.xml"/><Relationship Id="rId35" Type="http://schemas.openxmlformats.org/officeDocument/2006/relationships/image" Target="../media/image86.png"/><Relationship Id="rId56" Type="http://schemas.openxmlformats.org/officeDocument/2006/relationships/customXml" Target="../ink/ink113.xml"/><Relationship Id="rId77" Type="http://schemas.openxmlformats.org/officeDocument/2006/relationships/image" Target="../media/image108.png"/><Relationship Id="rId100" Type="http://schemas.openxmlformats.org/officeDocument/2006/relationships/customXml" Target="../ink/ink135.xml"/><Relationship Id="rId105" Type="http://schemas.openxmlformats.org/officeDocument/2006/relationships/image" Target="../media/image122.png"/><Relationship Id="rId8" Type="http://schemas.openxmlformats.org/officeDocument/2006/relationships/customXml" Target="../ink/ink89.xml"/><Relationship Id="rId51" Type="http://schemas.openxmlformats.org/officeDocument/2006/relationships/image" Target="../media/image95.png"/><Relationship Id="rId72" Type="http://schemas.openxmlformats.org/officeDocument/2006/relationships/customXml" Target="../ink/ink121.xml"/><Relationship Id="rId93" Type="http://schemas.openxmlformats.org/officeDocument/2006/relationships/image" Target="../media/image116.png"/><Relationship Id="rId98" Type="http://schemas.openxmlformats.org/officeDocument/2006/relationships/customXml" Target="../ink/ink134.xml"/><Relationship Id="rId3" Type="http://schemas.openxmlformats.org/officeDocument/2006/relationships/image" Target="../media/image68.png"/><Relationship Id="rId25" Type="http://schemas.openxmlformats.org/officeDocument/2006/relationships/image" Target="../media/image81.png"/><Relationship Id="rId46" Type="http://schemas.openxmlformats.org/officeDocument/2006/relationships/customXml" Target="../ink/ink108.xml"/><Relationship Id="rId67" Type="http://schemas.openxmlformats.org/officeDocument/2006/relationships/image" Target="../media/image103.png"/><Relationship Id="rId116" Type="http://schemas.openxmlformats.org/officeDocument/2006/relationships/customXml" Target="../ink/ink143.xml"/><Relationship Id="rId20" Type="http://schemas.openxmlformats.org/officeDocument/2006/relationships/customXml" Target="../ink/ink95.xml"/><Relationship Id="rId41" Type="http://schemas.openxmlformats.org/officeDocument/2006/relationships/image" Target="../media/image89.png"/><Relationship Id="rId62" Type="http://schemas.openxmlformats.org/officeDocument/2006/relationships/customXml" Target="../ink/ink116.xml"/><Relationship Id="rId83" Type="http://schemas.openxmlformats.org/officeDocument/2006/relationships/image" Target="../media/image111.png"/><Relationship Id="rId88" Type="http://schemas.openxmlformats.org/officeDocument/2006/relationships/customXml" Target="../ink/ink129.xml"/><Relationship Id="rId111" Type="http://schemas.openxmlformats.org/officeDocument/2006/relationships/image" Target="../media/image125.png"/><Relationship Id="rId15" Type="http://schemas.openxmlformats.org/officeDocument/2006/relationships/image" Target="../media/image74.png"/><Relationship Id="rId36" Type="http://schemas.openxmlformats.org/officeDocument/2006/relationships/customXml" Target="../ink/ink103.xml"/><Relationship Id="rId57" Type="http://schemas.openxmlformats.org/officeDocument/2006/relationships/image" Target="../media/image98.png"/><Relationship Id="rId106" Type="http://schemas.openxmlformats.org/officeDocument/2006/relationships/customXml" Target="../ink/ink138.xml"/></Relationships>
</file>

<file path=ppt/slides/_rels/slide10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57.xml"/><Relationship Id="rId117" Type="http://schemas.openxmlformats.org/officeDocument/2006/relationships/image" Target="../media/image128.png"/><Relationship Id="rId21" Type="http://schemas.openxmlformats.org/officeDocument/2006/relationships/image" Target="../media/image77.png"/><Relationship Id="rId42" Type="http://schemas.openxmlformats.org/officeDocument/2006/relationships/customXml" Target="../ink/ink165.xml"/><Relationship Id="rId47" Type="http://schemas.openxmlformats.org/officeDocument/2006/relationships/image" Target="../media/image93.png"/><Relationship Id="rId63" Type="http://schemas.openxmlformats.org/officeDocument/2006/relationships/image" Target="../media/image101.png"/><Relationship Id="rId68" Type="http://schemas.openxmlformats.org/officeDocument/2006/relationships/customXml" Target="../ink/ink178.xml"/><Relationship Id="rId84" Type="http://schemas.openxmlformats.org/officeDocument/2006/relationships/customXml" Target="../ink/ink186.xml"/><Relationship Id="rId89" Type="http://schemas.openxmlformats.org/officeDocument/2006/relationships/image" Target="../media/image114.png"/><Relationship Id="rId112" Type="http://schemas.openxmlformats.org/officeDocument/2006/relationships/customXml" Target="../ink/ink200.xml"/><Relationship Id="rId16" Type="http://schemas.openxmlformats.org/officeDocument/2006/relationships/customXml" Target="../ink/ink152.xml"/><Relationship Id="rId107" Type="http://schemas.openxmlformats.org/officeDocument/2006/relationships/image" Target="../media/image123.png"/><Relationship Id="rId11" Type="http://schemas.openxmlformats.org/officeDocument/2006/relationships/image" Target="../media/image72.png"/><Relationship Id="rId32" Type="http://schemas.openxmlformats.org/officeDocument/2006/relationships/customXml" Target="../ink/ink160.xml"/><Relationship Id="rId37" Type="http://schemas.openxmlformats.org/officeDocument/2006/relationships/image" Target="../media/image87.png"/><Relationship Id="rId53" Type="http://schemas.openxmlformats.org/officeDocument/2006/relationships/image" Target="../media/image96.png"/><Relationship Id="rId58" Type="http://schemas.openxmlformats.org/officeDocument/2006/relationships/customXml" Target="../ink/ink173.xml"/><Relationship Id="rId74" Type="http://schemas.openxmlformats.org/officeDocument/2006/relationships/customXml" Target="../ink/ink181.xml"/><Relationship Id="rId79" Type="http://schemas.openxmlformats.org/officeDocument/2006/relationships/image" Target="../media/image109.png"/><Relationship Id="rId102" Type="http://schemas.openxmlformats.org/officeDocument/2006/relationships/customXml" Target="../ink/ink195.xml"/><Relationship Id="rId123" Type="http://schemas.openxmlformats.org/officeDocument/2006/relationships/image" Target="../media/image53.png"/><Relationship Id="rId5" Type="http://schemas.openxmlformats.org/officeDocument/2006/relationships/image" Target="../media/image69.png"/><Relationship Id="rId90" Type="http://schemas.openxmlformats.org/officeDocument/2006/relationships/customXml" Target="../ink/ink189.xml"/><Relationship Id="rId95" Type="http://schemas.openxmlformats.org/officeDocument/2006/relationships/image" Target="../media/image117.png"/><Relationship Id="rId22" Type="http://schemas.openxmlformats.org/officeDocument/2006/relationships/customXml" Target="../ink/ink155.xml"/><Relationship Id="rId27" Type="http://schemas.openxmlformats.org/officeDocument/2006/relationships/image" Target="../media/image82.png"/><Relationship Id="rId43" Type="http://schemas.openxmlformats.org/officeDocument/2006/relationships/image" Target="../media/image91.png"/><Relationship Id="rId48" Type="http://schemas.openxmlformats.org/officeDocument/2006/relationships/customXml" Target="../ink/ink168.xml"/><Relationship Id="rId64" Type="http://schemas.openxmlformats.org/officeDocument/2006/relationships/customXml" Target="../ink/ink176.xml"/><Relationship Id="rId69" Type="http://schemas.openxmlformats.org/officeDocument/2006/relationships/image" Target="../media/image104.png"/><Relationship Id="rId113" Type="http://schemas.openxmlformats.org/officeDocument/2006/relationships/image" Target="../media/image126.png"/><Relationship Id="rId118" Type="http://schemas.openxmlformats.org/officeDocument/2006/relationships/customXml" Target="../ink/ink203.xml"/><Relationship Id="rId80" Type="http://schemas.openxmlformats.org/officeDocument/2006/relationships/customXml" Target="../ink/ink184.xml"/><Relationship Id="rId85" Type="http://schemas.openxmlformats.org/officeDocument/2006/relationships/image" Target="../media/image112.png"/><Relationship Id="rId12" Type="http://schemas.openxmlformats.org/officeDocument/2006/relationships/customXml" Target="../ink/ink150.xml"/><Relationship Id="rId17" Type="http://schemas.openxmlformats.org/officeDocument/2006/relationships/image" Target="../media/image75.png"/><Relationship Id="rId33" Type="http://schemas.openxmlformats.org/officeDocument/2006/relationships/image" Target="../media/image85.png"/><Relationship Id="rId38" Type="http://schemas.openxmlformats.org/officeDocument/2006/relationships/customXml" Target="../ink/ink163.xml"/><Relationship Id="rId59" Type="http://schemas.openxmlformats.org/officeDocument/2006/relationships/image" Target="../media/image99.png"/><Relationship Id="rId103" Type="http://schemas.openxmlformats.org/officeDocument/2006/relationships/image" Target="../media/image121.png"/><Relationship Id="rId108" Type="http://schemas.openxmlformats.org/officeDocument/2006/relationships/customXml" Target="../ink/ink198.xml"/><Relationship Id="rId124" Type="http://schemas.openxmlformats.org/officeDocument/2006/relationships/image" Target="../media/image79.png"/><Relationship Id="rId54" Type="http://schemas.openxmlformats.org/officeDocument/2006/relationships/customXml" Target="../ink/ink171.xml"/><Relationship Id="rId70" Type="http://schemas.openxmlformats.org/officeDocument/2006/relationships/customXml" Target="../ink/ink179.xml"/><Relationship Id="rId75" Type="http://schemas.openxmlformats.org/officeDocument/2006/relationships/image" Target="../media/image107.png"/><Relationship Id="rId91" Type="http://schemas.openxmlformats.org/officeDocument/2006/relationships/image" Target="../media/image115.png"/><Relationship Id="rId96" Type="http://schemas.openxmlformats.org/officeDocument/2006/relationships/customXml" Target="../ink/ink192.xml"/><Relationship Id="rId1" Type="http://schemas.openxmlformats.org/officeDocument/2006/relationships/slideLayout" Target="../slideLayouts/slideLayout9.xml"/><Relationship Id="rId6" Type="http://schemas.openxmlformats.org/officeDocument/2006/relationships/customXml" Target="../ink/ink147.xml"/><Relationship Id="rId23" Type="http://schemas.openxmlformats.org/officeDocument/2006/relationships/image" Target="../media/image78.png"/><Relationship Id="rId28" Type="http://schemas.openxmlformats.org/officeDocument/2006/relationships/customXml" Target="../ink/ink158.xml"/><Relationship Id="rId49" Type="http://schemas.openxmlformats.org/officeDocument/2006/relationships/image" Target="../media/image94.png"/><Relationship Id="rId114" Type="http://schemas.openxmlformats.org/officeDocument/2006/relationships/customXml" Target="../ink/ink201.xml"/><Relationship Id="rId119" Type="http://schemas.openxmlformats.org/officeDocument/2006/relationships/image" Target="../media/image129.png"/><Relationship Id="rId44" Type="http://schemas.openxmlformats.org/officeDocument/2006/relationships/customXml" Target="../ink/ink166.xml"/><Relationship Id="rId60" Type="http://schemas.openxmlformats.org/officeDocument/2006/relationships/customXml" Target="../ink/ink174.xml"/><Relationship Id="rId65" Type="http://schemas.openxmlformats.org/officeDocument/2006/relationships/image" Target="../media/image102.png"/><Relationship Id="rId81" Type="http://schemas.openxmlformats.org/officeDocument/2006/relationships/image" Target="../media/image110.png"/><Relationship Id="rId86" Type="http://schemas.openxmlformats.org/officeDocument/2006/relationships/customXml" Target="../ink/ink187.xml"/><Relationship Id="rId4" Type="http://schemas.openxmlformats.org/officeDocument/2006/relationships/customXml" Target="../ink/ink146.xml"/><Relationship Id="rId9" Type="http://schemas.openxmlformats.org/officeDocument/2006/relationships/image" Target="../media/image71.png"/><Relationship Id="rId13" Type="http://schemas.openxmlformats.org/officeDocument/2006/relationships/image" Target="../media/image73.png"/><Relationship Id="rId18" Type="http://schemas.openxmlformats.org/officeDocument/2006/relationships/customXml" Target="../ink/ink153.xml"/><Relationship Id="rId39" Type="http://schemas.openxmlformats.org/officeDocument/2006/relationships/image" Target="../media/image88.png"/><Relationship Id="rId109" Type="http://schemas.openxmlformats.org/officeDocument/2006/relationships/image" Target="../media/image124.png"/><Relationship Id="rId34" Type="http://schemas.openxmlformats.org/officeDocument/2006/relationships/customXml" Target="../ink/ink161.xml"/><Relationship Id="rId50" Type="http://schemas.openxmlformats.org/officeDocument/2006/relationships/customXml" Target="../ink/ink169.xml"/><Relationship Id="rId55" Type="http://schemas.openxmlformats.org/officeDocument/2006/relationships/image" Target="../media/image97.png"/><Relationship Id="rId76" Type="http://schemas.openxmlformats.org/officeDocument/2006/relationships/customXml" Target="../ink/ink182.xml"/><Relationship Id="rId97" Type="http://schemas.openxmlformats.org/officeDocument/2006/relationships/image" Target="../media/image118.png"/><Relationship Id="rId104" Type="http://schemas.openxmlformats.org/officeDocument/2006/relationships/customXml" Target="../ink/ink196.xml"/><Relationship Id="rId120" Type="http://schemas.openxmlformats.org/officeDocument/2006/relationships/image" Target="../media/image50.png"/><Relationship Id="rId7" Type="http://schemas.openxmlformats.org/officeDocument/2006/relationships/image" Target="../media/image70.png"/><Relationship Id="rId71" Type="http://schemas.openxmlformats.org/officeDocument/2006/relationships/image" Target="../media/image105.png"/><Relationship Id="rId92" Type="http://schemas.openxmlformats.org/officeDocument/2006/relationships/customXml" Target="../ink/ink190.xml"/><Relationship Id="rId2" Type="http://schemas.openxmlformats.org/officeDocument/2006/relationships/customXml" Target="../ink/ink145.xml"/><Relationship Id="rId29" Type="http://schemas.openxmlformats.org/officeDocument/2006/relationships/image" Target="../media/image83.png"/><Relationship Id="rId24" Type="http://schemas.openxmlformats.org/officeDocument/2006/relationships/customXml" Target="../ink/ink156.xml"/><Relationship Id="rId40" Type="http://schemas.openxmlformats.org/officeDocument/2006/relationships/customXml" Target="../ink/ink164.xml"/><Relationship Id="rId45" Type="http://schemas.openxmlformats.org/officeDocument/2006/relationships/image" Target="../media/image92.png"/><Relationship Id="rId66" Type="http://schemas.openxmlformats.org/officeDocument/2006/relationships/customXml" Target="../ink/ink177.xml"/><Relationship Id="rId87" Type="http://schemas.openxmlformats.org/officeDocument/2006/relationships/image" Target="../media/image113.png"/><Relationship Id="rId110" Type="http://schemas.openxmlformats.org/officeDocument/2006/relationships/customXml" Target="../ink/ink199.xml"/><Relationship Id="rId115" Type="http://schemas.openxmlformats.org/officeDocument/2006/relationships/image" Target="../media/image127.png"/><Relationship Id="rId61" Type="http://schemas.openxmlformats.org/officeDocument/2006/relationships/image" Target="../media/image100.png"/><Relationship Id="rId82" Type="http://schemas.openxmlformats.org/officeDocument/2006/relationships/customXml" Target="../ink/ink185.xml"/><Relationship Id="rId19" Type="http://schemas.openxmlformats.org/officeDocument/2006/relationships/image" Target="../media/image76.png"/><Relationship Id="rId14" Type="http://schemas.openxmlformats.org/officeDocument/2006/relationships/customXml" Target="../ink/ink151.xml"/><Relationship Id="rId30" Type="http://schemas.openxmlformats.org/officeDocument/2006/relationships/customXml" Target="../ink/ink159.xml"/><Relationship Id="rId35" Type="http://schemas.openxmlformats.org/officeDocument/2006/relationships/image" Target="../media/image86.png"/><Relationship Id="rId56" Type="http://schemas.openxmlformats.org/officeDocument/2006/relationships/customXml" Target="../ink/ink172.xml"/><Relationship Id="rId77" Type="http://schemas.openxmlformats.org/officeDocument/2006/relationships/image" Target="../media/image108.png"/><Relationship Id="rId100" Type="http://schemas.openxmlformats.org/officeDocument/2006/relationships/customXml" Target="../ink/ink194.xml"/><Relationship Id="rId105" Type="http://schemas.openxmlformats.org/officeDocument/2006/relationships/image" Target="../media/image122.png"/><Relationship Id="rId8" Type="http://schemas.openxmlformats.org/officeDocument/2006/relationships/customXml" Target="../ink/ink148.xml"/><Relationship Id="rId51" Type="http://schemas.openxmlformats.org/officeDocument/2006/relationships/image" Target="../media/image95.png"/><Relationship Id="rId72" Type="http://schemas.openxmlformats.org/officeDocument/2006/relationships/customXml" Target="../ink/ink180.xml"/><Relationship Id="rId93" Type="http://schemas.openxmlformats.org/officeDocument/2006/relationships/image" Target="../media/image116.png"/><Relationship Id="rId98" Type="http://schemas.openxmlformats.org/officeDocument/2006/relationships/customXml" Target="../ink/ink193.xml"/><Relationship Id="rId121" Type="http://schemas.openxmlformats.org/officeDocument/2006/relationships/image" Target="../media/image51.png"/><Relationship Id="rId3" Type="http://schemas.openxmlformats.org/officeDocument/2006/relationships/image" Target="../media/image68.png"/><Relationship Id="rId25" Type="http://schemas.openxmlformats.org/officeDocument/2006/relationships/image" Target="../media/image81.png"/><Relationship Id="rId46" Type="http://schemas.openxmlformats.org/officeDocument/2006/relationships/customXml" Target="../ink/ink167.xml"/><Relationship Id="rId67" Type="http://schemas.openxmlformats.org/officeDocument/2006/relationships/image" Target="../media/image103.png"/><Relationship Id="rId116" Type="http://schemas.openxmlformats.org/officeDocument/2006/relationships/customXml" Target="../ink/ink202.xml"/><Relationship Id="rId20" Type="http://schemas.openxmlformats.org/officeDocument/2006/relationships/customXml" Target="../ink/ink154.xml"/><Relationship Id="rId41" Type="http://schemas.openxmlformats.org/officeDocument/2006/relationships/image" Target="../media/image89.png"/><Relationship Id="rId62" Type="http://schemas.openxmlformats.org/officeDocument/2006/relationships/customXml" Target="../ink/ink175.xml"/><Relationship Id="rId83" Type="http://schemas.openxmlformats.org/officeDocument/2006/relationships/image" Target="../media/image111.png"/><Relationship Id="rId88" Type="http://schemas.openxmlformats.org/officeDocument/2006/relationships/customXml" Target="../ink/ink188.xml"/><Relationship Id="rId111" Type="http://schemas.openxmlformats.org/officeDocument/2006/relationships/image" Target="../media/image125.png"/><Relationship Id="rId15" Type="http://schemas.openxmlformats.org/officeDocument/2006/relationships/image" Target="../media/image74.png"/><Relationship Id="rId36" Type="http://schemas.openxmlformats.org/officeDocument/2006/relationships/customXml" Target="../ink/ink162.xml"/><Relationship Id="rId57" Type="http://schemas.openxmlformats.org/officeDocument/2006/relationships/image" Target="../media/image98.png"/><Relationship Id="rId106" Type="http://schemas.openxmlformats.org/officeDocument/2006/relationships/customXml" Target="../ink/ink197.xml"/><Relationship Id="rId10" Type="http://schemas.openxmlformats.org/officeDocument/2006/relationships/customXml" Target="../ink/ink149.xml"/><Relationship Id="rId31" Type="http://schemas.openxmlformats.org/officeDocument/2006/relationships/image" Target="../media/image84.png"/><Relationship Id="rId52" Type="http://schemas.openxmlformats.org/officeDocument/2006/relationships/customXml" Target="../ink/ink170.xml"/><Relationship Id="rId73" Type="http://schemas.openxmlformats.org/officeDocument/2006/relationships/image" Target="../media/image106.png"/><Relationship Id="rId78" Type="http://schemas.openxmlformats.org/officeDocument/2006/relationships/customXml" Target="../ink/ink183.xml"/><Relationship Id="rId94" Type="http://schemas.openxmlformats.org/officeDocument/2006/relationships/customXml" Target="../ink/ink191.xml"/><Relationship Id="rId99" Type="http://schemas.openxmlformats.org/officeDocument/2006/relationships/image" Target="../media/image119.png"/><Relationship Id="rId101" Type="http://schemas.openxmlformats.org/officeDocument/2006/relationships/image" Target="../media/image120.png"/><Relationship Id="rId122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0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30.png"/><Relationship Id="rId4" Type="http://schemas.openxmlformats.org/officeDocument/2006/relationships/image" Target="../media/image9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94.png"/><Relationship Id="rId21" Type="http://schemas.openxmlformats.org/officeDocument/2006/relationships/image" Target="../media/image146.png"/><Relationship Id="rId42" Type="http://schemas.openxmlformats.org/officeDocument/2006/relationships/customXml" Target="../ink/ink224.xml"/><Relationship Id="rId63" Type="http://schemas.openxmlformats.org/officeDocument/2006/relationships/image" Target="../media/image167.png"/><Relationship Id="rId84" Type="http://schemas.openxmlformats.org/officeDocument/2006/relationships/customXml" Target="../ink/ink245.xml"/><Relationship Id="rId16" Type="http://schemas.openxmlformats.org/officeDocument/2006/relationships/customXml" Target="../ink/ink211.xml"/><Relationship Id="rId107" Type="http://schemas.openxmlformats.org/officeDocument/2006/relationships/image" Target="../media/image189.png"/><Relationship Id="rId11" Type="http://schemas.openxmlformats.org/officeDocument/2006/relationships/image" Target="../media/image141.png"/><Relationship Id="rId32" Type="http://schemas.openxmlformats.org/officeDocument/2006/relationships/customXml" Target="../ink/ink219.xml"/><Relationship Id="rId37" Type="http://schemas.openxmlformats.org/officeDocument/2006/relationships/image" Target="../media/image154.png"/><Relationship Id="rId53" Type="http://schemas.openxmlformats.org/officeDocument/2006/relationships/image" Target="../media/image162.png"/><Relationship Id="rId58" Type="http://schemas.openxmlformats.org/officeDocument/2006/relationships/customXml" Target="../ink/ink232.xml"/><Relationship Id="rId74" Type="http://schemas.openxmlformats.org/officeDocument/2006/relationships/customXml" Target="../ink/ink240.xml"/><Relationship Id="rId79" Type="http://schemas.openxmlformats.org/officeDocument/2006/relationships/image" Target="../media/image175.png"/><Relationship Id="rId102" Type="http://schemas.openxmlformats.org/officeDocument/2006/relationships/customXml" Target="../ink/ink254.xml"/><Relationship Id="rId123" Type="http://schemas.openxmlformats.org/officeDocument/2006/relationships/image" Target="../media/image197.png"/><Relationship Id="rId128" Type="http://schemas.openxmlformats.org/officeDocument/2006/relationships/customXml" Target="../ink/ink267.xml"/><Relationship Id="rId5" Type="http://schemas.openxmlformats.org/officeDocument/2006/relationships/image" Target="../media/image138.png"/><Relationship Id="rId90" Type="http://schemas.openxmlformats.org/officeDocument/2006/relationships/customXml" Target="../ink/ink248.xml"/><Relationship Id="rId95" Type="http://schemas.openxmlformats.org/officeDocument/2006/relationships/image" Target="../media/image183.png"/><Relationship Id="rId22" Type="http://schemas.openxmlformats.org/officeDocument/2006/relationships/customXml" Target="../ink/ink214.xml"/><Relationship Id="rId27" Type="http://schemas.openxmlformats.org/officeDocument/2006/relationships/image" Target="../media/image149.png"/><Relationship Id="rId43" Type="http://schemas.openxmlformats.org/officeDocument/2006/relationships/image" Target="../media/image157.png"/><Relationship Id="rId48" Type="http://schemas.openxmlformats.org/officeDocument/2006/relationships/customXml" Target="../ink/ink227.xml"/><Relationship Id="rId64" Type="http://schemas.openxmlformats.org/officeDocument/2006/relationships/customXml" Target="../ink/ink235.xml"/><Relationship Id="rId69" Type="http://schemas.openxmlformats.org/officeDocument/2006/relationships/image" Target="../media/image170.png"/><Relationship Id="rId113" Type="http://schemas.openxmlformats.org/officeDocument/2006/relationships/image" Target="../media/image192.png"/><Relationship Id="rId118" Type="http://schemas.openxmlformats.org/officeDocument/2006/relationships/customXml" Target="../ink/ink262.xml"/><Relationship Id="rId80" Type="http://schemas.openxmlformats.org/officeDocument/2006/relationships/customXml" Target="../ink/ink243.xml"/><Relationship Id="rId85" Type="http://schemas.openxmlformats.org/officeDocument/2006/relationships/image" Target="../media/image178.png"/><Relationship Id="rId12" Type="http://schemas.openxmlformats.org/officeDocument/2006/relationships/customXml" Target="../ink/ink209.xml"/><Relationship Id="rId17" Type="http://schemas.openxmlformats.org/officeDocument/2006/relationships/image" Target="../media/image144.png"/><Relationship Id="rId33" Type="http://schemas.openxmlformats.org/officeDocument/2006/relationships/image" Target="../media/image152.png"/><Relationship Id="rId38" Type="http://schemas.openxmlformats.org/officeDocument/2006/relationships/customXml" Target="../ink/ink222.xml"/><Relationship Id="rId59" Type="http://schemas.openxmlformats.org/officeDocument/2006/relationships/image" Target="../media/image165.png"/><Relationship Id="rId103" Type="http://schemas.openxmlformats.org/officeDocument/2006/relationships/image" Target="../media/image187.png"/><Relationship Id="rId108" Type="http://schemas.openxmlformats.org/officeDocument/2006/relationships/customXml" Target="../ink/ink257.xml"/><Relationship Id="rId124" Type="http://schemas.openxmlformats.org/officeDocument/2006/relationships/customXml" Target="../ink/ink265.xml"/><Relationship Id="rId129" Type="http://schemas.openxmlformats.org/officeDocument/2006/relationships/image" Target="../media/image200.png"/><Relationship Id="rId54" Type="http://schemas.openxmlformats.org/officeDocument/2006/relationships/customXml" Target="../ink/ink230.xml"/><Relationship Id="rId70" Type="http://schemas.openxmlformats.org/officeDocument/2006/relationships/customXml" Target="../ink/ink238.xml"/><Relationship Id="rId75" Type="http://schemas.openxmlformats.org/officeDocument/2006/relationships/image" Target="../media/image173.png"/><Relationship Id="rId91" Type="http://schemas.openxmlformats.org/officeDocument/2006/relationships/image" Target="../media/image181.png"/><Relationship Id="rId96" Type="http://schemas.openxmlformats.org/officeDocument/2006/relationships/customXml" Target="../ink/ink251.xml"/><Relationship Id="rId1" Type="http://schemas.openxmlformats.org/officeDocument/2006/relationships/slideLayout" Target="../slideLayouts/slideLayout9.xml"/><Relationship Id="rId6" Type="http://schemas.openxmlformats.org/officeDocument/2006/relationships/customXml" Target="../ink/ink206.xml"/><Relationship Id="rId23" Type="http://schemas.openxmlformats.org/officeDocument/2006/relationships/image" Target="../media/image147.png"/><Relationship Id="rId28" Type="http://schemas.openxmlformats.org/officeDocument/2006/relationships/customXml" Target="../ink/ink217.xml"/><Relationship Id="rId49" Type="http://schemas.openxmlformats.org/officeDocument/2006/relationships/image" Target="../media/image160.png"/><Relationship Id="rId114" Type="http://schemas.openxmlformats.org/officeDocument/2006/relationships/customXml" Target="../ink/ink260.xml"/><Relationship Id="rId119" Type="http://schemas.openxmlformats.org/officeDocument/2006/relationships/image" Target="../media/image195.png"/><Relationship Id="rId44" Type="http://schemas.openxmlformats.org/officeDocument/2006/relationships/customXml" Target="../ink/ink225.xml"/><Relationship Id="rId60" Type="http://schemas.openxmlformats.org/officeDocument/2006/relationships/customXml" Target="../ink/ink233.xml"/><Relationship Id="rId65" Type="http://schemas.openxmlformats.org/officeDocument/2006/relationships/image" Target="../media/image168.png"/><Relationship Id="rId81" Type="http://schemas.openxmlformats.org/officeDocument/2006/relationships/image" Target="../media/image176.png"/><Relationship Id="rId86" Type="http://schemas.openxmlformats.org/officeDocument/2006/relationships/customXml" Target="../ink/ink246.xml"/><Relationship Id="rId130" Type="http://schemas.openxmlformats.org/officeDocument/2006/relationships/customXml" Target="../ink/ink268.xml"/><Relationship Id="rId13" Type="http://schemas.openxmlformats.org/officeDocument/2006/relationships/image" Target="../media/image142.png"/><Relationship Id="rId18" Type="http://schemas.openxmlformats.org/officeDocument/2006/relationships/customXml" Target="../ink/ink212.xml"/><Relationship Id="rId39" Type="http://schemas.openxmlformats.org/officeDocument/2006/relationships/image" Target="../media/image155.png"/><Relationship Id="rId109" Type="http://schemas.openxmlformats.org/officeDocument/2006/relationships/image" Target="../media/image190.png"/><Relationship Id="rId34" Type="http://schemas.openxmlformats.org/officeDocument/2006/relationships/customXml" Target="../ink/ink220.xml"/><Relationship Id="rId50" Type="http://schemas.openxmlformats.org/officeDocument/2006/relationships/customXml" Target="../ink/ink228.xml"/><Relationship Id="rId55" Type="http://schemas.openxmlformats.org/officeDocument/2006/relationships/image" Target="../media/image163.png"/><Relationship Id="rId76" Type="http://schemas.openxmlformats.org/officeDocument/2006/relationships/customXml" Target="../ink/ink241.xml"/><Relationship Id="rId97" Type="http://schemas.openxmlformats.org/officeDocument/2006/relationships/image" Target="../media/image184.png"/><Relationship Id="rId104" Type="http://schemas.openxmlformats.org/officeDocument/2006/relationships/customXml" Target="../ink/ink255.xml"/><Relationship Id="rId120" Type="http://schemas.openxmlformats.org/officeDocument/2006/relationships/customXml" Target="../ink/ink263.xml"/><Relationship Id="rId125" Type="http://schemas.openxmlformats.org/officeDocument/2006/relationships/image" Target="../media/image198.png"/><Relationship Id="rId7" Type="http://schemas.openxmlformats.org/officeDocument/2006/relationships/image" Target="../media/image139.png"/><Relationship Id="rId71" Type="http://schemas.openxmlformats.org/officeDocument/2006/relationships/image" Target="../media/image171.png"/><Relationship Id="rId92" Type="http://schemas.openxmlformats.org/officeDocument/2006/relationships/customXml" Target="../ink/ink249.xml"/><Relationship Id="rId2" Type="http://schemas.openxmlformats.org/officeDocument/2006/relationships/customXml" Target="../ink/ink204.xml"/><Relationship Id="rId29" Type="http://schemas.openxmlformats.org/officeDocument/2006/relationships/image" Target="../media/image150.png"/><Relationship Id="rId24" Type="http://schemas.openxmlformats.org/officeDocument/2006/relationships/customXml" Target="../ink/ink215.xml"/><Relationship Id="rId40" Type="http://schemas.openxmlformats.org/officeDocument/2006/relationships/customXml" Target="../ink/ink223.xml"/><Relationship Id="rId45" Type="http://schemas.openxmlformats.org/officeDocument/2006/relationships/image" Target="../media/image158.png"/><Relationship Id="rId66" Type="http://schemas.openxmlformats.org/officeDocument/2006/relationships/customXml" Target="../ink/ink236.xml"/><Relationship Id="rId87" Type="http://schemas.openxmlformats.org/officeDocument/2006/relationships/image" Target="../media/image179.png"/><Relationship Id="rId110" Type="http://schemas.openxmlformats.org/officeDocument/2006/relationships/customXml" Target="../ink/ink258.xml"/><Relationship Id="rId115" Type="http://schemas.openxmlformats.org/officeDocument/2006/relationships/image" Target="../media/image193.png"/><Relationship Id="rId131" Type="http://schemas.openxmlformats.org/officeDocument/2006/relationships/image" Target="../media/image201.png"/><Relationship Id="rId61" Type="http://schemas.openxmlformats.org/officeDocument/2006/relationships/image" Target="../media/image166.png"/><Relationship Id="rId82" Type="http://schemas.openxmlformats.org/officeDocument/2006/relationships/customXml" Target="../ink/ink244.xml"/><Relationship Id="rId19" Type="http://schemas.openxmlformats.org/officeDocument/2006/relationships/image" Target="../media/image145.png"/><Relationship Id="rId14" Type="http://schemas.openxmlformats.org/officeDocument/2006/relationships/customXml" Target="../ink/ink210.xml"/><Relationship Id="rId30" Type="http://schemas.openxmlformats.org/officeDocument/2006/relationships/customXml" Target="../ink/ink218.xml"/><Relationship Id="rId35" Type="http://schemas.openxmlformats.org/officeDocument/2006/relationships/image" Target="../media/image153.png"/><Relationship Id="rId56" Type="http://schemas.openxmlformats.org/officeDocument/2006/relationships/customXml" Target="../ink/ink231.xml"/><Relationship Id="rId77" Type="http://schemas.openxmlformats.org/officeDocument/2006/relationships/image" Target="../media/image174.png"/><Relationship Id="rId100" Type="http://schemas.openxmlformats.org/officeDocument/2006/relationships/customXml" Target="../ink/ink253.xml"/><Relationship Id="rId105" Type="http://schemas.openxmlformats.org/officeDocument/2006/relationships/image" Target="../media/image188.png"/><Relationship Id="rId126" Type="http://schemas.openxmlformats.org/officeDocument/2006/relationships/customXml" Target="../ink/ink266.xml"/><Relationship Id="rId8" Type="http://schemas.openxmlformats.org/officeDocument/2006/relationships/customXml" Target="../ink/ink207.xml"/><Relationship Id="rId51" Type="http://schemas.openxmlformats.org/officeDocument/2006/relationships/image" Target="../media/image161.png"/><Relationship Id="rId72" Type="http://schemas.openxmlformats.org/officeDocument/2006/relationships/customXml" Target="../ink/ink239.xml"/><Relationship Id="rId93" Type="http://schemas.openxmlformats.org/officeDocument/2006/relationships/image" Target="../media/image182.png"/><Relationship Id="rId98" Type="http://schemas.openxmlformats.org/officeDocument/2006/relationships/customXml" Target="../ink/ink252.xml"/><Relationship Id="rId121" Type="http://schemas.openxmlformats.org/officeDocument/2006/relationships/image" Target="../media/image196.png"/><Relationship Id="rId3" Type="http://schemas.openxmlformats.org/officeDocument/2006/relationships/image" Target="../media/image137.png"/><Relationship Id="rId25" Type="http://schemas.openxmlformats.org/officeDocument/2006/relationships/image" Target="../media/image148.png"/><Relationship Id="rId46" Type="http://schemas.openxmlformats.org/officeDocument/2006/relationships/customXml" Target="../ink/ink226.xml"/><Relationship Id="rId67" Type="http://schemas.openxmlformats.org/officeDocument/2006/relationships/image" Target="../media/image169.png"/><Relationship Id="rId116" Type="http://schemas.openxmlformats.org/officeDocument/2006/relationships/customXml" Target="../ink/ink261.xml"/><Relationship Id="rId20" Type="http://schemas.openxmlformats.org/officeDocument/2006/relationships/customXml" Target="../ink/ink213.xml"/><Relationship Id="rId41" Type="http://schemas.openxmlformats.org/officeDocument/2006/relationships/image" Target="../media/image156.png"/><Relationship Id="rId62" Type="http://schemas.openxmlformats.org/officeDocument/2006/relationships/customXml" Target="../ink/ink234.xml"/><Relationship Id="rId83" Type="http://schemas.openxmlformats.org/officeDocument/2006/relationships/image" Target="../media/image177.png"/><Relationship Id="rId88" Type="http://schemas.openxmlformats.org/officeDocument/2006/relationships/customXml" Target="../ink/ink247.xml"/><Relationship Id="rId111" Type="http://schemas.openxmlformats.org/officeDocument/2006/relationships/image" Target="../media/image191.png"/><Relationship Id="rId132" Type="http://schemas.openxmlformats.org/officeDocument/2006/relationships/customXml" Target="../ink/ink269.xml"/><Relationship Id="rId15" Type="http://schemas.openxmlformats.org/officeDocument/2006/relationships/image" Target="../media/image143.png"/><Relationship Id="rId36" Type="http://schemas.openxmlformats.org/officeDocument/2006/relationships/customXml" Target="../ink/ink221.xml"/><Relationship Id="rId57" Type="http://schemas.openxmlformats.org/officeDocument/2006/relationships/image" Target="../media/image164.png"/><Relationship Id="rId106" Type="http://schemas.openxmlformats.org/officeDocument/2006/relationships/customXml" Target="../ink/ink256.xml"/><Relationship Id="rId127" Type="http://schemas.openxmlformats.org/officeDocument/2006/relationships/image" Target="../media/image199.png"/><Relationship Id="rId10" Type="http://schemas.openxmlformats.org/officeDocument/2006/relationships/customXml" Target="../ink/ink208.xml"/><Relationship Id="rId31" Type="http://schemas.openxmlformats.org/officeDocument/2006/relationships/image" Target="../media/image151.png"/><Relationship Id="rId52" Type="http://schemas.openxmlformats.org/officeDocument/2006/relationships/customXml" Target="../ink/ink229.xml"/><Relationship Id="rId73" Type="http://schemas.openxmlformats.org/officeDocument/2006/relationships/image" Target="../media/image172.png"/><Relationship Id="rId78" Type="http://schemas.openxmlformats.org/officeDocument/2006/relationships/customXml" Target="../ink/ink242.xml"/><Relationship Id="rId94" Type="http://schemas.openxmlformats.org/officeDocument/2006/relationships/customXml" Target="../ink/ink250.xml"/><Relationship Id="rId99" Type="http://schemas.openxmlformats.org/officeDocument/2006/relationships/image" Target="../media/image185.png"/><Relationship Id="rId101" Type="http://schemas.openxmlformats.org/officeDocument/2006/relationships/image" Target="../media/image186.png"/><Relationship Id="rId122" Type="http://schemas.openxmlformats.org/officeDocument/2006/relationships/customXml" Target="../ink/ink264.xml"/><Relationship Id="rId4" Type="http://schemas.openxmlformats.org/officeDocument/2006/relationships/customXml" Target="../ink/ink205.xml"/><Relationship Id="rId9" Type="http://schemas.openxmlformats.org/officeDocument/2006/relationships/image" Target="../media/image140.png"/><Relationship Id="rId26" Type="http://schemas.openxmlformats.org/officeDocument/2006/relationships/customXml" Target="../ink/ink216.xml"/><Relationship Id="rId47" Type="http://schemas.openxmlformats.org/officeDocument/2006/relationships/image" Target="../media/image159.png"/><Relationship Id="rId68" Type="http://schemas.openxmlformats.org/officeDocument/2006/relationships/customXml" Target="../ink/ink237.xml"/><Relationship Id="rId89" Type="http://schemas.openxmlformats.org/officeDocument/2006/relationships/image" Target="../media/image180.png"/><Relationship Id="rId112" Type="http://schemas.openxmlformats.org/officeDocument/2006/relationships/customXml" Target="../ink/ink259.xml"/><Relationship Id="rId133" Type="http://schemas.openxmlformats.org/officeDocument/2006/relationships/image" Target="../media/image202.png"/></Relationships>
</file>

<file path=ppt/slides/_rels/slide22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94.png"/><Relationship Id="rId21" Type="http://schemas.openxmlformats.org/officeDocument/2006/relationships/image" Target="../media/image146.png"/><Relationship Id="rId42" Type="http://schemas.openxmlformats.org/officeDocument/2006/relationships/customXml" Target="../ink/ink290.xml"/><Relationship Id="rId63" Type="http://schemas.openxmlformats.org/officeDocument/2006/relationships/image" Target="../media/image167.png"/><Relationship Id="rId84" Type="http://schemas.openxmlformats.org/officeDocument/2006/relationships/customXml" Target="../ink/ink311.xml"/><Relationship Id="rId138" Type="http://schemas.openxmlformats.org/officeDocument/2006/relationships/customXml" Target="../ink/ink338.xml"/><Relationship Id="rId107" Type="http://schemas.openxmlformats.org/officeDocument/2006/relationships/image" Target="../media/image189.png"/><Relationship Id="rId11" Type="http://schemas.openxmlformats.org/officeDocument/2006/relationships/image" Target="../media/image141.png"/><Relationship Id="rId32" Type="http://schemas.openxmlformats.org/officeDocument/2006/relationships/customXml" Target="../ink/ink285.xml"/><Relationship Id="rId53" Type="http://schemas.openxmlformats.org/officeDocument/2006/relationships/image" Target="../media/image162.png"/><Relationship Id="rId74" Type="http://schemas.openxmlformats.org/officeDocument/2006/relationships/customXml" Target="../ink/ink306.xml"/><Relationship Id="rId128" Type="http://schemas.openxmlformats.org/officeDocument/2006/relationships/customXml" Target="../ink/ink333.xml"/><Relationship Id="rId149" Type="http://schemas.openxmlformats.org/officeDocument/2006/relationships/image" Target="../media/image210.png"/><Relationship Id="rId5" Type="http://schemas.openxmlformats.org/officeDocument/2006/relationships/image" Target="../media/image138.png"/><Relationship Id="rId95" Type="http://schemas.openxmlformats.org/officeDocument/2006/relationships/image" Target="../media/image183.png"/><Relationship Id="rId22" Type="http://schemas.openxmlformats.org/officeDocument/2006/relationships/customXml" Target="../ink/ink280.xml"/><Relationship Id="rId27" Type="http://schemas.openxmlformats.org/officeDocument/2006/relationships/image" Target="../media/image149.png"/><Relationship Id="rId43" Type="http://schemas.openxmlformats.org/officeDocument/2006/relationships/image" Target="../media/image157.png"/><Relationship Id="rId48" Type="http://schemas.openxmlformats.org/officeDocument/2006/relationships/customXml" Target="../ink/ink293.xml"/><Relationship Id="rId64" Type="http://schemas.openxmlformats.org/officeDocument/2006/relationships/customXml" Target="../ink/ink301.xml"/><Relationship Id="rId69" Type="http://schemas.openxmlformats.org/officeDocument/2006/relationships/image" Target="../media/image170.png"/><Relationship Id="rId113" Type="http://schemas.openxmlformats.org/officeDocument/2006/relationships/image" Target="../media/image192.png"/><Relationship Id="rId118" Type="http://schemas.openxmlformats.org/officeDocument/2006/relationships/customXml" Target="../ink/ink328.xml"/><Relationship Id="rId134" Type="http://schemas.openxmlformats.org/officeDocument/2006/relationships/customXml" Target="../ink/ink336.xml"/><Relationship Id="rId139" Type="http://schemas.openxmlformats.org/officeDocument/2006/relationships/image" Target="../media/image205.png"/><Relationship Id="rId80" Type="http://schemas.openxmlformats.org/officeDocument/2006/relationships/customXml" Target="../ink/ink309.xml"/><Relationship Id="rId85" Type="http://schemas.openxmlformats.org/officeDocument/2006/relationships/image" Target="../media/image178.png"/><Relationship Id="rId150" Type="http://schemas.openxmlformats.org/officeDocument/2006/relationships/customXml" Target="../ink/ink344.xml"/><Relationship Id="rId155" Type="http://schemas.openxmlformats.org/officeDocument/2006/relationships/image" Target="../media/image213.png"/><Relationship Id="rId12" Type="http://schemas.openxmlformats.org/officeDocument/2006/relationships/customXml" Target="../ink/ink275.xml"/><Relationship Id="rId17" Type="http://schemas.openxmlformats.org/officeDocument/2006/relationships/image" Target="../media/image144.png"/><Relationship Id="rId33" Type="http://schemas.openxmlformats.org/officeDocument/2006/relationships/image" Target="../media/image152.png"/><Relationship Id="rId38" Type="http://schemas.openxmlformats.org/officeDocument/2006/relationships/customXml" Target="../ink/ink288.xml"/><Relationship Id="rId59" Type="http://schemas.openxmlformats.org/officeDocument/2006/relationships/image" Target="../media/image165.png"/><Relationship Id="rId103" Type="http://schemas.openxmlformats.org/officeDocument/2006/relationships/image" Target="../media/image187.png"/><Relationship Id="rId108" Type="http://schemas.openxmlformats.org/officeDocument/2006/relationships/customXml" Target="../ink/ink323.xml"/><Relationship Id="rId124" Type="http://schemas.openxmlformats.org/officeDocument/2006/relationships/customXml" Target="../ink/ink331.xml"/><Relationship Id="rId129" Type="http://schemas.openxmlformats.org/officeDocument/2006/relationships/image" Target="../media/image200.png"/><Relationship Id="rId54" Type="http://schemas.openxmlformats.org/officeDocument/2006/relationships/customXml" Target="../ink/ink296.xml"/><Relationship Id="rId70" Type="http://schemas.openxmlformats.org/officeDocument/2006/relationships/customXml" Target="../ink/ink304.xml"/><Relationship Id="rId75" Type="http://schemas.openxmlformats.org/officeDocument/2006/relationships/image" Target="../media/image173.png"/><Relationship Id="rId91" Type="http://schemas.openxmlformats.org/officeDocument/2006/relationships/image" Target="../media/image181.png"/><Relationship Id="rId96" Type="http://schemas.openxmlformats.org/officeDocument/2006/relationships/customXml" Target="../ink/ink317.xml"/><Relationship Id="rId140" Type="http://schemas.openxmlformats.org/officeDocument/2006/relationships/customXml" Target="../ink/ink339.xml"/><Relationship Id="rId145" Type="http://schemas.openxmlformats.org/officeDocument/2006/relationships/image" Target="../media/image208.png"/><Relationship Id="rId1" Type="http://schemas.openxmlformats.org/officeDocument/2006/relationships/slideLayout" Target="../slideLayouts/slideLayout9.xml"/><Relationship Id="rId6" Type="http://schemas.openxmlformats.org/officeDocument/2006/relationships/customXml" Target="../ink/ink272.xml"/><Relationship Id="rId23" Type="http://schemas.openxmlformats.org/officeDocument/2006/relationships/image" Target="../media/image147.png"/><Relationship Id="rId28" Type="http://schemas.openxmlformats.org/officeDocument/2006/relationships/customXml" Target="../ink/ink283.xml"/><Relationship Id="rId49" Type="http://schemas.openxmlformats.org/officeDocument/2006/relationships/image" Target="../media/image160.png"/><Relationship Id="rId114" Type="http://schemas.openxmlformats.org/officeDocument/2006/relationships/customXml" Target="../ink/ink326.xml"/><Relationship Id="rId119" Type="http://schemas.openxmlformats.org/officeDocument/2006/relationships/image" Target="../media/image195.png"/><Relationship Id="rId44" Type="http://schemas.openxmlformats.org/officeDocument/2006/relationships/customXml" Target="../ink/ink291.xml"/><Relationship Id="rId60" Type="http://schemas.openxmlformats.org/officeDocument/2006/relationships/customXml" Target="../ink/ink299.xml"/><Relationship Id="rId65" Type="http://schemas.openxmlformats.org/officeDocument/2006/relationships/image" Target="../media/image168.png"/><Relationship Id="rId81" Type="http://schemas.openxmlformats.org/officeDocument/2006/relationships/image" Target="../media/image176.png"/><Relationship Id="rId86" Type="http://schemas.openxmlformats.org/officeDocument/2006/relationships/customXml" Target="../ink/ink312.xml"/><Relationship Id="rId130" Type="http://schemas.openxmlformats.org/officeDocument/2006/relationships/customXml" Target="../ink/ink334.xml"/><Relationship Id="rId135" Type="http://schemas.openxmlformats.org/officeDocument/2006/relationships/image" Target="../media/image203.png"/><Relationship Id="rId151" Type="http://schemas.openxmlformats.org/officeDocument/2006/relationships/image" Target="../media/image211.png"/><Relationship Id="rId13" Type="http://schemas.openxmlformats.org/officeDocument/2006/relationships/image" Target="../media/image142.png"/><Relationship Id="rId18" Type="http://schemas.openxmlformats.org/officeDocument/2006/relationships/customXml" Target="../ink/ink278.xml"/><Relationship Id="rId39" Type="http://schemas.openxmlformats.org/officeDocument/2006/relationships/image" Target="../media/image155.png"/><Relationship Id="rId109" Type="http://schemas.openxmlformats.org/officeDocument/2006/relationships/image" Target="../media/image190.png"/><Relationship Id="rId34" Type="http://schemas.openxmlformats.org/officeDocument/2006/relationships/customXml" Target="../ink/ink286.xml"/><Relationship Id="rId50" Type="http://schemas.openxmlformats.org/officeDocument/2006/relationships/customXml" Target="../ink/ink294.xml"/><Relationship Id="rId55" Type="http://schemas.openxmlformats.org/officeDocument/2006/relationships/image" Target="../media/image163.png"/><Relationship Id="rId76" Type="http://schemas.openxmlformats.org/officeDocument/2006/relationships/customXml" Target="../ink/ink307.xml"/><Relationship Id="rId97" Type="http://schemas.openxmlformats.org/officeDocument/2006/relationships/image" Target="../media/image184.png"/><Relationship Id="rId104" Type="http://schemas.openxmlformats.org/officeDocument/2006/relationships/customXml" Target="../ink/ink321.xml"/><Relationship Id="rId120" Type="http://schemas.openxmlformats.org/officeDocument/2006/relationships/customXml" Target="../ink/ink329.xml"/><Relationship Id="rId125" Type="http://schemas.openxmlformats.org/officeDocument/2006/relationships/image" Target="../media/image198.png"/><Relationship Id="rId141" Type="http://schemas.openxmlformats.org/officeDocument/2006/relationships/image" Target="../media/image206.png"/><Relationship Id="rId146" Type="http://schemas.openxmlformats.org/officeDocument/2006/relationships/customXml" Target="../ink/ink342.xml"/><Relationship Id="rId7" Type="http://schemas.openxmlformats.org/officeDocument/2006/relationships/image" Target="../media/image139.png"/><Relationship Id="rId71" Type="http://schemas.openxmlformats.org/officeDocument/2006/relationships/image" Target="../media/image171.png"/><Relationship Id="rId92" Type="http://schemas.openxmlformats.org/officeDocument/2006/relationships/customXml" Target="../ink/ink315.xml"/><Relationship Id="rId2" Type="http://schemas.openxmlformats.org/officeDocument/2006/relationships/customXml" Target="../ink/ink270.xml"/><Relationship Id="rId29" Type="http://schemas.openxmlformats.org/officeDocument/2006/relationships/image" Target="../media/image150.png"/><Relationship Id="rId24" Type="http://schemas.openxmlformats.org/officeDocument/2006/relationships/customXml" Target="../ink/ink281.xml"/><Relationship Id="rId40" Type="http://schemas.openxmlformats.org/officeDocument/2006/relationships/customXml" Target="../ink/ink289.xml"/><Relationship Id="rId45" Type="http://schemas.openxmlformats.org/officeDocument/2006/relationships/image" Target="../media/image158.png"/><Relationship Id="rId66" Type="http://schemas.openxmlformats.org/officeDocument/2006/relationships/customXml" Target="../ink/ink302.xml"/><Relationship Id="rId87" Type="http://schemas.openxmlformats.org/officeDocument/2006/relationships/image" Target="../media/image179.png"/><Relationship Id="rId110" Type="http://schemas.openxmlformats.org/officeDocument/2006/relationships/customXml" Target="../ink/ink324.xml"/><Relationship Id="rId115" Type="http://schemas.openxmlformats.org/officeDocument/2006/relationships/image" Target="../media/image193.png"/><Relationship Id="rId131" Type="http://schemas.openxmlformats.org/officeDocument/2006/relationships/image" Target="../media/image201.png"/><Relationship Id="rId136" Type="http://schemas.openxmlformats.org/officeDocument/2006/relationships/customXml" Target="../ink/ink337.xml"/><Relationship Id="rId61" Type="http://schemas.openxmlformats.org/officeDocument/2006/relationships/image" Target="../media/image166.png"/><Relationship Id="rId82" Type="http://schemas.openxmlformats.org/officeDocument/2006/relationships/customXml" Target="../ink/ink310.xml"/><Relationship Id="rId152" Type="http://schemas.openxmlformats.org/officeDocument/2006/relationships/customXml" Target="../ink/ink345.xml"/><Relationship Id="rId19" Type="http://schemas.openxmlformats.org/officeDocument/2006/relationships/image" Target="../media/image145.png"/><Relationship Id="rId14" Type="http://schemas.openxmlformats.org/officeDocument/2006/relationships/customXml" Target="../ink/ink276.xml"/><Relationship Id="rId30" Type="http://schemas.openxmlformats.org/officeDocument/2006/relationships/customXml" Target="../ink/ink284.xml"/><Relationship Id="rId35" Type="http://schemas.openxmlformats.org/officeDocument/2006/relationships/image" Target="../media/image153.png"/><Relationship Id="rId56" Type="http://schemas.openxmlformats.org/officeDocument/2006/relationships/customXml" Target="../ink/ink297.xml"/><Relationship Id="rId77" Type="http://schemas.openxmlformats.org/officeDocument/2006/relationships/image" Target="../media/image174.png"/><Relationship Id="rId100" Type="http://schemas.openxmlformats.org/officeDocument/2006/relationships/customXml" Target="../ink/ink319.xml"/><Relationship Id="rId105" Type="http://schemas.openxmlformats.org/officeDocument/2006/relationships/image" Target="../media/image188.png"/><Relationship Id="rId126" Type="http://schemas.openxmlformats.org/officeDocument/2006/relationships/customXml" Target="../ink/ink332.xml"/><Relationship Id="rId147" Type="http://schemas.openxmlformats.org/officeDocument/2006/relationships/image" Target="../media/image209.png"/><Relationship Id="rId8" Type="http://schemas.openxmlformats.org/officeDocument/2006/relationships/customXml" Target="../ink/ink273.xml"/><Relationship Id="rId51" Type="http://schemas.openxmlformats.org/officeDocument/2006/relationships/image" Target="../media/image161.png"/><Relationship Id="rId72" Type="http://schemas.openxmlformats.org/officeDocument/2006/relationships/customXml" Target="../ink/ink305.xml"/><Relationship Id="rId93" Type="http://schemas.openxmlformats.org/officeDocument/2006/relationships/image" Target="../media/image182.png"/><Relationship Id="rId98" Type="http://schemas.openxmlformats.org/officeDocument/2006/relationships/customXml" Target="../ink/ink318.xml"/><Relationship Id="rId121" Type="http://schemas.openxmlformats.org/officeDocument/2006/relationships/image" Target="../media/image196.png"/><Relationship Id="rId142" Type="http://schemas.openxmlformats.org/officeDocument/2006/relationships/customXml" Target="../ink/ink340.xml"/><Relationship Id="rId3" Type="http://schemas.openxmlformats.org/officeDocument/2006/relationships/image" Target="../media/image137.png"/><Relationship Id="rId25" Type="http://schemas.openxmlformats.org/officeDocument/2006/relationships/image" Target="../media/image148.png"/><Relationship Id="rId46" Type="http://schemas.openxmlformats.org/officeDocument/2006/relationships/customXml" Target="../ink/ink292.xml"/><Relationship Id="rId67" Type="http://schemas.openxmlformats.org/officeDocument/2006/relationships/image" Target="../media/image169.png"/><Relationship Id="rId116" Type="http://schemas.openxmlformats.org/officeDocument/2006/relationships/customXml" Target="../ink/ink327.xml"/><Relationship Id="rId137" Type="http://schemas.openxmlformats.org/officeDocument/2006/relationships/image" Target="../media/image204.png"/><Relationship Id="rId20" Type="http://schemas.openxmlformats.org/officeDocument/2006/relationships/customXml" Target="../ink/ink279.xml"/><Relationship Id="rId41" Type="http://schemas.openxmlformats.org/officeDocument/2006/relationships/image" Target="../media/image156.png"/><Relationship Id="rId62" Type="http://schemas.openxmlformats.org/officeDocument/2006/relationships/customXml" Target="../ink/ink300.xml"/><Relationship Id="rId83" Type="http://schemas.openxmlformats.org/officeDocument/2006/relationships/image" Target="../media/image177.png"/><Relationship Id="rId88" Type="http://schemas.openxmlformats.org/officeDocument/2006/relationships/customXml" Target="../ink/ink313.xml"/><Relationship Id="rId111" Type="http://schemas.openxmlformats.org/officeDocument/2006/relationships/image" Target="../media/image191.png"/><Relationship Id="rId132" Type="http://schemas.openxmlformats.org/officeDocument/2006/relationships/customXml" Target="../ink/ink335.xml"/><Relationship Id="rId153" Type="http://schemas.openxmlformats.org/officeDocument/2006/relationships/image" Target="../media/image212.png"/><Relationship Id="rId15" Type="http://schemas.openxmlformats.org/officeDocument/2006/relationships/image" Target="../media/image143.png"/><Relationship Id="rId36" Type="http://schemas.openxmlformats.org/officeDocument/2006/relationships/customXml" Target="../ink/ink287.xml"/><Relationship Id="rId57" Type="http://schemas.openxmlformats.org/officeDocument/2006/relationships/image" Target="../media/image164.png"/><Relationship Id="rId106" Type="http://schemas.openxmlformats.org/officeDocument/2006/relationships/customXml" Target="../ink/ink322.xml"/><Relationship Id="rId127" Type="http://schemas.openxmlformats.org/officeDocument/2006/relationships/image" Target="../media/image199.png"/><Relationship Id="rId10" Type="http://schemas.openxmlformats.org/officeDocument/2006/relationships/customXml" Target="../ink/ink274.xml"/><Relationship Id="rId31" Type="http://schemas.openxmlformats.org/officeDocument/2006/relationships/image" Target="../media/image151.png"/><Relationship Id="rId52" Type="http://schemas.openxmlformats.org/officeDocument/2006/relationships/customXml" Target="../ink/ink295.xml"/><Relationship Id="rId73" Type="http://schemas.openxmlformats.org/officeDocument/2006/relationships/image" Target="../media/image172.png"/><Relationship Id="rId78" Type="http://schemas.openxmlformats.org/officeDocument/2006/relationships/customXml" Target="../ink/ink308.xml"/><Relationship Id="rId94" Type="http://schemas.openxmlformats.org/officeDocument/2006/relationships/customXml" Target="../ink/ink316.xml"/><Relationship Id="rId99" Type="http://schemas.openxmlformats.org/officeDocument/2006/relationships/image" Target="../media/image185.png"/><Relationship Id="rId101" Type="http://schemas.openxmlformats.org/officeDocument/2006/relationships/image" Target="../media/image186.png"/><Relationship Id="rId122" Type="http://schemas.openxmlformats.org/officeDocument/2006/relationships/customXml" Target="../ink/ink330.xml"/><Relationship Id="rId143" Type="http://schemas.openxmlformats.org/officeDocument/2006/relationships/image" Target="../media/image207.png"/><Relationship Id="rId148" Type="http://schemas.openxmlformats.org/officeDocument/2006/relationships/customXml" Target="../ink/ink343.xml"/><Relationship Id="rId4" Type="http://schemas.openxmlformats.org/officeDocument/2006/relationships/customXml" Target="../ink/ink271.xml"/><Relationship Id="rId9" Type="http://schemas.openxmlformats.org/officeDocument/2006/relationships/image" Target="../media/image140.png"/><Relationship Id="rId26" Type="http://schemas.openxmlformats.org/officeDocument/2006/relationships/customXml" Target="../ink/ink282.xml"/><Relationship Id="rId47" Type="http://schemas.openxmlformats.org/officeDocument/2006/relationships/image" Target="../media/image159.png"/><Relationship Id="rId68" Type="http://schemas.openxmlformats.org/officeDocument/2006/relationships/customXml" Target="../ink/ink303.xml"/><Relationship Id="rId89" Type="http://schemas.openxmlformats.org/officeDocument/2006/relationships/image" Target="../media/image180.png"/><Relationship Id="rId112" Type="http://schemas.openxmlformats.org/officeDocument/2006/relationships/customXml" Target="../ink/ink325.xml"/><Relationship Id="rId133" Type="http://schemas.openxmlformats.org/officeDocument/2006/relationships/image" Target="../media/image202.png"/><Relationship Id="rId154" Type="http://schemas.openxmlformats.org/officeDocument/2006/relationships/customXml" Target="../ink/ink346.xml"/><Relationship Id="rId16" Type="http://schemas.openxmlformats.org/officeDocument/2006/relationships/customXml" Target="../ink/ink277.xml"/><Relationship Id="rId37" Type="http://schemas.openxmlformats.org/officeDocument/2006/relationships/image" Target="../media/image154.png"/><Relationship Id="rId58" Type="http://schemas.openxmlformats.org/officeDocument/2006/relationships/customXml" Target="../ink/ink298.xml"/><Relationship Id="rId79" Type="http://schemas.openxmlformats.org/officeDocument/2006/relationships/image" Target="../media/image175.png"/><Relationship Id="rId102" Type="http://schemas.openxmlformats.org/officeDocument/2006/relationships/customXml" Target="../ink/ink320.xml"/><Relationship Id="rId123" Type="http://schemas.openxmlformats.org/officeDocument/2006/relationships/image" Target="../media/image197.png"/><Relationship Id="rId144" Type="http://schemas.openxmlformats.org/officeDocument/2006/relationships/customXml" Target="../ink/ink341.xml"/><Relationship Id="rId90" Type="http://schemas.openxmlformats.org/officeDocument/2006/relationships/customXml" Target="../ink/ink3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E7964AA-0B91-4B8E-8D6F-2D30D5BE203C}"/>
              </a:ext>
            </a:extLst>
          </p:cNvPr>
          <p:cNvSpPr/>
          <p:nvPr/>
        </p:nvSpPr>
        <p:spPr>
          <a:xfrm>
            <a:off x="0" y="11257280"/>
            <a:ext cx="24384000" cy="2458720"/>
          </a:xfrm>
          <a:prstGeom prst="rect">
            <a:avLst/>
          </a:prstGeom>
          <a:solidFill>
            <a:schemeClr val="tx1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51" name="Random Order Set Cover is as Easy as Offline"/>
          <p:cNvSpPr txBox="1">
            <a:spLocks noGrp="1"/>
          </p:cNvSpPr>
          <p:nvPr>
            <p:ph type="ctrTitle"/>
          </p:nvPr>
        </p:nvSpPr>
        <p:spPr>
          <a:xfrm>
            <a:off x="1206497" y="3356708"/>
            <a:ext cx="21971004" cy="336857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9600" b="1" dirty="0">
                <a:solidFill>
                  <a:srgbClr val="FFFF00"/>
                </a:solidFill>
              </a:rPr>
              <a:t>Steiner Forest: </a:t>
            </a:r>
            <a:br>
              <a:rPr lang="en-US" sz="9600" b="1" dirty="0">
                <a:solidFill>
                  <a:srgbClr val="FFFF00"/>
                </a:solidFill>
              </a:rPr>
            </a:br>
            <a:r>
              <a:rPr lang="en-US" sz="7200" b="1" dirty="0">
                <a:solidFill>
                  <a:srgbClr val="FFFF00"/>
                </a:solidFill>
              </a:rPr>
              <a:t>A Simplified Better-Than-2 Approximation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40C6F2-FBFB-47B7-8476-BB0FBAD90E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1259" y="12055200"/>
            <a:ext cx="7273621" cy="966366"/>
          </a:xfrm>
          <a:prstGeom prst="rect">
            <a:avLst/>
          </a:prstGeom>
        </p:spPr>
      </p:pic>
      <p:sp>
        <p:nvSpPr>
          <p:cNvPr id="7" name="Anupam Gupta (CMU), Greg Kehne (Harvard), and Roie Levin (CMU)">
            <a:extLst>
              <a:ext uri="{FF2B5EF4-FFF2-40B4-BE49-F238E27FC236}">
                <a16:creationId xmlns:a16="http://schemas.microsoft.com/office/drawing/2014/main" id="{5008412D-3E3E-4877-96B8-010AB1740B01}"/>
              </a:ext>
            </a:extLst>
          </p:cNvPr>
          <p:cNvSpPr txBox="1"/>
          <p:nvPr/>
        </p:nvSpPr>
        <p:spPr>
          <a:xfrm>
            <a:off x="1206498" y="10620478"/>
            <a:ext cx="21971003" cy="23909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c="http://schemas.openxmlformats.org/markup-compatibility/2006" xmlns:a14="http://schemas.microsoft.com/office/drawing/2010/main" xmlns="" xmlns:m="http://schemas.openxmlformats.org/officeDocument/2006/math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/>
          <a:p>
            <a:pPr algn="l" defTabSz="536575">
              <a:defRPr sz="3575"/>
            </a:pPr>
            <a:r>
              <a:rPr lang="en-US" sz="4400" b="1" dirty="0">
                <a:solidFill>
                  <a:srgbClr val="7030A0"/>
                </a:solidFill>
              </a:rPr>
              <a:t>Anupam Gupta (NYU)</a:t>
            </a:r>
            <a:endParaRPr sz="4400" b="1" dirty="0">
              <a:solidFill>
                <a:srgbClr val="7030A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0A9346-17BE-4D01-A541-9BB7D9DC74C8}"/>
              </a:ext>
            </a:extLst>
          </p:cNvPr>
          <p:cNvSpPr txBox="1"/>
          <p:nvPr/>
        </p:nvSpPr>
        <p:spPr>
          <a:xfrm>
            <a:off x="1206497" y="8120936"/>
            <a:ext cx="10143803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4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Lato Regular"/>
                <a:ea typeface="Lato Regular"/>
                <a:cs typeface="Lato Regular"/>
                <a:sym typeface="Lato Regular"/>
              </a:rPr>
              <a:t>(joint work with Vera Traub, ETH Zurich)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Steiner Forest</a:t>
            </a:r>
            <a:endParaRPr dirty="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36655C8F-FB94-4A2B-970E-F586485A282C}"/>
              </a:ext>
            </a:extLst>
          </p:cNvPr>
          <p:cNvSpPr/>
          <p:nvPr/>
        </p:nvSpPr>
        <p:spPr>
          <a:xfrm>
            <a:off x="18730650" y="6858000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EDE696B5-8457-4FEC-BC5C-B73FF2764AA7}"/>
              </a:ext>
            </a:extLst>
          </p:cNvPr>
          <p:cNvSpPr/>
          <p:nvPr/>
        </p:nvSpPr>
        <p:spPr>
          <a:xfrm>
            <a:off x="21714358" y="6387150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C7A67A1-3FC6-41C9-BE34-34DC5B182D7D}"/>
              </a:ext>
            </a:extLst>
          </p:cNvPr>
          <p:cNvSpPr/>
          <p:nvPr/>
        </p:nvSpPr>
        <p:spPr>
          <a:xfrm>
            <a:off x="18730650" y="8427497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69A29B0B-15A7-4011-A571-E5A38FA19F85}"/>
              </a:ext>
            </a:extLst>
          </p:cNvPr>
          <p:cNvSpPr/>
          <p:nvPr/>
        </p:nvSpPr>
        <p:spPr>
          <a:xfrm>
            <a:off x="22185470" y="8427497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FB8F4F91-A766-42A8-92FB-6A55F649B0B3}"/>
              </a:ext>
            </a:extLst>
          </p:cNvPr>
          <p:cNvSpPr/>
          <p:nvPr/>
        </p:nvSpPr>
        <p:spPr>
          <a:xfrm>
            <a:off x="19829911" y="9526146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1D9F574-1770-449D-BFAF-AE76707C3517}"/>
              </a:ext>
            </a:extLst>
          </p:cNvPr>
          <p:cNvSpPr/>
          <p:nvPr/>
        </p:nvSpPr>
        <p:spPr>
          <a:xfrm>
            <a:off x="20929171" y="9526146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7B0D5D12-0536-4815-BA28-B2257EE106EC}"/>
              </a:ext>
            </a:extLst>
          </p:cNvPr>
          <p:cNvSpPr/>
          <p:nvPr/>
        </p:nvSpPr>
        <p:spPr>
          <a:xfrm>
            <a:off x="18730650" y="10624794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4C49F234-510E-4E83-B5E8-F4B8B0C074F3}"/>
              </a:ext>
            </a:extLst>
          </p:cNvPr>
          <p:cNvSpPr/>
          <p:nvPr/>
        </p:nvSpPr>
        <p:spPr>
          <a:xfrm>
            <a:off x="22028432" y="10938694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191129F2-63E9-4264-8DA8-FF259242CC7A}"/>
              </a:ext>
            </a:extLst>
          </p:cNvPr>
          <p:cNvCxnSpPr>
            <a:stCxn id="81" idx="4"/>
            <a:endCxn id="83" idx="0"/>
          </p:cNvCxnSpPr>
          <p:nvPr/>
        </p:nvCxnSpPr>
        <p:spPr>
          <a:xfrm>
            <a:off x="18966206" y="7328849"/>
            <a:ext cx="0" cy="109864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E67C2C43-6FFF-4D61-B49D-08CFDEB67938}"/>
              </a:ext>
            </a:extLst>
          </p:cNvPr>
          <p:cNvCxnSpPr>
            <a:stCxn id="81" idx="6"/>
            <a:endCxn id="82" idx="2"/>
          </p:cNvCxnSpPr>
          <p:nvPr/>
        </p:nvCxnSpPr>
        <p:spPr>
          <a:xfrm flipV="1">
            <a:off x="19201762" y="6622575"/>
            <a:ext cx="2512596" cy="47084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78DB9E22-5EB1-4674-92B5-FEA72BC1398E}"/>
              </a:ext>
            </a:extLst>
          </p:cNvPr>
          <p:cNvCxnSpPr>
            <a:stCxn id="82" idx="4"/>
            <a:endCxn id="84" idx="0"/>
          </p:cNvCxnSpPr>
          <p:nvPr/>
        </p:nvCxnSpPr>
        <p:spPr>
          <a:xfrm>
            <a:off x="21949914" y="6858000"/>
            <a:ext cx="471112" cy="156949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60C33D18-C8E3-44E1-BDBF-6B512C4BBEEF}"/>
              </a:ext>
            </a:extLst>
          </p:cNvPr>
          <p:cNvCxnSpPr>
            <a:stCxn id="85" idx="6"/>
            <a:endCxn id="86" idx="2"/>
          </p:cNvCxnSpPr>
          <p:nvPr/>
        </p:nvCxnSpPr>
        <p:spPr>
          <a:xfrm>
            <a:off x="20301022" y="9761571"/>
            <a:ext cx="628149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769CF5FA-131C-4A6E-91A4-CDCF39671181}"/>
              </a:ext>
            </a:extLst>
          </p:cNvPr>
          <p:cNvCxnSpPr>
            <a:stCxn id="83" idx="4"/>
            <a:endCxn id="85" idx="1"/>
          </p:cNvCxnSpPr>
          <p:nvPr/>
        </p:nvCxnSpPr>
        <p:spPr>
          <a:xfrm>
            <a:off x="18966206" y="8898347"/>
            <a:ext cx="932698" cy="6967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10241465-4F54-422A-B0FC-A1C61F5E1E5B}"/>
              </a:ext>
            </a:extLst>
          </p:cNvPr>
          <p:cNvCxnSpPr>
            <a:stCxn id="86" idx="7"/>
            <a:endCxn id="84" idx="3"/>
          </p:cNvCxnSpPr>
          <p:nvPr/>
        </p:nvCxnSpPr>
        <p:spPr>
          <a:xfrm flipV="1">
            <a:off x="21331290" y="8829392"/>
            <a:ext cx="923173" cy="76570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893C40C6-AE3E-458F-AFCC-E3943450EB89}"/>
              </a:ext>
            </a:extLst>
          </p:cNvPr>
          <p:cNvCxnSpPr>
            <a:stCxn id="83" idx="6"/>
            <a:endCxn id="84" idx="2"/>
          </p:cNvCxnSpPr>
          <p:nvPr/>
        </p:nvCxnSpPr>
        <p:spPr>
          <a:xfrm>
            <a:off x="19201762" y="8662922"/>
            <a:ext cx="298370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F38D521B-5181-4E87-AD14-6E735B99E9D8}"/>
              </a:ext>
            </a:extLst>
          </p:cNvPr>
          <p:cNvCxnSpPr>
            <a:stCxn id="85" idx="3"/>
            <a:endCxn id="87" idx="7"/>
          </p:cNvCxnSpPr>
          <p:nvPr/>
        </p:nvCxnSpPr>
        <p:spPr>
          <a:xfrm flipH="1">
            <a:off x="19132768" y="9928040"/>
            <a:ext cx="766136" cy="76570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DD409D4-92CB-4DCA-87E1-4F6FD6A05A11}"/>
              </a:ext>
            </a:extLst>
          </p:cNvPr>
          <p:cNvCxnSpPr>
            <a:stCxn id="87" idx="6"/>
            <a:endCxn id="88" idx="2"/>
          </p:cNvCxnSpPr>
          <p:nvPr/>
        </p:nvCxnSpPr>
        <p:spPr>
          <a:xfrm>
            <a:off x="19201762" y="10860219"/>
            <a:ext cx="2826671" cy="3139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B1759E16-5299-4E80-800A-AFC66A6441D1}"/>
              </a:ext>
            </a:extLst>
          </p:cNvPr>
          <p:cNvCxnSpPr>
            <a:stCxn id="88" idx="1"/>
            <a:endCxn id="86" idx="5"/>
          </p:cNvCxnSpPr>
          <p:nvPr/>
        </p:nvCxnSpPr>
        <p:spPr>
          <a:xfrm flipH="1" flipV="1">
            <a:off x="21331290" y="9928040"/>
            <a:ext cx="766136" cy="107960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BE0A9AC4-9BE4-426D-A24C-809E0A992A16}"/>
              </a:ext>
            </a:extLst>
          </p:cNvPr>
          <p:cNvSpPr txBox="1"/>
          <p:nvPr/>
        </p:nvSpPr>
        <p:spPr>
          <a:xfrm>
            <a:off x="18109415" y="6513936"/>
            <a:ext cx="6142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s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1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0F045D7-96BD-4E45-B295-2143B5E0DBD3}"/>
              </a:ext>
            </a:extLst>
          </p:cNvPr>
          <p:cNvSpPr txBox="1"/>
          <p:nvPr/>
        </p:nvSpPr>
        <p:spPr>
          <a:xfrm>
            <a:off x="22124177" y="5916301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t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1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4C1BB57-3023-48B1-BFB6-12E7EB282958}"/>
              </a:ext>
            </a:extLst>
          </p:cNvPr>
          <p:cNvSpPr txBox="1"/>
          <p:nvPr/>
        </p:nvSpPr>
        <p:spPr>
          <a:xfrm>
            <a:off x="22595289" y="8074237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t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2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EAEAEA58-2FE5-4204-91A5-9BD5CFACAA83}"/>
              </a:ext>
            </a:extLst>
          </p:cNvPr>
          <p:cNvSpPr txBox="1"/>
          <p:nvPr/>
        </p:nvSpPr>
        <p:spPr>
          <a:xfrm>
            <a:off x="21496028" y="9339032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t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3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850F9A9B-5ACB-4666-8549-C86A68BB3191}"/>
              </a:ext>
            </a:extLst>
          </p:cNvPr>
          <p:cNvSpPr txBox="1"/>
          <p:nvPr/>
        </p:nvSpPr>
        <p:spPr>
          <a:xfrm>
            <a:off x="22595289" y="10742383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t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4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7CFEF39F-129C-41AC-B2A0-DFA67712AFE8}"/>
              </a:ext>
            </a:extLst>
          </p:cNvPr>
          <p:cNvSpPr txBox="1"/>
          <p:nvPr/>
        </p:nvSpPr>
        <p:spPr>
          <a:xfrm>
            <a:off x="18109415" y="8074237"/>
            <a:ext cx="6142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s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2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C66CC966-8358-4B40-945C-117694F13D30}"/>
              </a:ext>
            </a:extLst>
          </p:cNvPr>
          <p:cNvSpPr txBox="1"/>
          <p:nvPr/>
        </p:nvSpPr>
        <p:spPr>
          <a:xfrm>
            <a:off x="19114453" y="9182082"/>
            <a:ext cx="6142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s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3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115FFB4D-87CB-478C-A228-CB6925F2ADA0}"/>
              </a:ext>
            </a:extLst>
          </p:cNvPr>
          <p:cNvSpPr txBox="1"/>
          <p:nvPr/>
        </p:nvSpPr>
        <p:spPr>
          <a:xfrm>
            <a:off x="18109415" y="10428484"/>
            <a:ext cx="6142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s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4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1255C5F-D579-4385-9FAC-CDEDF0857C58}"/>
              </a:ext>
            </a:extLst>
          </p:cNvPr>
          <p:cNvSpPr txBox="1"/>
          <p:nvPr/>
        </p:nvSpPr>
        <p:spPr>
          <a:xfrm>
            <a:off x="20078047" y="6320578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4304AC53-71D8-4065-98EF-AEC0386BFA10}"/>
              </a:ext>
            </a:extLst>
          </p:cNvPr>
          <p:cNvSpPr txBox="1"/>
          <p:nvPr/>
        </p:nvSpPr>
        <p:spPr>
          <a:xfrm>
            <a:off x="20392122" y="8071058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accent3">
                    <a:lumMod val="60000"/>
                    <a:lumOff val="40000"/>
                  </a:schemeClr>
                </a:solidFill>
              </a:rPr>
              <a:t>5</a:t>
            </a:r>
            <a:endParaRPr lang="en-US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15E7FCEA-0EC5-48AF-B729-9B254F5CD508}"/>
              </a:ext>
            </a:extLst>
          </p:cNvPr>
          <p:cNvSpPr txBox="1"/>
          <p:nvPr/>
        </p:nvSpPr>
        <p:spPr>
          <a:xfrm>
            <a:off x="20385704" y="9169706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1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07AFB0F5-1DC0-4F73-9C72-06180B95E318}"/>
              </a:ext>
            </a:extLst>
          </p:cNvPr>
          <p:cNvSpPr txBox="1"/>
          <p:nvPr/>
        </p:nvSpPr>
        <p:spPr>
          <a:xfrm>
            <a:off x="20542742" y="10425304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6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860F8F6A-3826-4542-9A0F-0AB61E0AA661}"/>
              </a:ext>
            </a:extLst>
          </p:cNvPr>
          <p:cNvSpPr txBox="1"/>
          <p:nvPr/>
        </p:nvSpPr>
        <p:spPr>
          <a:xfrm>
            <a:off x="21805457" y="10087372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0D0078D1-FDD3-4DA2-97FD-C12F6FED92F2}"/>
              </a:ext>
            </a:extLst>
          </p:cNvPr>
          <p:cNvSpPr txBox="1"/>
          <p:nvPr/>
        </p:nvSpPr>
        <p:spPr>
          <a:xfrm>
            <a:off x="21956077" y="8988724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2E6CC1CF-F2E3-4B10-A8BE-3201E0369AE0}"/>
              </a:ext>
            </a:extLst>
          </p:cNvPr>
          <p:cNvSpPr txBox="1"/>
          <p:nvPr/>
        </p:nvSpPr>
        <p:spPr>
          <a:xfrm>
            <a:off x="22270152" y="7262276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91CB4A1B-EBE4-45BE-BF20-A85E3F44102A}"/>
              </a:ext>
            </a:extLst>
          </p:cNvPr>
          <p:cNvSpPr txBox="1"/>
          <p:nvPr/>
        </p:nvSpPr>
        <p:spPr>
          <a:xfrm>
            <a:off x="18501257" y="7576176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052C8BAD-77C9-4689-A8E6-70AED8EF5F06}"/>
              </a:ext>
            </a:extLst>
          </p:cNvPr>
          <p:cNvSpPr txBox="1"/>
          <p:nvPr/>
        </p:nvSpPr>
        <p:spPr>
          <a:xfrm>
            <a:off x="19592338" y="8823911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56AD3FA3-D0D8-4F7C-AC27-52DA9E2903A8}"/>
              </a:ext>
            </a:extLst>
          </p:cNvPr>
          <p:cNvSpPr txBox="1"/>
          <p:nvPr/>
        </p:nvSpPr>
        <p:spPr>
          <a:xfrm>
            <a:off x="19600518" y="10111405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</a:t>
            </a:r>
          </a:p>
        </p:txBody>
      </p:sp>
      <p:sp>
        <p:nvSpPr>
          <p:cNvPr id="117" name="Content Placeholder 2">
            <a:extLst>
              <a:ext uri="{FF2B5EF4-FFF2-40B4-BE49-F238E27FC236}">
                <a16:creationId xmlns:a16="http://schemas.microsoft.com/office/drawing/2014/main" id="{B9594BF3-4074-430D-AC10-5AF632B486D1}"/>
              </a:ext>
            </a:extLst>
          </p:cNvPr>
          <p:cNvSpPr txBox="1">
            <a:spLocks/>
          </p:cNvSpPr>
          <p:nvPr/>
        </p:nvSpPr>
        <p:spPr>
          <a:xfrm>
            <a:off x="1399387" y="6435277"/>
            <a:ext cx="3419917" cy="63422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3600" dirty="0">
                <a:solidFill>
                  <a:schemeClr val="tx1"/>
                </a:solidFill>
              </a:rPr>
              <a:t> APX-hard </a:t>
            </a:r>
            <a:endParaRPr lang="en-US" sz="3600" noProof="0" dirty="0">
              <a:solidFill>
                <a:schemeClr val="tx1"/>
              </a:solidFill>
            </a:endParaRPr>
          </a:p>
        </p:txBody>
      </p:sp>
      <p:sp>
        <p:nvSpPr>
          <p:cNvPr id="118" name="Content Placeholder 2">
            <a:extLst>
              <a:ext uri="{FF2B5EF4-FFF2-40B4-BE49-F238E27FC236}">
                <a16:creationId xmlns:a16="http://schemas.microsoft.com/office/drawing/2014/main" id="{63140AF9-E07E-49BD-85AF-BD36D4652B19}"/>
              </a:ext>
            </a:extLst>
          </p:cNvPr>
          <p:cNvSpPr txBox="1">
            <a:spLocks/>
          </p:cNvSpPr>
          <p:nvPr/>
        </p:nvSpPr>
        <p:spPr>
          <a:xfrm>
            <a:off x="1364237" y="7440960"/>
            <a:ext cx="11757605" cy="3894772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3600" dirty="0">
                <a:solidFill>
                  <a:schemeClr val="tx1"/>
                </a:solidFill>
              </a:rPr>
              <a:t> LP-based factor-2 approximations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noProof="0" dirty="0">
                <a:solidFill>
                  <a:schemeClr val="tx1"/>
                </a:solidFill>
              </a:rPr>
              <a:t>       </a:t>
            </a:r>
            <a:r>
              <a:rPr lang="en-US" sz="3600" noProof="0" dirty="0">
                <a:solidFill>
                  <a:srgbClr val="FFFF00"/>
                </a:solidFill>
              </a:rPr>
              <a:t>Primal Dual: </a:t>
            </a:r>
            <a:r>
              <a:rPr lang="en-US" sz="3600" noProof="0" dirty="0">
                <a:solidFill>
                  <a:schemeClr val="tx1"/>
                </a:solidFill>
              </a:rPr>
              <a:t>[Agrawal Klein Ravi ’91</a:t>
            </a:r>
            <a:r>
              <a:rPr lang="en-US" sz="3600" dirty="0">
                <a:solidFill>
                  <a:schemeClr val="tx1"/>
                </a:solidFill>
              </a:rPr>
              <a:t>]</a:t>
            </a:r>
            <a:br>
              <a:rPr lang="en-US" sz="3600" noProof="0" dirty="0">
                <a:solidFill>
                  <a:schemeClr val="tx1"/>
                </a:solidFill>
              </a:rPr>
            </a:br>
            <a:r>
              <a:rPr lang="en-US" sz="3600" noProof="0" dirty="0">
                <a:solidFill>
                  <a:schemeClr val="tx1"/>
                </a:solidFill>
              </a:rPr>
              <a:t>          [Goemans Williamson ’92]</a:t>
            </a:r>
            <a:br>
              <a:rPr lang="en-US" sz="3600" noProof="0" dirty="0">
                <a:solidFill>
                  <a:schemeClr val="tx1"/>
                </a:solidFill>
              </a:rPr>
            </a:br>
            <a:r>
              <a:rPr lang="en-US" sz="3600" noProof="0" dirty="0">
                <a:solidFill>
                  <a:schemeClr val="tx1"/>
                </a:solidFill>
              </a:rPr>
              <a:t>          [K</a:t>
            </a:r>
            <a:r>
              <a:rPr lang="az-Cyrl-AZ" sz="3600" noProof="0" dirty="0">
                <a:solidFill>
                  <a:schemeClr val="tx1"/>
                </a:solidFill>
              </a:rPr>
              <a:t>ӧ</a:t>
            </a:r>
            <a:r>
              <a:rPr lang="en-US" sz="3600" noProof="0" dirty="0" err="1">
                <a:solidFill>
                  <a:schemeClr val="tx1"/>
                </a:solidFill>
              </a:rPr>
              <a:t>nemann</a:t>
            </a:r>
            <a:r>
              <a:rPr lang="en-US" sz="3600" noProof="0" dirty="0">
                <a:solidFill>
                  <a:schemeClr val="tx1"/>
                </a:solidFill>
              </a:rPr>
              <a:t> Leonardi Sch</a:t>
            </a:r>
            <a:r>
              <a:rPr lang="az-Cyrl-AZ" sz="3600" dirty="0">
                <a:solidFill>
                  <a:schemeClr val="tx1"/>
                </a:solidFill>
              </a:rPr>
              <a:t>ӓ</a:t>
            </a:r>
            <a:r>
              <a:rPr lang="en-US" sz="3600" noProof="0" dirty="0">
                <a:solidFill>
                  <a:schemeClr val="tx1"/>
                </a:solidFill>
              </a:rPr>
              <a:t>fer ‘05]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noProof="0" dirty="0">
                <a:solidFill>
                  <a:schemeClr val="tx1"/>
                </a:solidFill>
              </a:rPr>
              <a:t>       </a:t>
            </a:r>
            <a:r>
              <a:rPr lang="en-US" sz="3600" noProof="0" dirty="0">
                <a:solidFill>
                  <a:srgbClr val="FFFF00"/>
                </a:solidFill>
              </a:rPr>
              <a:t>LP rounding/Integer decompositions:</a:t>
            </a:r>
            <a:br>
              <a:rPr lang="en-US" sz="3600" noProof="0" dirty="0">
                <a:solidFill>
                  <a:srgbClr val="FFFF00"/>
                </a:solidFill>
              </a:rPr>
            </a:br>
            <a:r>
              <a:rPr lang="en-US" sz="3600" noProof="0" dirty="0">
                <a:solidFill>
                  <a:srgbClr val="FFFF00"/>
                </a:solidFill>
              </a:rPr>
              <a:t>         </a:t>
            </a:r>
            <a:r>
              <a:rPr lang="en-US" sz="3600" noProof="0" dirty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</a:rPr>
              <a:t>[Jain 98] [</a:t>
            </a:r>
            <a:r>
              <a:rPr lang="en-US" sz="3600" noProof="0" dirty="0" err="1">
                <a:solidFill>
                  <a:schemeClr val="tx1"/>
                </a:solidFill>
              </a:rPr>
              <a:t>Chekuri</a:t>
            </a:r>
            <a:r>
              <a:rPr lang="en-US" sz="3600" noProof="0" dirty="0">
                <a:solidFill>
                  <a:schemeClr val="tx1"/>
                </a:solidFill>
              </a:rPr>
              <a:t> Shepherd ’04]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8217AC86-1CB7-48D0-A940-5404D9F101D0}"/>
                  </a:ext>
                </a:extLst>
              </p:cNvPr>
              <p:cNvSpPr txBox="1"/>
              <p:nvPr/>
            </p:nvSpPr>
            <p:spPr>
              <a:xfrm>
                <a:off x="1500105" y="2805446"/>
                <a:ext cx="20367522" cy="31700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wrap="square">
                <a:spAutoFit/>
              </a:bodyPr>
              <a:lstStyle/>
              <a:p>
                <a:pPr marL="0" indent="0" algn="l">
                  <a:buNone/>
                </a:pPr>
                <a:r>
                  <a:rPr lang="en-US" sz="4000" dirty="0"/>
                  <a:t>Metric space.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sz="4000" dirty="0"/>
                  <a:t> pairs of terminals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endParaRPr lang="en-US" sz="4000" dirty="0"/>
              </a:p>
              <a:p>
                <a:pPr marL="0" indent="0" algn="l">
                  <a:buNone/>
                </a:pPr>
                <a:endParaRPr lang="en-US" sz="4000" dirty="0"/>
              </a:p>
              <a:p>
                <a:pPr marL="0" indent="0" algn="l">
                  <a:buNone/>
                </a:pPr>
                <a:r>
                  <a:rPr lang="en-US" sz="4000" dirty="0"/>
                  <a:t>Steiner Forest: ensures each pair in same component</a:t>
                </a:r>
              </a:p>
              <a:p>
                <a:pPr marL="0" indent="0" algn="l">
                  <a:buNone/>
                </a:pPr>
                <a:endParaRPr lang="en-US" sz="4000" dirty="0"/>
              </a:p>
              <a:p>
                <a:pPr marL="0" indent="0" algn="l">
                  <a:buNone/>
                </a:pPr>
                <a:r>
                  <a:rPr lang="en-US" sz="4000" dirty="0"/>
                  <a:t>    </a:t>
                </a:r>
                <a:r>
                  <a:rPr lang="en-US" sz="4000" b="1" dirty="0">
                    <a:solidFill>
                      <a:srgbClr val="92D050"/>
                    </a:solidFill>
                  </a:rPr>
                  <a:t>Goal: </a:t>
                </a:r>
                <a:r>
                  <a:rPr lang="en-US" sz="4000" dirty="0"/>
                  <a:t>minimize cost of Forest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8217AC86-1CB7-48D0-A940-5404D9F101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105" y="2805446"/>
                <a:ext cx="20367522" cy="3170099"/>
              </a:xfrm>
              <a:prstGeom prst="rect">
                <a:avLst/>
              </a:prstGeom>
              <a:blipFill>
                <a:blip r:embed="rId2"/>
                <a:stretch>
                  <a:fillRect l="-1048" t="-3462" b="-7308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4E6FA356-405C-497F-822C-DC9DBCEC4B72}"/>
              </a:ext>
            </a:extLst>
          </p:cNvPr>
          <p:cNvSpPr txBox="1">
            <a:spLocks/>
          </p:cNvSpPr>
          <p:nvPr/>
        </p:nvSpPr>
        <p:spPr>
          <a:xfrm>
            <a:off x="1399387" y="11503949"/>
            <a:ext cx="14844020" cy="1602477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2800" dirty="0">
                <a:solidFill>
                  <a:schemeClr val="tx1"/>
                </a:solidFill>
              </a:rPr>
              <a:t>Other approaches with worse constants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2800" noProof="0" dirty="0">
                <a:solidFill>
                  <a:schemeClr val="tx1"/>
                </a:solidFill>
              </a:rPr>
              <a:t>     Local Search [Gross G. Kumar </a:t>
            </a:r>
            <a:r>
              <a:rPr lang="en-US" sz="2800" noProof="0" dirty="0" err="1">
                <a:solidFill>
                  <a:schemeClr val="tx1"/>
                </a:solidFill>
              </a:rPr>
              <a:t>Matuschke</a:t>
            </a:r>
            <a:r>
              <a:rPr lang="en-US" sz="2800" dirty="0">
                <a:solidFill>
                  <a:schemeClr val="tx1"/>
                </a:solidFill>
              </a:rPr>
              <a:t> Schmidt </a:t>
            </a:r>
            <a:r>
              <a:rPr lang="en-US" sz="2800" dirty="0" err="1">
                <a:solidFill>
                  <a:schemeClr val="tx1"/>
                </a:solidFill>
              </a:rPr>
              <a:t>Schmidt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Verschae</a:t>
            </a:r>
            <a:r>
              <a:rPr lang="en-US" sz="2800" dirty="0">
                <a:solidFill>
                  <a:schemeClr val="tx1"/>
                </a:solidFill>
              </a:rPr>
              <a:t> 18]</a:t>
            </a:r>
            <a:endParaRPr lang="en-US" sz="2800" noProof="0" dirty="0">
              <a:solidFill>
                <a:schemeClr val="tx1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2800" dirty="0">
                <a:solidFill>
                  <a:schemeClr val="tx1"/>
                </a:solidFill>
              </a:rPr>
              <a:t>     Greedy [G. Kumar ‘15]</a:t>
            </a:r>
            <a:endParaRPr lang="en-US" sz="2800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7162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8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Integrality Gap</a:t>
            </a:r>
            <a:endParaRPr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95F74FF-D221-4F80-90BC-C6CB65EC84E0}"/>
              </a:ext>
            </a:extLst>
          </p:cNvPr>
          <p:cNvGrpSpPr/>
          <p:nvPr/>
        </p:nvGrpSpPr>
        <p:grpSpPr>
          <a:xfrm>
            <a:off x="9017609" y="3895137"/>
            <a:ext cx="5613120" cy="5433840"/>
            <a:chOff x="9017609" y="3895137"/>
            <a:chExt cx="5613120" cy="5433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2" name="Ink 1">
                  <a:extLst>
                    <a:ext uri="{FF2B5EF4-FFF2-40B4-BE49-F238E27FC236}">
                      <a16:creationId xmlns:a16="http://schemas.microsoft.com/office/drawing/2014/main" id="{B0C3EE1A-E52C-420E-B21A-CEF6B2AFD4DE}"/>
                    </a:ext>
                  </a:extLst>
                </p14:cNvPr>
                <p14:cNvContentPartPr/>
                <p14:nvPr/>
              </p14:nvContentPartPr>
              <p14:xfrm>
                <a:off x="10545809" y="3895137"/>
                <a:ext cx="639360" cy="727200"/>
              </p14:xfrm>
            </p:contentPart>
          </mc:Choice>
          <mc:Fallback xmlns="">
            <p:pic>
              <p:nvPicPr>
                <p:cNvPr id="2" name="Ink 1">
                  <a:extLst>
                    <a:ext uri="{FF2B5EF4-FFF2-40B4-BE49-F238E27FC236}">
                      <a16:creationId xmlns:a16="http://schemas.microsoft.com/office/drawing/2014/main" id="{B0C3EE1A-E52C-420E-B21A-CEF6B2AFD4DE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527809" y="3877137"/>
                  <a:ext cx="675000" cy="76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3" name="Ink 2">
                  <a:extLst>
                    <a:ext uri="{FF2B5EF4-FFF2-40B4-BE49-F238E27FC236}">
                      <a16:creationId xmlns:a16="http://schemas.microsoft.com/office/drawing/2014/main" id="{EA12CF87-E2E7-4712-B1EB-23BB406891A1}"/>
                    </a:ext>
                  </a:extLst>
                </p14:cNvPr>
                <p14:cNvContentPartPr/>
                <p14:nvPr/>
              </p14:nvContentPartPr>
              <p14:xfrm>
                <a:off x="9578129" y="4538457"/>
                <a:ext cx="906840" cy="879480"/>
              </p14:xfrm>
            </p:contentPart>
          </mc:Choice>
          <mc:Fallback xmlns="">
            <p:pic>
              <p:nvPicPr>
                <p:cNvPr id="3" name="Ink 2">
                  <a:extLst>
                    <a:ext uri="{FF2B5EF4-FFF2-40B4-BE49-F238E27FC236}">
                      <a16:creationId xmlns:a16="http://schemas.microsoft.com/office/drawing/2014/main" id="{EA12CF87-E2E7-4712-B1EB-23BB406891A1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9560489" y="4520817"/>
                  <a:ext cx="942480" cy="91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1DB29BA4-EF98-4A96-B016-EA2BDEC350EA}"/>
                    </a:ext>
                  </a:extLst>
                </p14:cNvPr>
                <p14:cNvContentPartPr/>
                <p14:nvPr/>
              </p14:nvContentPartPr>
              <p14:xfrm>
                <a:off x="9307409" y="5285097"/>
                <a:ext cx="504360" cy="5450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1DB29BA4-EF98-4A96-B016-EA2BDEC350EA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9289409" y="5267097"/>
                  <a:ext cx="540000" cy="58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01A8FE07-65AA-452C-9DEA-35A4667E8A90}"/>
                    </a:ext>
                  </a:extLst>
                </p14:cNvPr>
                <p14:cNvContentPartPr/>
                <p14:nvPr/>
              </p14:nvContentPartPr>
              <p14:xfrm>
                <a:off x="9202289" y="5815737"/>
                <a:ext cx="57600" cy="133488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01A8FE07-65AA-452C-9DEA-35A4667E8A90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9184649" y="5797737"/>
                  <a:ext cx="93240" cy="1370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FB6EBB02-3A56-4391-A496-527240C0737A}"/>
                    </a:ext>
                  </a:extLst>
                </p14:cNvPr>
                <p14:cNvContentPartPr/>
                <p14:nvPr/>
              </p14:nvContentPartPr>
              <p14:xfrm>
                <a:off x="9017609" y="7043337"/>
                <a:ext cx="651240" cy="8499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FB6EBB02-3A56-4391-A496-527240C0737A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8999969" y="7025337"/>
                  <a:ext cx="686880" cy="885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2C1D2045-F3B0-402F-A78C-17ADCCAF96EA}"/>
                    </a:ext>
                  </a:extLst>
                </p14:cNvPr>
                <p14:cNvContentPartPr/>
                <p14:nvPr/>
              </p14:nvContentPartPr>
              <p14:xfrm>
                <a:off x="9711329" y="8034417"/>
                <a:ext cx="1322640" cy="103824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2C1D2045-F3B0-402F-A78C-17ADCCAF96EA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9693329" y="8016777"/>
                  <a:ext cx="1358280" cy="1073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A158FC77-4BF4-40B8-B1BC-C2656BAD2E64}"/>
                    </a:ext>
                  </a:extLst>
                </p14:cNvPr>
                <p14:cNvContentPartPr/>
                <p14:nvPr/>
              </p14:nvContentPartPr>
              <p14:xfrm>
                <a:off x="10984289" y="8666937"/>
                <a:ext cx="528480" cy="66204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A158FC77-4BF4-40B8-B1BC-C2656BAD2E64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966649" y="8648937"/>
                  <a:ext cx="564120" cy="69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D919A1F5-2CC9-4729-9593-A1B085D7D77B}"/>
                    </a:ext>
                  </a:extLst>
                </p14:cNvPr>
                <p14:cNvContentPartPr/>
                <p14:nvPr/>
              </p14:nvContentPartPr>
              <p14:xfrm>
                <a:off x="11760449" y="8501697"/>
                <a:ext cx="1722960" cy="4863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D919A1F5-2CC9-4729-9593-A1B085D7D77B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1742809" y="8483697"/>
                  <a:ext cx="1758600" cy="52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8E724F38-1D81-4A54-94CD-55F4DE43DB40}"/>
                    </a:ext>
                  </a:extLst>
                </p14:cNvPr>
                <p14:cNvContentPartPr/>
                <p14:nvPr/>
              </p14:nvContentPartPr>
              <p14:xfrm>
                <a:off x="13585649" y="7895097"/>
                <a:ext cx="592560" cy="76428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8E724F38-1D81-4A54-94CD-55F4DE43DB40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3567649" y="7877097"/>
                  <a:ext cx="628200" cy="79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4C01F0B2-71AF-4F88-83B6-CBC6AD515E0B}"/>
                    </a:ext>
                  </a:extLst>
                </p14:cNvPr>
                <p14:cNvContentPartPr/>
                <p14:nvPr/>
              </p14:nvContentPartPr>
              <p14:xfrm>
                <a:off x="14050049" y="6118137"/>
                <a:ext cx="189360" cy="163836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4C01F0B2-71AF-4F88-83B6-CBC6AD515E0B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4032049" y="6100137"/>
                  <a:ext cx="225000" cy="167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A612C108-024D-4476-837B-492533F0C70E}"/>
                    </a:ext>
                  </a:extLst>
                </p14:cNvPr>
                <p14:cNvContentPartPr/>
                <p14:nvPr/>
              </p14:nvContentPartPr>
              <p14:xfrm>
                <a:off x="14135369" y="5573817"/>
                <a:ext cx="495360" cy="7012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A612C108-024D-4476-837B-492533F0C70E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4117729" y="5556177"/>
                  <a:ext cx="531000" cy="73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22658F48-D30B-405D-A832-C7C5B11065A7}"/>
                    </a:ext>
                  </a:extLst>
                </p14:cNvPr>
                <p14:cNvContentPartPr/>
                <p14:nvPr/>
              </p14:nvContentPartPr>
              <p14:xfrm>
                <a:off x="13325369" y="4627017"/>
                <a:ext cx="801000" cy="81828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22658F48-D30B-405D-A832-C7C5B11065A7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13307729" y="4609377"/>
                  <a:ext cx="836640" cy="85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03BF2CFD-2446-427C-9BF3-572777A584CC}"/>
                    </a:ext>
                  </a:extLst>
                </p14:cNvPr>
                <p14:cNvContentPartPr/>
                <p14:nvPr/>
              </p14:nvContentPartPr>
              <p14:xfrm>
                <a:off x="12983729" y="4264137"/>
                <a:ext cx="582120" cy="64800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03BF2CFD-2446-427C-9BF3-572777A584CC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12966089" y="4246137"/>
                  <a:ext cx="617760" cy="68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ECA9D1D1-194E-404D-8AE6-6D68F7B4EC0B}"/>
                    </a:ext>
                  </a:extLst>
                </p14:cNvPr>
                <p14:cNvContentPartPr/>
                <p14:nvPr/>
              </p14:nvContentPartPr>
              <p14:xfrm>
                <a:off x="11459129" y="4206177"/>
                <a:ext cx="1592640" cy="21528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ECA9D1D1-194E-404D-8AE6-6D68F7B4EC0B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1441489" y="4188537"/>
                  <a:ext cx="1628280" cy="250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0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6169F79C-B184-4F10-99E1-536549D08176}"/>
                  </a:ext>
                </a:extLst>
              </p14:cNvPr>
              <p14:cNvContentPartPr/>
              <p14:nvPr/>
            </p14:nvContentPartPr>
            <p14:xfrm>
              <a:off x="8537009" y="4547097"/>
              <a:ext cx="1957680" cy="198180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6169F79C-B184-4F10-99E1-536549D0817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519009" y="4529097"/>
                <a:ext cx="1993320" cy="2017440"/>
              </a:xfrm>
              <a:prstGeom prst="rect">
                <a:avLst/>
              </a:prstGeom>
            </p:spPr>
          </p:pic>
        </mc:Fallback>
      </mc:AlternateContent>
      <p:grpSp>
        <p:nvGrpSpPr>
          <p:cNvPr id="54" name="Group 53">
            <a:extLst>
              <a:ext uri="{FF2B5EF4-FFF2-40B4-BE49-F238E27FC236}">
                <a16:creationId xmlns:a16="http://schemas.microsoft.com/office/drawing/2014/main" id="{D414E542-BE9E-4BB9-811B-4942C714756A}"/>
              </a:ext>
            </a:extLst>
          </p:cNvPr>
          <p:cNvGrpSpPr/>
          <p:nvPr/>
        </p:nvGrpSpPr>
        <p:grpSpPr>
          <a:xfrm>
            <a:off x="8129489" y="3112497"/>
            <a:ext cx="7376760" cy="7309440"/>
            <a:chOff x="8129489" y="3112497"/>
            <a:chExt cx="7376760" cy="730944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2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8229E21E-8D29-4CA1-880A-A60E5D41F6D9}"/>
                    </a:ext>
                  </a:extLst>
                </p14:cNvPr>
                <p14:cNvContentPartPr/>
                <p14:nvPr/>
              </p14:nvContentPartPr>
              <p14:xfrm>
                <a:off x="9907529" y="3224457"/>
                <a:ext cx="2148840" cy="240912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8229E21E-8D29-4CA1-880A-A60E5D41F6D9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9889889" y="3206457"/>
                  <a:ext cx="2184480" cy="244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4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DB18B407-ACDD-4AB6-881E-C89DDB5C5CA0}"/>
                    </a:ext>
                  </a:extLst>
                </p14:cNvPr>
                <p14:cNvContentPartPr/>
                <p14:nvPr/>
              </p14:nvContentPartPr>
              <p14:xfrm>
                <a:off x="12122249" y="3112497"/>
                <a:ext cx="1810800" cy="232128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DB18B407-ACDD-4AB6-881E-C89DDB5C5CA0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12104249" y="3094497"/>
                  <a:ext cx="1846440" cy="235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6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0B389AA5-6E2A-41B9-9402-ED605412B580}"/>
                    </a:ext>
                  </a:extLst>
                </p14:cNvPr>
                <p14:cNvContentPartPr/>
                <p14:nvPr/>
              </p14:nvContentPartPr>
              <p14:xfrm>
                <a:off x="13537049" y="5087817"/>
                <a:ext cx="1094400" cy="181080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0B389AA5-6E2A-41B9-9402-ED605412B580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13519049" y="5069817"/>
                  <a:ext cx="1130040" cy="184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8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387973B8-3970-459C-BF3B-7F3B8C3251CF}"/>
                    </a:ext>
                  </a:extLst>
                </p14:cNvPr>
                <p14:cNvContentPartPr/>
                <p14:nvPr/>
              </p14:nvContentPartPr>
              <p14:xfrm>
                <a:off x="13792289" y="4780737"/>
                <a:ext cx="1713960" cy="217548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387973B8-3970-459C-BF3B-7F3B8C3251CF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13774289" y="4762737"/>
                  <a:ext cx="1749600" cy="221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0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8449AC1A-EFFC-4945-B8DF-AFB7AF8C27F0}"/>
                    </a:ext>
                  </a:extLst>
                </p14:cNvPr>
                <p14:cNvContentPartPr/>
                <p14:nvPr/>
              </p14:nvContentPartPr>
              <p14:xfrm>
                <a:off x="12639929" y="6844977"/>
                <a:ext cx="2298240" cy="236916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8449AC1A-EFFC-4945-B8DF-AFB7AF8C27F0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2622289" y="6827337"/>
                  <a:ext cx="2333880" cy="2404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2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9B9B836B-11AC-49F4-9841-6832FDB81504}"/>
                    </a:ext>
                  </a:extLst>
                </p14:cNvPr>
                <p14:cNvContentPartPr/>
                <p14:nvPr/>
              </p14:nvContentPartPr>
              <p14:xfrm>
                <a:off x="10120289" y="7978977"/>
                <a:ext cx="2516400" cy="244296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9B9B836B-11AC-49F4-9841-6832FDB81504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0102649" y="7961337"/>
                  <a:ext cx="2552040" cy="247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4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E63A90A7-4BA7-4823-A545-14B063E5141E}"/>
                    </a:ext>
                  </a:extLst>
                </p14:cNvPr>
                <p14:cNvContentPartPr/>
                <p14:nvPr/>
              </p14:nvContentPartPr>
              <p14:xfrm>
                <a:off x="8129489" y="6525657"/>
                <a:ext cx="2297520" cy="250452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E63A90A7-4BA7-4823-A545-14B063E5141E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8111849" y="6507657"/>
                  <a:ext cx="2333160" cy="254016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F6472398-88E9-4399-83E1-F15D38C49774}"/>
              </a:ext>
            </a:extLst>
          </p:cNvPr>
          <p:cNvSpPr txBox="1"/>
          <p:nvPr/>
        </p:nvSpPr>
        <p:spPr>
          <a:xfrm>
            <a:off x="16896522" y="4232805"/>
            <a:ext cx="2460610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OPT = n-1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C71F952D-5AA1-48E9-857F-07413A9C0EB6}"/>
                  </a:ext>
                </a:extLst>
              </p14:cNvPr>
              <p14:cNvContentPartPr/>
              <p14:nvPr/>
            </p14:nvContentPartPr>
            <p14:xfrm>
              <a:off x="9273569" y="5258817"/>
              <a:ext cx="442440" cy="47880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C71F952D-5AA1-48E9-857F-07413A9C0EB6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9210569" y="5195817"/>
                <a:ext cx="568080" cy="60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DA9C2EF9-4CE0-4296-AEF3-F5DD70D8FEEF}"/>
                  </a:ext>
                </a:extLst>
              </p14:cNvPr>
              <p14:cNvContentPartPr/>
              <p14:nvPr/>
            </p14:nvContentPartPr>
            <p14:xfrm>
              <a:off x="10671809" y="4048137"/>
              <a:ext cx="379800" cy="42660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DA9C2EF9-4CE0-4296-AEF3-F5DD70D8FEEF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10608809" y="3985137"/>
                <a:ext cx="505440" cy="55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E26DD40B-D259-4992-8E1D-C1E70D4BA4DF}"/>
                  </a:ext>
                </a:extLst>
              </p14:cNvPr>
              <p14:cNvContentPartPr/>
              <p14:nvPr/>
            </p14:nvContentPartPr>
            <p14:xfrm>
              <a:off x="13098209" y="4339017"/>
              <a:ext cx="289080" cy="3942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E26DD40B-D259-4992-8E1D-C1E70D4BA4D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3035569" y="4276377"/>
                <a:ext cx="414720" cy="51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CA6F9D63-B621-49B2-9B92-4FCB2DB178B0}"/>
                  </a:ext>
                </a:extLst>
              </p14:cNvPr>
              <p14:cNvContentPartPr/>
              <p14:nvPr/>
            </p14:nvContentPartPr>
            <p14:xfrm>
              <a:off x="14226449" y="5690817"/>
              <a:ext cx="332280" cy="4741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CA6F9D63-B621-49B2-9B92-4FCB2DB178B0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14163809" y="5628177"/>
                <a:ext cx="457920" cy="599760"/>
              </a:xfrm>
              <a:prstGeom prst="rect">
                <a:avLst/>
              </a:prstGeom>
            </p:spPr>
          </p:pic>
        </mc:Fallback>
      </mc:AlternateContent>
      <p:grpSp>
        <p:nvGrpSpPr>
          <p:cNvPr id="64" name="Group 63">
            <a:extLst>
              <a:ext uri="{FF2B5EF4-FFF2-40B4-BE49-F238E27FC236}">
                <a16:creationId xmlns:a16="http://schemas.microsoft.com/office/drawing/2014/main" id="{9212EBD4-07DC-48D0-8017-9616AA1006FA}"/>
              </a:ext>
            </a:extLst>
          </p:cNvPr>
          <p:cNvGrpSpPr/>
          <p:nvPr/>
        </p:nvGrpSpPr>
        <p:grpSpPr>
          <a:xfrm>
            <a:off x="13661249" y="8052777"/>
            <a:ext cx="415800" cy="409680"/>
            <a:chOff x="13661249" y="8052777"/>
            <a:chExt cx="415800" cy="4096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A4BF8529-DD51-4BB1-918D-CC8C573D2D87}"/>
                    </a:ext>
                  </a:extLst>
                </p14:cNvPr>
                <p14:cNvContentPartPr/>
                <p14:nvPr/>
              </p14:nvContentPartPr>
              <p14:xfrm>
                <a:off x="13807409" y="8065377"/>
                <a:ext cx="269640" cy="39708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A4BF8529-DD51-4BB1-918D-CC8C573D2D87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13744769" y="8002737"/>
                  <a:ext cx="395280" cy="52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AA114787-E97B-486E-8F1D-3567D84960E2}"/>
                    </a:ext>
                  </a:extLst>
                </p14:cNvPr>
                <p14:cNvContentPartPr/>
                <p14:nvPr/>
              </p14:nvContentPartPr>
              <p14:xfrm>
                <a:off x="13661249" y="8052777"/>
                <a:ext cx="76320" cy="23976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AA114787-E97B-486E-8F1D-3567D84960E2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13598249" y="7989777"/>
                  <a:ext cx="201960" cy="365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8DBFBBC7-BF4B-44A2-819E-AC13953F1F94}"/>
                  </a:ext>
                </a:extLst>
              </p14:cNvPr>
              <p14:cNvContentPartPr/>
              <p14:nvPr/>
            </p14:nvContentPartPr>
            <p14:xfrm>
              <a:off x="11078609" y="8799777"/>
              <a:ext cx="376920" cy="3582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8DBFBBC7-BF4B-44A2-819E-AC13953F1F94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11015969" y="8736777"/>
                <a:ext cx="502560" cy="48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1D612403-DAFE-4575-8D4B-5880FF08D71E}"/>
                  </a:ext>
                </a:extLst>
              </p14:cNvPr>
              <p14:cNvContentPartPr/>
              <p14:nvPr/>
            </p14:nvContentPartPr>
            <p14:xfrm>
              <a:off x="9085289" y="7263297"/>
              <a:ext cx="474120" cy="43236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1D612403-DAFE-4575-8D4B-5880FF08D71E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9022289" y="7200657"/>
                <a:ext cx="599760" cy="558000"/>
              </a:xfrm>
              <a:prstGeom prst="rect">
                <a:avLst/>
              </a:prstGeom>
            </p:spPr>
          </p:pic>
        </mc:Fallback>
      </mc:AlternateContent>
      <p:sp>
        <p:nvSpPr>
          <p:cNvPr id="119" name="TextBox 118">
            <a:extLst>
              <a:ext uri="{FF2B5EF4-FFF2-40B4-BE49-F238E27FC236}">
                <a16:creationId xmlns:a16="http://schemas.microsoft.com/office/drawing/2014/main" id="{CE28C1FA-A1E6-4030-8D97-97043777C706}"/>
              </a:ext>
            </a:extLst>
          </p:cNvPr>
          <p:cNvSpPr txBox="1"/>
          <p:nvPr/>
        </p:nvSpPr>
        <p:spPr>
          <a:xfrm>
            <a:off x="16916369" y="5557617"/>
            <a:ext cx="2051844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LP = n/2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2C776DB-8B20-45BF-B818-A50283DCA0F0}"/>
              </a:ext>
            </a:extLst>
          </p:cNvPr>
          <p:cNvSpPr txBox="1"/>
          <p:nvPr/>
        </p:nvSpPr>
        <p:spPr>
          <a:xfrm>
            <a:off x="2347767" y="11288825"/>
            <a:ext cx="7559762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Note: Steiner </a:t>
            </a: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Tree/MST instance</a:t>
            </a:r>
          </a:p>
        </p:txBody>
      </p:sp>
    </p:spTree>
    <p:extLst>
      <p:ext uri="{BB962C8B-B14F-4D97-AF65-F5344CB8AC3E}">
        <p14:creationId xmlns:p14="http://schemas.microsoft.com/office/powerpoint/2010/main" val="26809213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Steiner Forest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8" name="Content Placeholder 2">
                <a:extLst>
                  <a:ext uri="{FF2B5EF4-FFF2-40B4-BE49-F238E27FC236}">
                    <a16:creationId xmlns:a16="http://schemas.microsoft.com/office/drawing/2014/main" id="{63140AF9-E07E-49BD-85AF-BD36D4652B1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52524" y="3154471"/>
                <a:ext cx="17744681" cy="3549131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342900" lvl="0" indent="-342900" algn="l" defTabSz="914400" hangingPunct="1">
                  <a:spcBef>
                    <a:spcPct val="20000"/>
                  </a:spcBef>
                  <a:defRPr/>
                </a:pPr>
                <a:r>
                  <a:rPr lang="en-US" sz="3600" dirty="0">
                    <a:solidFill>
                      <a:schemeClr val="tx1"/>
                    </a:solidFill>
                  </a:rPr>
                  <a:t>Recent breakthrough: </a:t>
                </a:r>
                <a:r>
                  <a:rPr lang="en-US" sz="3600" dirty="0">
                    <a:solidFill>
                      <a:srgbClr val="FFC000"/>
                    </a:solidFill>
                  </a:rPr>
                  <a:t>[Ahmadi </a:t>
                </a:r>
                <a:r>
                  <a:rPr lang="en-US" sz="3600" dirty="0" err="1">
                    <a:solidFill>
                      <a:srgbClr val="FFC000"/>
                    </a:solidFill>
                  </a:rPr>
                  <a:t>Gholami</a:t>
                </a:r>
                <a:r>
                  <a:rPr lang="en-US" sz="3600" dirty="0">
                    <a:solidFill>
                      <a:srgbClr val="FFC000"/>
                    </a:solidFill>
                  </a:rPr>
                  <a:t> </a:t>
                </a:r>
                <a:r>
                  <a:rPr lang="en-US" sz="3600" dirty="0" err="1">
                    <a:solidFill>
                      <a:srgbClr val="FFC000"/>
                    </a:solidFill>
                  </a:rPr>
                  <a:t>Hajiaghayi</a:t>
                </a:r>
                <a:r>
                  <a:rPr lang="en-US" sz="3600" dirty="0">
                    <a:solidFill>
                      <a:srgbClr val="FFC000"/>
                    </a:solidFill>
                  </a:rPr>
                  <a:t> </a:t>
                </a:r>
                <a:r>
                  <a:rPr lang="en-US" sz="3600" dirty="0" err="1">
                    <a:solidFill>
                      <a:srgbClr val="FFC000"/>
                    </a:solidFill>
                  </a:rPr>
                  <a:t>Jabbarzade</a:t>
                </a:r>
                <a:r>
                  <a:rPr lang="en-US" sz="3600" dirty="0">
                    <a:solidFill>
                      <a:srgbClr val="FFC000"/>
                    </a:solidFill>
                  </a:rPr>
                  <a:t> Mahdavi FOCS 25]</a:t>
                </a:r>
              </a:p>
              <a:p>
                <a:pPr marL="342900" lvl="0" indent="-342900" algn="l" defTabSz="914400" hangingPunct="1">
                  <a:spcBef>
                    <a:spcPct val="20000"/>
                  </a:spcBef>
                  <a:defRPr/>
                </a:pPr>
                <a:endParaRPr lang="en-US" sz="3600" dirty="0">
                  <a:solidFill>
                    <a:srgbClr val="FFC000"/>
                  </a:solidFill>
                </a:endParaRPr>
              </a:p>
              <a:p>
                <a:pPr marL="342900" lvl="0" indent="-342900" algn="l" defTabSz="914400" hangingPunct="1">
                  <a:spcBef>
                    <a:spcPct val="20000"/>
                  </a:spcBef>
                  <a:defRPr/>
                </a:pPr>
                <a:r>
                  <a:rPr lang="en-US" sz="3600" dirty="0">
                    <a:solidFill>
                      <a:srgbClr val="92D050"/>
                    </a:solidFill>
                  </a:rPr>
                  <a:t>      </a:t>
                </a:r>
                <a:r>
                  <a:rPr lang="en-US" sz="3600" b="1" dirty="0">
                    <a:solidFill>
                      <a:srgbClr val="FF0000"/>
                    </a:solidFill>
                  </a:rPr>
                  <a:t>Theorem: </a:t>
                </a:r>
                <a:r>
                  <a:rPr lang="el-GR" sz="3600" dirty="0">
                    <a:solidFill>
                      <a:schemeClr val="tx1"/>
                    </a:solidFill>
                  </a:rPr>
                  <a:t>(2 − ε)-</a:t>
                </a:r>
                <a:r>
                  <a:rPr lang="en-US" sz="3600" dirty="0">
                    <a:solidFill>
                      <a:schemeClr val="tx1"/>
                    </a:solidFill>
                  </a:rPr>
                  <a:t>approximation for </a:t>
                </a:r>
                <a14:m>
                  <m:oMath xmlns:m="http://schemas.openxmlformats.org/officeDocument/2006/math">
                    <m:r>
                      <a:rPr lang="el-GR" sz="3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𝜀</m:t>
                    </m:r>
                    <m:r>
                      <a:rPr lang="el-GR" sz="3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en-US" sz="36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l-GR" sz="36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36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−11</m:t>
                        </m:r>
                      </m:sup>
                    </m:sSup>
                  </m:oMath>
                </a14:m>
                <a:r>
                  <a:rPr lang="el-GR" sz="3600" dirty="0">
                    <a:solidFill>
                      <a:schemeClr val="tx1"/>
                    </a:solidFill>
                  </a:rPr>
                  <a:t>,</a:t>
                </a:r>
                <a:endParaRPr lang="en-US" sz="3600" dirty="0">
                  <a:solidFill>
                    <a:schemeClr val="tx1"/>
                  </a:solidFill>
                </a:endParaRPr>
              </a:p>
              <a:p>
                <a:pPr marL="342900" lvl="0" indent="-342900" algn="l" defTabSz="914400" hangingPunct="1">
                  <a:spcBef>
                    <a:spcPct val="20000"/>
                  </a:spcBef>
                  <a:defRPr/>
                </a:pPr>
                <a:endParaRPr lang="en-US" sz="3600" dirty="0">
                  <a:solidFill>
                    <a:schemeClr val="tx1"/>
                  </a:solidFill>
                </a:endParaRPr>
              </a:p>
              <a:p>
                <a:pPr marL="342900" lvl="0" indent="-342900" algn="l" defTabSz="914400" hangingPunct="1">
                  <a:spcBef>
                    <a:spcPct val="20000"/>
                  </a:spcBef>
                  <a:defRPr/>
                </a:pPr>
                <a:r>
                  <a:rPr lang="en-US" sz="3600" dirty="0">
                    <a:solidFill>
                      <a:schemeClr val="tx1"/>
                    </a:solidFill>
                  </a:rPr>
                  <a:t>Extended local search + primal-dual in interesting new ways</a:t>
                </a:r>
              </a:p>
            </p:txBody>
          </p:sp>
        </mc:Choice>
        <mc:Fallback xmlns="">
          <p:sp>
            <p:nvSpPr>
              <p:cNvPr id="118" name="Content Placeholder 2">
                <a:extLst>
                  <a:ext uri="{FF2B5EF4-FFF2-40B4-BE49-F238E27FC236}">
                    <a16:creationId xmlns:a16="http://schemas.microsoft.com/office/drawing/2014/main" id="{63140AF9-E07E-49BD-85AF-BD36D4652B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2524" y="3154471"/>
                <a:ext cx="17744681" cy="3549131"/>
              </a:xfrm>
              <a:prstGeom prst="rect">
                <a:avLst/>
              </a:prstGeom>
              <a:blipFill>
                <a:blip r:embed="rId2"/>
                <a:stretch>
                  <a:fillRect l="-1031" t="-25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Content Placeholder 2">
            <a:extLst>
              <a:ext uri="{FF2B5EF4-FFF2-40B4-BE49-F238E27FC236}">
                <a16:creationId xmlns:a16="http://schemas.microsoft.com/office/drawing/2014/main" id="{780CC293-8269-43AA-9B1E-32439A1853EB}"/>
              </a:ext>
            </a:extLst>
          </p:cNvPr>
          <p:cNvSpPr txBox="1">
            <a:spLocks/>
          </p:cNvSpPr>
          <p:nvPr/>
        </p:nvSpPr>
        <p:spPr>
          <a:xfrm>
            <a:off x="1592071" y="8160785"/>
            <a:ext cx="17744681" cy="35491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b="1" dirty="0">
                <a:solidFill>
                  <a:srgbClr val="92D050"/>
                </a:solidFill>
              </a:rPr>
              <a:t>Our Theorem: </a:t>
            </a:r>
            <a:r>
              <a:rPr lang="en-US" sz="3600" dirty="0">
                <a:solidFill>
                  <a:schemeClr val="tx1"/>
                </a:solidFill>
              </a:rPr>
              <a:t>1.994</a:t>
            </a:r>
            <a:r>
              <a:rPr lang="el-GR" sz="3600" dirty="0">
                <a:solidFill>
                  <a:schemeClr val="tx1"/>
                </a:solidFill>
              </a:rPr>
              <a:t>-</a:t>
            </a:r>
            <a:r>
              <a:rPr lang="en-US" sz="3600" dirty="0">
                <a:solidFill>
                  <a:schemeClr val="tx1"/>
                </a:solidFill>
              </a:rPr>
              <a:t>approximation.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endParaRPr lang="en-US" sz="3600" dirty="0">
              <a:solidFill>
                <a:schemeClr val="tx1"/>
              </a:solidFill>
            </a:endParaRP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dirty="0">
                <a:solidFill>
                  <a:schemeClr val="tx1"/>
                </a:solidFill>
              </a:rPr>
              <a:t>    Builds on their work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dirty="0">
                <a:solidFill>
                  <a:schemeClr val="tx1"/>
                </a:solidFill>
              </a:rPr>
              <a:t>    Relates it to prior research (relative greedy for Steiner </a:t>
            </a:r>
            <a:r>
              <a:rPr lang="en-US" sz="3600" u="sng" dirty="0">
                <a:solidFill>
                  <a:srgbClr val="FFFF00"/>
                </a:solidFill>
              </a:rPr>
              <a:t>tree</a:t>
            </a:r>
            <a:r>
              <a:rPr lang="en-US" sz="3600" dirty="0">
                <a:solidFill>
                  <a:schemeClr val="tx1"/>
                </a:solidFill>
              </a:rPr>
              <a:t>)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dirty="0">
                <a:solidFill>
                  <a:schemeClr val="tx1"/>
                </a:solidFill>
              </a:rPr>
              <a:t>    Extends some ideas (e.g., autarkic pairs), simplifies others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012837F6-AFBD-4065-9AC1-D7FBAACAE44F}"/>
              </a:ext>
            </a:extLst>
          </p:cNvPr>
          <p:cNvSpPr/>
          <p:nvPr/>
        </p:nvSpPr>
        <p:spPr>
          <a:xfrm>
            <a:off x="18730650" y="6858000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0CAABC0-085B-406A-8883-5AFC1D6AB150}"/>
              </a:ext>
            </a:extLst>
          </p:cNvPr>
          <p:cNvSpPr/>
          <p:nvPr/>
        </p:nvSpPr>
        <p:spPr>
          <a:xfrm>
            <a:off x="21714358" y="6387150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1B04AD8F-4038-4A94-B2AE-3F2ED11B2775}"/>
              </a:ext>
            </a:extLst>
          </p:cNvPr>
          <p:cNvSpPr/>
          <p:nvPr/>
        </p:nvSpPr>
        <p:spPr>
          <a:xfrm>
            <a:off x="18730650" y="8427497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0350AF4-C73A-4362-B1C8-D15F31AF154F}"/>
              </a:ext>
            </a:extLst>
          </p:cNvPr>
          <p:cNvSpPr/>
          <p:nvPr/>
        </p:nvSpPr>
        <p:spPr>
          <a:xfrm>
            <a:off x="22185470" y="8427497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7F2D1C55-58A8-4435-A94B-05482687F317}"/>
              </a:ext>
            </a:extLst>
          </p:cNvPr>
          <p:cNvSpPr/>
          <p:nvPr/>
        </p:nvSpPr>
        <p:spPr>
          <a:xfrm>
            <a:off x="19829911" y="9526146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9B73B20-B207-4D67-BAC1-DD240FA1A770}"/>
              </a:ext>
            </a:extLst>
          </p:cNvPr>
          <p:cNvSpPr/>
          <p:nvPr/>
        </p:nvSpPr>
        <p:spPr>
          <a:xfrm>
            <a:off x="20929171" y="9526146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C999EE85-D67C-4D33-B3E1-7281AE4ABCB0}"/>
              </a:ext>
            </a:extLst>
          </p:cNvPr>
          <p:cNvSpPr/>
          <p:nvPr/>
        </p:nvSpPr>
        <p:spPr>
          <a:xfrm>
            <a:off x="18730650" y="10624794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2AF995C8-5919-4DC6-9C15-0EA1BF943CB0}"/>
              </a:ext>
            </a:extLst>
          </p:cNvPr>
          <p:cNvSpPr/>
          <p:nvPr/>
        </p:nvSpPr>
        <p:spPr>
          <a:xfrm>
            <a:off x="22028432" y="10938694"/>
            <a:ext cx="471112" cy="470849"/>
          </a:xfrm>
          <a:prstGeom prst="ellipse">
            <a:avLst/>
          </a:prstGeom>
          <a:solidFill>
            <a:srgbClr val="0066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162EB47C-0D44-4121-9289-F1F9A631CC5F}"/>
              </a:ext>
            </a:extLst>
          </p:cNvPr>
          <p:cNvCxnSpPr>
            <a:stCxn id="43" idx="4"/>
            <a:endCxn id="45" idx="0"/>
          </p:cNvCxnSpPr>
          <p:nvPr/>
        </p:nvCxnSpPr>
        <p:spPr>
          <a:xfrm>
            <a:off x="18966206" y="7328849"/>
            <a:ext cx="0" cy="109864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F3600E01-9731-4175-BCAE-11C941DF895B}"/>
              </a:ext>
            </a:extLst>
          </p:cNvPr>
          <p:cNvCxnSpPr>
            <a:stCxn id="43" idx="6"/>
            <a:endCxn id="44" idx="2"/>
          </p:cNvCxnSpPr>
          <p:nvPr/>
        </p:nvCxnSpPr>
        <p:spPr>
          <a:xfrm flipV="1">
            <a:off x="19201762" y="6622575"/>
            <a:ext cx="2512596" cy="47084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9609414-8564-4AED-87DD-8EA6963D422F}"/>
              </a:ext>
            </a:extLst>
          </p:cNvPr>
          <p:cNvCxnSpPr>
            <a:stCxn id="44" idx="4"/>
            <a:endCxn id="46" idx="0"/>
          </p:cNvCxnSpPr>
          <p:nvPr/>
        </p:nvCxnSpPr>
        <p:spPr>
          <a:xfrm>
            <a:off x="21949914" y="6858000"/>
            <a:ext cx="471112" cy="156949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B684C83E-2659-4932-B0F5-11146B1FEAF1}"/>
              </a:ext>
            </a:extLst>
          </p:cNvPr>
          <p:cNvCxnSpPr>
            <a:stCxn id="47" idx="6"/>
            <a:endCxn id="48" idx="2"/>
          </p:cNvCxnSpPr>
          <p:nvPr/>
        </p:nvCxnSpPr>
        <p:spPr>
          <a:xfrm>
            <a:off x="20301022" y="9761571"/>
            <a:ext cx="628149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63E30A43-F794-4D79-B96D-1F121236900C}"/>
              </a:ext>
            </a:extLst>
          </p:cNvPr>
          <p:cNvCxnSpPr>
            <a:stCxn id="45" idx="4"/>
            <a:endCxn id="47" idx="1"/>
          </p:cNvCxnSpPr>
          <p:nvPr/>
        </p:nvCxnSpPr>
        <p:spPr>
          <a:xfrm>
            <a:off x="18966206" y="8898347"/>
            <a:ext cx="932698" cy="6967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DEBE435C-DF1A-46D5-ADFF-D415CE08DD80}"/>
              </a:ext>
            </a:extLst>
          </p:cNvPr>
          <p:cNvCxnSpPr>
            <a:stCxn id="48" idx="7"/>
            <a:endCxn id="46" idx="3"/>
          </p:cNvCxnSpPr>
          <p:nvPr/>
        </p:nvCxnSpPr>
        <p:spPr>
          <a:xfrm flipV="1">
            <a:off x="21331290" y="8829392"/>
            <a:ext cx="923173" cy="76570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B5218F90-BE59-40D6-B9F6-8494DB81B4E2}"/>
              </a:ext>
            </a:extLst>
          </p:cNvPr>
          <p:cNvCxnSpPr>
            <a:stCxn id="45" idx="6"/>
            <a:endCxn id="46" idx="2"/>
          </p:cNvCxnSpPr>
          <p:nvPr/>
        </p:nvCxnSpPr>
        <p:spPr>
          <a:xfrm>
            <a:off x="19201762" y="8662922"/>
            <a:ext cx="298370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BCAF606-CED5-4573-BFA1-C55EB057178C}"/>
              </a:ext>
            </a:extLst>
          </p:cNvPr>
          <p:cNvCxnSpPr>
            <a:stCxn id="47" idx="3"/>
            <a:endCxn id="49" idx="7"/>
          </p:cNvCxnSpPr>
          <p:nvPr/>
        </p:nvCxnSpPr>
        <p:spPr>
          <a:xfrm flipH="1">
            <a:off x="19132768" y="9928040"/>
            <a:ext cx="766136" cy="76570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F3A0FBBC-09CA-4C15-A827-4CCC763C3B7E}"/>
              </a:ext>
            </a:extLst>
          </p:cNvPr>
          <p:cNvCxnSpPr>
            <a:stCxn id="49" idx="6"/>
            <a:endCxn id="50" idx="2"/>
          </p:cNvCxnSpPr>
          <p:nvPr/>
        </p:nvCxnSpPr>
        <p:spPr>
          <a:xfrm>
            <a:off x="19201762" y="10860219"/>
            <a:ext cx="2826671" cy="3139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49386816-0AA9-481A-AF9D-30F7519BEE44}"/>
              </a:ext>
            </a:extLst>
          </p:cNvPr>
          <p:cNvCxnSpPr>
            <a:stCxn id="50" idx="1"/>
            <a:endCxn id="48" idx="5"/>
          </p:cNvCxnSpPr>
          <p:nvPr/>
        </p:nvCxnSpPr>
        <p:spPr>
          <a:xfrm flipH="1" flipV="1">
            <a:off x="21331290" y="9928040"/>
            <a:ext cx="766136" cy="107960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52C55632-4617-4FA5-BEAD-1842543FB201}"/>
              </a:ext>
            </a:extLst>
          </p:cNvPr>
          <p:cNvSpPr txBox="1"/>
          <p:nvPr/>
        </p:nvSpPr>
        <p:spPr>
          <a:xfrm>
            <a:off x="18109415" y="6513936"/>
            <a:ext cx="6142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s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1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29D0976-CE7E-425D-B342-BED693B8790C}"/>
              </a:ext>
            </a:extLst>
          </p:cNvPr>
          <p:cNvSpPr txBox="1"/>
          <p:nvPr/>
        </p:nvSpPr>
        <p:spPr>
          <a:xfrm>
            <a:off x="22124177" y="5916301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t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1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EAA0F2A-8A27-4968-9AEC-0286CD448603}"/>
              </a:ext>
            </a:extLst>
          </p:cNvPr>
          <p:cNvSpPr txBox="1"/>
          <p:nvPr/>
        </p:nvSpPr>
        <p:spPr>
          <a:xfrm>
            <a:off x="22595289" y="8074237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t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2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DE72C08-0E49-4C04-A275-4D12DB6B03DB}"/>
              </a:ext>
            </a:extLst>
          </p:cNvPr>
          <p:cNvSpPr txBox="1"/>
          <p:nvPr/>
        </p:nvSpPr>
        <p:spPr>
          <a:xfrm>
            <a:off x="21496028" y="9339032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t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3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58549F9-1D54-4BEB-AAAC-CB60B3450D4D}"/>
              </a:ext>
            </a:extLst>
          </p:cNvPr>
          <p:cNvSpPr txBox="1"/>
          <p:nvPr/>
        </p:nvSpPr>
        <p:spPr>
          <a:xfrm>
            <a:off x="22595289" y="10742383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t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4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5C9CC61-32E2-48BC-80E7-79D268341B59}"/>
              </a:ext>
            </a:extLst>
          </p:cNvPr>
          <p:cNvSpPr txBox="1"/>
          <p:nvPr/>
        </p:nvSpPr>
        <p:spPr>
          <a:xfrm>
            <a:off x="18109415" y="8074237"/>
            <a:ext cx="6142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s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2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3FA1CA9-6CB9-4762-A93E-BC868245260E}"/>
              </a:ext>
            </a:extLst>
          </p:cNvPr>
          <p:cNvSpPr txBox="1"/>
          <p:nvPr/>
        </p:nvSpPr>
        <p:spPr>
          <a:xfrm>
            <a:off x="19114453" y="9182082"/>
            <a:ext cx="6142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s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3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33BE942-76C2-4837-8733-848614980685}"/>
              </a:ext>
            </a:extLst>
          </p:cNvPr>
          <p:cNvSpPr txBox="1"/>
          <p:nvPr/>
        </p:nvSpPr>
        <p:spPr>
          <a:xfrm>
            <a:off x="18109415" y="10428484"/>
            <a:ext cx="6142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/>
              </a:rPr>
              <a:t>s</a:t>
            </a:r>
            <a:r>
              <a:rPr lang="en-US" sz="4800" baseline="-25000" dirty="0">
                <a:solidFill>
                  <a:schemeClr val="tx1"/>
                </a:solidFill>
                <a:latin typeface="Calibri"/>
              </a:rPr>
              <a:t>4</a:t>
            </a:r>
            <a:endParaRPr lang="en-US" sz="3600" baseline="-250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F08D488-BDDE-4FC7-847D-7FE0C529CC85}"/>
              </a:ext>
            </a:extLst>
          </p:cNvPr>
          <p:cNvSpPr txBox="1"/>
          <p:nvPr/>
        </p:nvSpPr>
        <p:spPr>
          <a:xfrm>
            <a:off x="20078047" y="6320578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59FF1808-7142-46CB-ABA3-6561E15D4F3C}"/>
              </a:ext>
            </a:extLst>
          </p:cNvPr>
          <p:cNvSpPr txBox="1"/>
          <p:nvPr/>
        </p:nvSpPr>
        <p:spPr>
          <a:xfrm>
            <a:off x="20392122" y="8071058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accent3">
                    <a:lumMod val="60000"/>
                    <a:lumOff val="40000"/>
                  </a:schemeClr>
                </a:solidFill>
              </a:rPr>
              <a:t>5</a:t>
            </a:r>
            <a:endParaRPr lang="en-US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9480B29-C62F-4D04-9A57-481D19C8A3A0}"/>
              </a:ext>
            </a:extLst>
          </p:cNvPr>
          <p:cNvSpPr txBox="1"/>
          <p:nvPr/>
        </p:nvSpPr>
        <p:spPr>
          <a:xfrm>
            <a:off x="20385704" y="9169706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1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1ADC3F8-946A-47FE-8EB0-F04A709375FF}"/>
              </a:ext>
            </a:extLst>
          </p:cNvPr>
          <p:cNvSpPr txBox="1"/>
          <p:nvPr/>
        </p:nvSpPr>
        <p:spPr>
          <a:xfrm>
            <a:off x="20542742" y="10425304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6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E144246-0D36-4AD9-AC6F-2EDF0CE7C911}"/>
              </a:ext>
            </a:extLst>
          </p:cNvPr>
          <p:cNvSpPr txBox="1"/>
          <p:nvPr/>
        </p:nvSpPr>
        <p:spPr>
          <a:xfrm>
            <a:off x="21805457" y="10087372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8279B9E5-BCAE-480C-9A40-746976DAD18B}"/>
              </a:ext>
            </a:extLst>
          </p:cNvPr>
          <p:cNvSpPr txBox="1"/>
          <p:nvPr/>
        </p:nvSpPr>
        <p:spPr>
          <a:xfrm>
            <a:off x="21956077" y="8988724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29BAA37-616A-4951-9A55-00016B822F4B}"/>
              </a:ext>
            </a:extLst>
          </p:cNvPr>
          <p:cNvSpPr txBox="1"/>
          <p:nvPr/>
        </p:nvSpPr>
        <p:spPr>
          <a:xfrm>
            <a:off x="22270152" y="7262276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80042D6-A8D7-4BA0-9307-A85A8D1E8F53}"/>
              </a:ext>
            </a:extLst>
          </p:cNvPr>
          <p:cNvSpPr txBox="1"/>
          <p:nvPr/>
        </p:nvSpPr>
        <p:spPr>
          <a:xfrm>
            <a:off x="18501257" y="7576176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D7211F49-9C69-4523-B882-BB50D1BAC9DD}"/>
              </a:ext>
            </a:extLst>
          </p:cNvPr>
          <p:cNvSpPr txBox="1"/>
          <p:nvPr/>
        </p:nvSpPr>
        <p:spPr>
          <a:xfrm>
            <a:off x="19592338" y="8823911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20D5A3B-D566-4953-A886-C7483B6E99D1}"/>
              </a:ext>
            </a:extLst>
          </p:cNvPr>
          <p:cNvSpPr txBox="1"/>
          <p:nvPr/>
        </p:nvSpPr>
        <p:spPr>
          <a:xfrm>
            <a:off x="19600518" y="10111405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538298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Algo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4000" dirty="0">
                    <a:solidFill>
                      <a:srgbClr val="FFC000"/>
                    </a:solidFill>
                  </a:rPr>
                  <a:t>-extended </a:t>
                </a:r>
                <a:r>
                  <a:rPr lang="en-US" sz="4000" dirty="0">
                    <a:solidFill>
                      <a:schemeClr val="tx1"/>
                    </a:solidFill>
                  </a:rPr>
                  <a:t>primal dual algorithm on instance (duals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,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:r>
                  <a:rPr lang="en-US" sz="4000" dirty="0">
                    <a:solidFill>
                      <a:srgbClr val="FFFF00"/>
                    </a:solidFill>
                  </a:rPr>
                  <a:t>relative greedy </a:t>
                </a:r>
                <a:r>
                  <a:rPr lang="en-US" sz="4000" dirty="0">
                    <a:solidFill>
                      <a:schemeClr val="tx1"/>
                    </a:solidFill>
                  </a:rPr>
                  <a:t>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improve cost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get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Find </a:t>
                </a:r>
                <a:r>
                  <a:rPr lang="en-US" sz="4000" dirty="0">
                    <a:solidFill>
                      <a:srgbClr val="92D050"/>
                    </a:solidFill>
                  </a:rPr>
                  <a:t>“autarkic” tuples</a:t>
                </a:r>
                <a:r>
                  <a:rPr lang="en-US" sz="4000" dirty="0">
                    <a:solidFill>
                      <a:schemeClr val="tx1"/>
                    </a:solidFill>
                  </a:rPr>
                  <a:t> using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connect directly, run PD again on remainder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. 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Return best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blipFill>
                <a:blip r:embed="rId2"/>
                <a:stretch>
                  <a:fillRect l="-1057" t="-2270" b="-10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AA8A284F-CA27-476E-9F47-F8FAF88A177F}"/>
              </a:ext>
            </a:extLst>
          </p:cNvPr>
          <p:cNvSpPr txBox="1"/>
          <p:nvPr/>
        </p:nvSpPr>
        <p:spPr>
          <a:xfrm>
            <a:off x="19668526" y="5524302"/>
            <a:ext cx="4332917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If </a:t>
            </a:r>
            <a:r>
              <a:rPr kumimoji="0" lang="en-US" sz="3200" b="0" i="0" u="none" strike="noStrike" cap="none" spc="0" normalizeH="0" baseline="0" dirty="0" err="1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alg’s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 comps 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    contain</a:t>
            </a:r>
            <a:r>
              <a:rPr lang="en-US" sz="3200" dirty="0">
                <a:solidFill>
                  <a:srgbClr val="FFFF00"/>
                </a:solidFill>
              </a:rPr>
              <a:t> OPT’s comps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this step helps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50B53133-8BF0-4751-9239-B4CC4E6CE1F8}"/>
              </a:ext>
            </a:extLst>
          </p:cNvPr>
          <p:cNvCxnSpPr/>
          <p:nvPr/>
        </p:nvCxnSpPr>
        <p:spPr>
          <a:xfrm flipH="1">
            <a:off x="16459200" y="6213231"/>
            <a:ext cx="3209326" cy="410307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10E62FCC-4085-4B43-A9BE-1E4A086E9A90}"/>
              </a:ext>
            </a:extLst>
          </p:cNvPr>
          <p:cNvSpPr txBox="1"/>
          <p:nvPr/>
        </p:nvSpPr>
        <p:spPr>
          <a:xfrm>
            <a:off x="19363726" y="2249467"/>
            <a:ext cx="4584588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If </a:t>
            </a:r>
            <a:r>
              <a:rPr kumimoji="0" lang="en-US" sz="3200" b="0" i="0" u="none" strike="noStrike" cap="none" spc="0" normalizeH="0" baseline="0" dirty="0" err="1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alg’s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 comps 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    smaller than </a:t>
            </a:r>
            <a:r>
              <a:rPr lang="en-US" sz="3200" dirty="0">
                <a:solidFill>
                  <a:srgbClr val="FFC000"/>
                </a:solidFill>
              </a:rPr>
              <a:t>OPT’s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3200" dirty="0">
                <a:solidFill>
                  <a:srgbClr val="FFC000"/>
                </a:solidFill>
              </a:rPr>
              <a:t>this shows large “excess”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25A5F27-2E47-4CE9-864D-11102457EC88}"/>
              </a:ext>
            </a:extLst>
          </p:cNvPr>
          <p:cNvCxnSpPr>
            <a:cxnSpLocks/>
          </p:cNvCxnSpPr>
          <p:nvPr/>
        </p:nvCxnSpPr>
        <p:spPr>
          <a:xfrm flipH="1">
            <a:off x="17115692" y="3039427"/>
            <a:ext cx="2447326" cy="1478889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A54B295E-2F55-4E2D-AD5E-324E8A04155C}"/>
              </a:ext>
            </a:extLst>
          </p:cNvPr>
          <p:cNvSpPr txBox="1"/>
          <p:nvPr/>
        </p:nvSpPr>
        <p:spPr>
          <a:xfrm>
            <a:off x="19082372" y="9989793"/>
            <a:ext cx="4611840" cy="10874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  <a:t>Catches degenerate case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  <a:t>    not captured by step 2</a:t>
            </a: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6D3C62CF-46CD-4CF6-99F5-EC5BBB531448}"/>
              </a:ext>
            </a:extLst>
          </p:cNvPr>
          <p:cNvCxnSpPr>
            <a:cxnSpLocks/>
          </p:cNvCxnSpPr>
          <p:nvPr/>
        </p:nvCxnSpPr>
        <p:spPr>
          <a:xfrm flipH="1" flipV="1">
            <a:off x="16623324" y="8452339"/>
            <a:ext cx="2285999" cy="1904160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15728076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5" grpId="0"/>
      <p:bldP spid="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Algo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4000" dirty="0">
                    <a:solidFill>
                      <a:srgbClr val="FFC000"/>
                    </a:solidFill>
                  </a:rPr>
                  <a:t>-extended </a:t>
                </a:r>
                <a:r>
                  <a:rPr lang="en-US" sz="4000" dirty="0">
                    <a:solidFill>
                      <a:schemeClr val="tx1"/>
                    </a:solidFill>
                  </a:rPr>
                  <a:t>primal dual algorithm on instance (duals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,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:r>
                  <a:rPr lang="en-US" sz="4000" dirty="0">
                    <a:solidFill>
                      <a:srgbClr val="FFFF00"/>
                    </a:solidFill>
                  </a:rPr>
                  <a:t>relative greedy </a:t>
                </a:r>
                <a:r>
                  <a:rPr lang="en-US" sz="4000" dirty="0">
                    <a:solidFill>
                      <a:schemeClr val="tx1"/>
                    </a:solidFill>
                  </a:rPr>
                  <a:t>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improve cost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get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Find </a:t>
                </a:r>
                <a:r>
                  <a:rPr lang="en-US" sz="4000" dirty="0">
                    <a:solidFill>
                      <a:srgbClr val="92D050"/>
                    </a:solidFill>
                  </a:rPr>
                  <a:t>“autarkic” tuples</a:t>
                </a:r>
                <a:r>
                  <a:rPr lang="en-US" sz="4000" dirty="0">
                    <a:solidFill>
                      <a:schemeClr val="tx1"/>
                    </a:solidFill>
                  </a:rPr>
                  <a:t> using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connect directly, run PD again on remainder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. 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Return best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blipFill>
                <a:blip r:embed="rId2"/>
                <a:stretch>
                  <a:fillRect l="-1057" t="-2270" b="-10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AA8A284F-CA27-476E-9F47-F8FAF88A177F}"/>
              </a:ext>
            </a:extLst>
          </p:cNvPr>
          <p:cNvSpPr txBox="1"/>
          <p:nvPr/>
        </p:nvSpPr>
        <p:spPr>
          <a:xfrm>
            <a:off x="19668526" y="5524302"/>
            <a:ext cx="4332917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If </a:t>
            </a:r>
            <a:r>
              <a:rPr kumimoji="0" lang="en-US" sz="3200" b="0" i="0" u="none" strike="noStrike" cap="none" spc="0" normalizeH="0" baseline="0" dirty="0" err="1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alg’s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 comps 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    contain</a:t>
            </a:r>
            <a:r>
              <a:rPr lang="en-US" sz="3200" dirty="0">
                <a:solidFill>
                  <a:srgbClr val="FFFF00"/>
                </a:solidFill>
              </a:rPr>
              <a:t> OPT’s comps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this step helps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50B53133-8BF0-4751-9239-B4CC4E6CE1F8}"/>
              </a:ext>
            </a:extLst>
          </p:cNvPr>
          <p:cNvCxnSpPr/>
          <p:nvPr/>
        </p:nvCxnSpPr>
        <p:spPr>
          <a:xfrm flipH="1">
            <a:off x="16459200" y="6213231"/>
            <a:ext cx="3209326" cy="410307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636B5DEB-2F2B-43E1-9778-9E4DFB727066}"/>
              </a:ext>
            </a:extLst>
          </p:cNvPr>
          <p:cNvSpPr/>
          <p:nvPr/>
        </p:nvSpPr>
        <p:spPr>
          <a:xfrm>
            <a:off x="1594338" y="4419600"/>
            <a:ext cx="17912862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209DC3-C995-4DF7-8D3A-D6311D04B2D7}"/>
              </a:ext>
            </a:extLst>
          </p:cNvPr>
          <p:cNvSpPr/>
          <p:nvPr/>
        </p:nvSpPr>
        <p:spPr>
          <a:xfrm>
            <a:off x="1629508" y="7367095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069A33-24BA-406D-A631-CEDCABDAD67E}"/>
              </a:ext>
            </a:extLst>
          </p:cNvPr>
          <p:cNvSpPr/>
          <p:nvPr/>
        </p:nvSpPr>
        <p:spPr>
          <a:xfrm>
            <a:off x="1430216" y="8883397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11716119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65B615B-79D8-3970-B108-41474B66B377}"/>
                  </a:ext>
                </a:extLst>
              </p:cNvPr>
              <p:cNvSpPr txBox="1"/>
              <p:nvPr/>
            </p:nvSpPr>
            <p:spPr>
              <a:xfrm>
                <a:off x="1621700" y="2965544"/>
                <a:ext cx="20367522" cy="378565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wrap="square">
                <a:spAutoFit/>
              </a:bodyPr>
              <a:lstStyle/>
              <a:p>
                <a:pPr algn="l"/>
                <a:r>
                  <a:rPr lang="en-US" sz="4800" dirty="0"/>
                  <a:t>Metric space. </a:t>
                </a:r>
                <a14:m>
                  <m:oMath xmlns:m="http://schemas.openxmlformats.org/officeDocument/2006/math">
                    <m:r>
                      <a:rPr lang="en-US" sz="480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sz="4800" dirty="0"/>
                  <a:t> </a:t>
                </a:r>
                <a:r>
                  <a:rPr lang="en-US" sz="4800" strike="sngStrike" dirty="0">
                    <a:solidFill>
                      <a:srgbClr val="FF0000"/>
                    </a:solidFill>
                  </a:rPr>
                  <a:t>pairs of</a:t>
                </a:r>
                <a:r>
                  <a:rPr lang="en-US" sz="4800" dirty="0">
                    <a:solidFill>
                      <a:srgbClr val="FF0000"/>
                    </a:solidFill>
                  </a:rPr>
                  <a:t> </a:t>
                </a:r>
                <a:r>
                  <a:rPr lang="en-US" sz="4800" dirty="0"/>
                  <a:t>terminals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800" b="0" i="1" strike="sngStrike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800" b="0" i="1" strike="sngStrike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800" b="0" i="1" strike="sngStrike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en-US" sz="4800" b="0" i="1" strike="sngStrike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4800" b="0" i="1" strike="sngStrike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en-US" sz="4800" b="0" i="1" strike="sngStrike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800" b="0" i="1" strike="sngStrike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sz="4800" b="0" i="1" strike="sngStrike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800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,…, </m:t>
                        </m:r>
                        <m:sSub>
                          <m:sSubPr>
                            <m:ctrlP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4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endParaRPr lang="en-US" sz="4800" dirty="0"/>
              </a:p>
              <a:p>
                <a:pPr marL="0" indent="0" algn="l">
                  <a:buNone/>
                </a:pPr>
                <a:endParaRPr lang="en-US" sz="4800" dirty="0"/>
              </a:p>
              <a:p>
                <a:pPr marL="0" indent="0" algn="l">
                  <a:buNone/>
                </a:pPr>
                <a:r>
                  <a:rPr lang="en-US" sz="4800" dirty="0"/>
                  <a:t>Steiner Tree: ensures all of them in same component</a:t>
                </a:r>
              </a:p>
              <a:p>
                <a:pPr marL="0" indent="0" algn="l">
                  <a:buNone/>
                </a:pPr>
                <a:endParaRPr lang="en-US" sz="4800" dirty="0"/>
              </a:p>
              <a:p>
                <a:pPr marL="0" indent="0" algn="l">
                  <a:buNone/>
                </a:pPr>
                <a:r>
                  <a:rPr lang="en-US" sz="4800" dirty="0"/>
                  <a:t>    </a:t>
                </a:r>
                <a:r>
                  <a:rPr lang="en-US" sz="4800" b="1" dirty="0">
                    <a:solidFill>
                      <a:srgbClr val="92D050"/>
                    </a:solidFill>
                  </a:rPr>
                  <a:t>Goal: </a:t>
                </a:r>
                <a:r>
                  <a:rPr lang="en-US" sz="4800" dirty="0"/>
                  <a:t>minimize cost of tree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65B615B-79D8-3970-B108-41474B66B3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1700" y="2965544"/>
                <a:ext cx="20367522" cy="3785652"/>
              </a:xfrm>
              <a:prstGeom prst="rect">
                <a:avLst/>
              </a:prstGeom>
              <a:blipFill>
                <a:blip r:embed="rId2"/>
                <a:stretch>
                  <a:fillRect l="-1347" t="-3865" b="-7568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Steiner Tree</a:t>
            </a:r>
            <a:endParaRPr dirty="0"/>
          </a:p>
        </p:txBody>
      </p:sp>
      <p:sp>
        <p:nvSpPr>
          <p:cNvPr id="117" name="Content Placeholder 2">
            <a:extLst>
              <a:ext uri="{FF2B5EF4-FFF2-40B4-BE49-F238E27FC236}">
                <a16:creationId xmlns:a16="http://schemas.microsoft.com/office/drawing/2014/main" id="{B9594BF3-4074-430D-AC10-5AF632B486D1}"/>
              </a:ext>
            </a:extLst>
          </p:cNvPr>
          <p:cNvSpPr txBox="1">
            <a:spLocks/>
          </p:cNvSpPr>
          <p:nvPr/>
        </p:nvSpPr>
        <p:spPr>
          <a:xfrm>
            <a:off x="1500105" y="7499982"/>
            <a:ext cx="3419917" cy="63422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3600" dirty="0">
                <a:solidFill>
                  <a:schemeClr val="tx1"/>
                </a:solidFill>
              </a:rPr>
              <a:t> APX-hard </a:t>
            </a:r>
            <a:endParaRPr lang="en-US" sz="3600" noProof="0" dirty="0">
              <a:solidFill>
                <a:schemeClr val="tx1"/>
              </a:solidFill>
            </a:endParaRPr>
          </a:p>
        </p:txBody>
      </p:sp>
      <p:sp>
        <p:nvSpPr>
          <p:cNvPr id="118" name="Content Placeholder 2">
            <a:extLst>
              <a:ext uri="{FF2B5EF4-FFF2-40B4-BE49-F238E27FC236}">
                <a16:creationId xmlns:a16="http://schemas.microsoft.com/office/drawing/2014/main" id="{63140AF9-E07E-49BD-85AF-BD36D4652B19}"/>
              </a:ext>
            </a:extLst>
          </p:cNvPr>
          <p:cNvSpPr txBox="1">
            <a:spLocks/>
          </p:cNvSpPr>
          <p:nvPr/>
        </p:nvSpPr>
        <p:spPr>
          <a:xfrm>
            <a:off x="1424774" y="8913150"/>
            <a:ext cx="11757605" cy="3674612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3600" dirty="0">
                <a:solidFill>
                  <a:schemeClr val="tx1"/>
                </a:solidFill>
              </a:rPr>
              <a:t> “Relative greedy”: 1.55-approx.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3600" dirty="0">
                <a:solidFill>
                  <a:schemeClr val="tx1"/>
                </a:solidFill>
              </a:rPr>
              <a:t>            [Robins </a:t>
            </a:r>
            <a:r>
              <a:rPr lang="en-US" sz="3600" dirty="0" err="1">
                <a:solidFill>
                  <a:schemeClr val="tx1"/>
                </a:solidFill>
              </a:rPr>
              <a:t>Zelikovsky</a:t>
            </a:r>
            <a:r>
              <a:rPr lang="en-US" sz="3600" dirty="0">
                <a:solidFill>
                  <a:schemeClr val="tx1"/>
                </a:solidFill>
              </a:rPr>
              <a:t>]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lang="en-US" sz="3600" dirty="0">
              <a:solidFill>
                <a:schemeClr val="tx1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3600" dirty="0">
                <a:solidFill>
                  <a:schemeClr val="tx1"/>
                </a:solidFill>
              </a:rPr>
              <a:t>  ln 4-approx. [</a:t>
            </a:r>
            <a:r>
              <a:rPr lang="en-US" sz="3600" dirty="0" err="1">
                <a:solidFill>
                  <a:schemeClr val="tx1"/>
                </a:solidFill>
              </a:rPr>
              <a:t>Byrka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Grandoni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Rothvoss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Sanita</a:t>
            </a:r>
            <a:r>
              <a:rPr lang="en-US" sz="3600" dirty="0">
                <a:solidFill>
                  <a:schemeClr val="tx1"/>
                </a:solidFill>
              </a:rPr>
              <a:t>]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3600" dirty="0">
                <a:solidFill>
                  <a:schemeClr val="tx1"/>
                </a:solidFill>
              </a:rPr>
              <a:t>            [Traub </a:t>
            </a:r>
            <a:r>
              <a:rPr lang="en-US" sz="3600" dirty="0" err="1">
                <a:solidFill>
                  <a:schemeClr val="tx1"/>
                </a:solidFill>
              </a:rPr>
              <a:t>Zenklusen</a:t>
            </a:r>
            <a:r>
              <a:rPr lang="en-US" sz="3600" dirty="0">
                <a:solidFill>
                  <a:schemeClr val="tx1"/>
                </a:solidFill>
              </a:rPr>
              <a:t>] via local-search</a:t>
            </a:r>
          </a:p>
        </p:txBody>
      </p:sp>
      <p:sp>
        <p:nvSpPr>
          <p:cNvPr id="6" name="Oval 4">
            <a:extLst>
              <a:ext uri="{FF2B5EF4-FFF2-40B4-BE49-F238E27FC236}">
                <a16:creationId xmlns:a16="http://schemas.microsoft.com/office/drawing/2014/main" id="{889929D0-45A6-4EE2-93C3-10557A93C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49022" y="5476530"/>
            <a:ext cx="354747" cy="3364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" name="Oval 5">
            <a:extLst>
              <a:ext uri="{FF2B5EF4-FFF2-40B4-BE49-F238E27FC236}">
                <a16:creationId xmlns:a16="http://schemas.microsoft.com/office/drawing/2014/main" id="{B0C7DB47-5E7F-44A3-A32A-53F995593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14694" y="7158734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8" name="Oval 6">
            <a:extLst>
              <a:ext uri="{FF2B5EF4-FFF2-40B4-BE49-F238E27FC236}">
                <a16:creationId xmlns:a16="http://schemas.microsoft.com/office/drawing/2014/main" id="{B84E2B3B-7E4B-481F-917F-5E158CF68B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69440" y="9850260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" name="Oval 7">
            <a:extLst>
              <a:ext uri="{FF2B5EF4-FFF2-40B4-BE49-F238E27FC236}">
                <a16:creationId xmlns:a16="http://schemas.microsoft.com/office/drawing/2014/main" id="{00E1B805-A670-41D9-803F-1D9927E496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13261" y="7663395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D67C41E-77D8-4CA0-B689-6A138245C3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3171" y="7999835"/>
            <a:ext cx="354747" cy="3364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D432FA3-1BA3-41B5-8137-4ED1A123F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97919" y="10186701"/>
            <a:ext cx="354747" cy="3364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4C6C20E-28B0-40E5-8373-8972C6D88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97918" y="6990513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 dirty="0"/>
          </a:p>
        </p:txBody>
      </p:sp>
      <p:sp>
        <p:nvSpPr>
          <p:cNvPr id="13" name="Oval 13">
            <a:extLst>
              <a:ext uri="{FF2B5EF4-FFF2-40B4-BE49-F238E27FC236}">
                <a16:creationId xmlns:a16="http://schemas.microsoft.com/office/drawing/2014/main" id="{E82A20C3-AE3C-414F-A4DE-DC3F9B60F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03769" y="11027802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" name="Oval 14">
            <a:extLst>
              <a:ext uri="{FF2B5EF4-FFF2-40B4-BE49-F238E27FC236}">
                <a16:creationId xmlns:a16="http://schemas.microsoft.com/office/drawing/2014/main" id="{7C14A269-2D05-448B-8AD0-EC21FB008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75290" y="4971869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5" name="Oval 17">
            <a:extLst>
              <a:ext uri="{FF2B5EF4-FFF2-40B4-BE49-F238E27FC236}">
                <a16:creationId xmlns:a16="http://schemas.microsoft.com/office/drawing/2014/main" id="{C176A65A-5934-431D-820A-0A538FF39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22753" y="8336276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6" name="Oval 18">
            <a:extLst>
              <a:ext uri="{FF2B5EF4-FFF2-40B4-BE49-F238E27FC236}">
                <a16:creationId xmlns:a16="http://schemas.microsoft.com/office/drawing/2014/main" id="{892DF70D-9C82-41EA-ABF0-C102D205A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35888" y="6485852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7" name="Oval 20">
            <a:extLst>
              <a:ext uri="{FF2B5EF4-FFF2-40B4-BE49-F238E27FC236}">
                <a16:creationId xmlns:a16="http://schemas.microsoft.com/office/drawing/2014/main" id="{01CAA70A-8FB8-4C14-AD7B-D23CEF127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88425" y="9682040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8" name="Oval 21">
            <a:extLst>
              <a:ext uri="{FF2B5EF4-FFF2-40B4-BE49-F238E27FC236}">
                <a16:creationId xmlns:a16="http://schemas.microsoft.com/office/drawing/2014/main" id="{FE808BD3-D5D0-4266-AC21-69418CD47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39529" y="6822293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 dirty="0"/>
          </a:p>
        </p:txBody>
      </p:sp>
      <p:sp>
        <p:nvSpPr>
          <p:cNvPr id="19" name="Oval 22">
            <a:extLst>
              <a:ext uri="{FF2B5EF4-FFF2-40B4-BE49-F238E27FC236}">
                <a16:creationId xmlns:a16="http://schemas.microsoft.com/office/drawing/2014/main" id="{0EE267FD-0F9C-4DED-9715-C72EB8441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58515" y="8672717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0" name="Oval 23">
            <a:extLst>
              <a:ext uri="{FF2B5EF4-FFF2-40B4-BE49-F238E27FC236}">
                <a16:creationId xmlns:a16="http://schemas.microsoft.com/office/drawing/2014/main" id="{B224BAB5-00C8-47D0-9F5A-E3C2D24599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84783" y="10859581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1" name="Oval 24">
            <a:extLst>
              <a:ext uri="{FF2B5EF4-FFF2-40B4-BE49-F238E27FC236}">
                <a16:creationId xmlns:a16="http://schemas.microsoft.com/office/drawing/2014/main" id="{8676B37D-633D-4F62-BECC-54B660C96D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78932" y="5812971"/>
            <a:ext cx="354747" cy="3364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" name="Oval 27">
            <a:extLst>
              <a:ext uri="{FF2B5EF4-FFF2-40B4-BE49-F238E27FC236}">
                <a16:creationId xmlns:a16="http://schemas.microsoft.com/office/drawing/2014/main" id="{937002C7-56AE-481F-9C3A-862DF639B6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07410" y="7831615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3" name="Oval 28">
            <a:extLst>
              <a:ext uri="{FF2B5EF4-FFF2-40B4-BE49-F238E27FC236}">
                <a16:creationId xmlns:a16="http://schemas.microsoft.com/office/drawing/2014/main" id="{02DAEFB5-E2B3-40DA-A5E0-E449F7977F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49022" y="6822293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4" name="Oval 30">
            <a:extLst>
              <a:ext uri="{FF2B5EF4-FFF2-40B4-BE49-F238E27FC236}">
                <a16:creationId xmlns:a16="http://schemas.microsoft.com/office/drawing/2014/main" id="{8DB55425-D15F-4EB7-9652-9616ACC904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56306" y="10859581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5" name="Oval 31">
            <a:extLst>
              <a:ext uri="{FF2B5EF4-FFF2-40B4-BE49-F238E27FC236}">
                <a16:creationId xmlns:a16="http://schemas.microsoft.com/office/drawing/2014/main" id="{822EE357-607F-440E-91C2-1BB60A2BE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92067" y="6317632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6" name="Oval 32">
            <a:extLst>
              <a:ext uri="{FF2B5EF4-FFF2-40B4-BE49-F238E27FC236}">
                <a16:creationId xmlns:a16="http://schemas.microsoft.com/office/drawing/2014/main" id="{854A7AD4-D45F-4F3D-9CD4-2598DDD76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71649" y="9009158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7" name="Oval 33">
            <a:extLst>
              <a:ext uri="{FF2B5EF4-FFF2-40B4-BE49-F238E27FC236}">
                <a16:creationId xmlns:a16="http://schemas.microsoft.com/office/drawing/2014/main" id="{2CFE388D-45C5-4265-956B-5485EB9D5C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97918" y="11700684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 dirty="0"/>
          </a:p>
        </p:txBody>
      </p:sp>
      <p:sp>
        <p:nvSpPr>
          <p:cNvPr id="28" name="Oval 37">
            <a:extLst>
              <a:ext uri="{FF2B5EF4-FFF2-40B4-BE49-F238E27FC236}">
                <a16:creationId xmlns:a16="http://schemas.microsoft.com/office/drawing/2014/main" id="{E1D5EC9F-7032-4E96-890D-3036B75491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46197" y="8916569"/>
            <a:ext cx="354747" cy="3364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9" name="Oval 38">
            <a:extLst>
              <a:ext uri="{FF2B5EF4-FFF2-40B4-BE49-F238E27FC236}">
                <a16:creationId xmlns:a16="http://schemas.microsoft.com/office/drawing/2014/main" id="{5E3F30E8-8F6F-4F4E-96C6-D1393BB44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30037" y="6485852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0" name="Oval 41">
            <a:extLst>
              <a:ext uri="{FF2B5EF4-FFF2-40B4-BE49-F238E27FC236}">
                <a16:creationId xmlns:a16="http://schemas.microsoft.com/office/drawing/2014/main" id="{3EDA0D3C-1C56-4F24-B802-5E5C61330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33678" y="6822293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1" name="Oval 42">
            <a:extLst>
              <a:ext uri="{FF2B5EF4-FFF2-40B4-BE49-F238E27FC236}">
                <a16:creationId xmlns:a16="http://schemas.microsoft.com/office/drawing/2014/main" id="{C1620AB4-CE97-4A49-A1B9-0628145C3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75290" y="9009158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2" name="Oval 43">
            <a:extLst>
              <a:ext uri="{FF2B5EF4-FFF2-40B4-BE49-F238E27FC236}">
                <a16:creationId xmlns:a16="http://schemas.microsoft.com/office/drawing/2014/main" id="{91FEEFCE-5004-4355-80C5-7690574F1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92067" y="11700684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3" name="Oval 44">
            <a:extLst>
              <a:ext uri="{FF2B5EF4-FFF2-40B4-BE49-F238E27FC236}">
                <a16:creationId xmlns:a16="http://schemas.microsoft.com/office/drawing/2014/main" id="{7E16597F-4DB7-4974-A0B4-015C88164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59947" y="9177378"/>
            <a:ext cx="354747" cy="3364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4" name="Oval 38">
            <a:extLst>
              <a:ext uri="{FF2B5EF4-FFF2-40B4-BE49-F238E27FC236}">
                <a16:creationId xmlns:a16="http://schemas.microsoft.com/office/drawing/2014/main" id="{D19E40EC-4ED4-4FE3-94DD-32E98C404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6813" y="7831615"/>
            <a:ext cx="354747" cy="336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A292C42-0756-4199-BBEE-148EB6A0483E}"/>
              </a:ext>
            </a:extLst>
          </p:cNvPr>
          <p:cNvCxnSpPr>
            <a:cxnSpLocks/>
            <a:stCxn id="12" idx="4"/>
            <a:endCxn id="10" idx="7"/>
          </p:cNvCxnSpPr>
          <p:nvPr/>
        </p:nvCxnSpPr>
        <p:spPr>
          <a:xfrm flipH="1">
            <a:off x="19045967" y="7326953"/>
            <a:ext cx="229325" cy="722152"/>
          </a:xfrm>
          <a:prstGeom prst="line">
            <a:avLst/>
          </a:prstGeom>
          <a:noFill/>
          <a:ln w="57150" cap="flat">
            <a:solidFill>
              <a:srgbClr val="FF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E719D19-13DB-4206-BD16-674217FA8D22}"/>
              </a:ext>
            </a:extLst>
          </p:cNvPr>
          <p:cNvCxnSpPr>
            <a:stCxn id="10" idx="4"/>
            <a:endCxn id="11" idx="0"/>
          </p:cNvCxnSpPr>
          <p:nvPr/>
        </p:nvCxnSpPr>
        <p:spPr>
          <a:xfrm>
            <a:off x="18920545" y="8336275"/>
            <a:ext cx="354748" cy="1850426"/>
          </a:xfrm>
          <a:prstGeom prst="line">
            <a:avLst/>
          </a:prstGeom>
          <a:noFill/>
          <a:ln w="57150" cap="flat">
            <a:solidFill>
              <a:srgbClr val="FF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2FED97F4-286C-46CD-AD49-990379A6C4A8}"/>
              </a:ext>
            </a:extLst>
          </p:cNvPr>
          <p:cNvCxnSpPr>
            <a:cxnSpLocks/>
            <a:stCxn id="12" idx="7"/>
            <a:endCxn id="29" idx="3"/>
          </p:cNvCxnSpPr>
          <p:nvPr/>
        </p:nvCxnSpPr>
        <p:spPr>
          <a:xfrm flipV="1">
            <a:off x="19400714" y="6773022"/>
            <a:ext cx="281274" cy="266761"/>
          </a:xfrm>
          <a:prstGeom prst="line">
            <a:avLst/>
          </a:prstGeom>
          <a:noFill/>
          <a:ln w="57150" cap="flat">
            <a:solidFill>
              <a:srgbClr val="FF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6848D41-79D4-4C6C-AC91-358C5B1035B4}"/>
              </a:ext>
            </a:extLst>
          </p:cNvPr>
          <p:cNvCxnSpPr>
            <a:stCxn id="29" idx="7"/>
            <a:endCxn id="6" idx="3"/>
          </p:cNvCxnSpPr>
          <p:nvPr/>
        </p:nvCxnSpPr>
        <p:spPr>
          <a:xfrm flipV="1">
            <a:off x="19932833" y="5763700"/>
            <a:ext cx="1168140" cy="771422"/>
          </a:xfrm>
          <a:prstGeom prst="line">
            <a:avLst/>
          </a:prstGeom>
          <a:noFill/>
          <a:ln w="57150" cap="flat">
            <a:solidFill>
              <a:srgbClr val="FF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F781A0C-182B-470D-8914-A7780630A071}"/>
              </a:ext>
            </a:extLst>
          </p:cNvPr>
          <p:cNvCxnSpPr>
            <a:stCxn id="21" idx="5"/>
            <a:endCxn id="29" idx="1"/>
          </p:cNvCxnSpPr>
          <p:nvPr/>
        </p:nvCxnSpPr>
        <p:spPr>
          <a:xfrm>
            <a:off x="17981728" y="6100141"/>
            <a:ext cx="1700260" cy="434981"/>
          </a:xfrm>
          <a:prstGeom prst="line">
            <a:avLst/>
          </a:prstGeom>
          <a:noFill/>
          <a:ln w="57150" cap="flat">
            <a:solidFill>
              <a:srgbClr val="FF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B2B3F80-8CD4-477E-AE26-F5D13621ADB9}"/>
              </a:ext>
            </a:extLst>
          </p:cNvPr>
          <p:cNvCxnSpPr>
            <a:stCxn id="33" idx="7"/>
            <a:endCxn id="10" idx="3"/>
          </p:cNvCxnSpPr>
          <p:nvPr/>
        </p:nvCxnSpPr>
        <p:spPr>
          <a:xfrm flipV="1">
            <a:off x="16562743" y="8287005"/>
            <a:ext cx="2232379" cy="939643"/>
          </a:xfrm>
          <a:prstGeom prst="line">
            <a:avLst/>
          </a:prstGeom>
          <a:noFill/>
          <a:ln w="57150" cap="flat">
            <a:solidFill>
              <a:srgbClr val="FF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98EA9290-C43F-4D28-9C75-0E2C7C2B0A3B}"/>
              </a:ext>
            </a:extLst>
          </p:cNvPr>
          <p:cNvCxnSpPr>
            <a:stCxn id="28" idx="7"/>
            <a:endCxn id="10" idx="3"/>
          </p:cNvCxnSpPr>
          <p:nvPr/>
        </p:nvCxnSpPr>
        <p:spPr>
          <a:xfrm flipV="1">
            <a:off x="17948993" y="8287005"/>
            <a:ext cx="846129" cy="678834"/>
          </a:xfrm>
          <a:prstGeom prst="line">
            <a:avLst/>
          </a:prstGeom>
          <a:noFill/>
          <a:ln w="57150" cap="flat">
            <a:solidFill>
              <a:srgbClr val="FF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18B850C-DD32-490F-A9A0-5219AB115FF7}"/>
                  </a:ext>
                </a:extLst>
              </p:cNvPr>
              <p:cNvSpPr txBox="1"/>
              <p:nvPr/>
            </p:nvSpPr>
            <p:spPr>
              <a:xfrm>
                <a:off x="18373282" y="7655128"/>
                <a:ext cx="486736" cy="47192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</m:ctrlPr>
                        </m:sSubPr>
                        <m:e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𝑣</m:t>
                          </m:r>
                        </m:e>
                        <m:sub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kumimoji="0" lang="en-US" sz="24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Lato Regular"/>
                  <a:ea typeface="Lato Regular"/>
                  <a:cs typeface="Lato Regular"/>
                  <a:sym typeface="Lato Regular"/>
                </a:endParaRP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18B850C-DD32-490F-A9A0-5219AB115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73282" y="7655128"/>
                <a:ext cx="486736" cy="471924"/>
              </a:xfrm>
              <a:prstGeom prst="rect">
                <a:avLst/>
              </a:prstGeom>
              <a:blipFill>
                <a:blip r:embed="rId3"/>
                <a:stretch>
                  <a:fillRect l="-5000" b="-2597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68F1DE8-7BB9-4716-98AC-FEB2AD6FC829}"/>
                  </a:ext>
                </a:extLst>
              </p:cNvPr>
              <p:cNvSpPr txBox="1"/>
              <p:nvPr/>
            </p:nvSpPr>
            <p:spPr>
              <a:xfrm>
                <a:off x="19465504" y="9782518"/>
                <a:ext cx="493853" cy="47192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</m:ctrlPr>
                        </m:sSubPr>
                        <m:e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𝑣</m:t>
                          </m:r>
                        </m:e>
                        <m:sub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kumimoji="0" lang="en-US" sz="24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Lato Regular"/>
                  <a:ea typeface="Lato Regular"/>
                  <a:cs typeface="Lato Regular"/>
                  <a:sym typeface="Lato Regular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68F1DE8-7BB9-4716-98AC-FEB2AD6FC8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65504" y="9782518"/>
                <a:ext cx="493853" cy="471924"/>
              </a:xfrm>
              <a:prstGeom prst="rect">
                <a:avLst/>
              </a:prstGeom>
              <a:blipFill>
                <a:blip r:embed="rId4"/>
                <a:stretch>
                  <a:fillRect l="-4938" b="-2597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1463D9E-7AE5-4FF7-8E30-CE5324D39582}"/>
                  </a:ext>
                </a:extLst>
              </p:cNvPr>
              <p:cNvSpPr txBox="1"/>
              <p:nvPr/>
            </p:nvSpPr>
            <p:spPr>
              <a:xfrm>
                <a:off x="21334215" y="5745229"/>
                <a:ext cx="493853" cy="47192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</m:ctrlPr>
                        </m:sSubPr>
                        <m:e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𝑣</m:t>
                          </m:r>
                        </m:e>
                        <m:sub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kumimoji="0" lang="en-US" sz="24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Lato Regular"/>
                  <a:ea typeface="Lato Regular"/>
                  <a:cs typeface="Lato Regular"/>
                  <a:sym typeface="Lato Regular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1463D9E-7AE5-4FF7-8E30-CE5324D395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34215" y="5745229"/>
                <a:ext cx="493853" cy="471924"/>
              </a:xfrm>
              <a:prstGeom prst="rect">
                <a:avLst/>
              </a:prstGeom>
              <a:blipFill>
                <a:blip r:embed="rId5"/>
                <a:stretch>
                  <a:fillRect l="-4938" b="-2564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398A27E1-D4E8-4F04-AB49-725ACF9A5A2F}"/>
                  </a:ext>
                </a:extLst>
              </p:cNvPr>
              <p:cNvSpPr txBox="1"/>
              <p:nvPr/>
            </p:nvSpPr>
            <p:spPr>
              <a:xfrm>
                <a:off x="17429980" y="5989081"/>
                <a:ext cx="480709" cy="47192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</m:ctrlPr>
                        </m:sSubPr>
                        <m:e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𝑣</m:t>
                          </m:r>
                        </m:e>
                        <m:sub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kumimoji="0" lang="en-US" sz="24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Lato Regular"/>
                  <a:ea typeface="Lato Regular"/>
                  <a:cs typeface="Lato Regular"/>
                  <a:sym typeface="Lato Regular"/>
                </a:endParaRP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398A27E1-D4E8-4F04-AB49-725ACF9A5A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29980" y="5989081"/>
                <a:ext cx="480709" cy="471924"/>
              </a:xfrm>
              <a:prstGeom prst="rect">
                <a:avLst/>
              </a:prstGeom>
              <a:blipFill>
                <a:blip r:embed="rId6"/>
                <a:stretch>
                  <a:fillRect l="-5063" b="-2564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14DED712-7D07-48C5-B721-E9BBB1C67C87}"/>
                  </a:ext>
                </a:extLst>
              </p:cNvPr>
              <p:cNvSpPr txBox="1"/>
              <p:nvPr/>
            </p:nvSpPr>
            <p:spPr>
              <a:xfrm>
                <a:off x="16190393" y="8625478"/>
                <a:ext cx="493853" cy="47192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</m:ctrlPr>
                        </m:sSubPr>
                        <m:e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𝑣</m:t>
                          </m:r>
                        </m:e>
                        <m:sub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kumimoji="0" lang="en-US" sz="24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Lato Regular"/>
                  <a:ea typeface="Lato Regular"/>
                  <a:cs typeface="Lato Regular"/>
                  <a:sym typeface="Lato Regular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14DED712-7D07-48C5-B721-E9BBB1C67C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0393" y="8625478"/>
                <a:ext cx="493853" cy="471924"/>
              </a:xfrm>
              <a:prstGeom prst="rect">
                <a:avLst/>
              </a:prstGeom>
              <a:blipFill>
                <a:blip r:embed="rId7"/>
                <a:stretch>
                  <a:fillRect l="-4938" b="-3896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7AF5E172-E985-415D-850B-EC632FB26486}"/>
                  </a:ext>
                </a:extLst>
              </p:cNvPr>
              <p:cNvSpPr txBox="1"/>
              <p:nvPr/>
            </p:nvSpPr>
            <p:spPr>
              <a:xfrm>
                <a:off x="17443852" y="9134271"/>
                <a:ext cx="493853" cy="47192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</m:ctrlPr>
                        </m:sSubPr>
                        <m:e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𝑣</m:t>
                          </m:r>
                        </m:e>
                        <m:sub>
                          <m:r>
                            <a:rPr kumimoji="0" lang="en-US" sz="2400" b="0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ea typeface="Lato Regular"/>
                              <a:cs typeface="Lato Regular"/>
                              <a:sym typeface="Lato Regular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kumimoji="0" lang="en-US" sz="24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Lato Regular"/>
                  <a:ea typeface="Lato Regular"/>
                  <a:cs typeface="Lato Regular"/>
                  <a:sym typeface="Lato Regular"/>
                </a:endParaRP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7AF5E172-E985-415D-850B-EC632FB264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43852" y="9134271"/>
                <a:ext cx="493853" cy="471924"/>
              </a:xfrm>
              <a:prstGeom prst="rect">
                <a:avLst/>
              </a:prstGeom>
              <a:blipFill>
                <a:blip r:embed="rId8"/>
                <a:stretch>
                  <a:fillRect l="-6173" b="-2564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79281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Relative Greedy for Steiner tree</a:t>
            </a:r>
            <a:endParaRPr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4A7F5989-4023-4CB7-B5D4-CE1DD45033F6}"/>
                  </a:ext>
                </a:extLst>
              </p14:cNvPr>
              <p14:cNvContentPartPr/>
              <p14:nvPr/>
            </p14:nvContentPartPr>
            <p14:xfrm>
              <a:off x="12931068" y="9379602"/>
              <a:ext cx="399960" cy="43884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4A7F5989-4023-4CB7-B5D4-CE1DD45033F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868068" y="9316962"/>
                <a:ext cx="525600" cy="56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181914D0-4B41-45A2-B085-D19176B35719}"/>
                  </a:ext>
                </a:extLst>
              </p14:cNvPr>
              <p14:cNvContentPartPr/>
              <p14:nvPr/>
            </p14:nvContentPartPr>
            <p14:xfrm>
              <a:off x="17324508" y="6837642"/>
              <a:ext cx="447840" cy="47700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181914D0-4B41-45A2-B085-D19176B3571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261868" y="6774642"/>
                <a:ext cx="573480" cy="60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ACD4B0FF-8E2E-47E9-BA1E-FDF7D6D2B84E}"/>
                  </a:ext>
                </a:extLst>
              </p14:cNvPr>
              <p14:cNvContentPartPr/>
              <p14:nvPr/>
            </p14:nvContentPartPr>
            <p14:xfrm>
              <a:off x="15776508" y="9592362"/>
              <a:ext cx="312840" cy="48024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ACD4B0FF-8E2E-47E9-BA1E-FDF7D6D2B84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5713508" y="9529722"/>
                <a:ext cx="438480" cy="60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6404A59-3D49-416B-ABCE-29DBBF5B285D}"/>
                  </a:ext>
                </a:extLst>
              </p14:cNvPr>
              <p14:cNvContentPartPr/>
              <p14:nvPr/>
            </p14:nvContentPartPr>
            <p14:xfrm>
              <a:off x="20420148" y="8819802"/>
              <a:ext cx="464760" cy="52128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6404A59-3D49-416B-ABCE-29DBBF5B285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0357148" y="8757162"/>
                <a:ext cx="590400" cy="646920"/>
              </a:xfrm>
              <a:prstGeom prst="rect">
                <a:avLst/>
              </a:prstGeom>
            </p:spPr>
          </p:pic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437F405C-4675-4F9F-B57E-D36D6CE2E856}"/>
              </a:ext>
            </a:extLst>
          </p:cNvPr>
          <p:cNvGrpSpPr/>
          <p:nvPr/>
        </p:nvGrpSpPr>
        <p:grpSpPr>
          <a:xfrm>
            <a:off x="12951588" y="2835162"/>
            <a:ext cx="10152000" cy="9180000"/>
            <a:chOff x="12951588" y="2835162"/>
            <a:chExt cx="10152000" cy="9180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" name="Ink 1">
                  <a:extLst>
                    <a:ext uri="{FF2B5EF4-FFF2-40B4-BE49-F238E27FC236}">
                      <a16:creationId xmlns:a16="http://schemas.microsoft.com/office/drawing/2014/main" id="{46D935E2-38A0-4D6A-8A94-254EDB29FB51}"/>
                    </a:ext>
                  </a:extLst>
                </p14:cNvPr>
                <p14:cNvContentPartPr/>
                <p14:nvPr/>
              </p14:nvContentPartPr>
              <p14:xfrm>
                <a:off x="12951588" y="9316962"/>
                <a:ext cx="493920" cy="606600"/>
              </p14:xfrm>
            </p:contentPart>
          </mc:Choice>
          <mc:Fallback xmlns="">
            <p:pic>
              <p:nvPicPr>
                <p:cNvPr id="2" name="Ink 1">
                  <a:extLst>
                    <a:ext uri="{FF2B5EF4-FFF2-40B4-BE49-F238E27FC236}">
                      <a16:creationId xmlns:a16="http://schemas.microsoft.com/office/drawing/2014/main" id="{46D935E2-38A0-4D6A-8A94-254EDB29FB51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2933588" y="9298973"/>
                  <a:ext cx="529560" cy="642219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541E64BC-07C5-42C5-AEE0-543924690F96}"/>
                    </a:ext>
                  </a:extLst>
                </p14:cNvPr>
                <p14:cNvContentPartPr/>
                <p14:nvPr/>
              </p14:nvContentPartPr>
              <p14:xfrm>
                <a:off x="13433268" y="8415882"/>
                <a:ext cx="1032120" cy="9734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541E64BC-07C5-42C5-AEE0-543924690F96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3415268" y="8397882"/>
                  <a:ext cx="1067760" cy="100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341A436B-F4FB-4716-A816-140A658BED09}"/>
                    </a:ext>
                  </a:extLst>
                </p14:cNvPr>
                <p14:cNvContentPartPr/>
                <p14:nvPr/>
              </p14:nvContentPartPr>
              <p14:xfrm>
                <a:off x="14510748" y="8029242"/>
                <a:ext cx="407160" cy="57348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341A436B-F4FB-4716-A816-140A658BED09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4492748" y="8011242"/>
                  <a:ext cx="442800" cy="60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4DDAE9B7-3442-4159-82E0-24A997A21D43}"/>
                    </a:ext>
                  </a:extLst>
                </p14:cNvPr>
                <p14:cNvContentPartPr/>
                <p14:nvPr/>
              </p14:nvContentPartPr>
              <p14:xfrm>
                <a:off x="14810628" y="8526042"/>
                <a:ext cx="1095840" cy="127044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4DDAE9B7-3442-4159-82E0-24A997A21D43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4792628" y="8508042"/>
                  <a:ext cx="1131480" cy="130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ECC96320-4BF9-46E1-8CD9-29C9923BC708}"/>
                    </a:ext>
                  </a:extLst>
                </p14:cNvPr>
                <p14:cNvContentPartPr/>
                <p14:nvPr/>
              </p14:nvContentPartPr>
              <p14:xfrm>
                <a:off x="15712428" y="9638082"/>
                <a:ext cx="398160" cy="45864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ECC96320-4BF9-46E1-8CD9-29C9923BC708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5694412" y="9620082"/>
                  <a:ext cx="433832" cy="49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17EF955C-46DF-4086-AB9A-09E6B95D1BB3}"/>
                    </a:ext>
                  </a:extLst>
                </p14:cNvPr>
                <p14:cNvContentPartPr/>
                <p14:nvPr/>
              </p14:nvContentPartPr>
              <p14:xfrm>
                <a:off x="14825748" y="6771042"/>
                <a:ext cx="785880" cy="117000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17EF955C-46DF-4086-AB9A-09E6B95D1BB3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4807748" y="6753042"/>
                  <a:ext cx="821520" cy="120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B1305752-1E71-4FDC-AA8B-D37E10A9D549}"/>
                    </a:ext>
                  </a:extLst>
                </p14:cNvPr>
                <p14:cNvContentPartPr/>
                <p14:nvPr/>
              </p14:nvContentPartPr>
              <p14:xfrm>
                <a:off x="15590028" y="6217002"/>
                <a:ext cx="496440" cy="657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B1305752-1E71-4FDC-AA8B-D37E10A9D549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5572041" y="6199002"/>
                  <a:ext cx="532054" cy="69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B144B110-1292-4D77-AF12-241AF6535019}"/>
                    </a:ext>
                  </a:extLst>
                </p14:cNvPr>
                <p14:cNvContentPartPr/>
                <p14:nvPr/>
              </p14:nvContentPartPr>
              <p14:xfrm>
                <a:off x="16071708" y="6634242"/>
                <a:ext cx="1226520" cy="3240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B144B110-1292-4D77-AF12-241AF6535019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16053708" y="6616242"/>
                  <a:ext cx="1262160" cy="35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4FC300E2-76BF-49D8-9E67-E86883877DBD}"/>
                    </a:ext>
                  </a:extLst>
                </p14:cNvPr>
                <p14:cNvContentPartPr/>
                <p14:nvPr/>
              </p14:nvContentPartPr>
              <p14:xfrm>
                <a:off x="17354028" y="6774282"/>
                <a:ext cx="496080" cy="59760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4FC300E2-76BF-49D8-9E67-E86883877DBD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17336028" y="6756282"/>
                  <a:ext cx="531720" cy="63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4E72D312-134B-476E-8489-245081E3B6D9}"/>
                    </a:ext>
                  </a:extLst>
                </p14:cNvPr>
                <p14:cNvContentPartPr/>
                <p14:nvPr/>
              </p14:nvContentPartPr>
              <p14:xfrm>
                <a:off x="17539428" y="5169762"/>
                <a:ext cx="563400" cy="156636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4E72D312-134B-476E-8489-245081E3B6D9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7521416" y="5151762"/>
                  <a:ext cx="599063" cy="160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635B50FB-F1A8-457D-9747-99FE2CC93230}"/>
                    </a:ext>
                  </a:extLst>
                </p14:cNvPr>
                <p14:cNvContentPartPr/>
                <p14:nvPr/>
              </p14:nvContentPartPr>
              <p14:xfrm>
                <a:off x="18044868" y="4900842"/>
                <a:ext cx="459360" cy="52380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635B50FB-F1A8-457D-9747-99FE2CC93230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18026868" y="4882854"/>
                  <a:ext cx="495000" cy="559416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1565E3A4-BD28-457A-810C-8B8DCBF0A876}"/>
                    </a:ext>
                  </a:extLst>
                </p14:cNvPr>
                <p14:cNvContentPartPr/>
                <p14:nvPr/>
              </p14:nvContentPartPr>
              <p14:xfrm>
                <a:off x="17991948" y="7200162"/>
                <a:ext cx="938520" cy="58392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1565E3A4-BD28-457A-810C-8B8DCBF0A876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7973941" y="7182162"/>
                  <a:ext cx="974174" cy="61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73D4664B-F98D-452B-B0B6-C078C43766D0}"/>
                    </a:ext>
                  </a:extLst>
                </p14:cNvPr>
                <p14:cNvContentPartPr/>
                <p14:nvPr/>
              </p14:nvContentPartPr>
              <p14:xfrm>
                <a:off x="18750108" y="7639362"/>
                <a:ext cx="533520" cy="53028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73D4664B-F98D-452B-B0B6-C078C43766D0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18732096" y="7621362"/>
                  <a:ext cx="569184" cy="56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7CC20B71-755C-4F43-B365-26BF73B9F5B2}"/>
                    </a:ext>
                  </a:extLst>
                </p14:cNvPr>
                <p14:cNvContentPartPr/>
                <p14:nvPr/>
              </p14:nvContentPartPr>
              <p14:xfrm>
                <a:off x="17253588" y="7427682"/>
                <a:ext cx="313200" cy="112860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7CC20B71-755C-4F43-B365-26BF73B9F5B2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17235588" y="7409676"/>
                  <a:ext cx="348840" cy="1164251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519121E5-E8B4-4D66-A191-C29B6B683D15}"/>
                    </a:ext>
                  </a:extLst>
                </p14:cNvPr>
                <p14:cNvContentPartPr/>
                <p14:nvPr/>
              </p14:nvContentPartPr>
              <p14:xfrm>
                <a:off x="17099508" y="8261082"/>
                <a:ext cx="502200" cy="57780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519121E5-E8B4-4D66-A191-C29B6B683D15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17081508" y="8243082"/>
                  <a:ext cx="537840" cy="61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D086DC13-4519-4F18-BD84-EB41FDFDA82D}"/>
                    </a:ext>
                  </a:extLst>
                </p14:cNvPr>
                <p14:cNvContentPartPr/>
                <p14:nvPr/>
              </p14:nvContentPartPr>
              <p14:xfrm>
                <a:off x="18790788" y="8289162"/>
                <a:ext cx="393120" cy="121212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D086DC13-4519-4F18-BD84-EB41FDFDA82D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8772788" y="8271162"/>
                  <a:ext cx="428760" cy="124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141D1AB9-97A7-4963-ADFA-206EDBC61B1F}"/>
                    </a:ext>
                  </a:extLst>
                </p14:cNvPr>
                <p14:cNvContentPartPr/>
                <p14:nvPr/>
              </p14:nvContentPartPr>
              <p14:xfrm>
                <a:off x="19149708" y="8030322"/>
                <a:ext cx="1337760" cy="80748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141D1AB9-97A7-4963-ADFA-206EDBC61B1F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9131708" y="8012330"/>
                  <a:ext cx="1373400" cy="84310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133890C1-3BA8-46EA-97F2-CE730C357250}"/>
                    </a:ext>
                  </a:extLst>
                </p14:cNvPr>
                <p14:cNvContentPartPr/>
                <p14:nvPr/>
              </p14:nvContentPartPr>
              <p14:xfrm>
                <a:off x="20486388" y="8735202"/>
                <a:ext cx="375840" cy="48672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133890C1-3BA8-46EA-97F2-CE730C357250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20468371" y="8717215"/>
                  <a:ext cx="411514" cy="52233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86AD4E87-1156-46C4-AA91-D7A7186EFAC8}"/>
                    </a:ext>
                  </a:extLst>
                </p14:cNvPr>
                <p14:cNvContentPartPr/>
                <p14:nvPr/>
              </p14:nvContentPartPr>
              <p14:xfrm>
                <a:off x="18614388" y="9549162"/>
                <a:ext cx="503280" cy="58032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6AD4E87-1156-46C4-AA91-D7A7186EFAC8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18596388" y="9531173"/>
                  <a:ext cx="538920" cy="61593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732C10F0-944B-4F8F-AC24-46DA13225653}"/>
                    </a:ext>
                  </a:extLst>
                </p14:cNvPr>
                <p14:cNvContentPartPr/>
                <p14:nvPr/>
              </p14:nvContentPartPr>
              <p14:xfrm>
                <a:off x="18282828" y="10160802"/>
                <a:ext cx="513720" cy="11127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732C10F0-944B-4F8F-AC24-46DA13225653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8264828" y="10142802"/>
                  <a:ext cx="549360" cy="114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78AFEABF-A4AA-4104-BBB3-2C1939CDDBB7}"/>
                    </a:ext>
                  </a:extLst>
                </p14:cNvPr>
                <p14:cNvContentPartPr/>
                <p14:nvPr/>
              </p14:nvContentPartPr>
              <p14:xfrm>
                <a:off x="18791148" y="10236762"/>
                <a:ext cx="1013760" cy="65448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78AFEABF-A4AA-4104-BBB3-2C1939CDDBB7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8773148" y="10218762"/>
                  <a:ext cx="1049400" cy="69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53B39BB1-4791-4AD5-9954-DEC56014D242}"/>
                    </a:ext>
                  </a:extLst>
                </p14:cNvPr>
                <p14:cNvContentPartPr/>
                <p14:nvPr/>
              </p14:nvContentPartPr>
              <p14:xfrm>
                <a:off x="17972868" y="11421882"/>
                <a:ext cx="452160" cy="59328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53B39BB1-4791-4AD5-9954-DEC56014D242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17954854" y="11403871"/>
                  <a:ext cx="487828" cy="6289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E95B58D0-0321-46CA-9E25-75CDB959154F}"/>
                    </a:ext>
                  </a:extLst>
                </p14:cNvPr>
                <p14:cNvContentPartPr/>
                <p14:nvPr/>
              </p14:nvContentPartPr>
              <p14:xfrm>
                <a:off x="19641108" y="10963962"/>
                <a:ext cx="572040" cy="60336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E95B58D0-0321-46CA-9E25-75CDB959154F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19623108" y="10945962"/>
                  <a:ext cx="607680" cy="63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698809CA-C14A-4BC1-8DB8-25DAB27E1BC2}"/>
                    </a:ext>
                  </a:extLst>
                </p14:cNvPr>
                <p14:cNvContentPartPr/>
                <p14:nvPr/>
              </p14:nvContentPartPr>
              <p14:xfrm>
                <a:off x="20639028" y="9178722"/>
                <a:ext cx="235080" cy="127152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698809CA-C14A-4BC1-8DB8-25DAB27E1BC2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20621028" y="9160722"/>
                  <a:ext cx="270720" cy="130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8BBFFF3A-98D4-4829-883C-217DA1BAAD78}"/>
                    </a:ext>
                  </a:extLst>
                </p14:cNvPr>
                <p14:cNvContentPartPr/>
                <p14:nvPr/>
              </p14:nvContentPartPr>
              <p14:xfrm>
                <a:off x="20829108" y="9304002"/>
                <a:ext cx="1167840" cy="19332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8BBFFF3A-98D4-4829-883C-217DA1BAAD78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20811102" y="9286002"/>
                  <a:ext cx="1203491" cy="22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5B6D2EC8-EBBD-45A1-B85E-70399049C60C}"/>
                    </a:ext>
                  </a:extLst>
                </p14:cNvPr>
                <p14:cNvContentPartPr/>
                <p14:nvPr/>
              </p14:nvContentPartPr>
              <p14:xfrm>
                <a:off x="20975628" y="8336682"/>
                <a:ext cx="1613520" cy="63252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5B6D2EC8-EBBD-45A1-B85E-70399049C60C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20957628" y="8318692"/>
                  <a:ext cx="1649160" cy="6681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C2398CD7-2F2C-45D9-91BA-7EBAFB13F1F3}"/>
                    </a:ext>
                  </a:extLst>
                </p14:cNvPr>
                <p14:cNvContentPartPr/>
                <p14:nvPr/>
              </p14:nvContentPartPr>
              <p14:xfrm>
                <a:off x="22652508" y="8117442"/>
                <a:ext cx="451080" cy="55908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C2398CD7-2F2C-45D9-91BA-7EBAFB13F1F3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22634522" y="8099442"/>
                  <a:ext cx="486692" cy="59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616010A0-B65E-47AD-B0BB-FC49A9D7CBE4}"/>
                    </a:ext>
                  </a:extLst>
                </p14:cNvPr>
                <p14:cNvContentPartPr/>
                <p14:nvPr/>
              </p14:nvContentPartPr>
              <p14:xfrm>
                <a:off x="22031148" y="9499842"/>
                <a:ext cx="467640" cy="56448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616010A0-B65E-47AD-B0BB-FC49A9D7CBE4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22013134" y="9481842"/>
                  <a:ext cx="503307" cy="60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8C8E657A-CD39-4688-AD17-3161BB62700D}"/>
                    </a:ext>
                  </a:extLst>
                </p14:cNvPr>
                <p14:cNvContentPartPr/>
                <p14:nvPr/>
              </p14:nvContentPartPr>
              <p14:xfrm>
                <a:off x="21113868" y="10216962"/>
                <a:ext cx="416160" cy="57060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8C8E657A-CD39-4688-AD17-3161BB62700D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21095884" y="10198973"/>
                  <a:ext cx="451769" cy="60621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1D6103BE-58DD-4883-B202-AEBF879592CC}"/>
                    </a:ext>
                  </a:extLst>
                </p14:cNvPr>
                <p14:cNvContentPartPr/>
                <p14:nvPr/>
              </p14:nvContentPartPr>
              <p14:xfrm>
                <a:off x="18149268" y="3484242"/>
                <a:ext cx="155880" cy="131508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1D6103BE-58DD-4883-B202-AEBF879592CC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18131268" y="3466242"/>
                  <a:ext cx="191520" cy="135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369CB3A2-8129-46B0-852C-6422655004C5}"/>
                    </a:ext>
                  </a:extLst>
                </p14:cNvPr>
                <p14:cNvContentPartPr/>
                <p14:nvPr/>
              </p14:nvContentPartPr>
              <p14:xfrm>
                <a:off x="18561468" y="3898962"/>
                <a:ext cx="1195560" cy="75276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369CB3A2-8129-46B0-852C-6422655004C5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18543468" y="3880962"/>
                  <a:ext cx="1231200" cy="78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793E8D38-8054-47DC-924C-17430C39252B}"/>
                    </a:ext>
                  </a:extLst>
                </p14:cNvPr>
                <p14:cNvContentPartPr/>
                <p14:nvPr/>
              </p14:nvContentPartPr>
              <p14:xfrm>
                <a:off x="18007788" y="2835162"/>
                <a:ext cx="361800" cy="54972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793E8D38-8054-47DC-924C-17430C39252B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17989788" y="2817174"/>
                  <a:ext cx="397440" cy="585337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1E63FE43-511A-4FEA-AA53-16C8DA5A4E68}"/>
                    </a:ext>
                  </a:extLst>
                </p14:cNvPr>
                <p14:cNvContentPartPr/>
                <p14:nvPr/>
              </p14:nvContentPartPr>
              <p14:xfrm>
                <a:off x="19737948" y="3403962"/>
                <a:ext cx="333360" cy="44496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1E63FE43-511A-4FEA-AA53-16C8DA5A4E68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19719929" y="3385962"/>
                  <a:ext cx="369039" cy="48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A5DC69B4-3BFC-461C-AD3D-2EB2FB869B90}"/>
                    </a:ext>
                  </a:extLst>
                </p14:cNvPr>
                <p14:cNvContentPartPr/>
                <p14:nvPr/>
              </p14:nvContentPartPr>
              <p14:xfrm>
                <a:off x="16923468" y="8822322"/>
                <a:ext cx="410760" cy="133092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A5DC69B4-3BFC-461C-AD3D-2EB2FB869B90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16905468" y="8804322"/>
                  <a:ext cx="446400" cy="1366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8A678882-2261-4B66-8ABF-5AC5740B2E4D}"/>
                    </a:ext>
                  </a:extLst>
                </p14:cNvPr>
                <p14:cNvContentPartPr/>
                <p14:nvPr/>
              </p14:nvContentPartPr>
              <p14:xfrm>
                <a:off x="16801428" y="10181322"/>
                <a:ext cx="358920" cy="4914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8A678882-2261-4B66-8ABF-5AC5740B2E4D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16783428" y="10163322"/>
                  <a:ext cx="394560" cy="52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CDF252E9-4C9A-4F96-AF76-9D49834854D6}"/>
                    </a:ext>
                  </a:extLst>
                </p14:cNvPr>
                <p14:cNvContentPartPr/>
                <p14:nvPr/>
              </p14:nvContentPartPr>
              <p14:xfrm>
                <a:off x="17410548" y="8942562"/>
                <a:ext cx="119880" cy="92448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CDF252E9-4C9A-4F96-AF76-9D49834854D6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17392548" y="8924569"/>
                  <a:ext cx="155520" cy="960106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39585034-B2B7-4408-9BEF-7148A7358753}"/>
                    </a:ext>
                  </a:extLst>
                </p14:cNvPr>
                <p14:cNvContentPartPr/>
                <p14:nvPr/>
              </p14:nvContentPartPr>
              <p14:xfrm>
                <a:off x="17527908" y="9918162"/>
                <a:ext cx="380160" cy="54468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39585034-B2B7-4408-9BEF-7148A7358753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17509908" y="9900174"/>
                  <a:ext cx="415800" cy="580296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D7427AAE-BAAC-4899-9528-3817F22C8C05}"/>
              </a:ext>
            </a:extLst>
          </p:cNvPr>
          <p:cNvGrpSpPr/>
          <p:nvPr/>
        </p:nvGrpSpPr>
        <p:grpSpPr>
          <a:xfrm>
            <a:off x="22371348" y="9939402"/>
            <a:ext cx="1359000" cy="1832040"/>
            <a:chOff x="22371348" y="9939402"/>
            <a:chExt cx="1359000" cy="1832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54A5FF40-F80A-4551-AF6A-E4CCE211443F}"/>
                    </a:ext>
                  </a:extLst>
                </p14:cNvPr>
                <p14:cNvContentPartPr/>
                <p14:nvPr/>
              </p14:nvContentPartPr>
              <p14:xfrm>
                <a:off x="22371348" y="9950562"/>
                <a:ext cx="89640" cy="127008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54A5FF40-F80A-4551-AF6A-E4CCE211443F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22353708" y="9932562"/>
                  <a:ext cx="125280" cy="130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9E5146FD-13A2-4B2C-B547-B12B4CD09E31}"/>
                    </a:ext>
                  </a:extLst>
                </p14:cNvPr>
                <p14:cNvContentPartPr/>
                <p14:nvPr/>
              </p14:nvContentPartPr>
              <p14:xfrm>
                <a:off x="22504188" y="9939402"/>
                <a:ext cx="818280" cy="60804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9E5146FD-13A2-4B2C-B547-B12B4CD09E31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22486188" y="9921402"/>
                  <a:ext cx="853920" cy="64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EE9078A4-8E71-4B79-A507-C9332C82B251}"/>
                    </a:ext>
                  </a:extLst>
                </p14:cNvPr>
                <p14:cNvContentPartPr/>
                <p14:nvPr/>
              </p14:nvContentPartPr>
              <p14:xfrm>
                <a:off x="23312388" y="10456362"/>
                <a:ext cx="417960" cy="58968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EE9078A4-8E71-4B79-A507-C9332C82B251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23294748" y="10438362"/>
                  <a:ext cx="453600" cy="62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B71D3F75-29FC-4A64-BB35-6EF764A25BC5}"/>
                    </a:ext>
                  </a:extLst>
                </p14:cNvPr>
                <p14:cNvContentPartPr/>
                <p14:nvPr/>
              </p14:nvContentPartPr>
              <p14:xfrm>
                <a:off x="22501668" y="11134962"/>
                <a:ext cx="461520" cy="63648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B71D3F75-29FC-4A64-BB35-6EF764A25BC5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22484028" y="11117322"/>
                  <a:ext cx="497160" cy="672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08F75878-EB47-49A4-AC55-B21F78D1B194}"/>
                  </a:ext>
                </a:extLst>
              </p14:cNvPr>
              <p14:cNvContentPartPr/>
              <p14:nvPr/>
            </p14:nvContentPartPr>
            <p14:xfrm>
              <a:off x="18036948" y="11493882"/>
              <a:ext cx="407160" cy="53748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08F75878-EB47-49A4-AC55-B21F78D1B194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17974308" y="11431242"/>
                <a:ext cx="532800" cy="663120"/>
              </a:xfrm>
              <a:prstGeom prst="rect">
                <a:avLst/>
              </a:prstGeom>
            </p:spPr>
          </p:pic>
        </mc:Fallback>
      </mc:AlternateContent>
      <p:grpSp>
        <p:nvGrpSpPr>
          <p:cNvPr id="69" name="Group 68">
            <a:extLst>
              <a:ext uri="{FF2B5EF4-FFF2-40B4-BE49-F238E27FC236}">
                <a16:creationId xmlns:a16="http://schemas.microsoft.com/office/drawing/2014/main" id="{C6705208-6E41-457A-B191-43F8D89EF0A5}"/>
              </a:ext>
            </a:extLst>
          </p:cNvPr>
          <p:cNvGrpSpPr/>
          <p:nvPr/>
        </p:nvGrpSpPr>
        <p:grpSpPr>
          <a:xfrm>
            <a:off x="16802868" y="9869202"/>
            <a:ext cx="1145160" cy="781560"/>
            <a:chOff x="16802868" y="9869202"/>
            <a:chExt cx="1145160" cy="781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9C1A48F6-0522-41C5-86AD-D703E76A8EE7}"/>
                    </a:ext>
                  </a:extLst>
                </p14:cNvPr>
                <p14:cNvContentPartPr/>
                <p14:nvPr/>
              </p14:nvContentPartPr>
              <p14:xfrm>
                <a:off x="16802868" y="10223442"/>
                <a:ext cx="239400" cy="42732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9C1A48F6-0522-41C5-86AD-D703E76A8EE7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16739868" y="10160442"/>
                  <a:ext cx="365040" cy="55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FEF3E217-D5D6-4049-ABE0-40AE09954F9F}"/>
                    </a:ext>
                  </a:extLst>
                </p14:cNvPr>
                <p14:cNvContentPartPr/>
                <p14:nvPr/>
              </p14:nvContentPartPr>
              <p14:xfrm>
                <a:off x="17464548" y="9869202"/>
                <a:ext cx="483480" cy="47304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FEF3E217-D5D6-4049-ABE0-40AE09954F9F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17401908" y="9806202"/>
                  <a:ext cx="609120" cy="598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0BF916D0-B8B0-4528-8727-A6ED6A2A5C77}"/>
                  </a:ext>
                </a:extLst>
              </p14:cNvPr>
              <p14:cNvContentPartPr/>
              <p14:nvPr/>
            </p14:nvContentPartPr>
            <p14:xfrm>
              <a:off x="19731108" y="11063322"/>
              <a:ext cx="353160" cy="40248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0BF916D0-B8B0-4528-8727-A6ED6A2A5C77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19668468" y="11000682"/>
                <a:ext cx="478800" cy="52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116B7FDC-F75D-4ADE-8EE0-CEE955FDB721}"/>
                  </a:ext>
                </a:extLst>
              </p14:cNvPr>
              <p14:cNvContentPartPr/>
              <p14:nvPr/>
            </p14:nvContentPartPr>
            <p14:xfrm>
              <a:off x="21258228" y="10342242"/>
              <a:ext cx="223200" cy="37872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116B7FDC-F75D-4ADE-8EE0-CEE955FDB721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21195228" y="10279242"/>
                <a:ext cx="348840" cy="504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747EF0A6-EB84-4D7B-AB11-D7A59728BEB3}"/>
                  </a:ext>
                </a:extLst>
              </p14:cNvPr>
              <p14:cNvContentPartPr/>
              <p14:nvPr/>
            </p14:nvContentPartPr>
            <p14:xfrm>
              <a:off x="22718388" y="8177922"/>
              <a:ext cx="408600" cy="5565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747EF0A6-EB84-4D7B-AB11-D7A59728BEB3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2655748" y="8115282"/>
                <a:ext cx="534240" cy="682200"/>
              </a:xfrm>
              <a:prstGeom prst="rect">
                <a:avLst/>
              </a:prstGeom>
            </p:spPr>
          </p:pic>
        </mc:Fallback>
      </mc:AlternateContent>
      <p:grpSp>
        <p:nvGrpSpPr>
          <p:cNvPr id="75" name="Group 74">
            <a:extLst>
              <a:ext uri="{FF2B5EF4-FFF2-40B4-BE49-F238E27FC236}">
                <a16:creationId xmlns:a16="http://schemas.microsoft.com/office/drawing/2014/main" id="{B4B3EACE-B051-4865-BB1B-476ED73B20CF}"/>
              </a:ext>
            </a:extLst>
          </p:cNvPr>
          <p:cNvGrpSpPr/>
          <p:nvPr/>
        </p:nvGrpSpPr>
        <p:grpSpPr>
          <a:xfrm>
            <a:off x="22587348" y="10506762"/>
            <a:ext cx="1060200" cy="1223640"/>
            <a:chOff x="22587348" y="10506762"/>
            <a:chExt cx="1060200" cy="1223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0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060EE652-9921-4BB0-971E-63E257C64D59}"/>
                    </a:ext>
                  </a:extLst>
                </p14:cNvPr>
                <p14:cNvContentPartPr/>
                <p14:nvPr/>
              </p14:nvContentPartPr>
              <p14:xfrm>
                <a:off x="22587348" y="11164842"/>
                <a:ext cx="248760" cy="565560"/>
              </p14:xfrm>
            </p:contentPart>
          </mc:Choice>
          <mc:Fallback xmlns=""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060EE652-9921-4BB0-971E-63E257C64D59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22524708" y="11101842"/>
                  <a:ext cx="374400" cy="69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2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0DA0FB87-B103-42D0-B532-ADE99251E810}"/>
                    </a:ext>
                  </a:extLst>
                </p14:cNvPr>
                <p14:cNvContentPartPr/>
                <p14:nvPr/>
              </p14:nvContentPartPr>
              <p14:xfrm>
                <a:off x="23300148" y="10506762"/>
                <a:ext cx="347400" cy="46584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0DA0FB87-B103-42D0-B532-ADE99251E810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23237148" y="10444122"/>
                  <a:ext cx="473040" cy="5914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459BF576-8397-4C8B-BC18-E085643C4D97}"/>
                  </a:ext>
                </a:extLst>
              </p14:cNvPr>
              <p14:cNvContentPartPr/>
              <p14:nvPr/>
            </p14:nvContentPartPr>
            <p14:xfrm>
              <a:off x="18083748" y="2840562"/>
              <a:ext cx="311040" cy="43992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459BF576-8397-4C8B-BC18-E085643C4D97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18021108" y="2777922"/>
                <a:ext cx="436680" cy="56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EAA1DEC0-39D8-498A-8926-92437F635E60}"/>
                  </a:ext>
                </a:extLst>
              </p14:cNvPr>
              <p14:cNvContentPartPr/>
              <p14:nvPr/>
            </p14:nvContentPartPr>
            <p14:xfrm>
              <a:off x="19667028" y="3358962"/>
              <a:ext cx="435600" cy="47016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EAA1DEC0-39D8-498A-8926-92437F635E60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19604028" y="3295962"/>
                <a:ext cx="561240" cy="595800"/>
              </a:xfrm>
              <a:prstGeom prst="rect">
                <a:avLst/>
              </a:prstGeom>
            </p:spPr>
          </p:pic>
        </mc:Fallback>
      </mc:AlternateContent>
      <p:sp>
        <p:nvSpPr>
          <p:cNvPr id="84" name="TextBox 83">
            <a:extLst>
              <a:ext uri="{FF2B5EF4-FFF2-40B4-BE49-F238E27FC236}">
                <a16:creationId xmlns:a16="http://schemas.microsoft.com/office/drawing/2014/main" id="{ECF91646-18B7-42F5-8B8D-30A4CE3890C2}"/>
              </a:ext>
            </a:extLst>
          </p:cNvPr>
          <p:cNvSpPr txBox="1"/>
          <p:nvPr/>
        </p:nvSpPr>
        <p:spPr>
          <a:xfrm>
            <a:off x="2149013" y="6803435"/>
            <a:ext cx="5913478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Look at “full components”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F490320-9FC7-413D-9F8D-914B4576D002}"/>
              </a:ext>
            </a:extLst>
          </p:cNvPr>
          <p:cNvSpPr txBox="1"/>
          <p:nvPr/>
        </p:nvSpPr>
        <p:spPr>
          <a:xfrm>
            <a:off x="1712596" y="3959551"/>
            <a:ext cx="6642844" cy="194925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Thought experiment: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4000" dirty="0"/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   Start with OPT Steiner tree</a:t>
            </a:r>
          </a:p>
        </p:txBody>
      </p:sp>
    </p:spTree>
    <p:extLst>
      <p:ext uri="{BB962C8B-B14F-4D97-AF65-F5344CB8AC3E}">
        <p14:creationId xmlns:p14="http://schemas.microsoft.com/office/powerpoint/2010/main" val="2613735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Relative Greedy for Steiner tree</a:t>
            </a:r>
            <a:endParaRPr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4A7F5989-4023-4CB7-B5D4-CE1DD45033F6}"/>
                  </a:ext>
                </a:extLst>
              </p14:cNvPr>
              <p14:cNvContentPartPr/>
              <p14:nvPr/>
            </p14:nvContentPartPr>
            <p14:xfrm>
              <a:off x="12931068" y="9379602"/>
              <a:ext cx="399960" cy="43884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4A7F5989-4023-4CB7-B5D4-CE1DD45033F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868068" y="9316602"/>
                <a:ext cx="525600" cy="56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181914D0-4B41-45A2-B085-D19176B35719}"/>
                  </a:ext>
                </a:extLst>
              </p14:cNvPr>
              <p14:cNvContentPartPr/>
              <p14:nvPr/>
            </p14:nvContentPartPr>
            <p14:xfrm>
              <a:off x="17324508" y="6837642"/>
              <a:ext cx="447840" cy="47700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181914D0-4B41-45A2-B085-D19176B3571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261508" y="6774642"/>
                <a:ext cx="573480" cy="60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ACD4B0FF-8E2E-47E9-BA1E-FDF7D6D2B84E}"/>
                  </a:ext>
                </a:extLst>
              </p14:cNvPr>
              <p14:cNvContentPartPr/>
              <p14:nvPr/>
            </p14:nvContentPartPr>
            <p14:xfrm>
              <a:off x="15776508" y="9592362"/>
              <a:ext cx="312840" cy="48024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ACD4B0FF-8E2E-47E9-BA1E-FDF7D6D2B84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5713508" y="9529362"/>
                <a:ext cx="438480" cy="60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6404A59-3D49-416B-ABCE-29DBBF5B285D}"/>
                  </a:ext>
                </a:extLst>
              </p14:cNvPr>
              <p14:cNvContentPartPr/>
              <p14:nvPr/>
            </p14:nvContentPartPr>
            <p14:xfrm>
              <a:off x="20420148" y="8819802"/>
              <a:ext cx="464760" cy="52128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6404A59-3D49-416B-ABCE-29DBBF5B285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0357148" y="8756802"/>
                <a:ext cx="590400" cy="646920"/>
              </a:xfrm>
              <a:prstGeom prst="rect">
                <a:avLst/>
              </a:prstGeom>
            </p:spPr>
          </p:pic>
        </mc:Fallback>
      </mc:AlternateContent>
      <p:grpSp>
        <p:nvGrpSpPr>
          <p:cNvPr id="59" name="Group 58">
            <a:extLst>
              <a:ext uri="{FF2B5EF4-FFF2-40B4-BE49-F238E27FC236}">
                <a16:creationId xmlns:a16="http://schemas.microsoft.com/office/drawing/2014/main" id="{B654F4FA-83FE-4050-928E-7154FADCFA53}"/>
              </a:ext>
            </a:extLst>
          </p:cNvPr>
          <p:cNvGrpSpPr/>
          <p:nvPr/>
        </p:nvGrpSpPr>
        <p:grpSpPr>
          <a:xfrm>
            <a:off x="12951588" y="2835162"/>
            <a:ext cx="10152000" cy="9180000"/>
            <a:chOff x="12951588" y="2835162"/>
            <a:chExt cx="10152000" cy="9180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" name="Ink 1">
                  <a:extLst>
                    <a:ext uri="{FF2B5EF4-FFF2-40B4-BE49-F238E27FC236}">
                      <a16:creationId xmlns:a16="http://schemas.microsoft.com/office/drawing/2014/main" id="{46D935E2-38A0-4D6A-8A94-254EDB29FB51}"/>
                    </a:ext>
                  </a:extLst>
                </p14:cNvPr>
                <p14:cNvContentPartPr/>
                <p14:nvPr/>
              </p14:nvContentPartPr>
              <p14:xfrm>
                <a:off x="12951588" y="9316962"/>
                <a:ext cx="493920" cy="606600"/>
              </p14:xfrm>
            </p:contentPart>
          </mc:Choice>
          <mc:Fallback xmlns="">
            <p:pic>
              <p:nvPicPr>
                <p:cNvPr id="2" name="Ink 1">
                  <a:extLst>
                    <a:ext uri="{FF2B5EF4-FFF2-40B4-BE49-F238E27FC236}">
                      <a16:creationId xmlns:a16="http://schemas.microsoft.com/office/drawing/2014/main" id="{46D935E2-38A0-4D6A-8A94-254EDB29FB51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2933588" y="9298973"/>
                  <a:ext cx="529560" cy="642219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541E64BC-07C5-42C5-AEE0-543924690F96}"/>
                    </a:ext>
                  </a:extLst>
                </p14:cNvPr>
                <p14:cNvContentPartPr/>
                <p14:nvPr/>
              </p14:nvContentPartPr>
              <p14:xfrm>
                <a:off x="13433268" y="8415882"/>
                <a:ext cx="1032120" cy="9734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541E64BC-07C5-42C5-AEE0-543924690F96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3415268" y="8397882"/>
                  <a:ext cx="1067760" cy="100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341A436B-F4FB-4716-A816-140A658BED09}"/>
                    </a:ext>
                  </a:extLst>
                </p14:cNvPr>
                <p14:cNvContentPartPr/>
                <p14:nvPr/>
              </p14:nvContentPartPr>
              <p14:xfrm>
                <a:off x="14510748" y="8029242"/>
                <a:ext cx="407160" cy="57348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341A436B-F4FB-4716-A816-140A658BED09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4492748" y="8011242"/>
                  <a:ext cx="442800" cy="60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4DDAE9B7-3442-4159-82E0-24A997A21D43}"/>
                    </a:ext>
                  </a:extLst>
                </p14:cNvPr>
                <p14:cNvContentPartPr/>
                <p14:nvPr/>
              </p14:nvContentPartPr>
              <p14:xfrm>
                <a:off x="14810628" y="8526042"/>
                <a:ext cx="1095840" cy="127044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4DDAE9B7-3442-4159-82E0-24A997A21D43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4792628" y="8508042"/>
                  <a:ext cx="1131480" cy="130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ECC96320-4BF9-46E1-8CD9-29C9923BC708}"/>
                    </a:ext>
                  </a:extLst>
                </p14:cNvPr>
                <p14:cNvContentPartPr/>
                <p14:nvPr/>
              </p14:nvContentPartPr>
              <p14:xfrm>
                <a:off x="15712428" y="9638082"/>
                <a:ext cx="398160" cy="45864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ECC96320-4BF9-46E1-8CD9-29C9923BC708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5694412" y="9620082"/>
                  <a:ext cx="433832" cy="49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17EF955C-46DF-4086-AB9A-09E6B95D1BB3}"/>
                    </a:ext>
                  </a:extLst>
                </p14:cNvPr>
                <p14:cNvContentPartPr/>
                <p14:nvPr/>
              </p14:nvContentPartPr>
              <p14:xfrm>
                <a:off x="14825748" y="6771042"/>
                <a:ext cx="785880" cy="117000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17EF955C-46DF-4086-AB9A-09E6B95D1BB3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4807748" y="6753042"/>
                  <a:ext cx="821520" cy="120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B1305752-1E71-4FDC-AA8B-D37E10A9D549}"/>
                    </a:ext>
                  </a:extLst>
                </p14:cNvPr>
                <p14:cNvContentPartPr/>
                <p14:nvPr/>
              </p14:nvContentPartPr>
              <p14:xfrm>
                <a:off x="15590028" y="6217002"/>
                <a:ext cx="496440" cy="657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B1305752-1E71-4FDC-AA8B-D37E10A9D549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5572041" y="6199002"/>
                  <a:ext cx="532054" cy="69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B144B110-1292-4D77-AF12-241AF6535019}"/>
                    </a:ext>
                  </a:extLst>
                </p14:cNvPr>
                <p14:cNvContentPartPr/>
                <p14:nvPr/>
              </p14:nvContentPartPr>
              <p14:xfrm>
                <a:off x="16071708" y="6634242"/>
                <a:ext cx="1226520" cy="3240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B144B110-1292-4D77-AF12-241AF6535019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16053708" y="6616242"/>
                  <a:ext cx="1262160" cy="35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4FC300E2-76BF-49D8-9E67-E86883877DBD}"/>
                    </a:ext>
                  </a:extLst>
                </p14:cNvPr>
                <p14:cNvContentPartPr/>
                <p14:nvPr/>
              </p14:nvContentPartPr>
              <p14:xfrm>
                <a:off x="17354028" y="6774282"/>
                <a:ext cx="496080" cy="59760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4FC300E2-76BF-49D8-9E67-E86883877DBD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17336028" y="6756282"/>
                  <a:ext cx="531720" cy="63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4E72D312-134B-476E-8489-245081E3B6D9}"/>
                    </a:ext>
                  </a:extLst>
                </p14:cNvPr>
                <p14:cNvContentPartPr/>
                <p14:nvPr/>
              </p14:nvContentPartPr>
              <p14:xfrm>
                <a:off x="17539428" y="5169762"/>
                <a:ext cx="563400" cy="156636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4E72D312-134B-476E-8489-245081E3B6D9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7521416" y="5151762"/>
                  <a:ext cx="599063" cy="160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635B50FB-F1A8-457D-9747-99FE2CC93230}"/>
                    </a:ext>
                  </a:extLst>
                </p14:cNvPr>
                <p14:cNvContentPartPr/>
                <p14:nvPr/>
              </p14:nvContentPartPr>
              <p14:xfrm>
                <a:off x="18044868" y="4900842"/>
                <a:ext cx="459360" cy="52380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635B50FB-F1A8-457D-9747-99FE2CC93230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18026868" y="4882854"/>
                  <a:ext cx="495000" cy="559416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1565E3A4-BD28-457A-810C-8B8DCBF0A876}"/>
                    </a:ext>
                  </a:extLst>
                </p14:cNvPr>
                <p14:cNvContentPartPr/>
                <p14:nvPr/>
              </p14:nvContentPartPr>
              <p14:xfrm>
                <a:off x="17991948" y="7200162"/>
                <a:ext cx="938520" cy="58392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1565E3A4-BD28-457A-810C-8B8DCBF0A876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7973941" y="7182162"/>
                  <a:ext cx="974174" cy="61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73D4664B-F98D-452B-B0B6-C078C43766D0}"/>
                    </a:ext>
                  </a:extLst>
                </p14:cNvPr>
                <p14:cNvContentPartPr/>
                <p14:nvPr/>
              </p14:nvContentPartPr>
              <p14:xfrm>
                <a:off x="18750108" y="7639362"/>
                <a:ext cx="533520" cy="53028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73D4664B-F98D-452B-B0B6-C078C43766D0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18732096" y="7621362"/>
                  <a:ext cx="569184" cy="56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7CC20B71-755C-4F43-B365-26BF73B9F5B2}"/>
                    </a:ext>
                  </a:extLst>
                </p14:cNvPr>
                <p14:cNvContentPartPr/>
                <p14:nvPr/>
              </p14:nvContentPartPr>
              <p14:xfrm>
                <a:off x="17253588" y="7427682"/>
                <a:ext cx="313200" cy="112860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7CC20B71-755C-4F43-B365-26BF73B9F5B2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17235588" y="7409676"/>
                  <a:ext cx="348840" cy="1164251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519121E5-E8B4-4D66-A191-C29B6B683D15}"/>
                    </a:ext>
                  </a:extLst>
                </p14:cNvPr>
                <p14:cNvContentPartPr/>
                <p14:nvPr/>
              </p14:nvContentPartPr>
              <p14:xfrm>
                <a:off x="17099508" y="8261082"/>
                <a:ext cx="502200" cy="57780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519121E5-E8B4-4D66-A191-C29B6B683D15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17081508" y="8243082"/>
                  <a:ext cx="537840" cy="61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D086DC13-4519-4F18-BD84-EB41FDFDA82D}"/>
                    </a:ext>
                  </a:extLst>
                </p14:cNvPr>
                <p14:cNvContentPartPr/>
                <p14:nvPr/>
              </p14:nvContentPartPr>
              <p14:xfrm>
                <a:off x="18790788" y="8289162"/>
                <a:ext cx="393120" cy="121212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D086DC13-4519-4F18-BD84-EB41FDFDA82D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8772788" y="8271162"/>
                  <a:ext cx="428760" cy="124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141D1AB9-97A7-4963-ADFA-206EDBC61B1F}"/>
                    </a:ext>
                  </a:extLst>
                </p14:cNvPr>
                <p14:cNvContentPartPr/>
                <p14:nvPr/>
              </p14:nvContentPartPr>
              <p14:xfrm>
                <a:off x="19149708" y="8030322"/>
                <a:ext cx="1337760" cy="80748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141D1AB9-97A7-4963-ADFA-206EDBC61B1F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9131708" y="8012330"/>
                  <a:ext cx="1373400" cy="84310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133890C1-3BA8-46EA-97F2-CE730C357250}"/>
                    </a:ext>
                  </a:extLst>
                </p14:cNvPr>
                <p14:cNvContentPartPr/>
                <p14:nvPr/>
              </p14:nvContentPartPr>
              <p14:xfrm>
                <a:off x="20486388" y="8735202"/>
                <a:ext cx="375840" cy="48672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133890C1-3BA8-46EA-97F2-CE730C357250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20468371" y="8717215"/>
                  <a:ext cx="411514" cy="52233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86AD4E87-1156-46C4-AA91-D7A7186EFAC8}"/>
                    </a:ext>
                  </a:extLst>
                </p14:cNvPr>
                <p14:cNvContentPartPr/>
                <p14:nvPr/>
              </p14:nvContentPartPr>
              <p14:xfrm>
                <a:off x="18614388" y="9549162"/>
                <a:ext cx="503280" cy="58032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6AD4E87-1156-46C4-AA91-D7A7186EFAC8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18596388" y="9531173"/>
                  <a:ext cx="538920" cy="61593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732C10F0-944B-4F8F-AC24-46DA13225653}"/>
                    </a:ext>
                  </a:extLst>
                </p14:cNvPr>
                <p14:cNvContentPartPr/>
                <p14:nvPr/>
              </p14:nvContentPartPr>
              <p14:xfrm>
                <a:off x="18282828" y="10160802"/>
                <a:ext cx="513720" cy="11127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732C10F0-944B-4F8F-AC24-46DA13225653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8264828" y="10142802"/>
                  <a:ext cx="549360" cy="114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78AFEABF-A4AA-4104-BBB3-2C1939CDDBB7}"/>
                    </a:ext>
                  </a:extLst>
                </p14:cNvPr>
                <p14:cNvContentPartPr/>
                <p14:nvPr/>
              </p14:nvContentPartPr>
              <p14:xfrm>
                <a:off x="18791148" y="10236762"/>
                <a:ext cx="1013760" cy="65448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78AFEABF-A4AA-4104-BBB3-2C1939CDDBB7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8773148" y="10218762"/>
                  <a:ext cx="1049400" cy="69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53B39BB1-4791-4AD5-9954-DEC56014D242}"/>
                    </a:ext>
                  </a:extLst>
                </p14:cNvPr>
                <p14:cNvContentPartPr/>
                <p14:nvPr/>
              </p14:nvContentPartPr>
              <p14:xfrm>
                <a:off x="17972868" y="11421882"/>
                <a:ext cx="452160" cy="59328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53B39BB1-4791-4AD5-9954-DEC56014D242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17954854" y="11403871"/>
                  <a:ext cx="487828" cy="6289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E95B58D0-0321-46CA-9E25-75CDB959154F}"/>
                    </a:ext>
                  </a:extLst>
                </p14:cNvPr>
                <p14:cNvContentPartPr/>
                <p14:nvPr/>
              </p14:nvContentPartPr>
              <p14:xfrm>
                <a:off x="19641108" y="10963962"/>
                <a:ext cx="572040" cy="60336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E95B58D0-0321-46CA-9E25-75CDB959154F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19623108" y="10945962"/>
                  <a:ext cx="607680" cy="63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698809CA-C14A-4BC1-8DB8-25DAB27E1BC2}"/>
                    </a:ext>
                  </a:extLst>
                </p14:cNvPr>
                <p14:cNvContentPartPr/>
                <p14:nvPr/>
              </p14:nvContentPartPr>
              <p14:xfrm>
                <a:off x="20639028" y="9178722"/>
                <a:ext cx="235080" cy="127152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698809CA-C14A-4BC1-8DB8-25DAB27E1BC2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20621028" y="9160722"/>
                  <a:ext cx="270720" cy="130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8BBFFF3A-98D4-4829-883C-217DA1BAAD78}"/>
                    </a:ext>
                  </a:extLst>
                </p14:cNvPr>
                <p14:cNvContentPartPr/>
                <p14:nvPr/>
              </p14:nvContentPartPr>
              <p14:xfrm>
                <a:off x="20829108" y="9304002"/>
                <a:ext cx="1167840" cy="19332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8BBFFF3A-98D4-4829-883C-217DA1BAAD78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20811102" y="9286002"/>
                  <a:ext cx="1203491" cy="22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5B6D2EC8-EBBD-45A1-B85E-70399049C60C}"/>
                    </a:ext>
                  </a:extLst>
                </p14:cNvPr>
                <p14:cNvContentPartPr/>
                <p14:nvPr/>
              </p14:nvContentPartPr>
              <p14:xfrm>
                <a:off x="20975628" y="8336682"/>
                <a:ext cx="1613520" cy="63252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5B6D2EC8-EBBD-45A1-B85E-70399049C60C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20957628" y="8318692"/>
                  <a:ext cx="1649160" cy="6681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C2398CD7-2F2C-45D9-91BA-7EBAFB13F1F3}"/>
                    </a:ext>
                  </a:extLst>
                </p14:cNvPr>
                <p14:cNvContentPartPr/>
                <p14:nvPr/>
              </p14:nvContentPartPr>
              <p14:xfrm>
                <a:off x="22652508" y="8117442"/>
                <a:ext cx="451080" cy="55908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C2398CD7-2F2C-45D9-91BA-7EBAFB13F1F3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22634522" y="8099442"/>
                  <a:ext cx="486692" cy="59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616010A0-B65E-47AD-B0BB-FC49A9D7CBE4}"/>
                    </a:ext>
                  </a:extLst>
                </p14:cNvPr>
                <p14:cNvContentPartPr/>
                <p14:nvPr/>
              </p14:nvContentPartPr>
              <p14:xfrm>
                <a:off x="22031148" y="9499842"/>
                <a:ext cx="467640" cy="56448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616010A0-B65E-47AD-B0BB-FC49A9D7CBE4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22013134" y="9481842"/>
                  <a:ext cx="503307" cy="60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8C8E657A-CD39-4688-AD17-3161BB62700D}"/>
                    </a:ext>
                  </a:extLst>
                </p14:cNvPr>
                <p14:cNvContentPartPr/>
                <p14:nvPr/>
              </p14:nvContentPartPr>
              <p14:xfrm>
                <a:off x="21113868" y="10216962"/>
                <a:ext cx="416160" cy="57060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8C8E657A-CD39-4688-AD17-3161BB62700D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21095884" y="10198973"/>
                  <a:ext cx="451769" cy="60621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1D6103BE-58DD-4883-B202-AEBF879592CC}"/>
                    </a:ext>
                  </a:extLst>
                </p14:cNvPr>
                <p14:cNvContentPartPr/>
                <p14:nvPr/>
              </p14:nvContentPartPr>
              <p14:xfrm>
                <a:off x="18149268" y="3484242"/>
                <a:ext cx="155880" cy="131508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1D6103BE-58DD-4883-B202-AEBF879592CC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18131268" y="3466242"/>
                  <a:ext cx="191520" cy="135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369CB3A2-8129-46B0-852C-6422655004C5}"/>
                    </a:ext>
                  </a:extLst>
                </p14:cNvPr>
                <p14:cNvContentPartPr/>
                <p14:nvPr/>
              </p14:nvContentPartPr>
              <p14:xfrm>
                <a:off x="18561468" y="3898962"/>
                <a:ext cx="1195560" cy="75276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369CB3A2-8129-46B0-852C-6422655004C5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18543468" y="3880962"/>
                  <a:ext cx="1231200" cy="78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793E8D38-8054-47DC-924C-17430C39252B}"/>
                    </a:ext>
                  </a:extLst>
                </p14:cNvPr>
                <p14:cNvContentPartPr/>
                <p14:nvPr/>
              </p14:nvContentPartPr>
              <p14:xfrm>
                <a:off x="18007788" y="2835162"/>
                <a:ext cx="361800" cy="54972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793E8D38-8054-47DC-924C-17430C39252B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17989788" y="2817174"/>
                  <a:ext cx="397440" cy="585337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1E63FE43-511A-4FEA-AA53-16C8DA5A4E68}"/>
                    </a:ext>
                  </a:extLst>
                </p14:cNvPr>
                <p14:cNvContentPartPr/>
                <p14:nvPr/>
              </p14:nvContentPartPr>
              <p14:xfrm>
                <a:off x="19737948" y="3403962"/>
                <a:ext cx="333360" cy="44496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1E63FE43-511A-4FEA-AA53-16C8DA5A4E68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19719929" y="3385962"/>
                  <a:ext cx="369039" cy="48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A5DC69B4-3BFC-461C-AD3D-2EB2FB869B90}"/>
                    </a:ext>
                  </a:extLst>
                </p14:cNvPr>
                <p14:cNvContentPartPr/>
                <p14:nvPr/>
              </p14:nvContentPartPr>
              <p14:xfrm>
                <a:off x="16923468" y="8822322"/>
                <a:ext cx="410760" cy="133092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A5DC69B4-3BFC-461C-AD3D-2EB2FB869B90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16905468" y="8804322"/>
                  <a:ext cx="446400" cy="1366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8A678882-2261-4B66-8ABF-5AC5740B2E4D}"/>
                    </a:ext>
                  </a:extLst>
                </p14:cNvPr>
                <p14:cNvContentPartPr/>
                <p14:nvPr/>
              </p14:nvContentPartPr>
              <p14:xfrm>
                <a:off x="16801428" y="10181322"/>
                <a:ext cx="358920" cy="4914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8A678882-2261-4B66-8ABF-5AC5740B2E4D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16783428" y="10163322"/>
                  <a:ext cx="394560" cy="52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CDF252E9-4C9A-4F96-AF76-9D49834854D6}"/>
                    </a:ext>
                  </a:extLst>
                </p14:cNvPr>
                <p14:cNvContentPartPr/>
                <p14:nvPr/>
              </p14:nvContentPartPr>
              <p14:xfrm>
                <a:off x="17410548" y="8942562"/>
                <a:ext cx="119880" cy="92448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CDF252E9-4C9A-4F96-AF76-9D49834854D6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17392548" y="8924569"/>
                  <a:ext cx="155520" cy="960106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39585034-B2B7-4408-9BEF-7148A7358753}"/>
                    </a:ext>
                  </a:extLst>
                </p14:cNvPr>
                <p14:cNvContentPartPr/>
                <p14:nvPr/>
              </p14:nvContentPartPr>
              <p14:xfrm>
                <a:off x="17527908" y="9918162"/>
                <a:ext cx="380160" cy="54468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39585034-B2B7-4408-9BEF-7148A7358753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17509908" y="9900174"/>
                  <a:ext cx="415800" cy="580296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D7427AAE-BAAC-4899-9528-3817F22C8C05}"/>
              </a:ext>
            </a:extLst>
          </p:cNvPr>
          <p:cNvGrpSpPr/>
          <p:nvPr/>
        </p:nvGrpSpPr>
        <p:grpSpPr>
          <a:xfrm>
            <a:off x="22371348" y="9939402"/>
            <a:ext cx="1359000" cy="1832040"/>
            <a:chOff x="22371348" y="9939402"/>
            <a:chExt cx="1359000" cy="1832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54A5FF40-F80A-4551-AF6A-E4CCE211443F}"/>
                    </a:ext>
                  </a:extLst>
                </p14:cNvPr>
                <p14:cNvContentPartPr/>
                <p14:nvPr/>
              </p14:nvContentPartPr>
              <p14:xfrm>
                <a:off x="22371348" y="9950562"/>
                <a:ext cx="89640" cy="127008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54A5FF40-F80A-4551-AF6A-E4CCE211443F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22353348" y="9932562"/>
                  <a:ext cx="125280" cy="130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9E5146FD-13A2-4B2C-B547-B12B4CD09E31}"/>
                    </a:ext>
                  </a:extLst>
                </p14:cNvPr>
                <p14:cNvContentPartPr/>
                <p14:nvPr/>
              </p14:nvContentPartPr>
              <p14:xfrm>
                <a:off x="22504188" y="9939402"/>
                <a:ext cx="818280" cy="60804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9E5146FD-13A2-4B2C-B547-B12B4CD09E31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22486188" y="9921402"/>
                  <a:ext cx="853920" cy="64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EE9078A4-8E71-4B79-A507-C9332C82B251}"/>
                    </a:ext>
                  </a:extLst>
                </p14:cNvPr>
                <p14:cNvContentPartPr/>
                <p14:nvPr/>
              </p14:nvContentPartPr>
              <p14:xfrm>
                <a:off x="23312388" y="10456362"/>
                <a:ext cx="417960" cy="58968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EE9078A4-8E71-4B79-A507-C9332C82B251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23294388" y="10438362"/>
                  <a:ext cx="453600" cy="62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B71D3F75-29FC-4A64-BB35-6EF764A25BC5}"/>
                    </a:ext>
                  </a:extLst>
                </p14:cNvPr>
                <p14:cNvContentPartPr/>
                <p14:nvPr/>
              </p14:nvContentPartPr>
              <p14:xfrm>
                <a:off x="22501668" y="11134962"/>
                <a:ext cx="461520" cy="63648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B71D3F75-29FC-4A64-BB35-6EF764A25BC5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22483654" y="11116952"/>
                  <a:ext cx="497188" cy="6721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08F75878-EB47-49A4-AC55-B21F78D1B194}"/>
                  </a:ext>
                </a:extLst>
              </p14:cNvPr>
              <p14:cNvContentPartPr/>
              <p14:nvPr/>
            </p14:nvContentPartPr>
            <p14:xfrm>
              <a:off x="18036948" y="11493882"/>
              <a:ext cx="407160" cy="53748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08F75878-EB47-49A4-AC55-B21F78D1B194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17973948" y="11430882"/>
                <a:ext cx="532800" cy="663120"/>
              </a:xfrm>
              <a:prstGeom prst="rect">
                <a:avLst/>
              </a:prstGeom>
            </p:spPr>
          </p:pic>
        </mc:Fallback>
      </mc:AlternateContent>
      <p:grpSp>
        <p:nvGrpSpPr>
          <p:cNvPr id="69" name="Group 68">
            <a:extLst>
              <a:ext uri="{FF2B5EF4-FFF2-40B4-BE49-F238E27FC236}">
                <a16:creationId xmlns:a16="http://schemas.microsoft.com/office/drawing/2014/main" id="{C6705208-6E41-457A-B191-43F8D89EF0A5}"/>
              </a:ext>
            </a:extLst>
          </p:cNvPr>
          <p:cNvGrpSpPr/>
          <p:nvPr/>
        </p:nvGrpSpPr>
        <p:grpSpPr>
          <a:xfrm>
            <a:off x="16802868" y="9869202"/>
            <a:ext cx="1145160" cy="781560"/>
            <a:chOff x="16802868" y="9869202"/>
            <a:chExt cx="1145160" cy="781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9C1A48F6-0522-41C5-86AD-D703E76A8EE7}"/>
                    </a:ext>
                  </a:extLst>
                </p14:cNvPr>
                <p14:cNvContentPartPr/>
                <p14:nvPr/>
              </p14:nvContentPartPr>
              <p14:xfrm>
                <a:off x="16802868" y="10223442"/>
                <a:ext cx="239400" cy="42732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9C1A48F6-0522-41C5-86AD-D703E76A8EE7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16739868" y="10160495"/>
                  <a:ext cx="365040" cy="55285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FEF3E217-D5D6-4049-ABE0-40AE09954F9F}"/>
                    </a:ext>
                  </a:extLst>
                </p14:cNvPr>
                <p14:cNvContentPartPr/>
                <p14:nvPr/>
              </p14:nvContentPartPr>
              <p14:xfrm>
                <a:off x="17464548" y="9869202"/>
                <a:ext cx="483480" cy="47304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FEF3E217-D5D6-4049-ABE0-40AE09954F9F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17401548" y="9806202"/>
                  <a:ext cx="609120" cy="598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0BF916D0-B8B0-4528-8727-A6ED6A2A5C77}"/>
                  </a:ext>
                </a:extLst>
              </p14:cNvPr>
              <p14:cNvContentPartPr/>
              <p14:nvPr/>
            </p14:nvContentPartPr>
            <p14:xfrm>
              <a:off x="19731108" y="11063322"/>
              <a:ext cx="353160" cy="40248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0BF916D0-B8B0-4528-8727-A6ED6A2A5C77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19668108" y="11000266"/>
                <a:ext cx="478800" cy="52823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116B7FDC-F75D-4ADE-8EE0-CEE955FDB721}"/>
                  </a:ext>
                </a:extLst>
              </p14:cNvPr>
              <p14:cNvContentPartPr/>
              <p14:nvPr/>
            </p14:nvContentPartPr>
            <p14:xfrm>
              <a:off x="21258228" y="10342242"/>
              <a:ext cx="223200" cy="37872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116B7FDC-F75D-4ADE-8EE0-CEE955FDB721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21195228" y="10279242"/>
                <a:ext cx="348840" cy="504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747EF0A6-EB84-4D7B-AB11-D7A59728BEB3}"/>
                  </a:ext>
                </a:extLst>
              </p14:cNvPr>
              <p14:cNvContentPartPr/>
              <p14:nvPr/>
            </p14:nvContentPartPr>
            <p14:xfrm>
              <a:off x="22718388" y="8177922"/>
              <a:ext cx="408600" cy="5565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747EF0A6-EB84-4D7B-AB11-D7A59728BEB3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22655332" y="8114922"/>
                <a:ext cx="534351" cy="682200"/>
              </a:xfrm>
              <a:prstGeom prst="rect">
                <a:avLst/>
              </a:prstGeom>
            </p:spPr>
          </p:pic>
        </mc:Fallback>
      </mc:AlternateContent>
      <p:grpSp>
        <p:nvGrpSpPr>
          <p:cNvPr id="75" name="Group 74">
            <a:extLst>
              <a:ext uri="{FF2B5EF4-FFF2-40B4-BE49-F238E27FC236}">
                <a16:creationId xmlns:a16="http://schemas.microsoft.com/office/drawing/2014/main" id="{B4B3EACE-B051-4865-BB1B-476ED73B20CF}"/>
              </a:ext>
            </a:extLst>
          </p:cNvPr>
          <p:cNvGrpSpPr/>
          <p:nvPr/>
        </p:nvGrpSpPr>
        <p:grpSpPr>
          <a:xfrm>
            <a:off x="22587348" y="10506762"/>
            <a:ext cx="1060200" cy="1223640"/>
            <a:chOff x="22587348" y="10506762"/>
            <a:chExt cx="1060200" cy="1223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060EE652-9921-4BB0-971E-63E257C64D59}"/>
                    </a:ext>
                  </a:extLst>
                </p14:cNvPr>
                <p14:cNvContentPartPr/>
                <p14:nvPr/>
              </p14:nvContentPartPr>
              <p14:xfrm>
                <a:off x="22587348" y="11164842"/>
                <a:ext cx="248760" cy="565560"/>
              </p14:xfrm>
            </p:contentPart>
          </mc:Choice>
          <mc:Fallback xmlns=""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060EE652-9921-4BB0-971E-63E257C64D59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22524348" y="11101882"/>
                  <a:ext cx="374400" cy="69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0DA0FB87-B103-42D0-B532-ADE99251E810}"/>
                    </a:ext>
                  </a:extLst>
                </p14:cNvPr>
                <p14:cNvContentPartPr/>
                <p14:nvPr/>
              </p14:nvContentPartPr>
              <p14:xfrm>
                <a:off x="23300148" y="10506762"/>
                <a:ext cx="347400" cy="46584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0DA0FB87-B103-42D0-B532-ADE99251E810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23237148" y="10443762"/>
                  <a:ext cx="473040" cy="5914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459BF576-8397-4C8B-BC18-E085643C4D97}"/>
                  </a:ext>
                </a:extLst>
              </p14:cNvPr>
              <p14:cNvContentPartPr/>
              <p14:nvPr/>
            </p14:nvContentPartPr>
            <p14:xfrm>
              <a:off x="18083748" y="2840562"/>
              <a:ext cx="311040" cy="43992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459BF576-8397-4C8B-BC18-E085643C4D97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18020748" y="2777510"/>
                <a:ext cx="436680" cy="56566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EAA1DEC0-39D8-498A-8926-92437F635E60}"/>
                  </a:ext>
                </a:extLst>
              </p14:cNvPr>
              <p14:cNvContentPartPr/>
              <p14:nvPr/>
            </p14:nvContentPartPr>
            <p14:xfrm>
              <a:off x="19667028" y="3358962"/>
              <a:ext cx="435600" cy="47016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EAA1DEC0-39D8-498A-8926-92437F635E60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19604028" y="3296010"/>
                <a:ext cx="561240" cy="5957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8DAE55F-6944-4B30-991D-AB9FD9130198}"/>
                  </a:ext>
                </a:extLst>
              </p14:cNvPr>
              <p14:cNvContentPartPr/>
              <p14:nvPr/>
            </p14:nvContentPartPr>
            <p14:xfrm>
              <a:off x="12402228" y="5446602"/>
              <a:ext cx="5755320" cy="56678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8DAE55F-6944-4B30-991D-AB9FD9130198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2339228" y="5383602"/>
                <a:ext cx="5880960" cy="579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070CDCC5-9A4F-43E0-82E5-02A4052A441E}"/>
                  </a:ext>
                </a:extLst>
              </p14:cNvPr>
              <p14:cNvContentPartPr/>
              <p14:nvPr/>
            </p14:nvContentPartPr>
            <p14:xfrm>
              <a:off x="16996548" y="2227482"/>
              <a:ext cx="3279240" cy="528480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070CDCC5-9A4F-43E0-82E5-02A4052A441E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16933908" y="2164482"/>
                <a:ext cx="3404880" cy="541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3579EE0B-FF68-4B7C-8CE1-1A0EC569838B}"/>
                  </a:ext>
                </a:extLst>
              </p14:cNvPr>
              <p14:cNvContentPartPr/>
              <p14:nvPr/>
            </p14:nvContentPartPr>
            <p14:xfrm>
              <a:off x="16328748" y="6555042"/>
              <a:ext cx="4773960" cy="631764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3579EE0B-FF68-4B7C-8CE1-1A0EC569838B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16266108" y="6492042"/>
                <a:ext cx="4899600" cy="644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355B85D2-D9A1-4AFC-A4DC-ACF7C96F00C4}"/>
                  </a:ext>
                </a:extLst>
              </p14:cNvPr>
              <p14:cNvContentPartPr/>
              <p14:nvPr/>
            </p14:nvContentPartPr>
            <p14:xfrm>
              <a:off x="19821468" y="7454682"/>
              <a:ext cx="4233960" cy="506520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355B85D2-D9A1-4AFC-A4DC-ACF7C96F00C4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19758828" y="7392042"/>
                <a:ext cx="4359600" cy="5190840"/>
              </a:xfrm>
              <a:prstGeom prst="rect">
                <a:avLst/>
              </a:prstGeom>
            </p:spPr>
          </p:pic>
        </mc:Fallback>
      </mc:AlternateContent>
      <p:sp>
        <p:nvSpPr>
          <p:cNvPr id="79" name="TextBox 78">
            <a:extLst>
              <a:ext uri="{FF2B5EF4-FFF2-40B4-BE49-F238E27FC236}">
                <a16:creationId xmlns:a16="http://schemas.microsoft.com/office/drawing/2014/main" id="{4C350FA3-5995-4DA0-B33B-59F01BB1BA91}"/>
              </a:ext>
            </a:extLst>
          </p:cNvPr>
          <p:cNvSpPr txBox="1"/>
          <p:nvPr/>
        </p:nvSpPr>
        <p:spPr>
          <a:xfrm>
            <a:off x="2149013" y="6803435"/>
            <a:ext cx="5913478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Look at “full components”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9D2FB22-4860-4E9D-9545-9E38B1AA4ED4}"/>
              </a:ext>
            </a:extLst>
          </p:cNvPr>
          <p:cNvSpPr txBox="1"/>
          <p:nvPr/>
        </p:nvSpPr>
        <p:spPr>
          <a:xfrm>
            <a:off x="1712596" y="3959551"/>
            <a:ext cx="6642844" cy="194925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Thought experiment: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4000" dirty="0"/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   Start with OPT Steiner tree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298E983-A720-4967-B864-B1F3004CC309}"/>
              </a:ext>
            </a:extLst>
          </p:cNvPr>
          <p:cNvSpPr txBox="1"/>
          <p:nvPr/>
        </p:nvSpPr>
        <p:spPr>
          <a:xfrm>
            <a:off x="2149013" y="8280377"/>
            <a:ext cx="9125896" cy="13336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If buy/contract these comps,</a:t>
            </a:r>
            <a:endParaRPr lang="en-US" sz="4000" dirty="0"/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       all terminals collapse to single point.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F9ADE34C-BF1D-41AA-A982-D8DCF902B44F}"/>
                  </a:ext>
                </a:extLst>
              </p:cNvPr>
              <p:cNvSpPr txBox="1"/>
              <p:nvPr/>
            </p:nvSpPr>
            <p:spPr>
              <a:xfrm>
                <a:off x="2204360" y="10382135"/>
                <a:ext cx="5347618" cy="71814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⇒ </m:t>
                    </m:r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MST has cost</a:t>
                </a:r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= 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zero.</a:t>
                </a:r>
              </a:p>
            </p:txBody>
          </p:sp>
        </mc:Choice>
        <mc:Fallback xmlns="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F9ADE34C-BF1D-41AA-A982-D8DCF902B4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4360" y="10382135"/>
                <a:ext cx="5347618" cy="718145"/>
              </a:xfrm>
              <a:prstGeom prst="rect">
                <a:avLst/>
              </a:prstGeom>
              <a:blipFill>
                <a:blip r:embed="rId120"/>
                <a:stretch>
                  <a:fillRect t="-13559" r="-3763" b="-35593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8483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Relative Greedy for Steiner tree</a:t>
            </a:r>
            <a:endParaRPr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4A7F5989-4023-4CB7-B5D4-CE1DD45033F6}"/>
                  </a:ext>
                </a:extLst>
              </p14:cNvPr>
              <p14:cNvContentPartPr/>
              <p14:nvPr/>
            </p14:nvContentPartPr>
            <p14:xfrm>
              <a:off x="12931068" y="9379602"/>
              <a:ext cx="399960" cy="43884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4A7F5989-4023-4CB7-B5D4-CE1DD45033F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868068" y="9316602"/>
                <a:ext cx="525600" cy="56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181914D0-4B41-45A2-B085-D19176B35719}"/>
                  </a:ext>
                </a:extLst>
              </p14:cNvPr>
              <p14:cNvContentPartPr/>
              <p14:nvPr/>
            </p14:nvContentPartPr>
            <p14:xfrm>
              <a:off x="17324508" y="6837642"/>
              <a:ext cx="447840" cy="47700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181914D0-4B41-45A2-B085-D19176B3571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261508" y="6774642"/>
                <a:ext cx="573480" cy="60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ACD4B0FF-8E2E-47E9-BA1E-FDF7D6D2B84E}"/>
                  </a:ext>
                </a:extLst>
              </p14:cNvPr>
              <p14:cNvContentPartPr/>
              <p14:nvPr/>
            </p14:nvContentPartPr>
            <p14:xfrm>
              <a:off x="15776508" y="9592362"/>
              <a:ext cx="312840" cy="48024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ACD4B0FF-8E2E-47E9-BA1E-FDF7D6D2B84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5713508" y="9529362"/>
                <a:ext cx="438480" cy="60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6404A59-3D49-416B-ABCE-29DBBF5B285D}"/>
                  </a:ext>
                </a:extLst>
              </p14:cNvPr>
              <p14:cNvContentPartPr/>
              <p14:nvPr/>
            </p14:nvContentPartPr>
            <p14:xfrm>
              <a:off x="20420148" y="8819802"/>
              <a:ext cx="464760" cy="52128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6404A59-3D49-416B-ABCE-29DBBF5B285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0357148" y="8756802"/>
                <a:ext cx="590400" cy="646920"/>
              </a:xfrm>
              <a:prstGeom prst="rect">
                <a:avLst/>
              </a:prstGeom>
            </p:spPr>
          </p:pic>
        </mc:Fallback>
      </mc:AlternateContent>
      <p:grpSp>
        <p:nvGrpSpPr>
          <p:cNvPr id="59" name="Group 58">
            <a:extLst>
              <a:ext uri="{FF2B5EF4-FFF2-40B4-BE49-F238E27FC236}">
                <a16:creationId xmlns:a16="http://schemas.microsoft.com/office/drawing/2014/main" id="{B654F4FA-83FE-4050-928E-7154FADCFA53}"/>
              </a:ext>
            </a:extLst>
          </p:cNvPr>
          <p:cNvGrpSpPr/>
          <p:nvPr/>
        </p:nvGrpSpPr>
        <p:grpSpPr>
          <a:xfrm>
            <a:off x="12951588" y="2835162"/>
            <a:ext cx="10152000" cy="9180000"/>
            <a:chOff x="12951588" y="2835162"/>
            <a:chExt cx="10152000" cy="9180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" name="Ink 1">
                  <a:extLst>
                    <a:ext uri="{FF2B5EF4-FFF2-40B4-BE49-F238E27FC236}">
                      <a16:creationId xmlns:a16="http://schemas.microsoft.com/office/drawing/2014/main" id="{46D935E2-38A0-4D6A-8A94-254EDB29FB51}"/>
                    </a:ext>
                  </a:extLst>
                </p14:cNvPr>
                <p14:cNvContentPartPr/>
                <p14:nvPr/>
              </p14:nvContentPartPr>
              <p14:xfrm>
                <a:off x="12951588" y="9316962"/>
                <a:ext cx="493920" cy="606600"/>
              </p14:xfrm>
            </p:contentPart>
          </mc:Choice>
          <mc:Fallback xmlns="">
            <p:pic>
              <p:nvPicPr>
                <p:cNvPr id="2" name="Ink 1">
                  <a:extLst>
                    <a:ext uri="{FF2B5EF4-FFF2-40B4-BE49-F238E27FC236}">
                      <a16:creationId xmlns:a16="http://schemas.microsoft.com/office/drawing/2014/main" id="{46D935E2-38A0-4D6A-8A94-254EDB29FB51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2933588" y="9298973"/>
                  <a:ext cx="529560" cy="642219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541E64BC-07C5-42C5-AEE0-543924690F96}"/>
                    </a:ext>
                  </a:extLst>
                </p14:cNvPr>
                <p14:cNvContentPartPr/>
                <p14:nvPr/>
              </p14:nvContentPartPr>
              <p14:xfrm>
                <a:off x="13433268" y="8415882"/>
                <a:ext cx="1032120" cy="9734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541E64BC-07C5-42C5-AEE0-543924690F96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3415268" y="8397882"/>
                  <a:ext cx="1067760" cy="100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341A436B-F4FB-4716-A816-140A658BED09}"/>
                    </a:ext>
                  </a:extLst>
                </p14:cNvPr>
                <p14:cNvContentPartPr/>
                <p14:nvPr/>
              </p14:nvContentPartPr>
              <p14:xfrm>
                <a:off x="14510748" y="8029242"/>
                <a:ext cx="407160" cy="57348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341A436B-F4FB-4716-A816-140A658BED09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4492748" y="8011242"/>
                  <a:ext cx="442800" cy="60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4DDAE9B7-3442-4159-82E0-24A997A21D43}"/>
                    </a:ext>
                  </a:extLst>
                </p14:cNvPr>
                <p14:cNvContentPartPr/>
                <p14:nvPr/>
              </p14:nvContentPartPr>
              <p14:xfrm>
                <a:off x="14810628" y="8526042"/>
                <a:ext cx="1095840" cy="127044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4DDAE9B7-3442-4159-82E0-24A997A21D43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4792628" y="8508042"/>
                  <a:ext cx="1131480" cy="130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ECC96320-4BF9-46E1-8CD9-29C9923BC708}"/>
                    </a:ext>
                  </a:extLst>
                </p14:cNvPr>
                <p14:cNvContentPartPr/>
                <p14:nvPr/>
              </p14:nvContentPartPr>
              <p14:xfrm>
                <a:off x="15712428" y="9638082"/>
                <a:ext cx="398160" cy="45864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ECC96320-4BF9-46E1-8CD9-29C9923BC708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5694412" y="9620082"/>
                  <a:ext cx="433832" cy="49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17EF955C-46DF-4086-AB9A-09E6B95D1BB3}"/>
                    </a:ext>
                  </a:extLst>
                </p14:cNvPr>
                <p14:cNvContentPartPr/>
                <p14:nvPr/>
              </p14:nvContentPartPr>
              <p14:xfrm>
                <a:off x="14825748" y="6771042"/>
                <a:ext cx="785880" cy="117000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17EF955C-46DF-4086-AB9A-09E6B95D1BB3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4807748" y="6753042"/>
                  <a:ext cx="821520" cy="120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B1305752-1E71-4FDC-AA8B-D37E10A9D549}"/>
                    </a:ext>
                  </a:extLst>
                </p14:cNvPr>
                <p14:cNvContentPartPr/>
                <p14:nvPr/>
              </p14:nvContentPartPr>
              <p14:xfrm>
                <a:off x="15590028" y="6217002"/>
                <a:ext cx="496440" cy="657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B1305752-1E71-4FDC-AA8B-D37E10A9D549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5572041" y="6199002"/>
                  <a:ext cx="532054" cy="69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B144B110-1292-4D77-AF12-241AF6535019}"/>
                    </a:ext>
                  </a:extLst>
                </p14:cNvPr>
                <p14:cNvContentPartPr/>
                <p14:nvPr/>
              </p14:nvContentPartPr>
              <p14:xfrm>
                <a:off x="16071708" y="6634242"/>
                <a:ext cx="1226520" cy="3240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B144B110-1292-4D77-AF12-241AF6535019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16053708" y="6616242"/>
                  <a:ext cx="1262160" cy="35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4FC300E2-76BF-49D8-9E67-E86883877DBD}"/>
                    </a:ext>
                  </a:extLst>
                </p14:cNvPr>
                <p14:cNvContentPartPr/>
                <p14:nvPr/>
              </p14:nvContentPartPr>
              <p14:xfrm>
                <a:off x="17354028" y="6774282"/>
                <a:ext cx="496080" cy="59760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4FC300E2-76BF-49D8-9E67-E86883877DBD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17336028" y="6756282"/>
                  <a:ext cx="531720" cy="63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4E72D312-134B-476E-8489-245081E3B6D9}"/>
                    </a:ext>
                  </a:extLst>
                </p14:cNvPr>
                <p14:cNvContentPartPr/>
                <p14:nvPr/>
              </p14:nvContentPartPr>
              <p14:xfrm>
                <a:off x="17539428" y="5169762"/>
                <a:ext cx="563400" cy="156636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4E72D312-134B-476E-8489-245081E3B6D9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7521416" y="5151762"/>
                  <a:ext cx="599063" cy="160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635B50FB-F1A8-457D-9747-99FE2CC93230}"/>
                    </a:ext>
                  </a:extLst>
                </p14:cNvPr>
                <p14:cNvContentPartPr/>
                <p14:nvPr/>
              </p14:nvContentPartPr>
              <p14:xfrm>
                <a:off x="18044868" y="4900842"/>
                <a:ext cx="459360" cy="52380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635B50FB-F1A8-457D-9747-99FE2CC93230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18026868" y="4882854"/>
                  <a:ext cx="495000" cy="559416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1565E3A4-BD28-457A-810C-8B8DCBF0A876}"/>
                    </a:ext>
                  </a:extLst>
                </p14:cNvPr>
                <p14:cNvContentPartPr/>
                <p14:nvPr/>
              </p14:nvContentPartPr>
              <p14:xfrm>
                <a:off x="17991948" y="7200162"/>
                <a:ext cx="938520" cy="58392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1565E3A4-BD28-457A-810C-8B8DCBF0A876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7973941" y="7182162"/>
                  <a:ext cx="974174" cy="61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73D4664B-F98D-452B-B0B6-C078C43766D0}"/>
                    </a:ext>
                  </a:extLst>
                </p14:cNvPr>
                <p14:cNvContentPartPr/>
                <p14:nvPr/>
              </p14:nvContentPartPr>
              <p14:xfrm>
                <a:off x="18750108" y="7639362"/>
                <a:ext cx="533520" cy="53028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73D4664B-F98D-452B-B0B6-C078C43766D0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18732096" y="7621362"/>
                  <a:ext cx="569184" cy="56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7CC20B71-755C-4F43-B365-26BF73B9F5B2}"/>
                    </a:ext>
                  </a:extLst>
                </p14:cNvPr>
                <p14:cNvContentPartPr/>
                <p14:nvPr/>
              </p14:nvContentPartPr>
              <p14:xfrm>
                <a:off x="17253588" y="7427682"/>
                <a:ext cx="313200" cy="112860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7CC20B71-755C-4F43-B365-26BF73B9F5B2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17235588" y="7409676"/>
                  <a:ext cx="348840" cy="1164251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519121E5-E8B4-4D66-A191-C29B6B683D15}"/>
                    </a:ext>
                  </a:extLst>
                </p14:cNvPr>
                <p14:cNvContentPartPr/>
                <p14:nvPr/>
              </p14:nvContentPartPr>
              <p14:xfrm>
                <a:off x="17099508" y="8261082"/>
                <a:ext cx="502200" cy="57780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519121E5-E8B4-4D66-A191-C29B6B683D15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17081508" y="8243082"/>
                  <a:ext cx="537840" cy="61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D086DC13-4519-4F18-BD84-EB41FDFDA82D}"/>
                    </a:ext>
                  </a:extLst>
                </p14:cNvPr>
                <p14:cNvContentPartPr/>
                <p14:nvPr/>
              </p14:nvContentPartPr>
              <p14:xfrm>
                <a:off x="18790788" y="8289162"/>
                <a:ext cx="393120" cy="121212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D086DC13-4519-4F18-BD84-EB41FDFDA82D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8772788" y="8271162"/>
                  <a:ext cx="428760" cy="124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141D1AB9-97A7-4963-ADFA-206EDBC61B1F}"/>
                    </a:ext>
                  </a:extLst>
                </p14:cNvPr>
                <p14:cNvContentPartPr/>
                <p14:nvPr/>
              </p14:nvContentPartPr>
              <p14:xfrm>
                <a:off x="19149708" y="8030322"/>
                <a:ext cx="1337760" cy="80748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141D1AB9-97A7-4963-ADFA-206EDBC61B1F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9131708" y="8012330"/>
                  <a:ext cx="1373400" cy="84310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133890C1-3BA8-46EA-97F2-CE730C357250}"/>
                    </a:ext>
                  </a:extLst>
                </p14:cNvPr>
                <p14:cNvContentPartPr/>
                <p14:nvPr/>
              </p14:nvContentPartPr>
              <p14:xfrm>
                <a:off x="20486388" y="8735202"/>
                <a:ext cx="375840" cy="48672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133890C1-3BA8-46EA-97F2-CE730C357250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20468371" y="8717215"/>
                  <a:ext cx="411514" cy="52233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86AD4E87-1156-46C4-AA91-D7A7186EFAC8}"/>
                    </a:ext>
                  </a:extLst>
                </p14:cNvPr>
                <p14:cNvContentPartPr/>
                <p14:nvPr/>
              </p14:nvContentPartPr>
              <p14:xfrm>
                <a:off x="18614388" y="9549162"/>
                <a:ext cx="503280" cy="58032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6AD4E87-1156-46C4-AA91-D7A7186EFAC8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18596388" y="9531173"/>
                  <a:ext cx="538920" cy="61593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732C10F0-944B-4F8F-AC24-46DA13225653}"/>
                    </a:ext>
                  </a:extLst>
                </p14:cNvPr>
                <p14:cNvContentPartPr/>
                <p14:nvPr/>
              </p14:nvContentPartPr>
              <p14:xfrm>
                <a:off x="18282828" y="10160802"/>
                <a:ext cx="513720" cy="11127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732C10F0-944B-4F8F-AC24-46DA13225653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8264828" y="10142802"/>
                  <a:ext cx="549360" cy="114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78AFEABF-A4AA-4104-BBB3-2C1939CDDBB7}"/>
                    </a:ext>
                  </a:extLst>
                </p14:cNvPr>
                <p14:cNvContentPartPr/>
                <p14:nvPr/>
              </p14:nvContentPartPr>
              <p14:xfrm>
                <a:off x="18791148" y="10236762"/>
                <a:ext cx="1013760" cy="65448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78AFEABF-A4AA-4104-BBB3-2C1939CDDBB7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8773148" y="10218762"/>
                  <a:ext cx="1049400" cy="69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53B39BB1-4791-4AD5-9954-DEC56014D242}"/>
                    </a:ext>
                  </a:extLst>
                </p14:cNvPr>
                <p14:cNvContentPartPr/>
                <p14:nvPr/>
              </p14:nvContentPartPr>
              <p14:xfrm>
                <a:off x="17972868" y="11421882"/>
                <a:ext cx="452160" cy="59328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53B39BB1-4791-4AD5-9954-DEC56014D242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17954854" y="11403871"/>
                  <a:ext cx="487828" cy="628942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E95B58D0-0321-46CA-9E25-75CDB959154F}"/>
                    </a:ext>
                  </a:extLst>
                </p14:cNvPr>
                <p14:cNvContentPartPr/>
                <p14:nvPr/>
              </p14:nvContentPartPr>
              <p14:xfrm>
                <a:off x="19641108" y="10963962"/>
                <a:ext cx="572040" cy="60336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E95B58D0-0321-46CA-9E25-75CDB959154F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19623108" y="10945962"/>
                  <a:ext cx="607680" cy="63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698809CA-C14A-4BC1-8DB8-25DAB27E1BC2}"/>
                    </a:ext>
                  </a:extLst>
                </p14:cNvPr>
                <p14:cNvContentPartPr/>
                <p14:nvPr/>
              </p14:nvContentPartPr>
              <p14:xfrm>
                <a:off x="20639028" y="9178722"/>
                <a:ext cx="235080" cy="127152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698809CA-C14A-4BC1-8DB8-25DAB27E1BC2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20621028" y="9160722"/>
                  <a:ext cx="270720" cy="130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8BBFFF3A-98D4-4829-883C-217DA1BAAD78}"/>
                    </a:ext>
                  </a:extLst>
                </p14:cNvPr>
                <p14:cNvContentPartPr/>
                <p14:nvPr/>
              </p14:nvContentPartPr>
              <p14:xfrm>
                <a:off x="20829108" y="9304002"/>
                <a:ext cx="1167840" cy="19332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8BBFFF3A-98D4-4829-883C-217DA1BAAD78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20811102" y="9286002"/>
                  <a:ext cx="1203491" cy="22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5B6D2EC8-EBBD-45A1-B85E-70399049C60C}"/>
                    </a:ext>
                  </a:extLst>
                </p14:cNvPr>
                <p14:cNvContentPartPr/>
                <p14:nvPr/>
              </p14:nvContentPartPr>
              <p14:xfrm>
                <a:off x="20975628" y="8336682"/>
                <a:ext cx="1613520" cy="63252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5B6D2EC8-EBBD-45A1-B85E-70399049C60C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20957628" y="8318692"/>
                  <a:ext cx="1649160" cy="6681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C2398CD7-2F2C-45D9-91BA-7EBAFB13F1F3}"/>
                    </a:ext>
                  </a:extLst>
                </p14:cNvPr>
                <p14:cNvContentPartPr/>
                <p14:nvPr/>
              </p14:nvContentPartPr>
              <p14:xfrm>
                <a:off x="22652508" y="8117442"/>
                <a:ext cx="451080" cy="55908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C2398CD7-2F2C-45D9-91BA-7EBAFB13F1F3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22634522" y="8099442"/>
                  <a:ext cx="486692" cy="59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616010A0-B65E-47AD-B0BB-FC49A9D7CBE4}"/>
                    </a:ext>
                  </a:extLst>
                </p14:cNvPr>
                <p14:cNvContentPartPr/>
                <p14:nvPr/>
              </p14:nvContentPartPr>
              <p14:xfrm>
                <a:off x="22031148" y="9499842"/>
                <a:ext cx="467640" cy="56448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616010A0-B65E-47AD-B0BB-FC49A9D7CBE4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22013134" y="9481842"/>
                  <a:ext cx="503307" cy="60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8C8E657A-CD39-4688-AD17-3161BB62700D}"/>
                    </a:ext>
                  </a:extLst>
                </p14:cNvPr>
                <p14:cNvContentPartPr/>
                <p14:nvPr/>
              </p14:nvContentPartPr>
              <p14:xfrm>
                <a:off x="21113868" y="10216962"/>
                <a:ext cx="416160" cy="57060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8C8E657A-CD39-4688-AD17-3161BB62700D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21095884" y="10198973"/>
                  <a:ext cx="451769" cy="60621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1D6103BE-58DD-4883-B202-AEBF879592CC}"/>
                    </a:ext>
                  </a:extLst>
                </p14:cNvPr>
                <p14:cNvContentPartPr/>
                <p14:nvPr/>
              </p14:nvContentPartPr>
              <p14:xfrm>
                <a:off x="18149268" y="3484242"/>
                <a:ext cx="155880" cy="131508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1D6103BE-58DD-4883-B202-AEBF879592CC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18131268" y="3466242"/>
                  <a:ext cx="191520" cy="135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369CB3A2-8129-46B0-852C-6422655004C5}"/>
                    </a:ext>
                  </a:extLst>
                </p14:cNvPr>
                <p14:cNvContentPartPr/>
                <p14:nvPr/>
              </p14:nvContentPartPr>
              <p14:xfrm>
                <a:off x="18561468" y="3898962"/>
                <a:ext cx="1195560" cy="75276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369CB3A2-8129-46B0-852C-6422655004C5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18543468" y="3880962"/>
                  <a:ext cx="1231200" cy="78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793E8D38-8054-47DC-924C-17430C39252B}"/>
                    </a:ext>
                  </a:extLst>
                </p14:cNvPr>
                <p14:cNvContentPartPr/>
                <p14:nvPr/>
              </p14:nvContentPartPr>
              <p14:xfrm>
                <a:off x="18007788" y="2835162"/>
                <a:ext cx="361800" cy="54972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793E8D38-8054-47DC-924C-17430C39252B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17989788" y="2817174"/>
                  <a:ext cx="397440" cy="585337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1E63FE43-511A-4FEA-AA53-16C8DA5A4E68}"/>
                    </a:ext>
                  </a:extLst>
                </p14:cNvPr>
                <p14:cNvContentPartPr/>
                <p14:nvPr/>
              </p14:nvContentPartPr>
              <p14:xfrm>
                <a:off x="19737948" y="3403962"/>
                <a:ext cx="333360" cy="44496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1E63FE43-511A-4FEA-AA53-16C8DA5A4E68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19719929" y="3385962"/>
                  <a:ext cx="369039" cy="48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A5DC69B4-3BFC-461C-AD3D-2EB2FB869B90}"/>
                    </a:ext>
                  </a:extLst>
                </p14:cNvPr>
                <p14:cNvContentPartPr/>
                <p14:nvPr/>
              </p14:nvContentPartPr>
              <p14:xfrm>
                <a:off x="16923468" y="8822322"/>
                <a:ext cx="410760" cy="133092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A5DC69B4-3BFC-461C-AD3D-2EB2FB869B90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16905468" y="8804322"/>
                  <a:ext cx="446400" cy="1366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8A678882-2261-4B66-8ABF-5AC5740B2E4D}"/>
                    </a:ext>
                  </a:extLst>
                </p14:cNvPr>
                <p14:cNvContentPartPr/>
                <p14:nvPr/>
              </p14:nvContentPartPr>
              <p14:xfrm>
                <a:off x="16801428" y="10181322"/>
                <a:ext cx="358920" cy="4914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8A678882-2261-4B66-8ABF-5AC5740B2E4D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16783428" y="10163322"/>
                  <a:ext cx="394560" cy="52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CDF252E9-4C9A-4F96-AF76-9D49834854D6}"/>
                    </a:ext>
                  </a:extLst>
                </p14:cNvPr>
                <p14:cNvContentPartPr/>
                <p14:nvPr/>
              </p14:nvContentPartPr>
              <p14:xfrm>
                <a:off x="17410548" y="8942562"/>
                <a:ext cx="119880" cy="92448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CDF252E9-4C9A-4F96-AF76-9D49834854D6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17392548" y="8924569"/>
                  <a:ext cx="155520" cy="960106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39585034-B2B7-4408-9BEF-7148A7358753}"/>
                    </a:ext>
                  </a:extLst>
                </p14:cNvPr>
                <p14:cNvContentPartPr/>
                <p14:nvPr/>
              </p14:nvContentPartPr>
              <p14:xfrm>
                <a:off x="17527908" y="9918162"/>
                <a:ext cx="380160" cy="54468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39585034-B2B7-4408-9BEF-7148A7358753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17509908" y="9900174"/>
                  <a:ext cx="415800" cy="580296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D7427AAE-BAAC-4899-9528-3817F22C8C05}"/>
              </a:ext>
            </a:extLst>
          </p:cNvPr>
          <p:cNvGrpSpPr/>
          <p:nvPr/>
        </p:nvGrpSpPr>
        <p:grpSpPr>
          <a:xfrm>
            <a:off x="22371348" y="9939402"/>
            <a:ext cx="1359000" cy="1832040"/>
            <a:chOff x="22371348" y="9939402"/>
            <a:chExt cx="1359000" cy="1832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54A5FF40-F80A-4551-AF6A-E4CCE211443F}"/>
                    </a:ext>
                  </a:extLst>
                </p14:cNvPr>
                <p14:cNvContentPartPr/>
                <p14:nvPr/>
              </p14:nvContentPartPr>
              <p14:xfrm>
                <a:off x="22371348" y="9950562"/>
                <a:ext cx="89640" cy="127008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54A5FF40-F80A-4551-AF6A-E4CCE211443F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22353348" y="9932562"/>
                  <a:ext cx="125280" cy="130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9E5146FD-13A2-4B2C-B547-B12B4CD09E31}"/>
                    </a:ext>
                  </a:extLst>
                </p14:cNvPr>
                <p14:cNvContentPartPr/>
                <p14:nvPr/>
              </p14:nvContentPartPr>
              <p14:xfrm>
                <a:off x="22504188" y="9939402"/>
                <a:ext cx="818280" cy="60804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9E5146FD-13A2-4B2C-B547-B12B4CD09E31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22486188" y="9921402"/>
                  <a:ext cx="853920" cy="64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EE9078A4-8E71-4B79-A507-C9332C82B251}"/>
                    </a:ext>
                  </a:extLst>
                </p14:cNvPr>
                <p14:cNvContentPartPr/>
                <p14:nvPr/>
              </p14:nvContentPartPr>
              <p14:xfrm>
                <a:off x="23312388" y="10456362"/>
                <a:ext cx="417960" cy="58968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EE9078A4-8E71-4B79-A507-C9332C82B251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23294388" y="10438362"/>
                  <a:ext cx="453600" cy="62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B71D3F75-29FC-4A64-BB35-6EF764A25BC5}"/>
                    </a:ext>
                  </a:extLst>
                </p14:cNvPr>
                <p14:cNvContentPartPr/>
                <p14:nvPr/>
              </p14:nvContentPartPr>
              <p14:xfrm>
                <a:off x="22501668" y="11134962"/>
                <a:ext cx="461520" cy="63648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B71D3F75-29FC-4A64-BB35-6EF764A25BC5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22483654" y="11116952"/>
                  <a:ext cx="497188" cy="6721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08F75878-EB47-49A4-AC55-B21F78D1B194}"/>
                  </a:ext>
                </a:extLst>
              </p14:cNvPr>
              <p14:cNvContentPartPr/>
              <p14:nvPr/>
            </p14:nvContentPartPr>
            <p14:xfrm>
              <a:off x="18036948" y="11493882"/>
              <a:ext cx="407160" cy="53748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08F75878-EB47-49A4-AC55-B21F78D1B194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17973948" y="11430882"/>
                <a:ext cx="532800" cy="663120"/>
              </a:xfrm>
              <a:prstGeom prst="rect">
                <a:avLst/>
              </a:prstGeom>
            </p:spPr>
          </p:pic>
        </mc:Fallback>
      </mc:AlternateContent>
      <p:grpSp>
        <p:nvGrpSpPr>
          <p:cNvPr id="69" name="Group 68">
            <a:extLst>
              <a:ext uri="{FF2B5EF4-FFF2-40B4-BE49-F238E27FC236}">
                <a16:creationId xmlns:a16="http://schemas.microsoft.com/office/drawing/2014/main" id="{C6705208-6E41-457A-B191-43F8D89EF0A5}"/>
              </a:ext>
            </a:extLst>
          </p:cNvPr>
          <p:cNvGrpSpPr/>
          <p:nvPr/>
        </p:nvGrpSpPr>
        <p:grpSpPr>
          <a:xfrm>
            <a:off x="16802868" y="9869202"/>
            <a:ext cx="1145160" cy="781560"/>
            <a:chOff x="16802868" y="9869202"/>
            <a:chExt cx="1145160" cy="781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9C1A48F6-0522-41C5-86AD-D703E76A8EE7}"/>
                    </a:ext>
                  </a:extLst>
                </p14:cNvPr>
                <p14:cNvContentPartPr/>
                <p14:nvPr/>
              </p14:nvContentPartPr>
              <p14:xfrm>
                <a:off x="16802868" y="10223442"/>
                <a:ext cx="239400" cy="42732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9C1A48F6-0522-41C5-86AD-D703E76A8EE7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16739868" y="10160495"/>
                  <a:ext cx="365040" cy="55285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FEF3E217-D5D6-4049-ABE0-40AE09954F9F}"/>
                    </a:ext>
                  </a:extLst>
                </p14:cNvPr>
                <p14:cNvContentPartPr/>
                <p14:nvPr/>
              </p14:nvContentPartPr>
              <p14:xfrm>
                <a:off x="17464548" y="9869202"/>
                <a:ext cx="483480" cy="47304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FEF3E217-D5D6-4049-ABE0-40AE09954F9F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17401548" y="9806202"/>
                  <a:ext cx="609120" cy="598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0BF916D0-B8B0-4528-8727-A6ED6A2A5C77}"/>
                  </a:ext>
                </a:extLst>
              </p14:cNvPr>
              <p14:cNvContentPartPr/>
              <p14:nvPr/>
            </p14:nvContentPartPr>
            <p14:xfrm>
              <a:off x="19731108" y="11063322"/>
              <a:ext cx="353160" cy="40248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0BF916D0-B8B0-4528-8727-A6ED6A2A5C77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19668108" y="11000266"/>
                <a:ext cx="478800" cy="52823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116B7FDC-F75D-4ADE-8EE0-CEE955FDB721}"/>
                  </a:ext>
                </a:extLst>
              </p14:cNvPr>
              <p14:cNvContentPartPr/>
              <p14:nvPr/>
            </p14:nvContentPartPr>
            <p14:xfrm>
              <a:off x="21258228" y="10342242"/>
              <a:ext cx="223200" cy="37872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116B7FDC-F75D-4ADE-8EE0-CEE955FDB721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21195228" y="10279242"/>
                <a:ext cx="348840" cy="504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747EF0A6-EB84-4D7B-AB11-D7A59728BEB3}"/>
                  </a:ext>
                </a:extLst>
              </p14:cNvPr>
              <p14:cNvContentPartPr/>
              <p14:nvPr/>
            </p14:nvContentPartPr>
            <p14:xfrm>
              <a:off x="22718388" y="8177922"/>
              <a:ext cx="408600" cy="5565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747EF0A6-EB84-4D7B-AB11-D7A59728BEB3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22655332" y="8114922"/>
                <a:ext cx="534351" cy="682200"/>
              </a:xfrm>
              <a:prstGeom prst="rect">
                <a:avLst/>
              </a:prstGeom>
            </p:spPr>
          </p:pic>
        </mc:Fallback>
      </mc:AlternateContent>
      <p:grpSp>
        <p:nvGrpSpPr>
          <p:cNvPr id="75" name="Group 74">
            <a:extLst>
              <a:ext uri="{FF2B5EF4-FFF2-40B4-BE49-F238E27FC236}">
                <a16:creationId xmlns:a16="http://schemas.microsoft.com/office/drawing/2014/main" id="{B4B3EACE-B051-4865-BB1B-476ED73B20CF}"/>
              </a:ext>
            </a:extLst>
          </p:cNvPr>
          <p:cNvGrpSpPr/>
          <p:nvPr/>
        </p:nvGrpSpPr>
        <p:grpSpPr>
          <a:xfrm>
            <a:off x="22587348" y="10506762"/>
            <a:ext cx="1060200" cy="1223640"/>
            <a:chOff x="22587348" y="10506762"/>
            <a:chExt cx="1060200" cy="1223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060EE652-9921-4BB0-971E-63E257C64D59}"/>
                    </a:ext>
                  </a:extLst>
                </p14:cNvPr>
                <p14:cNvContentPartPr/>
                <p14:nvPr/>
              </p14:nvContentPartPr>
              <p14:xfrm>
                <a:off x="22587348" y="11164842"/>
                <a:ext cx="248760" cy="565560"/>
              </p14:xfrm>
            </p:contentPart>
          </mc:Choice>
          <mc:Fallback xmlns=""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060EE652-9921-4BB0-971E-63E257C64D59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22524348" y="11101882"/>
                  <a:ext cx="374400" cy="69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0DA0FB87-B103-42D0-B532-ADE99251E810}"/>
                    </a:ext>
                  </a:extLst>
                </p14:cNvPr>
                <p14:cNvContentPartPr/>
                <p14:nvPr/>
              </p14:nvContentPartPr>
              <p14:xfrm>
                <a:off x="23300148" y="10506762"/>
                <a:ext cx="347400" cy="46584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0DA0FB87-B103-42D0-B532-ADE99251E810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23237148" y="10443762"/>
                  <a:ext cx="473040" cy="5914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459BF576-8397-4C8B-BC18-E085643C4D97}"/>
                  </a:ext>
                </a:extLst>
              </p14:cNvPr>
              <p14:cNvContentPartPr/>
              <p14:nvPr/>
            </p14:nvContentPartPr>
            <p14:xfrm>
              <a:off x="18083748" y="2840562"/>
              <a:ext cx="311040" cy="43992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459BF576-8397-4C8B-BC18-E085643C4D97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18020748" y="2777510"/>
                <a:ext cx="436680" cy="56566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EAA1DEC0-39D8-498A-8926-92437F635E60}"/>
                  </a:ext>
                </a:extLst>
              </p14:cNvPr>
              <p14:cNvContentPartPr/>
              <p14:nvPr/>
            </p14:nvContentPartPr>
            <p14:xfrm>
              <a:off x="19667028" y="3358962"/>
              <a:ext cx="435600" cy="47016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EAA1DEC0-39D8-498A-8926-92437F635E60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19604028" y="3296010"/>
                <a:ext cx="561240" cy="5957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8DAE55F-6944-4B30-991D-AB9FD9130198}"/>
                  </a:ext>
                </a:extLst>
              </p14:cNvPr>
              <p14:cNvContentPartPr/>
              <p14:nvPr/>
            </p14:nvContentPartPr>
            <p14:xfrm>
              <a:off x="12402228" y="5446602"/>
              <a:ext cx="5755320" cy="56678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8DAE55F-6944-4B30-991D-AB9FD9130198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2339228" y="5383602"/>
                <a:ext cx="5880960" cy="579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070CDCC5-9A4F-43E0-82E5-02A4052A441E}"/>
                  </a:ext>
                </a:extLst>
              </p14:cNvPr>
              <p14:cNvContentPartPr/>
              <p14:nvPr/>
            </p14:nvContentPartPr>
            <p14:xfrm>
              <a:off x="16996548" y="2227482"/>
              <a:ext cx="3279240" cy="528480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070CDCC5-9A4F-43E0-82E5-02A4052A441E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16933908" y="2164482"/>
                <a:ext cx="3404880" cy="541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3579EE0B-FF68-4B7C-8CE1-1A0EC569838B}"/>
                  </a:ext>
                </a:extLst>
              </p14:cNvPr>
              <p14:cNvContentPartPr/>
              <p14:nvPr/>
            </p14:nvContentPartPr>
            <p14:xfrm>
              <a:off x="16328748" y="6555042"/>
              <a:ext cx="4773960" cy="631764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3579EE0B-FF68-4B7C-8CE1-1A0EC569838B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16266108" y="6492042"/>
                <a:ext cx="4899600" cy="644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355B85D2-D9A1-4AFC-A4DC-ACF7C96F00C4}"/>
                  </a:ext>
                </a:extLst>
              </p14:cNvPr>
              <p14:cNvContentPartPr/>
              <p14:nvPr/>
            </p14:nvContentPartPr>
            <p14:xfrm>
              <a:off x="19821468" y="7454682"/>
              <a:ext cx="4233960" cy="506520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355B85D2-D9A1-4AFC-A4DC-ACF7C96F00C4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19758828" y="7392042"/>
                <a:ext cx="4359600" cy="519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A966490-809E-4439-B429-BD583474D4E6}"/>
                  </a:ext>
                </a:extLst>
              </p:cNvPr>
              <p:cNvSpPr txBox="1"/>
              <p:nvPr/>
            </p:nvSpPr>
            <p:spPr>
              <a:xfrm>
                <a:off x="1947052" y="6049771"/>
                <a:ext cx="3970639" cy="71814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4000" dirty="0"/>
                  <a:t>2. 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Improve(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∅</m:t>
                    </m:r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) = 0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A966490-809E-4439-B429-BD583474D4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7052" y="6049771"/>
                <a:ext cx="3970639" cy="718145"/>
              </a:xfrm>
              <a:prstGeom prst="rect">
                <a:avLst/>
              </a:prstGeom>
              <a:blipFill>
                <a:blip r:embed="rId120"/>
                <a:stretch>
                  <a:fillRect l="-6442" t="-13559" r="-5368" b="-35593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A6B3C391-1567-4547-A640-1B106CBBFE10}"/>
                  </a:ext>
                </a:extLst>
              </p:cNvPr>
              <p:cNvSpPr txBox="1"/>
              <p:nvPr/>
            </p:nvSpPr>
            <p:spPr>
              <a:xfrm>
                <a:off x="1961954" y="7142816"/>
                <a:ext cx="5708229" cy="194925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3. exist set of comps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sSupPr>
                      <m:e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𝒞</m:t>
                        </m:r>
                      </m:e>
                      <m:sup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∗</m:t>
                        </m:r>
                      </m:sup>
                    </m:sSup>
                  </m:oMath>
                </a14:m>
                <a:endParaRPr lang="en-US" sz="4000" dirty="0"/>
              </a:p>
              <a:p>
                <a:pPr lvl="3" indent="0" algn="l"/>
                <a:r>
                  <a:rPr lang="en-US" sz="4000" dirty="0"/>
                  <a:t>       - 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cost</a:t>
                </a:r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=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OPT</a:t>
                </a:r>
                <a:br>
                  <a:rPr lang="en-US" sz="4000" dirty="0"/>
                </a:br>
                <a:r>
                  <a:rPr lang="en-US" sz="4000" dirty="0"/>
                  <a:t>       - 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Improve(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sSupPr>
                      <m:e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𝒞</m:t>
                        </m:r>
                      </m:e>
                      <m:sup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∗</m:t>
                        </m:r>
                      </m:sup>
                    </m:sSup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) = MST</a:t>
                </a:r>
              </a:p>
            </p:txBody>
          </p:sp>
        </mc:Choice>
        <mc:Fallback xmlns="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A6B3C391-1567-4547-A640-1B106CBBFE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1954" y="7142816"/>
                <a:ext cx="5708229" cy="1949252"/>
              </a:xfrm>
              <a:prstGeom prst="rect">
                <a:avLst/>
              </a:prstGeom>
              <a:blipFill>
                <a:blip r:embed="rId121"/>
                <a:stretch>
                  <a:fillRect l="-4487" t="-5016" r="-2457" b="-12853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AF7C6C4-1C1F-4A63-8BFB-44CD15CD59E1}"/>
                  </a:ext>
                </a:extLst>
              </p:cNvPr>
              <p:cNvSpPr txBox="1"/>
              <p:nvPr/>
            </p:nvSpPr>
            <p:spPr>
              <a:xfrm>
                <a:off x="1962560" y="2885927"/>
                <a:ext cx="10682668" cy="133369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4000" dirty="0"/>
                  <a:t>I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mprove(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𝒞</m:t>
                    </m:r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= {</m:t>
                    </m:r>
                    <m:sSub>
                      <m:sSubPr>
                        <m:ctrlP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sSubPr>
                      <m:e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𝐶</m:t>
                        </m:r>
                      </m:e>
                      <m:sub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1</m:t>
                        </m:r>
                      </m:sub>
                    </m:sSub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,</m:t>
                    </m:r>
                    <m:sSub>
                      <m:sSubPr>
                        <m:ctrlP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sSubPr>
                      <m:e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𝐶</m:t>
                        </m:r>
                      </m:e>
                      <m:sub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2</m:t>
                        </m:r>
                      </m:sub>
                    </m:sSub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,…, </m:t>
                    </m:r>
                    <m:sSub>
                      <m:sSubPr>
                        <m:ctrlP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sSubPr>
                      <m:e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𝐶</m:t>
                        </m:r>
                      </m:e>
                      <m:sub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𝑡</m:t>
                        </m:r>
                      </m:sub>
                    </m:sSub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})</m:t>
                    </m:r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=</a:t>
                </a:r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</a:t>
                </a:r>
              </a:p>
              <a:p>
                <a:pPr algn="l"/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    MST cost </a:t>
                </a:r>
                <a:r>
                  <a:rPr lang="en-US" sz="4000" dirty="0"/>
                  <a:t>drop </a:t>
                </a:r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after contracting comps. in 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𝒞</m:t>
                    </m:r>
                  </m:oMath>
                </a14:m>
                <a:endParaRPr kumimoji="0" lang="en-US" sz="40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sym typeface="Lato Regular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AF7C6C4-1C1F-4A63-8BFB-44CD15CD59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2560" y="2885927"/>
                <a:ext cx="10682668" cy="1333698"/>
              </a:xfrm>
              <a:prstGeom prst="rect">
                <a:avLst/>
              </a:prstGeom>
              <a:blipFill>
                <a:blip r:embed="rId122"/>
                <a:stretch>
                  <a:fillRect l="-2397" t="-7306" b="-18721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TextBox 82">
            <a:extLst>
              <a:ext uri="{FF2B5EF4-FFF2-40B4-BE49-F238E27FC236}">
                <a16:creationId xmlns:a16="http://schemas.microsoft.com/office/drawing/2014/main" id="{1CEFBCDA-97D5-4948-99D0-1F666A562857}"/>
              </a:ext>
            </a:extLst>
          </p:cNvPr>
          <p:cNvSpPr txBox="1"/>
          <p:nvPr/>
        </p:nvSpPr>
        <p:spPr>
          <a:xfrm>
            <a:off x="1961954" y="4988472"/>
            <a:ext cx="8218597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1. Improve is monotone submodular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C6D4A04B-A95F-453A-A3F5-4ED311BCB8CF}"/>
                  </a:ext>
                </a:extLst>
              </p:cNvPr>
              <p:cNvSpPr txBox="1"/>
              <p:nvPr/>
            </p:nvSpPr>
            <p:spPr>
              <a:xfrm>
                <a:off x="1947052" y="9639405"/>
                <a:ext cx="8049896" cy="194925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⇒ </m:t>
                    </m:r>
                  </m:oMath>
                </a14:m>
                <a:r>
                  <a:rPr lang="en-US" sz="4000" dirty="0"/>
                  <a:t>efficientl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4000" b="0" i="0" smtClean="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find</a:t>
                </a:r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comps 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𝒞</m:t>
                    </m:r>
                  </m:oMath>
                </a14:m>
                <a:endParaRPr lang="en-US" sz="4000" dirty="0"/>
              </a:p>
              <a:p>
                <a:pPr marR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</a:pP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      - costs 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𝛼</m:t>
                    </m:r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 </m:t>
                    </m:r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OPT</a:t>
                </a:r>
                <a:endParaRPr lang="en-US" sz="4000" dirty="0"/>
              </a:p>
              <a:p>
                <a:pPr marR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</a:pP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      - Improve(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sSupPr>
                      <m:e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𝒞</m:t>
                        </m:r>
                      </m:e>
                      <m:sup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∗</m:t>
                        </m:r>
                      </m:sup>
                    </m:sSup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) = 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(1 −</m:t>
                    </m:r>
                    <m:sSup>
                      <m:sSupPr>
                        <m:ctrlP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chemeClr val="accent3">
                                <a:lumMod val="60000"/>
                                <a:lumOff val="40000"/>
                              </a:schemeClr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sSupPr>
                      <m:e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chemeClr val="accent3">
                                <a:lumMod val="60000"/>
                                <a:lumOff val="40000"/>
                              </a:schemeClr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𝑒</m:t>
                        </m:r>
                      </m:e>
                      <m:sup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chemeClr val="accent3">
                                <a:lumMod val="60000"/>
                                <a:lumOff val="40000"/>
                              </a:schemeClr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−</m:t>
                        </m:r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chemeClr val="accent3">
                                <a:lumMod val="60000"/>
                                <a:lumOff val="40000"/>
                              </a:schemeClr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𝛼</m:t>
                        </m:r>
                      </m:sup>
                    </m:sSup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)</m:t>
                    </m:r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MST</a:t>
                </a:r>
              </a:p>
            </p:txBody>
          </p:sp>
        </mc:Choice>
        <mc:Fallback xmlns="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C6D4A04B-A95F-453A-A3F5-4ED311BCB8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7052" y="9639405"/>
                <a:ext cx="8049896" cy="1949252"/>
              </a:xfrm>
              <a:prstGeom prst="rect">
                <a:avLst/>
              </a:prstGeom>
              <a:blipFill>
                <a:blip r:embed="rId123"/>
                <a:stretch>
                  <a:fillRect t="-4688" r="-2120" b="-12812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D3E966D-7A46-4960-9FBF-84FC9547EA3D}"/>
                  </a:ext>
                </a:extLst>
              </p:cNvPr>
              <p:cNvSpPr txBox="1"/>
              <p:nvPr/>
            </p:nvSpPr>
            <p:spPr>
              <a:xfrm>
                <a:off x="6468164" y="12217177"/>
                <a:ext cx="9773060" cy="71814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optimizing gives 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1+</m:t>
                    </m:r>
                    <m:func>
                      <m:funcPr>
                        <m:ctrlP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kumimoji="0" lang="en-US" sz="4000" b="0" i="0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ln</m:t>
                        </m:r>
                      </m:fName>
                      <m:e>
                        <m:r>
                          <a:rPr kumimoji="0" lang="en-US" sz="4000" b="0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2</m:t>
                        </m:r>
                      </m:e>
                    </m:func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+</m:t>
                    </m:r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𝜀</m:t>
                    </m:r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≈1.69</m:t>
                    </m:r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-approx</a:t>
                </a:r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D3E966D-7A46-4960-9FBF-84FC9547EA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8164" y="12217177"/>
                <a:ext cx="9773060" cy="718145"/>
              </a:xfrm>
              <a:prstGeom prst="rect">
                <a:avLst/>
              </a:prstGeom>
              <a:blipFill>
                <a:blip r:embed="rId124"/>
                <a:stretch>
                  <a:fillRect l="-2620" t="-13559" r="-1684" b="-35593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4ED1C829-8ADB-4AB1-B3AB-EC4F39F375C6}"/>
              </a:ext>
            </a:extLst>
          </p:cNvPr>
          <p:cNvSpPr txBox="1"/>
          <p:nvPr/>
        </p:nvSpPr>
        <p:spPr>
          <a:xfrm>
            <a:off x="17921561" y="13180122"/>
            <a:ext cx="6428042" cy="471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[submodular view: Chakrabarti / Srinivas + AG]</a:t>
            </a:r>
          </a:p>
        </p:txBody>
      </p:sp>
    </p:spTree>
    <p:extLst>
      <p:ext uri="{BB962C8B-B14F-4D97-AF65-F5344CB8AC3E}">
        <p14:creationId xmlns:p14="http://schemas.microsoft.com/office/powerpoint/2010/main" val="33702888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78" grpId="0"/>
      <p:bldP spid="19" grpId="0"/>
      <p:bldP spid="83" grpId="0"/>
      <p:bldP spid="84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Relative Greedy for Steiner </a:t>
            </a:r>
            <a:r>
              <a:rPr lang="en-US" dirty="0">
                <a:solidFill>
                  <a:srgbClr val="92D050"/>
                </a:solidFill>
              </a:rPr>
              <a:t>Forest</a:t>
            </a:r>
            <a:endParaRPr dirty="0">
              <a:solidFill>
                <a:srgbClr val="92D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0"/>
                <a:ext cx="20761999" cy="4887561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Need different notion of improvement function</a:t>
                </a: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Need to show that OPT gives us good solution for Improve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(⋅)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	(Spoiler: there does not -- hence need autarkic pairs in Step 3 of algo)</a:t>
                </a: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0"/>
                <a:ext cx="20761999" cy="4887561"/>
              </a:xfrm>
              <a:prstGeom prst="rect">
                <a:avLst/>
              </a:prstGeom>
              <a:blipFill>
                <a:blip r:embed="rId2"/>
                <a:stretch>
                  <a:fillRect l="-1057" t="-22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41059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Algo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4000" dirty="0">
                    <a:solidFill>
                      <a:srgbClr val="FFC000"/>
                    </a:solidFill>
                  </a:rPr>
                  <a:t>-extended </a:t>
                </a:r>
                <a:r>
                  <a:rPr lang="en-US" sz="4000" dirty="0">
                    <a:solidFill>
                      <a:schemeClr val="tx1"/>
                    </a:solidFill>
                  </a:rPr>
                  <a:t>primal dual algorithm on instance (duals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,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:r>
                  <a:rPr lang="en-US" sz="4000" dirty="0">
                    <a:solidFill>
                      <a:srgbClr val="FFFF00"/>
                    </a:solidFill>
                  </a:rPr>
                  <a:t>relative greedy </a:t>
                </a:r>
                <a:r>
                  <a:rPr lang="en-US" sz="4000" dirty="0">
                    <a:solidFill>
                      <a:schemeClr val="tx1"/>
                    </a:solidFill>
                  </a:rPr>
                  <a:t>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improve cost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get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Find </a:t>
                </a:r>
                <a:r>
                  <a:rPr lang="en-US" sz="4000" dirty="0">
                    <a:solidFill>
                      <a:srgbClr val="92D050"/>
                    </a:solidFill>
                  </a:rPr>
                  <a:t>“autarkic” tuples</a:t>
                </a:r>
                <a:r>
                  <a:rPr lang="en-US" sz="4000" dirty="0">
                    <a:solidFill>
                      <a:schemeClr val="tx1"/>
                    </a:solidFill>
                  </a:rPr>
                  <a:t> using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connect directly, run PD again on remainder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. 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Return best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blipFill>
                <a:blip r:embed="rId2"/>
                <a:stretch>
                  <a:fillRect l="-1057" t="-2270" b="-10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AA8A284F-CA27-476E-9F47-F8FAF88A177F}"/>
              </a:ext>
            </a:extLst>
          </p:cNvPr>
          <p:cNvSpPr txBox="1"/>
          <p:nvPr/>
        </p:nvSpPr>
        <p:spPr>
          <a:xfrm>
            <a:off x="19668526" y="5524302"/>
            <a:ext cx="4332917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If </a:t>
            </a:r>
            <a:r>
              <a:rPr kumimoji="0" lang="en-US" sz="3200" b="0" i="0" u="none" strike="noStrike" cap="none" spc="0" normalizeH="0" baseline="0" dirty="0" err="1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alg’s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 comps 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    contain</a:t>
            </a:r>
            <a:r>
              <a:rPr lang="en-US" sz="3200" dirty="0">
                <a:solidFill>
                  <a:srgbClr val="FFFF00"/>
                </a:solidFill>
              </a:rPr>
              <a:t> OPT’s comps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this step helps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50B53133-8BF0-4751-9239-B4CC4E6CE1F8}"/>
              </a:ext>
            </a:extLst>
          </p:cNvPr>
          <p:cNvCxnSpPr/>
          <p:nvPr/>
        </p:nvCxnSpPr>
        <p:spPr>
          <a:xfrm flipH="1">
            <a:off x="16459200" y="6213231"/>
            <a:ext cx="3209326" cy="410307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636B5DEB-2F2B-43E1-9778-9E4DFB727066}"/>
              </a:ext>
            </a:extLst>
          </p:cNvPr>
          <p:cNvSpPr/>
          <p:nvPr/>
        </p:nvSpPr>
        <p:spPr>
          <a:xfrm>
            <a:off x="1594338" y="4419600"/>
            <a:ext cx="17912862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209DC3-C995-4DF7-8D3A-D6311D04B2D7}"/>
              </a:ext>
            </a:extLst>
          </p:cNvPr>
          <p:cNvSpPr/>
          <p:nvPr/>
        </p:nvSpPr>
        <p:spPr>
          <a:xfrm>
            <a:off x="1629508" y="7367095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069A33-24BA-406D-A631-CEDCABDAD67E}"/>
              </a:ext>
            </a:extLst>
          </p:cNvPr>
          <p:cNvSpPr/>
          <p:nvPr/>
        </p:nvSpPr>
        <p:spPr>
          <a:xfrm>
            <a:off x="1430216" y="8883397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3967427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Algo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4000" dirty="0">
                    <a:solidFill>
                      <a:srgbClr val="FFC000"/>
                    </a:solidFill>
                  </a:rPr>
                  <a:t>-extended </a:t>
                </a:r>
                <a:r>
                  <a:rPr lang="en-US" sz="4000" dirty="0">
                    <a:solidFill>
                      <a:schemeClr val="tx1"/>
                    </a:solidFill>
                  </a:rPr>
                  <a:t>primal dual algorithm on instance (duals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,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:r>
                  <a:rPr lang="en-US" sz="4000" dirty="0">
                    <a:solidFill>
                      <a:srgbClr val="FFFF00"/>
                    </a:solidFill>
                  </a:rPr>
                  <a:t>relative greedy </a:t>
                </a:r>
                <a:r>
                  <a:rPr lang="en-US" sz="4000" dirty="0">
                    <a:solidFill>
                      <a:schemeClr val="tx1"/>
                    </a:solidFill>
                  </a:rPr>
                  <a:t>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improve cost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get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Find </a:t>
                </a:r>
                <a:r>
                  <a:rPr lang="en-US" sz="4000" dirty="0">
                    <a:solidFill>
                      <a:srgbClr val="92D050"/>
                    </a:solidFill>
                  </a:rPr>
                  <a:t>“autarkic” tuples</a:t>
                </a:r>
                <a:r>
                  <a:rPr lang="en-US" sz="4000" dirty="0">
                    <a:solidFill>
                      <a:schemeClr val="tx1"/>
                    </a:solidFill>
                  </a:rPr>
                  <a:t> using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connect directly, run PD again on remainder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. 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Return best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blipFill>
                <a:blip r:embed="rId2"/>
                <a:stretch>
                  <a:fillRect l="-1057" t="-2270" b="-10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10E62FCC-4085-4B43-A9BE-1E4A086E9A90}"/>
              </a:ext>
            </a:extLst>
          </p:cNvPr>
          <p:cNvSpPr txBox="1"/>
          <p:nvPr/>
        </p:nvSpPr>
        <p:spPr>
          <a:xfrm>
            <a:off x="19363726" y="2249467"/>
            <a:ext cx="4584588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If </a:t>
            </a:r>
            <a:r>
              <a:rPr kumimoji="0" lang="en-US" sz="3200" b="0" i="0" u="none" strike="noStrike" cap="none" spc="0" normalizeH="0" baseline="0" dirty="0" err="1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alg’s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 comps 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    smaller than </a:t>
            </a:r>
            <a:r>
              <a:rPr lang="en-US" sz="3200" dirty="0">
                <a:solidFill>
                  <a:srgbClr val="FFC000"/>
                </a:solidFill>
              </a:rPr>
              <a:t>OPT’s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3200" dirty="0">
                <a:solidFill>
                  <a:srgbClr val="FFC000"/>
                </a:solidFill>
              </a:rPr>
              <a:t>this shows large “excess”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25A5F27-2E47-4CE9-864D-11102457EC88}"/>
              </a:ext>
            </a:extLst>
          </p:cNvPr>
          <p:cNvCxnSpPr>
            <a:cxnSpLocks/>
          </p:cNvCxnSpPr>
          <p:nvPr/>
        </p:nvCxnSpPr>
        <p:spPr>
          <a:xfrm flipH="1">
            <a:off x="17115692" y="3039427"/>
            <a:ext cx="2447326" cy="1478889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EA62BABB-0877-4C97-94B1-33DAA9ECDE76}"/>
              </a:ext>
            </a:extLst>
          </p:cNvPr>
          <p:cNvSpPr/>
          <p:nvPr/>
        </p:nvSpPr>
        <p:spPr>
          <a:xfrm>
            <a:off x="1992493" y="5905108"/>
            <a:ext cx="17912862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6E5472-E387-428A-891E-B4834CD1BB2D}"/>
              </a:ext>
            </a:extLst>
          </p:cNvPr>
          <p:cNvSpPr/>
          <p:nvPr/>
        </p:nvSpPr>
        <p:spPr>
          <a:xfrm>
            <a:off x="1629508" y="7367095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56FAFB-60A8-4895-A125-F3EE85AB5398}"/>
              </a:ext>
            </a:extLst>
          </p:cNvPr>
          <p:cNvSpPr/>
          <p:nvPr/>
        </p:nvSpPr>
        <p:spPr>
          <a:xfrm>
            <a:off x="1430216" y="8883397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16356876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nim2">
            <a:hlinkClick r:id="" action="ppaction://media"/>
            <a:extLst>
              <a:ext uri="{FF2B5EF4-FFF2-40B4-BE49-F238E27FC236}">
                <a16:creationId xmlns:a16="http://schemas.microsoft.com/office/drawing/2014/main" id="{6D8437DC-62B9-40EF-A3E2-5C824FF214D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0224" t="10950" r="1148" b="11645"/>
          <a:stretch/>
        </p:blipFill>
        <p:spPr>
          <a:xfrm>
            <a:off x="2409092" y="33547"/>
            <a:ext cx="19565816" cy="1367073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9DC2DC-AD1D-411A-9EF2-360267DAEB8B}"/>
              </a:ext>
            </a:extLst>
          </p:cNvPr>
          <p:cNvSpPr txBox="1"/>
          <p:nvPr/>
        </p:nvSpPr>
        <p:spPr>
          <a:xfrm>
            <a:off x="2778370" y="353095"/>
            <a:ext cx="10140597" cy="8412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800" b="1" dirty="0">
                <a:solidFill>
                  <a:schemeClr val="bg1"/>
                </a:solidFill>
              </a:rPr>
              <a:t>Agrawal Klein Ravi 91 moat-growing</a:t>
            </a:r>
          </a:p>
        </p:txBody>
      </p:sp>
    </p:spTree>
    <p:extLst>
      <p:ext uri="{BB962C8B-B14F-4D97-AF65-F5344CB8AC3E}">
        <p14:creationId xmlns:p14="http://schemas.microsoft.com/office/powerpoint/2010/main" val="21906727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im2">
            <a:hlinkClick r:id="" action="ppaction://media"/>
            <a:extLst>
              <a:ext uri="{FF2B5EF4-FFF2-40B4-BE49-F238E27FC236}">
                <a16:creationId xmlns:a16="http://schemas.microsoft.com/office/drawing/2014/main" id="{024CF3BD-E49D-49F1-B2B9-4ADB7504705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12416" b="9230"/>
          <a:stretch/>
        </p:blipFill>
        <p:spPr>
          <a:xfrm>
            <a:off x="1251270" y="0"/>
            <a:ext cx="21881459" cy="13716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9DC2DC-AD1D-411A-9EF2-360267DAEB8B}"/>
              </a:ext>
            </a:extLst>
          </p:cNvPr>
          <p:cNvSpPr txBox="1"/>
          <p:nvPr/>
        </p:nvSpPr>
        <p:spPr>
          <a:xfrm>
            <a:off x="2778370" y="353095"/>
            <a:ext cx="10140597" cy="8412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800" b="1" dirty="0">
                <a:solidFill>
                  <a:schemeClr val="bg1"/>
                </a:solidFill>
              </a:rPr>
              <a:t>Agrawal Klein Ravi 91 moat-growing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63269AC-53DF-4534-801D-F80969486A9A}"/>
                  </a:ext>
                </a:extLst>
              </p:cNvPr>
              <p:cNvSpPr txBox="1"/>
              <p:nvPr/>
            </p:nvSpPr>
            <p:spPr>
              <a:xfrm>
                <a:off x="12508525" y="12655019"/>
                <a:ext cx="10456984" cy="70788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wrap="square">
                <a:spAutoFit/>
              </a:bodyPr>
              <a:lstStyle/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4000" b="1" i="0" u="none" strike="noStrike" cap="none" spc="0" normalizeH="0" baseline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FillTx/>
                    <a:sym typeface="Lato Regular"/>
                  </a:rPr>
                  <a:t>Fact: 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FillTx/>
                    <a:sym typeface="Lato Regular"/>
                  </a:rPr>
                  <a:t>can compute forest</a:t>
                </a:r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FillTx/>
                    <a:sym typeface="Lato Regular"/>
                  </a:rPr>
                  <a:t> 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FillTx/>
                    <a:sym typeface="Lato Regular"/>
                  </a:rPr>
                  <a:t>with cost 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≤2 </m:t>
                    </m:r>
                    <m:r>
                      <a:rPr kumimoji="0" lang="en-US" sz="4000" b="0" i="1" u="none" strike="noStrike" cap="none" spc="0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𝐷𝑢𝑎𝑙</m:t>
                    </m:r>
                  </m:oMath>
                </a14:m>
                <a:endParaRPr kumimoji="0" lang="en-US" sz="4000" b="0" i="0" u="none" strike="noStrike" cap="none" spc="0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uFillTx/>
                  <a:sym typeface="Lato Regular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63269AC-53DF-4534-801D-F80969486A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08525" y="12655019"/>
                <a:ext cx="10456984" cy="707886"/>
              </a:xfrm>
              <a:prstGeom prst="rect">
                <a:avLst/>
              </a:prstGeom>
              <a:blipFill>
                <a:blip r:embed="rId5"/>
                <a:stretch>
                  <a:fillRect l="-2099" t="-15517" b="-36207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91107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2" name="Set Cover"/>
              <p:cNvSpPr txBox="1">
                <a:spLocks noGrp="1"/>
              </p:cNvSpPr>
              <p:nvPr>
                <p:ph type="title"/>
              </p:nvPr>
            </p:nvSpPr>
            <p:spPr>
              <a:prstGeom prst="rect">
                <a:avLst/>
              </a:prstGeom>
            </p:spPr>
            <p:txBody>
              <a:bodyPr/>
              <a:lstStyle/>
              <a:p>
                <a:r>
                  <a:rPr lang="en-US" dirty="0"/>
                  <a:t>Step 1: </a:t>
                </a:r>
                <a14:m>
                  <m:oMath xmlns:m="http://schemas.openxmlformats.org/officeDocument/2006/math">
                    <m:r>
                      <a:rPr lang="en-US" sz="8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dirty="0"/>
                  <a:t>-extended PD</a:t>
                </a:r>
                <a:endParaRPr dirty="0"/>
              </a:p>
            </p:txBody>
          </p:sp>
        </mc:Choice>
        <mc:Fallback xmlns="">
          <p:sp>
            <p:nvSpPr>
              <p:cNvPr id="192" name="Set Cover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prstGeom prst="rect">
                <a:avLst/>
              </a:prstGeom>
              <a:blipFill>
                <a:blip r:embed="rId2"/>
                <a:stretch>
                  <a:fillRect l="-2719" t="-37288" b="-203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0"/>
                <a:ext cx="20761999" cy="4887561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Moat is </a:t>
                </a:r>
                <a:r>
                  <a:rPr lang="en-US" sz="4000" dirty="0">
                    <a:solidFill>
                      <a:srgbClr val="FFFF00"/>
                    </a:solidFill>
                  </a:rPr>
                  <a:t>demand-active </a:t>
                </a:r>
                <a:r>
                  <a:rPr lang="en-US" sz="4000" dirty="0">
                    <a:solidFill>
                      <a:schemeClr val="tx1"/>
                    </a:solidFill>
                  </a:rPr>
                  <a:t>if contains some terminal but not its mate</a:t>
                </a: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When moat </a:t>
                </a:r>
                <a:r>
                  <a:rPr lang="en-US" sz="4000" dirty="0">
                    <a:solidFill>
                      <a:srgbClr val="FFFF00"/>
                    </a:solidFill>
                  </a:rPr>
                  <a:t>demand-active</a:t>
                </a:r>
                <a:r>
                  <a:rPr lang="en-US" sz="4000" dirty="0">
                    <a:solidFill>
                      <a:schemeClr val="tx1"/>
                    </a:solidFill>
                  </a:rPr>
                  <a:t>: grow moat at rate 1, increase its budget at rate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When moat </a:t>
                </a:r>
                <a:r>
                  <a:rPr lang="en-US" sz="4000" dirty="0">
                    <a:solidFill>
                      <a:srgbClr val="FFC000"/>
                    </a:solidFill>
                  </a:rPr>
                  <a:t>not demand-active</a:t>
                </a:r>
                <a:r>
                  <a:rPr lang="en-US" sz="4000" dirty="0">
                    <a:solidFill>
                      <a:schemeClr val="tx1"/>
                    </a:solidFill>
                  </a:rPr>
                  <a:t>, but has non-zero budget</a:t>
                </a: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	grow moat and reduce budget (both at rate 1)</a:t>
                </a: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0"/>
                <a:ext cx="20761999" cy="4887561"/>
              </a:xfrm>
              <a:prstGeom prst="rect">
                <a:avLst/>
              </a:prstGeom>
              <a:blipFill>
                <a:blip r:embed="rId3"/>
                <a:stretch>
                  <a:fillRect l="-1057" t="-22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06820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9DC2DC-AD1D-411A-9EF2-360267DAEB8B}"/>
              </a:ext>
            </a:extLst>
          </p:cNvPr>
          <p:cNvSpPr txBox="1"/>
          <p:nvPr/>
        </p:nvSpPr>
        <p:spPr>
          <a:xfrm>
            <a:off x="2778370" y="353095"/>
            <a:ext cx="6734216" cy="8412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800" b="1" dirty="0">
                <a:solidFill>
                  <a:schemeClr val="bg1"/>
                </a:solidFill>
              </a:rPr>
              <a:t>Extended moat-growing</a:t>
            </a:r>
          </a:p>
        </p:txBody>
      </p:sp>
      <p:pic>
        <p:nvPicPr>
          <p:cNvPr id="3" name="anim_ext">
            <a:hlinkClick r:id="" action="ppaction://media"/>
            <a:extLst>
              <a:ext uri="{FF2B5EF4-FFF2-40B4-BE49-F238E27FC236}">
                <a16:creationId xmlns:a16="http://schemas.microsoft.com/office/drawing/2014/main" id="{287410CA-11EE-4EC6-A352-ED704DCC7F2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61" t="11351" r="79" b="10252"/>
          <a:stretch/>
        </p:blipFill>
        <p:spPr>
          <a:xfrm>
            <a:off x="1283677" y="0"/>
            <a:ext cx="21816646" cy="1371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E7FF36B-81B2-4DD7-8909-C7E946454EA7}"/>
              </a:ext>
            </a:extLst>
          </p:cNvPr>
          <p:cNvSpPr txBox="1"/>
          <p:nvPr/>
        </p:nvSpPr>
        <p:spPr>
          <a:xfrm>
            <a:off x="19472029" y="11891509"/>
            <a:ext cx="2494273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72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sym typeface="Lato Regular"/>
              </a:rPr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2036221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err="1"/>
              <a:t>sps</a:t>
            </a:r>
            <a:r>
              <a:rPr lang="en-US" dirty="0"/>
              <a:t> OPT connects more stuff than us</a:t>
            </a:r>
            <a:endParaRPr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BFF979-9B8B-4F6D-87CB-9B13CA275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1047" y="3142236"/>
            <a:ext cx="5874366" cy="52030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48B63A8-3BE6-42BC-9E0A-0FB0BE727549}"/>
              </a:ext>
            </a:extLst>
          </p:cNvPr>
          <p:cNvSpPr txBox="1"/>
          <p:nvPr/>
        </p:nvSpPr>
        <p:spPr>
          <a:xfrm>
            <a:off x="1570892" y="3784341"/>
            <a:ext cx="9048952" cy="13336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Suppose ALG stops here, </a:t>
            </a:r>
            <a:b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</a:b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      but this is part of bigger OPT cluster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F785E3E-7CD4-46F5-8035-32131EEB7165}"/>
                  </a:ext>
                </a:extLst>
              </p:cNvPr>
              <p:cNvSpPr txBox="1"/>
              <p:nvPr/>
            </p:nvSpPr>
            <p:spPr>
              <a:xfrm>
                <a:off x="1570892" y="6332211"/>
                <a:ext cx="9534918" cy="133369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50800" tIns="50800" rIns="50800" bIns="50800" numCol="1" spcCol="38100" rtlCol="0" anchor="ctr">
                <a:spAutoFit/>
              </a:bodyPr>
              <a:lstStyle/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4000" dirty="0"/>
                  <a:t>if other clusters in OPT close </a:t>
                </a:r>
              </a:p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4000" dirty="0"/>
                  <a:t>       then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-extension connects in</a:t>
                </a:r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ALG too</a:t>
                </a:r>
                <a:endParaRPr kumimoji="0" lang="en-US" sz="40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sym typeface="Lato Regular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F785E3E-7CD4-46F5-8035-32131EEB71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0892" y="6332211"/>
                <a:ext cx="9534918" cy="1333698"/>
              </a:xfrm>
              <a:prstGeom prst="rect">
                <a:avLst/>
              </a:prstGeom>
              <a:blipFill>
                <a:blip r:embed="rId3"/>
                <a:stretch>
                  <a:fillRect l="-2685" t="-7306" r="-1726" b="-18721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D4E91EA2-D019-4317-8E80-B0A52BB66FFE}"/>
              </a:ext>
            </a:extLst>
          </p:cNvPr>
          <p:cNvSpPr txBox="1"/>
          <p:nvPr/>
        </p:nvSpPr>
        <p:spPr>
          <a:xfrm>
            <a:off x="1570892" y="8192447"/>
            <a:ext cx="6070573" cy="13336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dirty="0"/>
              <a:t>if other clusters in OPT far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dirty="0"/>
              <a:t>       then large “excess” </a:t>
            </a:r>
            <a:endParaRPr kumimoji="0" lang="en-US" sz="40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sym typeface="Lato Regular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C371EF1-74D6-42AF-B727-7BBEB1082C96}"/>
                  </a:ext>
                </a:extLst>
              </p:cNvPr>
              <p:cNvSpPr txBox="1"/>
              <p:nvPr/>
            </p:nvSpPr>
            <p:spPr>
              <a:xfrm>
                <a:off x="1570892" y="10396499"/>
                <a:ext cx="12192000" cy="198656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wrap="square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r>
                      <a:rPr lang="en-US" sz="400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𝐸𝑥𝑐𝑒𝑠𝑠</m:t>
                    </m:r>
                    <m:r>
                      <a:rPr lang="en-US" sz="4000" b="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 ≔ </m:t>
                    </m:r>
                    <m:r>
                      <a:rPr lang="en-US" sz="40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𝑂𝑃𝑇</m:t>
                    </m:r>
                    <m:r>
                      <a:rPr lang="en-US" sz="4000" b="0" i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 − </m:t>
                    </m:r>
                    <m:r>
                      <a:rPr lang="en-US" sz="40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𝐷𝑢𝑎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𝑠𝑒𝑝</m:t>
                        </m:r>
                      </m:sub>
                    </m:sSub>
                  </m:oMath>
                </a14:m>
                <a:r>
                  <a:rPr kumimoji="0" lang="en-US" sz="4000" b="0" i="1" u="none" strike="noStrike" cap="none" spc="0" normalizeH="0" baseline="0" dirty="0">
                    <a:ln>
                      <a:noFill/>
                    </a:ln>
                    <a:solidFill>
                      <a:srgbClr val="FFFF00"/>
                    </a:solidFill>
                    <a:effectLst/>
                    <a:uFillTx/>
                    <a:sym typeface="Lato Regular"/>
                  </a:rPr>
                  <a:t> </a:t>
                </a:r>
              </a:p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lang="en-US" sz="4000" dirty="0"/>
              </a:p>
              <a:p>
                <a:pPr marL="0" marR="0" indent="0" algn="l" defTabSz="2438338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4000" dirty="0"/>
                  <a:t>Idea: If </a:t>
                </a:r>
                <a14:m>
                  <m:oMath xmlns:m="http://schemas.openxmlformats.org/officeDocument/2006/math">
                    <m:r>
                      <a:rPr lang="en-US" sz="4000" b="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𝐸𝑥𝑐𝑒𝑠𝑠</m:t>
                    </m:r>
                    <m:r>
                      <a:rPr lang="en-US" sz="4000" b="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sz="4000" b="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𝜀</m:t>
                    </m:r>
                    <m:r>
                      <a:rPr lang="en-US" sz="4000" b="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4000" b="0" i="1" dirty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𝑂𝑃𝑇</m:t>
                    </m:r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00"/>
                    </a:solidFill>
                    <a:effectLst/>
                    <a:uFillTx/>
                    <a:sym typeface="Lato Regular"/>
                  </a:rPr>
                  <a:t>  </a:t>
                </a:r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have</a:t>
                </a:r>
                <a:r>
                  <a:rPr kumimoji="0" lang="en-US" sz="4000" b="0" i="0" u="none" strike="noStrike" cap="none" spc="0" normalizeH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4000" b="0" i="1" u="none" strike="noStrike" cap="none" spc="0" normalizeH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Lato Regular"/>
                      </a:rPr>
                      <m:t>2</m:t>
                    </m:r>
                    <m:d>
                      <m:dPr>
                        <m:ctrlPr>
                          <a:rPr kumimoji="0" lang="en-US" sz="4000" b="0" i="1" u="none" strike="noStrike" cap="none" spc="0" normalizeH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</m:ctrlPr>
                      </m:dPr>
                      <m:e>
                        <m:r>
                          <a:rPr kumimoji="0" lang="en-US" sz="4000" b="0" i="1" u="none" strike="noStrike" cap="none" spc="0" normalizeH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1−</m:t>
                        </m:r>
                        <m:r>
                          <a:rPr kumimoji="0" lang="en-US" sz="4000" b="0" i="1" u="none" strike="noStrike" cap="none" spc="0" normalizeH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Lato Regular"/>
                          </a:rPr>
                          <m:t>𝜀</m:t>
                        </m:r>
                      </m:e>
                    </m:d>
                  </m:oMath>
                </a14:m>
                <a:r>
                  <a:rPr kumimoji="0" lang="en-US" sz="4000" b="0" i="0" u="none" strike="noStrike" cap="none" spc="0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sym typeface="Lato Regular"/>
                  </a:rPr>
                  <a:t> approx.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C371EF1-74D6-42AF-B727-7BBEB1082C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0892" y="10396499"/>
                <a:ext cx="12192000" cy="1986569"/>
              </a:xfrm>
              <a:prstGeom prst="rect">
                <a:avLst/>
              </a:prstGeom>
              <a:blipFill>
                <a:blip r:embed="rId4"/>
                <a:stretch>
                  <a:fillRect l="-1800" b="-11963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641F8E8-A3E8-45EE-9BA5-CBE939BBFF1A}"/>
              </a:ext>
            </a:extLst>
          </p:cNvPr>
          <p:cNvCxnSpPr/>
          <p:nvPr/>
        </p:nvCxnSpPr>
        <p:spPr>
          <a:xfrm flipV="1">
            <a:off x="18792093" y="3784341"/>
            <a:ext cx="2203938" cy="855785"/>
          </a:xfrm>
          <a:prstGeom prst="line">
            <a:avLst/>
          </a:prstGeom>
          <a:noFill/>
          <a:ln w="127000" cap="flat">
            <a:solidFill>
              <a:schemeClr val="accent1">
                <a:lumMod val="60000"/>
                <a:lumOff val="40000"/>
              </a:schemeClr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D0C2647-9271-4EF3-8F81-DA21A380AD17}"/>
              </a:ext>
            </a:extLst>
          </p:cNvPr>
          <p:cNvCxnSpPr/>
          <p:nvPr/>
        </p:nvCxnSpPr>
        <p:spPr>
          <a:xfrm flipV="1">
            <a:off x="15111047" y="6820618"/>
            <a:ext cx="2203938" cy="855785"/>
          </a:xfrm>
          <a:prstGeom prst="line">
            <a:avLst/>
          </a:prstGeom>
          <a:noFill/>
          <a:ln w="127000" cap="flat">
            <a:solidFill>
              <a:schemeClr val="accent1">
                <a:lumMod val="60000"/>
                <a:lumOff val="40000"/>
              </a:schemeClr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40272241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Algo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4000" dirty="0">
                    <a:solidFill>
                      <a:srgbClr val="FFC000"/>
                    </a:solidFill>
                  </a:rPr>
                  <a:t>-extended </a:t>
                </a:r>
                <a:r>
                  <a:rPr lang="en-US" sz="4000" dirty="0">
                    <a:solidFill>
                      <a:schemeClr val="tx1"/>
                    </a:solidFill>
                  </a:rPr>
                  <a:t>primal dual algorithm on instance (duals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,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:r>
                  <a:rPr lang="en-US" sz="4000" dirty="0">
                    <a:solidFill>
                      <a:srgbClr val="FFFF00"/>
                    </a:solidFill>
                  </a:rPr>
                  <a:t>relative greedy </a:t>
                </a:r>
                <a:r>
                  <a:rPr lang="en-US" sz="4000" dirty="0">
                    <a:solidFill>
                      <a:schemeClr val="tx1"/>
                    </a:solidFill>
                  </a:rPr>
                  <a:t>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improve cost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get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Find </a:t>
                </a:r>
                <a:r>
                  <a:rPr lang="en-US" sz="4000" dirty="0">
                    <a:solidFill>
                      <a:srgbClr val="92D050"/>
                    </a:solidFill>
                  </a:rPr>
                  <a:t>“autarkic” tuples</a:t>
                </a:r>
                <a:r>
                  <a:rPr lang="en-US" sz="4000" dirty="0">
                    <a:solidFill>
                      <a:schemeClr val="tx1"/>
                    </a:solidFill>
                  </a:rPr>
                  <a:t> using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connect directly, run PD again on remainder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. 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Return best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blipFill>
                <a:blip r:embed="rId2"/>
                <a:stretch>
                  <a:fillRect l="-1057" t="-2270" b="-10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10E62FCC-4085-4B43-A9BE-1E4A086E9A90}"/>
              </a:ext>
            </a:extLst>
          </p:cNvPr>
          <p:cNvSpPr txBox="1"/>
          <p:nvPr/>
        </p:nvSpPr>
        <p:spPr>
          <a:xfrm>
            <a:off x="19363726" y="2249467"/>
            <a:ext cx="4584588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If </a:t>
            </a:r>
            <a:r>
              <a:rPr kumimoji="0" lang="en-US" sz="3200" b="0" i="0" u="none" strike="noStrike" cap="none" spc="0" normalizeH="0" baseline="0" dirty="0" err="1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alg’s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 comps 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    smaller than </a:t>
            </a:r>
            <a:r>
              <a:rPr lang="en-US" sz="3200" dirty="0">
                <a:solidFill>
                  <a:srgbClr val="FFC000"/>
                </a:solidFill>
              </a:rPr>
              <a:t>OPT’s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3200" dirty="0">
                <a:solidFill>
                  <a:srgbClr val="FFC000"/>
                </a:solidFill>
              </a:rPr>
              <a:t>this shows large “excess”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25A5F27-2E47-4CE9-864D-11102457EC88}"/>
              </a:ext>
            </a:extLst>
          </p:cNvPr>
          <p:cNvCxnSpPr>
            <a:cxnSpLocks/>
          </p:cNvCxnSpPr>
          <p:nvPr/>
        </p:nvCxnSpPr>
        <p:spPr>
          <a:xfrm flipH="1">
            <a:off x="17115692" y="3039427"/>
            <a:ext cx="2447326" cy="1478889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EA62BABB-0877-4C97-94B1-33DAA9ECDE76}"/>
              </a:ext>
            </a:extLst>
          </p:cNvPr>
          <p:cNvSpPr/>
          <p:nvPr/>
        </p:nvSpPr>
        <p:spPr>
          <a:xfrm>
            <a:off x="1992493" y="5905108"/>
            <a:ext cx="17912862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6E5472-E387-428A-891E-B4834CD1BB2D}"/>
              </a:ext>
            </a:extLst>
          </p:cNvPr>
          <p:cNvSpPr/>
          <p:nvPr/>
        </p:nvSpPr>
        <p:spPr>
          <a:xfrm>
            <a:off x="1629508" y="7367095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56FAFB-60A8-4895-A125-F3EE85AB5398}"/>
              </a:ext>
            </a:extLst>
          </p:cNvPr>
          <p:cNvSpPr/>
          <p:nvPr/>
        </p:nvSpPr>
        <p:spPr>
          <a:xfrm>
            <a:off x="1430216" y="8883397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7562078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Algo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4000" dirty="0">
                    <a:solidFill>
                      <a:srgbClr val="FFC000"/>
                    </a:solidFill>
                  </a:rPr>
                  <a:t>-extended </a:t>
                </a:r>
                <a:r>
                  <a:rPr lang="en-US" sz="4000" dirty="0">
                    <a:solidFill>
                      <a:schemeClr val="tx1"/>
                    </a:solidFill>
                  </a:rPr>
                  <a:t>primal dual algorithm on instance (duals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,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:r>
                  <a:rPr lang="en-US" sz="4000" dirty="0">
                    <a:solidFill>
                      <a:srgbClr val="FFFF00"/>
                    </a:solidFill>
                  </a:rPr>
                  <a:t>relative greedy </a:t>
                </a:r>
                <a:r>
                  <a:rPr lang="en-US" sz="4000" dirty="0">
                    <a:solidFill>
                      <a:schemeClr val="tx1"/>
                    </a:solidFill>
                  </a:rPr>
                  <a:t>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improve cost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get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Find </a:t>
                </a:r>
                <a:r>
                  <a:rPr lang="en-US" sz="4000" dirty="0">
                    <a:solidFill>
                      <a:srgbClr val="92D050"/>
                    </a:solidFill>
                  </a:rPr>
                  <a:t>“autarkic” tuples</a:t>
                </a:r>
                <a:r>
                  <a:rPr lang="en-US" sz="4000" dirty="0">
                    <a:solidFill>
                      <a:schemeClr val="tx1"/>
                    </a:solidFill>
                  </a:rPr>
                  <a:t> using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connect directly, run PD again on remainder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. 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Return best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blipFill>
                <a:blip r:embed="rId2"/>
                <a:stretch>
                  <a:fillRect l="-1057" t="-2270" b="-10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>
            <a:extLst>
              <a:ext uri="{FF2B5EF4-FFF2-40B4-BE49-F238E27FC236}">
                <a16:creationId xmlns:a16="http://schemas.microsoft.com/office/drawing/2014/main" id="{A54B295E-2F55-4E2D-AD5E-324E8A04155C}"/>
              </a:ext>
            </a:extLst>
          </p:cNvPr>
          <p:cNvSpPr txBox="1"/>
          <p:nvPr/>
        </p:nvSpPr>
        <p:spPr>
          <a:xfrm>
            <a:off x="19082372" y="9989793"/>
            <a:ext cx="4611840" cy="10874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  <a:t>Catches degenerate case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  <a:t>    not captured by step 2</a:t>
            </a: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6D3C62CF-46CD-4CF6-99F5-EC5BBB531448}"/>
              </a:ext>
            </a:extLst>
          </p:cNvPr>
          <p:cNvCxnSpPr>
            <a:cxnSpLocks/>
          </p:cNvCxnSpPr>
          <p:nvPr/>
        </p:nvCxnSpPr>
        <p:spPr>
          <a:xfrm flipH="1" flipV="1">
            <a:off x="16623324" y="8452339"/>
            <a:ext cx="2285999" cy="1904160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67631152-5465-47F8-BE4B-0FD061F793F2}"/>
              </a:ext>
            </a:extLst>
          </p:cNvPr>
          <p:cNvSpPr/>
          <p:nvPr/>
        </p:nvSpPr>
        <p:spPr>
          <a:xfrm>
            <a:off x="1992493" y="5905108"/>
            <a:ext cx="17912862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8D136B-CFC6-4A4E-80FC-1D1332F329AF}"/>
              </a:ext>
            </a:extLst>
          </p:cNvPr>
          <p:cNvSpPr/>
          <p:nvPr/>
        </p:nvSpPr>
        <p:spPr>
          <a:xfrm>
            <a:off x="1629508" y="4430755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7DE325-5CA3-424B-92D8-1E99F1FE0580}"/>
              </a:ext>
            </a:extLst>
          </p:cNvPr>
          <p:cNvSpPr/>
          <p:nvPr/>
        </p:nvSpPr>
        <p:spPr>
          <a:xfrm>
            <a:off x="1430216" y="8883397"/>
            <a:ext cx="10761784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9302289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autarkic tuples</a:t>
            </a:r>
            <a:endParaRPr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1A0D5511-6FF0-4010-B898-469EB8F127F5}"/>
                  </a:ext>
                </a:extLst>
              </p14:cNvPr>
              <p14:cNvContentPartPr/>
              <p14:nvPr/>
            </p14:nvContentPartPr>
            <p14:xfrm>
              <a:off x="10875766" y="4378135"/>
              <a:ext cx="823320" cy="87732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1A0D5511-6FF0-4010-B898-469EB8F127F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858126" y="4360495"/>
                <a:ext cx="858960" cy="912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93" name="Ink 192">
                <a:extLst>
                  <a:ext uri="{FF2B5EF4-FFF2-40B4-BE49-F238E27FC236}">
                    <a16:creationId xmlns:a16="http://schemas.microsoft.com/office/drawing/2014/main" id="{3EE537F0-1C26-46A9-8003-210C319F37A1}"/>
                  </a:ext>
                </a:extLst>
              </p14:cNvPr>
              <p14:cNvContentPartPr/>
              <p14:nvPr/>
            </p14:nvContentPartPr>
            <p14:xfrm>
              <a:off x="9161446" y="6174175"/>
              <a:ext cx="768960" cy="952560"/>
            </p14:xfrm>
          </p:contentPart>
        </mc:Choice>
        <mc:Fallback xmlns="">
          <p:pic>
            <p:nvPicPr>
              <p:cNvPr id="193" name="Ink 192">
                <a:extLst>
                  <a:ext uri="{FF2B5EF4-FFF2-40B4-BE49-F238E27FC236}">
                    <a16:creationId xmlns:a16="http://schemas.microsoft.com/office/drawing/2014/main" id="{3EE537F0-1C26-46A9-8003-210C319F37A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143446" y="6156175"/>
                <a:ext cx="804600" cy="98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94" name="Ink 193">
                <a:extLst>
                  <a:ext uri="{FF2B5EF4-FFF2-40B4-BE49-F238E27FC236}">
                    <a16:creationId xmlns:a16="http://schemas.microsoft.com/office/drawing/2014/main" id="{D84932A4-C02E-4A88-B915-C0A32610A07A}"/>
                  </a:ext>
                </a:extLst>
              </p14:cNvPr>
              <p14:cNvContentPartPr/>
              <p14:nvPr/>
            </p14:nvContentPartPr>
            <p14:xfrm>
              <a:off x="9967486" y="8614255"/>
              <a:ext cx="735480" cy="861480"/>
            </p14:xfrm>
          </p:contentPart>
        </mc:Choice>
        <mc:Fallback xmlns="">
          <p:pic>
            <p:nvPicPr>
              <p:cNvPr id="194" name="Ink 193">
                <a:extLst>
                  <a:ext uri="{FF2B5EF4-FFF2-40B4-BE49-F238E27FC236}">
                    <a16:creationId xmlns:a16="http://schemas.microsoft.com/office/drawing/2014/main" id="{D84932A4-C02E-4A88-B915-C0A32610A07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949486" y="8596255"/>
                <a:ext cx="771120" cy="89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07" name="Ink 206">
                <a:extLst>
                  <a:ext uri="{FF2B5EF4-FFF2-40B4-BE49-F238E27FC236}">
                    <a16:creationId xmlns:a16="http://schemas.microsoft.com/office/drawing/2014/main" id="{3FBECF04-A8B3-4661-B5D8-7E4469F61738}"/>
                  </a:ext>
                </a:extLst>
              </p14:cNvPr>
              <p14:cNvContentPartPr/>
              <p14:nvPr/>
            </p14:nvContentPartPr>
            <p14:xfrm>
              <a:off x="10857406" y="9261535"/>
              <a:ext cx="85320" cy="49680"/>
            </p14:xfrm>
          </p:contentPart>
        </mc:Choice>
        <mc:Fallback xmlns="">
          <p:pic>
            <p:nvPicPr>
              <p:cNvPr id="207" name="Ink 206">
                <a:extLst>
                  <a:ext uri="{FF2B5EF4-FFF2-40B4-BE49-F238E27FC236}">
                    <a16:creationId xmlns:a16="http://schemas.microsoft.com/office/drawing/2014/main" id="{3FBECF04-A8B3-4661-B5D8-7E4469F6173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0839406" y="9243535"/>
                <a:ext cx="120960" cy="85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12" name="Ink 211">
                <a:extLst>
                  <a:ext uri="{FF2B5EF4-FFF2-40B4-BE49-F238E27FC236}">
                    <a16:creationId xmlns:a16="http://schemas.microsoft.com/office/drawing/2014/main" id="{C56B70C3-24BE-4807-870F-D8CDE321AF01}"/>
                  </a:ext>
                </a:extLst>
              </p14:cNvPr>
              <p14:cNvContentPartPr/>
              <p14:nvPr/>
            </p14:nvContentPartPr>
            <p14:xfrm>
              <a:off x="9741766" y="7268215"/>
              <a:ext cx="29880" cy="107640"/>
            </p14:xfrm>
          </p:contentPart>
        </mc:Choice>
        <mc:Fallback xmlns="">
          <p:pic>
            <p:nvPicPr>
              <p:cNvPr id="212" name="Ink 211">
                <a:extLst>
                  <a:ext uri="{FF2B5EF4-FFF2-40B4-BE49-F238E27FC236}">
                    <a16:creationId xmlns:a16="http://schemas.microsoft.com/office/drawing/2014/main" id="{C56B70C3-24BE-4807-870F-D8CDE321AF01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724126" y="7250215"/>
                <a:ext cx="65520" cy="14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13" name="Ink 212">
                <a:extLst>
                  <a:ext uri="{FF2B5EF4-FFF2-40B4-BE49-F238E27FC236}">
                    <a16:creationId xmlns:a16="http://schemas.microsoft.com/office/drawing/2014/main" id="{A2DA0452-892E-4B59-BE1F-EA2FAF30F6E6}"/>
                  </a:ext>
                </a:extLst>
              </p14:cNvPr>
              <p14:cNvContentPartPr/>
              <p14:nvPr/>
            </p14:nvContentPartPr>
            <p14:xfrm>
              <a:off x="9949486" y="7640455"/>
              <a:ext cx="63720" cy="142200"/>
            </p14:xfrm>
          </p:contentPart>
        </mc:Choice>
        <mc:Fallback xmlns="">
          <p:pic>
            <p:nvPicPr>
              <p:cNvPr id="213" name="Ink 212">
                <a:extLst>
                  <a:ext uri="{FF2B5EF4-FFF2-40B4-BE49-F238E27FC236}">
                    <a16:creationId xmlns:a16="http://schemas.microsoft.com/office/drawing/2014/main" id="{A2DA0452-892E-4B59-BE1F-EA2FAF30F6E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931846" y="7622455"/>
                <a:ext cx="99360" cy="177840"/>
              </a:xfrm>
              <a:prstGeom prst="rect">
                <a:avLst/>
              </a:prstGeom>
            </p:spPr>
          </p:pic>
        </mc:Fallback>
      </mc:AlternateContent>
      <p:grpSp>
        <p:nvGrpSpPr>
          <p:cNvPr id="224" name="Group 223">
            <a:extLst>
              <a:ext uri="{FF2B5EF4-FFF2-40B4-BE49-F238E27FC236}">
                <a16:creationId xmlns:a16="http://schemas.microsoft.com/office/drawing/2014/main" id="{6F2BED74-5C2B-47BF-863C-C8345315872F}"/>
              </a:ext>
            </a:extLst>
          </p:cNvPr>
          <p:cNvGrpSpPr/>
          <p:nvPr/>
        </p:nvGrpSpPr>
        <p:grpSpPr>
          <a:xfrm>
            <a:off x="10126246" y="8009095"/>
            <a:ext cx="182880" cy="574560"/>
            <a:chOff x="10126246" y="8009095"/>
            <a:chExt cx="182880" cy="574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14" name="Ink 213">
                  <a:extLst>
                    <a:ext uri="{FF2B5EF4-FFF2-40B4-BE49-F238E27FC236}">
                      <a16:creationId xmlns:a16="http://schemas.microsoft.com/office/drawing/2014/main" id="{9B6C6C5F-B847-4465-AFDE-6D0909AA2912}"/>
                    </a:ext>
                  </a:extLst>
                </p14:cNvPr>
                <p14:cNvContentPartPr/>
                <p14:nvPr/>
              </p14:nvContentPartPr>
              <p14:xfrm>
                <a:off x="10126246" y="8009095"/>
                <a:ext cx="117360" cy="516240"/>
              </p14:xfrm>
            </p:contentPart>
          </mc:Choice>
          <mc:Fallback xmlns="">
            <p:pic>
              <p:nvPicPr>
                <p:cNvPr id="214" name="Ink 213">
                  <a:extLst>
                    <a:ext uri="{FF2B5EF4-FFF2-40B4-BE49-F238E27FC236}">
                      <a16:creationId xmlns:a16="http://schemas.microsoft.com/office/drawing/2014/main" id="{9B6C6C5F-B847-4465-AFDE-6D0909AA2912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108606" y="7991095"/>
                  <a:ext cx="153000" cy="55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15" name="Ink 214">
                  <a:extLst>
                    <a:ext uri="{FF2B5EF4-FFF2-40B4-BE49-F238E27FC236}">
                      <a16:creationId xmlns:a16="http://schemas.microsoft.com/office/drawing/2014/main" id="{F989EC5E-A8FC-4895-848F-8A3633D35C0C}"/>
                    </a:ext>
                  </a:extLst>
                </p14:cNvPr>
                <p14:cNvContentPartPr/>
                <p14:nvPr/>
              </p14:nvContentPartPr>
              <p14:xfrm>
                <a:off x="10284286" y="8541535"/>
                <a:ext cx="24840" cy="42120"/>
              </p14:xfrm>
            </p:contentPart>
          </mc:Choice>
          <mc:Fallback xmlns="">
            <p:pic>
              <p:nvPicPr>
                <p:cNvPr id="215" name="Ink 214">
                  <a:extLst>
                    <a:ext uri="{FF2B5EF4-FFF2-40B4-BE49-F238E27FC236}">
                      <a16:creationId xmlns:a16="http://schemas.microsoft.com/office/drawing/2014/main" id="{F989EC5E-A8FC-4895-848F-8A3633D35C0C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266286" y="8523535"/>
                  <a:ext cx="60480" cy="777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16" name="Ink 215">
                <a:extLst>
                  <a:ext uri="{FF2B5EF4-FFF2-40B4-BE49-F238E27FC236}">
                    <a16:creationId xmlns:a16="http://schemas.microsoft.com/office/drawing/2014/main" id="{5B97F201-99FE-4946-9868-E002F9B2EF26}"/>
                  </a:ext>
                </a:extLst>
              </p14:cNvPr>
              <p14:cNvContentPartPr/>
              <p14:nvPr/>
            </p14:nvContentPartPr>
            <p14:xfrm>
              <a:off x="9944446" y="6180655"/>
              <a:ext cx="61560" cy="37080"/>
            </p14:xfrm>
          </p:contentPart>
        </mc:Choice>
        <mc:Fallback xmlns="">
          <p:pic>
            <p:nvPicPr>
              <p:cNvPr id="216" name="Ink 215">
                <a:extLst>
                  <a:ext uri="{FF2B5EF4-FFF2-40B4-BE49-F238E27FC236}">
                    <a16:creationId xmlns:a16="http://schemas.microsoft.com/office/drawing/2014/main" id="{5B97F201-99FE-4946-9868-E002F9B2EF26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9926446" y="6163015"/>
                <a:ext cx="97200" cy="72720"/>
              </a:xfrm>
              <a:prstGeom prst="rect">
                <a:avLst/>
              </a:prstGeom>
            </p:spPr>
          </p:pic>
        </mc:Fallback>
      </mc:AlternateContent>
      <p:grpSp>
        <p:nvGrpSpPr>
          <p:cNvPr id="223" name="Group 222">
            <a:extLst>
              <a:ext uri="{FF2B5EF4-FFF2-40B4-BE49-F238E27FC236}">
                <a16:creationId xmlns:a16="http://schemas.microsoft.com/office/drawing/2014/main" id="{A53DE30B-B16B-4284-8704-21E407286162}"/>
              </a:ext>
            </a:extLst>
          </p:cNvPr>
          <p:cNvGrpSpPr/>
          <p:nvPr/>
        </p:nvGrpSpPr>
        <p:grpSpPr>
          <a:xfrm>
            <a:off x="10232446" y="5320255"/>
            <a:ext cx="775800" cy="659880"/>
            <a:chOff x="10232446" y="5320255"/>
            <a:chExt cx="775800" cy="659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217" name="Ink 216">
                  <a:extLst>
                    <a:ext uri="{FF2B5EF4-FFF2-40B4-BE49-F238E27FC236}">
                      <a16:creationId xmlns:a16="http://schemas.microsoft.com/office/drawing/2014/main" id="{329AB3DE-6B23-4752-88C9-D6114A9F9396}"/>
                    </a:ext>
                  </a:extLst>
                </p14:cNvPr>
                <p14:cNvContentPartPr/>
                <p14:nvPr/>
              </p14:nvContentPartPr>
              <p14:xfrm>
                <a:off x="10232446" y="5680255"/>
                <a:ext cx="374040" cy="299880"/>
              </p14:xfrm>
            </p:contentPart>
          </mc:Choice>
          <mc:Fallback xmlns="">
            <p:pic>
              <p:nvPicPr>
                <p:cNvPr id="217" name="Ink 216">
                  <a:extLst>
                    <a:ext uri="{FF2B5EF4-FFF2-40B4-BE49-F238E27FC236}">
                      <a16:creationId xmlns:a16="http://schemas.microsoft.com/office/drawing/2014/main" id="{329AB3DE-6B23-4752-88C9-D6114A9F9396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214446" y="5662615"/>
                  <a:ext cx="409680" cy="33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18" name="Ink 217">
                  <a:extLst>
                    <a:ext uri="{FF2B5EF4-FFF2-40B4-BE49-F238E27FC236}">
                      <a16:creationId xmlns:a16="http://schemas.microsoft.com/office/drawing/2014/main" id="{99791186-7044-4739-8FFD-8AC63B3EBFDB}"/>
                    </a:ext>
                  </a:extLst>
                </p14:cNvPr>
                <p14:cNvContentPartPr/>
                <p14:nvPr/>
              </p14:nvContentPartPr>
              <p14:xfrm>
                <a:off x="10747606" y="5320255"/>
                <a:ext cx="260640" cy="248040"/>
              </p14:xfrm>
            </p:contentPart>
          </mc:Choice>
          <mc:Fallback xmlns="">
            <p:pic>
              <p:nvPicPr>
                <p:cNvPr id="218" name="Ink 217">
                  <a:extLst>
                    <a:ext uri="{FF2B5EF4-FFF2-40B4-BE49-F238E27FC236}">
                      <a16:creationId xmlns:a16="http://schemas.microsoft.com/office/drawing/2014/main" id="{99791186-7044-4739-8FFD-8AC63B3EBFDB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0729966" y="5302615"/>
                  <a:ext cx="296280" cy="283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19" name="Ink 218">
                <a:extLst>
                  <a:ext uri="{FF2B5EF4-FFF2-40B4-BE49-F238E27FC236}">
                    <a16:creationId xmlns:a16="http://schemas.microsoft.com/office/drawing/2014/main" id="{45A0E3F6-0D7F-40BE-8998-052FD2EB5140}"/>
                  </a:ext>
                </a:extLst>
              </p14:cNvPr>
              <p14:cNvContentPartPr/>
              <p14:nvPr/>
            </p14:nvContentPartPr>
            <p14:xfrm>
              <a:off x="11780806" y="4958455"/>
              <a:ext cx="71640" cy="81360"/>
            </p14:xfrm>
          </p:contentPart>
        </mc:Choice>
        <mc:Fallback xmlns="">
          <p:pic>
            <p:nvPicPr>
              <p:cNvPr id="219" name="Ink 218">
                <a:extLst>
                  <a:ext uri="{FF2B5EF4-FFF2-40B4-BE49-F238E27FC236}">
                    <a16:creationId xmlns:a16="http://schemas.microsoft.com/office/drawing/2014/main" id="{45A0E3F6-0D7F-40BE-8998-052FD2EB5140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1763166" y="4940455"/>
                <a:ext cx="107280" cy="11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25" name="Ink 224">
                <a:extLst>
                  <a:ext uri="{FF2B5EF4-FFF2-40B4-BE49-F238E27FC236}">
                    <a16:creationId xmlns:a16="http://schemas.microsoft.com/office/drawing/2014/main" id="{056BB6F5-0BE0-4DDC-B02E-5379E5E9BA87}"/>
                  </a:ext>
                </a:extLst>
              </p14:cNvPr>
              <p14:cNvContentPartPr/>
              <p14:nvPr/>
            </p14:nvContentPartPr>
            <p14:xfrm>
              <a:off x="10322446" y="2437375"/>
              <a:ext cx="803520" cy="912960"/>
            </p14:xfrm>
          </p:contentPart>
        </mc:Choice>
        <mc:Fallback xmlns="">
          <p:pic>
            <p:nvPicPr>
              <p:cNvPr id="225" name="Ink 224">
                <a:extLst>
                  <a:ext uri="{FF2B5EF4-FFF2-40B4-BE49-F238E27FC236}">
                    <a16:creationId xmlns:a16="http://schemas.microsoft.com/office/drawing/2014/main" id="{056BB6F5-0BE0-4DDC-B02E-5379E5E9BA8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0304446" y="2419735"/>
                <a:ext cx="839160" cy="9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26" name="Ink 225">
                <a:extLst>
                  <a:ext uri="{FF2B5EF4-FFF2-40B4-BE49-F238E27FC236}">
                    <a16:creationId xmlns:a16="http://schemas.microsoft.com/office/drawing/2014/main" id="{E863FF9D-2D71-4E41-9B8F-291C640495D3}"/>
                  </a:ext>
                </a:extLst>
              </p14:cNvPr>
              <p14:cNvContentPartPr/>
              <p14:nvPr/>
            </p14:nvContentPartPr>
            <p14:xfrm>
              <a:off x="6853846" y="5013895"/>
              <a:ext cx="668880" cy="838440"/>
            </p14:xfrm>
          </p:contentPart>
        </mc:Choice>
        <mc:Fallback xmlns="">
          <p:pic>
            <p:nvPicPr>
              <p:cNvPr id="226" name="Ink 225">
                <a:extLst>
                  <a:ext uri="{FF2B5EF4-FFF2-40B4-BE49-F238E27FC236}">
                    <a16:creationId xmlns:a16="http://schemas.microsoft.com/office/drawing/2014/main" id="{E863FF9D-2D71-4E41-9B8F-291C640495D3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6835846" y="4995895"/>
                <a:ext cx="704520" cy="87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27" name="Ink 226">
                <a:extLst>
                  <a:ext uri="{FF2B5EF4-FFF2-40B4-BE49-F238E27FC236}">
                    <a16:creationId xmlns:a16="http://schemas.microsoft.com/office/drawing/2014/main" id="{A55ABA07-40D9-4794-B438-275495AE90AE}"/>
                  </a:ext>
                </a:extLst>
              </p14:cNvPr>
              <p14:cNvContentPartPr/>
              <p14:nvPr/>
            </p14:nvContentPartPr>
            <p14:xfrm>
              <a:off x="8273686" y="9612175"/>
              <a:ext cx="641880" cy="798120"/>
            </p14:xfrm>
          </p:contentPart>
        </mc:Choice>
        <mc:Fallback xmlns="">
          <p:pic>
            <p:nvPicPr>
              <p:cNvPr id="227" name="Ink 226">
                <a:extLst>
                  <a:ext uri="{FF2B5EF4-FFF2-40B4-BE49-F238E27FC236}">
                    <a16:creationId xmlns:a16="http://schemas.microsoft.com/office/drawing/2014/main" id="{A55ABA07-40D9-4794-B438-275495AE90AE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255686" y="9594175"/>
                <a:ext cx="677520" cy="83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2">
            <p14:nvContentPartPr>
              <p14:cNvPr id="235" name="Ink 234">
                <a:extLst>
                  <a:ext uri="{FF2B5EF4-FFF2-40B4-BE49-F238E27FC236}">
                    <a16:creationId xmlns:a16="http://schemas.microsoft.com/office/drawing/2014/main" id="{204D1F42-1B66-40F2-AD87-2BFF38A9F8C3}"/>
                  </a:ext>
                </a:extLst>
              </p14:cNvPr>
              <p14:cNvContentPartPr/>
              <p14:nvPr/>
            </p14:nvContentPartPr>
            <p14:xfrm>
              <a:off x="10799446" y="3330535"/>
              <a:ext cx="421560" cy="1038960"/>
            </p14:xfrm>
          </p:contentPart>
        </mc:Choice>
        <mc:Fallback xmlns="">
          <p:pic>
            <p:nvPicPr>
              <p:cNvPr id="235" name="Ink 234">
                <a:extLst>
                  <a:ext uri="{FF2B5EF4-FFF2-40B4-BE49-F238E27FC236}">
                    <a16:creationId xmlns:a16="http://schemas.microsoft.com/office/drawing/2014/main" id="{204D1F42-1B66-40F2-AD87-2BFF38A9F8C3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0781806" y="3312535"/>
                <a:ext cx="457200" cy="107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4">
            <p14:nvContentPartPr>
              <p14:cNvPr id="238" name="Ink 237">
                <a:extLst>
                  <a:ext uri="{FF2B5EF4-FFF2-40B4-BE49-F238E27FC236}">
                    <a16:creationId xmlns:a16="http://schemas.microsoft.com/office/drawing/2014/main" id="{F496995F-C220-44CC-9101-0B1331EB084C}"/>
                  </a:ext>
                </a:extLst>
              </p14:cNvPr>
              <p14:cNvContentPartPr/>
              <p14:nvPr/>
            </p14:nvContentPartPr>
            <p14:xfrm>
              <a:off x="9021766" y="9185215"/>
              <a:ext cx="1198800" cy="586440"/>
            </p14:xfrm>
          </p:contentPart>
        </mc:Choice>
        <mc:Fallback xmlns="">
          <p:pic>
            <p:nvPicPr>
              <p:cNvPr id="238" name="Ink 237">
                <a:extLst>
                  <a:ext uri="{FF2B5EF4-FFF2-40B4-BE49-F238E27FC236}">
                    <a16:creationId xmlns:a16="http://schemas.microsoft.com/office/drawing/2014/main" id="{F496995F-C220-44CC-9101-0B1331EB084C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9004126" y="9167575"/>
                <a:ext cx="1234440" cy="62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6">
            <p14:nvContentPartPr>
              <p14:cNvPr id="239" name="Ink 238">
                <a:extLst>
                  <a:ext uri="{FF2B5EF4-FFF2-40B4-BE49-F238E27FC236}">
                    <a16:creationId xmlns:a16="http://schemas.microsoft.com/office/drawing/2014/main" id="{C8284AFC-2560-4EC0-91FF-5E8095DF376F}"/>
                  </a:ext>
                </a:extLst>
              </p14:cNvPr>
              <p14:cNvContentPartPr/>
              <p14:nvPr/>
            </p14:nvContentPartPr>
            <p14:xfrm>
              <a:off x="7486366" y="5372095"/>
              <a:ext cx="1634400" cy="952200"/>
            </p14:xfrm>
          </p:contentPart>
        </mc:Choice>
        <mc:Fallback xmlns="">
          <p:pic>
            <p:nvPicPr>
              <p:cNvPr id="239" name="Ink 238">
                <a:extLst>
                  <a:ext uri="{FF2B5EF4-FFF2-40B4-BE49-F238E27FC236}">
                    <a16:creationId xmlns:a16="http://schemas.microsoft.com/office/drawing/2014/main" id="{C8284AFC-2560-4EC0-91FF-5E8095DF376F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7468726" y="5354455"/>
                <a:ext cx="1670040" cy="98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8">
            <p14:nvContentPartPr>
              <p14:cNvPr id="246" name="Ink 245">
                <a:extLst>
                  <a:ext uri="{FF2B5EF4-FFF2-40B4-BE49-F238E27FC236}">
                    <a16:creationId xmlns:a16="http://schemas.microsoft.com/office/drawing/2014/main" id="{FD7C896E-5D83-48D7-9070-AF22D194AD64}"/>
                  </a:ext>
                </a:extLst>
              </p14:cNvPr>
              <p14:cNvContentPartPr/>
              <p14:nvPr/>
            </p14:nvContentPartPr>
            <p14:xfrm>
              <a:off x="10411726" y="5073655"/>
              <a:ext cx="45000" cy="413640"/>
            </p14:xfrm>
          </p:contentPart>
        </mc:Choice>
        <mc:Fallback xmlns="">
          <p:pic>
            <p:nvPicPr>
              <p:cNvPr id="246" name="Ink 245">
                <a:extLst>
                  <a:ext uri="{FF2B5EF4-FFF2-40B4-BE49-F238E27FC236}">
                    <a16:creationId xmlns:a16="http://schemas.microsoft.com/office/drawing/2014/main" id="{FD7C896E-5D83-48D7-9070-AF22D194AD64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10393726" y="5056015"/>
                <a:ext cx="80640" cy="44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40">
            <p14:nvContentPartPr>
              <p14:cNvPr id="247" name="Ink 246">
                <a:extLst>
                  <a:ext uri="{FF2B5EF4-FFF2-40B4-BE49-F238E27FC236}">
                    <a16:creationId xmlns:a16="http://schemas.microsoft.com/office/drawing/2014/main" id="{E8313CC0-92A6-4ED4-B837-8FA7A144CACB}"/>
                  </a:ext>
                </a:extLst>
              </p14:cNvPr>
              <p14:cNvContentPartPr/>
              <p14:nvPr/>
            </p14:nvContentPartPr>
            <p14:xfrm>
              <a:off x="9662206" y="7821535"/>
              <a:ext cx="136080" cy="358200"/>
            </p14:xfrm>
          </p:contentPart>
        </mc:Choice>
        <mc:Fallback xmlns="">
          <p:pic>
            <p:nvPicPr>
              <p:cNvPr id="247" name="Ink 246">
                <a:extLst>
                  <a:ext uri="{FF2B5EF4-FFF2-40B4-BE49-F238E27FC236}">
                    <a16:creationId xmlns:a16="http://schemas.microsoft.com/office/drawing/2014/main" id="{E8313CC0-92A6-4ED4-B837-8FA7A144CACB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9644206" y="7803895"/>
                <a:ext cx="171720" cy="393840"/>
              </a:xfrm>
              <a:prstGeom prst="rect">
                <a:avLst/>
              </a:prstGeom>
            </p:spPr>
          </p:pic>
        </mc:Fallback>
      </mc:AlternateContent>
      <p:grpSp>
        <p:nvGrpSpPr>
          <p:cNvPr id="262" name="Group 261">
            <a:extLst>
              <a:ext uri="{FF2B5EF4-FFF2-40B4-BE49-F238E27FC236}">
                <a16:creationId xmlns:a16="http://schemas.microsoft.com/office/drawing/2014/main" id="{4CCAA75D-56C7-41F0-9727-247EB928EAEB}"/>
              </a:ext>
            </a:extLst>
          </p:cNvPr>
          <p:cNvGrpSpPr/>
          <p:nvPr/>
        </p:nvGrpSpPr>
        <p:grpSpPr>
          <a:xfrm>
            <a:off x="8377006" y="5062855"/>
            <a:ext cx="715320" cy="623520"/>
            <a:chOff x="8377006" y="5062855"/>
            <a:chExt cx="715320" cy="6235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2">
              <p14:nvContentPartPr>
                <p14:cNvPr id="253" name="Ink 252">
                  <a:extLst>
                    <a:ext uri="{FF2B5EF4-FFF2-40B4-BE49-F238E27FC236}">
                      <a16:creationId xmlns:a16="http://schemas.microsoft.com/office/drawing/2014/main" id="{87BAE1D8-DB33-45D0-A718-48A1A00F949F}"/>
                    </a:ext>
                  </a:extLst>
                </p14:cNvPr>
                <p14:cNvContentPartPr/>
                <p14:nvPr/>
              </p14:nvContentPartPr>
              <p14:xfrm>
                <a:off x="8377006" y="5333215"/>
                <a:ext cx="115560" cy="353160"/>
              </p14:xfrm>
            </p:contentPart>
          </mc:Choice>
          <mc:Fallback xmlns="">
            <p:pic>
              <p:nvPicPr>
                <p:cNvPr id="253" name="Ink 252">
                  <a:extLst>
                    <a:ext uri="{FF2B5EF4-FFF2-40B4-BE49-F238E27FC236}">
                      <a16:creationId xmlns:a16="http://schemas.microsoft.com/office/drawing/2014/main" id="{87BAE1D8-DB33-45D0-A718-48A1A00F949F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8359366" y="5315575"/>
                  <a:ext cx="151200" cy="38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4">
              <p14:nvContentPartPr>
                <p14:cNvPr id="254" name="Ink 253">
                  <a:extLst>
                    <a:ext uri="{FF2B5EF4-FFF2-40B4-BE49-F238E27FC236}">
                      <a16:creationId xmlns:a16="http://schemas.microsoft.com/office/drawing/2014/main" id="{E6CF7BDE-E733-4F5F-A7DF-E7D5E057FB43}"/>
                    </a:ext>
                  </a:extLst>
                </p14:cNvPr>
                <p14:cNvContentPartPr/>
                <p14:nvPr/>
              </p14:nvContentPartPr>
              <p14:xfrm>
                <a:off x="8611006" y="5243935"/>
                <a:ext cx="113760" cy="249120"/>
              </p14:xfrm>
            </p:contentPart>
          </mc:Choice>
          <mc:Fallback xmlns="">
            <p:pic>
              <p:nvPicPr>
                <p:cNvPr id="254" name="Ink 253">
                  <a:extLst>
                    <a:ext uri="{FF2B5EF4-FFF2-40B4-BE49-F238E27FC236}">
                      <a16:creationId xmlns:a16="http://schemas.microsoft.com/office/drawing/2014/main" id="{E6CF7BDE-E733-4F5F-A7DF-E7D5E057FB43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8593366" y="5225935"/>
                  <a:ext cx="149400" cy="28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6">
              <p14:nvContentPartPr>
                <p14:cNvPr id="255" name="Ink 254">
                  <a:extLst>
                    <a:ext uri="{FF2B5EF4-FFF2-40B4-BE49-F238E27FC236}">
                      <a16:creationId xmlns:a16="http://schemas.microsoft.com/office/drawing/2014/main" id="{42EE0E3B-915C-404C-BF86-807BCA4518DD}"/>
                    </a:ext>
                  </a:extLst>
                </p14:cNvPr>
                <p14:cNvContentPartPr/>
                <p14:nvPr/>
              </p14:nvContentPartPr>
              <p14:xfrm>
                <a:off x="8549086" y="5314135"/>
                <a:ext cx="177120" cy="165240"/>
              </p14:xfrm>
            </p:contentPart>
          </mc:Choice>
          <mc:Fallback xmlns="">
            <p:pic>
              <p:nvPicPr>
                <p:cNvPr id="255" name="Ink 254">
                  <a:extLst>
                    <a:ext uri="{FF2B5EF4-FFF2-40B4-BE49-F238E27FC236}">
                      <a16:creationId xmlns:a16="http://schemas.microsoft.com/office/drawing/2014/main" id="{42EE0E3B-915C-404C-BF86-807BCA4518DD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8531446" y="5296495"/>
                  <a:ext cx="212760" cy="20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8">
              <p14:nvContentPartPr>
                <p14:cNvPr id="256" name="Ink 255">
                  <a:extLst>
                    <a:ext uri="{FF2B5EF4-FFF2-40B4-BE49-F238E27FC236}">
                      <a16:creationId xmlns:a16="http://schemas.microsoft.com/office/drawing/2014/main" id="{E620BACA-A593-43C3-918D-CA1F73644FF6}"/>
                    </a:ext>
                  </a:extLst>
                </p14:cNvPr>
                <p14:cNvContentPartPr/>
                <p14:nvPr/>
              </p14:nvContentPartPr>
              <p14:xfrm>
                <a:off x="8864086" y="5062855"/>
                <a:ext cx="228240" cy="353160"/>
              </p14:xfrm>
            </p:contentPart>
          </mc:Choice>
          <mc:Fallback xmlns="">
            <p:pic>
              <p:nvPicPr>
                <p:cNvPr id="256" name="Ink 255">
                  <a:extLst>
                    <a:ext uri="{FF2B5EF4-FFF2-40B4-BE49-F238E27FC236}">
                      <a16:creationId xmlns:a16="http://schemas.microsoft.com/office/drawing/2014/main" id="{E620BACA-A593-43C3-918D-CA1F73644FF6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8846086" y="5044855"/>
                  <a:ext cx="263880" cy="388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61" name="Group 260">
            <a:extLst>
              <a:ext uri="{FF2B5EF4-FFF2-40B4-BE49-F238E27FC236}">
                <a16:creationId xmlns:a16="http://schemas.microsoft.com/office/drawing/2014/main" id="{EFEFCC74-71A1-407D-8C94-CB3C95E77EDB}"/>
              </a:ext>
            </a:extLst>
          </p:cNvPr>
          <p:cNvGrpSpPr/>
          <p:nvPr/>
        </p:nvGrpSpPr>
        <p:grpSpPr>
          <a:xfrm>
            <a:off x="11283646" y="2992135"/>
            <a:ext cx="756720" cy="621720"/>
            <a:chOff x="11283646" y="2992135"/>
            <a:chExt cx="756720" cy="6217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0">
              <p14:nvContentPartPr>
                <p14:cNvPr id="257" name="Ink 256">
                  <a:extLst>
                    <a:ext uri="{FF2B5EF4-FFF2-40B4-BE49-F238E27FC236}">
                      <a16:creationId xmlns:a16="http://schemas.microsoft.com/office/drawing/2014/main" id="{74F0E7BE-0598-4F65-A00D-06C70469107C}"/>
                    </a:ext>
                  </a:extLst>
                </p14:cNvPr>
                <p14:cNvContentPartPr/>
                <p14:nvPr/>
              </p14:nvContentPartPr>
              <p14:xfrm>
                <a:off x="11283646" y="3250255"/>
                <a:ext cx="101160" cy="363600"/>
              </p14:xfrm>
            </p:contentPart>
          </mc:Choice>
          <mc:Fallback xmlns="">
            <p:pic>
              <p:nvPicPr>
                <p:cNvPr id="257" name="Ink 256">
                  <a:extLst>
                    <a:ext uri="{FF2B5EF4-FFF2-40B4-BE49-F238E27FC236}">
                      <a16:creationId xmlns:a16="http://schemas.microsoft.com/office/drawing/2014/main" id="{74F0E7BE-0598-4F65-A00D-06C70469107C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1266006" y="3232615"/>
                  <a:ext cx="136800" cy="39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2">
              <p14:nvContentPartPr>
                <p14:cNvPr id="258" name="Ink 257">
                  <a:extLst>
                    <a:ext uri="{FF2B5EF4-FFF2-40B4-BE49-F238E27FC236}">
                      <a16:creationId xmlns:a16="http://schemas.microsoft.com/office/drawing/2014/main" id="{22279EBB-C403-494A-A23F-F79B894B33E9}"/>
                    </a:ext>
                  </a:extLst>
                </p14:cNvPr>
                <p14:cNvContentPartPr/>
                <p14:nvPr/>
              </p14:nvContentPartPr>
              <p14:xfrm>
                <a:off x="11462926" y="3233695"/>
                <a:ext cx="95760" cy="249120"/>
              </p14:xfrm>
            </p:contentPart>
          </mc:Choice>
          <mc:Fallback xmlns="">
            <p:pic>
              <p:nvPicPr>
                <p:cNvPr id="258" name="Ink 257">
                  <a:extLst>
                    <a:ext uri="{FF2B5EF4-FFF2-40B4-BE49-F238E27FC236}">
                      <a16:creationId xmlns:a16="http://schemas.microsoft.com/office/drawing/2014/main" id="{22279EBB-C403-494A-A23F-F79B894B33E9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11444926" y="3215695"/>
                  <a:ext cx="131400" cy="28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4">
              <p14:nvContentPartPr>
                <p14:cNvPr id="259" name="Ink 258">
                  <a:extLst>
                    <a:ext uri="{FF2B5EF4-FFF2-40B4-BE49-F238E27FC236}">
                      <a16:creationId xmlns:a16="http://schemas.microsoft.com/office/drawing/2014/main" id="{68620173-5EE7-4EC5-8D20-868A9DE7E6B8}"/>
                    </a:ext>
                  </a:extLst>
                </p14:cNvPr>
                <p14:cNvContentPartPr/>
                <p14:nvPr/>
              </p14:nvContentPartPr>
              <p14:xfrm>
                <a:off x="11374726" y="3230455"/>
                <a:ext cx="258840" cy="185760"/>
              </p14:xfrm>
            </p:contentPart>
          </mc:Choice>
          <mc:Fallback xmlns="">
            <p:pic>
              <p:nvPicPr>
                <p:cNvPr id="259" name="Ink 258">
                  <a:extLst>
                    <a:ext uri="{FF2B5EF4-FFF2-40B4-BE49-F238E27FC236}">
                      <a16:creationId xmlns:a16="http://schemas.microsoft.com/office/drawing/2014/main" id="{68620173-5EE7-4EC5-8D20-868A9DE7E6B8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11356726" y="3212815"/>
                  <a:ext cx="294480" cy="22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6">
              <p14:nvContentPartPr>
                <p14:cNvPr id="260" name="Ink 259">
                  <a:extLst>
                    <a:ext uri="{FF2B5EF4-FFF2-40B4-BE49-F238E27FC236}">
                      <a16:creationId xmlns:a16="http://schemas.microsoft.com/office/drawing/2014/main" id="{B266AE19-3650-49CA-999C-95A833BB0CF3}"/>
                    </a:ext>
                  </a:extLst>
                </p14:cNvPr>
                <p14:cNvContentPartPr/>
                <p14:nvPr/>
              </p14:nvContentPartPr>
              <p14:xfrm>
                <a:off x="11701246" y="2992135"/>
                <a:ext cx="339120" cy="335520"/>
              </p14:xfrm>
            </p:contentPart>
          </mc:Choice>
          <mc:Fallback xmlns="">
            <p:pic>
              <p:nvPicPr>
                <p:cNvPr id="260" name="Ink 259">
                  <a:extLst>
                    <a:ext uri="{FF2B5EF4-FFF2-40B4-BE49-F238E27FC236}">
                      <a16:creationId xmlns:a16="http://schemas.microsoft.com/office/drawing/2014/main" id="{B266AE19-3650-49CA-999C-95A833BB0CF3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11683606" y="2974135"/>
                  <a:ext cx="374760" cy="3711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269" name="Ink 268">
                <a:extLst>
                  <a:ext uri="{FF2B5EF4-FFF2-40B4-BE49-F238E27FC236}">
                    <a16:creationId xmlns:a16="http://schemas.microsoft.com/office/drawing/2014/main" id="{AFA76F6A-93D8-4BD6-9697-670F4DCA1142}"/>
                  </a:ext>
                </a:extLst>
              </p14:cNvPr>
              <p14:cNvContentPartPr/>
              <p14:nvPr/>
            </p14:nvContentPartPr>
            <p14:xfrm>
              <a:off x="9162886" y="6388015"/>
              <a:ext cx="617760" cy="550080"/>
            </p14:xfrm>
          </p:contentPart>
        </mc:Choice>
        <mc:Fallback xmlns="">
          <p:pic>
            <p:nvPicPr>
              <p:cNvPr id="269" name="Ink 268">
                <a:extLst>
                  <a:ext uri="{FF2B5EF4-FFF2-40B4-BE49-F238E27FC236}">
                    <a16:creationId xmlns:a16="http://schemas.microsoft.com/office/drawing/2014/main" id="{AFA76F6A-93D8-4BD6-9697-670F4DCA1142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9099886" y="6325015"/>
                <a:ext cx="743400" cy="67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270" name="Ink 269">
                <a:extLst>
                  <a:ext uri="{FF2B5EF4-FFF2-40B4-BE49-F238E27FC236}">
                    <a16:creationId xmlns:a16="http://schemas.microsoft.com/office/drawing/2014/main" id="{20400705-D320-47C0-B47D-C1FB49A8CDF1}"/>
                  </a:ext>
                </a:extLst>
              </p14:cNvPr>
              <p14:cNvContentPartPr/>
              <p14:nvPr/>
            </p14:nvContentPartPr>
            <p14:xfrm>
              <a:off x="6989926" y="5188855"/>
              <a:ext cx="401040" cy="433800"/>
            </p14:xfrm>
          </p:contentPart>
        </mc:Choice>
        <mc:Fallback xmlns="">
          <p:pic>
            <p:nvPicPr>
              <p:cNvPr id="270" name="Ink 269">
                <a:extLst>
                  <a:ext uri="{FF2B5EF4-FFF2-40B4-BE49-F238E27FC236}">
                    <a16:creationId xmlns:a16="http://schemas.microsoft.com/office/drawing/2014/main" id="{20400705-D320-47C0-B47D-C1FB49A8CDF1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6927286" y="5125855"/>
                <a:ext cx="526680" cy="55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271" name="Ink 270">
                <a:extLst>
                  <a:ext uri="{FF2B5EF4-FFF2-40B4-BE49-F238E27FC236}">
                    <a16:creationId xmlns:a16="http://schemas.microsoft.com/office/drawing/2014/main" id="{7F38962C-7F6D-4333-940A-D6165084809F}"/>
                  </a:ext>
                </a:extLst>
              </p14:cNvPr>
              <p14:cNvContentPartPr/>
              <p14:nvPr/>
            </p14:nvContentPartPr>
            <p14:xfrm>
              <a:off x="11132446" y="4590175"/>
              <a:ext cx="324360" cy="446400"/>
            </p14:xfrm>
          </p:contentPart>
        </mc:Choice>
        <mc:Fallback xmlns="">
          <p:pic>
            <p:nvPicPr>
              <p:cNvPr id="271" name="Ink 270">
                <a:extLst>
                  <a:ext uri="{FF2B5EF4-FFF2-40B4-BE49-F238E27FC236}">
                    <a16:creationId xmlns:a16="http://schemas.microsoft.com/office/drawing/2014/main" id="{7F38962C-7F6D-4333-940A-D6165084809F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11069806" y="4527535"/>
                <a:ext cx="450000" cy="57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272" name="Ink 271">
                <a:extLst>
                  <a:ext uri="{FF2B5EF4-FFF2-40B4-BE49-F238E27FC236}">
                    <a16:creationId xmlns:a16="http://schemas.microsoft.com/office/drawing/2014/main" id="{245FFC91-A045-4860-A228-A8DBFE851D72}"/>
                  </a:ext>
                </a:extLst>
              </p14:cNvPr>
              <p14:cNvContentPartPr/>
              <p14:nvPr/>
            </p14:nvContentPartPr>
            <p14:xfrm>
              <a:off x="10536646" y="2613415"/>
              <a:ext cx="399960" cy="511920"/>
            </p14:xfrm>
          </p:contentPart>
        </mc:Choice>
        <mc:Fallback xmlns="">
          <p:pic>
            <p:nvPicPr>
              <p:cNvPr id="272" name="Ink 271">
                <a:extLst>
                  <a:ext uri="{FF2B5EF4-FFF2-40B4-BE49-F238E27FC236}">
                    <a16:creationId xmlns:a16="http://schemas.microsoft.com/office/drawing/2014/main" id="{245FFC91-A045-4860-A228-A8DBFE851D7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0474006" y="2550775"/>
                <a:ext cx="525600" cy="63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275" name="Ink 274">
                <a:extLst>
                  <a:ext uri="{FF2B5EF4-FFF2-40B4-BE49-F238E27FC236}">
                    <a16:creationId xmlns:a16="http://schemas.microsoft.com/office/drawing/2014/main" id="{75825A12-8B82-4EA4-808B-6E7A6218A3AC}"/>
                  </a:ext>
                </a:extLst>
              </p14:cNvPr>
              <p14:cNvContentPartPr/>
              <p14:nvPr/>
            </p14:nvContentPartPr>
            <p14:xfrm>
              <a:off x="8369806" y="9785695"/>
              <a:ext cx="444240" cy="452520"/>
            </p14:xfrm>
          </p:contentPart>
        </mc:Choice>
        <mc:Fallback xmlns="">
          <p:pic>
            <p:nvPicPr>
              <p:cNvPr id="275" name="Ink 274">
                <a:extLst>
                  <a:ext uri="{FF2B5EF4-FFF2-40B4-BE49-F238E27FC236}">
                    <a16:creationId xmlns:a16="http://schemas.microsoft.com/office/drawing/2014/main" id="{75825A12-8B82-4EA4-808B-6E7A6218A3AC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8307166" y="9722695"/>
                <a:ext cx="569880" cy="57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276" name="Ink 275">
                <a:extLst>
                  <a:ext uri="{FF2B5EF4-FFF2-40B4-BE49-F238E27FC236}">
                    <a16:creationId xmlns:a16="http://schemas.microsoft.com/office/drawing/2014/main" id="{306DB28A-6718-4E05-B10F-655E797CCC60}"/>
                  </a:ext>
                </a:extLst>
              </p14:cNvPr>
              <p14:cNvContentPartPr/>
              <p14:nvPr/>
            </p14:nvContentPartPr>
            <p14:xfrm>
              <a:off x="10139566" y="8819095"/>
              <a:ext cx="456120" cy="479880"/>
            </p14:xfrm>
          </p:contentPart>
        </mc:Choice>
        <mc:Fallback xmlns="">
          <p:pic>
            <p:nvPicPr>
              <p:cNvPr id="276" name="Ink 275">
                <a:extLst>
                  <a:ext uri="{FF2B5EF4-FFF2-40B4-BE49-F238E27FC236}">
                    <a16:creationId xmlns:a16="http://schemas.microsoft.com/office/drawing/2014/main" id="{306DB28A-6718-4E05-B10F-655E797CCC60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10076566" y="8756455"/>
                <a:ext cx="581760" cy="605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279" name="Ink 278">
                <a:extLst>
                  <a:ext uri="{FF2B5EF4-FFF2-40B4-BE49-F238E27FC236}">
                    <a16:creationId xmlns:a16="http://schemas.microsoft.com/office/drawing/2014/main" id="{5FDA7A24-A208-4D94-8094-D978DA4A0834}"/>
                  </a:ext>
                </a:extLst>
              </p14:cNvPr>
              <p14:cNvContentPartPr/>
              <p14:nvPr/>
            </p14:nvContentPartPr>
            <p14:xfrm>
              <a:off x="14176606" y="4022095"/>
              <a:ext cx="511560" cy="659880"/>
            </p14:xfrm>
          </p:contentPart>
        </mc:Choice>
        <mc:Fallback xmlns="">
          <p:pic>
            <p:nvPicPr>
              <p:cNvPr id="279" name="Ink 278">
                <a:extLst>
                  <a:ext uri="{FF2B5EF4-FFF2-40B4-BE49-F238E27FC236}">
                    <a16:creationId xmlns:a16="http://schemas.microsoft.com/office/drawing/2014/main" id="{5FDA7A24-A208-4D94-8094-D978DA4A0834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14158606" y="4004095"/>
                <a:ext cx="547200" cy="695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82" name="Ink 281">
                <a:extLst>
                  <a:ext uri="{FF2B5EF4-FFF2-40B4-BE49-F238E27FC236}">
                    <a16:creationId xmlns:a16="http://schemas.microsoft.com/office/drawing/2014/main" id="{E8D9E734-225C-4AB7-B5EA-4FDA83CC7E72}"/>
                  </a:ext>
                </a:extLst>
              </p14:cNvPr>
              <p14:cNvContentPartPr/>
              <p14:nvPr/>
            </p14:nvContentPartPr>
            <p14:xfrm>
              <a:off x="13348246" y="9246055"/>
              <a:ext cx="673920" cy="781560"/>
            </p14:xfrm>
          </p:contentPart>
        </mc:Choice>
        <mc:Fallback xmlns="">
          <p:pic>
            <p:nvPicPr>
              <p:cNvPr id="282" name="Ink 281">
                <a:extLst>
                  <a:ext uri="{FF2B5EF4-FFF2-40B4-BE49-F238E27FC236}">
                    <a16:creationId xmlns:a16="http://schemas.microsoft.com/office/drawing/2014/main" id="{E8D9E734-225C-4AB7-B5EA-4FDA83CC7E72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13330246" y="9228055"/>
                <a:ext cx="709560" cy="81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283" name="Ink 282">
                <a:extLst>
                  <a:ext uri="{FF2B5EF4-FFF2-40B4-BE49-F238E27FC236}">
                    <a16:creationId xmlns:a16="http://schemas.microsoft.com/office/drawing/2014/main" id="{A574809B-4614-44E1-9B3F-101DB0A7A45D}"/>
                  </a:ext>
                </a:extLst>
              </p14:cNvPr>
              <p14:cNvContentPartPr/>
              <p14:nvPr/>
            </p14:nvContentPartPr>
            <p14:xfrm>
              <a:off x="13549126" y="11491015"/>
              <a:ext cx="506520" cy="691200"/>
            </p14:xfrm>
          </p:contentPart>
        </mc:Choice>
        <mc:Fallback xmlns="">
          <p:pic>
            <p:nvPicPr>
              <p:cNvPr id="283" name="Ink 282">
                <a:extLst>
                  <a:ext uri="{FF2B5EF4-FFF2-40B4-BE49-F238E27FC236}">
                    <a16:creationId xmlns:a16="http://schemas.microsoft.com/office/drawing/2014/main" id="{A574809B-4614-44E1-9B3F-101DB0A7A45D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3531126" y="11473375"/>
                <a:ext cx="542160" cy="726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284" name="Ink 283">
                <a:extLst>
                  <a:ext uri="{FF2B5EF4-FFF2-40B4-BE49-F238E27FC236}">
                    <a16:creationId xmlns:a16="http://schemas.microsoft.com/office/drawing/2014/main" id="{638F6FF2-25D1-4B98-8F95-71E76F50B09A}"/>
                  </a:ext>
                </a:extLst>
              </p14:cNvPr>
              <p14:cNvContentPartPr/>
              <p14:nvPr/>
            </p14:nvContentPartPr>
            <p14:xfrm>
              <a:off x="14956366" y="2302015"/>
              <a:ext cx="640440" cy="675000"/>
            </p14:xfrm>
          </p:contentPart>
        </mc:Choice>
        <mc:Fallback xmlns="">
          <p:pic>
            <p:nvPicPr>
              <p:cNvPr id="284" name="Ink 283">
                <a:extLst>
                  <a:ext uri="{FF2B5EF4-FFF2-40B4-BE49-F238E27FC236}">
                    <a16:creationId xmlns:a16="http://schemas.microsoft.com/office/drawing/2014/main" id="{638F6FF2-25D1-4B98-8F95-71E76F50B09A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14938726" y="2284375"/>
                <a:ext cx="676080" cy="71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78">
            <p14:nvContentPartPr>
              <p14:cNvPr id="285" name="Ink 284">
                <a:extLst>
                  <a:ext uri="{FF2B5EF4-FFF2-40B4-BE49-F238E27FC236}">
                    <a16:creationId xmlns:a16="http://schemas.microsoft.com/office/drawing/2014/main" id="{8E38FAA5-A5FA-48B9-A0D6-628C0617E18A}"/>
                  </a:ext>
                </a:extLst>
              </p14:cNvPr>
              <p14:cNvContentPartPr/>
              <p14:nvPr/>
            </p14:nvContentPartPr>
            <p14:xfrm>
              <a:off x="11838406" y="4569295"/>
              <a:ext cx="2213280" cy="247320"/>
            </p14:xfrm>
          </p:contentPart>
        </mc:Choice>
        <mc:Fallback xmlns="">
          <p:pic>
            <p:nvPicPr>
              <p:cNvPr id="285" name="Ink 284">
                <a:extLst>
                  <a:ext uri="{FF2B5EF4-FFF2-40B4-BE49-F238E27FC236}">
                    <a16:creationId xmlns:a16="http://schemas.microsoft.com/office/drawing/2014/main" id="{8E38FAA5-A5FA-48B9-A0D6-628C0617E18A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11820766" y="4551295"/>
                <a:ext cx="2248920" cy="282960"/>
              </a:xfrm>
              <a:prstGeom prst="rect">
                <a:avLst/>
              </a:prstGeom>
            </p:spPr>
          </p:pic>
        </mc:Fallback>
      </mc:AlternateContent>
      <p:grpSp>
        <p:nvGrpSpPr>
          <p:cNvPr id="295" name="Group 294">
            <a:extLst>
              <a:ext uri="{FF2B5EF4-FFF2-40B4-BE49-F238E27FC236}">
                <a16:creationId xmlns:a16="http://schemas.microsoft.com/office/drawing/2014/main" id="{D78C35C9-30CB-4CE6-B830-AD0F097573B0}"/>
              </a:ext>
            </a:extLst>
          </p:cNvPr>
          <p:cNvGrpSpPr/>
          <p:nvPr/>
        </p:nvGrpSpPr>
        <p:grpSpPr>
          <a:xfrm>
            <a:off x="9122926" y="9053815"/>
            <a:ext cx="4775400" cy="2576880"/>
            <a:chOff x="9122926" y="9053815"/>
            <a:chExt cx="4775400" cy="257688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0">
              <p14:nvContentPartPr>
                <p14:cNvPr id="249" name="Ink 248">
                  <a:extLst>
                    <a:ext uri="{FF2B5EF4-FFF2-40B4-BE49-F238E27FC236}">
                      <a16:creationId xmlns:a16="http://schemas.microsoft.com/office/drawing/2014/main" id="{32590D58-2CC1-40AF-AC79-D36009925E2C}"/>
                    </a:ext>
                  </a:extLst>
                </p14:cNvPr>
                <p14:cNvContentPartPr/>
                <p14:nvPr/>
              </p14:nvContentPartPr>
              <p14:xfrm>
                <a:off x="9122926" y="9299695"/>
                <a:ext cx="100800" cy="246960"/>
              </p14:xfrm>
            </p:contentPart>
          </mc:Choice>
          <mc:Fallback xmlns="">
            <p:pic>
              <p:nvPicPr>
                <p:cNvPr id="249" name="Ink 248">
                  <a:extLst>
                    <a:ext uri="{FF2B5EF4-FFF2-40B4-BE49-F238E27FC236}">
                      <a16:creationId xmlns:a16="http://schemas.microsoft.com/office/drawing/2014/main" id="{32590D58-2CC1-40AF-AC79-D36009925E2C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9105286" y="9282055"/>
                  <a:ext cx="136440" cy="28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2">
              <p14:nvContentPartPr>
                <p14:cNvPr id="250" name="Ink 249">
                  <a:extLst>
                    <a:ext uri="{FF2B5EF4-FFF2-40B4-BE49-F238E27FC236}">
                      <a16:creationId xmlns:a16="http://schemas.microsoft.com/office/drawing/2014/main" id="{D607E9F2-EEEC-487F-BB9D-914CFF15BFBB}"/>
                    </a:ext>
                  </a:extLst>
                </p14:cNvPr>
                <p14:cNvContentPartPr/>
                <p14:nvPr/>
              </p14:nvContentPartPr>
              <p14:xfrm>
                <a:off x="9296806" y="9190975"/>
                <a:ext cx="108000" cy="167400"/>
              </p14:xfrm>
            </p:contentPart>
          </mc:Choice>
          <mc:Fallback xmlns="">
            <p:pic>
              <p:nvPicPr>
                <p:cNvPr id="250" name="Ink 249">
                  <a:extLst>
                    <a:ext uri="{FF2B5EF4-FFF2-40B4-BE49-F238E27FC236}">
                      <a16:creationId xmlns:a16="http://schemas.microsoft.com/office/drawing/2014/main" id="{D607E9F2-EEEC-487F-BB9D-914CFF15BFBB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9278806" y="9173335"/>
                  <a:ext cx="14364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4">
              <p14:nvContentPartPr>
                <p14:cNvPr id="251" name="Ink 250">
                  <a:extLst>
                    <a:ext uri="{FF2B5EF4-FFF2-40B4-BE49-F238E27FC236}">
                      <a16:creationId xmlns:a16="http://schemas.microsoft.com/office/drawing/2014/main" id="{5FE45B95-A859-492D-81A5-82B6037A2224}"/>
                    </a:ext>
                  </a:extLst>
                </p14:cNvPr>
                <p14:cNvContentPartPr/>
                <p14:nvPr/>
              </p14:nvContentPartPr>
              <p14:xfrm>
                <a:off x="9262606" y="9226615"/>
                <a:ext cx="82080" cy="150120"/>
              </p14:xfrm>
            </p:contentPart>
          </mc:Choice>
          <mc:Fallback xmlns="">
            <p:pic>
              <p:nvPicPr>
                <p:cNvPr id="251" name="Ink 250">
                  <a:extLst>
                    <a:ext uri="{FF2B5EF4-FFF2-40B4-BE49-F238E27FC236}">
                      <a16:creationId xmlns:a16="http://schemas.microsoft.com/office/drawing/2014/main" id="{5FE45B95-A859-492D-81A5-82B6037A2224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9244966" y="9208615"/>
                  <a:ext cx="117720" cy="18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6">
              <p14:nvContentPartPr>
                <p14:cNvPr id="252" name="Ink 251">
                  <a:extLst>
                    <a:ext uri="{FF2B5EF4-FFF2-40B4-BE49-F238E27FC236}">
                      <a16:creationId xmlns:a16="http://schemas.microsoft.com/office/drawing/2014/main" id="{8746A48C-2B19-4BC3-97B6-41C2F6730729}"/>
                    </a:ext>
                  </a:extLst>
                </p14:cNvPr>
                <p14:cNvContentPartPr/>
                <p14:nvPr/>
              </p14:nvContentPartPr>
              <p14:xfrm>
                <a:off x="9463846" y="9064615"/>
                <a:ext cx="213480" cy="293040"/>
              </p14:xfrm>
            </p:contentPart>
          </mc:Choice>
          <mc:Fallback xmlns="">
            <p:pic>
              <p:nvPicPr>
                <p:cNvPr id="252" name="Ink 251">
                  <a:extLst>
                    <a:ext uri="{FF2B5EF4-FFF2-40B4-BE49-F238E27FC236}">
                      <a16:creationId xmlns:a16="http://schemas.microsoft.com/office/drawing/2014/main" id="{8746A48C-2B19-4BC3-97B6-41C2F6730729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9445846" y="9046975"/>
                  <a:ext cx="249120" cy="32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8">
              <p14:nvContentPartPr>
                <p14:cNvPr id="292" name="Ink 291">
                  <a:extLst>
                    <a:ext uri="{FF2B5EF4-FFF2-40B4-BE49-F238E27FC236}">
                      <a16:creationId xmlns:a16="http://schemas.microsoft.com/office/drawing/2014/main" id="{4F7AB438-199D-42A1-8E4D-4B5985059645}"/>
                    </a:ext>
                  </a:extLst>
                </p14:cNvPr>
                <p14:cNvContentPartPr/>
                <p14:nvPr/>
              </p14:nvContentPartPr>
              <p14:xfrm>
                <a:off x="10782526" y="9053815"/>
                <a:ext cx="2407680" cy="513360"/>
              </p14:xfrm>
            </p:contentPart>
          </mc:Choice>
          <mc:Fallback xmlns="">
            <p:pic>
              <p:nvPicPr>
                <p:cNvPr id="292" name="Ink 291">
                  <a:extLst>
                    <a:ext uri="{FF2B5EF4-FFF2-40B4-BE49-F238E27FC236}">
                      <a16:creationId xmlns:a16="http://schemas.microsoft.com/office/drawing/2014/main" id="{4F7AB438-199D-42A1-8E4D-4B5985059645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10746886" y="8837815"/>
                  <a:ext cx="2479320" cy="945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90">
              <p14:nvContentPartPr>
                <p14:cNvPr id="294" name="Ink 293">
                  <a:extLst>
                    <a:ext uri="{FF2B5EF4-FFF2-40B4-BE49-F238E27FC236}">
                      <a16:creationId xmlns:a16="http://schemas.microsoft.com/office/drawing/2014/main" id="{0C5D0889-D6FC-4A7D-9DBB-529693D6C391}"/>
                    </a:ext>
                  </a:extLst>
                </p14:cNvPr>
                <p14:cNvContentPartPr/>
                <p14:nvPr/>
              </p14:nvContentPartPr>
              <p14:xfrm>
                <a:off x="13633366" y="10133455"/>
                <a:ext cx="264960" cy="1497240"/>
              </p14:xfrm>
            </p:contentPart>
          </mc:Choice>
          <mc:Fallback xmlns="">
            <p:pic>
              <p:nvPicPr>
                <p:cNvPr id="294" name="Ink 293">
                  <a:extLst>
                    <a:ext uri="{FF2B5EF4-FFF2-40B4-BE49-F238E27FC236}">
                      <a16:creationId xmlns:a16="http://schemas.microsoft.com/office/drawing/2014/main" id="{0C5D0889-D6FC-4A7D-9DBB-529693D6C391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13615366" y="10115815"/>
                  <a:ext cx="300600" cy="1532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92">
            <p14:nvContentPartPr>
              <p14:cNvPr id="296" name="Ink 295">
                <a:extLst>
                  <a:ext uri="{FF2B5EF4-FFF2-40B4-BE49-F238E27FC236}">
                    <a16:creationId xmlns:a16="http://schemas.microsoft.com/office/drawing/2014/main" id="{8A5CF76E-2367-4E9D-B0FE-1AE41A2B9750}"/>
                  </a:ext>
                </a:extLst>
              </p14:cNvPr>
              <p14:cNvContentPartPr/>
              <p14:nvPr/>
            </p14:nvContentPartPr>
            <p14:xfrm>
              <a:off x="14616166" y="2899615"/>
              <a:ext cx="525600" cy="1301760"/>
            </p14:xfrm>
          </p:contentPart>
        </mc:Choice>
        <mc:Fallback xmlns="">
          <p:pic>
            <p:nvPicPr>
              <p:cNvPr id="296" name="Ink 295">
                <a:extLst>
                  <a:ext uri="{FF2B5EF4-FFF2-40B4-BE49-F238E27FC236}">
                    <a16:creationId xmlns:a16="http://schemas.microsoft.com/office/drawing/2014/main" id="{8A5CF76E-2367-4E9D-B0FE-1AE41A2B9750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14598526" y="2881975"/>
                <a:ext cx="561240" cy="13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298" name="Ink 297">
                <a:extLst>
                  <a:ext uri="{FF2B5EF4-FFF2-40B4-BE49-F238E27FC236}">
                    <a16:creationId xmlns:a16="http://schemas.microsoft.com/office/drawing/2014/main" id="{5ED170F6-B890-43DA-9457-505C1CEEE19F}"/>
                  </a:ext>
                </a:extLst>
              </p14:cNvPr>
              <p14:cNvContentPartPr/>
              <p14:nvPr/>
            </p14:nvContentPartPr>
            <p14:xfrm>
              <a:off x="17150206" y="5234575"/>
              <a:ext cx="607680" cy="741240"/>
            </p14:xfrm>
          </p:contentPart>
        </mc:Choice>
        <mc:Fallback xmlns="">
          <p:pic>
            <p:nvPicPr>
              <p:cNvPr id="298" name="Ink 297">
                <a:extLst>
                  <a:ext uri="{FF2B5EF4-FFF2-40B4-BE49-F238E27FC236}">
                    <a16:creationId xmlns:a16="http://schemas.microsoft.com/office/drawing/2014/main" id="{5ED170F6-B890-43DA-9457-505C1CEEE19F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17132566" y="5216935"/>
                <a:ext cx="643320" cy="77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299" name="Ink 298">
                <a:extLst>
                  <a:ext uri="{FF2B5EF4-FFF2-40B4-BE49-F238E27FC236}">
                    <a16:creationId xmlns:a16="http://schemas.microsoft.com/office/drawing/2014/main" id="{0500AF0B-6F2F-4806-9928-00DC1FAAC6B4}"/>
                  </a:ext>
                </a:extLst>
              </p14:cNvPr>
              <p14:cNvContentPartPr/>
              <p14:nvPr/>
            </p14:nvContentPartPr>
            <p14:xfrm>
              <a:off x="16461526" y="9059215"/>
              <a:ext cx="673560" cy="727560"/>
            </p14:xfrm>
          </p:contentPart>
        </mc:Choice>
        <mc:Fallback xmlns="">
          <p:pic>
            <p:nvPicPr>
              <p:cNvPr id="299" name="Ink 298">
                <a:extLst>
                  <a:ext uri="{FF2B5EF4-FFF2-40B4-BE49-F238E27FC236}">
                    <a16:creationId xmlns:a16="http://schemas.microsoft.com/office/drawing/2014/main" id="{0500AF0B-6F2F-4806-9928-00DC1FAAC6B4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16443886" y="9041575"/>
                <a:ext cx="709200" cy="76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98">
            <p14:nvContentPartPr>
              <p14:cNvPr id="302" name="Ink 301">
                <a:extLst>
                  <a:ext uri="{FF2B5EF4-FFF2-40B4-BE49-F238E27FC236}">
                    <a16:creationId xmlns:a16="http://schemas.microsoft.com/office/drawing/2014/main" id="{337E5DEA-A40C-4D11-90BC-65843EBD9724}"/>
                  </a:ext>
                </a:extLst>
              </p14:cNvPr>
              <p14:cNvContentPartPr/>
              <p14:nvPr/>
            </p14:nvContentPartPr>
            <p14:xfrm>
              <a:off x="14646046" y="4464895"/>
              <a:ext cx="2465280" cy="1108440"/>
            </p14:xfrm>
          </p:contentPart>
        </mc:Choice>
        <mc:Fallback xmlns="">
          <p:pic>
            <p:nvPicPr>
              <p:cNvPr id="302" name="Ink 301">
                <a:extLst>
                  <a:ext uri="{FF2B5EF4-FFF2-40B4-BE49-F238E27FC236}">
                    <a16:creationId xmlns:a16="http://schemas.microsoft.com/office/drawing/2014/main" id="{337E5DEA-A40C-4D11-90BC-65843EBD9724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14628046" y="4446895"/>
                <a:ext cx="2500920" cy="114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00">
            <p14:nvContentPartPr>
              <p14:cNvPr id="303" name="Ink 302">
                <a:extLst>
                  <a:ext uri="{FF2B5EF4-FFF2-40B4-BE49-F238E27FC236}">
                    <a16:creationId xmlns:a16="http://schemas.microsoft.com/office/drawing/2014/main" id="{3090D0BB-DD2C-45BA-8C12-7E8751F33786}"/>
                  </a:ext>
                </a:extLst>
              </p14:cNvPr>
              <p14:cNvContentPartPr/>
              <p14:nvPr/>
            </p14:nvContentPartPr>
            <p14:xfrm>
              <a:off x="16403566" y="4188055"/>
              <a:ext cx="97560" cy="506160"/>
            </p14:xfrm>
          </p:contentPart>
        </mc:Choice>
        <mc:Fallback xmlns="">
          <p:pic>
            <p:nvPicPr>
              <p:cNvPr id="303" name="Ink 302">
                <a:extLst>
                  <a:ext uri="{FF2B5EF4-FFF2-40B4-BE49-F238E27FC236}">
                    <a16:creationId xmlns:a16="http://schemas.microsoft.com/office/drawing/2014/main" id="{3090D0BB-DD2C-45BA-8C12-7E8751F33786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16385566" y="4170415"/>
                <a:ext cx="133200" cy="541800"/>
              </a:xfrm>
              <a:prstGeom prst="rect">
                <a:avLst/>
              </a:prstGeom>
            </p:spPr>
          </p:pic>
        </mc:Fallback>
      </mc:AlternateContent>
      <p:grpSp>
        <p:nvGrpSpPr>
          <p:cNvPr id="310" name="Group 309">
            <a:extLst>
              <a:ext uri="{FF2B5EF4-FFF2-40B4-BE49-F238E27FC236}">
                <a16:creationId xmlns:a16="http://schemas.microsoft.com/office/drawing/2014/main" id="{8C14CA29-D1A6-4FB4-AF63-1D312D5D8AB2}"/>
              </a:ext>
            </a:extLst>
          </p:cNvPr>
          <p:cNvGrpSpPr/>
          <p:nvPr/>
        </p:nvGrpSpPr>
        <p:grpSpPr>
          <a:xfrm>
            <a:off x="14167246" y="6147175"/>
            <a:ext cx="3663000" cy="3426480"/>
            <a:chOff x="14167246" y="6147175"/>
            <a:chExt cx="3663000" cy="342648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2">
              <p14:nvContentPartPr>
                <p14:cNvPr id="300" name="Ink 299">
                  <a:extLst>
                    <a:ext uri="{FF2B5EF4-FFF2-40B4-BE49-F238E27FC236}">
                      <a16:creationId xmlns:a16="http://schemas.microsoft.com/office/drawing/2014/main" id="{9181457E-8047-4035-AC83-24F58B60BBF2}"/>
                    </a:ext>
                  </a:extLst>
                </p14:cNvPr>
                <p14:cNvContentPartPr/>
                <p14:nvPr/>
              </p14:nvContentPartPr>
              <p14:xfrm>
                <a:off x="17053366" y="6147175"/>
                <a:ext cx="277200" cy="2846160"/>
              </p14:xfrm>
            </p:contentPart>
          </mc:Choice>
          <mc:Fallback xmlns="">
            <p:pic>
              <p:nvPicPr>
                <p:cNvPr id="300" name="Ink 299">
                  <a:extLst>
                    <a:ext uri="{FF2B5EF4-FFF2-40B4-BE49-F238E27FC236}">
                      <a16:creationId xmlns:a16="http://schemas.microsoft.com/office/drawing/2014/main" id="{9181457E-8047-4035-AC83-24F58B60BBF2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17035726" y="6129175"/>
                  <a:ext cx="312840" cy="2881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4">
              <p14:nvContentPartPr>
                <p14:cNvPr id="301" name="Ink 300">
                  <a:extLst>
                    <a:ext uri="{FF2B5EF4-FFF2-40B4-BE49-F238E27FC236}">
                      <a16:creationId xmlns:a16="http://schemas.microsoft.com/office/drawing/2014/main" id="{10EC18B9-F6C5-40A9-8AF0-7440E794D0DB}"/>
                    </a:ext>
                  </a:extLst>
                </p14:cNvPr>
                <p14:cNvContentPartPr/>
                <p14:nvPr/>
              </p14:nvContentPartPr>
              <p14:xfrm>
                <a:off x="17442526" y="8089375"/>
                <a:ext cx="387720" cy="426960"/>
              </p14:xfrm>
            </p:contentPart>
          </mc:Choice>
          <mc:Fallback xmlns="">
            <p:pic>
              <p:nvPicPr>
                <p:cNvPr id="301" name="Ink 300">
                  <a:extLst>
                    <a:ext uri="{FF2B5EF4-FFF2-40B4-BE49-F238E27FC236}">
                      <a16:creationId xmlns:a16="http://schemas.microsoft.com/office/drawing/2014/main" id="{10EC18B9-F6C5-40A9-8AF0-7440E794D0DB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17424526" y="8071375"/>
                  <a:ext cx="423360" cy="46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6">
              <p14:nvContentPartPr>
                <p14:cNvPr id="306" name="Ink 305">
                  <a:extLst>
                    <a:ext uri="{FF2B5EF4-FFF2-40B4-BE49-F238E27FC236}">
                      <a16:creationId xmlns:a16="http://schemas.microsoft.com/office/drawing/2014/main" id="{769AAFCF-9E94-4D84-974A-88751EAD630B}"/>
                    </a:ext>
                  </a:extLst>
                </p14:cNvPr>
                <p14:cNvContentPartPr/>
                <p14:nvPr/>
              </p14:nvContentPartPr>
              <p14:xfrm>
                <a:off x="14167246" y="9290695"/>
                <a:ext cx="2199960" cy="282960"/>
              </p14:xfrm>
            </p:contentPart>
          </mc:Choice>
          <mc:Fallback xmlns="">
            <p:pic>
              <p:nvPicPr>
                <p:cNvPr id="306" name="Ink 305">
                  <a:extLst>
                    <a:ext uri="{FF2B5EF4-FFF2-40B4-BE49-F238E27FC236}">
                      <a16:creationId xmlns:a16="http://schemas.microsoft.com/office/drawing/2014/main" id="{769AAFCF-9E94-4D84-974A-88751EAD630B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14149246" y="9273055"/>
                  <a:ext cx="2235600" cy="31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8">
              <p14:nvContentPartPr>
                <p14:cNvPr id="307" name="Ink 306">
                  <a:extLst>
                    <a:ext uri="{FF2B5EF4-FFF2-40B4-BE49-F238E27FC236}">
                      <a16:creationId xmlns:a16="http://schemas.microsoft.com/office/drawing/2014/main" id="{92D9B70A-BC41-4217-B17F-1E396DC76A2E}"/>
                    </a:ext>
                  </a:extLst>
                </p14:cNvPr>
                <p14:cNvContentPartPr/>
                <p14:nvPr/>
              </p14:nvContentPartPr>
              <p14:xfrm>
                <a:off x="15353446" y="8644855"/>
                <a:ext cx="110880" cy="399960"/>
              </p14:xfrm>
            </p:contentPart>
          </mc:Choice>
          <mc:Fallback xmlns="">
            <p:pic>
              <p:nvPicPr>
                <p:cNvPr id="307" name="Ink 306">
                  <a:extLst>
                    <a:ext uri="{FF2B5EF4-FFF2-40B4-BE49-F238E27FC236}">
                      <a16:creationId xmlns:a16="http://schemas.microsoft.com/office/drawing/2014/main" id="{92D9B70A-BC41-4217-B17F-1E396DC76A2E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15335446" y="8627215"/>
                  <a:ext cx="146520" cy="435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9" name="Group 318">
            <a:extLst>
              <a:ext uri="{FF2B5EF4-FFF2-40B4-BE49-F238E27FC236}">
                <a16:creationId xmlns:a16="http://schemas.microsoft.com/office/drawing/2014/main" id="{71C740AE-BFCF-47FB-8711-0EBBCD2CFD59}"/>
              </a:ext>
            </a:extLst>
          </p:cNvPr>
          <p:cNvGrpSpPr/>
          <p:nvPr/>
        </p:nvGrpSpPr>
        <p:grpSpPr>
          <a:xfrm>
            <a:off x="13078246" y="10188175"/>
            <a:ext cx="587520" cy="610920"/>
            <a:chOff x="13078246" y="10188175"/>
            <a:chExt cx="587520" cy="6109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10">
              <p14:nvContentPartPr>
                <p14:cNvPr id="313" name="Ink 312">
                  <a:extLst>
                    <a:ext uri="{FF2B5EF4-FFF2-40B4-BE49-F238E27FC236}">
                      <a16:creationId xmlns:a16="http://schemas.microsoft.com/office/drawing/2014/main" id="{ED2F7EEB-30EB-4EE3-9918-3EFC1F827E56}"/>
                    </a:ext>
                  </a:extLst>
                </p14:cNvPr>
                <p14:cNvContentPartPr/>
                <p14:nvPr/>
              </p14:nvContentPartPr>
              <p14:xfrm>
                <a:off x="13078246" y="10431175"/>
                <a:ext cx="143640" cy="367920"/>
              </p14:xfrm>
            </p:contentPart>
          </mc:Choice>
          <mc:Fallback xmlns="">
            <p:pic>
              <p:nvPicPr>
                <p:cNvPr id="313" name="Ink 312">
                  <a:extLst>
                    <a:ext uri="{FF2B5EF4-FFF2-40B4-BE49-F238E27FC236}">
                      <a16:creationId xmlns:a16="http://schemas.microsoft.com/office/drawing/2014/main" id="{ED2F7EEB-30EB-4EE3-9918-3EFC1F827E56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13060606" y="10413535"/>
                  <a:ext cx="179280" cy="40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12">
              <p14:nvContentPartPr>
                <p14:cNvPr id="314" name="Ink 313">
                  <a:extLst>
                    <a:ext uri="{FF2B5EF4-FFF2-40B4-BE49-F238E27FC236}">
                      <a16:creationId xmlns:a16="http://schemas.microsoft.com/office/drawing/2014/main" id="{A3F8B1C5-835E-44AF-A52C-76A19B36EE20}"/>
                    </a:ext>
                  </a:extLst>
                </p14:cNvPr>
                <p14:cNvContentPartPr/>
                <p14:nvPr/>
              </p14:nvContentPartPr>
              <p14:xfrm>
                <a:off x="13231966" y="10376455"/>
                <a:ext cx="119160" cy="293040"/>
              </p14:xfrm>
            </p:contentPart>
          </mc:Choice>
          <mc:Fallback xmlns="">
            <p:pic>
              <p:nvPicPr>
                <p:cNvPr id="314" name="Ink 313">
                  <a:extLst>
                    <a:ext uri="{FF2B5EF4-FFF2-40B4-BE49-F238E27FC236}">
                      <a16:creationId xmlns:a16="http://schemas.microsoft.com/office/drawing/2014/main" id="{A3F8B1C5-835E-44AF-A52C-76A19B36EE20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13213966" y="10358455"/>
                  <a:ext cx="154800" cy="32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14">
              <p14:nvContentPartPr>
                <p14:cNvPr id="315" name="Ink 314">
                  <a:extLst>
                    <a:ext uri="{FF2B5EF4-FFF2-40B4-BE49-F238E27FC236}">
                      <a16:creationId xmlns:a16="http://schemas.microsoft.com/office/drawing/2014/main" id="{8B07FC1A-95A1-43C0-8668-4E95C02556F3}"/>
                    </a:ext>
                  </a:extLst>
                </p14:cNvPr>
                <p14:cNvContentPartPr/>
                <p14:nvPr/>
              </p14:nvContentPartPr>
              <p14:xfrm>
                <a:off x="13193086" y="10188175"/>
                <a:ext cx="472680" cy="445680"/>
              </p14:xfrm>
            </p:contentPart>
          </mc:Choice>
          <mc:Fallback xmlns="">
            <p:pic>
              <p:nvPicPr>
                <p:cNvPr id="315" name="Ink 314">
                  <a:extLst>
                    <a:ext uri="{FF2B5EF4-FFF2-40B4-BE49-F238E27FC236}">
                      <a16:creationId xmlns:a16="http://schemas.microsoft.com/office/drawing/2014/main" id="{8B07FC1A-95A1-43C0-8668-4E95C02556F3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13175086" y="10170175"/>
                  <a:ext cx="508320" cy="4813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320" name="Ink 319">
                <a:extLst>
                  <a:ext uri="{FF2B5EF4-FFF2-40B4-BE49-F238E27FC236}">
                    <a16:creationId xmlns:a16="http://schemas.microsoft.com/office/drawing/2014/main" id="{A425B705-F8FB-41AC-AC54-04D85868EF4A}"/>
                  </a:ext>
                </a:extLst>
              </p14:cNvPr>
              <p14:cNvContentPartPr/>
              <p14:nvPr/>
            </p14:nvContentPartPr>
            <p14:xfrm>
              <a:off x="16608046" y="9246055"/>
              <a:ext cx="381240" cy="387360"/>
            </p14:xfrm>
          </p:contentPart>
        </mc:Choice>
        <mc:Fallback xmlns="">
          <p:pic>
            <p:nvPicPr>
              <p:cNvPr id="320" name="Ink 319">
                <a:extLst>
                  <a:ext uri="{FF2B5EF4-FFF2-40B4-BE49-F238E27FC236}">
                    <a16:creationId xmlns:a16="http://schemas.microsoft.com/office/drawing/2014/main" id="{A425B705-F8FB-41AC-AC54-04D85868EF4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16545046" y="9183415"/>
                <a:ext cx="506880" cy="51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321" name="Ink 320">
                <a:extLst>
                  <a:ext uri="{FF2B5EF4-FFF2-40B4-BE49-F238E27FC236}">
                    <a16:creationId xmlns:a16="http://schemas.microsoft.com/office/drawing/2014/main" id="{820E25E6-8572-4236-AD07-1E53686EA276}"/>
                  </a:ext>
                </a:extLst>
              </p14:cNvPr>
              <p14:cNvContentPartPr/>
              <p14:nvPr/>
            </p14:nvContentPartPr>
            <p14:xfrm>
              <a:off x="17290966" y="5345095"/>
              <a:ext cx="294120" cy="426600"/>
            </p14:xfrm>
          </p:contentPart>
        </mc:Choice>
        <mc:Fallback xmlns="">
          <p:pic>
            <p:nvPicPr>
              <p:cNvPr id="321" name="Ink 320">
                <a:extLst>
                  <a:ext uri="{FF2B5EF4-FFF2-40B4-BE49-F238E27FC236}">
                    <a16:creationId xmlns:a16="http://schemas.microsoft.com/office/drawing/2014/main" id="{820E25E6-8572-4236-AD07-1E53686EA276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17227966" y="5282095"/>
                <a:ext cx="419760" cy="55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322" name="Ink 321">
                <a:extLst>
                  <a:ext uri="{FF2B5EF4-FFF2-40B4-BE49-F238E27FC236}">
                    <a16:creationId xmlns:a16="http://schemas.microsoft.com/office/drawing/2014/main" id="{3AFAAFC6-9A90-4DAF-8D63-E6D2EC86CE05}"/>
                  </a:ext>
                </a:extLst>
              </p14:cNvPr>
              <p14:cNvContentPartPr/>
              <p14:nvPr/>
            </p14:nvContentPartPr>
            <p14:xfrm>
              <a:off x="14305486" y="4229815"/>
              <a:ext cx="258840" cy="346320"/>
            </p14:xfrm>
          </p:contentPart>
        </mc:Choice>
        <mc:Fallback xmlns="">
          <p:pic>
            <p:nvPicPr>
              <p:cNvPr id="322" name="Ink 321">
                <a:extLst>
                  <a:ext uri="{FF2B5EF4-FFF2-40B4-BE49-F238E27FC236}">
                    <a16:creationId xmlns:a16="http://schemas.microsoft.com/office/drawing/2014/main" id="{3AFAAFC6-9A90-4DAF-8D63-E6D2EC86CE05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14242486" y="4166815"/>
                <a:ext cx="384480" cy="47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323" name="Ink 322">
                <a:extLst>
                  <a:ext uri="{FF2B5EF4-FFF2-40B4-BE49-F238E27FC236}">
                    <a16:creationId xmlns:a16="http://schemas.microsoft.com/office/drawing/2014/main" id="{C57CCAFE-FB33-4CC5-BA6E-633736B90FF2}"/>
                  </a:ext>
                </a:extLst>
              </p14:cNvPr>
              <p14:cNvContentPartPr/>
              <p14:nvPr/>
            </p14:nvContentPartPr>
            <p14:xfrm>
              <a:off x="15144286" y="2475895"/>
              <a:ext cx="298800" cy="386640"/>
            </p14:xfrm>
          </p:contentPart>
        </mc:Choice>
        <mc:Fallback xmlns="">
          <p:pic>
            <p:nvPicPr>
              <p:cNvPr id="323" name="Ink 322">
                <a:extLst>
                  <a:ext uri="{FF2B5EF4-FFF2-40B4-BE49-F238E27FC236}">
                    <a16:creationId xmlns:a16="http://schemas.microsoft.com/office/drawing/2014/main" id="{C57CCAFE-FB33-4CC5-BA6E-633736B90FF2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15081646" y="2413255"/>
                <a:ext cx="424440" cy="51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324" name="Ink 323">
                <a:extLst>
                  <a:ext uri="{FF2B5EF4-FFF2-40B4-BE49-F238E27FC236}">
                    <a16:creationId xmlns:a16="http://schemas.microsoft.com/office/drawing/2014/main" id="{65B0962E-878F-4035-BBF8-6211E2EB1444}"/>
                  </a:ext>
                </a:extLst>
              </p14:cNvPr>
              <p14:cNvContentPartPr/>
              <p14:nvPr/>
            </p14:nvContentPartPr>
            <p14:xfrm>
              <a:off x="13457686" y="9494815"/>
              <a:ext cx="415080" cy="324360"/>
            </p14:xfrm>
          </p:contentPart>
        </mc:Choice>
        <mc:Fallback xmlns="">
          <p:pic>
            <p:nvPicPr>
              <p:cNvPr id="324" name="Ink 323">
                <a:extLst>
                  <a:ext uri="{FF2B5EF4-FFF2-40B4-BE49-F238E27FC236}">
                    <a16:creationId xmlns:a16="http://schemas.microsoft.com/office/drawing/2014/main" id="{65B0962E-878F-4035-BBF8-6211E2EB1444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13394686" y="9431815"/>
                <a:ext cx="540720" cy="45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325" name="Ink 324">
                <a:extLst>
                  <a:ext uri="{FF2B5EF4-FFF2-40B4-BE49-F238E27FC236}">
                    <a16:creationId xmlns:a16="http://schemas.microsoft.com/office/drawing/2014/main" id="{8FE6EA75-3394-412D-9AC6-9C0587D6B522}"/>
                  </a:ext>
                </a:extLst>
              </p14:cNvPr>
              <p14:cNvContentPartPr/>
              <p14:nvPr/>
            </p14:nvContentPartPr>
            <p14:xfrm>
              <a:off x="13713646" y="11623855"/>
              <a:ext cx="258480" cy="402840"/>
            </p14:xfrm>
          </p:contentPart>
        </mc:Choice>
        <mc:Fallback xmlns="">
          <p:pic>
            <p:nvPicPr>
              <p:cNvPr id="325" name="Ink 324">
                <a:extLst>
                  <a:ext uri="{FF2B5EF4-FFF2-40B4-BE49-F238E27FC236}">
                    <a16:creationId xmlns:a16="http://schemas.microsoft.com/office/drawing/2014/main" id="{8FE6EA75-3394-412D-9AC6-9C0587D6B522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13651006" y="11560855"/>
                <a:ext cx="384120" cy="528480"/>
              </a:xfrm>
              <a:prstGeom prst="rect">
                <a:avLst/>
              </a:prstGeom>
            </p:spPr>
          </p:pic>
        </mc:Fallback>
      </mc:AlternateContent>
      <p:grpSp>
        <p:nvGrpSpPr>
          <p:cNvPr id="329" name="Group 328">
            <a:extLst>
              <a:ext uri="{FF2B5EF4-FFF2-40B4-BE49-F238E27FC236}">
                <a16:creationId xmlns:a16="http://schemas.microsoft.com/office/drawing/2014/main" id="{C483F713-DA03-47C5-A550-29CD40AE392C}"/>
              </a:ext>
            </a:extLst>
          </p:cNvPr>
          <p:cNvGrpSpPr/>
          <p:nvPr/>
        </p:nvGrpSpPr>
        <p:grpSpPr>
          <a:xfrm>
            <a:off x="13523926" y="9465655"/>
            <a:ext cx="393120" cy="394200"/>
            <a:chOff x="13523926" y="9465655"/>
            <a:chExt cx="393120" cy="394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8">
              <p14:nvContentPartPr>
                <p14:cNvPr id="326" name="Ink 325">
                  <a:extLst>
                    <a:ext uri="{FF2B5EF4-FFF2-40B4-BE49-F238E27FC236}">
                      <a16:creationId xmlns:a16="http://schemas.microsoft.com/office/drawing/2014/main" id="{AF2DAE6D-D84A-47F7-84FE-68198233FB2C}"/>
                    </a:ext>
                  </a:extLst>
                </p14:cNvPr>
                <p14:cNvContentPartPr/>
                <p14:nvPr/>
              </p14:nvContentPartPr>
              <p14:xfrm>
                <a:off x="13523926" y="9581575"/>
                <a:ext cx="393120" cy="278280"/>
              </p14:xfrm>
            </p:contentPart>
          </mc:Choice>
          <mc:Fallback xmlns="">
            <p:pic>
              <p:nvPicPr>
                <p:cNvPr id="326" name="Ink 325">
                  <a:extLst>
                    <a:ext uri="{FF2B5EF4-FFF2-40B4-BE49-F238E27FC236}">
                      <a16:creationId xmlns:a16="http://schemas.microsoft.com/office/drawing/2014/main" id="{AF2DAE6D-D84A-47F7-84FE-68198233FB2C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13461286" y="9518935"/>
                  <a:ext cx="518760" cy="40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0">
              <p14:nvContentPartPr>
                <p14:cNvPr id="327" name="Ink 326">
                  <a:extLst>
                    <a:ext uri="{FF2B5EF4-FFF2-40B4-BE49-F238E27FC236}">
                      <a16:creationId xmlns:a16="http://schemas.microsoft.com/office/drawing/2014/main" id="{24750C8E-DBD3-46F5-AC50-887BDB2FE7E2}"/>
                    </a:ext>
                  </a:extLst>
                </p14:cNvPr>
                <p14:cNvContentPartPr/>
                <p14:nvPr/>
              </p14:nvContentPartPr>
              <p14:xfrm>
                <a:off x="13553086" y="9465655"/>
                <a:ext cx="208800" cy="105480"/>
              </p14:xfrm>
            </p:contentPart>
          </mc:Choice>
          <mc:Fallback xmlns="">
            <p:pic>
              <p:nvPicPr>
                <p:cNvPr id="327" name="Ink 326">
                  <a:extLst>
                    <a:ext uri="{FF2B5EF4-FFF2-40B4-BE49-F238E27FC236}">
                      <a16:creationId xmlns:a16="http://schemas.microsoft.com/office/drawing/2014/main" id="{24750C8E-DBD3-46F5-AC50-887BDB2FE7E2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13490086" y="9403015"/>
                  <a:ext cx="334440" cy="231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328" name="Ink 327">
                <a:extLst>
                  <a:ext uri="{FF2B5EF4-FFF2-40B4-BE49-F238E27FC236}">
                    <a16:creationId xmlns:a16="http://schemas.microsoft.com/office/drawing/2014/main" id="{3B9DF605-F212-490D-964C-162BFF3B1306}"/>
                  </a:ext>
                </a:extLst>
              </p14:cNvPr>
              <p14:cNvContentPartPr/>
              <p14:nvPr/>
            </p14:nvContentPartPr>
            <p14:xfrm>
              <a:off x="13755406" y="11628175"/>
              <a:ext cx="222480" cy="365400"/>
            </p14:xfrm>
          </p:contentPart>
        </mc:Choice>
        <mc:Fallback xmlns="">
          <p:pic>
            <p:nvPicPr>
              <p:cNvPr id="328" name="Ink 327">
                <a:extLst>
                  <a:ext uri="{FF2B5EF4-FFF2-40B4-BE49-F238E27FC236}">
                    <a16:creationId xmlns:a16="http://schemas.microsoft.com/office/drawing/2014/main" id="{3B9DF605-F212-490D-964C-162BFF3B1306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13692766" y="11565175"/>
                <a:ext cx="348120" cy="491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61317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autarkic tuples</a:t>
            </a:r>
            <a:endParaRPr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1A0D5511-6FF0-4010-B898-469EB8F127F5}"/>
                  </a:ext>
                </a:extLst>
              </p14:cNvPr>
              <p14:cNvContentPartPr/>
              <p14:nvPr/>
            </p14:nvContentPartPr>
            <p14:xfrm>
              <a:off x="10875766" y="4378135"/>
              <a:ext cx="823320" cy="87732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1A0D5511-6FF0-4010-B898-469EB8F127F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858126" y="4360495"/>
                <a:ext cx="858960" cy="912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93" name="Ink 192">
                <a:extLst>
                  <a:ext uri="{FF2B5EF4-FFF2-40B4-BE49-F238E27FC236}">
                    <a16:creationId xmlns:a16="http://schemas.microsoft.com/office/drawing/2014/main" id="{3EE537F0-1C26-46A9-8003-210C319F37A1}"/>
                  </a:ext>
                </a:extLst>
              </p14:cNvPr>
              <p14:cNvContentPartPr/>
              <p14:nvPr/>
            </p14:nvContentPartPr>
            <p14:xfrm>
              <a:off x="9161446" y="6174175"/>
              <a:ext cx="768960" cy="952560"/>
            </p14:xfrm>
          </p:contentPart>
        </mc:Choice>
        <mc:Fallback xmlns="">
          <p:pic>
            <p:nvPicPr>
              <p:cNvPr id="193" name="Ink 192">
                <a:extLst>
                  <a:ext uri="{FF2B5EF4-FFF2-40B4-BE49-F238E27FC236}">
                    <a16:creationId xmlns:a16="http://schemas.microsoft.com/office/drawing/2014/main" id="{3EE537F0-1C26-46A9-8003-210C319F37A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143446" y="6156175"/>
                <a:ext cx="804600" cy="98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94" name="Ink 193">
                <a:extLst>
                  <a:ext uri="{FF2B5EF4-FFF2-40B4-BE49-F238E27FC236}">
                    <a16:creationId xmlns:a16="http://schemas.microsoft.com/office/drawing/2014/main" id="{D84932A4-C02E-4A88-B915-C0A32610A07A}"/>
                  </a:ext>
                </a:extLst>
              </p14:cNvPr>
              <p14:cNvContentPartPr/>
              <p14:nvPr/>
            </p14:nvContentPartPr>
            <p14:xfrm>
              <a:off x="9967486" y="8614255"/>
              <a:ext cx="735480" cy="861480"/>
            </p14:xfrm>
          </p:contentPart>
        </mc:Choice>
        <mc:Fallback xmlns="">
          <p:pic>
            <p:nvPicPr>
              <p:cNvPr id="194" name="Ink 193">
                <a:extLst>
                  <a:ext uri="{FF2B5EF4-FFF2-40B4-BE49-F238E27FC236}">
                    <a16:creationId xmlns:a16="http://schemas.microsoft.com/office/drawing/2014/main" id="{D84932A4-C02E-4A88-B915-C0A32610A07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949486" y="8596255"/>
                <a:ext cx="771120" cy="89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07" name="Ink 206">
                <a:extLst>
                  <a:ext uri="{FF2B5EF4-FFF2-40B4-BE49-F238E27FC236}">
                    <a16:creationId xmlns:a16="http://schemas.microsoft.com/office/drawing/2014/main" id="{3FBECF04-A8B3-4661-B5D8-7E4469F61738}"/>
                  </a:ext>
                </a:extLst>
              </p14:cNvPr>
              <p14:cNvContentPartPr/>
              <p14:nvPr/>
            </p14:nvContentPartPr>
            <p14:xfrm>
              <a:off x="10857406" y="9261535"/>
              <a:ext cx="85320" cy="49680"/>
            </p14:xfrm>
          </p:contentPart>
        </mc:Choice>
        <mc:Fallback xmlns="">
          <p:pic>
            <p:nvPicPr>
              <p:cNvPr id="207" name="Ink 206">
                <a:extLst>
                  <a:ext uri="{FF2B5EF4-FFF2-40B4-BE49-F238E27FC236}">
                    <a16:creationId xmlns:a16="http://schemas.microsoft.com/office/drawing/2014/main" id="{3FBECF04-A8B3-4661-B5D8-7E4469F6173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0839406" y="9243535"/>
                <a:ext cx="120960" cy="85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12" name="Ink 211">
                <a:extLst>
                  <a:ext uri="{FF2B5EF4-FFF2-40B4-BE49-F238E27FC236}">
                    <a16:creationId xmlns:a16="http://schemas.microsoft.com/office/drawing/2014/main" id="{C56B70C3-24BE-4807-870F-D8CDE321AF01}"/>
                  </a:ext>
                </a:extLst>
              </p14:cNvPr>
              <p14:cNvContentPartPr/>
              <p14:nvPr/>
            </p14:nvContentPartPr>
            <p14:xfrm>
              <a:off x="9741766" y="7268215"/>
              <a:ext cx="29880" cy="107640"/>
            </p14:xfrm>
          </p:contentPart>
        </mc:Choice>
        <mc:Fallback xmlns="">
          <p:pic>
            <p:nvPicPr>
              <p:cNvPr id="212" name="Ink 211">
                <a:extLst>
                  <a:ext uri="{FF2B5EF4-FFF2-40B4-BE49-F238E27FC236}">
                    <a16:creationId xmlns:a16="http://schemas.microsoft.com/office/drawing/2014/main" id="{C56B70C3-24BE-4807-870F-D8CDE321AF01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724126" y="7250215"/>
                <a:ext cx="65520" cy="14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13" name="Ink 212">
                <a:extLst>
                  <a:ext uri="{FF2B5EF4-FFF2-40B4-BE49-F238E27FC236}">
                    <a16:creationId xmlns:a16="http://schemas.microsoft.com/office/drawing/2014/main" id="{A2DA0452-892E-4B59-BE1F-EA2FAF30F6E6}"/>
                  </a:ext>
                </a:extLst>
              </p14:cNvPr>
              <p14:cNvContentPartPr/>
              <p14:nvPr/>
            </p14:nvContentPartPr>
            <p14:xfrm>
              <a:off x="9949486" y="7640455"/>
              <a:ext cx="63720" cy="142200"/>
            </p14:xfrm>
          </p:contentPart>
        </mc:Choice>
        <mc:Fallback xmlns="">
          <p:pic>
            <p:nvPicPr>
              <p:cNvPr id="213" name="Ink 212">
                <a:extLst>
                  <a:ext uri="{FF2B5EF4-FFF2-40B4-BE49-F238E27FC236}">
                    <a16:creationId xmlns:a16="http://schemas.microsoft.com/office/drawing/2014/main" id="{A2DA0452-892E-4B59-BE1F-EA2FAF30F6E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931846" y="7622455"/>
                <a:ext cx="99360" cy="177840"/>
              </a:xfrm>
              <a:prstGeom prst="rect">
                <a:avLst/>
              </a:prstGeom>
            </p:spPr>
          </p:pic>
        </mc:Fallback>
      </mc:AlternateContent>
      <p:grpSp>
        <p:nvGrpSpPr>
          <p:cNvPr id="224" name="Group 223">
            <a:extLst>
              <a:ext uri="{FF2B5EF4-FFF2-40B4-BE49-F238E27FC236}">
                <a16:creationId xmlns:a16="http://schemas.microsoft.com/office/drawing/2014/main" id="{6F2BED74-5C2B-47BF-863C-C8345315872F}"/>
              </a:ext>
            </a:extLst>
          </p:cNvPr>
          <p:cNvGrpSpPr/>
          <p:nvPr/>
        </p:nvGrpSpPr>
        <p:grpSpPr>
          <a:xfrm>
            <a:off x="10126246" y="8009095"/>
            <a:ext cx="182880" cy="574560"/>
            <a:chOff x="10126246" y="8009095"/>
            <a:chExt cx="182880" cy="574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14" name="Ink 213">
                  <a:extLst>
                    <a:ext uri="{FF2B5EF4-FFF2-40B4-BE49-F238E27FC236}">
                      <a16:creationId xmlns:a16="http://schemas.microsoft.com/office/drawing/2014/main" id="{9B6C6C5F-B847-4465-AFDE-6D0909AA2912}"/>
                    </a:ext>
                  </a:extLst>
                </p14:cNvPr>
                <p14:cNvContentPartPr/>
                <p14:nvPr/>
              </p14:nvContentPartPr>
              <p14:xfrm>
                <a:off x="10126246" y="8009095"/>
                <a:ext cx="117360" cy="516240"/>
              </p14:xfrm>
            </p:contentPart>
          </mc:Choice>
          <mc:Fallback xmlns="">
            <p:pic>
              <p:nvPicPr>
                <p:cNvPr id="214" name="Ink 213">
                  <a:extLst>
                    <a:ext uri="{FF2B5EF4-FFF2-40B4-BE49-F238E27FC236}">
                      <a16:creationId xmlns:a16="http://schemas.microsoft.com/office/drawing/2014/main" id="{9B6C6C5F-B847-4465-AFDE-6D0909AA2912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108606" y="7991095"/>
                  <a:ext cx="153000" cy="55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15" name="Ink 214">
                  <a:extLst>
                    <a:ext uri="{FF2B5EF4-FFF2-40B4-BE49-F238E27FC236}">
                      <a16:creationId xmlns:a16="http://schemas.microsoft.com/office/drawing/2014/main" id="{F989EC5E-A8FC-4895-848F-8A3633D35C0C}"/>
                    </a:ext>
                  </a:extLst>
                </p14:cNvPr>
                <p14:cNvContentPartPr/>
                <p14:nvPr/>
              </p14:nvContentPartPr>
              <p14:xfrm>
                <a:off x="10284286" y="8541535"/>
                <a:ext cx="24840" cy="42120"/>
              </p14:xfrm>
            </p:contentPart>
          </mc:Choice>
          <mc:Fallback xmlns="">
            <p:pic>
              <p:nvPicPr>
                <p:cNvPr id="215" name="Ink 214">
                  <a:extLst>
                    <a:ext uri="{FF2B5EF4-FFF2-40B4-BE49-F238E27FC236}">
                      <a16:creationId xmlns:a16="http://schemas.microsoft.com/office/drawing/2014/main" id="{F989EC5E-A8FC-4895-848F-8A3633D35C0C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266286" y="8523535"/>
                  <a:ext cx="60480" cy="777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16" name="Ink 215">
                <a:extLst>
                  <a:ext uri="{FF2B5EF4-FFF2-40B4-BE49-F238E27FC236}">
                    <a16:creationId xmlns:a16="http://schemas.microsoft.com/office/drawing/2014/main" id="{5B97F201-99FE-4946-9868-E002F9B2EF26}"/>
                  </a:ext>
                </a:extLst>
              </p14:cNvPr>
              <p14:cNvContentPartPr/>
              <p14:nvPr/>
            </p14:nvContentPartPr>
            <p14:xfrm>
              <a:off x="9944446" y="6180655"/>
              <a:ext cx="61560" cy="37080"/>
            </p14:xfrm>
          </p:contentPart>
        </mc:Choice>
        <mc:Fallback xmlns="">
          <p:pic>
            <p:nvPicPr>
              <p:cNvPr id="216" name="Ink 215">
                <a:extLst>
                  <a:ext uri="{FF2B5EF4-FFF2-40B4-BE49-F238E27FC236}">
                    <a16:creationId xmlns:a16="http://schemas.microsoft.com/office/drawing/2014/main" id="{5B97F201-99FE-4946-9868-E002F9B2EF26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9926446" y="6163015"/>
                <a:ext cx="97200" cy="72720"/>
              </a:xfrm>
              <a:prstGeom prst="rect">
                <a:avLst/>
              </a:prstGeom>
            </p:spPr>
          </p:pic>
        </mc:Fallback>
      </mc:AlternateContent>
      <p:grpSp>
        <p:nvGrpSpPr>
          <p:cNvPr id="223" name="Group 222">
            <a:extLst>
              <a:ext uri="{FF2B5EF4-FFF2-40B4-BE49-F238E27FC236}">
                <a16:creationId xmlns:a16="http://schemas.microsoft.com/office/drawing/2014/main" id="{A53DE30B-B16B-4284-8704-21E407286162}"/>
              </a:ext>
            </a:extLst>
          </p:cNvPr>
          <p:cNvGrpSpPr/>
          <p:nvPr/>
        </p:nvGrpSpPr>
        <p:grpSpPr>
          <a:xfrm>
            <a:off x="10232446" y="5320255"/>
            <a:ext cx="775800" cy="659880"/>
            <a:chOff x="10232446" y="5320255"/>
            <a:chExt cx="775800" cy="659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217" name="Ink 216">
                  <a:extLst>
                    <a:ext uri="{FF2B5EF4-FFF2-40B4-BE49-F238E27FC236}">
                      <a16:creationId xmlns:a16="http://schemas.microsoft.com/office/drawing/2014/main" id="{329AB3DE-6B23-4752-88C9-D6114A9F9396}"/>
                    </a:ext>
                  </a:extLst>
                </p14:cNvPr>
                <p14:cNvContentPartPr/>
                <p14:nvPr/>
              </p14:nvContentPartPr>
              <p14:xfrm>
                <a:off x="10232446" y="5680255"/>
                <a:ext cx="374040" cy="299880"/>
              </p14:xfrm>
            </p:contentPart>
          </mc:Choice>
          <mc:Fallback xmlns="">
            <p:pic>
              <p:nvPicPr>
                <p:cNvPr id="217" name="Ink 216">
                  <a:extLst>
                    <a:ext uri="{FF2B5EF4-FFF2-40B4-BE49-F238E27FC236}">
                      <a16:creationId xmlns:a16="http://schemas.microsoft.com/office/drawing/2014/main" id="{329AB3DE-6B23-4752-88C9-D6114A9F9396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214446" y="5662615"/>
                  <a:ext cx="409680" cy="33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18" name="Ink 217">
                  <a:extLst>
                    <a:ext uri="{FF2B5EF4-FFF2-40B4-BE49-F238E27FC236}">
                      <a16:creationId xmlns:a16="http://schemas.microsoft.com/office/drawing/2014/main" id="{99791186-7044-4739-8FFD-8AC63B3EBFDB}"/>
                    </a:ext>
                  </a:extLst>
                </p14:cNvPr>
                <p14:cNvContentPartPr/>
                <p14:nvPr/>
              </p14:nvContentPartPr>
              <p14:xfrm>
                <a:off x="10747606" y="5320255"/>
                <a:ext cx="260640" cy="248040"/>
              </p14:xfrm>
            </p:contentPart>
          </mc:Choice>
          <mc:Fallback xmlns="">
            <p:pic>
              <p:nvPicPr>
                <p:cNvPr id="218" name="Ink 217">
                  <a:extLst>
                    <a:ext uri="{FF2B5EF4-FFF2-40B4-BE49-F238E27FC236}">
                      <a16:creationId xmlns:a16="http://schemas.microsoft.com/office/drawing/2014/main" id="{99791186-7044-4739-8FFD-8AC63B3EBFDB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0729966" y="5302615"/>
                  <a:ext cx="296280" cy="283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19" name="Ink 218">
                <a:extLst>
                  <a:ext uri="{FF2B5EF4-FFF2-40B4-BE49-F238E27FC236}">
                    <a16:creationId xmlns:a16="http://schemas.microsoft.com/office/drawing/2014/main" id="{45A0E3F6-0D7F-40BE-8998-052FD2EB5140}"/>
                  </a:ext>
                </a:extLst>
              </p14:cNvPr>
              <p14:cNvContentPartPr/>
              <p14:nvPr/>
            </p14:nvContentPartPr>
            <p14:xfrm>
              <a:off x="11780806" y="4958455"/>
              <a:ext cx="71640" cy="81360"/>
            </p14:xfrm>
          </p:contentPart>
        </mc:Choice>
        <mc:Fallback xmlns="">
          <p:pic>
            <p:nvPicPr>
              <p:cNvPr id="219" name="Ink 218">
                <a:extLst>
                  <a:ext uri="{FF2B5EF4-FFF2-40B4-BE49-F238E27FC236}">
                    <a16:creationId xmlns:a16="http://schemas.microsoft.com/office/drawing/2014/main" id="{45A0E3F6-0D7F-40BE-8998-052FD2EB5140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1763166" y="4940455"/>
                <a:ext cx="107280" cy="11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25" name="Ink 224">
                <a:extLst>
                  <a:ext uri="{FF2B5EF4-FFF2-40B4-BE49-F238E27FC236}">
                    <a16:creationId xmlns:a16="http://schemas.microsoft.com/office/drawing/2014/main" id="{056BB6F5-0BE0-4DDC-B02E-5379E5E9BA87}"/>
                  </a:ext>
                </a:extLst>
              </p14:cNvPr>
              <p14:cNvContentPartPr/>
              <p14:nvPr/>
            </p14:nvContentPartPr>
            <p14:xfrm>
              <a:off x="10322446" y="2437375"/>
              <a:ext cx="803520" cy="912960"/>
            </p14:xfrm>
          </p:contentPart>
        </mc:Choice>
        <mc:Fallback xmlns="">
          <p:pic>
            <p:nvPicPr>
              <p:cNvPr id="225" name="Ink 224">
                <a:extLst>
                  <a:ext uri="{FF2B5EF4-FFF2-40B4-BE49-F238E27FC236}">
                    <a16:creationId xmlns:a16="http://schemas.microsoft.com/office/drawing/2014/main" id="{056BB6F5-0BE0-4DDC-B02E-5379E5E9BA8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0304446" y="2419735"/>
                <a:ext cx="839160" cy="9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26" name="Ink 225">
                <a:extLst>
                  <a:ext uri="{FF2B5EF4-FFF2-40B4-BE49-F238E27FC236}">
                    <a16:creationId xmlns:a16="http://schemas.microsoft.com/office/drawing/2014/main" id="{E863FF9D-2D71-4E41-9B8F-291C640495D3}"/>
                  </a:ext>
                </a:extLst>
              </p14:cNvPr>
              <p14:cNvContentPartPr/>
              <p14:nvPr/>
            </p14:nvContentPartPr>
            <p14:xfrm>
              <a:off x="6853846" y="5013895"/>
              <a:ext cx="668880" cy="838440"/>
            </p14:xfrm>
          </p:contentPart>
        </mc:Choice>
        <mc:Fallback xmlns="">
          <p:pic>
            <p:nvPicPr>
              <p:cNvPr id="226" name="Ink 225">
                <a:extLst>
                  <a:ext uri="{FF2B5EF4-FFF2-40B4-BE49-F238E27FC236}">
                    <a16:creationId xmlns:a16="http://schemas.microsoft.com/office/drawing/2014/main" id="{E863FF9D-2D71-4E41-9B8F-291C640495D3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6835846" y="4995895"/>
                <a:ext cx="704520" cy="87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27" name="Ink 226">
                <a:extLst>
                  <a:ext uri="{FF2B5EF4-FFF2-40B4-BE49-F238E27FC236}">
                    <a16:creationId xmlns:a16="http://schemas.microsoft.com/office/drawing/2014/main" id="{A55ABA07-40D9-4794-B438-275495AE90AE}"/>
                  </a:ext>
                </a:extLst>
              </p14:cNvPr>
              <p14:cNvContentPartPr/>
              <p14:nvPr/>
            </p14:nvContentPartPr>
            <p14:xfrm>
              <a:off x="8273686" y="9612175"/>
              <a:ext cx="641880" cy="798120"/>
            </p14:xfrm>
          </p:contentPart>
        </mc:Choice>
        <mc:Fallback xmlns="">
          <p:pic>
            <p:nvPicPr>
              <p:cNvPr id="227" name="Ink 226">
                <a:extLst>
                  <a:ext uri="{FF2B5EF4-FFF2-40B4-BE49-F238E27FC236}">
                    <a16:creationId xmlns:a16="http://schemas.microsoft.com/office/drawing/2014/main" id="{A55ABA07-40D9-4794-B438-275495AE90AE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255686" y="9594175"/>
                <a:ext cx="677520" cy="83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2">
            <p14:nvContentPartPr>
              <p14:cNvPr id="235" name="Ink 234">
                <a:extLst>
                  <a:ext uri="{FF2B5EF4-FFF2-40B4-BE49-F238E27FC236}">
                    <a16:creationId xmlns:a16="http://schemas.microsoft.com/office/drawing/2014/main" id="{204D1F42-1B66-40F2-AD87-2BFF38A9F8C3}"/>
                  </a:ext>
                </a:extLst>
              </p14:cNvPr>
              <p14:cNvContentPartPr/>
              <p14:nvPr/>
            </p14:nvContentPartPr>
            <p14:xfrm>
              <a:off x="10799446" y="3330535"/>
              <a:ext cx="421560" cy="1038960"/>
            </p14:xfrm>
          </p:contentPart>
        </mc:Choice>
        <mc:Fallback xmlns="">
          <p:pic>
            <p:nvPicPr>
              <p:cNvPr id="235" name="Ink 234">
                <a:extLst>
                  <a:ext uri="{FF2B5EF4-FFF2-40B4-BE49-F238E27FC236}">
                    <a16:creationId xmlns:a16="http://schemas.microsoft.com/office/drawing/2014/main" id="{204D1F42-1B66-40F2-AD87-2BFF38A9F8C3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0781806" y="3312535"/>
                <a:ext cx="457200" cy="107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4">
            <p14:nvContentPartPr>
              <p14:cNvPr id="238" name="Ink 237">
                <a:extLst>
                  <a:ext uri="{FF2B5EF4-FFF2-40B4-BE49-F238E27FC236}">
                    <a16:creationId xmlns:a16="http://schemas.microsoft.com/office/drawing/2014/main" id="{F496995F-C220-44CC-9101-0B1331EB084C}"/>
                  </a:ext>
                </a:extLst>
              </p14:cNvPr>
              <p14:cNvContentPartPr/>
              <p14:nvPr/>
            </p14:nvContentPartPr>
            <p14:xfrm>
              <a:off x="9021766" y="9185215"/>
              <a:ext cx="1198800" cy="586440"/>
            </p14:xfrm>
          </p:contentPart>
        </mc:Choice>
        <mc:Fallback xmlns="">
          <p:pic>
            <p:nvPicPr>
              <p:cNvPr id="238" name="Ink 237">
                <a:extLst>
                  <a:ext uri="{FF2B5EF4-FFF2-40B4-BE49-F238E27FC236}">
                    <a16:creationId xmlns:a16="http://schemas.microsoft.com/office/drawing/2014/main" id="{F496995F-C220-44CC-9101-0B1331EB084C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9004126" y="9167575"/>
                <a:ext cx="1234440" cy="62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6">
            <p14:nvContentPartPr>
              <p14:cNvPr id="239" name="Ink 238">
                <a:extLst>
                  <a:ext uri="{FF2B5EF4-FFF2-40B4-BE49-F238E27FC236}">
                    <a16:creationId xmlns:a16="http://schemas.microsoft.com/office/drawing/2014/main" id="{C8284AFC-2560-4EC0-91FF-5E8095DF376F}"/>
                  </a:ext>
                </a:extLst>
              </p14:cNvPr>
              <p14:cNvContentPartPr/>
              <p14:nvPr/>
            </p14:nvContentPartPr>
            <p14:xfrm>
              <a:off x="7486366" y="5372095"/>
              <a:ext cx="1634400" cy="952200"/>
            </p14:xfrm>
          </p:contentPart>
        </mc:Choice>
        <mc:Fallback xmlns="">
          <p:pic>
            <p:nvPicPr>
              <p:cNvPr id="239" name="Ink 238">
                <a:extLst>
                  <a:ext uri="{FF2B5EF4-FFF2-40B4-BE49-F238E27FC236}">
                    <a16:creationId xmlns:a16="http://schemas.microsoft.com/office/drawing/2014/main" id="{C8284AFC-2560-4EC0-91FF-5E8095DF376F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7468726" y="5354455"/>
                <a:ext cx="1670040" cy="98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8">
            <p14:nvContentPartPr>
              <p14:cNvPr id="246" name="Ink 245">
                <a:extLst>
                  <a:ext uri="{FF2B5EF4-FFF2-40B4-BE49-F238E27FC236}">
                    <a16:creationId xmlns:a16="http://schemas.microsoft.com/office/drawing/2014/main" id="{FD7C896E-5D83-48D7-9070-AF22D194AD64}"/>
                  </a:ext>
                </a:extLst>
              </p14:cNvPr>
              <p14:cNvContentPartPr/>
              <p14:nvPr/>
            </p14:nvContentPartPr>
            <p14:xfrm>
              <a:off x="10411726" y="5073655"/>
              <a:ext cx="45000" cy="413640"/>
            </p14:xfrm>
          </p:contentPart>
        </mc:Choice>
        <mc:Fallback xmlns="">
          <p:pic>
            <p:nvPicPr>
              <p:cNvPr id="246" name="Ink 245">
                <a:extLst>
                  <a:ext uri="{FF2B5EF4-FFF2-40B4-BE49-F238E27FC236}">
                    <a16:creationId xmlns:a16="http://schemas.microsoft.com/office/drawing/2014/main" id="{FD7C896E-5D83-48D7-9070-AF22D194AD64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10393726" y="5056015"/>
                <a:ext cx="80640" cy="44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40">
            <p14:nvContentPartPr>
              <p14:cNvPr id="247" name="Ink 246">
                <a:extLst>
                  <a:ext uri="{FF2B5EF4-FFF2-40B4-BE49-F238E27FC236}">
                    <a16:creationId xmlns:a16="http://schemas.microsoft.com/office/drawing/2014/main" id="{E8313CC0-92A6-4ED4-B837-8FA7A144CACB}"/>
                  </a:ext>
                </a:extLst>
              </p14:cNvPr>
              <p14:cNvContentPartPr/>
              <p14:nvPr/>
            </p14:nvContentPartPr>
            <p14:xfrm>
              <a:off x="9662206" y="7821535"/>
              <a:ext cx="136080" cy="358200"/>
            </p14:xfrm>
          </p:contentPart>
        </mc:Choice>
        <mc:Fallback xmlns="">
          <p:pic>
            <p:nvPicPr>
              <p:cNvPr id="247" name="Ink 246">
                <a:extLst>
                  <a:ext uri="{FF2B5EF4-FFF2-40B4-BE49-F238E27FC236}">
                    <a16:creationId xmlns:a16="http://schemas.microsoft.com/office/drawing/2014/main" id="{E8313CC0-92A6-4ED4-B837-8FA7A144CACB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9644206" y="7803895"/>
                <a:ext cx="171720" cy="393840"/>
              </a:xfrm>
              <a:prstGeom prst="rect">
                <a:avLst/>
              </a:prstGeom>
            </p:spPr>
          </p:pic>
        </mc:Fallback>
      </mc:AlternateContent>
      <p:grpSp>
        <p:nvGrpSpPr>
          <p:cNvPr id="262" name="Group 261">
            <a:extLst>
              <a:ext uri="{FF2B5EF4-FFF2-40B4-BE49-F238E27FC236}">
                <a16:creationId xmlns:a16="http://schemas.microsoft.com/office/drawing/2014/main" id="{4CCAA75D-56C7-41F0-9727-247EB928EAEB}"/>
              </a:ext>
            </a:extLst>
          </p:cNvPr>
          <p:cNvGrpSpPr/>
          <p:nvPr/>
        </p:nvGrpSpPr>
        <p:grpSpPr>
          <a:xfrm>
            <a:off x="8377006" y="5062855"/>
            <a:ext cx="715320" cy="623520"/>
            <a:chOff x="8377006" y="5062855"/>
            <a:chExt cx="715320" cy="6235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2">
              <p14:nvContentPartPr>
                <p14:cNvPr id="253" name="Ink 252">
                  <a:extLst>
                    <a:ext uri="{FF2B5EF4-FFF2-40B4-BE49-F238E27FC236}">
                      <a16:creationId xmlns:a16="http://schemas.microsoft.com/office/drawing/2014/main" id="{87BAE1D8-DB33-45D0-A718-48A1A00F949F}"/>
                    </a:ext>
                  </a:extLst>
                </p14:cNvPr>
                <p14:cNvContentPartPr/>
                <p14:nvPr/>
              </p14:nvContentPartPr>
              <p14:xfrm>
                <a:off x="8377006" y="5333215"/>
                <a:ext cx="115560" cy="353160"/>
              </p14:xfrm>
            </p:contentPart>
          </mc:Choice>
          <mc:Fallback xmlns="">
            <p:pic>
              <p:nvPicPr>
                <p:cNvPr id="253" name="Ink 252">
                  <a:extLst>
                    <a:ext uri="{FF2B5EF4-FFF2-40B4-BE49-F238E27FC236}">
                      <a16:creationId xmlns:a16="http://schemas.microsoft.com/office/drawing/2014/main" id="{87BAE1D8-DB33-45D0-A718-48A1A00F949F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8359366" y="5315575"/>
                  <a:ext cx="151200" cy="38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4">
              <p14:nvContentPartPr>
                <p14:cNvPr id="254" name="Ink 253">
                  <a:extLst>
                    <a:ext uri="{FF2B5EF4-FFF2-40B4-BE49-F238E27FC236}">
                      <a16:creationId xmlns:a16="http://schemas.microsoft.com/office/drawing/2014/main" id="{E6CF7BDE-E733-4F5F-A7DF-E7D5E057FB43}"/>
                    </a:ext>
                  </a:extLst>
                </p14:cNvPr>
                <p14:cNvContentPartPr/>
                <p14:nvPr/>
              </p14:nvContentPartPr>
              <p14:xfrm>
                <a:off x="8611006" y="5243935"/>
                <a:ext cx="113760" cy="249120"/>
              </p14:xfrm>
            </p:contentPart>
          </mc:Choice>
          <mc:Fallback xmlns="">
            <p:pic>
              <p:nvPicPr>
                <p:cNvPr id="254" name="Ink 253">
                  <a:extLst>
                    <a:ext uri="{FF2B5EF4-FFF2-40B4-BE49-F238E27FC236}">
                      <a16:creationId xmlns:a16="http://schemas.microsoft.com/office/drawing/2014/main" id="{E6CF7BDE-E733-4F5F-A7DF-E7D5E057FB43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8593366" y="5225935"/>
                  <a:ext cx="149400" cy="28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6">
              <p14:nvContentPartPr>
                <p14:cNvPr id="255" name="Ink 254">
                  <a:extLst>
                    <a:ext uri="{FF2B5EF4-FFF2-40B4-BE49-F238E27FC236}">
                      <a16:creationId xmlns:a16="http://schemas.microsoft.com/office/drawing/2014/main" id="{42EE0E3B-915C-404C-BF86-807BCA4518DD}"/>
                    </a:ext>
                  </a:extLst>
                </p14:cNvPr>
                <p14:cNvContentPartPr/>
                <p14:nvPr/>
              </p14:nvContentPartPr>
              <p14:xfrm>
                <a:off x="8549086" y="5314135"/>
                <a:ext cx="177120" cy="165240"/>
              </p14:xfrm>
            </p:contentPart>
          </mc:Choice>
          <mc:Fallback xmlns="">
            <p:pic>
              <p:nvPicPr>
                <p:cNvPr id="255" name="Ink 254">
                  <a:extLst>
                    <a:ext uri="{FF2B5EF4-FFF2-40B4-BE49-F238E27FC236}">
                      <a16:creationId xmlns:a16="http://schemas.microsoft.com/office/drawing/2014/main" id="{42EE0E3B-915C-404C-BF86-807BCA4518DD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8531446" y="5296495"/>
                  <a:ext cx="212760" cy="20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48">
              <p14:nvContentPartPr>
                <p14:cNvPr id="256" name="Ink 255">
                  <a:extLst>
                    <a:ext uri="{FF2B5EF4-FFF2-40B4-BE49-F238E27FC236}">
                      <a16:creationId xmlns:a16="http://schemas.microsoft.com/office/drawing/2014/main" id="{E620BACA-A593-43C3-918D-CA1F73644FF6}"/>
                    </a:ext>
                  </a:extLst>
                </p14:cNvPr>
                <p14:cNvContentPartPr/>
                <p14:nvPr/>
              </p14:nvContentPartPr>
              <p14:xfrm>
                <a:off x="8864086" y="5062855"/>
                <a:ext cx="228240" cy="353160"/>
              </p14:xfrm>
            </p:contentPart>
          </mc:Choice>
          <mc:Fallback xmlns="">
            <p:pic>
              <p:nvPicPr>
                <p:cNvPr id="256" name="Ink 255">
                  <a:extLst>
                    <a:ext uri="{FF2B5EF4-FFF2-40B4-BE49-F238E27FC236}">
                      <a16:creationId xmlns:a16="http://schemas.microsoft.com/office/drawing/2014/main" id="{E620BACA-A593-43C3-918D-CA1F73644FF6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8846086" y="5044855"/>
                  <a:ext cx="263880" cy="388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61" name="Group 260">
            <a:extLst>
              <a:ext uri="{FF2B5EF4-FFF2-40B4-BE49-F238E27FC236}">
                <a16:creationId xmlns:a16="http://schemas.microsoft.com/office/drawing/2014/main" id="{EFEFCC74-71A1-407D-8C94-CB3C95E77EDB}"/>
              </a:ext>
            </a:extLst>
          </p:cNvPr>
          <p:cNvGrpSpPr/>
          <p:nvPr/>
        </p:nvGrpSpPr>
        <p:grpSpPr>
          <a:xfrm>
            <a:off x="11283646" y="2992135"/>
            <a:ext cx="756720" cy="621720"/>
            <a:chOff x="11283646" y="2992135"/>
            <a:chExt cx="756720" cy="6217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0">
              <p14:nvContentPartPr>
                <p14:cNvPr id="257" name="Ink 256">
                  <a:extLst>
                    <a:ext uri="{FF2B5EF4-FFF2-40B4-BE49-F238E27FC236}">
                      <a16:creationId xmlns:a16="http://schemas.microsoft.com/office/drawing/2014/main" id="{74F0E7BE-0598-4F65-A00D-06C70469107C}"/>
                    </a:ext>
                  </a:extLst>
                </p14:cNvPr>
                <p14:cNvContentPartPr/>
                <p14:nvPr/>
              </p14:nvContentPartPr>
              <p14:xfrm>
                <a:off x="11283646" y="3250255"/>
                <a:ext cx="101160" cy="363600"/>
              </p14:xfrm>
            </p:contentPart>
          </mc:Choice>
          <mc:Fallback xmlns="">
            <p:pic>
              <p:nvPicPr>
                <p:cNvPr id="257" name="Ink 256">
                  <a:extLst>
                    <a:ext uri="{FF2B5EF4-FFF2-40B4-BE49-F238E27FC236}">
                      <a16:creationId xmlns:a16="http://schemas.microsoft.com/office/drawing/2014/main" id="{74F0E7BE-0598-4F65-A00D-06C70469107C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1266006" y="3232615"/>
                  <a:ext cx="136800" cy="39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2">
              <p14:nvContentPartPr>
                <p14:cNvPr id="258" name="Ink 257">
                  <a:extLst>
                    <a:ext uri="{FF2B5EF4-FFF2-40B4-BE49-F238E27FC236}">
                      <a16:creationId xmlns:a16="http://schemas.microsoft.com/office/drawing/2014/main" id="{22279EBB-C403-494A-A23F-F79B894B33E9}"/>
                    </a:ext>
                  </a:extLst>
                </p14:cNvPr>
                <p14:cNvContentPartPr/>
                <p14:nvPr/>
              </p14:nvContentPartPr>
              <p14:xfrm>
                <a:off x="11462926" y="3233695"/>
                <a:ext cx="95760" cy="249120"/>
              </p14:xfrm>
            </p:contentPart>
          </mc:Choice>
          <mc:Fallback xmlns="">
            <p:pic>
              <p:nvPicPr>
                <p:cNvPr id="258" name="Ink 257">
                  <a:extLst>
                    <a:ext uri="{FF2B5EF4-FFF2-40B4-BE49-F238E27FC236}">
                      <a16:creationId xmlns:a16="http://schemas.microsoft.com/office/drawing/2014/main" id="{22279EBB-C403-494A-A23F-F79B894B33E9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11444926" y="3215695"/>
                  <a:ext cx="131400" cy="28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4">
              <p14:nvContentPartPr>
                <p14:cNvPr id="259" name="Ink 258">
                  <a:extLst>
                    <a:ext uri="{FF2B5EF4-FFF2-40B4-BE49-F238E27FC236}">
                      <a16:creationId xmlns:a16="http://schemas.microsoft.com/office/drawing/2014/main" id="{68620173-5EE7-4EC5-8D20-868A9DE7E6B8}"/>
                    </a:ext>
                  </a:extLst>
                </p14:cNvPr>
                <p14:cNvContentPartPr/>
                <p14:nvPr/>
              </p14:nvContentPartPr>
              <p14:xfrm>
                <a:off x="11374726" y="3230455"/>
                <a:ext cx="258840" cy="185760"/>
              </p14:xfrm>
            </p:contentPart>
          </mc:Choice>
          <mc:Fallback xmlns="">
            <p:pic>
              <p:nvPicPr>
                <p:cNvPr id="259" name="Ink 258">
                  <a:extLst>
                    <a:ext uri="{FF2B5EF4-FFF2-40B4-BE49-F238E27FC236}">
                      <a16:creationId xmlns:a16="http://schemas.microsoft.com/office/drawing/2014/main" id="{68620173-5EE7-4EC5-8D20-868A9DE7E6B8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11356726" y="3212815"/>
                  <a:ext cx="294480" cy="22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56">
              <p14:nvContentPartPr>
                <p14:cNvPr id="260" name="Ink 259">
                  <a:extLst>
                    <a:ext uri="{FF2B5EF4-FFF2-40B4-BE49-F238E27FC236}">
                      <a16:creationId xmlns:a16="http://schemas.microsoft.com/office/drawing/2014/main" id="{B266AE19-3650-49CA-999C-95A833BB0CF3}"/>
                    </a:ext>
                  </a:extLst>
                </p14:cNvPr>
                <p14:cNvContentPartPr/>
                <p14:nvPr/>
              </p14:nvContentPartPr>
              <p14:xfrm>
                <a:off x="11701246" y="2992135"/>
                <a:ext cx="339120" cy="335520"/>
              </p14:xfrm>
            </p:contentPart>
          </mc:Choice>
          <mc:Fallback xmlns="">
            <p:pic>
              <p:nvPicPr>
                <p:cNvPr id="260" name="Ink 259">
                  <a:extLst>
                    <a:ext uri="{FF2B5EF4-FFF2-40B4-BE49-F238E27FC236}">
                      <a16:creationId xmlns:a16="http://schemas.microsoft.com/office/drawing/2014/main" id="{B266AE19-3650-49CA-999C-95A833BB0CF3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11683606" y="2974135"/>
                  <a:ext cx="374760" cy="3711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269" name="Ink 268">
                <a:extLst>
                  <a:ext uri="{FF2B5EF4-FFF2-40B4-BE49-F238E27FC236}">
                    <a16:creationId xmlns:a16="http://schemas.microsoft.com/office/drawing/2014/main" id="{AFA76F6A-93D8-4BD6-9697-670F4DCA1142}"/>
                  </a:ext>
                </a:extLst>
              </p14:cNvPr>
              <p14:cNvContentPartPr/>
              <p14:nvPr/>
            </p14:nvContentPartPr>
            <p14:xfrm>
              <a:off x="9162886" y="6388015"/>
              <a:ext cx="617760" cy="550080"/>
            </p14:xfrm>
          </p:contentPart>
        </mc:Choice>
        <mc:Fallback xmlns="">
          <p:pic>
            <p:nvPicPr>
              <p:cNvPr id="269" name="Ink 268">
                <a:extLst>
                  <a:ext uri="{FF2B5EF4-FFF2-40B4-BE49-F238E27FC236}">
                    <a16:creationId xmlns:a16="http://schemas.microsoft.com/office/drawing/2014/main" id="{AFA76F6A-93D8-4BD6-9697-670F4DCA1142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9099886" y="6325015"/>
                <a:ext cx="743400" cy="67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270" name="Ink 269">
                <a:extLst>
                  <a:ext uri="{FF2B5EF4-FFF2-40B4-BE49-F238E27FC236}">
                    <a16:creationId xmlns:a16="http://schemas.microsoft.com/office/drawing/2014/main" id="{20400705-D320-47C0-B47D-C1FB49A8CDF1}"/>
                  </a:ext>
                </a:extLst>
              </p14:cNvPr>
              <p14:cNvContentPartPr/>
              <p14:nvPr/>
            </p14:nvContentPartPr>
            <p14:xfrm>
              <a:off x="6989926" y="5188855"/>
              <a:ext cx="401040" cy="433800"/>
            </p14:xfrm>
          </p:contentPart>
        </mc:Choice>
        <mc:Fallback xmlns="">
          <p:pic>
            <p:nvPicPr>
              <p:cNvPr id="270" name="Ink 269">
                <a:extLst>
                  <a:ext uri="{FF2B5EF4-FFF2-40B4-BE49-F238E27FC236}">
                    <a16:creationId xmlns:a16="http://schemas.microsoft.com/office/drawing/2014/main" id="{20400705-D320-47C0-B47D-C1FB49A8CDF1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6927286" y="5125855"/>
                <a:ext cx="526680" cy="55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271" name="Ink 270">
                <a:extLst>
                  <a:ext uri="{FF2B5EF4-FFF2-40B4-BE49-F238E27FC236}">
                    <a16:creationId xmlns:a16="http://schemas.microsoft.com/office/drawing/2014/main" id="{7F38962C-7F6D-4333-940A-D6165084809F}"/>
                  </a:ext>
                </a:extLst>
              </p14:cNvPr>
              <p14:cNvContentPartPr/>
              <p14:nvPr/>
            </p14:nvContentPartPr>
            <p14:xfrm>
              <a:off x="11132446" y="4590175"/>
              <a:ext cx="324360" cy="446400"/>
            </p14:xfrm>
          </p:contentPart>
        </mc:Choice>
        <mc:Fallback xmlns="">
          <p:pic>
            <p:nvPicPr>
              <p:cNvPr id="271" name="Ink 270">
                <a:extLst>
                  <a:ext uri="{FF2B5EF4-FFF2-40B4-BE49-F238E27FC236}">
                    <a16:creationId xmlns:a16="http://schemas.microsoft.com/office/drawing/2014/main" id="{7F38962C-7F6D-4333-940A-D6165084809F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11069806" y="4527535"/>
                <a:ext cx="450000" cy="57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272" name="Ink 271">
                <a:extLst>
                  <a:ext uri="{FF2B5EF4-FFF2-40B4-BE49-F238E27FC236}">
                    <a16:creationId xmlns:a16="http://schemas.microsoft.com/office/drawing/2014/main" id="{245FFC91-A045-4860-A228-A8DBFE851D72}"/>
                  </a:ext>
                </a:extLst>
              </p14:cNvPr>
              <p14:cNvContentPartPr/>
              <p14:nvPr/>
            </p14:nvContentPartPr>
            <p14:xfrm>
              <a:off x="10536646" y="2613415"/>
              <a:ext cx="399960" cy="511920"/>
            </p14:xfrm>
          </p:contentPart>
        </mc:Choice>
        <mc:Fallback xmlns="">
          <p:pic>
            <p:nvPicPr>
              <p:cNvPr id="272" name="Ink 271">
                <a:extLst>
                  <a:ext uri="{FF2B5EF4-FFF2-40B4-BE49-F238E27FC236}">
                    <a16:creationId xmlns:a16="http://schemas.microsoft.com/office/drawing/2014/main" id="{245FFC91-A045-4860-A228-A8DBFE851D7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0474006" y="2550775"/>
                <a:ext cx="525600" cy="63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275" name="Ink 274">
                <a:extLst>
                  <a:ext uri="{FF2B5EF4-FFF2-40B4-BE49-F238E27FC236}">
                    <a16:creationId xmlns:a16="http://schemas.microsoft.com/office/drawing/2014/main" id="{75825A12-8B82-4EA4-808B-6E7A6218A3AC}"/>
                  </a:ext>
                </a:extLst>
              </p14:cNvPr>
              <p14:cNvContentPartPr/>
              <p14:nvPr/>
            </p14:nvContentPartPr>
            <p14:xfrm>
              <a:off x="8369806" y="9785695"/>
              <a:ext cx="444240" cy="452520"/>
            </p14:xfrm>
          </p:contentPart>
        </mc:Choice>
        <mc:Fallback xmlns="">
          <p:pic>
            <p:nvPicPr>
              <p:cNvPr id="275" name="Ink 274">
                <a:extLst>
                  <a:ext uri="{FF2B5EF4-FFF2-40B4-BE49-F238E27FC236}">
                    <a16:creationId xmlns:a16="http://schemas.microsoft.com/office/drawing/2014/main" id="{75825A12-8B82-4EA4-808B-6E7A6218A3AC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8307166" y="9722695"/>
                <a:ext cx="569880" cy="57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276" name="Ink 275">
                <a:extLst>
                  <a:ext uri="{FF2B5EF4-FFF2-40B4-BE49-F238E27FC236}">
                    <a16:creationId xmlns:a16="http://schemas.microsoft.com/office/drawing/2014/main" id="{306DB28A-6718-4E05-B10F-655E797CCC60}"/>
                  </a:ext>
                </a:extLst>
              </p14:cNvPr>
              <p14:cNvContentPartPr/>
              <p14:nvPr/>
            </p14:nvContentPartPr>
            <p14:xfrm>
              <a:off x="10139566" y="8819095"/>
              <a:ext cx="456120" cy="479880"/>
            </p14:xfrm>
          </p:contentPart>
        </mc:Choice>
        <mc:Fallback xmlns="">
          <p:pic>
            <p:nvPicPr>
              <p:cNvPr id="276" name="Ink 275">
                <a:extLst>
                  <a:ext uri="{FF2B5EF4-FFF2-40B4-BE49-F238E27FC236}">
                    <a16:creationId xmlns:a16="http://schemas.microsoft.com/office/drawing/2014/main" id="{306DB28A-6718-4E05-B10F-655E797CCC60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10076566" y="8756455"/>
                <a:ext cx="581760" cy="605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279" name="Ink 278">
                <a:extLst>
                  <a:ext uri="{FF2B5EF4-FFF2-40B4-BE49-F238E27FC236}">
                    <a16:creationId xmlns:a16="http://schemas.microsoft.com/office/drawing/2014/main" id="{5FDA7A24-A208-4D94-8094-D978DA4A0834}"/>
                  </a:ext>
                </a:extLst>
              </p14:cNvPr>
              <p14:cNvContentPartPr/>
              <p14:nvPr/>
            </p14:nvContentPartPr>
            <p14:xfrm>
              <a:off x="14176606" y="4022095"/>
              <a:ext cx="511560" cy="659880"/>
            </p14:xfrm>
          </p:contentPart>
        </mc:Choice>
        <mc:Fallback xmlns="">
          <p:pic>
            <p:nvPicPr>
              <p:cNvPr id="279" name="Ink 278">
                <a:extLst>
                  <a:ext uri="{FF2B5EF4-FFF2-40B4-BE49-F238E27FC236}">
                    <a16:creationId xmlns:a16="http://schemas.microsoft.com/office/drawing/2014/main" id="{5FDA7A24-A208-4D94-8094-D978DA4A0834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14158606" y="4004095"/>
                <a:ext cx="547200" cy="695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82" name="Ink 281">
                <a:extLst>
                  <a:ext uri="{FF2B5EF4-FFF2-40B4-BE49-F238E27FC236}">
                    <a16:creationId xmlns:a16="http://schemas.microsoft.com/office/drawing/2014/main" id="{E8D9E734-225C-4AB7-B5EA-4FDA83CC7E72}"/>
                  </a:ext>
                </a:extLst>
              </p14:cNvPr>
              <p14:cNvContentPartPr/>
              <p14:nvPr/>
            </p14:nvContentPartPr>
            <p14:xfrm>
              <a:off x="13348246" y="9246055"/>
              <a:ext cx="673920" cy="781560"/>
            </p14:xfrm>
          </p:contentPart>
        </mc:Choice>
        <mc:Fallback xmlns="">
          <p:pic>
            <p:nvPicPr>
              <p:cNvPr id="282" name="Ink 281">
                <a:extLst>
                  <a:ext uri="{FF2B5EF4-FFF2-40B4-BE49-F238E27FC236}">
                    <a16:creationId xmlns:a16="http://schemas.microsoft.com/office/drawing/2014/main" id="{E8D9E734-225C-4AB7-B5EA-4FDA83CC7E72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13330246" y="9228055"/>
                <a:ext cx="709560" cy="81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283" name="Ink 282">
                <a:extLst>
                  <a:ext uri="{FF2B5EF4-FFF2-40B4-BE49-F238E27FC236}">
                    <a16:creationId xmlns:a16="http://schemas.microsoft.com/office/drawing/2014/main" id="{A574809B-4614-44E1-9B3F-101DB0A7A45D}"/>
                  </a:ext>
                </a:extLst>
              </p14:cNvPr>
              <p14:cNvContentPartPr/>
              <p14:nvPr/>
            </p14:nvContentPartPr>
            <p14:xfrm>
              <a:off x="13549126" y="11491015"/>
              <a:ext cx="506520" cy="691200"/>
            </p14:xfrm>
          </p:contentPart>
        </mc:Choice>
        <mc:Fallback xmlns="">
          <p:pic>
            <p:nvPicPr>
              <p:cNvPr id="283" name="Ink 282">
                <a:extLst>
                  <a:ext uri="{FF2B5EF4-FFF2-40B4-BE49-F238E27FC236}">
                    <a16:creationId xmlns:a16="http://schemas.microsoft.com/office/drawing/2014/main" id="{A574809B-4614-44E1-9B3F-101DB0A7A45D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3531126" y="11473375"/>
                <a:ext cx="542160" cy="726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284" name="Ink 283">
                <a:extLst>
                  <a:ext uri="{FF2B5EF4-FFF2-40B4-BE49-F238E27FC236}">
                    <a16:creationId xmlns:a16="http://schemas.microsoft.com/office/drawing/2014/main" id="{638F6FF2-25D1-4B98-8F95-71E76F50B09A}"/>
                  </a:ext>
                </a:extLst>
              </p14:cNvPr>
              <p14:cNvContentPartPr/>
              <p14:nvPr/>
            </p14:nvContentPartPr>
            <p14:xfrm>
              <a:off x="14956366" y="2302015"/>
              <a:ext cx="640440" cy="675000"/>
            </p14:xfrm>
          </p:contentPart>
        </mc:Choice>
        <mc:Fallback xmlns="">
          <p:pic>
            <p:nvPicPr>
              <p:cNvPr id="284" name="Ink 283">
                <a:extLst>
                  <a:ext uri="{FF2B5EF4-FFF2-40B4-BE49-F238E27FC236}">
                    <a16:creationId xmlns:a16="http://schemas.microsoft.com/office/drawing/2014/main" id="{638F6FF2-25D1-4B98-8F95-71E76F50B09A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14938726" y="2284375"/>
                <a:ext cx="676080" cy="71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78">
            <p14:nvContentPartPr>
              <p14:cNvPr id="285" name="Ink 284">
                <a:extLst>
                  <a:ext uri="{FF2B5EF4-FFF2-40B4-BE49-F238E27FC236}">
                    <a16:creationId xmlns:a16="http://schemas.microsoft.com/office/drawing/2014/main" id="{8E38FAA5-A5FA-48B9-A0D6-628C0617E18A}"/>
                  </a:ext>
                </a:extLst>
              </p14:cNvPr>
              <p14:cNvContentPartPr/>
              <p14:nvPr/>
            </p14:nvContentPartPr>
            <p14:xfrm>
              <a:off x="11838406" y="4569295"/>
              <a:ext cx="2213280" cy="247320"/>
            </p14:xfrm>
          </p:contentPart>
        </mc:Choice>
        <mc:Fallback xmlns="">
          <p:pic>
            <p:nvPicPr>
              <p:cNvPr id="285" name="Ink 284">
                <a:extLst>
                  <a:ext uri="{FF2B5EF4-FFF2-40B4-BE49-F238E27FC236}">
                    <a16:creationId xmlns:a16="http://schemas.microsoft.com/office/drawing/2014/main" id="{8E38FAA5-A5FA-48B9-A0D6-628C0617E18A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11820766" y="4551295"/>
                <a:ext cx="2248920" cy="282960"/>
              </a:xfrm>
              <a:prstGeom prst="rect">
                <a:avLst/>
              </a:prstGeom>
            </p:spPr>
          </p:pic>
        </mc:Fallback>
      </mc:AlternateContent>
      <p:grpSp>
        <p:nvGrpSpPr>
          <p:cNvPr id="295" name="Group 294">
            <a:extLst>
              <a:ext uri="{FF2B5EF4-FFF2-40B4-BE49-F238E27FC236}">
                <a16:creationId xmlns:a16="http://schemas.microsoft.com/office/drawing/2014/main" id="{D78C35C9-30CB-4CE6-B830-AD0F097573B0}"/>
              </a:ext>
            </a:extLst>
          </p:cNvPr>
          <p:cNvGrpSpPr/>
          <p:nvPr/>
        </p:nvGrpSpPr>
        <p:grpSpPr>
          <a:xfrm>
            <a:off x="9122926" y="9053815"/>
            <a:ext cx="4775400" cy="2576880"/>
            <a:chOff x="9122926" y="9053815"/>
            <a:chExt cx="4775400" cy="257688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0">
              <p14:nvContentPartPr>
                <p14:cNvPr id="249" name="Ink 248">
                  <a:extLst>
                    <a:ext uri="{FF2B5EF4-FFF2-40B4-BE49-F238E27FC236}">
                      <a16:creationId xmlns:a16="http://schemas.microsoft.com/office/drawing/2014/main" id="{32590D58-2CC1-40AF-AC79-D36009925E2C}"/>
                    </a:ext>
                  </a:extLst>
                </p14:cNvPr>
                <p14:cNvContentPartPr/>
                <p14:nvPr/>
              </p14:nvContentPartPr>
              <p14:xfrm>
                <a:off x="9122926" y="9299695"/>
                <a:ext cx="100800" cy="246960"/>
              </p14:xfrm>
            </p:contentPart>
          </mc:Choice>
          <mc:Fallback xmlns="">
            <p:pic>
              <p:nvPicPr>
                <p:cNvPr id="249" name="Ink 248">
                  <a:extLst>
                    <a:ext uri="{FF2B5EF4-FFF2-40B4-BE49-F238E27FC236}">
                      <a16:creationId xmlns:a16="http://schemas.microsoft.com/office/drawing/2014/main" id="{32590D58-2CC1-40AF-AC79-D36009925E2C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9105286" y="9282055"/>
                  <a:ext cx="136440" cy="28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2">
              <p14:nvContentPartPr>
                <p14:cNvPr id="250" name="Ink 249">
                  <a:extLst>
                    <a:ext uri="{FF2B5EF4-FFF2-40B4-BE49-F238E27FC236}">
                      <a16:creationId xmlns:a16="http://schemas.microsoft.com/office/drawing/2014/main" id="{D607E9F2-EEEC-487F-BB9D-914CFF15BFBB}"/>
                    </a:ext>
                  </a:extLst>
                </p14:cNvPr>
                <p14:cNvContentPartPr/>
                <p14:nvPr/>
              </p14:nvContentPartPr>
              <p14:xfrm>
                <a:off x="9296806" y="9190975"/>
                <a:ext cx="108000" cy="167400"/>
              </p14:xfrm>
            </p:contentPart>
          </mc:Choice>
          <mc:Fallback xmlns="">
            <p:pic>
              <p:nvPicPr>
                <p:cNvPr id="250" name="Ink 249">
                  <a:extLst>
                    <a:ext uri="{FF2B5EF4-FFF2-40B4-BE49-F238E27FC236}">
                      <a16:creationId xmlns:a16="http://schemas.microsoft.com/office/drawing/2014/main" id="{D607E9F2-EEEC-487F-BB9D-914CFF15BFBB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9278806" y="9173335"/>
                  <a:ext cx="14364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4">
              <p14:nvContentPartPr>
                <p14:cNvPr id="251" name="Ink 250">
                  <a:extLst>
                    <a:ext uri="{FF2B5EF4-FFF2-40B4-BE49-F238E27FC236}">
                      <a16:creationId xmlns:a16="http://schemas.microsoft.com/office/drawing/2014/main" id="{5FE45B95-A859-492D-81A5-82B6037A2224}"/>
                    </a:ext>
                  </a:extLst>
                </p14:cNvPr>
                <p14:cNvContentPartPr/>
                <p14:nvPr/>
              </p14:nvContentPartPr>
              <p14:xfrm>
                <a:off x="9262606" y="9226615"/>
                <a:ext cx="82080" cy="150120"/>
              </p14:xfrm>
            </p:contentPart>
          </mc:Choice>
          <mc:Fallback xmlns="">
            <p:pic>
              <p:nvPicPr>
                <p:cNvPr id="251" name="Ink 250">
                  <a:extLst>
                    <a:ext uri="{FF2B5EF4-FFF2-40B4-BE49-F238E27FC236}">
                      <a16:creationId xmlns:a16="http://schemas.microsoft.com/office/drawing/2014/main" id="{5FE45B95-A859-492D-81A5-82B6037A2224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9244966" y="9208615"/>
                  <a:ext cx="117720" cy="18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6">
              <p14:nvContentPartPr>
                <p14:cNvPr id="252" name="Ink 251">
                  <a:extLst>
                    <a:ext uri="{FF2B5EF4-FFF2-40B4-BE49-F238E27FC236}">
                      <a16:creationId xmlns:a16="http://schemas.microsoft.com/office/drawing/2014/main" id="{8746A48C-2B19-4BC3-97B6-41C2F6730729}"/>
                    </a:ext>
                  </a:extLst>
                </p14:cNvPr>
                <p14:cNvContentPartPr/>
                <p14:nvPr/>
              </p14:nvContentPartPr>
              <p14:xfrm>
                <a:off x="9463846" y="9064615"/>
                <a:ext cx="213480" cy="293040"/>
              </p14:xfrm>
            </p:contentPart>
          </mc:Choice>
          <mc:Fallback xmlns="">
            <p:pic>
              <p:nvPicPr>
                <p:cNvPr id="252" name="Ink 251">
                  <a:extLst>
                    <a:ext uri="{FF2B5EF4-FFF2-40B4-BE49-F238E27FC236}">
                      <a16:creationId xmlns:a16="http://schemas.microsoft.com/office/drawing/2014/main" id="{8746A48C-2B19-4BC3-97B6-41C2F6730729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9445846" y="9046975"/>
                  <a:ext cx="249120" cy="32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8">
              <p14:nvContentPartPr>
                <p14:cNvPr id="292" name="Ink 291">
                  <a:extLst>
                    <a:ext uri="{FF2B5EF4-FFF2-40B4-BE49-F238E27FC236}">
                      <a16:creationId xmlns:a16="http://schemas.microsoft.com/office/drawing/2014/main" id="{4F7AB438-199D-42A1-8E4D-4B5985059645}"/>
                    </a:ext>
                  </a:extLst>
                </p14:cNvPr>
                <p14:cNvContentPartPr/>
                <p14:nvPr/>
              </p14:nvContentPartPr>
              <p14:xfrm>
                <a:off x="10782526" y="9053815"/>
                <a:ext cx="2407680" cy="513360"/>
              </p14:xfrm>
            </p:contentPart>
          </mc:Choice>
          <mc:Fallback xmlns="">
            <p:pic>
              <p:nvPicPr>
                <p:cNvPr id="292" name="Ink 291">
                  <a:extLst>
                    <a:ext uri="{FF2B5EF4-FFF2-40B4-BE49-F238E27FC236}">
                      <a16:creationId xmlns:a16="http://schemas.microsoft.com/office/drawing/2014/main" id="{4F7AB438-199D-42A1-8E4D-4B5985059645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10746886" y="8837815"/>
                  <a:ext cx="2479320" cy="945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90">
              <p14:nvContentPartPr>
                <p14:cNvPr id="294" name="Ink 293">
                  <a:extLst>
                    <a:ext uri="{FF2B5EF4-FFF2-40B4-BE49-F238E27FC236}">
                      <a16:creationId xmlns:a16="http://schemas.microsoft.com/office/drawing/2014/main" id="{0C5D0889-D6FC-4A7D-9DBB-529693D6C391}"/>
                    </a:ext>
                  </a:extLst>
                </p14:cNvPr>
                <p14:cNvContentPartPr/>
                <p14:nvPr/>
              </p14:nvContentPartPr>
              <p14:xfrm>
                <a:off x="13633366" y="10133455"/>
                <a:ext cx="264960" cy="1497240"/>
              </p14:xfrm>
            </p:contentPart>
          </mc:Choice>
          <mc:Fallback xmlns="">
            <p:pic>
              <p:nvPicPr>
                <p:cNvPr id="294" name="Ink 293">
                  <a:extLst>
                    <a:ext uri="{FF2B5EF4-FFF2-40B4-BE49-F238E27FC236}">
                      <a16:creationId xmlns:a16="http://schemas.microsoft.com/office/drawing/2014/main" id="{0C5D0889-D6FC-4A7D-9DBB-529693D6C391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13615366" y="10115815"/>
                  <a:ext cx="300600" cy="1532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92">
            <p14:nvContentPartPr>
              <p14:cNvPr id="296" name="Ink 295">
                <a:extLst>
                  <a:ext uri="{FF2B5EF4-FFF2-40B4-BE49-F238E27FC236}">
                    <a16:creationId xmlns:a16="http://schemas.microsoft.com/office/drawing/2014/main" id="{8A5CF76E-2367-4E9D-B0FE-1AE41A2B9750}"/>
                  </a:ext>
                </a:extLst>
              </p14:cNvPr>
              <p14:cNvContentPartPr/>
              <p14:nvPr/>
            </p14:nvContentPartPr>
            <p14:xfrm>
              <a:off x="14616166" y="2899615"/>
              <a:ext cx="525600" cy="1301760"/>
            </p14:xfrm>
          </p:contentPart>
        </mc:Choice>
        <mc:Fallback xmlns="">
          <p:pic>
            <p:nvPicPr>
              <p:cNvPr id="296" name="Ink 295">
                <a:extLst>
                  <a:ext uri="{FF2B5EF4-FFF2-40B4-BE49-F238E27FC236}">
                    <a16:creationId xmlns:a16="http://schemas.microsoft.com/office/drawing/2014/main" id="{8A5CF76E-2367-4E9D-B0FE-1AE41A2B9750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14598526" y="2881975"/>
                <a:ext cx="561240" cy="13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298" name="Ink 297">
                <a:extLst>
                  <a:ext uri="{FF2B5EF4-FFF2-40B4-BE49-F238E27FC236}">
                    <a16:creationId xmlns:a16="http://schemas.microsoft.com/office/drawing/2014/main" id="{5ED170F6-B890-43DA-9457-505C1CEEE19F}"/>
                  </a:ext>
                </a:extLst>
              </p14:cNvPr>
              <p14:cNvContentPartPr/>
              <p14:nvPr/>
            </p14:nvContentPartPr>
            <p14:xfrm>
              <a:off x="17150206" y="5234575"/>
              <a:ext cx="607680" cy="741240"/>
            </p14:xfrm>
          </p:contentPart>
        </mc:Choice>
        <mc:Fallback xmlns="">
          <p:pic>
            <p:nvPicPr>
              <p:cNvPr id="298" name="Ink 297">
                <a:extLst>
                  <a:ext uri="{FF2B5EF4-FFF2-40B4-BE49-F238E27FC236}">
                    <a16:creationId xmlns:a16="http://schemas.microsoft.com/office/drawing/2014/main" id="{5ED170F6-B890-43DA-9457-505C1CEEE19F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17132566" y="5216935"/>
                <a:ext cx="643320" cy="77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299" name="Ink 298">
                <a:extLst>
                  <a:ext uri="{FF2B5EF4-FFF2-40B4-BE49-F238E27FC236}">
                    <a16:creationId xmlns:a16="http://schemas.microsoft.com/office/drawing/2014/main" id="{0500AF0B-6F2F-4806-9928-00DC1FAAC6B4}"/>
                  </a:ext>
                </a:extLst>
              </p14:cNvPr>
              <p14:cNvContentPartPr/>
              <p14:nvPr/>
            </p14:nvContentPartPr>
            <p14:xfrm>
              <a:off x="16461526" y="9059215"/>
              <a:ext cx="673560" cy="727560"/>
            </p14:xfrm>
          </p:contentPart>
        </mc:Choice>
        <mc:Fallback xmlns="">
          <p:pic>
            <p:nvPicPr>
              <p:cNvPr id="299" name="Ink 298">
                <a:extLst>
                  <a:ext uri="{FF2B5EF4-FFF2-40B4-BE49-F238E27FC236}">
                    <a16:creationId xmlns:a16="http://schemas.microsoft.com/office/drawing/2014/main" id="{0500AF0B-6F2F-4806-9928-00DC1FAAC6B4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16443886" y="9041575"/>
                <a:ext cx="709200" cy="76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98">
            <p14:nvContentPartPr>
              <p14:cNvPr id="302" name="Ink 301">
                <a:extLst>
                  <a:ext uri="{FF2B5EF4-FFF2-40B4-BE49-F238E27FC236}">
                    <a16:creationId xmlns:a16="http://schemas.microsoft.com/office/drawing/2014/main" id="{337E5DEA-A40C-4D11-90BC-65843EBD9724}"/>
                  </a:ext>
                </a:extLst>
              </p14:cNvPr>
              <p14:cNvContentPartPr/>
              <p14:nvPr/>
            </p14:nvContentPartPr>
            <p14:xfrm>
              <a:off x="14646046" y="4464895"/>
              <a:ext cx="2465280" cy="1108440"/>
            </p14:xfrm>
          </p:contentPart>
        </mc:Choice>
        <mc:Fallback xmlns="">
          <p:pic>
            <p:nvPicPr>
              <p:cNvPr id="302" name="Ink 301">
                <a:extLst>
                  <a:ext uri="{FF2B5EF4-FFF2-40B4-BE49-F238E27FC236}">
                    <a16:creationId xmlns:a16="http://schemas.microsoft.com/office/drawing/2014/main" id="{337E5DEA-A40C-4D11-90BC-65843EBD9724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14628046" y="4446895"/>
                <a:ext cx="2500920" cy="114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00">
            <p14:nvContentPartPr>
              <p14:cNvPr id="303" name="Ink 302">
                <a:extLst>
                  <a:ext uri="{FF2B5EF4-FFF2-40B4-BE49-F238E27FC236}">
                    <a16:creationId xmlns:a16="http://schemas.microsoft.com/office/drawing/2014/main" id="{3090D0BB-DD2C-45BA-8C12-7E8751F33786}"/>
                  </a:ext>
                </a:extLst>
              </p14:cNvPr>
              <p14:cNvContentPartPr/>
              <p14:nvPr/>
            </p14:nvContentPartPr>
            <p14:xfrm>
              <a:off x="16403566" y="4188055"/>
              <a:ext cx="97560" cy="506160"/>
            </p14:xfrm>
          </p:contentPart>
        </mc:Choice>
        <mc:Fallback xmlns="">
          <p:pic>
            <p:nvPicPr>
              <p:cNvPr id="303" name="Ink 302">
                <a:extLst>
                  <a:ext uri="{FF2B5EF4-FFF2-40B4-BE49-F238E27FC236}">
                    <a16:creationId xmlns:a16="http://schemas.microsoft.com/office/drawing/2014/main" id="{3090D0BB-DD2C-45BA-8C12-7E8751F33786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16385566" y="4170415"/>
                <a:ext cx="133200" cy="541800"/>
              </a:xfrm>
              <a:prstGeom prst="rect">
                <a:avLst/>
              </a:prstGeom>
            </p:spPr>
          </p:pic>
        </mc:Fallback>
      </mc:AlternateContent>
      <p:grpSp>
        <p:nvGrpSpPr>
          <p:cNvPr id="310" name="Group 309">
            <a:extLst>
              <a:ext uri="{FF2B5EF4-FFF2-40B4-BE49-F238E27FC236}">
                <a16:creationId xmlns:a16="http://schemas.microsoft.com/office/drawing/2014/main" id="{8C14CA29-D1A6-4FB4-AF63-1D312D5D8AB2}"/>
              </a:ext>
            </a:extLst>
          </p:cNvPr>
          <p:cNvGrpSpPr/>
          <p:nvPr/>
        </p:nvGrpSpPr>
        <p:grpSpPr>
          <a:xfrm>
            <a:off x="14167246" y="6147175"/>
            <a:ext cx="3663000" cy="3426480"/>
            <a:chOff x="14167246" y="6147175"/>
            <a:chExt cx="3663000" cy="342648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2">
              <p14:nvContentPartPr>
                <p14:cNvPr id="300" name="Ink 299">
                  <a:extLst>
                    <a:ext uri="{FF2B5EF4-FFF2-40B4-BE49-F238E27FC236}">
                      <a16:creationId xmlns:a16="http://schemas.microsoft.com/office/drawing/2014/main" id="{9181457E-8047-4035-AC83-24F58B60BBF2}"/>
                    </a:ext>
                  </a:extLst>
                </p14:cNvPr>
                <p14:cNvContentPartPr/>
                <p14:nvPr/>
              </p14:nvContentPartPr>
              <p14:xfrm>
                <a:off x="17053366" y="6147175"/>
                <a:ext cx="277200" cy="2846160"/>
              </p14:xfrm>
            </p:contentPart>
          </mc:Choice>
          <mc:Fallback xmlns="">
            <p:pic>
              <p:nvPicPr>
                <p:cNvPr id="300" name="Ink 299">
                  <a:extLst>
                    <a:ext uri="{FF2B5EF4-FFF2-40B4-BE49-F238E27FC236}">
                      <a16:creationId xmlns:a16="http://schemas.microsoft.com/office/drawing/2014/main" id="{9181457E-8047-4035-AC83-24F58B60BBF2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17035726" y="6129175"/>
                  <a:ext cx="312840" cy="2881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4">
              <p14:nvContentPartPr>
                <p14:cNvPr id="301" name="Ink 300">
                  <a:extLst>
                    <a:ext uri="{FF2B5EF4-FFF2-40B4-BE49-F238E27FC236}">
                      <a16:creationId xmlns:a16="http://schemas.microsoft.com/office/drawing/2014/main" id="{10EC18B9-F6C5-40A9-8AF0-7440E794D0DB}"/>
                    </a:ext>
                  </a:extLst>
                </p14:cNvPr>
                <p14:cNvContentPartPr/>
                <p14:nvPr/>
              </p14:nvContentPartPr>
              <p14:xfrm>
                <a:off x="17442526" y="8089375"/>
                <a:ext cx="387720" cy="426960"/>
              </p14:xfrm>
            </p:contentPart>
          </mc:Choice>
          <mc:Fallback xmlns="">
            <p:pic>
              <p:nvPicPr>
                <p:cNvPr id="301" name="Ink 300">
                  <a:extLst>
                    <a:ext uri="{FF2B5EF4-FFF2-40B4-BE49-F238E27FC236}">
                      <a16:creationId xmlns:a16="http://schemas.microsoft.com/office/drawing/2014/main" id="{10EC18B9-F6C5-40A9-8AF0-7440E794D0DB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17424526" y="8071375"/>
                  <a:ext cx="423360" cy="46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6">
              <p14:nvContentPartPr>
                <p14:cNvPr id="306" name="Ink 305">
                  <a:extLst>
                    <a:ext uri="{FF2B5EF4-FFF2-40B4-BE49-F238E27FC236}">
                      <a16:creationId xmlns:a16="http://schemas.microsoft.com/office/drawing/2014/main" id="{769AAFCF-9E94-4D84-974A-88751EAD630B}"/>
                    </a:ext>
                  </a:extLst>
                </p14:cNvPr>
                <p14:cNvContentPartPr/>
                <p14:nvPr/>
              </p14:nvContentPartPr>
              <p14:xfrm>
                <a:off x="14167246" y="9290695"/>
                <a:ext cx="2199960" cy="282960"/>
              </p14:xfrm>
            </p:contentPart>
          </mc:Choice>
          <mc:Fallback xmlns="">
            <p:pic>
              <p:nvPicPr>
                <p:cNvPr id="306" name="Ink 305">
                  <a:extLst>
                    <a:ext uri="{FF2B5EF4-FFF2-40B4-BE49-F238E27FC236}">
                      <a16:creationId xmlns:a16="http://schemas.microsoft.com/office/drawing/2014/main" id="{769AAFCF-9E94-4D84-974A-88751EAD630B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14149246" y="9273055"/>
                  <a:ext cx="2235600" cy="31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8">
              <p14:nvContentPartPr>
                <p14:cNvPr id="307" name="Ink 306">
                  <a:extLst>
                    <a:ext uri="{FF2B5EF4-FFF2-40B4-BE49-F238E27FC236}">
                      <a16:creationId xmlns:a16="http://schemas.microsoft.com/office/drawing/2014/main" id="{92D9B70A-BC41-4217-B17F-1E396DC76A2E}"/>
                    </a:ext>
                  </a:extLst>
                </p14:cNvPr>
                <p14:cNvContentPartPr/>
                <p14:nvPr/>
              </p14:nvContentPartPr>
              <p14:xfrm>
                <a:off x="15353446" y="8644855"/>
                <a:ext cx="110880" cy="399960"/>
              </p14:xfrm>
            </p:contentPart>
          </mc:Choice>
          <mc:Fallback xmlns="">
            <p:pic>
              <p:nvPicPr>
                <p:cNvPr id="307" name="Ink 306">
                  <a:extLst>
                    <a:ext uri="{FF2B5EF4-FFF2-40B4-BE49-F238E27FC236}">
                      <a16:creationId xmlns:a16="http://schemas.microsoft.com/office/drawing/2014/main" id="{92D9B70A-BC41-4217-B17F-1E396DC76A2E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15335446" y="8627215"/>
                  <a:ext cx="146520" cy="435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9" name="Group 318">
            <a:extLst>
              <a:ext uri="{FF2B5EF4-FFF2-40B4-BE49-F238E27FC236}">
                <a16:creationId xmlns:a16="http://schemas.microsoft.com/office/drawing/2014/main" id="{71C740AE-BFCF-47FB-8711-0EBBCD2CFD59}"/>
              </a:ext>
            </a:extLst>
          </p:cNvPr>
          <p:cNvGrpSpPr/>
          <p:nvPr/>
        </p:nvGrpSpPr>
        <p:grpSpPr>
          <a:xfrm>
            <a:off x="13078246" y="10188175"/>
            <a:ext cx="587520" cy="610920"/>
            <a:chOff x="13078246" y="10188175"/>
            <a:chExt cx="587520" cy="6109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10">
              <p14:nvContentPartPr>
                <p14:cNvPr id="313" name="Ink 312">
                  <a:extLst>
                    <a:ext uri="{FF2B5EF4-FFF2-40B4-BE49-F238E27FC236}">
                      <a16:creationId xmlns:a16="http://schemas.microsoft.com/office/drawing/2014/main" id="{ED2F7EEB-30EB-4EE3-9918-3EFC1F827E56}"/>
                    </a:ext>
                  </a:extLst>
                </p14:cNvPr>
                <p14:cNvContentPartPr/>
                <p14:nvPr/>
              </p14:nvContentPartPr>
              <p14:xfrm>
                <a:off x="13078246" y="10431175"/>
                <a:ext cx="143640" cy="367920"/>
              </p14:xfrm>
            </p:contentPart>
          </mc:Choice>
          <mc:Fallback xmlns="">
            <p:pic>
              <p:nvPicPr>
                <p:cNvPr id="313" name="Ink 312">
                  <a:extLst>
                    <a:ext uri="{FF2B5EF4-FFF2-40B4-BE49-F238E27FC236}">
                      <a16:creationId xmlns:a16="http://schemas.microsoft.com/office/drawing/2014/main" id="{ED2F7EEB-30EB-4EE3-9918-3EFC1F827E56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13060606" y="10413535"/>
                  <a:ext cx="179280" cy="40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12">
              <p14:nvContentPartPr>
                <p14:cNvPr id="314" name="Ink 313">
                  <a:extLst>
                    <a:ext uri="{FF2B5EF4-FFF2-40B4-BE49-F238E27FC236}">
                      <a16:creationId xmlns:a16="http://schemas.microsoft.com/office/drawing/2014/main" id="{A3F8B1C5-835E-44AF-A52C-76A19B36EE20}"/>
                    </a:ext>
                  </a:extLst>
                </p14:cNvPr>
                <p14:cNvContentPartPr/>
                <p14:nvPr/>
              </p14:nvContentPartPr>
              <p14:xfrm>
                <a:off x="13231966" y="10376455"/>
                <a:ext cx="119160" cy="293040"/>
              </p14:xfrm>
            </p:contentPart>
          </mc:Choice>
          <mc:Fallback xmlns="">
            <p:pic>
              <p:nvPicPr>
                <p:cNvPr id="314" name="Ink 313">
                  <a:extLst>
                    <a:ext uri="{FF2B5EF4-FFF2-40B4-BE49-F238E27FC236}">
                      <a16:creationId xmlns:a16="http://schemas.microsoft.com/office/drawing/2014/main" id="{A3F8B1C5-835E-44AF-A52C-76A19B36EE20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13213966" y="10358455"/>
                  <a:ext cx="154800" cy="32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14">
              <p14:nvContentPartPr>
                <p14:cNvPr id="315" name="Ink 314">
                  <a:extLst>
                    <a:ext uri="{FF2B5EF4-FFF2-40B4-BE49-F238E27FC236}">
                      <a16:creationId xmlns:a16="http://schemas.microsoft.com/office/drawing/2014/main" id="{8B07FC1A-95A1-43C0-8668-4E95C02556F3}"/>
                    </a:ext>
                  </a:extLst>
                </p14:cNvPr>
                <p14:cNvContentPartPr/>
                <p14:nvPr/>
              </p14:nvContentPartPr>
              <p14:xfrm>
                <a:off x="13193086" y="10188175"/>
                <a:ext cx="472680" cy="445680"/>
              </p14:xfrm>
            </p:contentPart>
          </mc:Choice>
          <mc:Fallback xmlns="">
            <p:pic>
              <p:nvPicPr>
                <p:cNvPr id="315" name="Ink 314">
                  <a:extLst>
                    <a:ext uri="{FF2B5EF4-FFF2-40B4-BE49-F238E27FC236}">
                      <a16:creationId xmlns:a16="http://schemas.microsoft.com/office/drawing/2014/main" id="{8B07FC1A-95A1-43C0-8668-4E95C02556F3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13175086" y="10170175"/>
                  <a:ext cx="508320" cy="4813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320" name="Ink 319">
                <a:extLst>
                  <a:ext uri="{FF2B5EF4-FFF2-40B4-BE49-F238E27FC236}">
                    <a16:creationId xmlns:a16="http://schemas.microsoft.com/office/drawing/2014/main" id="{A425B705-F8FB-41AC-AC54-04D85868EF4A}"/>
                  </a:ext>
                </a:extLst>
              </p14:cNvPr>
              <p14:cNvContentPartPr/>
              <p14:nvPr/>
            </p14:nvContentPartPr>
            <p14:xfrm>
              <a:off x="16608046" y="9246055"/>
              <a:ext cx="381240" cy="387360"/>
            </p14:xfrm>
          </p:contentPart>
        </mc:Choice>
        <mc:Fallback xmlns="">
          <p:pic>
            <p:nvPicPr>
              <p:cNvPr id="320" name="Ink 319">
                <a:extLst>
                  <a:ext uri="{FF2B5EF4-FFF2-40B4-BE49-F238E27FC236}">
                    <a16:creationId xmlns:a16="http://schemas.microsoft.com/office/drawing/2014/main" id="{A425B705-F8FB-41AC-AC54-04D85868EF4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16545046" y="9183415"/>
                <a:ext cx="506880" cy="51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321" name="Ink 320">
                <a:extLst>
                  <a:ext uri="{FF2B5EF4-FFF2-40B4-BE49-F238E27FC236}">
                    <a16:creationId xmlns:a16="http://schemas.microsoft.com/office/drawing/2014/main" id="{820E25E6-8572-4236-AD07-1E53686EA276}"/>
                  </a:ext>
                </a:extLst>
              </p14:cNvPr>
              <p14:cNvContentPartPr/>
              <p14:nvPr/>
            </p14:nvContentPartPr>
            <p14:xfrm>
              <a:off x="17290966" y="5345095"/>
              <a:ext cx="294120" cy="426600"/>
            </p14:xfrm>
          </p:contentPart>
        </mc:Choice>
        <mc:Fallback xmlns="">
          <p:pic>
            <p:nvPicPr>
              <p:cNvPr id="321" name="Ink 320">
                <a:extLst>
                  <a:ext uri="{FF2B5EF4-FFF2-40B4-BE49-F238E27FC236}">
                    <a16:creationId xmlns:a16="http://schemas.microsoft.com/office/drawing/2014/main" id="{820E25E6-8572-4236-AD07-1E53686EA276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17227966" y="5282095"/>
                <a:ext cx="419760" cy="55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322" name="Ink 321">
                <a:extLst>
                  <a:ext uri="{FF2B5EF4-FFF2-40B4-BE49-F238E27FC236}">
                    <a16:creationId xmlns:a16="http://schemas.microsoft.com/office/drawing/2014/main" id="{3AFAAFC6-9A90-4DAF-8D63-E6D2EC86CE05}"/>
                  </a:ext>
                </a:extLst>
              </p14:cNvPr>
              <p14:cNvContentPartPr/>
              <p14:nvPr/>
            </p14:nvContentPartPr>
            <p14:xfrm>
              <a:off x="14305486" y="4229815"/>
              <a:ext cx="258840" cy="346320"/>
            </p14:xfrm>
          </p:contentPart>
        </mc:Choice>
        <mc:Fallback xmlns="">
          <p:pic>
            <p:nvPicPr>
              <p:cNvPr id="322" name="Ink 321">
                <a:extLst>
                  <a:ext uri="{FF2B5EF4-FFF2-40B4-BE49-F238E27FC236}">
                    <a16:creationId xmlns:a16="http://schemas.microsoft.com/office/drawing/2014/main" id="{3AFAAFC6-9A90-4DAF-8D63-E6D2EC86CE05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14242486" y="4166815"/>
                <a:ext cx="384480" cy="47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323" name="Ink 322">
                <a:extLst>
                  <a:ext uri="{FF2B5EF4-FFF2-40B4-BE49-F238E27FC236}">
                    <a16:creationId xmlns:a16="http://schemas.microsoft.com/office/drawing/2014/main" id="{C57CCAFE-FB33-4CC5-BA6E-633736B90FF2}"/>
                  </a:ext>
                </a:extLst>
              </p14:cNvPr>
              <p14:cNvContentPartPr/>
              <p14:nvPr/>
            </p14:nvContentPartPr>
            <p14:xfrm>
              <a:off x="15144286" y="2475895"/>
              <a:ext cx="298800" cy="386640"/>
            </p14:xfrm>
          </p:contentPart>
        </mc:Choice>
        <mc:Fallback xmlns="">
          <p:pic>
            <p:nvPicPr>
              <p:cNvPr id="323" name="Ink 322">
                <a:extLst>
                  <a:ext uri="{FF2B5EF4-FFF2-40B4-BE49-F238E27FC236}">
                    <a16:creationId xmlns:a16="http://schemas.microsoft.com/office/drawing/2014/main" id="{C57CCAFE-FB33-4CC5-BA6E-633736B90FF2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15081646" y="2413255"/>
                <a:ext cx="424440" cy="51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324" name="Ink 323">
                <a:extLst>
                  <a:ext uri="{FF2B5EF4-FFF2-40B4-BE49-F238E27FC236}">
                    <a16:creationId xmlns:a16="http://schemas.microsoft.com/office/drawing/2014/main" id="{65B0962E-878F-4035-BBF8-6211E2EB1444}"/>
                  </a:ext>
                </a:extLst>
              </p14:cNvPr>
              <p14:cNvContentPartPr/>
              <p14:nvPr/>
            </p14:nvContentPartPr>
            <p14:xfrm>
              <a:off x="13457686" y="9494815"/>
              <a:ext cx="415080" cy="324360"/>
            </p14:xfrm>
          </p:contentPart>
        </mc:Choice>
        <mc:Fallback xmlns="">
          <p:pic>
            <p:nvPicPr>
              <p:cNvPr id="324" name="Ink 323">
                <a:extLst>
                  <a:ext uri="{FF2B5EF4-FFF2-40B4-BE49-F238E27FC236}">
                    <a16:creationId xmlns:a16="http://schemas.microsoft.com/office/drawing/2014/main" id="{65B0962E-878F-4035-BBF8-6211E2EB1444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13394686" y="9431815"/>
                <a:ext cx="540720" cy="45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325" name="Ink 324">
                <a:extLst>
                  <a:ext uri="{FF2B5EF4-FFF2-40B4-BE49-F238E27FC236}">
                    <a16:creationId xmlns:a16="http://schemas.microsoft.com/office/drawing/2014/main" id="{8FE6EA75-3394-412D-9AC6-9C0587D6B522}"/>
                  </a:ext>
                </a:extLst>
              </p14:cNvPr>
              <p14:cNvContentPartPr/>
              <p14:nvPr/>
            </p14:nvContentPartPr>
            <p14:xfrm>
              <a:off x="13713646" y="11623855"/>
              <a:ext cx="258480" cy="402840"/>
            </p14:xfrm>
          </p:contentPart>
        </mc:Choice>
        <mc:Fallback xmlns="">
          <p:pic>
            <p:nvPicPr>
              <p:cNvPr id="325" name="Ink 324">
                <a:extLst>
                  <a:ext uri="{FF2B5EF4-FFF2-40B4-BE49-F238E27FC236}">
                    <a16:creationId xmlns:a16="http://schemas.microsoft.com/office/drawing/2014/main" id="{8FE6EA75-3394-412D-9AC6-9C0587D6B522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13651006" y="11560855"/>
                <a:ext cx="384120" cy="528480"/>
              </a:xfrm>
              <a:prstGeom prst="rect">
                <a:avLst/>
              </a:prstGeom>
            </p:spPr>
          </p:pic>
        </mc:Fallback>
      </mc:AlternateContent>
      <p:grpSp>
        <p:nvGrpSpPr>
          <p:cNvPr id="329" name="Group 328">
            <a:extLst>
              <a:ext uri="{FF2B5EF4-FFF2-40B4-BE49-F238E27FC236}">
                <a16:creationId xmlns:a16="http://schemas.microsoft.com/office/drawing/2014/main" id="{C483F713-DA03-47C5-A550-29CD40AE392C}"/>
              </a:ext>
            </a:extLst>
          </p:cNvPr>
          <p:cNvGrpSpPr/>
          <p:nvPr/>
        </p:nvGrpSpPr>
        <p:grpSpPr>
          <a:xfrm>
            <a:off x="13523926" y="9465655"/>
            <a:ext cx="393120" cy="394200"/>
            <a:chOff x="13523926" y="9465655"/>
            <a:chExt cx="393120" cy="394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8">
              <p14:nvContentPartPr>
                <p14:cNvPr id="326" name="Ink 325">
                  <a:extLst>
                    <a:ext uri="{FF2B5EF4-FFF2-40B4-BE49-F238E27FC236}">
                      <a16:creationId xmlns:a16="http://schemas.microsoft.com/office/drawing/2014/main" id="{AF2DAE6D-D84A-47F7-84FE-68198233FB2C}"/>
                    </a:ext>
                  </a:extLst>
                </p14:cNvPr>
                <p14:cNvContentPartPr/>
                <p14:nvPr/>
              </p14:nvContentPartPr>
              <p14:xfrm>
                <a:off x="13523926" y="9581575"/>
                <a:ext cx="393120" cy="278280"/>
              </p14:xfrm>
            </p:contentPart>
          </mc:Choice>
          <mc:Fallback xmlns="">
            <p:pic>
              <p:nvPicPr>
                <p:cNvPr id="326" name="Ink 325">
                  <a:extLst>
                    <a:ext uri="{FF2B5EF4-FFF2-40B4-BE49-F238E27FC236}">
                      <a16:creationId xmlns:a16="http://schemas.microsoft.com/office/drawing/2014/main" id="{AF2DAE6D-D84A-47F7-84FE-68198233FB2C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13461286" y="9518935"/>
                  <a:ext cx="518760" cy="40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0">
              <p14:nvContentPartPr>
                <p14:cNvPr id="327" name="Ink 326">
                  <a:extLst>
                    <a:ext uri="{FF2B5EF4-FFF2-40B4-BE49-F238E27FC236}">
                      <a16:creationId xmlns:a16="http://schemas.microsoft.com/office/drawing/2014/main" id="{24750C8E-DBD3-46F5-AC50-887BDB2FE7E2}"/>
                    </a:ext>
                  </a:extLst>
                </p14:cNvPr>
                <p14:cNvContentPartPr/>
                <p14:nvPr/>
              </p14:nvContentPartPr>
              <p14:xfrm>
                <a:off x="13553086" y="9465655"/>
                <a:ext cx="208800" cy="105480"/>
              </p14:xfrm>
            </p:contentPart>
          </mc:Choice>
          <mc:Fallback xmlns="">
            <p:pic>
              <p:nvPicPr>
                <p:cNvPr id="327" name="Ink 326">
                  <a:extLst>
                    <a:ext uri="{FF2B5EF4-FFF2-40B4-BE49-F238E27FC236}">
                      <a16:creationId xmlns:a16="http://schemas.microsoft.com/office/drawing/2014/main" id="{24750C8E-DBD3-46F5-AC50-887BDB2FE7E2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13490086" y="9403015"/>
                  <a:ext cx="334440" cy="231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328" name="Ink 327">
                <a:extLst>
                  <a:ext uri="{FF2B5EF4-FFF2-40B4-BE49-F238E27FC236}">
                    <a16:creationId xmlns:a16="http://schemas.microsoft.com/office/drawing/2014/main" id="{3B9DF605-F212-490D-964C-162BFF3B1306}"/>
                  </a:ext>
                </a:extLst>
              </p14:cNvPr>
              <p14:cNvContentPartPr/>
              <p14:nvPr/>
            </p14:nvContentPartPr>
            <p14:xfrm>
              <a:off x="13755406" y="11628175"/>
              <a:ext cx="222480" cy="365400"/>
            </p14:xfrm>
          </p:contentPart>
        </mc:Choice>
        <mc:Fallback xmlns="">
          <p:pic>
            <p:nvPicPr>
              <p:cNvPr id="328" name="Ink 327">
                <a:extLst>
                  <a:ext uri="{FF2B5EF4-FFF2-40B4-BE49-F238E27FC236}">
                    <a16:creationId xmlns:a16="http://schemas.microsoft.com/office/drawing/2014/main" id="{3B9DF605-F212-490D-964C-162BFF3B1306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13692766" y="11565175"/>
                <a:ext cx="348120" cy="491040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Group 8">
            <a:extLst>
              <a:ext uri="{FF2B5EF4-FFF2-40B4-BE49-F238E27FC236}">
                <a16:creationId xmlns:a16="http://schemas.microsoft.com/office/drawing/2014/main" id="{D7A6FE02-3A8C-48A6-9896-0DCCF09C9B6C}"/>
              </a:ext>
            </a:extLst>
          </p:cNvPr>
          <p:cNvGrpSpPr/>
          <p:nvPr/>
        </p:nvGrpSpPr>
        <p:grpSpPr>
          <a:xfrm>
            <a:off x="7493926" y="2842015"/>
            <a:ext cx="9741600" cy="3477240"/>
            <a:chOff x="7493926" y="2842015"/>
            <a:chExt cx="9741600" cy="34772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4">
              <p14:nvContentPartPr>
                <p14:cNvPr id="2" name="Ink 1">
                  <a:extLst>
                    <a:ext uri="{FF2B5EF4-FFF2-40B4-BE49-F238E27FC236}">
                      <a16:creationId xmlns:a16="http://schemas.microsoft.com/office/drawing/2014/main" id="{144B2BE1-C0E0-4F3A-844B-3534D1849243}"/>
                    </a:ext>
                  </a:extLst>
                </p14:cNvPr>
                <p14:cNvContentPartPr/>
                <p14:nvPr/>
              </p14:nvContentPartPr>
              <p14:xfrm>
                <a:off x="7493926" y="5432575"/>
                <a:ext cx="1507680" cy="886680"/>
              </p14:xfrm>
            </p:contentPart>
          </mc:Choice>
          <mc:Fallback xmlns="">
            <p:pic>
              <p:nvPicPr>
                <p:cNvPr id="2" name="Ink 1">
                  <a:extLst>
                    <a:ext uri="{FF2B5EF4-FFF2-40B4-BE49-F238E27FC236}">
                      <a16:creationId xmlns:a16="http://schemas.microsoft.com/office/drawing/2014/main" id="{144B2BE1-C0E0-4F3A-844B-3534D1849243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7475926" y="5414575"/>
                  <a:ext cx="1543320" cy="92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6">
              <p14:nvContentPartPr>
                <p14:cNvPr id="3" name="Ink 2">
                  <a:extLst>
                    <a:ext uri="{FF2B5EF4-FFF2-40B4-BE49-F238E27FC236}">
                      <a16:creationId xmlns:a16="http://schemas.microsoft.com/office/drawing/2014/main" id="{ACB53013-DBF2-4DAB-BC09-AF357806C6A7}"/>
                    </a:ext>
                  </a:extLst>
                </p14:cNvPr>
                <p14:cNvContentPartPr/>
                <p14:nvPr/>
              </p14:nvContentPartPr>
              <p14:xfrm>
                <a:off x="9877846" y="5227735"/>
                <a:ext cx="1158480" cy="1009800"/>
              </p14:xfrm>
            </p:contentPart>
          </mc:Choice>
          <mc:Fallback xmlns="">
            <p:pic>
              <p:nvPicPr>
                <p:cNvPr id="3" name="Ink 2">
                  <a:extLst>
                    <a:ext uri="{FF2B5EF4-FFF2-40B4-BE49-F238E27FC236}">
                      <a16:creationId xmlns:a16="http://schemas.microsoft.com/office/drawing/2014/main" id="{ACB53013-DBF2-4DAB-BC09-AF357806C6A7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9859846" y="5210095"/>
                  <a:ext cx="1194120" cy="104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8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EF92EB64-0031-4F4A-9D6A-3934B87F4CB3}"/>
                    </a:ext>
                  </a:extLst>
                </p14:cNvPr>
                <p14:cNvContentPartPr/>
                <p14:nvPr/>
              </p14:nvContentPartPr>
              <p14:xfrm>
                <a:off x="10809886" y="3215335"/>
                <a:ext cx="475200" cy="121716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EF92EB64-0031-4F4A-9D6A-3934B87F4CB3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10792246" y="3197695"/>
                  <a:ext cx="510840" cy="125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0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FC43273D-20C0-401B-B3D0-6AB5204CFE83}"/>
                    </a:ext>
                  </a:extLst>
                </p14:cNvPr>
                <p14:cNvContentPartPr/>
                <p14:nvPr/>
              </p14:nvContentPartPr>
              <p14:xfrm>
                <a:off x="12135046" y="4551295"/>
                <a:ext cx="1987920" cy="2113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FC43273D-20C0-401B-B3D0-6AB5204CFE83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12117406" y="4533295"/>
                  <a:ext cx="2023560" cy="24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2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1B168DA6-4651-40F2-A997-3A5CE00816A3}"/>
                    </a:ext>
                  </a:extLst>
                </p14:cNvPr>
                <p14:cNvContentPartPr/>
                <p14:nvPr/>
              </p14:nvContentPartPr>
              <p14:xfrm>
                <a:off x="14542366" y="2842015"/>
                <a:ext cx="758520" cy="103572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1B168DA6-4651-40F2-A997-3A5CE00816A3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14524366" y="2824375"/>
                  <a:ext cx="794160" cy="107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4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2F77E367-3D60-4A91-BAD6-55672605CA64}"/>
                    </a:ext>
                  </a:extLst>
                </p14:cNvPr>
                <p14:cNvContentPartPr/>
                <p14:nvPr/>
              </p14:nvContentPartPr>
              <p14:xfrm>
                <a:off x="14825326" y="4381375"/>
                <a:ext cx="2410200" cy="121032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2F77E367-3D60-4A91-BAD6-55672605CA64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14807686" y="4363375"/>
                  <a:ext cx="2445840" cy="1245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B89C4C1-457C-4B90-AB12-AFCEA9C09238}"/>
                  </a:ext>
                </a:extLst>
              </p14:cNvPr>
              <p14:cNvContentPartPr/>
              <p14:nvPr/>
            </p14:nvContentPartPr>
            <p14:xfrm>
              <a:off x="14171206" y="9205375"/>
              <a:ext cx="2259360" cy="3880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B89C4C1-457C-4B90-AB12-AFCEA9C09238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14153566" y="9187375"/>
                <a:ext cx="2295000" cy="42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C3A336F-AE3C-4C6B-BC72-B7356BCB943A}"/>
                  </a:ext>
                </a:extLst>
              </p14:cNvPr>
              <p14:cNvContentPartPr/>
              <p14:nvPr/>
            </p14:nvContentPartPr>
            <p14:xfrm>
              <a:off x="9722686" y="6980935"/>
              <a:ext cx="514080" cy="15325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C3A336F-AE3C-4C6B-BC72-B7356BCB943A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9704686" y="6962935"/>
                <a:ext cx="549720" cy="1568160"/>
              </a:xfrm>
              <a:prstGeom prst="rect">
                <a:avLst/>
              </a:prstGeom>
            </p:spPr>
          </p:pic>
        </mc:Fallback>
      </mc:AlternateContent>
      <p:grpSp>
        <p:nvGrpSpPr>
          <p:cNvPr id="15" name="Group 14">
            <a:extLst>
              <a:ext uri="{FF2B5EF4-FFF2-40B4-BE49-F238E27FC236}">
                <a16:creationId xmlns:a16="http://schemas.microsoft.com/office/drawing/2014/main" id="{52859E62-3571-4A7D-A898-4884B5BB8549}"/>
              </a:ext>
            </a:extLst>
          </p:cNvPr>
          <p:cNvGrpSpPr/>
          <p:nvPr/>
        </p:nvGrpSpPr>
        <p:grpSpPr>
          <a:xfrm>
            <a:off x="9002686" y="9052015"/>
            <a:ext cx="4970160" cy="2492280"/>
            <a:chOff x="9002686" y="9052015"/>
            <a:chExt cx="4970160" cy="2492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0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689AF2B7-3AA0-44D7-858D-D4D56E876149}"/>
                    </a:ext>
                  </a:extLst>
                </p14:cNvPr>
                <p14:cNvContentPartPr/>
                <p14:nvPr/>
              </p14:nvContentPartPr>
              <p14:xfrm>
                <a:off x="9002686" y="9238135"/>
                <a:ext cx="1176120" cy="68292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689AF2B7-3AA0-44D7-858D-D4D56E876149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8984686" y="9220135"/>
                  <a:ext cx="1211760" cy="71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2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21055935-F7C8-4BF5-8A6A-DBD1A9A3120A}"/>
                    </a:ext>
                  </a:extLst>
                </p14:cNvPr>
                <p14:cNvContentPartPr/>
                <p14:nvPr/>
              </p14:nvContentPartPr>
              <p14:xfrm>
                <a:off x="11108686" y="9052015"/>
                <a:ext cx="2493000" cy="46224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21055935-F7C8-4BF5-8A6A-DBD1A9A3120A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11091046" y="9034375"/>
                  <a:ext cx="2528640" cy="49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4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89950776-28C4-4CB5-AFA5-2D30290A3032}"/>
                    </a:ext>
                  </a:extLst>
                </p14:cNvPr>
                <p14:cNvContentPartPr/>
                <p14:nvPr/>
              </p14:nvContentPartPr>
              <p14:xfrm>
                <a:off x="13638046" y="9801175"/>
                <a:ext cx="334800" cy="174312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89950776-28C4-4CB5-AFA5-2D30290A3032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13620406" y="9783535"/>
                  <a:ext cx="370440" cy="177876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378CB16-46D7-44D8-82FF-9DF4FF46D14F}"/>
              </a:ext>
            </a:extLst>
          </p:cNvPr>
          <p:cNvSpPr txBox="1"/>
          <p:nvPr/>
        </p:nvSpPr>
        <p:spPr>
          <a:xfrm>
            <a:off x="1244641" y="11299910"/>
            <a:ext cx="11059118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Can show no improving move for relative greedy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A4425593-1183-4EEC-A5A1-1CCC63E565C1}"/>
              </a:ext>
            </a:extLst>
          </p:cNvPr>
          <p:cNvSpPr txBox="1"/>
          <p:nvPr/>
        </p:nvSpPr>
        <p:spPr>
          <a:xfrm>
            <a:off x="2780527" y="12295462"/>
            <a:ext cx="18820858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But each terminal pair’s dual can pay for (large fraction of) directly connecting them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4335A5A-49CF-40F8-AC2C-5B4D01F1FD3E}"/>
              </a:ext>
            </a:extLst>
          </p:cNvPr>
          <p:cNvSpPr txBox="1"/>
          <p:nvPr/>
        </p:nvSpPr>
        <p:spPr>
          <a:xfrm>
            <a:off x="20327815" y="10376455"/>
            <a:ext cx="3258905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sym typeface="Lato Regular"/>
              </a:rPr>
              <a:t>“autarkic pair”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A7229451-DEFF-43FF-A523-FA9C7996A16A}"/>
              </a:ext>
            </a:extLst>
          </p:cNvPr>
          <p:cNvCxnSpPr/>
          <p:nvPr/>
        </p:nvCxnSpPr>
        <p:spPr>
          <a:xfrm flipH="1">
            <a:off x="19636154" y="11207262"/>
            <a:ext cx="1066800" cy="1088200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12707314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2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Algo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4000" dirty="0">
                    <a:solidFill>
                      <a:srgbClr val="FFC000"/>
                    </a:solidFill>
                  </a:rPr>
                  <a:t>-extended </a:t>
                </a:r>
                <a:r>
                  <a:rPr lang="en-US" sz="4000" dirty="0">
                    <a:solidFill>
                      <a:schemeClr val="tx1"/>
                    </a:solidFill>
                  </a:rPr>
                  <a:t>primal dual algorithm on instance (duals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,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:r>
                  <a:rPr lang="en-US" sz="4000" dirty="0">
                    <a:solidFill>
                      <a:srgbClr val="FFFF00"/>
                    </a:solidFill>
                  </a:rPr>
                  <a:t>relative greedy </a:t>
                </a:r>
                <a:r>
                  <a:rPr lang="en-US" sz="4000" dirty="0">
                    <a:solidFill>
                      <a:schemeClr val="tx1"/>
                    </a:solidFill>
                  </a:rPr>
                  <a:t>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improve cost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get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Find </a:t>
                </a:r>
                <a:r>
                  <a:rPr lang="en-US" sz="4000" dirty="0">
                    <a:solidFill>
                      <a:srgbClr val="92D050"/>
                    </a:solidFill>
                  </a:rPr>
                  <a:t>“autarkic” tuples</a:t>
                </a:r>
                <a:r>
                  <a:rPr lang="en-US" sz="4000" dirty="0">
                    <a:solidFill>
                      <a:schemeClr val="tx1"/>
                    </a:solidFill>
                  </a:rPr>
                  <a:t> using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connect directly, run PD again on remainder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. 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Return best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blipFill>
                <a:blip r:embed="rId2"/>
                <a:stretch>
                  <a:fillRect l="-1057" t="-2270" b="-10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>
            <a:extLst>
              <a:ext uri="{FF2B5EF4-FFF2-40B4-BE49-F238E27FC236}">
                <a16:creationId xmlns:a16="http://schemas.microsoft.com/office/drawing/2014/main" id="{A54B295E-2F55-4E2D-AD5E-324E8A04155C}"/>
              </a:ext>
            </a:extLst>
          </p:cNvPr>
          <p:cNvSpPr txBox="1"/>
          <p:nvPr/>
        </p:nvSpPr>
        <p:spPr>
          <a:xfrm>
            <a:off x="19082372" y="9989793"/>
            <a:ext cx="4611840" cy="10874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  <a:t>Catches degenerate case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  <a:t>    not captured by step 2</a:t>
            </a: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6D3C62CF-46CD-4CF6-99F5-EC5BBB531448}"/>
              </a:ext>
            </a:extLst>
          </p:cNvPr>
          <p:cNvCxnSpPr>
            <a:cxnSpLocks/>
          </p:cNvCxnSpPr>
          <p:nvPr/>
        </p:nvCxnSpPr>
        <p:spPr>
          <a:xfrm flipH="1" flipV="1">
            <a:off x="16623324" y="8452339"/>
            <a:ext cx="2285999" cy="1904160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67631152-5465-47F8-BE4B-0FD061F793F2}"/>
              </a:ext>
            </a:extLst>
          </p:cNvPr>
          <p:cNvSpPr/>
          <p:nvPr/>
        </p:nvSpPr>
        <p:spPr>
          <a:xfrm>
            <a:off x="1992493" y="5905108"/>
            <a:ext cx="17912862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8D136B-CFC6-4A4E-80FC-1D1332F329AF}"/>
              </a:ext>
            </a:extLst>
          </p:cNvPr>
          <p:cNvSpPr/>
          <p:nvPr/>
        </p:nvSpPr>
        <p:spPr>
          <a:xfrm>
            <a:off x="1629508" y="4430755"/>
            <a:ext cx="20761998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7DE325-5CA3-424B-92D8-1E99F1FE0580}"/>
              </a:ext>
            </a:extLst>
          </p:cNvPr>
          <p:cNvSpPr/>
          <p:nvPr/>
        </p:nvSpPr>
        <p:spPr>
          <a:xfrm>
            <a:off x="1430216" y="8883397"/>
            <a:ext cx="10761784" cy="1312947"/>
          </a:xfrm>
          <a:prstGeom prst="rect">
            <a:avLst/>
          </a:prstGeom>
          <a:solidFill>
            <a:srgbClr val="434343">
              <a:alpha val="8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17457830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Algo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4000" dirty="0">
                    <a:solidFill>
                      <a:srgbClr val="FFC000"/>
                    </a:solidFill>
                  </a:rPr>
                  <a:t>-extended </a:t>
                </a:r>
                <a:r>
                  <a:rPr lang="en-US" sz="4000" dirty="0">
                    <a:solidFill>
                      <a:schemeClr val="tx1"/>
                    </a:solidFill>
                  </a:rPr>
                  <a:t>primal dual algorithm on instance (duals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,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Run </a:t>
                </a:r>
                <a:r>
                  <a:rPr lang="en-US" sz="4000" dirty="0">
                    <a:solidFill>
                      <a:srgbClr val="FFFF00"/>
                    </a:solidFill>
                  </a:rPr>
                  <a:t>relative greedy </a:t>
                </a:r>
                <a:r>
                  <a:rPr lang="en-US" sz="4000" dirty="0">
                    <a:solidFill>
                      <a:schemeClr val="tx1"/>
                    </a:solidFill>
                  </a:rPr>
                  <a:t>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improve cost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get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Find </a:t>
                </a:r>
                <a:r>
                  <a:rPr lang="en-US" sz="4000" dirty="0">
                    <a:solidFill>
                      <a:srgbClr val="92D050"/>
                    </a:solidFill>
                  </a:rPr>
                  <a:t>“autarkic” tuples</a:t>
                </a:r>
                <a:r>
                  <a:rPr lang="en-US" sz="4000" dirty="0">
                    <a:solidFill>
                      <a:schemeClr val="tx1"/>
                    </a:solidFill>
                  </a:rPr>
                  <a:t> using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 to connect directly, run PD again on remainder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4000" dirty="0">
                    <a:solidFill>
                      <a:schemeClr val="tx1"/>
                    </a:solidFill>
                  </a:rPr>
                  <a:t>. </a:t>
                </a:r>
              </a:p>
              <a:p>
                <a:pPr marL="742950" lvl="0" indent="-742950" algn="l" defTabSz="914400" hangingPunct="1">
                  <a:spcBef>
                    <a:spcPct val="20000"/>
                  </a:spcBef>
                  <a:buAutoNum type="arabicPeriod"/>
                  <a:defRPr/>
                </a:pPr>
                <a:endParaRPr lang="en-US" sz="4000" dirty="0">
                  <a:solidFill>
                    <a:schemeClr val="tx1"/>
                  </a:solidFill>
                </a:endParaRPr>
              </a:p>
              <a:p>
                <a:pPr lvl="0" algn="l" defTabSz="914400" hangingPunct="1">
                  <a:spcBef>
                    <a:spcPct val="20000"/>
                  </a:spcBef>
                  <a:defRPr/>
                </a:pPr>
                <a:r>
                  <a:rPr lang="en-US" sz="4000" dirty="0">
                    <a:solidFill>
                      <a:schemeClr val="tx1"/>
                    </a:solidFill>
                  </a:rPr>
                  <a:t>Return best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680492B3-7150-4F16-B36F-D1F82C811F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493" y="4678471"/>
                <a:ext cx="20761999" cy="4828944"/>
              </a:xfrm>
              <a:prstGeom prst="rect">
                <a:avLst/>
              </a:prstGeom>
              <a:blipFill>
                <a:blip r:embed="rId2"/>
                <a:stretch>
                  <a:fillRect l="-1057" t="-2270" b="-10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AA8A284F-CA27-476E-9F47-F8FAF88A177F}"/>
              </a:ext>
            </a:extLst>
          </p:cNvPr>
          <p:cNvSpPr txBox="1"/>
          <p:nvPr/>
        </p:nvSpPr>
        <p:spPr>
          <a:xfrm>
            <a:off x="19668526" y="5524302"/>
            <a:ext cx="4332917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If </a:t>
            </a:r>
            <a:r>
              <a:rPr kumimoji="0" lang="en-US" sz="3200" b="0" i="0" u="none" strike="noStrike" cap="none" spc="0" normalizeH="0" baseline="0" dirty="0" err="1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alg’s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 comps 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    contain</a:t>
            </a:r>
            <a:r>
              <a:rPr lang="en-US" sz="3200" dirty="0">
                <a:solidFill>
                  <a:srgbClr val="FFFF00"/>
                </a:solidFill>
              </a:rPr>
              <a:t> OPT’s comps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FF00"/>
                </a:solidFill>
                <a:effectLst/>
                <a:uFillTx/>
                <a:sym typeface="Lato Regular"/>
              </a:rPr>
              <a:t>this step helps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50B53133-8BF0-4751-9239-B4CC4E6CE1F8}"/>
              </a:ext>
            </a:extLst>
          </p:cNvPr>
          <p:cNvCxnSpPr/>
          <p:nvPr/>
        </p:nvCxnSpPr>
        <p:spPr>
          <a:xfrm flipH="1">
            <a:off x="16459200" y="6213231"/>
            <a:ext cx="3209326" cy="410307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10E62FCC-4085-4B43-A9BE-1E4A086E9A90}"/>
              </a:ext>
            </a:extLst>
          </p:cNvPr>
          <p:cNvSpPr txBox="1"/>
          <p:nvPr/>
        </p:nvSpPr>
        <p:spPr>
          <a:xfrm>
            <a:off x="19363726" y="2249467"/>
            <a:ext cx="4584588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If </a:t>
            </a:r>
            <a:r>
              <a:rPr kumimoji="0" lang="en-US" sz="3200" b="0" i="0" u="none" strike="noStrike" cap="none" spc="0" normalizeH="0" baseline="0" dirty="0" err="1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alg’s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 comps 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sym typeface="Lato Regular"/>
              </a:rPr>
              <a:t>    smaller than </a:t>
            </a:r>
            <a:r>
              <a:rPr lang="en-US" sz="3200" dirty="0">
                <a:solidFill>
                  <a:srgbClr val="FFC000"/>
                </a:solidFill>
              </a:rPr>
              <a:t>OPT’s</a:t>
            </a:r>
          </a:p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3200" dirty="0">
                <a:solidFill>
                  <a:srgbClr val="FFC000"/>
                </a:solidFill>
              </a:rPr>
              <a:t>this shows large “excess”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25A5F27-2E47-4CE9-864D-11102457EC88}"/>
              </a:ext>
            </a:extLst>
          </p:cNvPr>
          <p:cNvCxnSpPr>
            <a:cxnSpLocks/>
          </p:cNvCxnSpPr>
          <p:nvPr/>
        </p:nvCxnSpPr>
        <p:spPr>
          <a:xfrm flipH="1">
            <a:off x="17115692" y="3039427"/>
            <a:ext cx="2447326" cy="1478889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A54B295E-2F55-4E2D-AD5E-324E8A04155C}"/>
              </a:ext>
            </a:extLst>
          </p:cNvPr>
          <p:cNvSpPr txBox="1"/>
          <p:nvPr/>
        </p:nvSpPr>
        <p:spPr>
          <a:xfrm>
            <a:off x="19082372" y="9989793"/>
            <a:ext cx="4611840" cy="10874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  <a:t>Catches degenerate case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92D050"/>
                </a:solidFill>
                <a:effectLst/>
                <a:uFillTx/>
                <a:sym typeface="Lato Regular"/>
              </a:rPr>
              <a:t>    not captured by step 2</a:t>
            </a: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6D3C62CF-46CD-4CF6-99F5-EC5BBB531448}"/>
              </a:ext>
            </a:extLst>
          </p:cNvPr>
          <p:cNvCxnSpPr>
            <a:cxnSpLocks/>
          </p:cNvCxnSpPr>
          <p:nvPr/>
        </p:nvCxnSpPr>
        <p:spPr>
          <a:xfrm flipH="1" flipV="1">
            <a:off x="16623324" y="8452339"/>
            <a:ext cx="2285999" cy="1904160"/>
          </a:xfrm>
          <a:prstGeom prst="straightConnector1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675848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et Cov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Summary</a:t>
            </a:r>
            <a:endParaRPr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C611B27-B1E6-43C7-AC8A-2F1347FF2AC3}"/>
              </a:ext>
            </a:extLst>
          </p:cNvPr>
          <p:cNvSpPr txBox="1">
            <a:spLocks/>
          </p:cNvSpPr>
          <p:nvPr/>
        </p:nvSpPr>
        <p:spPr>
          <a:xfrm>
            <a:off x="1627240" y="3401216"/>
            <a:ext cx="17744681" cy="3011307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b="1" dirty="0">
                <a:solidFill>
                  <a:srgbClr val="92D050"/>
                </a:solidFill>
              </a:rPr>
              <a:t>Theorem: </a:t>
            </a:r>
            <a:r>
              <a:rPr lang="en-US" sz="3600" dirty="0">
                <a:solidFill>
                  <a:schemeClr val="tx1"/>
                </a:solidFill>
              </a:rPr>
              <a:t>1.994</a:t>
            </a:r>
            <a:r>
              <a:rPr lang="el-GR" sz="3600" dirty="0">
                <a:solidFill>
                  <a:schemeClr val="tx1"/>
                </a:solidFill>
              </a:rPr>
              <a:t>-</a:t>
            </a:r>
            <a:r>
              <a:rPr lang="en-US" sz="3600" dirty="0">
                <a:solidFill>
                  <a:schemeClr val="tx1"/>
                </a:solidFill>
              </a:rPr>
              <a:t>approximation for Steiner Forest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endParaRPr lang="en-US" sz="3600" dirty="0">
              <a:solidFill>
                <a:schemeClr val="tx1"/>
              </a:solidFill>
            </a:endParaRP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dirty="0">
                <a:solidFill>
                  <a:schemeClr val="tx1"/>
                </a:solidFill>
              </a:rPr>
              <a:t>      Simplifies and contextualizes work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dirty="0">
                <a:solidFill>
                  <a:schemeClr val="tx1"/>
                </a:solidFill>
              </a:rPr>
              <a:t>      Extends some ideas (autarkic triples) 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330CDF2-78CA-4E83-91E1-6B73C341AEB6}"/>
              </a:ext>
            </a:extLst>
          </p:cNvPr>
          <p:cNvSpPr txBox="1">
            <a:spLocks/>
          </p:cNvSpPr>
          <p:nvPr/>
        </p:nvSpPr>
        <p:spPr>
          <a:xfrm>
            <a:off x="1627240" y="7211216"/>
            <a:ext cx="17744681" cy="3011307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l" defTabSz="914400" hangingPunct="1">
              <a:spcBef>
                <a:spcPct val="20000"/>
              </a:spcBef>
              <a:defRPr/>
            </a:pPr>
            <a:r>
              <a:rPr lang="en-US" sz="3600" b="1" dirty="0">
                <a:solidFill>
                  <a:srgbClr val="92D050"/>
                </a:solidFill>
              </a:rPr>
              <a:t>Open Directions: </a:t>
            </a:r>
          </a:p>
          <a:p>
            <a:pPr marL="342900" lvl="0" indent="-342900" algn="l" defTabSz="914400" hangingPunct="1">
              <a:spcBef>
                <a:spcPct val="20000"/>
              </a:spcBef>
              <a:defRPr/>
            </a:pPr>
            <a:endParaRPr lang="en-US" sz="3600" b="1" dirty="0">
              <a:solidFill>
                <a:srgbClr val="92D050"/>
              </a:solidFill>
            </a:endParaRPr>
          </a:p>
          <a:p>
            <a:pPr marL="571500" lvl="0" indent="-571500" algn="l" defTabSz="914400" hangingPunct="1">
              <a:spcBef>
                <a:spcPct val="20000"/>
              </a:spcBef>
              <a:buFontTx/>
              <a:buChar char="-"/>
              <a:defRPr/>
            </a:pPr>
            <a:r>
              <a:rPr lang="en-US" sz="3600" dirty="0">
                <a:solidFill>
                  <a:schemeClr val="tx1"/>
                </a:solidFill>
              </a:rPr>
              <a:t>get 1.9? better? APX-hardness very far</a:t>
            </a:r>
          </a:p>
          <a:p>
            <a:pPr marL="571500" lvl="0" indent="-571500" algn="l" defTabSz="914400" hangingPunct="1">
              <a:spcBef>
                <a:spcPct val="20000"/>
              </a:spcBef>
              <a:buFontTx/>
              <a:buChar char="-"/>
              <a:defRPr/>
            </a:pPr>
            <a:r>
              <a:rPr lang="en-US" sz="3600" dirty="0">
                <a:solidFill>
                  <a:schemeClr val="tx1"/>
                </a:solidFill>
              </a:rPr>
              <a:t>simplify further?</a:t>
            </a:r>
          </a:p>
          <a:p>
            <a:pPr marL="571500" lvl="0" indent="-571500" algn="l" defTabSz="914400" hangingPunct="1">
              <a:spcBef>
                <a:spcPct val="20000"/>
              </a:spcBef>
              <a:buFontTx/>
              <a:buChar char="-"/>
              <a:defRPr/>
            </a:pPr>
            <a:r>
              <a:rPr lang="en-US" sz="3600" dirty="0">
                <a:solidFill>
                  <a:schemeClr val="tx1"/>
                </a:solidFill>
              </a:rPr>
              <a:t>write stronger LP?</a:t>
            </a:r>
          </a:p>
          <a:p>
            <a:pPr marL="571500" lvl="0" indent="-571500" algn="l" defTabSz="914400" hangingPunct="1">
              <a:spcBef>
                <a:spcPct val="20000"/>
              </a:spcBef>
              <a:buFontTx/>
              <a:buChar char="-"/>
              <a:defRPr/>
            </a:pPr>
            <a:r>
              <a:rPr lang="en-US" sz="3600" dirty="0">
                <a:solidFill>
                  <a:schemeClr val="tx1"/>
                </a:solidFill>
              </a:rPr>
              <a:t>extend to other network design problems/proper functions?</a:t>
            </a:r>
          </a:p>
        </p:txBody>
      </p:sp>
    </p:spTree>
    <p:extLst>
      <p:ext uri="{BB962C8B-B14F-4D97-AF65-F5344CB8AC3E}">
        <p14:creationId xmlns:p14="http://schemas.microsoft.com/office/powerpoint/2010/main" val="34772532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20_BasicBlack">
  <a:themeElements>
    <a:clrScheme name="20_Basic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Lato Bold"/>
        <a:ea typeface="Lato Bold"/>
        <a:cs typeface="Lato Bold"/>
      </a:majorFont>
      <a:minorFont>
        <a:latin typeface="Lato Bold"/>
        <a:ea typeface="Lato Bold"/>
        <a:cs typeface="Lato Bold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Lato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non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 dirty="0" smtClean="0">
            <a:ln>
              <a:noFill/>
            </a:ln>
            <a:solidFill>
              <a:srgbClr val="FFFFFF"/>
            </a:solidFill>
            <a:effectLst/>
            <a:uFillTx/>
            <a:sym typeface="Lato Regular"/>
          </a:defRPr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0_BasicBlack">
  <a:themeElements>
    <a:clrScheme name="20_Basic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Lato Bold"/>
        <a:ea typeface="Lato Bold"/>
        <a:cs typeface="Lato Bold"/>
      </a:majorFont>
      <a:minorFont>
        <a:latin typeface="Lato Bold"/>
        <a:ea typeface="Lato Bold"/>
        <a:cs typeface="Lato Bold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Lato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Lato Regular"/>
            <a:ea typeface="Lato Regular"/>
            <a:cs typeface="Lato Regular"/>
            <a:sym typeface="Lat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18125</TotalTime>
  <Words>1359</Words>
  <Application>Microsoft Office PowerPoint</Application>
  <PresentationFormat>Custom</PresentationFormat>
  <Paragraphs>237</Paragraphs>
  <Slides>25</Slides>
  <Notes>0</Notes>
  <HiddenSlides>1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Calibri</vt:lpstr>
      <vt:lpstr>Cambria Math</vt:lpstr>
      <vt:lpstr>Lato Bold</vt:lpstr>
      <vt:lpstr>Lato Regular</vt:lpstr>
      <vt:lpstr>Wingdings</vt:lpstr>
      <vt:lpstr>20_BasicBlack</vt:lpstr>
      <vt:lpstr>Steiner Forest:  A Simplified Better-Than-2 Approximation </vt:lpstr>
      <vt:lpstr>Steiner Forest</vt:lpstr>
      <vt:lpstr>Integrality Gap</vt:lpstr>
      <vt:lpstr>Steiner Forest</vt:lpstr>
      <vt:lpstr>Algo</vt:lpstr>
      <vt:lpstr>Algo</vt:lpstr>
      <vt:lpstr>Steiner Tree</vt:lpstr>
      <vt:lpstr>Relative Greedy for Steiner tree</vt:lpstr>
      <vt:lpstr>Relative Greedy for Steiner tree</vt:lpstr>
      <vt:lpstr>Relative Greedy for Steiner tree</vt:lpstr>
      <vt:lpstr>Relative Greedy for Steiner Forest</vt:lpstr>
      <vt:lpstr>Algo</vt:lpstr>
      <vt:lpstr>Algo</vt:lpstr>
      <vt:lpstr>PowerPoint Presentation</vt:lpstr>
      <vt:lpstr>PowerPoint Presentation</vt:lpstr>
      <vt:lpstr>Step 1: ε-extended PD</vt:lpstr>
      <vt:lpstr>PowerPoint Presentation</vt:lpstr>
      <vt:lpstr>sps OPT connects more stuff than us</vt:lpstr>
      <vt:lpstr>Algo</vt:lpstr>
      <vt:lpstr>Algo</vt:lpstr>
      <vt:lpstr>autarkic tuples</vt:lpstr>
      <vt:lpstr>autarkic tuples</vt:lpstr>
      <vt:lpstr>Algo</vt:lpstr>
      <vt:lpstr>Algo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Algorithms: going beyond the worst-case</dc:title>
  <dc:creator>Anupam Gupta</dc:creator>
  <cp:lastModifiedBy>Anupam Gupta</cp:lastModifiedBy>
  <cp:revision>362</cp:revision>
  <dcterms:modified xsi:type="dcterms:W3CDTF">2026-06-23T17:30:44Z</dcterms:modified>
</cp:coreProperties>
</file>