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0" r:id="rId6"/>
    <p:sldId id="261" r:id="rId7"/>
    <p:sldId id="262" r:id="rId8"/>
    <p:sldId id="265" r:id="rId9"/>
    <p:sldId id="267" r:id="rId10"/>
    <p:sldId id="268" r:id="rId11"/>
    <p:sldId id="270" r:id="rId12"/>
    <p:sldId id="271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84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E460-55F2-4B28-B151-64DC3241C8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EAAA46-0505-406B-A6E2-8EBADF70F7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7CBA7-CF40-451F-A03E-B588AB59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7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31DB-28F2-4765-BD33-C01EA667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F7EFC-C429-44DD-9EDB-ACDB7F7EA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9283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5253-A6F7-4E96-9986-158BCD2B1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2E724-FF76-4610-957F-3F35633FD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93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AA0BF-B91B-4212-8834-08AB19C06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6C535-A153-4791-BAAF-4E2B23A58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8F3CB-2484-4D32-9272-70B17A3097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745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EA57F-6BE1-4BDE-991F-784B2398C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F8C0F-0FBE-4123-91ED-5FA66536E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6F464E-9D2C-4568-BF21-9C70C3477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546F52-8ACD-4111-8D6B-2D3CB686EE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10528-5560-493E-96CE-A5EFB6A953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569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BC72-D464-41D4-BA01-8CDAD845B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601F0-57F5-4C64-B42A-87F262BEF5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21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81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D338-A6B2-4BDA-8275-EAEACB82E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2ED9E-DEA0-414A-9BB4-852DADB59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15458-FAA5-4E46-88ED-63BE8F0BA3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8FDEA-9E0E-4E70-B6BE-B415564CF3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80D144-7CD6-4891-8771-669E9374CE1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6F653B-2659-45D5-9428-F43BFD3DF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5FAB13-4A42-45C3-9AAC-6AF7C9F07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9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0EE15-2828-4D81-B504-B6795C63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573A6-E323-408A-9F13-45A7666603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ED550-B46C-45B2-BC9F-AACA709CE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69C41-94B6-4702-989F-7BFF85EF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80D144-7CD6-4891-8771-669E9374CE1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5F624-E0D6-4713-810B-0339D2BB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D38FD-A28D-4C70-87A3-B9703EEA0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14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AF216-CC56-483C-B021-7E45B4F87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BB279F-1E90-43E0-A922-225AAA3D9A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45321-54A8-4D68-AF44-9417310E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80D144-7CD6-4891-8771-669E9374CE1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68828-9C7F-4890-A68B-0EF44E0A3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BE670-8C9D-4E0C-9D05-D9995DCC5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9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02ABD5-83A1-4B62-AE2D-5EA46A06F6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40BC39-30BA-44F1-ACF4-E135DBB8C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961EB-211E-4E04-9036-DF0C6D3B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80D144-7CD6-4891-8771-669E9374CE1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652901-01CB-4205-B456-41116DA8D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0431B-7960-4ECB-AE47-41A18F2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7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B869E7-34F2-45F5-8430-E19EA0304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9CA7B-24E2-4521-8C09-6369CD1E66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1D8A1-91D2-4413-9A45-E57C5779A1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8D6C7-3F06-4338-9D22-E61530E06F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1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224143" y="2332779"/>
            <a:ext cx="77437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  <a:latin typeface="+mj-lt"/>
              </a:rPr>
              <a:t>Ten Thoughts on </a:t>
            </a:r>
            <a:br>
              <a:rPr lang="en-US" sz="6000" dirty="0">
                <a:solidFill>
                  <a:srgbClr val="FFFF00"/>
                </a:solidFill>
                <a:latin typeface="+mj-lt"/>
              </a:rPr>
            </a:br>
            <a:r>
              <a:rPr lang="en-US" sz="6000" dirty="0">
                <a:solidFill>
                  <a:srgbClr val="FFFF00"/>
                </a:solidFill>
                <a:latin typeface="+mj-lt"/>
              </a:rPr>
              <a:t>Technical Talks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665079-B9F6-40C2-8B56-5406A7592CB8}"/>
              </a:ext>
            </a:extLst>
          </p:cNvPr>
          <p:cNvSpPr txBox="1"/>
          <p:nvPr/>
        </p:nvSpPr>
        <p:spPr>
          <a:xfrm>
            <a:off x="606909" y="5992173"/>
            <a:ext cx="11248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Anupam Gupta                                                          </a:t>
            </a:r>
            <a:r>
              <a:rPr lang="en-US" sz="2800" dirty="0" err="1">
                <a:latin typeface="+mj-lt"/>
              </a:rPr>
              <a:t>anupam.g</a:t>
            </a:r>
            <a:r>
              <a:rPr lang="en-US" sz="2800" dirty="0">
                <a:latin typeface="+mj-lt"/>
              </a:rPr>
              <a:t>@</a:t>
            </a:r>
          </a:p>
        </p:txBody>
      </p:sp>
    </p:spTree>
    <p:extLst>
      <p:ext uri="{BB962C8B-B14F-4D97-AF65-F5344CB8AC3E}">
        <p14:creationId xmlns:p14="http://schemas.microsoft.com/office/powerpoint/2010/main" val="256142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906358" y="2499522"/>
            <a:ext cx="6379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Think about </a:t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>the 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1942AC-47B7-42F4-A333-2A82F9B0A7DC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27A21D-FCD8-4B07-81FB-E25C3F0E93C9}"/>
              </a:ext>
            </a:extLst>
          </p:cNvPr>
          <p:cNvSpPr txBox="1"/>
          <p:nvPr/>
        </p:nvSpPr>
        <p:spPr>
          <a:xfrm>
            <a:off x="3047552" y="5285608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story = form + content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D71A4C-9E3F-4C46-B92A-E8606426C586}"/>
              </a:ext>
            </a:extLst>
          </p:cNvPr>
          <p:cNvSpPr txBox="1"/>
          <p:nvPr/>
        </p:nvSpPr>
        <p:spPr>
          <a:xfrm>
            <a:off x="2581388" y="5900267"/>
            <a:ext cx="3416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think about the structure</a:t>
            </a:r>
            <a:endParaRPr lang="en-US" sz="1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EB9AE5-9EA9-4938-804F-759CEDCA910C}"/>
              </a:ext>
            </a:extLst>
          </p:cNvPr>
          <p:cNvSpPr txBox="1"/>
          <p:nvPr/>
        </p:nvSpPr>
        <p:spPr>
          <a:xfrm>
            <a:off x="6194611" y="5900267"/>
            <a:ext cx="3416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know your material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106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906358" y="2499522"/>
            <a:ext cx="6379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Know your audience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2535EC-0D6F-4D9A-86AA-61EA602FEC3F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FBA389-24DA-4E6F-BB77-5F203C2F2BB9}"/>
              </a:ext>
            </a:extLst>
          </p:cNvPr>
          <p:cNvSpPr txBox="1"/>
          <p:nvPr/>
        </p:nvSpPr>
        <p:spPr>
          <a:xfrm>
            <a:off x="3047552" y="5990234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deliver on your promises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77FD9C-4B1A-4CEF-8913-84EC69ECCFEF}"/>
              </a:ext>
            </a:extLst>
          </p:cNvPr>
          <p:cNvSpPr txBox="1"/>
          <p:nvPr/>
        </p:nvSpPr>
        <p:spPr>
          <a:xfrm>
            <a:off x="4198844" y="5504350"/>
            <a:ext cx="37943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Put yourself in their shoes</a:t>
            </a:r>
          </a:p>
        </p:txBody>
      </p:sp>
    </p:spTree>
    <p:extLst>
      <p:ext uri="{BB962C8B-B14F-4D97-AF65-F5344CB8AC3E}">
        <p14:creationId xmlns:p14="http://schemas.microsoft.com/office/powerpoint/2010/main" val="3821831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906358" y="2499522"/>
            <a:ext cx="6379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Make your </a:t>
            </a:r>
            <a:br>
              <a:rPr lang="en-US" sz="5400" dirty="0">
                <a:latin typeface="+mj-lt"/>
              </a:rPr>
            </a:br>
            <a:r>
              <a:rPr lang="en-US" sz="5400" dirty="0">
                <a:latin typeface="+mj-lt"/>
              </a:rPr>
              <a:t>message clear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CC961-883C-444E-AEA9-E27CE35D203F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3.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AF3EDC-B73B-49BB-82D9-C1E95F535A2D}"/>
              </a:ext>
            </a:extLst>
          </p:cNvPr>
          <p:cNvSpPr txBox="1"/>
          <p:nvPr/>
        </p:nvSpPr>
        <p:spPr>
          <a:xfrm>
            <a:off x="3047552" y="5384885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Give them a </a:t>
            </a:r>
            <a:r>
              <a:rPr lang="en-US" sz="1800" dirty="0">
                <a:solidFill>
                  <a:srgbClr val="FFFF00"/>
                </a:solidFill>
                <a:latin typeface="+mj-lt"/>
              </a:rPr>
              <a:t>message</a:t>
            </a:r>
            <a:r>
              <a:rPr lang="en-US" sz="1800" dirty="0">
                <a:latin typeface="+mj-lt"/>
              </a:rPr>
              <a:t> to take away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B78CF3-4B0D-4B31-9594-728CD38A8062}"/>
              </a:ext>
            </a:extLst>
          </p:cNvPr>
          <p:cNvSpPr txBox="1"/>
          <p:nvPr/>
        </p:nvSpPr>
        <p:spPr>
          <a:xfrm>
            <a:off x="3047552" y="5956385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you’re advertising </a:t>
            </a:r>
            <a:r>
              <a:rPr lang="en-US" sz="1800" dirty="0" err="1">
                <a:latin typeface="+mj-lt"/>
              </a:rPr>
              <a:t>yr</a:t>
            </a:r>
            <a:r>
              <a:rPr lang="en-US" sz="1800" dirty="0">
                <a:latin typeface="+mj-lt"/>
              </a:rPr>
              <a:t> work!</a:t>
            </a:r>
          </a:p>
        </p:txBody>
      </p:sp>
    </p:spTree>
    <p:extLst>
      <p:ext uri="{BB962C8B-B14F-4D97-AF65-F5344CB8AC3E}">
        <p14:creationId xmlns:p14="http://schemas.microsoft.com/office/powerpoint/2010/main" val="66070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906358" y="2176792"/>
            <a:ext cx="63792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Empower </a:t>
            </a:r>
          </a:p>
          <a:p>
            <a:pPr algn="ctr"/>
            <a:r>
              <a:rPr lang="en-US" sz="5400" dirty="0">
                <a:latin typeface="+mj-lt"/>
              </a:rPr>
              <a:t>your </a:t>
            </a:r>
          </a:p>
          <a:p>
            <a:pPr algn="ctr"/>
            <a:r>
              <a:rPr lang="en-US" sz="5400" dirty="0">
                <a:latin typeface="+mj-lt"/>
              </a:rPr>
              <a:t>audience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17C17-3175-402A-9548-170326D6A45F}"/>
              </a:ext>
            </a:extLst>
          </p:cNvPr>
          <p:cNvSpPr txBox="1"/>
          <p:nvPr/>
        </p:nvSpPr>
        <p:spPr>
          <a:xfrm>
            <a:off x="3047552" y="5791815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Give them an </a:t>
            </a:r>
            <a:r>
              <a:rPr lang="en-US" sz="1800" dirty="0">
                <a:solidFill>
                  <a:srgbClr val="FFFF00"/>
                </a:solidFill>
                <a:latin typeface="+mj-lt"/>
              </a:rPr>
              <a:t>idea</a:t>
            </a:r>
            <a:r>
              <a:rPr lang="en-US" sz="1800" dirty="0">
                <a:latin typeface="+mj-lt"/>
              </a:rPr>
              <a:t> to take away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C41A06-091D-48AC-8CE5-600BFA1BD9C3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62399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906358" y="2176792"/>
            <a:ext cx="6379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Simplicity is </a:t>
            </a:r>
          </a:p>
          <a:p>
            <a:pPr algn="ctr"/>
            <a:r>
              <a:rPr lang="en-US" sz="5400" dirty="0">
                <a:latin typeface="+mj-lt"/>
              </a:rPr>
              <a:t>a Virtue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DCCA4E-6CE9-4651-B4EB-56F2988E5CDB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5.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0E998B-F193-44A6-968C-8D2B3E2156F3}"/>
              </a:ext>
            </a:extLst>
          </p:cNvPr>
          <p:cNvSpPr txBox="1"/>
          <p:nvPr/>
        </p:nvSpPr>
        <p:spPr>
          <a:xfrm>
            <a:off x="3047552" y="5065076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Less is often more (if done right)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4FBE10-4E4D-4DA0-B558-C151417A7836}"/>
              </a:ext>
            </a:extLst>
          </p:cNvPr>
          <p:cNvSpPr txBox="1"/>
          <p:nvPr/>
        </p:nvSpPr>
        <p:spPr>
          <a:xfrm>
            <a:off x="3047552" y="5582916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Respect your </a:t>
            </a:r>
            <a:r>
              <a:rPr lang="en-US" dirty="0">
                <a:latin typeface="+mj-lt"/>
              </a:rPr>
              <a:t>audience’s attention span</a:t>
            </a:r>
            <a:endParaRPr lang="en-US" sz="1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19849A-6742-4F39-861B-6559AE3F91BA}"/>
              </a:ext>
            </a:extLst>
          </p:cNvPr>
          <p:cNvSpPr txBox="1"/>
          <p:nvPr/>
        </p:nvSpPr>
        <p:spPr>
          <a:xfrm>
            <a:off x="3092376" y="6100756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avoid jargon where possible</a:t>
            </a:r>
          </a:p>
        </p:txBody>
      </p:sp>
    </p:spTree>
    <p:extLst>
      <p:ext uri="{BB962C8B-B14F-4D97-AF65-F5344CB8AC3E}">
        <p14:creationId xmlns:p14="http://schemas.microsoft.com/office/powerpoint/2010/main" val="332722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906358" y="2176792"/>
            <a:ext cx="63792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Your audience</a:t>
            </a:r>
          </a:p>
          <a:p>
            <a:pPr algn="ctr"/>
            <a:r>
              <a:rPr lang="en-US" sz="5400" dirty="0">
                <a:latin typeface="+mj-lt"/>
              </a:rPr>
              <a:t>is only human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B81D43-702B-415A-A8EA-6A83002A4BD0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3264C2-5A3B-45CF-ADB7-643E4C39A0AB}"/>
              </a:ext>
            </a:extLst>
          </p:cNvPr>
          <p:cNvSpPr txBox="1"/>
          <p:nvPr/>
        </p:nvSpPr>
        <p:spPr>
          <a:xfrm>
            <a:off x="3149301" y="6038766"/>
            <a:ext cx="30919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Draw pictures (please!)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F11924-10DE-4D0C-93A3-73C41216BFC7}"/>
              </a:ext>
            </a:extLst>
          </p:cNvPr>
          <p:cNvSpPr txBox="1"/>
          <p:nvPr/>
        </p:nvSpPr>
        <p:spPr>
          <a:xfrm>
            <a:off x="6640157" y="5014878"/>
            <a:ext cx="2175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Use pauses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8218B2-C034-4BA2-AB35-974703527A32}"/>
              </a:ext>
            </a:extLst>
          </p:cNvPr>
          <p:cNvSpPr txBox="1"/>
          <p:nvPr/>
        </p:nvSpPr>
        <p:spPr>
          <a:xfrm>
            <a:off x="2479638" y="5014878"/>
            <a:ext cx="43079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Figure out the right speed</a:t>
            </a:r>
            <a:endParaRPr lang="en-US" sz="18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8CAB99-8481-4D37-88A4-2DEFA2B0BECD}"/>
              </a:ext>
            </a:extLst>
          </p:cNvPr>
          <p:cNvSpPr txBox="1"/>
          <p:nvPr/>
        </p:nvSpPr>
        <p:spPr>
          <a:xfrm>
            <a:off x="6179371" y="6038766"/>
            <a:ext cx="33568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Make things visible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39440-A60F-4F04-8FF0-C8BA0D079198}"/>
              </a:ext>
            </a:extLst>
          </p:cNvPr>
          <p:cNvSpPr txBox="1"/>
          <p:nvPr/>
        </p:nvSpPr>
        <p:spPr>
          <a:xfrm>
            <a:off x="3232448" y="5530935"/>
            <a:ext cx="52876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People have short memories, repeat things</a:t>
            </a:r>
          </a:p>
        </p:txBody>
      </p:sp>
    </p:spTree>
    <p:extLst>
      <p:ext uri="{BB962C8B-B14F-4D97-AF65-F5344CB8AC3E}">
        <p14:creationId xmlns:p14="http://schemas.microsoft.com/office/powerpoint/2010/main" val="81325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553148" y="2967335"/>
            <a:ext cx="70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My Rule of Threes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68E4BA-3AEB-4C2F-A47C-DDCA66A56C54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7.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97E4B-04F1-4BC6-8893-33A1768F4287}"/>
              </a:ext>
            </a:extLst>
          </p:cNvPr>
          <p:cNvSpPr txBox="1"/>
          <p:nvPr/>
        </p:nvSpPr>
        <p:spPr>
          <a:xfrm>
            <a:off x="3047552" y="5129618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Tell them what you’ll tell them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E4E9D-0C9A-45F9-BE78-E3509496165F}"/>
              </a:ext>
            </a:extLst>
          </p:cNvPr>
          <p:cNvSpPr txBox="1"/>
          <p:nvPr/>
        </p:nvSpPr>
        <p:spPr>
          <a:xfrm>
            <a:off x="3047552" y="6092554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Tell them what you told them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6C00EF-9F16-4E97-AE76-C39C77C98BB4}"/>
              </a:ext>
            </a:extLst>
          </p:cNvPr>
          <p:cNvSpPr txBox="1"/>
          <p:nvPr/>
        </p:nvSpPr>
        <p:spPr>
          <a:xfrm>
            <a:off x="3047552" y="5611086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Tell them</a:t>
            </a:r>
          </a:p>
        </p:txBody>
      </p:sp>
    </p:spTree>
    <p:extLst>
      <p:ext uri="{BB962C8B-B14F-4D97-AF65-F5344CB8AC3E}">
        <p14:creationId xmlns:p14="http://schemas.microsoft.com/office/powerpoint/2010/main" val="309930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488602" y="2967335"/>
            <a:ext cx="70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Make it Look Good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3E0AC3-A4B4-4554-A1EB-DF9DBE0E3BC5}"/>
              </a:ext>
            </a:extLst>
          </p:cNvPr>
          <p:cNvSpPr txBox="1"/>
          <p:nvPr/>
        </p:nvSpPr>
        <p:spPr>
          <a:xfrm>
            <a:off x="5344310" y="5360911"/>
            <a:ext cx="3417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Make each talk memorable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0A7722-6996-469B-BA73-56E5683B6DFF}"/>
              </a:ext>
            </a:extLst>
          </p:cNvPr>
          <p:cNvSpPr txBox="1"/>
          <p:nvPr/>
        </p:nvSpPr>
        <p:spPr>
          <a:xfrm>
            <a:off x="3047552" y="5975890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Choreograph things so that they seem natural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6FEAB4-3A5C-4F1D-8FC2-E7B58A426A3B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8.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D11EB4-4B29-44AA-B2FB-96D0D9A2E7B7}"/>
              </a:ext>
            </a:extLst>
          </p:cNvPr>
          <p:cNvSpPr txBox="1"/>
          <p:nvPr/>
        </p:nvSpPr>
        <p:spPr>
          <a:xfrm>
            <a:off x="3047552" y="5360911"/>
            <a:ext cx="22236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78262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488602" y="2967335"/>
            <a:ext cx="70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Use Technology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6BDF-91DF-4DBC-81A4-DEEB7381C379}"/>
              </a:ext>
            </a:extLst>
          </p:cNvPr>
          <p:cNvSpPr txBox="1"/>
          <p:nvPr/>
        </p:nvSpPr>
        <p:spPr>
          <a:xfrm>
            <a:off x="3497356" y="5900267"/>
            <a:ext cx="5197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color/animation/videos/laser pointers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5085F-7B82-475B-AE80-0F22DDD5E29C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9.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4AE90C-5C5F-491B-84EF-C3CD4391DDAA}"/>
              </a:ext>
            </a:extLst>
          </p:cNvPr>
          <p:cNvSpPr txBox="1"/>
          <p:nvPr/>
        </p:nvSpPr>
        <p:spPr>
          <a:xfrm>
            <a:off x="4327711" y="3969589"/>
            <a:ext cx="3638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(everything in moderation)</a:t>
            </a:r>
            <a:endParaRPr lang="en-US" sz="1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7AF833-857A-4415-A061-9B39E3FF5AFB}"/>
              </a:ext>
            </a:extLst>
          </p:cNvPr>
          <p:cNvSpPr txBox="1"/>
          <p:nvPr/>
        </p:nvSpPr>
        <p:spPr>
          <a:xfrm>
            <a:off x="4367156" y="5305330"/>
            <a:ext cx="3638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record, review, revise</a:t>
            </a:r>
          </a:p>
        </p:txBody>
      </p:sp>
    </p:spTree>
    <p:extLst>
      <p:ext uri="{BB962C8B-B14F-4D97-AF65-F5344CB8AC3E}">
        <p14:creationId xmlns:p14="http://schemas.microsoft.com/office/powerpoint/2010/main" val="291109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488602" y="2601575"/>
            <a:ext cx="70857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Know When/How to Stop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B4531-3AFA-4E2A-823D-6B18C4538BD1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10.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1B7682-5A8C-48D1-BD9F-D984DDD37A62}"/>
              </a:ext>
            </a:extLst>
          </p:cNvPr>
          <p:cNvSpPr txBox="1"/>
          <p:nvPr/>
        </p:nvSpPr>
        <p:spPr>
          <a:xfrm>
            <a:off x="3005418" y="5893415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summarize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00930-D369-4FD2-B2F1-24E3F83ADF97}"/>
              </a:ext>
            </a:extLst>
          </p:cNvPr>
          <p:cNvSpPr txBox="1"/>
          <p:nvPr/>
        </p:nvSpPr>
        <p:spPr>
          <a:xfrm>
            <a:off x="6423807" y="5353774"/>
            <a:ext cx="3277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don’t go over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CCCBF5-CCD6-460F-91EE-C43A6F12C80D}"/>
              </a:ext>
            </a:extLst>
          </p:cNvPr>
          <p:cNvSpPr txBox="1"/>
          <p:nvPr/>
        </p:nvSpPr>
        <p:spPr>
          <a:xfrm>
            <a:off x="2202852" y="5309324"/>
            <a:ext cx="38931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your audience is your guide</a:t>
            </a:r>
          </a:p>
        </p:txBody>
      </p:sp>
    </p:spTree>
    <p:extLst>
      <p:ext uri="{BB962C8B-B14F-4D97-AF65-F5344CB8AC3E}">
        <p14:creationId xmlns:p14="http://schemas.microsoft.com/office/powerpoint/2010/main" val="88608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488602" y="2601575"/>
            <a:ext cx="70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A872B-7B4A-4804-A748-05471A81AAF2}"/>
              </a:ext>
            </a:extLst>
          </p:cNvPr>
          <p:cNvSpPr txBox="1"/>
          <p:nvPr/>
        </p:nvSpPr>
        <p:spPr>
          <a:xfrm>
            <a:off x="10798883" y="5900267"/>
            <a:ext cx="1314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+mj-lt"/>
              </a:rPr>
              <a:t>XI.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B3429D-E21F-4394-837D-D5E0813794AF}"/>
              </a:ext>
            </a:extLst>
          </p:cNvPr>
          <p:cNvSpPr txBox="1"/>
          <p:nvPr/>
        </p:nvSpPr>
        <p:spPr>
          <a:xfrm>
            <a:off x="2553148" y="2967335"/>
            <a:ext cx="70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+mj-lt"/>
              </a:rPr>
              <a:t>Break these Rules!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11710-C76D-4ECF-812B-F55468C58C28}"/>
              </a:ext>
            </a:extLst>
          </p:cNvPr>
          <p:cNvSpPr txBox="1"/>
          <p:nvPr/>
        </p:nvSpPr>
        <p:spPr>
          <a:xfrm>
            <a:off x="3005418" y="5893415"/>
            <a:ext cx="6096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+mj-lt"/>
              </a:rPr>
              <a:t>but first think about why…</a:t>
            </a:r>
          </a:p>
        </p:txBody>
      </p:sp>
    </p:spTree>
    <p:extLst>
      <p:ext uri="{BB962C8B-B14F-4D97-AF65-F5344CB8AC3E}">
        <p14:creationId xmlns:p14="http://schemas.microsoft.com/office/powerpoint/2010/main" val="244290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837219-EAD1-4C6C-A2EA-AC82265089D6}"/>
              </a:ext>
            </a:extLst>
          </p:cNvPr>
          <p:cNvSpPr txBox="1"/>
          <p:nvPr/>
        </p:nvSpPr>
        <p:spPr>
          <a:xfrm>
            <a:off x="2488602" y="2601575"/>
            <a:ext cx="70857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400" dirty="0"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0BF260-C1E9-4FFB-8759-7B02ABE46037}"/>
              </a:ext>
            </a:extLst>
          </p:cNvPr>
          <p:cNvSpPr txBox="1"/>
          <p:nvPr/>
        </p:nvSpPr>
        <p:spPr>
          <a:xfrm>
            <a:off x="1575996" y="1075764"/>
            <a:ext cx="3877985" cy="41988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Think about the story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Know your audience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Make your message clear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Empower your audience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Simplicity is a Virtue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Your audience is only human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My Rule of Threes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Make it Look Good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Use Technology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+mj-lt"/>
              </a:rPr>
              <a:t>Know When/How to Stop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A52020-3001-4957-AAC1-BBDDBD22A5CB}"/>
              </a:ext>
            </a:extLst>
          </p:cNvPr>
          <p:cNvSpPr txBox="1"/>
          <p:nvPr/>
        </p:nvSpPr>
        <p:spPr>
          <a:xfrm>
            <a:off x="8034168" y="3105834"/>
            <a:ext cx="2051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j-lt"/>
              </a:rPr>
              <a:t>Thanks!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D9DBAF-F4BF-4B14-A687-4FF69CACF942}"/>
              </a:ext>
            </a:extLst>
          </p:cNvPr>
          <p:cNvSpPr txBox="1"/>
          <p:nvPr/>
        </p:nvSpPr>
        <p:spPr>
          <a:xfrm>
            <a:off x="3988339" y="5841679"/>
            <a:ext cx="4215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  <a:latin typeface="+mj-lt"/>
              </a:rPr>
              <a:t>https://cs.nyu.edu/~anupamg/speaking.html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F26C2-6CE8-4F87-A9CC-BD0F2BFDA03D}"/>
              </a:ext>
            </a:extLst>
          </p:cNvPr>
          <p:cNvSpPr txBox="1"/>
          <p:nvPr/>
        </p:nvSpPr>
        <p:spPr>
          <a:xfrm>
            <a:off x="4044410" y="6257124"/>
            <a:ext cx="41592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  <a:latin typeface="+mj-lt"/>
              </a:rPr>
              <a:t>https://cs.nyu.edu/~anupamg/writing.html</a:t>
            </a:r>
          </a:p>
        </p:txBody>
      </p:sp>
    </p:spTree>
    <p:extLst>
      <p:ext uri="{BB962C8B-B14F-4D97-AF65-F5344CB8AC3E}">
        <p14:creationId xmlns:p14="http://schemas.microsoft.com/office/powerpoint/2010/main" val="129398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FFFFFF"/>
      </a:dk1>
      <a:lt1>
        <a:srgbClr val="000000"/>
      </a:lt1>
      <a:dk2>
        <a:srgbClr val="FFFFFF"/>
      </a:dk2>
      <a:lt2>
        <a:srgbClr val="000000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nupam">
      <a:majorFont>
        <a:latin typeface="Gotham Bold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286</Words>
  <Application>Microsoft Office PowerPoint</Application>
  <PresentationFormat>Widescreen</PresentationFormat>
  <Paragraphs>70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Gotham Bold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Anupam Gupta</dc:creator>
  <cp:lastModifiedBy>Anupam Gupta</cp:lastModifiedBy>
  <cp:revision>18</cp:revision>
  <dcterms:created xsi:type="dcterms:W3CDTF">2026-09-20T18:38:35Z</dcterms:created>
  <dcterms:modified xsi:type="dcterms:W3CDTF">2026-09-21T21:39:11Z</dcterms:modified>
</cp:coreProperties>
</file>