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6" r:id="rId2"/>
    <p:sldId id="375" r:id="rId3"/>
    <p:sldId id="379" r:id="rId4"/>
    <p:sldId id="384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49" r:id="rId15"/>
    <p:sldId id="259" r:id="rId16"/>
    <p:sldId id="378" r:id="rId17"/>
    <p:sldId id="346" r:id="rId18"/>
    <p:sldId id="347" r:id="rId19"/>
    <p:sldId id="348" r:id="rId20"/>
    <p:sldId id="260" r:id="rId21"/>
    <p:sldId id="292" r:id="rId22"/>
    <p:sldId id="358" r:id="rId23"/>
    <p:sldId id="359" r:id="rId24"/>
    <p:sldId id="376" r:id="rId25"/>
    <p:sldId id="350" r:id="rId26"/>
    <p:sldId id="357" r:id="rId27"/>
    <p:sldId id="364" r:id="rId28"/>
    <p:sldId id="352" r:id="rId29"/>
    <p:sldId id="356" r:id="rId30"/>
    <p:sldId id="354" r:id="rId31"/>
    <p:sldId id="353" r:id="rId32"/>
    <p:sldId id="361" r:id="rId33"/>
    <p:sldId id="264" r:id="rId34"/>
    <p:sldId id="362" r:id="rId35"/>
    <p:sldId id="366" r:id="rId36"/>
    <p:sldId id="367" r:id="rId37"/>
    <p:sldId id="368" r:id="rId38"/>
    <p:sldId id="369" r:id="rId39"/>
    <p:sldId id="377" r:id="rId40"/>
    <p:sldId id="370" r:id="rId41"/>
    <p:sldId id="371" r:id="rId42"/>
    <p:sldId id="372" r:id="rId43"/>
    <p:sldId id="342" r:id="rId44"/>
    <p:sldId id="363" r:id="rId45"/>
    <p:sldId id="344" r:id="rId46"/>
    <p:sldId id="285" r:id="rId47"/>
    <p:sldId id="373" r:id="rId48"/>
    <p:sldId id="383" r:id="rId49"/>
    <p:sldId id="374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Gill Sans Nova" panose="020B0602020104020203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houzi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9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1948 121 3679 0 0,'-5'-9'254'0'0,"0"0"-1"0"0,-6-16 1 0 0,8 15 841 0 0,-1 1 0 0 0,-9-14 0 0 0,13 23-967 0 0,0 0 1 0 0,0-1-1 0 0,-1 1 1 0 0,1-1 0 0 0,0 1-1 0 0,-1-1 1 0 0,1 1-1 0 0,0 0 1 0 0,-1-1 0 0 0,1 1-1 0 0,-1-1 1 0 0,1 1-1 0 0,0 0 1 0 0,-1 0 0 0 0,1-1-1 0 0,-1 1 1 0 0,1 0-1 0 0,-1 0 1 0 0,1 0-1 0 0,-1-1 1 0 0,0 1 0 0 0,1 0-1 0 0,-1 0 1 0 0,1 0-1 0 0,-1 0 1 0 0,1 0 0 0 0,-1 0-1 0 0,0 1 17 0 0,0-1 0 0 0,0 0-1 0 0,0 1 1 0 0,0-1 0 0 0,0 1-1 0 0,0 0 1 0 0,0-1 0 0 0,1 1-1 0 0,-1 0 1 0 0,0-1-1 0 0,0 1 1 0 0,1 0 0 0 0,-2 1-1 0 0,-2 4 254 0 0,0 1 0 0 0,0-1 0 0 0,-2 9-1 0 0,4-11-205 0 0,-95 225 2375 0 0,-46 97-1916 0 0,-227 353 376 0 0,233-441-893 0 0,-161 262 72 0 0,-20 19 222 0 0,118-162-95 0 0,155-273-333 0 0,-13 23 0 0 0,-26 60 13 0 0,67-131 28 0 0,-11 33-30 0 0,18-40-11 0 0,-23 40-1 0 0,32-66 15 0 0,-1 0 0 0 0,0-1 1 0 0,0 1-1 0 0,0-1 0 0 0,-5 4 0 0 0,1 0 405 0 0,5-5-287 0 0,6 1 379 0 0,69 3-523 0 0,-51-3-43 0 0,0 0 1 0 0,1-1 0 0 0,-1-2-1 0 0,32-3 1 0 0,52-18-79 0 0,220-32-31 0 0,113 1 110 0 0,-46 14 200 0 0,-205 25-41 0 0,200-5 103 0 0,-202 13-171 0 0,156 16 162 0 0,-175 0-182 0 0,202 7 36 0 0,221 7 331 0 0,-288-24-390 0 0,88 3-1 0 0,-358-2 56 0 0,335 7-50 0 0,-349-9 80 0 0,52-1 126 0 0,74 6-1 0 0,-138-3-196 0 0,9 1 23 0 0,0-1 0 0 0,0 0-1 0 0,21-3 1 0 0,-36 2-14 0 0,0 0-6 0 0,0 0-1 0 0,0 0 0 0 0,0 0 0 0 0,0 0 0 0 0,-1 0 1 0 0,1 0-1 0 0,0-1 0 0 0,0 1 0 0 0,0 0 0 0 0,-1-1 0 0 0,1 1 1 0 0,0 0-1 0 0,0-1 0 0 0,-1 1 0 0 0,1-1 0 0 0,0 1 1 0 0,-1-1-1 0 0,1 1 0 0 0,0-2 0 0 0,-1 1 1 0 0,0 0-1 0 0,0 0 1 0 0,0 0 0 0 0,-1 0-1 0 0,1 0 1 0 0,0 1 0 0 0,-1-1-1 0 0,1 0 1 0 0,-1 0 0 0 0,1 0-1 0 0,-1 0 1 0 0,1 1 0 0 0,-1-1-1 0 0,0 0 1 0 0,1 1 0 0 0,-2-2-1 0 0,-145-173 193 0 0,133 161-201 0 0,-226-231 236 0 0,97 117-117 0 0,-177-121 1 0 0,-79-24 276 0 0,306 211-355 0 0,-230-187 284 0 0,19-24 73 0 0,235 210-379 0 0,57 52-20 0 0,-314-306 262 0 0,27-57-71 0 0,252 312-177 0 0,-57-80 77 0 0,80 105-62 0 0,-38-79 1 0 0,46 79-37 0 0,-153-306-212 0 0,92 232-123 0 0,50 68-175 0 0,11 17-1694 0 0,4 10-3475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06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70 3679 0 0,'0'-5'764'0'0,"-1"0"0"0"0,1 0 0 0 0,-2 0 0 0 0,1 0 0 0 0,0 0 1 0 0,-1 0-1 0 0,-3-6 0 0 0,4 9-495 0 0,0 0 1 0 0,0 0 0 0 0,-1 0-1 0 0,1 0 1 0 0,0 0 0 0 0,-1 0 0 0 0,0 1-1 0 0,-2-3 1 0 0,3 3-156 0 0,0 1 1 0 0,1-1-1 0 0,-1 1 0 0 0,0-1 0 0 0,0 1 0 0 0,0-1 1 0 0,0 1-1 0 0,0 0 0 0 0,0 0 0 0 0,0-1 1 0 0,0 1-1 0 0,1 0 0 0 0,-1 0 0 0 0,0 0 1 0 0,0 0-1 0 0,0 0 0 0 0,0 0 0 0 0,0 0 0 0 0,0 1 1 0 0,-2-1-1 0 0,2 1-31 0 0,-1 0 0 0 0,1 0-1 0 0,-1 0 1 0 0,1 0 0 0 0,-1 0 0 0 0,1 0 0 0 0,0 0 0 0 0,-1 0-1 0 0,1 0 1 0 0,0 1 0 0 0,0-1 0 0 0,0 0 0 0 0,0 1 0 0 0,0-1-1 0 0,0 1 1 0 0,1-1 0 0 0,-1 1 0 0 0,0 0 0 0 0,1-1-1 0 0,-1 1 1 0 0,1 0 0 0 0,-1 3 0 0 0,0 4-44 0 0,0 0 0 0 0,0 0 0 0 0,2 11 0 0 0,-1-9 89 0 0,0-4-122 0 0,0 19-87 0 0,5 43-1 0 0,-4-62-31 0 0,0 0 0 0 0,1 0-1 0 0,0 0 1 0 0,0 0 0 0 0,1 0 0 0 0,-1 0-1 0 0,1-1 1 0 0,1 0 0 0 0,-1 1 0 0 0,1-1 0 0 0,5 5-1 0 0,-8-9 99 0 0,0-1-1 0 0,1 1 0 0 0,-1-1 1 0 0,0 0-1 0 0,1 0 0 0 0,-1 0 1 0 0,1 0-1 0 0,-1 0 0 0 0,1 0 1 0 0,-1 0-1 0 0,1 0 0 0 0,0 0 1 0 0,-1-1-1 0 0,1 1 0 0 0,0-1 1 0 0,0 1-1 0 0,0-1 0 0 0,-1 0 1 0 0,1 1-1 0 0,0-1 0 0 0,0 0 1 0 0,0 0-1 0 0,0-1 0 0 0,-1 1 1 0 0,1 0-1 0 0,0-1 0 0 0,0 1 1 0 0,-1-1-1 0 0,1 1 0 0 0,0-1 1 0 0,0 0-1 0 0,-1 0 0 0 0,1 1 1 0 0,-1-1-1 0 0,1 0 0 0 0,-1-1 1 0 0,1 1-1 0 0,1-2 0 0 0,3-3 112 0 0,0 0 0 0 0,-1 0 0 0 0,0 0 0 0 0,0-1 0 0 0,-1 1 0 0 0,0-1-1 0 0,6-12 1 0 0,-6 8 62 0 0,0 0 0 0 0,0 0-1 0 0,-1-1 1 0 0,-1 0 0 0 0,3-20 0 0 0,-4 27-13 0 0,-1 0 1 0 0,0 0 0 0 0,0 0-1 0 0,-1 0 1 0 0,1 0 0 0 0,-1 0-1 0 0,0 0 1 0 0,0 0 0 0 0,-1 0-1 0 0,0 1 1 0 0,1-1 0 0 0,-1 0-1 0 0,-1 1 1 0 0,1-1 0 0 0,-1 1-1 0 0,-4-5 1 0 0,6 7-75 0 0,-1 0 0 0 0,0 1 1 0 0,1-1-1 0 0,-1 0 0 0 0,0 1 0 0 0,0 0 1 0 0,0-1-1 0 0,0 1 0 0 0,0 0 0 0 0,-1 0 0 0 0,1 0 1 0 0,0 0-1 0 0,-1 1 0 0 0,1-1 0 0 0,0 1 1 0 0,-1-1-1 0 0,-2 1 0 0 0,2 0-24 0 0,0 0 0 0 0,-1 0 1 0 0,1 1-1 0 0,0 0 0 0 0,-1-1 0 0 0,1 1 0 0 0,0 1 0 0 0,0-1 1 0 0,0 0-1 0 0,0 1 0 0 0,-4 1 0 0 0,1 1-81 0 0,0 1 0 0 0,1 0-1 0 0,-1-1 1 0 0,1 2 0 0 0,0-1 0 0 0,0 0 0 0 0,0 1-1 0 0,1 0 1 0 0,0 0 0 0 0,-5 10 0 0 0,6-10-41 0 0,1 0-1 0 0,0 0 1 0 0,0 0 0 0 0,0 1 0 0 0,1-1 0 0 0,0 1-1 0 0,0-1 1 0 0,0 7 0 0 0,1-10 48 0 0,0-1 1 0 0,0 0-1 0 0,1 0 1 0 0,-1 0-1 0 0,0 0 1 0 0,1 0-1 0 0,-1 0 1 0 0,1 0-1 0 0,0 0 1 0 0,-1 0-1 0 0,1 0 0 0 0,0-1 1 0 0,0 1-1 0 0,0 0 1 0 0,1 0-1 0 0,-1-1 1 0 0,0 1-1 0 0,1-1 1 0 0,-1 1-1 0 0,1-1 0 0 0,-1 1 1 0 0,1-1-1 0 0,0 0 1 0 0,-1 0-1 0 0,1 0 1 0 0,0 0-1 0 0,0 0 1 0 0,0 0-1 0 0,2 0 1 0 0,-1 0-34 0 0,0-1 1 0 0,0 0-1 0 0,0 1 1 0 0,0-1 0 0 0,0-1-1 0 0,0 1 1 0 0,0 0-1 0 0,0-1 1 0 0,0 1 0 0 0,0-1-1 0 0,0 0 1 0 0,0 0-1 0 0,0 0 1 0 0,-1 0 0 0 0,1-1-1 0 0,0 1 1 0 0,-1-1-1 0 0,1 0 1 0 0,-1 0 0 0 0,5-3-1 0 0,2-3-123 0 0,-1-1-1 0 0,0 0 1 0 0,13-19-1 0 0,-15 20 137 0 0,-1-1 0 0 0,0 0-1 0 0,6-16 1 0 0,-9 22 94 0 0,-1-1-1 0 0,0 1 1 0 0,0 0 0 0 0,0-1 0 0 0,-1 1-1 0 0,1-1 1 0 0,-1 1 0 0 0,0-1 0 0 0,0 1-1 0 0,0-1 1 0 0,0 1 0 0 0,-1-1 0 0 0,1 1-1 0 0,-2-5 1 0 0,2 7-28 0 0,-1 1 0 0 0,1-1 1 0 0,0 1-1 0 0,0-1 0 0 0,-1 1 0 0 0,1-1 0 0 0,-1 1 0 0 0,1-1 0 0 0,0 1 0 0 0,-1-1 0 0 0,1 1 0 0 0,-1 0 1 0 0,1-1-1 0 0,-1 1 0 0 0,1 0 0 0 0,-1-1 0 0 0,0 1 0 0 0,1 0 0 0 0,-1 0 0 0 0,1-1 0 0 0,-1 1 0 0 0,0 0 1 0 0,1 0-1 0 0,-1 0 0 0 0,1 0 0 0 0,-1 0 0 0 0,0 0 0 0 0,1 0 0 0 0,-1 0 0 0 0,1 0 0 0 0,-1 0 0 0 0,0 0 1 0 0,1 0-1 0 0,-1 1 0 0 0,1-1 0 0 0,-1 0 0 0 0,0 0 0 0 0,1 1 0 0 0,-1-1 0 0 0,1 0 0 0 0,-1 1 0 0 0,1-1 1 0 0,-1 0-1 0 0,0 1 0 0 0,-2 1 7 0 0,0 1 0 0 0,0-1 0 0 0,1 0 0 0 0,-1 1 0 0 0,0-1 0 0 0,-2 4 0 0 0,1 1-170 0 0,-1 1 1 0 0,1-1 0 0 0,1 1 0 0 0,-1 0 0 0 0,1 0-1 0 0,1 0 1 0 0,-4 17 0 0 0,4-11-91 0 0,0 0 0 0 0,1 1 0 0 0,1 27 0 0 0,0-41 210 0 0,0 0 0 0 0,0 1 0 0 0,0-1-1 0 0,0 0 1 0 0,1 1 0 0 0,-1-1 0 0 0,0 0 0 0 0,0 1-1 0 0,1-1 1 0 0,-1 0 0 0 0,1 0 0 0 0,-1 0 0 0 0,1 1-1 0 0,0-1 1 0 0,-1 0 0 0 0,1 0 0 0 0,0 0 0 0 0,0 0-1 0 0,0 0 1 0 0,0 0 0 0 0,0 0 0 0 0,0-1 0 0 0,0 1-1 0 0,0 0 1 0 0,0 0 0 0 0,0-1 0 0 0,2 2 0 0 0,-1-2 10 0 0,0 0 1 0 0,0 0-1 0 0,0 0 1 0 0,-1 0 0 0 0,1 0-1 0 0,0-1 1 0 0,0 1 0 0 0,-1 0-1 0 0,1-1 1 0 0,0 1-1 0 0,-1-1 1 0 0,1 0 0 0 0,0 1-1 0 0,-1-1 1 0 0,1 0-1 0 0,-1 0 1 0 0,1 0 0 0 0,-1 0-1 0 0,3-3 1 0 0,2-2 186 0 0,1 0-1 0 0,-1-1 1 0 0,-1 0-1 0 0,1 0 1 0 0,3-7 0 0 0,-6 9-121 0 0,0 1 1 0 0,-1-1 0 0 0,0 0-1 0 0,0 1 1 0 0,-1-1-1 0 0,1 0 1 0 0,-1 0 0 0 0,0 0-1 0 0,-1 0 1 0 0,1-6 0 0 0,-1 10-46 0 0,0 0 0 0 0,0 0 1 0 0,0 1-1 0 0,0-1 1 0 0,0 0-1 0 0,0 0 1 0 0,0 1-1 0 0,-1-1 1 0 0,1 0-1 0 0,0 0 1 0 0,0 1-1 0 0,-1-1 0 0 0,1 0 1 0 0,-1 1-1 0 0,1-1 1 0 0,-1 0-1 0 0,1 1 1 0 0,-1-1-1 0 0,1 0 1 0 0,-1 1-1 0 0,1-1 0 0 0,-1 1 1 0 0,-1-1-1 0 0,1 0-23 0 0,-1 0 0 0 0,0 1-1 0 0,1-1 1 0 0,-1 1 0 0 0,0-1-1 0 0,1 1 1 0 0,-1 0 0 0 0,0 0 0 0 0,0 0-1 0 0,-2 0 1 0 0,-4 1-398 0 0,0 0 0 0 0,-1 0 0 0 0,-10 4 1 0 0,17-4 279 0 0,-2 0-364 0 0,-1 0-1 0 0,0 1 1 0 0,1 0-1 0 0,-1 0 1 0 0,1 0-1 0 0,-1 0 1 0 0,-5 5-1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9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87 8751 0 0,'-3'-1'349'0'0,"0"0"0"0"0,1 0 0 0 0,-1-1 0 0 0,1 1 0 0 0,0-1 0 0 0,-1 0 0 0 0,1 1 0 0 0,0-1 0 0 0,0 0 0 0 0,0 0-1 0 0,-3-4 1 0 0,5 5-202 0 0,-1 0-1 0 0,0 0 0 0 0,1 0 1 0 0,-1 0-1 0 0,1 0 0 0 0,-1 0 0 0 0,1 0 1 0 0,-1 0-1 0 0,1 0 0 0 0,0 0 1 0 0,0 0-1 0 0,-1 0 0 0 0,1 0 0 0 0,0-1 1 0 0,0 1-1 0 0,0 0 0 0 0,0 0 1 0 0,0 0-1 0 0,0 0 0 0 0,1 0 0 0 0,-1 0 1 0 0,0 0-1 0 0,1 0 0 0 0,-1 0 1 0 0,0 0-1 0 0,1-1 0 0 0,-1 2 0 0 0,1-1 1 0 0,0 0-1 0 0,-1 0 0 0 0,1 0 1 0 0,1-1-1 0 0,2-1 79 0 0,0 0 1 0 0,0 0-1 0 0,0 0 1 0 0,1 1-1 0 0,-1 0 1 0 0,1 0-1 0 0,0 0 1 0 0,0 1-1 0 0,-1-1 1 0 0,1 1-1 0 0,10-1 1 0 0,2 0-24 0 0,0 1 1 0 0,20 1-1 0 0,-30 1-203 0 0,35 2 4 0 0,-39-2-5 0 0,1-1 0 0 0,-1 1 0 0 0,1 0 0 0 0,0 0 0 0 0,-1 1 0 0 0,0-1 0 0 0,1 1 0 0 0,5 3 0 0 0,-8-4-5 0 0,0 0 0 0 0,0 0 0 0 0,0 0 1 0 0,0 0-1 0 0,0 1 0 0 0,0-1 0 0 0,0 0 0 0 0,0 0 0 0 0,-1 1 0 0 0,1-1 0 0 0,0 0 0 0 0,-1 1 0 0 0,1-1 0 0 0,-1 1 1 0 0,1-1-1 0 0,-1 1 0 0 0,1 1 0 0 0,-1 0-7 0 0,0 1 0 0 0,0-1 0 0 0,-1 0 0 0 0,1 1 0 0 0,0-1-1 0 0,-1 0 1 0 0,-2 6 0 0 0,0 0-41 0 0,-1 0 0 0 0,-1 0-1 0 0,0 0 1 0 0,-7 10 0 0 0,-53 65-586 0 0,41-54 280 0 0,1 0 1 0 0,1 1 0 0 0,-29 56-1 0 0,47-73 266 0 0,5-10 15 0 0,6-7 75 0 0,12-11 57 0 0,1 1 0 0 0,0 0 0 0 0,1 2 0 0 0,0 1 0 0 0,30-11 0 0 0,47-10-2384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9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0 10135 0 0,'-2'1'136'0'0,"1"-1"-1"0"0,0 1 1 0 0,-1-1-1 0 0,1 1 1 0 0,0 0-1 0 0,-1-1 1 0 0,1 1-1 0 0,0 0 0 0 0,0 0 1 0 0,-1 0-1 0 0,1 0 1 0 0,0 0-1 0 0,0 0 1 0 0,0 0-1 0 0,0 0 1 0 0,1 1-1 0 0,-1-1 0 0 0,0 0 1 0 0,0 1-1 0 0,1-1 1 0 0,-1 0-1 0 0,1 1 1 0 0,-1-1-1 0 0,0 3 1 0 0,0 5 733 0 0,-1 0 1 0 0,1-1 0 0 0,1 13 0 0 0,-1-3-104 0 0,1 135 3032 0 0,2-68-3653 0 0,1-13-810 0 0,-2-62-923 0 0,1 0 1 0 0,5 16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0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46 6447 0 0,'-4'-7'5362'0'0,"12"5"-3232"0"0,-1 1-1180 0 0,18-5-241 0 0,130-23 3359 0 0,-152 29-4013 0 0,0 0 0 0 0,0 0 0 0 0,0 0 0 0 0,1 0 0 0 0,-1 0 0 0 0,0 1-1 0 0,0-1 1 0 0,0 1 0 0 0,0 0 0 0 0,0 0 0 0 0,0 0 0 0 0,0 0 0 0 0,0 0 0 0 0,0 1 0 0 0,0-1 0 0 0,-1 1 0 0 0,1 0 0 0 0,-1 0 0 0 0,1 0 0 0 0,-1 0 0 0 0,4 4 0 0 0,-4-2-19 0 0,1 0 0 0 0,-1 0 0 0 0,0-1 1 0 0,0 1-1 0 0,-1 0 0 0 0,1 1 1 0 0,-1-1-1 0 0,0 0 0 0 0,0 0 0 0 0,0 1 1 0 0,0-1-1 0 0,-1 0 0 0 0,0 1 1 0 0,0-1-1 0 0,-1 6 0 0 0,-1 6 44 0 0,-1-1-1 0 0,0 0 1 0 0,-1 0-1 0 0,-1 0 1 0 0,0-1 0 0 0,-2 0-1 0 0,1 0 1 0 0,-10 15-1 0 0,1-5-4 0 0,-2-2 0 0 0,0 1 0 0 0,-32 31 0 0 0,21-28-122 0 0,-2-2-1 0 0,-53 34 1 0 0,65-46 13 0 0,16-11-11 0 0,1 0 0 0 0,-1 0 0 0 0,0 0 0 0 0,0-1 0 0 0,0 1 0 0 0,1 0 0 0 0,-1-1 0 0 0,0 1 0 0 0,-3-1 0 0 0,-9 1-4265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1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7 8287 0 0,'0'0'84'0'0,"0"0"0"0"0,0-1 0 0 0,0 1 0 0 0,0 0 0 0 0,0-1 0 0 0,0 1 0 0 0,-1 0 0 0 0,1-1 0 0 0,0 1 0 0 0,0 0-1 0 0,0 0 1 0 0,-1-1 0 0 0,1 1 0 0 0,0 0 0 0 0,0 0 0 0 0,-1-1 0 0 0,1 1 0 0 0,0 0 0 0 0,0 0 0 0 0,-1 0 0 0 0,1 0-1 0 0,0-1 1 0 0,-1 1 0 0 0,1 0 0 0 0,0 0 0 0 0,-1 0 0 0 0,1 0 0 0 0,0 0 0 0 0,-1 0 0 0 0,1 0 0 0 0,-7 8 1297 0 0,0 18-196 0 0,2 19-672 0 0,2 51 0 0 0,-4 33-211 0 0,-9-18-227 0 0,12-86-2859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1.9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45 3223 0 0,'0'0'17'0'0,"0"-1"0"0"0,0 1-1 0 0,-1 0 1 0 0,1 0 0 0 0,0 0-1 0 0,0 0 1 0 0,-1 0 0 0 0,1 0-1 0 0,0-1 1 0 0,0 1 0 0 0,0 0-1 0 0,-1 0 1 0 0,1 0 0 0 0,0-1-1 0 0,0 1 1 0 0,0 0-1 0 0,0 0 1 0 0,0 0 0 0 0,-1-1-1 0 0,1 1 1 0 0,0 0 0 0 0,0 0-1 0 0,0-1 1 0 0,0 1 0 0 0,0 0-1 0 0,0 0 1 0 0,0-1 0 0 0,0 1-1 0 0,0 0 1 0 0,0-1 0 0 0,0 1-1 0 0,0 0 1 0 0,0 0-1 0 0,0-1 1 0 0,0 1 0 0 0,0 0-1 0 0,0 0 1 0 0,0-1 0 0 0,0 1-1 0 0,1 0 1 0 0,11-2 1086 0 0,-5 1-665 0 0,174-24 6782 0 0,-155 20-6392 0 0,-20 4-706 0 0,-1 0 0 0 0,0 1 0 0 0,1-1 0 0 0,-1 1 0 0 0,0 1 0 0 0,1-1 0 0 0,-1 1 0 0 0,0 0 0 0 0,0 0 0 0 0,0 0 0 0 0,1 1 0 0 0,5 2 0 0 0,-8-2-96 0 0,-1-1 0 0 0,0 0 0 0 0,0 1 1 0 0,0 0-1 0 0,0-1 0 0 0,0 1 0 0 0,0 0 0 0 0,0 0 1 0 0,0 0-1 0 0,-1 0 0 0 0,1 0 0 0 0,-1 1 1 0 0,1-1-1 0 0,-1 0 0 0 0,0 1 0 0 0,0-1 0 0 0,0 1 1 0 0,0-1-1 0 0,0 1 0 0 0,-1-1 0 0 0,1 1 0 0 0,-1 0 1 0 0,0-1-1 0 0,0 1 0 0 0,0 0 0 0 0,0 3 1 0 0,-1 3-12 0 0,-1 1 1 0 0,0 0 0 0 0,0-1 0 0 0,-1 1-1 0 0,0-1 1 0 0,-1 0 0 0 0,0 0-1 0 0,0 0 1 0 0,-12 16 0 0 0,4-9 19 0 0,0 0 1 0 0,-2 0-1 0 0,-27 25 0 0 0,25-27-546 0 0,-1 0-1 0 0,-1-1 1 0 0,-22 12 0 0 0,29-19-1 0 0,1-1 1 0 0,-1-1-1 0 0,0 1 1 0 0,0-2-1 0 0,-1 1 1 0 0,1-2-1 0 0,-19 3 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2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 5983 0 0,'0'0'32'0'0,"0"-1"-1"0"0,0 1 0 0 0,0 0 0 0 0,0 0 0 0 0,0-1 0 0 0,0 1 1 0 0,0 0-1 0 0,0 0 0 0 0,0-1 0 0 0,0 1 0 0 0,0 0 1 0 0,0 0-1 0 0,0-1 0 0 0,0 1 0 0 0,0 0 0 0 0,0 0 0 0 0,0-1 1 0 0,0 1-1 0 0,1 0 0 0 0,-1 0 0 0 0,0-1 0 0 0,0 1 1 0 0,0 0-1 0 0,0 0 0 0 0,1 0 0 0 0,-1-1 0 0 0,0 1 0 0 0,0 0 1 0 0,0 0-1 0 0,1 0 0 0 0,-1 0 0 0 0,0-1 0 0 0,0 1 0 0 0,1 0 1 0 0,-1 0-1 0 0,0 0 0 0 0,1 0 0 0 0,9 5 2253 0 0,8 16 953 0 0,-14-11-3029 0 0,0 0 0 0 0,0 0 0 0 0,-1 0 0 0 0,0 0 0 0 0,-1 1 0 0 0,2 10 1 0 0,2 67 918 0 0,-6-73-1089 0 0,-1 111-2686 0 0,1-115-2000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2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3 310 2759 0 0,'0'0'62'0'0,"-1"0"-1"0"0,1 0 0 0 0,0-1 0 0 0,0 1 0 0 0,-1 0 0 0 0,1-1 0 0 0,0 1 0 0 0,0 0 0 0 0,0-1 1 0 0,0 1-1 0 0,0 0 0 0 0,-1-1 0 0 0,1 1 0 0 0,0 0 0 0 0,0-1 0 0 0,0 1 0 0 0,0 0 1 0 0,0-1-1 0 0,0 1 0 0 0,0-1 0 0 0,0 1 0 0 0,0 0 0 0 0,1-1 0 0 0,-1 1 0 0 0,0 0 0 0 0,0-1 1 0 0,0 1-1 0 0,0 0 0 0 0,0-1 0 0 0,0 1 0 0 0,1 0 0 0 0,-1-1 0 0 0,0 1 0 0 0,0 0 0 0 0,1 0 1 0 0,-1-1-1 0 0,0 1 0 0 0,0 0 0 0 0,1 0 0 0 0,-1-1 0 0 0,0 1 0 0 0,1 0 0 0 0,-1 0 0 0 0,17-16 930 0 0,-14 14-701 0 0,86-67 788 0 0,-56 46-2229 0 0,-1-2-1 0 0,-2-2 0 0 0,36-38 1 0 0,-62 61 801 0 0,-1-1 1 0 0,1-1-1 0 0,-1 1 1 0 0,4-8 0 0 0,-6 11 312 0 0,-1 0 0 0 0,1 0 1 0 0,-1 0-1 0 0,1 0 1 0 0,-1 0-1 0 0,1 0 0 0 0,-1-4 1 0 0,0 5 79 0 0,0 0 0 0 0,0 0 0 0 0,0 1 0 0 0,-1-1 0 0 0,1 0 0 0 0,0 0 0 0 0,0 1 1 0 0,0-1-1 0 0,-1 0 0 0 0,1 1 0 0 0,0-1 0 0 0,-1 0 0 0 0,1 1 0 0 0,-1-1 0 0 0,1 1 0 0 0,-1-1 0 0 0,1 0 0 0 0,-1 1 1 0 0,1-1-1 0 0,-1 1 0 0 0,-1-1 0 0 0,1 1 82 0 0,1-1-1 0 0,-1 1 1 0 0,0 0 0 0 0,0 0-1 0 0,0 0 1 0 0,0 0 0 0 0,0 0 0 0 0,0 0-1 0 0,0 0 1 0 0,0 0 0 0 0,0 0 0 0 0,0 0-1 0 0,0 0 1 0 0,0 1 0 0 0,0-1 0 0 0,0 0-1 0 0,0 1 1 0 0,0-1 0 0 0,0 1 0 0 0,1-1-1 0 0,-1 1 1 0 0,0-1 0 0 0,0 1 0 0 0,1-1-1 0 0,-1 1 1 0 0,0 0 0 0 0,-1 1 0 0 0,-17 23 3360 0 0,14-17-3005 0 0,1 0-1 0 0,0 1 0 0 0,0 0 0 0 0,1 0 1 0 0,0 0-1 0 0,1 0 0 0 0,0 1 1 0 0,0-1-1 0 0,1 1 0 0 0,-1 15 0 0 0,3 8 898 0 0,10 57-1 0 0,-3-29-985 0 0,-1-6-2172 0 0,-2-37-3894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3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8 6911 0 0,'-7'-4'205'0'0,"-3"0"1195"0"0,10 4-1299 0 0,0 1 0 0 0,-1-1 0 0 0,1 1 0 0 0,0-1 0 0 0,-1 1 0 0 0,1-1 0 0 0,0 1 0 0 0,0-1 0 0 0,0 1 0 0 0,-1-1 0 0 0,1 1 0 0 0,0-1 0 0 0,0 1 0 0 0,0-1-1 0 0,0 1 1 0 0,0-1 0 0 0,0 1 0 0 0,0-1 0 0 0,0 1 0 0 0,0 0 0 0 0,0-1 0 0 0,0 1 0 0 0,2 33 2710 0 0,6 37 0 0 0,-3-37-2186 0 0,0 41 1 0 0,-5-71-653 0 0,0 35-1199 0 0,6 47-1 0 0,-5-81-13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3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49 3679 0 0,'-1'-1'68'0'0,"1"1"0"0"0,-1 0 0 0 0,0-1 0 0 0,1 1 0 0 0,-1-1 0 0 0,1 1 0 0 0,-1-1 0 0 0,1 1 0 0 0,-1-1-1 0 0,1 1 1 0 0,-1-1 0 0 0,1 0 0 0 0,-1 1 0 0 0,1-1 0 0 0,0 1 0 0 0,-1-1 0 0 0,1 0 0 0 0,0 0-1 0 0,0 1 1 0 0,-1-1 0 0 0,1 0 0 0 0,0 1 0 0 0,0-1 0 0 0,0 0 0 0 0,0-1 0 0 0,1 1 69 0 0,-1 0 0 0 0,1 1 1 0 0,-1-1-1 0 0,1 0 0 0 0,0 0 1 0 0,0 1-1 0 0,-1-1 0 0 0,1 1 1 0 0,0-1-1 0 0,0 1 0 0 0,0-1 1 0 0,0 1-1 0 0,0-1 0 0 0,0 1 1 0 0,0 0-1 0 0,0-1 0 0 0,0 1 1 0 0,0 0-1 0 0,-1 0 0 0 0,3 0 1 0 0,27-9 2013 0 0,-22 7-1427 0 0,0-1 0 0 0,16-2 1 0 0,-13 4-301 0 0,0 0 0 0 0,-1 1 0 0 0,1 0 0 0 0,0 0 0 0 0,0 1 0 0 0,0 1 0 0 0,19 5 0 0 0,-26-6-392 0 0,-1 0 0 0 0,0 0 0 0 0,0 1 0 0 0,1 0 0 0 0,-1-1 0 0 0,0 1 0 0 0,-1 0 1 0 0,1 0-1 0 0,0 1 0 0 0,-1-1 0 0 0,1 1 0 0 0,-1-1 0 0 0,0 1 0 0 0,1 0 0 0 0,-1-1 0 0 0,-1 1 0 0 0,1 0 0 0 0,0 1 0 0 0,-1-1 0 0 0,1 0 0 0 0,-1 0 0 0 0,0 1 0 0 0,0-1 0 0 0,0 0 0 0 0,-1 1 0 0 0,1-1 0 0 0,-1 1 0 0 0,0 6 0 0 0,-1 1 8 0 0,0 0 0 0 0,0 0 0 0 0,-2 0 0 0 0,1 0 1 0 0,-1 0-1 0 0,-1-1 0 0 0,0 1 0 0 0,0-1 0 0 0,-1 0 0 0 0,0 0 0 0 0,-8 10 0 0 0,4-6-113 0 0,-2 0-1 0 0,0-1 0 0 0,0 0 0 0 0,-1-1 1 0 0,-1-1-1 0 0,-22 18 0 0 0,31-27-219 0 0,1 0 0 0 0,0 1 0 0 0,-1-1 0 0 0,0 0-1 0 0,0-1 1 0 0,1 1 0 0 0,-1-1 0 0 0,-5 2 0 0 0,3-3-873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3.8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 7831 0 0,'0'0'26'0'0,"0"0"0"0"0,-1 0 0 0 0,1 0 0 0 0,0 0 0 0 0,0 0 0 0 0,0 0 0 0 0,-1 0 0 0 0,1 0 0 0 0,0 0 0 0 0,0 0 0 0 0,0 0-1 0 0,-1 1 1 0 0,1-1 0 0 0,0 0 0 0 0,0 0 0 0 0,0 0 0 0 0,0 0 0 0 0,-1 1 0 0 0,1-1 0 0 0,0 0 0 0 0,0 0 0 0 0,0 0 0 0 0,0 0 0 0 0,0 1-1 0 0,0-1 1 0 0,0 0 0 0 0,0 0 0 0 0,0 1 0 0 0,-1-1 0 0 0,1 0 0 0 0,0 0 0 0 0,0 0 0 0 0,0 1 0 0 0,0-1 0 0 0,0 0 0 0 0,0 1 0 0 0,7 4 1443 0 0,-1-1-472 0 0,-2 0-351 0 0,1 1 0 0 0,-1 0 0 0 0,0 0 1 0 0,0 0-1 0 0,0 1 0 0 0,-1 0 1 0 0,0-1-1 0 0,0 1 0 0 0,2 8 0 0 0,3 10 421 0 0,5 26 0 0 0,-8-30-994 0 0,0 4-289 0 0,2 42 0 0 0,-1-8-4012 0 0</inkml:trace>
  <inkml:trace contextRef="#ctx0" brushRef="#br0" timeOffset="1">12 257 5983 0 0,'-6'-4'264'0'0,"3"2"56"0"0,1 1-256 0 0,2-1-64 0 0,2 0 0 0 0,0 0 576 0 0,1-2 96 0 0,3 1 16 0 0,5-4 8 0 0,3 1-24 0 0,2-3-8 0 0,1 0 0 0 0,1 0 0 0 0,0 0-808 0 0,0 1-160 0 0,4 3-32 0 0,-2 0-8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07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80 3223 0 0,'-6'-19'1387'0'0,"6"16"-1037"0"0,-1 0 0 0 0,1 0 0 0 0,-1 0 0 0 0,0 1 0 0 0,0-1 0 0 0,-3-4-1 0 0,3 4 18 0 0,-1 0 1 0 0,0 1-1 0 0,0 0 0 0 0,0-1 0 0 0,0 1 0 0 0,0 0 0 0 0,0 0 0 0 0,-1 0 0 0 0,1 0 0 0 0,-1 0 0 0 0,1 1 1 0 0,-1-1-1 0 0,0 1 0 0 0,0-1 0 0 0,1 1 0 0 0,-1 0 0 0 0,0 0 0 0 0,0 1 0 0 0,0-1 0 0 0,0 0 0 0 0,-4 1 1 0 0,4 0-177 0 0,-1 0 1 0 0,0 0 0 0 0,0 1-1 0 0,0 0 1 0 0,1 0 0 0 0,-1 0 0 0 0,0 0-1 0 0,1 0 1 0 0,-1 1 0 0 0,-5 3 0 0 0,3-1-120 0 0,1 0 0 0 0,0 0 1 0 0,0 0-1 0 0,0 1 0 0 0,0-1 1 0 0,1 1-1 0 0,0 1 0 0 0,0-1 1 0 0,0 0-1 0 0,1 1 0 0 0,0 0 1 0 0,0 0-1 0 0,0 0 0 0 0,1 0 1 0 0,-4 12-1 0 0,4-10-140 0 0,1 0 0 0 0,-1 0 0 0 0,1 0 0 0 0,1 1 0 0 0,-1-1 0 0 0,1 0 0 0 0,1 0 0 0 0,0 1 0 0 0,0-1 0 0 0,0 0 0 0 0,1 0 0 0 0,4 10 0 0 0,-5-15 2 0 0,0-1-1 0 0,0 0 1 0 0,0 0 0 0 0,0 1 0 0 0,0-1-1 0 0,0 0 1 0 0,1 0 0 0 0,-1 0 0 0 0,1-1-1 0 0,0 1 1 0 0,-1 0 0 0 0,1 0 0 0 0,0-1-1 0 0,0 1 1 0 0,0-1 0 0 0,0 0-1 0 0,0 0 1 0 0,0 1 0 0 0,1-1 0 0 0,-1-1-1 0 0,0 1 1 0 0,1 0 0 0 0,-1 0 0 0 0,0-1-1 0 0,1 0 1 0 0,4 1 0 0 0,-3-1-5 0 0,0-1 1 0 0,-1 1-1 0 0,1-1 0 0 0,0 0 0 0 0,-1 0 1 0 0,1 0-1 0 0,-1-1 0 0 0,1 1 1 0 0,-1-1-1 0 0,1 0 0 0 0,-1 0 1 0 0,0 0-1 0 0,0 0 0 0 0,0-1 1 0 0,0 1-1 0 0,4-6 0 0 0,1 0 139 0 0,-1-2-1 0 0,0 1 0 0 0,0-1 1 0 0,-1 0-1 0 0,0-1 1 0 0,-1 1-1 0 0,0-1 1 0 0,4-14-1 0 0,-6 14 713 0 0,0-1-1 0 0,-1 1 1 0 0,-1-1 0 0 0,1-19 0 0 0,-1 38-739 0 0,0 1 1 0 0,1-1 0 0 0,-1 0-1 0 0,5 11 1 0 0,0 2-250 0 0,6 20-279 0 0,8 39-1182 0 0,-18-68 1393 0 0,-1 0 1 0 0,0 0-1 0 0,0 0 0 0 0,-1 0 1 0 0,-2 16-1 0 0,0-16 249 0 0,0-1 0 0 0,-1 1 0 0 0,0-1 0 0 0,-1 0 0 0 0,0 0 0 0 0,0-1 0 0 0,-1 1 0 0 0,0-1 0 0 0,-1 0 0 0 0,0 0 0 0 0,-11 13 0 0 0,13-18 134 0 0,0 0 0 0 0,0-1 0 0 0,0 1 0 0 0,0-1 0 0 0,0 0 0 0 0,-1 0 0 0 0,1 0 0 0 0,-1-1 0 0 0,0 1 0 0 0,0-1 0 0 0,0 0 0 0 0,0-1 0 0 0,0 1 1 0 0,0-1-1 0 0,-1 0 0 0 0,1 0 0 0 0,0-1 0 0 0,-1 1 0 0 0,1-1 0 0 0,0 0 0 0 0,-1-1 0 0 0,1 1 0 0 0,0-1 0 0 0,-10-3 0 0 0,7 1 7 0 0,0 0 0 0 0,0 0-1 0 0,0-1 1 0 0,0 0 0 0 0,-9-7-1 0 0,14 9-177 0 0,0 0 1 0 0,0-1-1 0 0,1 1 0 0 0,-1-1 0 0 0,0 1 0 0 0,1-1 1 0 0,0 0-1 0 0,0 0 0 0 0,0 0 0 0 0,0 0 1 0 0,0 0-1 0 0,0 0 0 0 0,1-1 0 0 0,-1 1 0 0 0,0-6 1 0 0,2 9-18 0 0,0-1 0 0 0,0 1 0 0 0,-1 0 1 0 0,1-1-1 0 0,0 1 0 0 0,0 0 0 0 0,0-1 1 0 0,0 1-1 0 0,0 0 0 0 0,1-1 0 0 0,-1 1 1 0 0,0-1-1 0 0,0 1 0 0 0,0 0 1 0 0,0-1-1 0 0,0 1 0 0 0,0 0 0 0 0,1-1 1 0 0,-1 1-1 0 0,0 0 0 0 0,0 0 0 0 0,0-1 1 0 0,1 1-1 0 0,-1 0 0 0 0,0-1 0 0 0,1 1 1 0 0,-1 0-1 0 0,0 0 0 0 0,0 0 0 0 0,1-1 1 0 0,-1 1-1 0 0,0 0 0 0 0,1 0 1 0 0,-1 0-1 0 0,0 0 0 0 0,1 0 0 0 0,-1-1 1 0 0,1 1-1 0 0,-1 0 0 0 0,0 0 0 0 0,1 0 1 0 0,-1 0-1 0 0,0 0 0 0 0,1 0 0 0 0,-1 0 1 0 0,1 1-1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4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14 102 5527 0 0,'-1'-2'187'0'0,"-1"0"-1"0"0,1 1 0 0 0,0-1 0 0 0,0 0 0 0 0,0 0 1 0 0,0 0-1 0 0,0 0 0 0 0,0 0 0 0 0,0 0 0 0 0,0 0 0 0 0,1-1 1 0 0,0 1-1 0 0,-1 0 0 0 0,1 0 0 0 0,0 0 0 0 0,0-1 1 0 0,0 1-1 0 0,0 0 0 0 0,0 0 0 0 0,0-1 0 0 0,1 1 1 0 0,-1 0-1 0 0,1 0 0 0 0,0 0 0 0 0,-1 0 0 0 0,1 0 0 0 0,0 0 1 0 0,0 0-1 0 0,0 0 0 0 0,1 0 0 0 0,-1 0 0 0 0,0 0 1 0 0,1 1-1 0 0,-1-1 0 0 0,1 1 0 0 0,0-1 0 0 0,-1 1 1 0 0,1-1-1 0 0,0 1 0 0 0,0 0 0 0 0,3-2 0 0 0,0 1 137 0 0,2-1 26 0 0,0 0 0 0 0,0 1 0 0 0,1-1 0 0 0,-1 1 0 0 0,1 1 0 0 0,-1-1-1 0 0,1 1 1 0 0,-1 1 0 0 0,16 0 0 0 0,-22 0-318 0 0,1 0 0 0 0,-1 1 0 0 0,1-1 0 0 0,-1 0 1 0 0,0 1-1 0 0,1 0 0 0 0,-1-1 0 0 0,0 1 0 0 0,1 0 0 0 0,-1-1 0 0 0,0 1 0 0 0,0 0 0 0 0,0 0 0 0 0,0 0 0 0 0,0 0 0 0 0,0 0 0 0 0,2 3 0 0 0,-2-2 3 0 0,0 1-1 0 0,1-1 1 0 0,-1 1-1 0 0,0 0 0 0 0,0-1 1 0 0,-1 1-1 0 0,1 0 1 0 0,0 4-1 0 0,0 2 13 0 0,-1 0 0 0 0,0-1 0 0 0,-1 1 0 0 0,0-1 0 0 0,-2 10 0 0 0,-3 3 42 0 0,-1 1-1 0 0,-1-2 0 0 0,-1 1 0 0 0,-21 35 1 0 0,-5 11 351 0 0,33-64-390 0 0,1-1-1 0 0,1 0 1 0 0,-1 1-1 0 0,0-1 1 0 0,0 0-1 0 0,1 1 1 0 0,0-1-1 0 0,-1 1 0 0 0,1-1 1 0 0,0 1-1 0 0,1 3 1 0 0,-1-5-27 0 0,0 0 1 0 0,0 0-1 0 0,1 0 1 0 0,-1-1-1 0 0,0 1 1 0 0,1 0-1 0 0,-1-1 1 0 0,1 1-1 0 0,-1 0 0 0 0,1-1 1 0 0,-1 1-1 0 0,1-1 1 0 0,-1 1-1 0 0,1 0 1 0 0,-1-1-1 0 0,1 1 1 0 0,0-1-1 0 0,0 0 0 0 0,-1 1 1 0 0,1-1-1 0 0,0 0 1 0 0,-1 1-1 0 0,1-1 1 0 0,0 0-1 0 0,0 0 1 0 0,0 1-1 0 0,-1-1 1 0 0,1 0-1 0 0,0 0 0 0 0,0 0 1 0 0,0 0-1 0 0,-1 0 1 0 0,1 0-1 0 0,0-1 1 0 0,0 1-1 0 0,0 0 1 0 0,-1 0-1 0 0,3-1 1 0 0,8-3 38 0 0,1 0 0 0 0,-1 0 1 0 0,0-1-1 0 0,0-1 1 0 0,0 0-1 0 0,10-8 0 0 0,10-5 3 0 0,-13 9-387 0 0,17-9-111 0 0,-12 7-5045 0 0,-8 6-928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4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4735 0 0,'7'5'8936'0'0,"-3"9"-5820"0"0,3 22-3758 0 0,-5-23 1803 0 0,1 9-2801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5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34 14279 0 0,'-6'1'412'0'0,"4"-1"-263"0"0,0 0-1 0 0,0 0 0 0 0,1 0 1 0 0,-1 1-1 0 0,0-2 0 0 0,0 1 1 0 0,1 0-1 0 0,-1 0 1 0 0,0 0-1 0 0,-1-1 0 0 0,2 1-71 0 0,1-1 0 0 0,0 1 0 0 0,0 0 0 0 0,-1 0 0 0 0,1 0 0 0 0,0-1 0 0 0,0 1 0 0 0,0 0 0 0 0,-1 0 0 0 0,1 0-1 0 0,0-1 1 0 0,0 1 0 0 0,0 0 0 0 0,0 0 0 0 0,0-1 0 0 0,0 1 0 0 0,0 0 0 0 0,-1 0 0 0 0,1-1 0 0 0,0 1 0 0 0,0 0 0 0 0,0 0 0 0 0,0-1-1 0 0,0 1 1 0 0,0 0 0 0 0,0-1 0 0 0,0 1 0 0 0,0 0 0 0 0,0 0 0 0 0,1-1 0 0 0,4-10 1809 0 0,-4 9-1788 0 0,0 1 0 0 0,0 0 0 0 0,0 0 1 0 0,0 0-1 0 0,0 0 0 0 0,0 0 0 0 0,0 0 1 0 0,0 0-1 0 0,1 0 0 0 0,-1 0 0 0 0,0 1 0 0 0,0-1 1 0 0,1 0-1 0 0,1 0 0 0 0,-2 1-252 0 0,0 0 1 0 0,-1 0-1 0 0,1 0 0 0 0,0 1 0 0 0,0-1 1 0 0,-1 0-1 0 0,1 0 0 0 0,0 1 0 0 0,-1-1 1 0 0,1 0-1 0 0,-1 1 0 0 0,1-1 0 0 0,0 0 1 0 0,-1 1-1 0 0,1 0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5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0 10591 0 0,'-2'1'296'0'0,"-1"0"0"0"0,1 0-1 0 0,0 0 1 0 0,0 0 0 0 0,0 1 0 0 0,1-1-1 0 0,-1 1 1 0 0,0-1 0 0 0,0 1-1 0 0,1-1 1 0 0,-1 1 0 0 0,1 0 0 0 0,-1 0-1 0 0,1 0 1 0 0,0 0 0 0 0,0 0-1 0 0,0 0 1 0 0,0 0 0 0 0,0 0-1 0 0,0 0 1 0 0,1 1 0 0 0,-1-1 0 0 0,1 0-1 0 0,-1 4 1 0 0,-1 9 326 0 0,1-1 0 0 0,0 27 0 0 0,2-27-2138 0 0</inkml:trace>
  <inkml:trace contextRef="#ctx0" brushRef="#br0" timeOffset="1">40 756 14279 0 0,'-5'2'267'0'0,"-17"6"2263"0"0,22-8-2287 0 0,-1 1-1 0 0,0-1 1 0 0,0 1 0 0 0,1-1 0 0 0,-1 0-1 0 0,0 1 1 0 0,0-1 0 0 0,1 1 0 0 0,-1 0-1 0 0,1-1 1 0 0,-1 1 0 0 0,1-1 0 0 0,-1 1-1 0 0,1 0 1 0 0,-1 0 0 0 0,1-1 0 0 0,-1 1-1 0 0,1 0 1 0 0,0 0 0 0 0,-1-1 0 0 0,1 1-1 0 0,0 1 1 0 0,4-3 394 0 0,6-3-1734 0 0,19-9 713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6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98 6911 0 0,'-2'-1'278'0'0,"0"-1"-1"0"0,1 1 0 0 0,-1-1 0 0 0,1 0 0 0 0,0 1 1 0 0,-1-1-1 0 0,1 0 0 0 0,0 0 0 0 0,0 0 0 0 0,0 0 1 0 0,0 0-1 0 0,1 0 0 0 0,-1 0 0 0 0,1-1 0 0 0,-1-2 1 0 0,1 4-116 0 0,0 0 0 0 0,0-1 0 0 0,1 1 1 0 0,-1 0-1 0 0,0 0 0 0 0,1-1 0 0 0,-1 1 0 0 0,1 0 1 0 0,0 0-1 0 0,-1 0 0 0 0,1-1 0 0 0,0 1 1 0 0,0 0-1 0 0,0 0 0 0 0,-1 0 0 0 0,1 0 1 0 0,0 0-1 0 0,0 1 0 0 0,1-1 0 0 0,-1 0 0 0 0,0 0 1 0 0,0 1-1 0 0,0-1 0 0 0,0 1 0 0 0,3-2 1 0 0,12-5 332 0 0,1 0 1 0 0,0 1 0 0 0,35-7 0 0 0,-45 11-372 0 0,1 1 0 0 0,-1 0 0 0 0,1 1 0 0 0,-1 0 0 0 0,1 0 0 0 0,-1 1 0 0 0,1 0-1 0 0,-1 0 1 0 0,0 0 0 0 0,1 1 0 0 0,-1 0 0 0 0,8 4 0 0 0,-12-5-168 0 0,-1 1 1 0 0,1 0-1 0 0,0 0 0 0 0,0 0 0 0 0,-1 0 0 0 0,1 0 1 0 0,-1 0-1 0 0,0 1 0 0 0,1-1 0 0 0,-1 1 1 0 0,0 0-1 0 0,0-1 0 0 0,-1 1 0 0 0,1 0 0 0 0,-1 0 1 0 0,1 0-1 0 0,-1 0 0 0 0,1 5 0 0 0,-1-4-30 0 0,0 0 1 0 0,0 1-1 0 0,-1 0 0 0 0,0-1 0 0 0,0 1 0 0 0,0-1 0 0 0,0 1 0 0 0,-1-1 1 0 0,1 1-1 0 0,-1-1 0 0 0,0 1 0 0 0,-4 6 0 0 0,-1 3-89 0 0,-1 0 0 0 0,-1 0 1 0 0,0-1-1 0 0,-1-1 0 0 0,0 1 0 0 0,-15 13 0 0 0,-72 62-247 0 0,79-73 384 0 0,7-3 63 0 0,11-9 80 0 0,8-3 27 0 0,59-23 1085 0 0,27-7-375 0 0,-83 27-1436 0 0,1 1 0 0 0,0 0 1 0 0,0 0-1 0 0,0 2 1 0 0,19 0-1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7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 8751 0 0,'-7'-3'844'0'0,"3"5"584"0"0,4 0-1235 0 0,0-1 1 0 0,0 0 0 0 0,0 1 0 0 0,0-1 0 0 0,1 0 0 0 0,-1 0 0 0 0,0 1 0 0 0,0-1 0 0 0,1 0-1 0 0,0 2 1 0 0,22 62 5303 0 0,-3 0-3595 0 0,-13-40-1782 0 0,-1 0 0 0 0,-2 0 0 0 0,2 35 0 0 0,-4 3-658 0 0,-2-21-2999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7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66 3223 0 0,'-7'-8'221'0'0,"6"7"-126"0"0,-1-1 0 0 0,0 0 1 0 0,0 0-1 0 0,1 0 0 0 0,-1 0 1 0 0,1 0-1 0 0,-2-4 0 0 0,3 5 113 0 0,0 0 0 0 0,0 1 0 0 0,0-1 1 0 0,1 0-1 0 0,-1 1 0 0 0,0-1 0 0 0,0 0 0 0 0,1 1 0 0 0,-1-1 0 0 0,1 0 0 0 0,-1 1 1 0 0,0-1-1 0 0,1 1 0 0 0,-1-1 0 0 0,1 0 0 0 0,-1 1 0 0 0,1-1 0 0 0,0 1 0 0 0,-1 0 1 0 0,1-1-1 0 0,-1 1 0 0 0,1 0 0 0 0,1-1 0 0 0,16-9 2213 0 0,-10 7-1826 0 0,0 0 0 0 0,0 1 0 0 0,0 0 0 0 0,0 0 0 0 0,0 1 0 0 0,0 0 0 0 0,16 1 0 0 0,2 1 515 0 0,30 5 0 0 0,-52-5-1028 0 0,0-1 0 0 0,0 1 0 0 0,0 0 1 0 0,0 1-1 0 0,0-1 0 0 0,0 1 0 0 0,0-1 1 0 0,0 1-1 0 0,-1 1 0 0 0,1-1 0 0 0,-1 0 0 0 0,0 1 1 0 0,1 0-1 0 0,-1-1 0 0 0,0 1 0 0 0,-1 0 0 0 0,1 1 1 0 0,0-1-1 0 0,3 7 0 0 0,-3-5-27 0 0,-1 1 1 0 0,1 0-1 0 0,-1 0 1 0 0,-1 0-1 0 0,1 1 1 0 0,-1-1-1 0 0,0 0 1 0 0,0 1-1 0 0,-1-1 1 0 0,1 0-1 0 0,-2 1 1 0 0,0 6-1 0 0,-1 3 31 0 0,-1 0 1 0 0,-1-1-1 0 0,0 1 0 0 0,-1-1 1 0 0,-1 0-1 0 0,0-1 0 0 0,-1 1 0 0 0,-1-1 1 0 0,-18 25-1 0 0,19-29-131 0 0,-1-1 1 0 0,0 1-1 0 0,0-2 0 0 0,-1 1 1 0 0,0-1-1 0 0,-1-1 0 0 0,0 1 1 0 0,0-2-1 0 0,0 1 0 0 0,-1-1 1 0 0,0-1-1 0 0,0 0 0 0 0,-19 5 1 0 0,8-6-2663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20T13:59:58.071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77 85 4607 0 0,'-2'2'110'0'0,"0"-1"-1"0"0,0 0 0 0 0,0 1 1 0 0,0-1-1 0 0,0 1 0 0 0,0-1 0 0 0,0 1 1 0 0,0 0-1 0 0,1 0 0 0 0,-4 4 1 0 0,-14 25 487 0 0,14-24-347 0 0,1 0-103 0 0,1-1 1 0 0,-1 1-1 0 0,1 0 1 0 0,0 0-1 0 0,0 0 1 0 0,1 0-1 0 0,0 0 0 0 0,0 1 1 0 0,0 11-1 0 0,2-19-138 0 0,-1 0 0 0 0,1 0-1 0 0,0 0 1 0 0,0 1 0 0 0,0-1-1 0 0,0 0 1 0 0,0 0 0 0 0,0 0-1 0 0,0 0 1 0 0,0 1 0 0 0,0-1-1 0 0,0 0 1 0 0,0 0 0 0 0,1 0-1 0 0,-1 1 1 0 0,0-1 0 0 0,0 0-1 0 0,0 0 1 0 0,0 0 0 0 0,0 0-1 0 0,0 1 1 0 0,0-1 0 0 0,0 0-1 0 0,0 0 1 0 0,1 0 0 0 0,-1 0-1 0 0,0 0 1 0 0,0 0 0 0 0,0 1-1 0 0,0-1 1 0 0,0 0-1 0 0,1 0 1 0 0,-1 0 0 0 0,0 0-1 0 0,0 0 1 0 0,1 0 0 0 0,6-3 477 0 0,6-12 591 0 0,1-2 510 0 0,-2-2 0 0 0,18-32 0 0 0,-18 29-197 0 0,28-39 1 0 0,-33 51-1297 0 0,12-12 42 0 0,-18 21-135 0 0,0 0 0 0 0,0 0-1 0 0,1 0 1 0 0,-1 0 0 0 0,0 0 0 0 0,0 0-1 0 0,1 0 1 0 0,-1 1 0 0 0,1-1 0 0 0,-1 0-1 0 0,1 1 1 0 0,-1 0 0 0 0,1-1 0 0 0,-1 1-1 0 0,3 0 1 0 0,-3 0 7 0 0,-1 0 0 0 0,1 0 1 0 0,0 0-1 0 0,-1 1 0 0 0,1-1 0 0 0,-1 0 0 0 0,1 1 0 0 0,0-1 0 0 0,-1 1 0 0 0,1-1 0 0 0,-1 1 1 0 0,1-1-1 0 0,-1 1 0 0 0,1-1 0 0 0,-1 1 0 0 0,0-1 0 0 0,1 1 0 0 0,-1-1 0 0 0,0 1 0 0 0,1 0 1 0 0,-1-1-1 0 0,0 1 0 0 0,0 0 0 0 0,1-1 0 0 0,-1 1 0 0 0,0 0 0 0 0,0-1 0 0 0,0 1 0 0 0,0 0 1 0 0,0-1-1 0 0,0 1 0 0 0,0 0 0 0 0,0-1 0 0 0,0 2 0 0 0,-3 25 196 0 0,3-26-212 0 0,-2 6-28 0 0,0 0 0 0 0,0 0 0 0 0,-5 8 0 0 0,-1 5-156 0 0,1 0-98 0 0,-23 75-1667 0 0,28-84 1818 0 0,0-1 0 0 0,0 0 1 0 0,1 0-1 0 0,1 1 0 0 0,0-1 0 0 0,0 0 1 0 0,3 16-1 0 0,-3-25 138 0 0,0-1-1 0 0,0 0 1 0 0,0 0 0 0 0,0 0-1 0 0,0 0 1 0 0,0 0-1 0 0,0 0 1 0 0,0 0 0 0 0,0 0-1 0 0,0 1 1 0 0,0-1 0 0 0,0 0-1 0 0,0 0 1 0 0,0 0 0 0 0,0 0-1 0 0,0 0 1 0 0,0 0 0 0 0,1 0-1 0 0,-1 1 1 0 0,0-1 0 0 0,0 0-1 0 0,0 0 1 0 0,0 0 0 0 0,0 0-1 0 0,0 0 1 0 0,0 0-1 0 0,0 0 1 0 0,0 0 0 0 0,0 0-1 0 0,0 0 1 0 0,1 0 0 0 0,-1 0-1 0 0,0 1 1 0 0,0-1 0 0 0,0 0-1 0 0,0 0 1 0 0,0 0 0 0 0,0 0-1 0 0,0 0 1 0 0,0 0 0 0 0,1 0-1 0 0,-1 0 1 0 0,0 0 0 0 0,0 0-1 0 0,0 0 1 0 0,0 0-1 0 0,0 0 1 0 0,0 0 0 0 0,0 0-1 0 0,1 0 1 0 0,-1 0 0 0 0,0-1-1 0 0,5-5-5 0 0,3-10 147 0 0,-3 1-14 0 0,2-7 524 0 0,11-23-1 0 0,-16 40-551 0 0,1 0 0 0 0,0 0-1 0 0,0 0 1 0 0,0 0 0 0 0,1 0 0 0 0,0 1 0 0 0,-1-1-1 0 0,2 1 1 0 0,6-6 0 0 0,-9 9-266 0 0,-1 0 0 0 0,1 0 0 0 0,0 0 0 0 0,-1 1 0 0 0,1-1 1 0 0,0 1-1 0 0,0-1 0 0 0,0 1 0 0 0,0-1 0 0 0,-1 1 0 0 0,4 0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3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68 455 0 0,'6'-20'394'0'0,"-4"15"452"0"0,-1-1 0 0 0,1 1 1 0 0,-1-1-1 0 0,0 1 1 0 0,0-8-1 0 0,0 13-754 0 0,-1-1 0 0 0,0 1 0 0 0,0 0-1 0 0,0 0 1 0 0,0-1 0 0 0,0 1 0 0 0,0 0-1 0 0,0-1 1 0 0,0 1 0 0 0,0 0 0 0 0,0-1-1 0 0,-1 1 1 0 0,1 0 0 0 0,0 0-1 0 0,0-1 1 0 0,0 1 0 0 0,0 0 0 0 0,0 0-1 0 0,0-1 1 0 0,-1 1 0 0 0,1 0 0 0 0,0 0-1 0 0,0-1 93 0 0,-1 1-92 0 0,1 0-1 0 0,-6 3 1861 0 0,-4 12-159 0 0,2 9-1118 0 0,1 0 0 0 0,1 0 1 0 0,-4 49-1 0 0,7-29-289 0 0,3 61 0 0 0,1-92-361 0 0,0 0 0 0 0,1 0 0 0 0,0 0 0 0 0,1-1 0 0 0,1 1 0 0 0,0-1 0 0 0,1 0 1 0 0,9 19-1 0 0,-12-27-36 0 0,1 1 1 0 0,0 0 0 0 0,0-1-1 0 0,1 0 1 0 0,-1 0 0 0 0,1 0-1 0 0,0 0 1 0 0,0 0-1 0 0,0-1 1 0 0,0 0 0 0 0,1 0-1 0 0,-1 0 1 0 0,1 0 0 0 0,0-1-1 0 0,0 0 1 0 0,0 0 0 0 0,0 0-1 0 0,0 0 1 0 0,0-1 0 0 0,0 0-1 0 0,1 0 1 0 0,-1 0 0 0 0,6-1-1 0 0,2-1 18 0 0,-1 0 0 0 0,1-1 0 0 0,-1 0 1 0 0,1-1-1 0 0,-1 0 0 0 0,0-1 0 0 0,0-1 0 0 0,-1 0 0 0 0,1 0 0 0 0,-1-1 0 0 0,0-1 0 0 0,17-13 0 0 0,-10 5 137 0 0,0 0 0 0 0,-1-2 0 0 0,0 0-1 0 0,-2-1 1 0 0,26-37 0 0 0,-36 46-17 0 0,1 1-1 0 0,-1-2 1 0 0,-1 1 0 0 0,0 0-1 0 0,0-1 1 0 0,3-17 0 0 0,-6 22-56 0 0,0 0 0 0 0,0-1 1 0 0,-1 1-1 0 0,0 0 1 0 0,0 0-1 0 0,0 0 1 0 0,-1-1-1 0 0,0 1 0 0 0,0 0 1 0 0,0 0-1 0 0,0 0 1 0 0,-1 0-1 0 0,0 0 0 0 0,0 0 1 0 0,-3-5-1 0 0,-1 2 110 0 0,1-1-1 0 0,-1 1 1 0 0,-1 0-1 0 0,0 0 1 0 0,-14-12-1 0 0,16 16-117 0 0,0 0 0 0 0,-1 0 0 0 0,0 0 0 0 0,0 1 0 0 0,0 0 0 0 0,0 1 0 0 0,0-1-1 0 0,-1 1 1 0 0,-12-3 0 0 0,-4 1 22 0 0,0 1-1 0 0,-39 0 1 0 0,54 3-175 0 0,-1 0 1 0 0,1 1 0 0 0,0 0 0 0 0,0 1-1 0 0,0 0 1 0 0,1 0 0 0 0,-1 1 0 0 0,0 0 0 0 0,1 0-1 0 0,0 1 1 0 0,-11 6 0 0 0,16-8-205 0 0,-1 0 0 0 0,1 1 0 0 0,-1-1 0 0 0,1 0 0 0 0,0 1 0 0 0,0 0 1 0 0,0 0-1 0 0,1-1 0 0 0,-1 1 0 0 0,0 0 0 0 0,1 0 0 0 0,0 0 0 0 0,0 1 0 0 0,0-1 0 0 0,0 0 0 0 0,0 0 0 0 0,1 1 1 0 0,-1-1-1 0 0,1 0 0 0 0,0 1 0 0 0,0-1 0 0 0,1 4 0 0 0,-1 9-1105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5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818 10 455 0 0,'0'0'11'0'0,"0"-1"-1"0"0,0 1 0 0 0,0-1 0 0 0,0 1 0 0 0,0-1 1 0 0,0 1-1 0 0,0-1 0 0 0,-1 0 0 0 0,1 1 0 0 0,0-1 1 0 0,0 1-1 0 0,0-1 0 0 0,-1 1 0 0 0,1-1 0 0 0,0 1 0 0 0,-1-1 1 0 0,0 1 123 0 0,1 0 0 0 0,-1-1-1 0 0,1 1 1 0 0,-1 0 0 0 0,1 0 0 0 0,-1 0 0 0 0,1 0 0 0 0,-1 0 0 0 0,1 1 0 0 0,-1-1 0 0 0,1 0 0 0 0,-1 0 0 0 0,1 0 0 0 0,-1 0 0 0 0,1 1 0 0 0,-1-1 0 0 0,1 0-1 0 0,-1 0 1 0 0,1 1 0 0 0,0-1 0 0 0,-1 0 0 0 0,1 1 0 0 0,-1-1 0 0 0,1 0 0 0 0,0 1 0 0 0,-1-1 0 0 0,1 1 0 0 0,-1-1 0 0 0,-76 85 5608 0 0,30-39-4461 0 0,-95 93 17 0 0,102-103-1105 0 0,-77 51 1 0 0,29-30-49 0 0,-151 130 0 0 0,226-174-152 0 0,8-8-9 0 0,0 0 1 0 0,0 0 0 0 0,-1 0 0 0 0,-11 7-1 0 0,21-17-437 0 0,-1 0 0 0 0,0 0 0 0 0,0 0 0 0 0,-1 0 0 0 0,3-6 0 0 0,0 0-2438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08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49 5983 0 0,'-15'-11'6333'0'0,"15"11"-6215"0"0,-3 9-145 0 0,0 0 0 0 0,1 0-1 0 0,0 1 1 0 0,0-1 0 0 0,1 0 0 0 0,1 1 0 0 0,0 10 0 0 0,0-14-71 0 0,0-1 0 0 0,0 1 0 0 0,1 0 0 0 0,0-1 0 0 0,0 0 0 0 0,1 1 0 0 0,-1-1 0 0 0,1 0 0 0 0,0 0 0 0 0,1 0 0 0 0,-1 0 0 0 0,1 0 0 0 0,0 0 0 0 0,6 6 0 0 0,-8-9 48 0 0,0-1 0 0 0,1 0 0 0 0,-1 0-1 0 0,1 1 1 0 0,-1-1 0 0 0,1 0 0 0 0,0 0-1 0 0,-1-1 1 0 0,1 1 0 0 0,0 0 0 0 0,-1 0 0 0 0,1-1-1 0 0,0 1 1 0 0,0-1 0 0 0,0 0 0 0 0,0 1-1 0 0,0-1 1 0 0,0 0 0 0 0,2 0 0 0 0,-1-1 47 0 0,0 1 0 0 0,-1-1 0 0 0,1 0 0 0 0,0 0 1 0 0,0 0-1 0 0,-1-1 0 0 0,1 1 0 0 0,0 0 0 0 0,-1-1 0 0 0,1 0 1 0 0,2-2-1 0 0,2-3 239 0 0,0 0 0 0 0,-1 0 0 0 0,0 0 1 0 0,0-1-1 0 0,-1 0 0 0 0,8-14 0 0 0,-11 17 70 0 0,1 0 0 0 0,-1 0 0 0 0,0-1 0 0 0,0 1 0 0 0,-1-1 0 0 0,0 1 0 0 0,0-1 0 0 0,0 1 0 0 0,0-1 0 0 0,-1 0 0 0 0,0-5 0 0 0,-1 8-168 0 0,1 1-1 0 0,-1-1 1 0 0,0 0 0 0 0,0 1 0 0 0,1-1 0 0 0,-2 0 0 0 0,1 1-1 0 0,0-1 1 0 0,0 1 0 0 0,-1-1 0 0 0,0 1 0 0 0,1 0 0 0 0,-1 0-1 0 0,0 0 1 0 0,0 0 0 0 0,0 0 0 0 0,0 0 0 0 0,-1 0 0 0 0,1 1 0 0 0,0-1-1 0 0,-1 1 1 0 0,1 0 0 0 0,-5-2 0 0 0,-1 0 72 0 0,0 0 0 0 0,0 0 0 0 0,-14-2 0 0 0,19 5-250 0 0,1-1-1 0 0,0 1 1 0 0,0 0-1 0 0,-1 0 1 0 0,1 0 0 0 0,0 0-1 0 0,0 0 1 0 0,-1 1-1 0 0,1-1 1 0 0,0 1-1 0 0,0-1 1 0 0,0 1 0 0 0,-1 0-1 0 0,1 0 1 0 0,0 0-1 0 0,0 0 1 0 0,0 0-1 0 0,-3 3 1 0 0,4-3-160 0 0,0 0 0 0 0,1 0 0 0 0,-1 0-1 0 0,1 0 1 0 0,-1 0 0 0 0,1 0 0 0 0,-1 1 0 0 0,1-1 0 0 0,-1 0 0 0 0,1 0 0 0 0,0 1 0 0 0,0-1 0 0 0,0 0-1 0 0,0 0 1 0 0,0 1 0 0 0,0-1 0 0 0,0 0 0 0 0,0 0 0 0 0,0 1 0 0 0,1-1 0 0 0,-1 0 0 0 0,0 0 0 0 0,1 1-1 0 0,0 1 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88 3679 0 0,'-1'0'109'0'0,"1"0"0"0"0,0 0 0 0 0,-1 0 0 0 0,1 0 0 0 0,0 0 0 0 0,-1 0-1 0 0,1 1 1 0 0,0-1 0 0 0,-1 0 0 0 0,1 0 0 0 0,0 0 0 0 0,-1 0 0 0 0,1 0-1 0 0,0 1 1 0 0,-1-1 0 0 0,1 0 0 0 0,0 0 0 0 0,-1 1 0 0 0,1-1 0 0 0,0 0-1 0 0,0 0 1 0 0,-1 1 0 0 0,1-1 0 0 0,-4 15 2149 0 0,2 10-1716 0 0,1 1 0 0 0,1 0-1 0 0,6 45 1 0 0,-4-58-442 0 0,0 1 1 0 0,2-1-1 0 0,-1 1 0 0 0,2-1 0 0 0,0 0 1 0 0,0-1-1 0 0,1 1 0 0 0,1-1 0 0 0,8 13 0 0 0,-11-20-94 0 0,0 0-1 0 0,0 0 1 0 0,1-1-1 0 0,-1 1 1 0 0,1-1-1 0 0,0 0 1 0 0,0 0-1 0 0,0-1 1 0 0,1 0 0 0 0,-1 0-1 0 0,1 0 1 0 0,0 0-1 0 0,0-1 1 0 0,0 0-1 0 0,10 2 1 0 0,-9-3-19 0 0,1 0 0 0 0,-1-1 1 0 0,0 0-1 0 0,0-1 1 0 0,0 1-1 0 0,1-1 0 0 0,-1 0 1 0 0,0-1-1 0 0,0 0 1 0 0,0 0-1 0 0,0-1 1 0 0,-1 0-1 0 0,10-5 0 0 0,-5 2 50 0 0,0-1 0 0 0,0 0 0 0 0,-1-1 0 0 0,0 0-1 0 0,0-1 1 0 0,-1 0 0 0 0,0 0 0 0 0,0-1 0 0 0,-1 0-1 0 0,-1-1 1 0 0,0 0 0 0 0,11-21 0 0 0,-14 22 126 0 0,0 0 1 0 0,-1 0 0 0 0,0-1-1 0 0,0 1 1 0 0,-1-1-1 0 0,-1 0 1 0 0,0 0 0 0 0,0 1-1 0 0,-1-1 1 0 0,0 0-1 0 0,-1 0 1 0 0,0 0-1 0 0,-1 0 1 0 0,0 1 0 0 0,-6-17-1 0 0,5 17 77 0 0,-1 0-1 0 0,-1 0 0 0 0,1 1 1 0 0,-1 0-1 0 0,-8-12 1 0 0,10 18-160 0 0,0-1 0 0 0,0 1 0 0 0,0 0 0 0 0,0 0 0 0 0,0 0 0 0 0,-1 1 1 0 0,1-1-1 0 0,-1 1 0 0 0,0-1 0 0 0,0 1 0 0 0,0 0 0 0 0,0 1 0 0 0,0-1 1 0 0,0 1-1 0 0,-8-2 0 0 0,2 2-65 0 0,0 0 0 0 0,0 0 0 0 0,-1 1 0 0 0,1 1 0 0 0,0 0 0 0 0,-1 0 0 0 0,1 1 0 0 0,0 0 0 0 0,-16 6 0 0 0,20-6-337 0 0,-1 1 0 0 0,1 0-1 0 0,0 0 1 0 0,0 0 0 0 0,0 1 0 0 0,0 0 0 0 0,1 0 0 0 0,-1 0 0 0 0,1 1 0 0 0,0 0 0 0 0,1 0 0 0 0,-1 0 0 0 0,1 1 0 0 0,0-1 0 0 0,-5 9 0 0 0,6-5-1375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7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2759 0 0,'0'-2'312'0'0,"1"1"-1"0"0,-1-1 1 0 0,1 0-1 0 0,0 0 0 0 0,0 0 1 0 0,0 1-1 0 0,0-1 0 0 0,0 1 1 0 0,0-1-1 0 0,0 1 1 0 0,1-1-1 0 0,0-1 0 0 0,-1 3-246 0 0,-1 0-1 0 0,0 0 0 0 0,0 0 1 0 0,1 0-1 0 0,-1 0 1 0 0,0 0-1 0 0,0 0 0 0 0,0-1 1 0 0,1 1-1 0 0,-1 0 1 0 0,0 0-1 0 0,0 0 0 0 0,1 0 1 0 0,-1 0-1 0 0,0 0 0 0 0,0 0 1 0 0,1 0-1 0 0,-1 1 1 0 0,0-1-1 0 0,0 0 0 0 0,1 0 1 0 0,-1 0-1 0 0,0 0 1 0 0,0 0-1 0 0,0 0 0 0 0,1 0 1 0 0,-1 0-1 0 0,0 1 1 0 0,0-1-1 0 0,1 0 0 0 0,5 14 602 0 0,-2 10 64 0 0,-1 1 1 0 0,-1 0-1 0 0,-2 41 1 0 0,0-38-525 0 0,-5 121 628 0 0,1-66-338 0 0,8 86-1 0 0,17-40-1797 0 0,-14-94-661 0 0,-6-25-28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5 919 0 0,'-7'10'448'0'0,"0"0"0"0"0,0 1 0 0 0,1 0 0 0 0,1 0 0 0 0,-1 1 0 0 0,2 0 0 0 0,0-1 0 0 0,0 2 0 0 0,1-1 0 0 0,1 0 0 0 0,0 1 0 0 0,0-1 0 0 0,1 1 0 0 0,1-1-1 0 0,0 1 1 0 0,1 0 0 0 0,0-1 0 0 0,1 1 0 0 0,1-1 0 0 0,3 13 0 0 0,-3-17-210 0 0,-1-1 1 0 0,2 1-1 0 0,-1-1 0 0 0,1 0 1 0 0,0 0-1 0 0,0 0 0 0 0,7 7 0 0 0,-9-11-161 0 0,1 0 0 0 0,1 0 0 0 0,-1 0-1 0 0,0-1 1 0 0,1 1 0 0 0,-1-1-1 0 0,1 0 1 0 0,0 0 0 0 0,-1 0-1 0 0,1 0 1 0 0,0-1 0 0 0,0 0-1 0 0,0 1 1 0 0,1-1 0 0 0,5 0-1 0 0,-1 0-16 0 0,-1 0 0 0 0,1-1-1 0 0,0-1 1 0 0,-1 1 0 0 0,1-1-1 0 0,0-1 1 0 0,-1 1 0 0 0,1-2-1 0 0,-1 1 1 0 0,0-1 0 0 0,0 0-1 0 0,0-1 1 0 0,0 0 0 0 0,0 0 0 0 0,-1-1-1 0 0,0 1 1 0 0,0-2 0 0 0,0 1-1 0 0,-1-1 1 0 0,9-9 0 0 0,-6 5 182 0 0,-1-1 0 0 0,-1 0 1 0 0,0 0-1 0 0,0 0 0 0 0,-1-1 1 0 0,-1 0-1 0 0,1 0 1 0 0,-2 0-1 0 0,4-14 0 0 0,-7 20-88 0 0,1-1 0 0 0,-1 0-1 0 0,0 0 1 0 0,0 0-1 0 0,-1 0 1 0 0,0 0 0 0 0,0 0-1 0 0,-1 0 1 0 0,0 0 0 0 0,0 0-1 0 0,-1 1 1 0 0,1-1-1 0 0,-1 0 1 0 0,-1 1 0 0 0,1-1-1 0 0,-1 1 1 0 0,-1 0 0 0 0,-5-9-1 0 0,6 11-116 0 0,1 1-1 0 0,-1 1 0 0 0,0-1 1 0 0,0 0-1 0 0,-1 1 1 0 0,1 0-1 0 0,-1-1 1 0 0,1 1-1 0 0,-1 0 0 0 0,0 1 1 0 0,1-1-1 0 0,-1 1 1 0 0,0 0-1 0 0,0 0 1 0 0,0 0-1 0 0,0 0 0 0 0,0 1 1 0 0,0-1-1 0 0,-8 1 1 0 0,-5 2-45 0 0,0-1 0 0 0,0 2 0 0 0,-24 6 0 0 0,18-3-65 0 0,13-4-362 0 0,0 1-1 0 0,-17 7 0 0 0,23-8-141 0 0,0-1-1 0 0,1 1 0 0 0,0 0 1 0 0,-1 1-1 0 0,1-1 0 0 0,-3 4 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8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6911 0 0,'-4'-11'4163'0'0,"4"11"-4117"0"0,-1 0 0 0 0,1-1 0 0 0,0 1 1 0 0,0 0-1 0 0,0 0 0 0 0,0-1 0 0 0,0 1 1 0 0,0 0-1 0 0,1-1 0 0 0,-1 1 0 0 0,0 0 0 0 0,0 0 1 0 0,0-1-1 0 0,0 1 0 0 0,0 0 0 0 0,0-1 1 0 0,0 1-1 0 0,1 0 0 0 0,-1 0 0 0 0,0-1 0 0 0,0 1 1 0 0,0 0-1 0 0,0 0 0 0 0,1 0 0 0 0,-1-1 1 0 0,0 1-1 0 0,0 0 0 0 0,1 0 0 0 0,-1 0 1 0 0,0 0-1 0 0,0-1 0 0 0,1 1 0 0 0,-1 0 0 0 0,0 0 1 0 0,1 0-1 0 0,-1 0 0 0 0,0 0 0 0 0,1 0 1 0 0,26-3-4757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5527 0 0,'2'-2'240'0'0,"0"0"56"0"0,0 2-232 0 0,0-2-64 0 0,0 2 0 0 0,-1 0 568 0 0,1-1 104 0 0,4 1 16 0 0,-1 0 8 0 0,2 1-256 0 0,1-1-56 0 0,1 2 0 0 0,-4 0-8 0 0,2 0-640 0 0,1 2-128 0 0,-1-3-24 0 0,2 1-3336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3679 0 0,'0'-2'8406'0'0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5063 0 0,'1'-1'109'0'0,"-1"1"-1"0"0,1-1 0 0 0,0 0 1 0 0,-1 1-1 0 0,1-1 0 0 0,0 1 1 0 0,0-1-1 0 0,0 0 0 0 0,-1 1 1 0 0,1 0-1 0 0,0-1 0 0 0,0 1 1 0 0,0-1-1 0 0,2 1 0 0 0,15-6 996 0 0,-17 6-1086 0 0,8-2 325 0 0,0 0 1 0 0,0 1-1 0 0,0 0 0 0 0,0 0 1 0 0,0 1-1 0 0,0 0 0 0 0,0 1 1 0 0,0 0-1 0 0,0 0 1 0 0,0 1-1 0 0,0 0 0 0 0,15 7 1 0 0,5 4 147 0 0,0 0 1 0 0,36 25 0 0 0,-27-15-186 0 0,25 12-119 0 0,124 50 0 0 0,95 46 321 0 0,-230-106-419 0 0,1-1 1 0 0,77 21 0 0 0,115 19 158 0 0,-77-22-79 0 0,-32 6 270 0 0,-89-29-187 0 0,-38-15-501 0 0,0 1 1 0 0,-1 0-1 0 0,0 0 1 0 0,0 0-1 0 0,0 1 0 0 0,0 1 1 0 0,-1-1-1 0 0,7 9 1 0 0,-8-10-1322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63 3223 0 0,'0'-1'68'0'0,"0"1"-1"0"0,-1-1 0 0 0,1 0 0 0 0,0 1 0 0 0,-1-1 0 0 0,1 1 0 0 0,-1-1 1 0 0,1 0-1 0 0,0 1 0 0 0,-1-1 0 0 0,1 1 0 0 0,-1-1 0 0 0,0 1 0 0 0,1-1 1 0 0,-1 1-1 0 0,1 0 0 0 0,-1-1 0 0 0,0 1 0 0 0,1 0 0 0 0,-1-1 0 0 0,0 1 1 0 0,1 0-1 0 0,-1 0 0 0 0,0 0 0 0 0,0 0 0 0 0,1 0 0 0 0,-1-1 0 0 0,0 1 1 0 0,0 1-1 0 0,-1 0 227 0 0,0 0 0 0 0,1 0 0 0 0,-1 0 0 0 0,0 1 0 0 0,1-1 0 0 0,-1 1 0 0 0,1-1 0 0 0,0 1 0 0 0,-2 1 0 0 0,0 1-241 0 0,-3 5 434 0 0,0 1 0 0 0,1 0-1 0 0,0 1 1 0 0,0-1-1 0 0,-5 21 1 0 0,3-11-140 0 0,1-3-144 0 0,1 0 0 0 0,1 0 0 0 0,-3 25 0 0 0,6-32-61 0 0,0 0 0 0 0,1-1 1 0 0,0 1-1 0 0,1 0 0 0 0,0 0 1 0 0,0-1-1 0 0,5 17 1 0 0,-4-23-101 0 0,-1 1 0 0 0,1 0 0 0 0,-1 0 0 0 0,1-1 0 0 0,0 1 0 0 0,0-1 1 0 0,1 0-1 0 0,-1 0 0 0 0,1 1 0 0 0,0-2 0 0 0,-1 1 0 0 0,1 0 0 0 0,0 0 0 0 0,1-1 1 0 0,-1 0-1 0 0,0 1 0 0 0,1-1 0 0 0,-1-1 0 0 0,1 1 0 0 0,0 0 0 0 0,0-1 0 0 0,0 0 1 0 0,7 2-1 0 0,-4-2-3 0 0,1-1 0 0 0,0 0 0 0 0,-1 0 0 0 0,1 0 0 0 0,0-1 0 0 0,-1 0 0 0 0,1 0 0 0 0,-1-1 0 0 0,1 0 0 0 0,-1 0 1 0 0,11-6-1 0 0,-6 3 203 0 0,0-2-1 0 0,0 1 1 0 0,-1-2 0 0 0,0 1 0 0 0,0-2 0 0 0,-1 1 0 0 0,0-1 0 0 0,-1-1 0 0 0,0 0 0 0 0,0 0 0 0 0,-1-1 0 0 0,0 0 0 0 0,-1 0 0 0 0,0-1 0 0 0,-1 0 0 0 0,0 0 0 0 0,-1 0 0 0 0,-1-1-1 0 0,0 0 1 0 0,0 0 0 0 0,-1 0 0 0 0,-1 0 0 0 0,1-17 0 0 0,-2 22-58 0 0,-1-1 1 0 0,-1 1-1 0 0,1 0 0 0 0,-1-1 0 0 0,-1 1 0 0 0,0 0 0 0 0,0 0 0 0 0,-3-8 1 0 0,3 12-152 0 0,0 0 0 0 0,0 1 0 0 0,0 0 0 0 0,0-1-1 0 0,0 1 1 0 0,-1 0 0 0 0,1 0 0 0 0,-1 0 0 0 0,0 0 0 0 0,0 0 0 0 0,0 1 0 0 0,0 0 0 0 0,0-1 0 0 0,-1 1 0 0 0,1 0 0 0 0,-1 0 0 0 0,1 1 0 0 0,-8-3 0 0 0,2 2 23 0 0,1 0 0 0 0,-1 1-1 0 0,1 0 1 0 0,-1 1 0 0 0,0 0 0 0 0,1 0 0 0 0,-1 1-1 0 0,1 0 1 0 0,-1 0 0 0 0,-9 4 0 0 0,3-1-667 0 0,-21 9 1 0 0,-10 9-5775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19 5063 0 0,'0'-4'482'0'0,"-4"-11"4755"0"0,2 22-4688 0 0,-12 42 1188 0 0,-11 63 0 0 0,-1 61-361 0 0,-6 32-1006 0 0,7-97-383 0 0,-12 79-1287 0 0,29-138-1600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6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90 134 10591 0 0,'-3'-14'458'0'0,"3"10"-342"0"0,-1 1 0 0 0,0-1-1 0 0,0 1 1 0 0,0-1 0 0 0,-3-5-1 0 0,4 9-118 0 0,0 0 0 0 0,0 0 0 0 0,0 0 0 0 0,-1 0 0 0 0,1-1 0 0 0,0 1 0 0 0,0 0 0 0 0,0 0 0 0 0,-1 0 0 0 0,1 0 0 0 0,0 0 0 0 0,0 0 0 0 0,-1 0 0 0 0,1 0 0 0 0,0 0 0 0 0,0 0 0 0 0,-1 0 0 0 0,1 0 0 0 0,0 0 0 0 0,0 0 0 0 0,0 0 0 0 0,-1 0 0 0 0,1 0 0 0 0,0 0 0 0 0,0 0 0 0 0,-1 0 0 0 0,1 0 0 0 0,0 0 0 0 0,0 1-1 0 0,0-1 1 0 0,-1 0 0 0 0,1 0 0 0 0,0 0 0 0 0,0 0 0 0 0,0 1 0 0 0,0-1 0 0 0,-1 0 0 0 0,1 0 0 0 0,0 0 0 0 0,0 0 0 0 0,0 1 0 0 0,0-1 0 0 0,0 0 0 0 0,0 0 0 0 0,-1 1 0 0 0,1-1 0 0 0,-5 10-21 0 0,-4 13 648 0 0,2 1 1 0 0,0 0 0 0 0,2 0 0 0 0,-4 38-1 0 0,0-4-406 0 0,4-28-143 0 0,-8 55 385 0 0,12-76-399 0 0,1-1 0 0 0,0 1 1 0 0,1 0-1 0 0,0-1 0 0 0,0 1 1 0 0,1 0-1 0 0,4 13 0 0 0,-5-20-56 0 0,-1 0 1 0 0,1 0-1 0 0,0 0 0 0 0,0 0 0 0 0,0 0 0 0 0,0 0 0 0 0,1 0 0 0 0,-1 0 1 0 0,1-1-1 0 0,-1 1 0 0 0,1 0 0 0 0,-1-1 0 0 0,1 0 0 0 0,0 1 0 0 0,-1-1 1 0 0,1 0-1 0 0,0 0 0 0 0,3 1 0 0 0,-2-1 5 0 0,-1 0-1 0 0,1 0 1 0 0,0-1-1 0 0,0 0 1 0 0,0 0-1 0 0,0 1 0 0 0,0-2 1 0 0,0 1-1 0 0,-1 0 1 0 0,1-1-1 0 0,0 1 1 0 0,4-2-1 0 0,3-2 53 0 0,0 0 0 0 0,1-1 0 0 0,-2 0-1 0 0,1 0 1 0 0,0-1 0 0 0,8-8 0 0 0,10-8 254 0 0,0-2 0 0 0,-2 0 0 0 0,25-31 0 0 0,-37 38-200 0 0,-1 0-1 0 0,-1-1 1 0 0,0-1 0 0 0,-1 0 0 0 0,-1-1-1 0 0,10-26 1 0 0,-17 36 3 0 0,-1 1 0 0 0,0-1 0 0 0,0 0 0 0 0,-1 0 0 0 0,0 0 0 0 0,-1 0 0 0 0,0 1 0 0 0,-1-1 0 0 0,-2-16 0 0 0,2 19-29 0 0,-1 0 0 0 0,0 1 1 0 0,0-1-1 0 0,0 0 0 0 0,-1 1 1 0 0,0 0-1 0 0,0 0 0 0 0,-1 0 0 0 0,1 0 1 0 0,-1 0-1 0 0,-1 1 0 0 0,1-1 1 0 0,-1 1-1 0 0,-8-7 0 0 0,11 10-52 0 0,-1 1 0 0 0,1-1 0 0 0,-1 0 0 0 0,0 1 0 0 0,0 0 0 0 0,0 0 0 0 0,0 0 0 0 0,0 0 0 0 0,0 0 0 0 0,0 0 0 0 0,0 1 0 0 0,0-1 0 0 0,0 1 0 0 0,-3 0-1 0 0,0 1 4 0 0,1-1-1 0 0,0 1 1 0 0,0 0-1 0 0,-1 1 1 0 0,1-1-1 0 0,0 1 0 0 0,-7 4 1 0 0,-2 1-33 0 0,1 1 0 0 0,1 1-1 0 0,-1 0 1 0 0,-17 18 0 0 0,21-18-379 0 0,1 1 1 0 0,0 0-1 0 0,0 0 0 0 0,1 1 0 0 0,0 0 1 0 0,1 0-1 0 0,0 0 0 0 0,1 1 0 0 0,1 0 0 0 0,-1 0 1 0 0,-4 25-1 0 0,7-18-6104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08.8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155 319 6911 0 0,'-6'-18'10828'0'0,"5"17"-10388"0"0,-4 0-174 0 0,0-1-1 0 0,1 0 1 0 0,-1 1-1 0 0,0 0 0 0 0,0 0 1 0 0,0 1-1 0 0,0-1 1 0 0,0 1-1 0 0,0 0 1 0 0,0 1-1 0 0,0-1 0 0 0,-10 3 1 0 0,11-2-253 0 0,1 1 0 0 0,-1 0 0 0 0,0 0 1 0 0,1 0-1 0 0,-1 1 0 0 0,1-1 0 0 0,-1 1 0 0 0,1 0 1 0 0,0 0-1 0 0,0 0 0 0 0,1 0 0 0 0,-1 1 0 0 0,1-1 1 0 0,-1 1-1 0 0,1-1 0 0 0,0 1 0 0 0,1 0 0 0 0,-3 7 1 0 0,0-1-109 0 0,1 1 1 0 0,0-1 0 0 0,1 1-1 0 0,0 0 1 0 0,1 0 0 0 0,-1 13 0 0 0,2-21-37 0 0,1 0 0 0 0,-1 0 0 0 0,0 0 1 0 0,1 0-1 0 0,-1 1 0 0 0,1-1 1 0 0,0 0-1 0 0,0 0 0 0 0,0 0 1 0 0,3 3-1 0 0,-4-5 67 0 0,0-1 0 0 0,1 1 1 0 0,-1 0-1 0 0,1-1 0 0 0,-1 1 0 0 0,1-1 0 0 0,-1 1 1 0 0,1-1-1 0 0,0 1 0 0 0,-1-1 0 0 0,1 0 0 0 0,-1 1 1 0 0,1-1-1 0 0,0 0 0 0 0,-1 1 0 0 0,1-1 0 0 0,0 0 1 0 0,0 0-1 0 0,0 0 0 0 0,0 0 6 0 0,0 0 0 0 0,1 0 0 0 0,-1 0 0 0 0,0 0 0 0 0,0-1 0 0 0,0 1 0 0 0,0 0 0 0 0,1-1 0 0 0,-1 1 0 0 0,0-1 0 0 0,0 0 0 0 0,0 1 0 0 0,0-1 0 0 0,0 0 0 0 0,1-1 0 0 0,4-3 15 0 0,-1 0 0 0 0,0-1 0 0 0,0 0 0 0 0,0 0 0 0 0,0 0 0 0 0,-1-1 0 0 0,0 1 0 0 0,4-11 0 0 0,1-6 442 0 0,8-31 0 0 0,-5 14 698 0 0,-12 39-1079 0 0,0 1 0 0 0,0-1 0 0 0,1 1-1 0 0,-1-1 1 0 0,0 1 0 0 0,0-1 0 0 0,0 0 0 0 0,0 1-1 0 0,1 0 1 0 0,-1-1 0 0 0,0 1 0 0 0,1-1 0 0 0,-1 1-1 0 0,0-1 1 0 0,1 1 0 0 0,-1-1 0 0 0,0 1-1 0 0,1 0 1 0 0,-1-1 0 0 0,1 1 0 0 0,0-1 0 0 0,-1 1-10 0 0,1 1 0 0 0,-1-1 1 0 0,1 0-1 0 0,-1 0 1 0 0,0 1-1 0 0,0-1 0 0 0,1 0 1 0 0,-1 0-1 0 0,0 1 1 0 0,1-1-1 0 0,-1 0 0 0 0,0 1 1 0 0,0-1-1 0 0,0 0 1 0 0,1 1-1 0 0,-1-1 0 0 0,0 0 1 0 0,0 1-1 0 0,0-1 1 0 0,0 1-1 0 0,1 0 1 0 0,4 26 86 0 0,-4-7-677 0 0,1 0-1 0 0,1 0 1 0 0,1-1 0 0 0,9 28-1 0 0,-13-47 536 0 0,0 1 1 0 0,1-1-1 0 0,-1 1 0 0 0,0 0 1 0 0,0-1-1 0 0,0 1 0 0 0,1-1 0 0 0,-1 1 1 0 0,0-1-1 0 0,1 1 0 0 0,-1-1 0 0 0,1 1 1 0 0,-1-1-1 0 0,0 1 0 0 0,1-1 0 0 0,-1 0 1 0 0,1 1-1 0 0,-1-1 0 0 0,1 0 0 0 0,-1 1 1 0 0,1-1-1 0 0,-1 0 0 0 0,1 0 0 0 0,0 1 1 0 0,-1-1-1 0 0,1 0 0 0 0,0 0 0 0 0,1 0 58 0 0,-1 0 1 0 0,0-1-1 0 0,0 1 0 0 0,0 0 0 0 0,0-1 0 0 0,0 1 0 0 0,0-1 0 0 0,0 1 0 0 0,0-1 0 0 0,0 0 0 0 0,0 1 0 0 0,0-1 1 0 0,1-1-1 0 0,4-5 369 0 0,0 0-1 0 0,0 0 1 0 0,4-8 0 0 0,-7 10-316 0 0,11-16 253 0 0,-1 0 0 0 0,-1 0 0 0 0,-1-2-1 0 0,-1 1 1 0 0,13-45 0 0 0,-19 52-226 0 0,-1 1 0 0 0,0-1 0 0 0,-1 0 0 0 0,-1 0 0 0 0,-1 0 0 0 0,0 0 0 0 0,-1 0 0 0 0,0 0 0 0 0,-1 0 0 0 0,-8-28 0 0 0,-2 15 433 0 0,12 27-464 0 0,-1 0 0 0 0,0 0 0 0 0,1-1 0 0 0,-1 1 0 0 0,0 0 0 0 0,1 0 0 0 0,-1 0 0 0 0,0 0 0 0 0,0 0 0 0 0,0 1 0 0 0,0-1 0 0 0,0 0 0 0 0,0 0 0 0 0,0 1 0 0 0,0-1 0 0 0,-1 0 0 0 0,1 1 0 0 0,0-1 0 0 0,0 1 0 0 0,-2-1 0 0 0,2 1-43 0 0,0 0 0 0 0,0 1 0 0 0,1-1 0 0 0,-1 0 1 0 0,0 0-1 0 0,1 1 0 0 0,-1-1 0 0 0,0 1 0 0 0,1-1 0 0 0,-1 0 0 0 0,0 1 0 0 0,1-1 0 0 0,-1 1 0 0 0,1 0 0 0 0,-1-1 0 0 0,1 1 1 0 0,-1-1-1 0 0,1 1 0 0 0,-1 0 0 0 0,1-1 0 0 0,0 1 0 0 0,-1 0 0 0 0,1 0 0 0 0,0-1 0 0 0,0 1 0 0 0,-1 0 0 0 0,1 0 0 0 0,0-1 0 0 0,0 1 1 0 0,0 1-1 0 0,-2 26-86 0 0,2-26 92 0 0,3 48-23 0 0,2 0 0 0 0,19 77 0 0 0,-24-126 0 0 0,5 21 27 0 0,13 41 0 0 0,-15-55-113 0 0,0-1 0 0 0,1 0 1 0 0,0 0-1 0 0,0 0 0 0 0,0 0 1 0 0,1-1-1 0 0,0 1 0 0 0,11 10 1 0 0,-15-16-54 0 0,0-1 0 0 0,-1 1 0 0 0,1 0 0 0 0,0 0 0 0 0,0-1 0 0 0,0 1 1 0 0,0-1-1 0 0,0 1 0 0 0,0-1 0 0 0,0 1 0 0 0,0-1 0 0 0,0 0 0 0 0,0 1 0 0 0,0-1 0 0 0,0 0 1 0 0,0 0-1 0 0,0 1 0 0 0,0-1 0 0 0,0 0 0 0 0,0 0 0 0 0,0 0 0 0 0,0-1 0 0 0,0 1 0 0 0,0 0 1 0 0,0 0-1 0 0,0 0 0 0 0,0-1 0 0 0,0 1 0 0 0,0-1 0 0 0,0 1 0 0 0,0-1 0 0 0,0 1 0 0 0,0-1 1 0 0,1 0-1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15 2303 0 0,'1'-14'2993'0'0,"-1"32"581"0"0,-10 66-2386 0 0,-4 0 0 0 0,-3-1 0 0 0,-32 92 0 0 0,-7 0-717 0 0,42-122-892 0 0,-9 73 0 0 0,22-123 161 0 0,0 17-173 0 0,1-20 313 0 0,0 1 1 0 0,0 0 0 0 0,0-1 0 0 0,0 1-1 0 0,0-1 1 0 0,0 1 0 0 0,0 0-1 0 0,0-1 1 0 0,0 1 0 0 0,0-1 0 0 0,0 1-1 0 0,1-1 1 0 0,-1 1 0 0 0,0 0-1 0 0,0-1 1 0 0,1 1 0 0 0,-1-1-1 0 0,0 1 1 0 0,1-1 0 0 0,-1 1 0 0 0,1-1-1 0 0,-1 0 1 0 0,1 1 0 0 0,0 0-1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89 132 7831 0 0,'-4'2'116'0'0,"0"1"-1"0"0,0 0 0 0 0,0 0 0 0 0,1 0 1 0 0,-1 1-1 0 0,1-1 0 0 0,0 1 0 0 0,0 0 0 0 0,0 0 1 0 0,1 0-1 0 0,-1 0 0 0 0,-2 6 0 0 0,-1 5 281 0 0,1 0 0 0 0,-5 22 0 0 0,7-26-210 0 0,-3 11 400 0 0,2 1 0 0 0,0 1-1 0 0,-1 33 1 0 0,5-49-513 0 0,0-1 0 0 0,0 1 0 0 0,1 0 0 0 0,0-1 0 0 0,0 1 0 0 0,1 0 0 0 0,0-1 1 0 0,0 0-1 0 0,1 1 0 0 0,-1-1 0 0 0,2 0 0 0 0,-1 0 0 0 0,1-1 0 0 0,6 10 0 0 0,-7-13-84 0 0,0 0 1 0 0,0 0-1 0 0,0 0 0 0 0,0 0 1 0 0,1-1-1 0 0,-1 1 0 0 0,1-1 1 0 0,0 0-1 0 0,-1 0 0 0 0,1 0 1 0 0,0 0-1 0 0,0-1 0 0 0,0 1 1 0 0,0-1-1 0 0,0 0 0 0 0,1-1 1 0 0,-1 1-1 0 0,0-1 0 0 0,0 0 1 0 0,0 0-1 0 0,1 0 0 0 0,-1 0 1 0 0,0-1-1 0 0,8-1 0 0 0,-4-1 2 0 0,-1 1 1 0 0,0-1-1 0 0,0-1 0 0 0,0 1 0 0 0,0-1 0 0 0,-1-1 1 0 0,1 1-1 0 0,-1-1 0 0 0,0 0 0 0 0,-1 0 0 0 0,1-1 0 0 0,8-11 1 0 0,-6 6 327 0 0,-1-1 1 0 0,0 0-1 0 0,-1 0 1 0 0,0 0-1 0 0,-1-1 1 0 0,0 0-1 0 0,-1 0 1 0 0,-1 0-1 0 0,0 0 1 0 0,-1-1-1 0 0,0 1 1 0 0,-1-1-1 0 0,0 1 1 0 0,-1-1 0 0 0,-1 0-1 0 0,0 1 1 0 0,-1-1-1 0 0,0 1 1 0 0,-8-24-1 0 0,3 17-77 0 0,-1 1 0 0 0,0 0 0 0 0,-1 0 0 0 0,-2 1-1 0 0,1 0 1 0 0,-2 1 0 0 0,-23-27 0 0 0,34 43-237 0 0,0-1-1 0 0,-1 1 1 0 0,1 0 0 0 0,-1 0-1 0 0,1-1 1 0 0,-1 1 0 0 0,1 0 0 0 0,-1 0-1 0 0,1 1 1 0 0,-1-1 0 0 0,0 0 0 0 0,0 1-1 0 0,1-1 1 0 0,-1 0 0 0 0,0 1 0 0 0,0 0-1 0 0,0 0 1 0 0,0-1 0 0 0,0 1-1 0 0,1 0 1 0 0,-1 0 0 0 0,0 1 0 0 0,0-1-1 0 0,0 0 1 0 0,0 1 0 0 0,-2 0 0 0 0,1 0-46 0 0,1 1 1 0 0,0-1-1 0 0,-1 1 1 0 0,1-1 0 0 0,0 1-1 0 0,0 0 1 0 0,0 0 0 0 0,0 0-1 0 0,0 0 1 0 0,1 0 0 0 0,-1 1-1 0 0,1-1 1 0 0,-1 1 0 0 0,1-1-1 0 0,0 1 1 0 0,0-1 0 0 0,-1 4-1 0 0,-1 5-727 0 0,0-1 0 0 0,1 1-1 0 0,1 0 1 0 0,-1 13 0 0 0,1-2-5703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 10591 0 0,'-6'-2'472'0'0,"3"2"96"0"0,-1 0-456 0 0,2 2-112 0 0,0 0 0 0 0,2-1 0 0 0,-2 1 168 0 0,1 4 16 0 0,-3 3 0 0 0,0 2 0 0 0,1 1 160 0 0,-1 3 32 0 0,0-2 8 0 0,3-2 0 0 0,1-1-728 0 0,-2-2-136 0 0,2-1-32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5527 0 0,'-7'5'4679'0'0,"6"-4"-4492"0"0,-3 15 4330 0 0,-8 38-6445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8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6447 0 0,'-2'2'585'0'0,"-1"0"-1"0"0,1 1 1 0 0,-1-1-1 0 0,1 1 1 0 0,0-1-1 0 0,0 1 1 0 0,0 0-1 0 0,1 0 1 0 0,-1 0-1 0 0,1 0 1 0 0,0 0-1 0 0,-2 5 1 0 0,1 0 159 0 0,0-1 0 0 0,0 0 1 0 0,1 0-1 0 0,0 15 0 0 0,1-22-789 0 0,0 0 0 0 0,0 1 0 0 0,0-1-1 0 0,0 0 1 0 0,0 0 0 0 0,0 1 0 0 0,0-1 0 0 0,0 0-1 0 0,0 1 1 0 0,0-1 0 0 0,0 0 0 0 0,0 0 0 0 0,0 1-1 0 0,1-1 1 0 0,-1 0 0 0 0,0 0 0 0 0,0 1-1 0 0,0-1 1 0 0,0 0 0 0 0,1 0 0 0 0,-1 0 0 0 0,0 1-1 0 0,0-1 1 0 0,1 0 0 0 0,-1 0 0 0 0,0 0 0 0 0,0 0-1 0 0,1 0 1 0 0,-1 0 0 0 0,0 1 0 0 0,0-1 0 0 0,1 0-1 0 0,-1 0 1 0 0,0 0 0 0 0,0 0 0 0 0,1 0-1 0 0,-1 0 1 0 0,0 0 0 0 0,1 0 0 0 0,-1 0 0 0 0,0 0-1 0 0,0 0 1 0 0,1 0 0 0 0,-1 0 0 0 0,0 0 0 0 0,1-1-1 0 0,-1 1 1 0 0,0 0 0 0 0,0 0 0 0 0,1 0 0 0 0,-1 0-1 0 0,0 0 1 0 0,1-1 0 0 0,2-1-778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0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5983 0 0,'-15'41'2740'0'0,"0"10"-162"0"0,2 2-1 0 0,-9 86 0 0 0,6 2-2168 0 0,-43 174 0 0 0,55-300-430 0 0,2-8-110 0 0,0 1 0 0 0,1-1-1 0 0,-2 14 1 0 0,10-31-1509 0 0,2-9-1337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10135 0 0,'-1'0'59'0'0,"-1"1"-1"0"0,1 0 0 0 0,-1 0 1 0 0,1 0-1 0 0,0 0 0 0 0,-1 0 0 0 0,1 0 1 0 0,0 0-1 0 0,0 0 0 0 0,-1 0 1 0 0,1 1-1 0 0,0-1 0 0 0,0 1 0 0 0,0-1 1 0 0,1 1-1 0 0,-1-1 0 0 0,0 1 1 0 0,1-1-1 0 0,-1 1 0 0 0,0-1 1 0 0,1 1-1 0 0,-1 3 0 0 0,-1 6 11 0 0,1 0 1 0 0,-1 16-1 0 0,1-12 198 0 0,-6 58 725 0 0,5 121 0 0 0,3-179-992 0 0,0-1 0 0 0,2 1 0 0 0,-1-1 0 0 0,2 0 0 0 0,9 28-1 0 0,-11-38 1 0 0,0 0 1 0 0,0-1-1 0 0,1 1 0 0 0,-1 0 0 0 0,1-1 0 0 0,0 1 0 0 0,0-1 0 0 0,0 0 1 0 0,0 0-1 0 0,5 4 0 0 0,-5-5 1 0 0,0 0-1 0 0,0-1 1 0 0,0 0-1 0 0,0 1 1 0 0,0-1 0 0 0,0 0-1 0 0,1-1 1 0 0,-1 1 0 0 0,0 0-1 0 0,0-1 1 0 0,1 0-1 0 0,-1 0 1 0 0,0 0 0 0 0,0 0-1 0 0,6-1 1 0 0,1-1 84 0 0,-1 0-1 0 0,1-1 1 0 0,-1 0-1 0 0,0-1 1 0 0,0 0 0 0 0,0 0-1 0 0,-1-1 1 0 0,1 0 0 0 0,-1-1-1 0 0,0 0 1 0 0,11-10 0 0 0,-4 1 354 0 0,0-1 1 0 0,-2-1 0 0 0,0 0 0 0 0,14-23 0 0 0,-15 19 187 0 0,-1 0 0 0 0,-1 0 0 0 0,12-35 0 0 0,-17 40-316 0 0,-1 0 0 0 0,0 0 1 0 0,-2 0-1 0 0,0 0 0 0 0,0 0 0 0 0,-2-17 0 0 0,0 28-243 0 0,0 0 0 0 0,-1 1 0 0 0,0-1 0 0 0,0 0 0 0 0,0 1 0 0 0,0-1 0 0 0,0 1 0 0 0,-1-1 0 0 0,0 1-1 0 0,0 0 1 0 0,0 0 0 0 0,-1 0 0 0 0,1 0 0 0 0,-1 0 0 0 0,0 1 0 0 0,-5-6 0 0 0,5 6-50 0 0,-1 1 1 0 0,1 0-1 0 0,0 0 0 0 0,-1 0 0 0 0,0 0 1 0 0,1 0-1 0 0,-1 1 0 0 0,0 0 0 0 0,0 0 1 0 0,0 0-1 0 0,0 0 0 0 0,0 0 0 0 0,0 1 1 0 0,0 0-1 0 0,0 0 0 0 0,0 0 0 0 0,0 0 1 0 0,0 0-1 0 0,-5 2 0 0 0,-26 7-275 0 0,0 1-1 0 0,-60 27 1 0 0,86-31-2089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 4607 0 0,'-2'2'138'0'0,"1"0"-1"0"0,0 0 0 0 0,0 1 1 0 0,0-1-1 0 0,0 0 1 0 0,1 1-1 0 0,-1-1 0 0 0,1 1 1 0 0,-1-1-1 0 0,1 1 0 0 0,0 2 1 0 0,-2 8 263 0 0,2-13-386 0 0,-17 99 3899 0 0,16-86-3205 0 0,0 0 0 0 0,1-1 0 0 0,0 1 0 0 0,2 0-1 0 0,4 23 1 0 0,-3-19-538 0 0,0 0 0 0 0,-1 0-1 0 0,-1 1 1 0 0,-1-1 0 0 0,-2 30-1 0 0,-4-4 222 0 0,-12 46 0 0 0,-17 43-960 0 0,16-65-336 0 0,-21 132 0 0 0,39-192 756 0 0,1 0 0 0 0,0 0 0 0 0,0 0 0 0 0,1-1 0 0 0,0 1 0 0 0,0 0 0 0 0,3 11 0 0 0,-3-16 15 0 0,1-1 0 0 0,-1 1 1 0 0,1-1-1 0 0,0 0 0 0 0,-1 1 0 0 0,1-1 0 0 0,0 0 0 0 0,-1 0 0 0 0,1 0 0 0 0,0 0 0 0 0,0 0 0 0 0,0-1 0 0 0,0 1 1 0 0,0-1-1 0 0,0 1 0 0 0,0-1 0 0 0,0 1 0 0 0,4-1 0 0 0,-1 0-662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2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130 176 10591 0 0,'-1'-1'103'0'0,"0"-1"0"0"0,0 1 0 0 0,-1-1-1 0 0,1 1 1 0 0,-1-1 0 0 0,1 1 0 0 0,0 0-1 0 0,-1 0 1 0 0,0 0 0 0 0,1 0 0 0 0,-1 0-1 0 0,0 0 1 0 0,0 0 0 0 0,1 0 0 0 0,-5 0-1 0 0,5 1-21 0 0,-1 0 0 0 0,1 0-1 0 0,0 0 1 0 0,-1 1-1 0 0,1-1 1 0 0,0 1-1 0 0,-1-1 1 0 0,1 1 0 0 0,0-1-1 0 0,-1 1 1 0 0,1 0-1 0 0,0 0 1 0 0,0-1-1 0 0,0 1 1 0 0,0 0 0 0 0,-1 0-1 0 0,1 0 1 0 0,1 0-1 0 0,-1 0 1 0 0,0 1-1 0 0,0-1 1 0 0,-1 2 0 0 0,-6 11 169 0 0,1 1 1 0 0,0 0 0 0 0,2 0-1 0 0,-1 0 1 0 0,2 0 0 0 0,-4 22-1 0 0,0-4-86 0 0,7-31-164 0 0,-16 80 0 0 0,16-74 0 0 0,0 0 0 0 0,1-1 0 0 0,0 1 0 0 0,0 0 0 0 0,0-1 0 0 0,1 1 0 0 0,1 0 0 0 0,3 13 0 0 0,-4-19-5 0 0,0 1 0 0 0,0-1-1 0 0,0 1 1 0 0,0-1 0 0 0,0 1 0 0 0,1-1-1 0 0,-1 0 1 0 0,1 0 0 0 0,0 0 0 0 0,0 0-1 0 0,0 0 1 0 0,0 0 0 0 0,0 0-1 0 0,0-1 1 0 0,0 1 0 0 0,0-1 0 0 0,1 1-1 0 0,2 0 1 0 0,-2-1-11 0 0,0 0 1 0 0,1 0-1 0 0,-1-1 1 0 0,0 1-1 0 0,1-1 0 0 0,-1 0 1 0 0,1 0-1 0 0,-1 0 0 0 0,1-1 1 0 0,-1 1-1 0 0,0-1 1 0 0,5-1-1 0 0,4-2-3 0 0,-1 0 0 0 0,0-1 1 0 0,-1-1-1 0 0,1 1 0 0 0,-1-2 0 0 0,17-13 1 0 0,-12 8 332 0 0,-1-1 1 0 0,-1 0-1 0 0,0-1 1 0 0,-1 0 0 0 0,0-1-1 0 0,-2 0 1 0 0,1-1 0 0 0,10-22-1 0 0,-17 29-125 0 0,0-1 1 0 0,-1 0-1 0 0,1 0 1 0 0,-2 0-1 0 0,0 0 0 0 0,0-1 1 0 0,0 1-1 0 0,-2-1 0 0 0,1 1 1 0 0,-1-1-1 0 0,-1 1 0 0 0,0-1 1 0 0,0 1-1 0 0,-1-1 0 0 0,0 1 1 0 0,-5-13-1 0 0,2 10-77 0 0,0 1 1 0 0,-1 0-1 0 0,-1 0 0 0 0,1 0 1 0 0,-2 0-1 0 0,-10-12 0 0 0,14 19-78 0 0,-1 0 0 0 0,1 1 0 0 0,-1-1 0 0 0,0 1 0 0 0,0 1-1 0 0,0-1 1 0 0,0 1 0 0 0,0-1 0 0 0,-1 2 0 0 0,0-1 0 0 0,0 1 0 0 0,1-1 0 0 0,-1 1-1 0 0,0 1 1 0 0,-11-2 0 0 0,12 2-95 0 0,0 1-1 0 0,0 0 0 0 0,0 0 1 0 0,1 1-1 0 0,-1-1 1 0 0,0 1-1 0 0,0 0 1 0 0,0 0-1 0 0,1 1 0 0 0,-1-1 1 0 0,1 1-1 0 0,-1 0 1 0 0,1 0-1 0 0,0 1 1 0 0,0-1-1 0 0,-7 6 1 0 0,7-4-175 0 0,0 0 1 0 0,0 0 0 0 0,0 1-1 0 0,1-1 1 0 0,-1 1 0 0 0,1 0-1 0 0,1 0 1 0 0,-1 0 0 0 0,0 1-1 0 0,1-1 1 0 0,0 0 0 0 0,1 1-1 0 0,-3 9 1 0 0,1 5-6608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5319 0 0,'-2'1'136'0'0,"0"-1"0"0"0,0 0 0 0 0,1 1 0 0 0,-1-1 0 0 0,0 1 1 0 0,0-1-1 0 0,1 1 0 0 0,-1 0 0 0 0,1 0 0 0 0,-1 0 0 0 0,0 0 0 0 0,1 0 0 0 0,0 0 0 0 0,-1 0 0 0 0,1 0 0 0 0,0 1 0 0 0,-1-1 0 0 0,1 1 0 0 0,-1 1 0 0 0,-1 1 483 0 0,0 1-1 0 0,0 0 1 0 0,0 0 0 0 0,-3 9 0 0 0,1 5 335 0 0,0 0 0 0 0,0 0 0 0 0,-2 30 0 0 0,2 62 400 0 0,2-31-860 0 0,-13 81-335 0 0,-46 202 1 0 0,56-335-308 0 0,-1 0-420 0 0,1 1-1 0 0,-2 55 0 0 0,8-84 305 0 0,1-18-1985 0 0,1 10-920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5.65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77 148 1375 195594 59693,'0'-1'128'0'0,"0"-2"-128"0"0,0-1 376 0 0,-1 0 48 0 0,1-2 16 0 0,-1-1 0 0 0,0-1 0 0 0,-1-5 440 0 0,0-1-440 0 0,0 1-280 0 0,0-1 32 0 0,0 3-104 0 0,0 0-88 0 0,-1 3 184 0 0,1 1 72 0 0,0 1 176 0 0,-2 1 264 0 0,1 2-344 0 0,0 0 128 0 0,-1 0 536 0 0,0 1 104 0 0,0 1-480 0 0,0 1 0 0 0,1 0 480 0 0,0 1-664 0 0,0 1-8 0 0,0 1 0 0 0,1 1-48 0 0,1 2 368 0 0,-1 4-152 0 0,2 5-224 0 0,0 5-104 0 0,1 3-224 0 0,0 1 0 0 0,1-1 0 0 0,-1 0 0 0 0,-1 2 64 0 0,1 2-64 0 0,-1 1-64 0 0,0-3 0 0 0,-1-2-88 0 0,-1-1 88 0 0,1-4-64 0 0,-1-3 64 0 0,0-4 0 0 0,1-3-64 0 0,-1-4-56 0 0,0-2-136 0 0,1-3-152 0 0,0-3-224 0 0,0-1 312 0 0,0-4 104 0 0,1-3 24 0 0,0-2 0 0 0,0-2 0 0 0,0 0 48 0 0,1-2 16 0 0,0 0 0 0 0,0-3-128 0 0,2-4 0 0 0,2-2 128 0 0,0-1 128 0 0,0 4 0 0 0,0 5 0 0 0,0 5 0 0 0,-1 4 0 0 0,-1 5 0 0 0,2 3 184 0 0,0 4 152 0 0,1 3-40 0 0,-1 2 8 0 0,1 5 144 0 0,1 3-232 0 0,1 4-24 0 0,-1 1-112 0 0,1-1 0 0 0,-1 1 0 0 0,0-1 16 0 0,0-1-96 0 0,1-2-40 0 0,-1-2-144 0 0,0-2-8 0 0,-1-3-736 0 0,2-1-776 0 0,-2-2-3216 0 0,0-2-2223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72 153 5063 0 0,'0'-2'153'0'0,"-1"1"0"0"0,1-1 0 0 0,-1 1 0 0 0,1 0-1 0 0,-1-1 1 0 0,0 1 0 0 0,1 0 0 0 0,-1 0-1 0 0,0-1 1 0 0,0 1 0 0 0,0 0 0 0 0,0 0-1 0 0,0 0 1 0 0,0 0 0 0 0,0 0 0 0 0,0 0 0 0 0,-1 0-1 0 0,-1 0 1 0 0,3 0-82 0 0,-1 1-1 0 0,0 0 1 0 0,0 0-1 0 0,0 1 1 0 0,1-1-1 0 0,-1 0 1 0 0,0 0-1 0 0,0 0 1 0 0,0 0 0 0 0,1 1-1 0 0,-1-1 1 0 0,0 0-1 0 0,0 1 1 0 0,1-1-1 0 0,-1 1 1 0 0,0-1-1 0 0,1 1 1 0 0,-1-1-1 0 0,0 1 1 0 0,1-1-1 0 0,-1 1 1 0 0,1-1 0 0 0,-1 1-1 0 0,1 0 1 0 0,-1-1-1 0 0,1 1 1 0 0,-1 0-1 0 0,1 0 1 0 0,0-1-1 0 0,0 1 1 0 0,-1 1-1 0 0,-4 9 199 0 0,1 1 0 0 0,0-1 0 0 0,0 1 0 0 0,1 0 0 0 0,-1 12-1 0 0,-4 62 366 0 0,8-79-585 0 0,-1 7 64 0 0,0 1-1 0 0,1-1 1 0 0,1 0 0 0 0,1 0-1 0 0,0 0 1 0 0,8 27-1 0 0,-9-36-86 0 0,0-1 0 0 0,1 0-1 0 0,0 0 1 0 0,0-1-1 0 0,0 1 1 0 0,0 0 0 0 0,1-1-1 0 0,-1 1 1 0 0,1-1 0 0 0,0 0-1 0 0,0 0 1 0 0,0 0-1 0 0,0 0 1 0 0,1 0 0 0 0,-1-1-1 0 0,1 1 1 0 0,-1-1 0 0 0,1 0-1 0 0,0 0 1 0 0,0 0 0 0 0,0-1-1 0 0,0 0 1 0 0,0 1-1 0 0,1-1 1 0 0,-1-1 0 0 0,9 2-1 0 0,-3-2 66 0 0,-1-1 1 0 0,1 0-1 0 0,0 0 0 0 0,0-1 0 0 0,-1 0 0 0 0,1-1 0 0 0,-1 0 1 0 0,0 0-1 0 0,0-1 0 0 0,0 0 0 0 0,14-9 0 0 0,-7 2 166 0 0,0 0-1 0 0,0-1 0 0 0,-1-1 1 0 0,24-27-1 0 0,-31 31-68 0 0,-1 0 1 0 0,0-1-1 0 0,0 0 0 0 0,-1 0 0 0 0,-1 0 0 0 0,1-1 0 0 0,-2 0 0 0 0,0 0 0 0 0,4-15 1 0 0,-6 18-6 0 0,0 0 0 0 0,-1 0 1 0 0,-1 0-1 0 0,1 0 0 0 0,-1 0 1 0 0,-1 0-1 0 0,1-1 1 0 0,-1 1-1 0 0,-1 0 0 0 0,0 0 1 0 0,0 0-1 0 0,0 0 0 0 0,-1 1 1 0 0,-4-9-1 0 0,0 1-34 0 0,-2 1 0 0 0,1 0-1 0 0,-2 1 1 0 0,0 0-1 0 0,-14-15 1 0 0,19 23-109 0 0,0 1 1 0 0,0-1-1 0 0,0 1 0 0 0,-1-1 1 0 0,1 2-1 0 0,-1-1 0 0 0,0 1 0 0 0,-1-1 1 0 0,1 2-1 0 0,0-1 0 0 0,-1 1 0 0 0,0 0 1 0 0,1 0-1 0 0,-14-1 0 0 0,16 3-145 0 0,0 0 0 0 0,1 0 0 0 0,-1 1 0 0 0,1-1 1 0 0,-1 1-1 0 0,0 0 0 0 0,1 0 0 0 0,-1 1 0 0 0,1-1 0 0 0,0 0 0 0 0,-1 1 0 0 0,1 0 0 0 0,0 0 0 0 0,0 0 0 0 0,0 0 0 0 0,0 1 1 0 0,0-1-1 0 0,1 1 0 0 0,-1-1 0 0 0,-2 5 0 0 0,0 0-554 0 0,0 1 0 0 0,0 0 0 0 0,1 0 0 0 0,0 0 0 0 0,0 0 0 0 0,1 1 1 0 0,-3 9-1 0 0,0 8-5819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4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33 10591 0 0,'-1'-11'472'0'0,"-1"6"96"0"0,0-1-456 0 0,2 3-112 0 0,0 1 0 0 0,0 0 224 0 0,0 0 264 0 0,-2 0 304 0 0,0 6-184 0 0,1 2 16 0 0,-1-1 0 0 0,2 4-720 0 0,-2 2-136 0 0,0 0-32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22 3223 0 0,'2'-22'6482'0'0,"-3"36"-4628"0"0,-28 222 5393 0 0,20-177-6422 0 0,-11 47 524 0 0,-3 24-434 0 0,-9 46-887 0 0,20-117-68 0 0,-1 2-559 0 0,-9 54-1258 0 0,21-93 637 0 0,1-22 1168 0 0,0 0 0 0 0,0 1-1 0 0,0-1 1 0 0,0 0-1 0 0,0 1 1 0 0,0-1 0 0 0,1 0-1 0 0,-1 0 1 0 0,0 1 0 0 0,0-1-1 0 0,0 0 1 0 0,0 1 0 0 0,0-1-1 0 0,0 0 1 0 0,1 0-1 0 0,-1 1 1 0 0,0-1 0 0 0,0 0-1 0 0,0 0 1 0 0,1 0 0 0 0,-1 1-1 0 0,0-1 1 0 0,0 0-1 0 0,1 0 1 0 0,-1 0 3 0 0,1 0 0 0 0,-1 0 1 0 0,1 0-1 0 0,-1-1 0 0 0,1 1 0 0 0,-1 0 0 0 0,1 0 0 0 0,-1-1 1 0 0,1 1-1 0 0,-1 0 0 0 0,0 0 0 0 0,1-1 0 0 0,-1 1 0 0 0,0-1 1 0 0,1 1-1 0 0,-1 0 0 0 0,0-1 0 0 0,1 1 0 0 0,-1-1 0 0 0,0 0 1 0 0,4-6-762 0 0,0-4-134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5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91 103 10591 0 0,'-2'2'28'0'0,"0"-1"-1"0"0,0 0 0 0 0,1 1 0 0 0,-1 0 0 0 0,0-1 1 0 0,1 1-1 0 0,-1 0 0 0 0,1 0 0 0 0,0 0 1 0 0,-1-1-1 0 0,1 2 0 0 0,0-1 0 0 0,0 0 1 0 0,-1 4-1 0 0,-5 8-509 0 0,-3 6 840 0 0,0 0 0 0 0,1 0 0 0 0,1 1 0 0 0,-7 33-1 0 0,12-41-124 0 0,1-1-1 0 0,0 0 1 0 0,1 1-1 0 0,1-1 0 0 0,0 1 1 0 0,0 0-1 0 0,2-1 1 0 0,-1 0-1 0 0,6 21 0 0 0,-5-28-204 0 0,-1-1 0 0 0,1 1 0 0 0,0-1 0 0 0,0 0 0 0 0,0 0 0 0 0,1 0 0 0 0,-1 0 0 0 0,1 0 0 0 0,0 0 0 0 0,0-1 0 0 0,1 1 0 0 0,-1-1-1 0 0,1 0 1 0 0,-1 0 0 0 0,1 0 0 0 0,0-1 0 0 0,0 1 0 0 0,0-1 0 0 0,5 2 0 0 0,-3-2 10 0 0,1 0-1 0 0,-1 0 1 0 0,1-1 0 0 0,-1 0-1 0 0,1 0 1 0 0,0-1-1 0 0,-1 1 1 0 0,1-1 0 0 0,0-1-1 0 0,-1 0 1 0 0,1 0 0 0 0,12-3-1 0 0,-5 0 50 0 0,0-1-1 0 0,0 0 1 0 0,-1-1-1 0 0,0 0 1 0 0,0-1-1 0 0,-1-1 1 0 0,1 0-1 0 0,13-12 1 0 0,-17 11 232 0 0,0 1 0 0 0,-1-2 0 0 0,0 1 0 0 0,0-1 1 0 0,-1 0-1 0 0,0-1 0 0 0,-1 0 0 0 0,0 0 0 0 0,-1 0 0 0 0,4-12 1 0 0,-6 14-176 0 0,0 0 1 0 0,-1 0 0 0 0,1 0 0 0 0,-2 0 0 0 0,0-1 0 0 0,0 1 0 0 0,0 0-1 0 0,-1-1 1 0 0,-1 1 0 0 0,1 0 0 0 0,-2 0 0 0 0,1-1 0 0 0,-1 1 0 0 0,0 0 0 0 0,-1 0-1 0 0,0 1 1 0 0,-1-1 0 0 0,0 0 0 0 0,0 1 0 0 0,-1 0 0 0 0,0 0 0 0 0,-7-8-1 0 0,3 4-94 0 0,0 0 0 0 0,-1 1 0 0 0,-22-19 0 0 0,27 26-66 0 0,1 1 1 0 0,-1 0 0 0 0,0-1-1 0 0,0 2 1 0 0,0-1 0 0 0,-1 0 0 0 0,1 1-1 0 0,0 0 1 0 0,-1 1 0 0 0,1-1 0 0 0,-1 1-1 0 0,0 0 1 0 0,-7-1 0 0 0,11 3-97 0 0,1-1 1 0 0,-1 0-1 0 0,1 1 0 0 0,-1-1 1 0 0,0 1-1 0 0,1-1 0 0 0,-1 1 1 0 0,1 0-1 0 0,-1 0 0 0 0,1-1 1 0 0,0 1-1 0 0,-1 0 0 0 0,1 0 1 0 0,0 0-1 0 0,0 1 1 0 0,-1-1-1 0 0,1 0 0 0 0,0 0 1 0 0,0 1-1 0 0,0-1 0 0 0,1 1 1 0 0,-1-1-1 0 0,0 0 0 0 0,0 1 1 0 0,0 2-1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7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2303 0 0,'4'-42'5818'0'0,"-4"54"-3978"0"0,0 3-1146 0 0,2 0 1 0 0,-1 0-1 0 0,2 0 1 0 0,0 0-1 0 0,1 0 1 0 0,7 17-1 0 0,42 83 1384 0 0,-9-22-1348 0 0,-22-36-650 0 0,19 82-1 0 0,2 61 109 0 0,-14-62-134 0 0,-26-121 77 0 0,1-1-1 0 0,1 0 1 0 0,1 0-1 0 0,0-1 1 0 0,1 1-1 0 0,17 26 1 0 0,-23-40-240 0 0,0 0 1 0 0,1-1 0 0 0,-1 1 0 0 0,1-1 0 0 0,-1 1 0 0 0,1-1 0 0 0,0 1 0 0 0,0-1 0 0 0,-1 0 0 0 0,5 2-1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7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87 152 5983 0 0,'-31'-28'3154'0'0,"30"28"-3049"0"0,0-1 0 0 0,1 1-1 0 0,-1 0 1 0 0,1-1 0 0 0,-1 1 0 0 0,0 0 0 0 0,1 0 0 0 0,-1 0 0 0 0,0-1 0 0 0,1 1 0 0 0,-1 0 0 0 0,0 0-1 0 0,0 0 1 0 0,1 0 0 0 0,-1 0 0 0 0,0 1 0 0 0,1-1 0 0 0,-1 0 0 0 0,0 0 0 0 0,1 0 0 0 0,-1 0 0 0 0,0 1 0 0 0,1-1-1 0 0,-1 0 1 0 0,1 1 0 0 0,-1-1 0 0 0,0 1 0 0 0,1-1 0 0 0,-1 0 0 0 0,1 1 0 0 0,-1-1 0 0 0,1 1 0 0 0,0-1-1 0 0,-1 1 1 0 0,0 1 0 0 0,-1 0 163 0 0,1 1 0 0 0,-1-1 0 0 0,1 1 0 0 0,-1 0 0 0 0,1 0 0 0 0,-2 4 0 0 0,-3 16 274 0 0,1-1 1 0 0,-4 48-1 0 0,9-61-454 0 0,0 1 1 0 0,0-1-1 0 0,0 1 1 0 0,1-1-1 0 0,1 1 0 0 0,0-1 1 0 0,0 1-1 0 0,1-1 1 0 0,0 0-1 0 0,5 10 1 0 0,-7-16-69 0 0,1 0 1 0 0,0 0 0 0 0,0 0-1 0 0,1 0 1 0 0,-1 0 0 0 0,0 0-1 0 0,1-1 1 0 0,0 1 0 0 0,0-1-1 0 0,-1 0 1 0 0,1 0 0 0 0,1 0-1 0 0,-1 0 1 0 0,0 0-1 0 0,0-1 1 0 0,1 1 0 0 0,-1-1-1 0 0,1 0 1 0 0,-1 0 0 0 0,1 0-1 0 0,-1-1 1 0 0,1 1 0 0 0,0-1-1 0 0,-1 0 1 0 0,1 0 0 0 0,0 0-1 0 0,4-1 1 0 0,0 0 49 0 0,0-1-1 0 0,0 0 0 0 0,0-1 1 0 0,0 0-1 0 0,0 0 1 0 0,0 0-1 0 0,-1-1 1 0 0,0 0-1 0 0,0-1 1 0 0,0 1-1 0 0,6-7 1 0 0,-2 1 137 0 0,0 0 1 0 0,-1 0 0 0 0,0-1 0 0 0,0-1 0 0 0,-2 0-1 0 0,1 0 1 0 0,10-23 0 0 0,-15 27-82 0 0,-1 0 0 0 0,0 0 0 0 0,0-1 0 0 0,-1 1 0 0 0,0-1 0 0 0,-1 0 0 0 0,0 0 0 0 0,0 1 1 0 0,-1-1-1 0 0,0 0 0 0 0,0 0 0 0 0,-1 0 0 0 0,-1 1 0 0 0,-1-10 0 0 0,0 9-72 0 0,1 1 1 0 0,-1 0-1 0 0,-1 0 1 0 0,0 0-1 0 0,0 0 0 0 0,0 1 1 0 0,-1 0-1 0 0,0 0 1 0 0,-1 0-1 0 0,1 0 1 0 0,-1 1-1 0 0,-8-7 0 0 0,10 10-45 0 0,0 0 0 0 0,0 0-1 0 0,0 0 1 0 0,0 1 0 0 0,-1 0-1 0 0,1 0 1 0 0,-1 0 0 0 0,1 0-1 0 0,-1 1 1 0 0,0-1 0 0 0,1 1-1 0 0,-1 0 1 0 0,0 1 0 0 0,0-1-1 0 0,0 1 1 0 0,0 0 0 0 0,0 0-1 0 0,0 1 1 0 0,0-1 0 0 0,0 1-1 0 0,1 0 1 0 0,-10 4-1 0 0,9-3-20 0 0,-1 0 0 0 0,1 1 0 0 0,1 0 0 0 0,-1 0 0 0 0,0 0 0 0 0,1 1 0 0 0,-1 0 0 0 0,1 0 0 0 0,0 0 0 0 0,0 0 0 0 0,-5 8 0 0 0,4-4-454 0 0,0 1 0 0 0,0 0 0 0 0,1 0 0 0 0,0 0-1 0 0,-5 18 1 0 0,3-5-6894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8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5527 0 0,'0'1'223'0'0,"-1"0"-1"0"0,1 1 1 0 0,0-1-1 0 0,0 0 1 0 0,0 1-1 0 0,0-1 1 0 0,0 0-1 0 0,0 1 1 0 0,0-1-1 0 0,0 0 0 0 0,0 1 1 0 0,1-1-1 0 0,-1 0 1 0 0,1 2-1 0 0,0 2 236 0 0,3 14 1529 0 0,10 32 0 0 0,-3-15-788 0 0,77 228 3191 0 0,-76-231-4334 0 0,57 159 505 0 0,-55-144-438 0 0,-1 1 0 0 0,5 52 0 0 0,-9 8-327 0 0,-6-74 143 0 0,7 36-514 0 0,-9-70 502 0 0,-1 0 0 0 0,0-1 0 0 0,0 1-1 0 0,1 0 1 0 0,-1 0 0 0 0,0 0 0 0 0,1 0 0 0 0,-1 0 0 0 0,1-1-1 0 0,-1 1 1 0 0,1 0 0 0 0,-1 0 0 0 0,1-1 0 0 0,-1 1-1 0 0,1 0 1 0 0,0-1 0 0 0,0 1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80 6911 0 0,'-3'1'91'0'0,"1"-1"0"0"0,-1 1 0 0 0,1-1-1 0 0,-1 1 1 0 0,1 0 0 0 0,0 0 0 0 0,-1 0-1 0 0,1 0 1 0 0,0 1 0 0 0,0-1 0 0 0,-4 4-1 0 0,-20 19 1813 0 0,20-16-1287 0 0,0 1 0 0 0,0 0 0 0 0,1 0 0 0 0,0 0 0 0 0,1 0 0 0 0,0 1 0 0 0,-6 19 0 0 0,5-9 6 0 0,1 0 0 0 0,1-1 0 0 0,-1 26 0 0 0,4-39-546 0 0,0 1 0 0 0,0-1 0 0 0,1 1 0 0 0,-1-1 0 0 0,1 1 0 0 0,1-1 0 0 0,-1 0 0 0 0,1 1-1 0 0,4 7 1 0 0,-5-12-56 0 0,0 0 0 0 0,0 0 0 0 0,1 0 0 0 0,-1 0 0 0 0,1 0 0 0 0,0 0 0 0 0,-1 0 0 0 0,1 0 0 0 0,0 0 0 0 0,0-1 0 0 0,0 1 0 0 0,0-1 0 0 0,1 0 0 0 0,-1 1 0 0 0,0-1 0 0 0,0 0 0 0 0,1 0 0 0 0,-1-1 0 0 0,1 1 0 0 0,-1 0 0 0 0,1-1 0 0 0,-1 1 0 0 0,1-1 0 0 0,-1 0 0 0 0,1 0 0 0 0,4 0 0 0 0,0-1 33 0 0,1 0 1 0 0,-1 0-1 0 0,1-1 1 0 0,-1 0-1 0 0,1 0 0 0 0,-1-1 1 0 0,0 0-1 0 0,0 0 1 0 0,0 0-1 0 0,8-7 0 0 0,-6 4 57 0 0,-1-1 0 0 0,0 1 0 0 0,-1-2 0 0 0,1 1 0 0 0,-1-1 0 0 0,11-17 0 0 0,-9 10 46 0 0,-1 0 0 0 0,-1 0-1 0 0,0 0 1 0 0,-1-1-1 0 0,0 0 1 0 0,-2-1-1 0 0,0 1 1 0 0,0-1 0 0 0,0-20-1 0 0,-3 29-58 0 0,-1 1 0 0 0,0-1 0 0 0,-1 1 0 0 0,0 0 0 0 0,0-1 0 0 0,0 1 0 0 0,-1 0 0 0 0,0 0 0 0 0,0 0 0 0 0,-1 0 0 0 0,-7-13 0 0 0,8 17-82 0 0,0 0 0 0 0,0 0 1 0 0,0 0-1 0 0,-1 0 0 0 0,1 1 0 0 0,-1-1 1 0 0,0 0-1 0 0,0 1 0 0 0,0 0 1 0 0,0 0-1 0 0,0 0 0 0 0,-1 0 0 0 0,1 0 1 0 0,0 1-1 0 0,-1-1 0 0 0,1 1 0 0 0,-1 0 1 0 0,0 0-1 0 0,1 1 0 0 0,-1-1 0 0 0,0 1 1 0 0,0-1-1 0 0,1 1 0 0 0,-8 1 0 0 0,3 0-7 0 0,1 1-1 0 0,-1-1 1 0 0,1 2-1 0 0,0-1 1 0 0,0 1-1 0 0,-1 0 1 0 0,2 0-1 0 0,-1 1 0 0 0,0 0 1 0 0,-11 9-1 0 0,7-3-584 0 0,0 0-1 0 0,0 1 1 0 0,1-1 0 0 0,-14 22-1 0 0,10-10-6758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10591 0 0,'0'0'92'0'0,"-1"1"0"0"0,1-1-1 0 0,0 1 1 0 0,-1 0 0 0 0,1-1-1 0 0,0 1 1 0 0,0 0-1 0 0,-1-1 1 0 0,1 1 0 0 0,0 0-1 0 0,0-1 1 0 0,0 1 0 0 0,0 0-1 0 0,0 0 1 0 0,0-1 0 0 0,0 1-1 0 0,0 0 1 0 0,0-1-1 0 0,1 1 1 0 0,-1 0 0 0 0,0-1-1 0 0,0 1 1 0 0,0 0 0 0 0,1-1-1 0 0,0 2 1 0 0,7 21 2085 0 0,-6-18-1922 0 0,1-1-1 0 0,1 0 0 0 0,-1 0 1 0 0,1 0-1 0 0,-1 0 1 0 0,9 7-1 0 0,15 6-2743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13 10591 0 0,'-3'0'178'0'0,"0"-1"0"0"0,1 1-1 0 0,-1 0 1 0 0,0 0 0 0 0,1 0-1 0 0,-1 0 1 0 0,0 1-1 0 0,1-1 1 0 0,-1 1 0 0 0,0 0-1 0 0,1-1 1 0 0,-5 3 0 0 0,3 0 184 0 0,0-1-1 0 0,0 1 1 0 0,1 0 0 0 0,-1 0 0 0 0,1 1 0 0 0,-5 5 0 0 0,-3 4 273 0 0,1 1 1 0 0,1 0-1 0 0,0 0 0 0 0,0 1 1 0 0,2 0-1 0 0,0 1 1 0 0,-5 17-1 0 0,4-5-455 0 0,1 0 0 0 0,1 0 0 0 0,-3 40 0 0 0,9-62-177 0 0,-1-1 0 0 0,1 0 1 0 0,0 1-1 0 0,1-1 1 0 0,-1 1-1 0 0,1-1 1 0 0,0 0-1 0 0,0 0 1 0 0,1 1-1 0 0,0-1 1 0 0,0 0-1 0 0,5 9 1 0 0,-5-11-3 0 0,0 0 1 0 0,1 0-1 0 0,-1-1 1 0 0,1 1-1 0 0,0 0 1 0 0,0-1-1 0 0,0 0 1 0 0,0 1-1 0 0,0-1 1 0 0,0-1-1 0 0,0 1 0 0 0,1 0 1 0 0,-1-1-1 0 0,1 0 1 0 0,0 1-1 0 0,-1-1 1 0 0,1-1-1 0 0,0 1 1 0 0,5 0-1 0 0,2 0 45 0 0,1-1 1 0 0,-1-1-1 0 0,1 0 0 0 0,-1 0 1 0 0,1-1-1 0 0,-1 0 0 0 0,0-1 1 0 0,0-1-1 0 0,0 0 0 0 0,0 0 1 0 0,-1-1-1 0 0,0 0 0 0 0,0-1 1 0 0,0 0-1 0 0,0 0 0 0 0,-1-1 1 0 0,0-1-1 0 0,13-14 0 0 0,-11 12 18 0 0,-2-1-1 0 0,0-1 1 0 0,0 0-1 0 0,-1 0 0 0 0,-1-1 1 0 0,0 0-1 0 0,-1 0 1 0 0,0 0-1 0 0,-1-1 1 0 0,0 0-1 0 0,-1 0 1 0 0,-1 0-1 0 0,0-1 1 0 0,1-20-1 0 0,-4 26-7 0 0,0 1 0 0 0,-1-1 0 0 0,0 0 0 0 0,0 1 0 0 0,-1-1 0 0 0,0 1 0 0 0,0 0 0 0 0,-1-1 0 0 0,-6-10 0 0 0,8 15-35 0 0,-1 1 1 0 0,0 0-1 0 0,1 0 0 0 0,-2 0 0 0 0,1 1 1 0 0,0-1-1 0 0,0 0 0 0 0,-1 1 0 0 0,1-1 0 0 0,-1 1 1 0 0,0 0-1 0 0,0 0 0 0 0,0 0 0 0 0,0 0 1 0 0,0 0-1 0 0,0 1 0 0 0,0-1 0 0 0,-1 1 1 0 0,1 0-1 0 0,-1 0 0 0 0,1 0 0 0 0,-1 1 0 0 0,1-1 1 0 0,-1 1-1 0 0,-4 0 0 0 0,1 0 25 0 0,0 1 1 0 0,-1 0-1 0 0,1 1 1 0 0,0 0-1 0 0,0 0 0 0 0,1 0 1 0 0,-1 1-1 0 0,0 0 0 0 0,1 0 1 0 0,0 1-1 0 0,-8 5 0 0 0,6-3-426 0 0,0 0 0 0 0,-11 13 0 0 0,-11 19-6206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6.19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13 1 5063 200289 60183,'-1'1'496'0'0,"-1"0"-496"0"0,-1 2 512 0 0,1 0 40 0 0,0 1 16 0 0,1 3 776 0 0,0 4 312 0 0,1 6-304 0 0,2 3-440 0 0,1 5-64 0 0,2 3-80 0 0,1 0-384 0 0,0-1-96 0 0,1-3-32 0 0,-2-2 0 0 0,2 1 104 0 0,0 3-224 0 0,2 2-8 0 0,0 2 0 0 0,-1-3-64 0 0,0-3-64 0 0,1-1 0 0 0,0-1 0 0 0,1 1 0 0 0,2 0 0 0 0,1 1 0 0 0,-2-2 0 0 0,-1-3 0 0 0,-2-2 0 0 0,-1-1 0 0 0,-2-2 0 0 0,0-1 0 0 0,-1 0 0 0 0,0 0 0 0 0,-1 1 0 0 0,1 1 0-521-1,-1-2 0 521 1,0 2 0-513 6,0-1 0 513-6,0 1 0 0 0,-1-1 0 0 0,0-2 0 0 0,-1-1 0-495 2,0-3 0 495-2,-1-2 0 0 0,-1-1 0 0 0,1-2 0 0 0,-1 0 0 0 0,0-2 0 0 0,0 0 0 0 0,0-1-880 0 0,0-1 368 0 0,1 0-1808-519-7,0-1 1360 519 7,0 0-3696 0 0,0 1-2087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9215 0 0,'-1'9'8944'0'0,"30"-9"-9112"0"0,-22 0-48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13 5063 0 0,'-24'-13'15824'0'0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20 5983 0 0,'-1'-2'327'0'0,"0"1"-1"0"0,0-1 1 0 0,-1 1 0 0 0,1-1-1 0 0,0 1 1 0 0,-1 0-1 0 0,1 0 1 0 0,-1-1-1 0 0,0 1 1 0 0,1 0-1 0 0,-1 0 1 0 0,-3 0-1 0 0,5 0-195 0 0,-1 1-1 0 0,1 0 0 0 0,-1-1 0 0 0,0 1 1 0 0,1 0-1 0 0,-1 0 0 0 0,0-1 0 0 0,1 1 1 0 0,-1 0-1 0 0,0 0 0 0 0,0 0 0 0 0,1 0 1 0 0,-1 0-1 0 0,0 0 0 0 0,1 0 0 0 0,-1 0 1 0 0,0 0-1 0 0,1 1 0 0 0,-1-1 0 0 0,0 0 1 0 0,0 0-1 0 0,1 1 0 0 0,-1-1 0 0 0,1 0 1 0 0,-1 1-1 0 0,0-1 0 0 0,1 0 0 0 0,-1 1 1 0 0,1-1-1 0 0,-1 1 0 0 0,1-1 0 0 0,-1 1 1 0 0,1-1-1 0 0,-1 1 0 0 0,1 0 0 0 0,0-1 1 0 0,-1 2-1 0 0,-1 4 339 0 0,0 0 0 0 0,0 1 1 0 0,1 0-1 0 0,0-1 0 0 0,0 1 0 0 0,1 0 1 0 0,1 12-1 0 0,8 50 994 0 0,-7-56-1211 0 0,58 241 1256 0 0,-21-103-952 0 0,-8-25-620 0 0,-30-122-212 0 0,0 0 0 0 0,0-1 0 0 0,0 1 0 0 0,1 0 0 0 0,-1-1 0 0 0,3 4 0 0 0,-3-7 136 0 0,-1 1 1 0 0,1 0-1 0 0,-1 0 0 0 0,1-1 1 0 0,0 1-1 0 0,-1 0 0 0 0,1-1 0 0 0,0 1 1 0 0,-1 0-1 0 0,1-1 0 0 0,0 1 1 0 0,0-1-1 0 0,0 0 0 0 0,0 1 0 0 0,0-1 1 0 0,-1 0-1 0 0,1 1 0 0 0,0-1 0 0 0,0 0 1 0 0,0 0-1 0 0,0 0 0 0 0,0 0 1 0 0,0 0-1 0 0,0 0 0 0 0,0 0 0 0 0,0 0 1 0 0,0 0-1 0 0,1 0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 11111 0 0,'-1'-1'61'0'0,"0"1"0"0"0,1 0 0 0 0,-1 0 0 0 0,0 0 0 0 0,0 0 0 0 0,1 0 0 0 0,-1 0 0 0 0,0 0 0 0 0,0 0 0 0 0,1 0 0 0 0,-1 0 0 0 0,0 0-1 0 0,0 0 1 0 0,1 1 0 0 0,-1-1 0 0 0,0 0 0 0 0,1 1 0 0 0,-1-1 0 0 0,0 0 0 0 0,1 1 0 0 0,-1-1 0 0 0,1 1 0 0 0,-1-1 0 0 0,0 1 0 0 0,1-1 0 0 0,-1 2-1 0 0,-16 14 1637 0 0,11-6-1196 0 0,1-1 0 0 0,0 1 0 0 0,1 0 0 0 0,0 0 0 0 0,1 1 0 0 0,0-1 0 0 0,-4 22 0 0 0,-2 78 255 0 0,9-100-702 0 0,0 1 0 0 0,0 0 1 0 0,1-1-1 0 0,1 1 0 0 0,-1 0 1 0 0,2-1-1 0 0,-1 0 1 0 0,5 11-1 0 0,-5-18-44 0 0,-1 0 1 0 0,0 0-1 0 0,1 0 0 0 0,0-1 1 0 0,0 1-1 0 0,0 0 0 0 0,0-1 0 0 0,0 1 1 0 0,0-1-1 0 0,1 0 0 0 0,-1 1 1 0 0,1-1-1 0 0,-1-1 0 0 0,1 1 1 0 0,0 0-1 0 0,0 0 0 0 0,0-1 0 0 0,0 0 1 0 0,0 0-1 0 0,0 0 0 0 0,0 0 1 0 0,0 0-1 0 0,1 0 0 0 0,-1-1 1 0 0,0 1-1 0 0,0-1 0 0 0,1 0 1 0 0,-1 0-1 0 0,6-1 0 0 0,1-1 83 0 0,-1 0 0 0 0,0-1 0 0 0,-1 0 0 0 0,1 0 0 0 0,0-1 0 0 0,-1 0 1 0 0,0 0-1 0 0,0-1 0 0 0,0 0 0 0 0,0-1 0 0 0,-1 0 0 0 0,0 0 0 0 0,9-9 0 0 0,-4 1 129 0 0,0 0 0 0 0,0-1 0 0 0,-1 0 1 0 0,-1-1-1 0 0,14-30 0 0 0,-21 39-179 0 0,0 0 0 0 0,0-1 0 0 0,-1 1 0 0 0,0-1 0 0 0,0 0 0 0 0,-1 0 0 0 0,0 0 0 0 0,0 0 0 0 0,-1 0 0 0 0,-1-11 0 0 0,1 16-22 0 0,-1 0 1 0 0,1 0-1 0 0,-1 0 1 0 0,0-1-1 0 0,0 1 1 0 0,0 0-1 0 0,0 0 1 0 0,-1 0-1 0 0,1 1 1 0 0,-1-1-1 0 0,0 0 1 0 0,0 0-1 0 0,0 1 1 0 0,0 0-1 0 0,0-1 1 0 0,0 1-1 0 0,-1 0 1 0 0,1 0-1 0 0,-1 0 1 0 0,0 0-1 0 0,1 0 1 0 0,-1 1-1 0 0,0-1 1 0 0,0 1-1 0 0,0 0 1 0 0,0 0-1 0 0,-6-1 1 0 0,3 1-25 0 0,0 0 1 0 0,0 1-1 0 0,0 0 1 0 0,1 0 0 0 0,-1 0-1 0 0,0 1 1 0 0,0 0-1 0 0,0 0 1 0 0,0 1-1 0 0,1-1 1 0 0,-7 4 0 0 0,-5 2-127 0 0,1 1 1 0 0,-21 12-1 0 0,28-14-394 0 0,-14 8 156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4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6911 0 0,'-5'11'1566'0'0,"1"0"0"0"0,0 0 0 0 0,0 0 1 0 0,-3 23-1 0 0,5-19-1607 0 0,-1 25 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5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14279 0 0,'-2'2'404'0'0,"-1"1"0"0"0,1 0-1 0 0,0 0 1 0 0,0 0 0 0 0,0 0-1 0 0,1 0 1 0 0,-1 0-1 0 0,1 0 1 0 0,0 1 0 0 0,0-1-1 0 0,-1 4 1 0 0,0 2 484 0 0,1 0 0 0 0,0 0 0 0 0,1 11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5 6911 0 0,'-3'-1'285'0'0,"1"0"0"0"0,0 0-1 0 0,-1 1 1 0 0,1-1-1 0 0,-1 1 1 0 0,1 0 0 0 0,-1 0-1 0 0,1 0 1 0 0,-1 0-1 0 0,0 0 1 0 0,1 0 0 0 0,-1 1-1 0 0,-3 1 1 0 0,0-1 392 0 0,1 1 0 0 0,0 0 0 0 0,-1 0 0 0 0,-9 6 0 0 0,12-5-383 0 0,0 0 1 0 0,0-1 0 0 0,0 1 0 0 0,0 1-1 0 0,0-1 1 0 0,1 0 0 0 0,-1 1-1 0 0,1-1 1 0 0,0 1 0 0 0,0-1 0 0 0,0 1-1 0 0,1 0 1 0 0,-1 0 0 0 0,-1 7 0 0 0,0 6 260 0 0,0 0 0 0 0,-1 20 0 0 0,3-33-475 0 0,0 17 199 0 0,1 0 1 0 0,0 1-1 0 0,7 39 0 0 0,-5-48-232 0 0,1 0 1 0 0,0-1-1 0 0,1 1 1 0 0,1-1-1 0 0,0 0 0 0 0,0 0 1 0 0,12 17-1 0 0,-15-25-47 0 0,1 0 0 0 0,0 0 0 0 0,1-1 0 0 0,-1 1 0 0 0,1-1 0 0 0,-1 0 0 0 0,1 0 0 0 0,0 0 0 0 0,0 0 0 0 0,0-1 0 0 0,0 1 0 0 0,1-1 0 0 0,7 2 0 0 0,-8-3 0 0 0,0 0 0 0 0,0 0 0 0 0,-1-1 0 0 0,1 1 0 0 0,0-1 0 0 0,0 0 0 0 0,0 0 0 0 0,0-1 0 0 0,0 1 0 0 0,0-1 0 0 0,-1 0 0 0 0,1 0 0 0 0,0 0 0 0 0,-1 0 0 0 0,1-1 0 0 0,0 0 0 0 0,4-2 0 0 0,4-4 53 0 0,-1-1 0 0 0,0 1 0 0 0,0-2 0 0 0,-1 1 0 0 0,0-2 0 0 0,-1 1 0 0 0,12-17 0 0 0,-15 17 2 0 0,1 0 1 0 0,-2 0-1 0 0,1 0 0 0 0,-2-1 0 0 0,1 0 0 0 0,-1 0 1 0 0,-1 0-1 0 0,0-1 0 0 0,2-15 0 0 0,-5 20-30 0 0,0 0 1 0 0,-1-1-1 0 0,0 1 0 0 0,0-1 1 0 0,-1 1-1 0 0,1 0 0 0 0,-2 0 0 0 0,1 0 1 0 0,-1 0-1 0 0,0 0 0 0 0,0 0 1 0 0,-1 1-1 0 0,0-1 0 0 0,0 1 0 0 0,-1 0 1 0 0,-6-6-1 0 0,7 7-7 0 0,-1 0 0 0 0,0 1 0 0 0,0 0 1 0 0,0 0-1 0 0,0 0 0 0 0,-1 1 0 0 0,1 0 0 0 0,-11-4 0 0 0,13 5-19 0 0,-1 1 0 0 0,0 0 0 0 0,0 0-1 0 0,-1 0 1 0 0,1 1 0 0 0,0-1 0 0 0,0 1 0 0 0,0 0-1 0 0,0 0 1 0 0,0 0 0 0 0,-1 1 0 0 0,1 0-1 0 0,-7 2 1 0 0,7-2-39 0 0,1 0 1 0 0,0 1-1 0 0,0 0 0 0 0,0 0 0 0 0,0-1 0 0 0,0 2 0 0 0,0-1 1 0 0,1 0-1 0 0,-1 1 0 0 0,1-1 0 0 0,-1 1 0 0 0,-1 2 1 0 0,-1 2-714 0 0,1 0 1 0 0,1-1 0 0 0,-1 1 0 0 0,-3 11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3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32 2303 0 0,'-1'-3'336'0'0,"-1"0"0"0"0,1 0-1 0 0,-1 1 1 0 0,1-1 0 0 0,-1 0-1 0 0,-3-2 1 0 0,4 4-12 0 0,-1 0 0 0 0,0 0-1 0 0,1 0 1 0 0,-1 0 0 0 0,0 0 0 0 0,0 0-1 0 0,0 1 1 0 0,1-1 0 0 0,-1 1 0 0 0,0-1-1 0 0,-4 1 1 0 0,2-1-6 0 0,0 1 0 0 0,0 0 0 0 0,0 0 0 0 0,0 1 0 0 0,-1-1 0 0 0,1 1 0 0 0,0 0-1 0 0,0 0 1 0 0,0 0 0 0 0,1 0 0 0 0,-1 1 0 0 0,0 0 0 0 0,0-1 0 0 0,1 1 0 0 0,-1 1 0 0 0,1-1 0 0 0,0 1 0 0 0,-1-1 0 0 0,1 1 0 0 0,0 0-1 0 0,1 0 1 0 0,-1 0 0 0 0,-4 6 0 0 0,-3 7 184 0 0,0 0-1 0 0,1 1 1 0 0,-12 32 0 0 0,17-41-411 0 0,-10 26 108 0 0,2 1 0 0 0,1 0 0 0 0,1 1 0 0 0,2 0 0 0 0,-5 67 1 0 0,12-97-193 0 0,1 0 1 0 0,1 0 0 0 0,-1 0 0 0 0,1 0 0 0 0,0 0 0 0 0,0 0 0 0 0,1 0 0 0 0,3 9 0 0 0,-4-13-8 0 0,0 0 0 0 0,0-1 1 0 0,0 1-1 0 0,0 0 0 0 0,0 0 0 0 0,1-1 0 0 0,-1 1 1 0 0,0 0-1 0 0,1-1 0 0 0,0 0 0 0 0,-1 1 0 0 0,1-1 1 0 0,0 0-1 0 0,-1 0 0 0 0,1 0 0 0 0,0 0 1 0 0,0 0-1 0 0,0 0 0 0 0,0 0 0 0 0,0-1 0 0 0,0 1 1 0 0,0-1-1 0 0,0 1 0 0 0,0-1 0 0 0,0 0 0 0 0,0 0 1 0 0,4 0-1 0 0,2-1 53 0 0,-1-1-1 0 0,1 0 1 0 0,0 0 0 0 0,0 0-1 0 0,-1-1 1 0 0,0 0 0 0 0,1-1-1 0 0,-1 1 1 0 0,-1-1 0 0 0,12-9-1 0 0,3-3 335 0 0,34-37 0 0 0,-32 29 8 0 0,-2-1 0 0 0,34-51 1 0 0,-45 61-275 0 0,-2 0 0 0 0,0-1 0 0 0,-1 0 0 0 0,0 0 0 0 0,-2 0 0 0 0,0-1 0 0 0,4-20-1 0 0,-9 33-98 0 0,1-1-1 0 0,-1 1 1 0 0,0-1-1 0 0,0 1 1 0 0,0 0-1 0 0,-1-1 1 0 0,1 1-1 0 0,-1-1 1 0 0,0 1-1 0 0,-1 0 0 0 0,1 0 1 0 0,-1 0-1 0 0,1 0 1 0 0,-1 0-1 0 0,-1 0 1 0 0,1 0-1 0 0,0 0 1 0 0,-1 1-1 0 0,0-1 0 0 0,0 1 1 0 0,-4-4-1 0 0,3 4 3 0 0,0-1 0 0 0,-1 1 0 0 0,1 1-1 0 0,-1-1 1 0 0,0 0 0 0 0,0 1-1 0 0,0 0 1 0 0,0 0 0 0 0,0 1-1 0 0,0-1 1 0 0,-1 1 0 0 0,1 0 0 0 0,0 1-1 0 0,-1-1 1 0 0,1 1 0 0 0,-1 0-1 0 0,-5 1 1 0 0,-4 2-41 0 0,0 0-1 0 0,1 0 1 0 0,-1 2 0 0 0,1 0-1 0 0,0 0 1 0 0,0 2 0 0 0,1-1-1 0 0,-1 2 1 0 0,2 0 0 0 0,-1 0-1 0 0,1 1 1 0 0,0 1 0 0 0,1 0-1 0 0,-11 12 1 0 0,13-11-428 0 0,0 0 1 0 0,1 0-1 0 0,0 0 0 0 0,1 1 1 0 0,-8 18-1 0 0,5-8-7139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8287 0 0,'3'27'2315'0'0,"-1"-13"-1747"0"0,2 1 1 0 0,0-1-1 0 0,0 0 0 0 0,2 0 1 0 0,-1 0-1 0 0,2-1 0 0 0,14 24 1 0 0,-8-17-522 0 0,0 1 1 0 0,13 33 0 0 0,-23-47-44 0 0,0 0-1 0 0,-1 0 1 0 0,0 1-1 0 0,0-1 1 0 0,-1 1 0 0 0,0 0-1 0 0,0-1 1 0 0,-1 1-1 0 0,0 0 1 0 0,0-1 0 0 0,-3 16-1 0 0,-6 0-6 0 0,9-22 4 0 0,-1 0 0 0 0,0 0 0 0 0,1 1 0 0 0,-1-1 0 0 0,0 0 0 0 0,0 0 0 0 0,0 0 0 0 0,1 0 0 0 0,-1 0 0 0 0,0 0 0 0 0,-1 0 0 0 0,1-1 0 0 0,0 1 1 0 0,0 0-1 0 0,-2 1 0 0 0,2-2 11 0 0,1 0 1 0 0,-1-1 0 0 0,1 1 0 0 0,-1 0 0 0 0,0 0 0 0 0,1 0-1 0 0,-1 0 1 0 0,1 0 0 0 0,-1-1 0 0 0,1 1 0 0 0,-1 0 0 0 0,1 0 0 0 0,-1-1-1 0 0,1 1 1 0 0,-1 0 0 0 0,1-1 0 0 0,-1 1 0 0 0,1-1 0 0 0,-1 1-1 0 0,1-1 1 0 0,0 1 0 0 0,-1-1 0 0 0,1 1 0 0 0,0-1 0 0 0,0 1-1 0 0,-1-1 1 0 0,1 1 0 0 0,0-1 0 0 0,0 1 0 0 0,0-1 0 0 0,-1 0-1 0 0,-4-21 489 0 0,4 19-400 0 0,-1-9 118 0 0,1 0 0 0 0,1-1-1 0 0,-1 1 1 0 0,2 0 0 0 0,0-1 0 0 0,4-20 0 0 0,1 6 58 0 0,18-49 0 0 0,-18 61-252 0 0,0 1 0 0 0,1 0 0 0 0,0 0-1 0 0,1 1 1 0 0,0 0 0 0 0,1 0 0 0 0,1 1 0 0 0,0 0-1 0 0,19-17 1 0 0,-26 27-107 0 0,0 0 0 0 0,0 0 0 0 0,1 0 0 0 0,-1 0 0 0 0,0 1-1 0 0,1-1 1 0 0,0 1 0 0 0,-1 0 0 0 0,1 0 0 0 0,0 0 0 0 0,-1 1 0 0 0,1-1-1 0 0,0 1 1 0 0,0 0 0 0 0,0 0 0 0 0,-1 0 0 0 0,1 1 0 0 0,0-1 0 0 0,4 2 0 0 0,0 0-391 0 0,-1 1 1 0 0,1-1 0 0 0,-1 1-1 0 0,0 1 1 0 0,0-1 0 0 0,-1 1 0 0 0,1 1-1 0 0,8 6 1 0 0,2 5-5043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8 11167 0 0,'-1'-1'78'0'0,"0"1"0"0"0,1-1-1 0 0,-1 1 1 0 0,0-1 0 0 0,0 0-1 0 0,0 1 1 0 0,1-1 0 0 0,-1 1-1 0 0,0 0 1 0 0,0-1 0 0 0,0 1 0 0 0,0 0-1 0 0,0-1 1 0 0,0 1 0 0 0,1 0-1 0 0,-1 0 1 0 0,0 0 0 0 0,0 0-1 0 0,0 0 1 0 0,0 0 0 0 0,0 0-1 0 0,0 0 1 0 0,-1 0 0 0 0,0 1 111 0 0,0 0 0 0 0,0 0 0 0 0,0-1 0 0 0,1 1 0 0 0,-1 1 1 0 0,0-1-1 0 0,0 0 0 0 0,1 0 0 0 0,-1 1 0 0 0,-1 1 0 0 0,-3 3 205 0 0,1 1 0 0 0,0 0 0 0 0,1 0 0 0 0,-6 11 0 0 0,-1 4-42 0 0,-34 73 117 0 0,39-80-574 0 0,1-1-1 0 0,1 1 0 0 0,0 0 1 0 0,-3 28-1 0 0,7-42 71 0 0,0 0-1 0 0,0 0 1 0 0,0 0 0 0 0,0 0-1 0 0,0 0 1 0 0,0 0-1 0 0,0 0 1 0 0,0 0-1 0 0,0 1 1 0 0,1-1 0 0 0,-1 0-1 0 0,0 0 1 0 0,1 0-1 0 0,-1 0 1 0 0,1 0-1 0 0,-1 0 1 0 0,1 0 0 0 0,-1 0-1 0 0,1 0 1 0 0,0-1-1 0 0,-1 1 1 0 0,1 0-1 0 0,0 0 1 0 0,0 0 0 0 0,1 0-1 0 0,-1-1 13 0 0,0 1 0 0 0,0-1 0 0 0,0 0 0 0 0,0 0 0 0 0,0 0 0 0 0,1 0-1 0 0,-1 0 1 0 0,0 0 0 0 0,0 0 0 0 0,0 0 0 0 0,0 0 0 0 0,0 0 0 0 0,1 0 0 0 0,-1-1 0 0 0,0 1 0 0 0,0-1-1 0 0,0 1 1 0 0,0-1 0 0 0,0 1 0 0 0,0-1 0 0 0,0 1 0 0 0,0-1 0 0 0,0 0 0 0 0,1 0 0 0 0,12-11 139 0 0,0 0 0 0 0,-1 0 0 0 0,0-1 0 0 0,-1-1 1 0 0,14-19-1 0 0,-19 22-61 0 0,-1 1 1 0 0,0-1 0 0 0,-1 0-1 0 0,0 0 1 0 0,-1-1-1 0 0,0 0 1 0 0,-1 1-1 0 0,4-23 1 0 0,-7 31 63 0 0,0 0 0 0 0,0 0 0 0 0,1 0 0 0 0,-2 0 0 0 0,1 0 0 0 0,0 0 0 0 0,-1 0 0 0 0,1 0 0 0 0,-1 0 0 0 0,0 0 0 0 0,-2-4 0 0 0,3 6-107 0 0,0 1-1 0 0,0 0 1 0 0,-1 0 0 0 0,1 0-1 0 0,0 0 1 0 0,0-1 0 0 0,-1 1-1 0 0,1 0 1 0 0,0 0 0 0 0,-1 0 0 0 0,1 0-1 0 0,0 0 1 0 0,-1 0 0 0 0,1 0-1 0 0,0 0 1 0 0,0 0 0 0 0,-1 0-1 0 0,1 0 1 0 0,0 0 0 0 0,-1 0-1 0 0,1 0 1 0 0,0 0 0 0 0,-1 0 0 0 0,1 0-1 0 0,0 0 1 0 0,0 0 0 0 0,-1 1-1 0 0,1-1 1 0 0,0 0 0 0 0,-1 0-1 0 0,1 0 1 0 0,0 0 0 0 0,0 1-1 0 0,-1-1 1 0 0,1 0 0 0 0,0 0 0 0 0,0 0-1 0 0,0 1 1 0 0,0-1 0 0 0,-1 0-1 0 0,1 1 1 0 0,0-1 0 0 0,0 0-1 0 0,0 0 1 0 0,0 1 0 0 0,-8 13 579 0 0,5 2-396 0 0,1-1 0 0 0,0 0 0 0 0,2 0-1 0 0,1 26 1 0 0,-1-8-43 0 0,7 84-41 0 0,-2-70-466 0 0,-3 50 0 0 0,-4-80 154 0 0,0-1 1 0 0,-2 0 0 0 0,1 1-1 0 0,-2-1 1 0 0,-11 26-1 0 0,13-36 194 0 0,0 0 0 0 0,0 0 0 0 0,0 0 0 0 0,-1 0 0 0 0,0 0 0 0 0,0-1 0 0 0,0 0-1 0 0,-1 0 1 0 0,0 0 0 0 0,0 0 0 0 0,0-1 0 0 0,-1 0 0 0 0,1 0 0 0 0,-1 0 0 0 0,0-1 0 0 0,0 0 0 0 0,0 0-1 0 0,-1 0 1 0 0,1-1 0 0 0,-1 0 0 0 0,1 0 0 0 0,-1-1 0 0 0,0 0 0 0 0,0 0 0 0 0,1 0 0 0 0,-1-1 0 0 0,0 0-1 0 0,0 0 1 0 0,0-1 0 0 0,-7-1 0 0 0,4 0-504 0 0,0 0 0 0 0,0-1 0 0 0,0 0 0 0 0,0-1 0 0 0,1 0 0 0 0,0-1 0 0 0,0 0 0 0 0,0 0 0 0 0,0 0 0 0 0,1-1-1 0 0,0-1 1 0 0,-13-13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6.88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7 1 6911 193205 63278,'-1'0'608'0'0,"0"0"-480"0"0,0 0-128 0 0,0 0-168 0 0,0 0 872 0 0,0 1 248 0 0,0 2 32 0 0,1 2 8 0 0,1 2-544 0 0,2 6 208 0 0,2 4-344 0 0,0 3-208 0 0,1 2-40 0 0,0 1 0 0 0,1 5 40 0 0,0 5 32 0 0,0 4-72 0 0,-1 1-64 0 0,0-1 0 0 0,-2-5 0 0 0,-1-5-96 0 0,0-6-432 0 0,-2-4-624 0 0,0-4 568 0 0,-1-4-1152 0 0,0-3-7231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7.7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5 9359 0 0,'0'0'27'0'0,"0"-1"1"0"0,-1 1-1 0 0,1 0 0 0 0,0-1 0 0 0,-1 1 0 0 0,1 0 0 0 0,-1 0 0 0 0,1-1 0 0 0,0 1 0 0 0,-1 0 0 0 0,1 0 1 0 0,-1-1-1 0 0,1 1 0 0 0,-1 0 0 0 0,1 0 0 0 0,0 0 0 0 0,-1 0 0 0 0,1 0 0 0 0,-1 0 0 0 0,1 0 0 0 0,-1 0 1 0 0,1 0-1 0 0,-1 0 0 0 0,1 0 0 0 0,-1 0 0 0 0,1 0 0 0 0,0 0 0 0 0,-2 1 0 0 0,-1 14 906 0 0,3-13-824 0 0,-2 112 1755 0 0,2-71-682 0 0,-7 73 0 0 0,-10-7-4030 0 0,16-96-1776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8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2759 0 0,'3'-2'5735'0'0,"15"6"-2663"0"0,34 8-676 0 0,-41-9-1673 0 0,121 28 2247 0 0,-123-29-2830 0 0,1 0 0 0 0,13 6 0 0 0,-20-6-112 0 0,0-1-1 0 0,0 1 0 0 0,0-1 0 0 0,0 1 1 0 0,0 0-1 0 0,0 0 0 0 0,-1 0 0 0 0,1 1 1 0 0,-1-1-1 0 0,4 5 0 0 0,-4-3-19 0 0,-1-1 0 0 0,-1 1-1 0 0,1 0 1 0 0,0-1 0 0 0,-1 1-1 0 0,0 0 1 0 0,0-1 0 0 0,0 1-1 0 0,0 0 1 0 0,0-1 0 0 0,-1 1 0 0 0,-1 5-1 0 0,-1 2 13 0 0,0 0 0 0 0,-1 0-1 0 0,0 0 1 0 0,0-1 0 0 0,-2 1 0 0 0,1-1-1 0 0,-12 16 1 0 0,3-8-89 0 0,-1 0-1 0 0,-32 29 1 0 0,36-37-65 0 0,0-1 1 0 0,-1 0-1 0 0,-22 12 1 0 0,29-18-98 0 0,1-1-1 0 0,-1 1 1 0 0,-1-1-1 0 0,1 0 1 0 0,0-1-1 0 0,0 1 1 0 0,-1-1-1 0 0,1 0 1 0 0,0-1-1 0 0,-1 1 0 0 0,1-1 1 0 0,-1 0-1 0 0,-6-1 1 0 0,11 1 16 0 0,-1 0-1 0 0,1-1 1 0 0,-1 1-1 0 0,1-1 1 0 0,-1 1 0 0 0,1-1-1 0 0,0 0 1 0 0,-1 0 0 0 0,1 0-1 0 0,0 1 1 0 0,0-1-1 0 0,-1 0 1 0 0,1 0 0 0 0,-1-2-1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8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8287 0 0,'0'-4'1528'0'0,"2"9"-92"0"0,1 9 918 0 0,-4 51 2443 0 0,3 87-2194 0 0,5-62-2595 0 0,-1-2-4562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8.8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2 255 4143 0 0,'-1'0'21'0'0,"1"0"0"0"0,0-1 0 0 0,0 1 0 0 0,0-1 0 0 0,0 1 0 0 0,0 0 0 0 0,0-1 0 0 0,0 1 0 0 0,0-1 0 0 0,0 1 0 0 0,0 0 0 0 0,0-1 0 0 0,0 1 0 0 0,0-1 0 0 0,0 1 0 0 0,0 0 0 0 0,0-1 0 0 0,0 1 0 0 0,0-1 0 0 0,1 1 0 0 0,-1 0 0 0 0,0-1 0 0 0,0 1 0 0 0,1 0 0 0 0,-1-1 0 0 0,0 1 0 0 0,0 0 0 0 0,1-1 0 0 0,-1 1 0 0 0,0 0 0 0 0,1 0 0 0 0,-1-1 0 0 0,0 1 0 0 0,1 0 0 0 0,-1 0 0 0 0,0 0 0 0 0,2-1 0 0 0,17-6 976 0 0,-13 6-768 0 0,6-3 32 0 0,179-60 2533 0 0,-135 43-3994 0 0,72-39 0 0 0,-121 56 741 0 0,0 0-1 0 0,0-1 1 0 0,-1 1-1 0 0,10-10 1 0 0,-15 13 500 0 0,1 0 0 0 0,-1 0-1 0 0,0 0 1 0 0,0-1 0 0 0,0 1 0 0 0,0 0 0 0 0,0-1-1 0 0,0 1 1 0 0,0-1 0 0 0,-1 1 0 0 0,1-1 0 0 0,-1 1 0 0 0,1-1-1 0 0,-1 1 1 0 0,1-1 0 0 0,-1 0 0 0 0,0 1 0 0 0,0-1 0 0 0,1 0-1 0 0,-1 1 1 0 0,-1-1 0 0 0,1 0 0 0 0,0 1 0 0 0,0-1-1 0 0,-1 0 1 0 0,1 1 0 0 0,0-1 0 0 0,-2-1 0 0 0,2 3 91 0 0,0-1 1 0 0,0 1-1 0 0,0-1 1 0 0,0 1-1 0 0,0-1 1 0 0,-1 1-1 0 0,1 0 1 0 0,0-1-1 0 0,0 1 1 0 0,-1 0-1 0 0,1-1 1 0 0,0 1-1 0 0,0 0 1 0 0,-1-1-1 0 0,1 1 1 0 0,0 0-1 0 0,-1 0 1 0 0,1-1-1 0 0,0 1 1 0 0,-1 0-1 0 0,1 0 1 0 0,0-1-1 0 0,-1 1 1 0 0,1 0-1 0 0,-1 0 1 0 0,1 0-1 0 0,-1 0 1 0 0,1 0-1 0 0,0 0 1 0 0,-1 0-1 0 0,1 0 1 0 0,-1 0-1 0 0,1 0 1 0 0,0 0-1 0 0,-1 0 1 0 0,1 0-1 0 0,-1 0 1 0 0,1 0-1 0 0,-1 0 1 0 0,1 0-1 0 0,0 0 1 0 0,-1 1-1 0 0,1-1 1 0 0,-1 0-1 0 0,1 0 1 0 0,0 0-1 0 0,-1 1 1 0 0,1-1-1 0 0,0 0 1 0 0,-1 1-1 0 0,1-1 1 0 0,0 0-1 0 0,-1 1 1 0 0,0 1 320 0 0,-1 0 0 0 0,1 0 1 0 0,0 0-1 0 0,0 0 0 0 0,0 0 0 0 0,0 0 1 0 0,0 0-1 0 0,-1 4 0 0 0,-2 19 677 0 0,1 0-1 0 0,1 0 0 0 0,2 29 1 0 0,-2 38-200 0 0,-9-20-543 0 0,2-10-1305 0 0,6-21-4779 0 0,2-21-1251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9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7367 0 0,'0'0'568'0'0,"-1"1"-318"0"0,1 0 0 0 0,-1-1 0 0 0,1 1 0 0 0,-1 0-1 0 0,1 0 1 0 0,0 0 0 0 0,-1 0 0 0 0,1 1 0 0 0,0-1-1 0 0,0 0 1 0 0,-1 1 0 0 0,1 1 186 0 0,-4 11 746 0 0,0 0 0 0 0,2 0 0 0 0,-1 0 0 0 0,1 27 0 0 0,6 60 122 0 0,-1-41-933 0 0,-4 10-323 0 0,-1 3-896 0 0,7-26-2716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9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11 6911 0 0,'-11'-11'1544'0'0,"12"13"-1162"0"0,0-1 0 0 0,0 1 0 0 0,-1-1 0 0 0,1 0 0 0 0,0 1 0 0 0,0-1 0 0 0,0 0 0 0 0,1 0 0 0 0,-1 1 0 0 0,0-1 0 0 0,0 0 0 0 0,1 0 0 0 0,-1-1 0 0 0,0 1 0 0 0,3 1 0 0 0,11 6 698 0 0,0 0 0 0 0,32 11 0 0 0,-17-11-310 0 0,1-2-1 0 0,41 3 1 0 0,-33-5-519 0 0,-32-3-217 0 0,1 1 0 0 0,-1-1-1 0 0,0 1 1 0 0,1 0 0 0 0,-1 1-1 0 0,0 0 1 0 0,0 0 0 0 0,10 6 0 0 0,-15-7-22 0 0,0-1 0 0 0,0 1 0 0 0,0-1 0 0 0,0 1 0 0 0,0 0 0 0 0,-1-1 0 0 0,1 1 0 0 0,-1 0 1 0 0,1 0-1 0 0,-1 0 0 0 0,0 0 0 0 0,0 1 0 0 0,0-1 0 0 0,0 0 0 0 0,0 0 0 0 0,0 1 0 0 0,0-1 0 0 0,-1 0 1 0 0,0 1-1 0 0,1-1 0 0 0,-1 1 0 0 0,0-1 0 0 0,0 0 0 0 0,0 1 0 0 0,0-1 0 0 0,-1 1 0 0 0,1-1 1 0 0,-1 1-1 0 0,1-1 0 0 0,-2 3 0 0 0,-2 4 40 0 0,0 1 0 0 0,-1-1 1 0 0,0 0-1 0 0,0 0 0 0 0,-1-1 1 0 0,0 0-1 0 0,-1 0 0 0 0,-7 8 0 0 0,-10 7 61 0 0,-30 22 0 0 0,-92 51 7 0 0,110-74-231 0 0,-10 2-446 0 0,25-15-3539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0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3 8287 0 0,'-1'0'106'0'0,"1"0"1"0"0,-1-1-1 0 0,1 1 0 0 0,0 0 0 0 0,-1 0 0 0 0,1-1 0 0 0,-1 1 0 0 0,1 0 0 0 0,-1 0 1 0 0,1 0-1 0 0,0 0 0 0 0,-1 0 0 0 0,1 0 0 0 0,-1 0 0 0 0,1 0 0 0 0,-1 0 0 0 0,1 0 0 0 0,-1 0 1 0 0,0 0-1 0 0,0 1 31 0 0,1 0 1 0 0,-1-1-1 0 0,1 1 1 0 0,-1 0-1 0 0,1-1 1 0 0,-1 1-1 0 0,1 0 1 0 0,-1-1-1 0 0,1 1 1 0 0,0 0 0 0 0,-1 0-1 0 0,1 0 1 0 0,0 0-1 0 0,0 0 1 0 0,-4 16 762 0 0,2 0 1 0 0,0 0-1 0 0,1 0 1 0 0,1 0-1 0 0,2 21 0 0 0,-1-12-342 0 0,-3 117 170 0 0,0-40-1519 0 0,2-92-70 0 0,2-4-241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1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30 2759 0 0,'-6'-8'197'0'0,"4"6"-26"0"0,1-1 0 0 0,-1 1 0 0 0,1 0 0 0 0,-1-1 0 0 0,1 1 0 0 0,-2-5 0 0 0,18 7 4555 0 0,51 11 9 0 0,-38-7-3008 0 0,43 12 1 0 0,-68-15-1701 0 0,1 1 1 0 0,0-1-1 0 0,-1 1 0 0 0,1 0 1 0 0,-1 0-1 0 0,0 0 1 0 0,1 0-1 0 0,-1 0 1 0 0,0 1-1 0 0,0 0 1 0 0,-1-1-1 0 0,1 1 1 0 0,-1 0-1 0 0,1 0 1 0 0,-1 1-1 0 0,0-1 1 0 0,0 0-1 0 0,0 1 1 0 0,0-1-1 0 0,-1 1 1 0 0,0 0-1 0 0,0-1 1 0 0,0 1-1 0 0,0 0 0 0 0,0 0 1 0 0,-1 0-1 0 0,1 0 1 0 0,-1 7-1 0 0,-1 1-59 0 0,0-1 0 0 0,0 1-1 0 0,-1 0 1 0 0,-1-1-1 0 0,0 0 1 0 0,0 1 0 0 0,-1-1-1 0 0,-8 15 1 0 0,5-13-130 0 0,0-1 0 0 0,-1 0-1 0 0,-1-1 1 0 0,0 0 0 0 0,-1 0 0 0 0,0-1 0 0 0,0-1-1 0 0,-1 1 1 0 0,0-2 0 0 0,-1 1 0 0 0,1-2 0 0 0,-2 1-1 0 0,-20 8 1 0 0,30-15-144 0 0,1 0-1 0 0,-1 0 0 0 0,0 0 1 0 0,1 0-1 0 0,-1 0 0 0 0,0-1 1 0 0,0 1-1 0 0,0-1 0 0 0,1 0 1 0 0,-1 0-1 0 0,0 0 0 0 0,-5-1 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1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0 7367 0 0,'0'0'568'0'0,"9"10"1579"0"0,-6-3-1049 0 0,0 1 0 0 0,-1 1-1 0 0,0-1 1 0 0,-1 0 0 0 0,1 11 0 0 0,0 44 1004 0 0,-3-46-1674 0 0,-6 111 106 0 0,1-2-400 0 0,5-119-706 0 0,1 1 0 0 0,1-1 0 0 0,-1 0 0 0 0,1 1-1 0 0,1-1 1 0 0,0 0 0 0 0,2 8 0 0 0</inkml:trace>
  <inkml:trace contextRef="#ctx0" brushRef="#br0" timeOffset="1">13 307 6911 0 0,'-7'-3'304'0'0,"5"1"64"0"0,1 2-296 0 0,-1 0-72 0 0,2-2 0 0 0,2 0 0 0 0,3 2-96 0 0,6-2 16 0 0,3-1 8 0 0,6 1 872 0 0,2-2 184 0 0,5 1 32 0 0,1-5 8 0 0,1 1-672 0 0,2-4-128 0 0,0-2-24 0 0,-2 1-4984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1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40 170 4607 0 0,'-10'-7'-144'0'0,"7"5"437"0"0,0 0-1 0 0,-1-1 1 0 0,1 1-1 0 0,0-1 1 0 0,-4-5-1 0 0,6 7-67 0 0,0-1 0 0 0,0 1 1 0 0,1 0-1 0 0,-1-1 0 0 0,1 1 0 0 0,-1-1 0 0 0,1 1 1 0 0,-1-1-1 0 0,1 1 0 0 0,0-1 0 0 0,0 1 0 0 0,-1-1 1 0 0,1 0-1 0 0,0 1 0 0 0,1-1 0 0 0,-1 1 0 0 0,0-1 1 0 0,0 1-1 0 0,1-3 0 0 0,1-1 165 0 0,0 0 0 0 0,0 0 0 0 0,1 0 0 0 0,-1 0 0 0 0,1 0 0 0 0,0 0-1 0 0,1 1 1 0 0,-1-1 0 0 0,1 1 0 0 0,0 0 0 0 0,0 0 0 0 0,0 0 0 0 0,1 1 0 0 0,-1 0 0 0 0,1-1 0 0 0,6-2 0 0 0,-1 0-50 0 0,1 1 1 0 0,0 1 0 0 0,0-1-1 0 0,0 2 1 0 0,1-1 0 0 0,20-2-1 0 0,-30 5-327 0 0,-1 1 0 0 0,1 0-1 0 0,-1 0 1 0 0,1 0-1 0 0,0 0 1 0 0,-1 0 0 0 0,1 0-1 0 0,-1 0 1 0 0,1 0 0 0 0,0 0-1 0 0,-1 1 1 0 0,1-1 0 0 0,-1 1-1 0 0,1-1 1 0 0,-1 1 0 0 0,1 0-1 0 0,-1 0 1 0 0,0-1 0 0 0,1 1-1 0 0,-1 0 1 0 0,0 0 0 0 0,1 0-1 0 0,-1 0 1 0 0,0 1-1 0 0,0-1 1 0 0,0 0 0 0 0,0 0-1 0 0,0 1 1 0 0,0-1 0 0 0,-1 0-1 0 0,1 1 1 0 0,0-1 0 0 0,-1 1-1 0 0,1-1 1 0 0,-1 1 0 0 0,1 0-1 0 0,-1-1 1 0 0,0 1 0 0 0,0-1-1 0 0,0 1 1 0 0,0 2 0 0 0,1 4-14 0 0,-2 1 1 0 0,1 0-1 0 0,-1 0 1 0 0,-1-1-1 0 0,1 1 1 0 0,-5 10-1 0 0,0-1 1 0 0,-1-1 0 0 0,0 1 0 0 0,-2-1 0 0 0,-11 18 0 0 0,-47 59 0 0 0,46-67 0 0 0,16-21 8 0 0,0 1 1 0 0,1-1-1 0 0,0 1 0 0 0,0-1 1 0 0,1 1-1 0 0,0 0 0 0 0,0 1 0 0 0,0-1 1 0 0,-1 9-1 0 0,4-16-6 0 0,0 1 0 0 0,-1-1 0 0 0,1 1 0 0 0,0 0 0 0 0,0-1 0 0 0,0 1 0 0 0,0-1 0 0 0,1 1 0 0 0,-1-1 0 0 0,0 1 0 0 0,0-1 0 0 0,0 1 0 0 0,0 0 0 0 0,0-1 0 0 0,1 1 0 0 0,-1-1 0 0 0,0 1 1 0 0,1-1-1 0 0,-1 1 0 0 0,0-1 0 0 0,1 0 0 0 0,-1 1 0 0 0,0-1 0 0 0,1 1 0 0 0,0 0 0 0 0,0-1-2 0 0,0 1 0 0 0,0-1 0 0 0,0 0 0 0 0,1 1 0 0 0,-1-1 0 0 0,0 0 0 0 0,0 0 0 0 0,0 1 0 0 0,1-1 0 0 0,-1 0 0 0 0,2-1 0 0 0,4 1 21 0 0,0-2 0 0 0,0 1 0 0 0,9-4 0 0 0,-12 4 30 0 0,93-37 463 0 0,-28 10-440 0 0,-47 18-178 0 0,-17 8 12 0 0,0-1 0 0 0,0 1-1 0 0,0 0 1 0 0,0 0 0 0 0,0 1 0 0 0,6-2 0 0 0,-1 3-402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7.310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17 6911 192804 61469,'0'1'608'0'0,"0"0"-480"0"0,0 1-672 0 0,1 0-840 0 0,1 0 672 0 0,1 0 1384 0 0,2 0 288 0 0,3 0 48 0 0,5-1 984 0 0,7-2-72 0 0,2-1-960 0 0,1-1-200 0 0,0-1-48 0 0,-2-1-8 0 0,2-1 400 0 0,2 1-448 0 0,-1 2-336 0 0,-2 1-200 0 0,0 3 16 0 0,-1 4-8 0 0,-1 5-32 0 0,0 6-32 0 0,-3 5-64 0 0,-2 6 88 0 0,-3 3-24 0 0,-5 3 96 0 0,-4 2-96 0 0,-4-2 32 0 0,-3-4 64 0 0,-4-2 168 0 0,-4-4-160 0 0,0-2 0 0 0,-4-2 168 0 0,-1-1-168 0 0,0-3-104 0 0,0-2-64 0 0,0-1 80 0 0,-4 1-80 0 0,-5 0 0 0 0,-2 0-368 0 0,-3-2-312 0 0,2-3-72 0 0,4-4-88 0 0,6-4-240 0 0,7-4-328 0 0,6-2-4320 0 0,5 1-2679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2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41 6447 0 0,'-7'-28'1447'0'0,"7"16"3340"0"0,1 39 1081 0 0,1 15-6983 0 0,-2-26 184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2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1 455 0 0,'-38'31'19675'0'0,"39"-31"-19605"0"0,-1 0 0 0 0,0 0 1 0 0,0 0-1 0 0,2 2-463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3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0 11055 0 0,'-5'4'412'0'0,"0"-1"0"0"0,1 1-1 0 0,0 0 1 0 0,0 0-1 0 0,0 0 1 0 0,1 0 0 0 0,-1 1-1 0 0,1 0 1 0 0,0-1 0 0 0,0 1-1 0 0,1 1 1 0 0,-3 5-1 0 0,0 1 1613 0 0,-6 24 0 0 0,5-5-2219 0 0</inkml:trace>
  <inkml:trace contextRef="#ctx0" brushRef="#br0" timeOffset="1">58 722 10591 0 0,'-5'4'654'0'0,"0"0"0"0"0,1 1 1 0 0,-1-1-1 0 0,1 1 0 0 0,0 1 0 0 0,0-1 0 0 0,0 0 0 0 0,1 1 0 0 0,0 0 0 0 0,0 0 0 0 0,0 0 0 0 0,1 0 0 0 0,0 0 0 0 0,0 1 0 0 0,0-1 0 0 0,1 0 0 0 0,-1 10 0 0 0,2-16-716 0 0,0 0-15 0 0,0 1-1 0 0,0-1 1 0 0,0 1 0 0 0,0-1 0 0 0,0 1-1 0 0,0-1 1 0 0,0 1 0 0 0,0-1-1 0 0,1 1 1 0 0,-1-1 0 0 0,0 1 0 0 0,0-1-1 0 0,0 1 1 0 0,0-1 0 0 0,1 0-1 0 0,-1 1 1 0 0,0-1 0 0 0,0 1 0 0 0,1-1-1 0 0,-1 0 1 0 0,0 1 0 0 0,1-1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9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87 8751 0 0,'-3'-1'349'0'0,"0"0"0"0"0,1 0 0 0 0,-1-1 0 0 0,1 1 0 0 0,0-1 0 0 0,-1 0 0 0 0,1 1 0 0 0,0-1 0 0 0,0 0 0 0 0,0 0-1 0 0,-3-4 1 0 0,5 5-202 0 0,-1 0-1 0 0,0 0 0 0 0,1 0 1 0 0,-1 0-1 0 0,1 0 0 0 0,-1 0 0 0 0,1 0 1 0 0,-1 0-1 0 0,1 0 0 0 0,0 0 1 0 0,0 0-1 0 0,-1 0 0 0 0,1 0 0 0 0,0-1 1 0 0,0 1-1 0 0,0 0 0 0 0,0 0 1 0 0,0 0-1 0 0,0 0 0 0 0,1 0 0 0 0,-1 0 1 0 0,0 0-1 0 0,1 0 0 0 0,-1 0 1 0 0,0 0-1 0 0,1-1 0 0 0,-1 2 0 0 0,1-1 1 0 0,0 0-1 0 0,-1 0 0 0 0,1 0 1 0 0,1-1-1 0 0,2-1 79 0 0,0 0 1 0 0,0 0-1 0 0,0 0 1 0 0,1 1-1 0 0,-1 0 1 0 0,1 0-1 0 0,0 0 1 0 0,0 1-1 0 0,-1-1 1 0 0,1 1-1 0 0,10-1 1 0 0,2 0-24 0 0,0 1 1 0 0,20 1-1 0 0,-30 1-203 0 0,35 2 4 0 0,-39-2-5 0 0,1-1 0 0 0,-1 1 0 0 0,1 0 0 0 0,0 0 0 0 0,-1 1 0 0 0,0-1 0 0 0,1 1 0 0 0,5 3 0 0 0,-8-4-5 0 0,0 0 0 0 0,0 0 0 0 0,0 0 1 0 0,0 0-1 0 0,0 1 0 0 0,0-1 0 0 0,0 0 0 0 0,0 0 0 0 0,-1 1 0 0 0,1-1 0 0 0,0 0 0 0 0,-1 1 0 0 0,1-1 0 0 0,-1 1 1 0 0,1-1-1 0 0,-1 1 0 0 0,1 1 0 0 0,-1 0-7 0 0,0 1 0 0 0,0-1 0 0 0,-1 0 0 0 0,1 1 0 0 0,0-1-1 0 0,-1 0 1 0 0,-2 6 0 0 0,0 0-41 0 0,-1 0 0 0 0,-1 0-1 0 0,0 0 1 0 0,-7 10 0 0 0,-53 65-586 0 0,41-54 280 0 0,1 0 1 0 0,1 1 0 0 0,-29 56-1 0 0,47-73 266 0 0,5-10 15 0 0,6-7 75 0 0,12-11 57 0 0,1 1 0 0 0,0 0 0 0 0,1 2 0 0 0,0 1 0 0 0,30-11 0 0 0,47-10-2384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9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0 10135 0 0,'-2'1'136'0'0,"1"-1"-1"0"0,0 1 1 0 0,-1-1-1 0 0,1 1 1 0 0,0 0-1 0 0,-1-1 1 0 0,1 1-1 0 0,0 0 0 0 0,0 0 1 0 0,-1 0-1 0 0,1 0 1 0 0,0 0-1 0 0,0 0 1 0 0,0 0-1 0 0,0 0 1 0 0,1 1-1 0 0,-1-1 0 0 0,0 0 1 0 0,0 1-1 0 0,1-1 1 0 0,-1 0-1 0 0,1 1 1 0 0,-1-1-1 0 0,0 3 1 0 0,0 5 733 0 0,-1 0 1 0 0,1-1 0 0 0,1 13 0 0 0,-1-3-104 0 0,1 135 3032 0 0,2-68-3653 0 0,1-13-810 0 0,-2-62-923 0 0,1 0 1 0 0,5 16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0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46 6447 0 0,'-4'-7'5362'0'0,"12"5"-3232"0"0,-1 1-1180 0 0,18-5-241 0 0,130-23 3359 0 0,-152 29-4013 0 0,0 0 0 0 0,0 0 0 0 0,0 0 0 0 0,1 0 0 0 0,-1 0 0 0 0,0 1-1 0 0,0-1 1 0 0,0 1 0 0 0,0 0 0 0 0,0 0 0 0 0,0 0 0 0 0,0 0 0 0 0,0 0 0 0 0,0 1 0 0 0,0-1 0 0 0,-1 1 0 0 0,1 0 0 0 0,-1 0 0 0 0,1 0 0 0 0,-1 0 0 0 0,4 4 0 0 0,-4-2-19 0 0,1 0 0 0 0,-1 0 0 0 0,0-1 1 0 0,0 1-1 0 0,-1 0 0 0 0,1 1 1 0 0,-1-1-1 0 0,0 0 0 0 0,0 0 0 0 0,0 1 1 0 0,0-1-1 0 0,-1 0 0 0 0,0 1 1 0 0,0-1-1 0 0,-1 6 0 0 0,-1 6 44 0 0,-1-1-1 0 0,0 0 1 0 0,-1 0-1 0 0,-1 0 1 0 0,0-1 0 0 0,-2 0-1 0 0,1 0 1 0 0,-10 15-1 0 0,1-5-4 0 0,-2-2 0 0 0,0 1 0 0 0,-32 31 0 0 0,21-28-122 0 0,-2-2-1 0 0,-53 34 1 0 0,65-46 13 0 0,16-11-11 0 0,1 0 0 0 0,-1 0 0 0 0,0 0 0 0 0,0-1 0 0 0,0 1 0 0 0,1 0 0 0 0,-1-1 0 0 0,0 1 0 0 0,-3-1 0 0 0,-9 1-4265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1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7 8287 0 0,'0'0'84'0'0,"0"0"0"0"0,0-1 0 0 0,0 1 0 0 0,0 0 0 0 0,0-1 0 0 0,0 1 0 0 0,-1 0 0 0 0,1-1 0 0 0,0 1 0 0 0,0 0-1 0 0,0 0 1 0 0,-1-1 0 0 0,1 1 0 0 0,0 0 0 0 0,0 0 0 0 0,-1-1 0 0 0,1 1 0 0 0,0 0 0 0 0,0 0 0 0 0,-1 0 0 0 0,1 0-1 0 0,0-1 1 0 0,-1 1 0 0 0,1 0 0 0 0,0 0 0 0 0,-1 0 0 0 0,1 0 0 0 0,0 0 0 0 0,-1 0 0 0 0,1 0 0 0 0,-7 8 1297 0 0,0 18-196 0 0,2 19-672 0 0,2 51 0 0 0,-4 33-211 0 0,-9-18-227 0 0,12-86-2859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1.9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45 3223 0 0,'0'0'17'0'0,"0"-1"0"0"0,0 1-1 0 0,-1 0 1 0 0,1 0 0 0 0,0 0-1 0 0,0 0 1 0 0,-1 0 0 0 0,1 0-1 0 0,0-1 1 0 0,0 1 0 0 0,0 0-1 0 0,-1 0 1 0 0,1 0 0 0 0,0-1-1 0 0,0 1 1 0 0,0 0-1 0 0,0 0 1 0 0,0 0 0 0 0,-1-1-1 0 0,1 1 1 0 0,0 0 0 0 0,0 0-1 0 0,0-1 1 0 0,0 1 0 0 0,0 0-1 0 0,0 0 1 0 0,0-1 0 0 0,0 1-1 0 0,0 0 1 0 0,0-1 0 0 0,0 1-1 0 0,0 0 1 0 0,0 0-1 0 0,0-1 1 0 0,0 1 0 0 0,0 0-1 0 0,0 0 1 0 0,0-1 0 0 0,0 1-1 0 0,1 0 1 0 0,11-2 1086 0 0,-5 1-665 0 0,174-24 6782 0 0,-155 20-6392 0 0,-20 4-706 0 0,-1 0 0 0 0,0 1 0 0 0,1-1 0 0 0,-1 1 0 0 0,0 1 0 0 0,1-1 0 0 0,-1 1 0 0 0,0 0 0 0 0,0 0 0 0 0,0 0 0 0 0,1 1 0 0 0,5 2 0 0 0,-8-2-96 0 0,-1-1 0 0 0,0 0 0 0 0,0 1 1 0 0,0 0-1 0 0,0-1 0 0 0,0 1 0 0 0,0 0 0 0 0,0 0 1 0 0,0 0-1 0 0,-1 0 0 0 0,1 0 0 0 0,-1 1 1 0 0,1-1-1 0 0,-1 0 0 0 0,0 1 0 0 0,0-1 0 0 0,0 1 1 0 0,0-1-1 0 0,0 1 0 0 0,-1-1 0 0 0,1 1 0 0 0,-1 0 1 0 0,0-1-1 0 0,0 1 0 0 0,0 0 0 0 0,0 3 1 0 0,-1 3-12 0 0,-1 1 1 0 0,0 0 0 0 0,0-1 0 0 0,-1 1-1 0 0,0-1 1 0 0,-1 0 0 0 0,0 0-1 0 0,0 0 1 0 0,-12 16 0 0 0,4-9 19 0 0,0 0 1 0 0,-2 0-1 0 0,-27 25 0 0 0,25-27-546 0 0,-1 0-1 0 0,-1-1 1 0 0,-22 12 0 0 0,29-19-1 0 0,1-1 1 0 0,-1-1-1 0 0,0 1 1 0 0,0-2-1 0 0,-1 1 1 0 0,1-2-1 0 0,-19 3 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2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 5983 0 0,'0'0'32'0'0,"0"-1"-1"0"0,0 1 0 0 0,0 0 0 0 0,0 0 0 0 0,0-1 0 0 0,0 1 1 0 0,0 0-1 0 0,0 0 0 0 0,0-1 0 0 0,0 1 0 0 0,0 0 1 0 0,0 0-1 0 0,0-1 0 0 0,0 1 0 0 0,0 0 0 0 0,0 0 0 0 0,0-1 1 0 0,0 1-1 0 0,1 0 0 0 0,-1 0 0 0 0,0-1 0 0 0,0 1 1 0 0,0 0-1 0 0,0 0 0 0 0,1 0 0 0 0,-1-1 0 0 0,0 1 0 0 0,0 0 1 0 0,0 0-1 0 0,1 0 0 0 0,-1 0 0 0 0,0-1 0 0 0,0 1 0 0 0,1 0 1 0 0,-1 0-1 0 0,0 0 0 0 0,1 0 0 0 0,9 5 2253 0 0,8 16 953 0 0,-14-11-3029 0 0,0 0 0 0 0,0 0 0 0 0,-1 0 0 0 0,0 0 0 0 0,-1 1 0 0 0,2 10 1 0 0,2 67 918 0 0,-6-73-1089 0 0,-1 111-2686 0 0,1-115-2000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2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3 310 2759 0 0,'0'0'62'0'0,"-1"0"-1"0"0,1 0 0 0 0,0-1 0 0 0,0 1 0 0 0,-1 0 0 0 0,1-1 0 0 0,0 1 0 0 0,0 0 0 0 0,0-1 1 0 0,0 1-1 0 0,0 0 0 0 0,-1-1 0 0 0,1 1 0 0 0,0 0 0 0 0,0-1 0 0 0,0 1 0 0 0,0 0 1 0 0,0-1-1 0 0,0 1 0 0 0,0-1 0 0 0,0 1 0 0 0,0 0 0 0 0,1-1 0 0 0,-1 1 0 0 0,0 0 0 0 0,0-1 1 0 0,0 1-1 0 0,0 0 0 0 0,0-1 0 0 0,0 1 0 0 0,1 0 0 0 0,-1-1 0 0 0,0 1 0 0 0,0 0 0 0 0,1 0 1 0 0,-1-1-1 0 0,0 1 0 0 0,0 0 0 0 0,1 0 0 0 0,-1-1 0 0 0,0 1 0 0 0,1 0 0 0 0,-1 0 0 0 0,17-16 930 0 0,-14 14-701 0 0,86-67 788 0 0,-56 46-2229 0 0,-1-2-1 0 0,-2-2 0 0 0,36-38 1 0 0,-62 61 801 0 0,-1-1 1 0 0,1-1-1 0 0,-1 1 1 0 0,4-8 0 0 0,-6 11 312 0 0,-1 0 0 0 0,1 0 1 0 0,-1 0-1 0 0,1 0 1 0 0,-1 0-1 0 0,1 0 0 0 0,-1-4 1 0 0,0 5 79 0 0,0 0 0 0 0,0 0 0 0 0,0 1 0 0 0,-1-1 0 0 0,1 0 0 0 0,0 0 0 0 0,0 1 1 0 0,0-1-1 0 0,-1 0 0 0 0,1 1 0 0 0,0-1 0 0 0,-1 0 0 0 0,1 1 0 0 0,-1-1 0 0 0,1 1 0 0 0,-1-1 0 0 0,1 0 0 0 0,-1 1 1 0 0,1-1-1 0 0,-1 1 0 0 0,-1-1 0 0 0,1 1 82 0 0,1-1-1 0 0,-1 1 1 0 0,0 0 0 0 0,0 0-1 0 0,0 0 1 0 0,0 0 0 0 0,0 0 0 0 0,0 0-1 0 0,0 0 1 0 0,0 0 0 0 0,0 0 0 0 0,0 0-1 0 0,0 0 1 0 0,0 1 0 0 0,0-1 0 0 0,0 0-1 0 0,0 1 1 0 0,0-1 0 0 0,0 1 0 0 0,1-1-1 0 0,-1 1 1 0 0,0-1 0 0 0,0 1 0 0 0,1-1-1 0 0,-1 1 1 0 0,0 0 0 0 0,-1 1 0 0 0,-17 23 3360 0 0,14-17-3005 0 0,1 0-1 0 0,0 1 0 0 0,0 0 0 0 0,1 0 1 0 0,0 0-1 0 0,1 0 0 0 0,0 1 1 0 0,0-1-1 0 0,1 1 0 0 0,-1 15 0 0 0,3 8 898 0 0,10 57-1 0 0,-3-29-985 0 0,-1-6-2172 0 0,-2-37-3894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8.331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6 20 4143 190920 59847,'-1'-1'368'0'0,"1"0"-296"0"0,-1 0 320 0 0,0-1 536 0 0,1-1-456 0 0,-1 1 448 0 0,1-1 1112 0 0,-1 0-152 0 0,1 1-1072 0 0,0 1-8 0 0,0 0 0 0 0,3 5-152 0 0,2 4-32 0 0,1 2-8 0 0,1 1 0 0 0,0 2-136 0 0,1 2-32 0 0,-1-1-8 0 0,1 5 320 0 0,1 3-152 0 0,3 3-136 0 0,-1 1-320 0 0,-1-2-8 0 0,1-1 64 0 0,0 2-104 0 0,-1-3-96 0 0,0-1 96 0 0,-1-1 0 0 0,-1-1-96 0 0,-1 0 128 0 0,1 0 56 0 0,-1 0-96 0 0,-1-1-88 0 0,1 1 0 0 0,-2 0 0 0 0,0-1 0 0 0,-1-1 0 0 0,-1-1 0 0 0,1-2 0 0 0,-2 0 0 0 0,1 0 0 0 0,-1 0 0 0 0,1 0 0 0 0,-1-1 0 0 0,0-1 0 0 0,-1-1 0 0 0,1 0 0 0 0,-1-2 0 0 0,1 0 0 0 0,0-1-88 0 0,1 1 16 0 0,0 0 72 0 0,-1-1-80 0 0,2 0-64 0 0,0 0 16 0 0,-1 0 8 0 0,1-1 0 0 0,-1-1 8 0 0,1 0-112 0 0,-1 1 112 0 0,-1-2 16 0 0,0 1 0 0 0,0-2 0 0 0,-1 1-128 0 0,0-1 88 0 0,0-1 0 0 0,0 0 0 0 0,-1-1-24 0 0,0 1-176 0 0,0-1-64 0 0,-1-1-96 0 0,1 0-72 0 0,-1 0-120 0 0,1-1-24 0 0,0-1-40 0 0,0 1-160-1150 1,0 0 656 621-3,0 0-456 18-3,1-1-288 511 5,-1 1-3576 0 0,0 0-2159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3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8 6911 0 0,'-7'-4'205'0'0,"-3"0"1195"0"0,10 4-1299 0 0,0 1 0 0 0,-1-1 0 0 0,1 1 0 0 0,0-1 0 0 0,-1 1 0 0 0,1-1 0 0 0,0 1 0 0 0,0-1 0 0 0,0 1 0 0 0,-1-1 0 0 0,1 1 0 0 0,0-1 0 0 0,0 1 0 0 0,0-1-1 0 0,0 1 1 0 0,0-1 0 0 0,0 1 0 0 0,0-1 0 0 0,0 1 0 0 0,0 0 0 0 0,0-1 0 0 0,0 1 0 0 0,2 33 2710 0 0,6 37 0 0 0,-3-37-2186 0 0,0 41 1 0 0,-5-71-653 0 0,0 35-1199 0 0,6 47-1 0 0,-5-81-13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3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49 3679 0 0,'-1'-1'68'0'0,"1"1"0"0"0,-1 0 0 0 0,0-1 0 0 0,1 1 0 0 0,-1-1 0 0 0,1 1 0 0 0,-1-1 0 0 0,1 1 0 0 0,-1-1-1 0 0,1 1 1 0 0,-1-1 0 0 0,1 0 0 0 0,-1 1 0 0 0,1-1 0 0 0,0 1 0 0 0,-1-1 0 0 0,1 0 0 0 0,0 0-1 0 0,0 1 1 0 0,-1-1 0 0 0,1 0 0 0 0,0 1 0 0 0,0-1 0 0 0,0 0 0 0 0,0-1 0 0 0,1 1 69 0 0,-1 0 0 0 0,1 1 1 0 0,-1-1-1 0 0,1 0 0 0 0,0 0 1 0 0,0 1-1 0 0,-1-1 0 0 0,1 1 1 0 0,0-1-1 0 0,0 1 0 0 0,0-1 1 0 0,0 1-1 0 0,0-1 0 0 0,0 1 1 0 0,0 0-1 0 0,0-1 0 0 0,0 1 1 0 0,0 0-1 0 0,-1 0 0 0 0,3 0 1 0 0,27-9 2013 0 0,-22 7-1427 0 0,0-1 0 0 0,16-2 1 0 0,-13 4-301 0 0,0 0 0 0 0,-1 1 0 0 0,1 0 0 0 0,0 0 0 0 0,0 1 0 0 0,0 1 0 0 0,19 5 0 0 0,-26-6-392 0 0,-1 0 0 0 0,0 0 0 0 0,0 1 0 0 0,1 0 0 0 0,-1-1 0 0 0,0 1 0 0 0,-1 0 1 0 0,1 0-1 0 0,0 1 0 0 0,-1-1 0 0 0,1 1 0 0 0,-1-1 0 0 0,0 1 0 0 0,1 0 0 0 0,-1-1 0 0 0,-1 1 0 0 0,1 0 0 0 0,0 1 0 0 0,-1-1 0 0 0,1 0 0 0 0,-1 0 0 0 0,0 1 0 0 0,0-1 0 0 0,0 0 0 0 0,-1 1 0 0 0,1-1 0 0 0,-1 1 0 0 0,0 6 0 0 0,-1 1 8 0 0,0 0 0 0 0,0 0 0 0 0,-2 0 0 0 0,1 0 1 0 0,-1 0-1 0 0,-1-1 0 0 0,0 1 0 0 0,0-1 0 0 0,-1 0 0 0 0,0 0 0 0 0,-8 10 0 0 0,4-6-113 0 0,-2 0-1 0 0,0-1 0 0 0,0 0 0 0 0,-1-1 1 0 0,-1-1-1 0 0,-22 18 0 0 0,31-27-219 0 0,1 0 0 0 0,0 1 0 0 0,-1-1 0 0 0,0 0-1 0 0,0-1 1 0 0,1 1 0 0 0,-1-1 0 0 0,-5 2 0 0 0,3-3-873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3.8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 7831 0 0,'0'0'26'0'0,"0"0"0"0"0,-1 0 0 0 0,1 0 0 0 0,0 0 0 0 0,0 0 0 0 0,0 0 0 0 0,-1 0 0 0 0,1 0 0 0 0,0 0 0 0 0,0 0 0 0 0,0 0-1 0 0,-1 1 1 0 0,1-1 0 0 0,0 0 0 0 0,0 0 0 0 0,0 0 0 0 0,0 0 0 0 0,-1 1 0 0 0,1-1 0 0 0,0 0 0 0 0,0 0 0 0 0,0 0 0 0 0,0 0 0 0 0,0 1-1 0 0,0-1 1 0 0,0 0 0 0 0,0 0 0 0 0,0 1 0 0 0,-1-1 0 0 0,1 0 0 0 0,0 0 0 0 0,0 0 0 0 0,0 1 0 0 0,0-1 0 0 0,0 0 0 0 0,0 1 0 0 0,7 4 1443 0 0,-1-1-472 0 0,-2 0-351 0 0,1 1 0 0 0,-1 0 0 0 0,0 0 1 0 0,0 0-1 0 0,0 1 0 0 0,-1 0 1 0 0,0-1-1 0 0,0 1 0 0 0,2 8 0 0 0,3 10 421 0 0,5 26 0 0 0,-8-30-994 0 0,0 4-289 0 0,2 42 0 0 0,-1-8-4012 0 0</inkml:trace>
  <inkml:trace contextRef="#ctx0" brushRef="#br0" timeOffset="1">12 257 5983 0 0,'-6'-4'264'0'0,"3"2"56"0"0,1 1-256 0 0,2-1-64 0 0,2 0 0 0 0,0 0 576 0 0,1-2 96 0 0,3 1 16 0 0,5-4 8 0 0,3 1-24 0 0,2-3-8 0 0,1 0 0 0 0,1 0 0 0 0,0 0-808 0 0,0 1-160 0 0,4 3-32 0 0,-2 0-8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4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14 102 5527 0 0,'-1'-2'187'0'0,"-1"0"-1"0"0,1 1 0 0 0,0-1 0 0 0,0 0 0 0 0,0 0 1 0 0,0 0-1 0 0,0 0 0 0 0,0 0 0 0 0,0 0 0 0 0,0 0 0 0 0,1-1 1 0 0,0 1-1 0 0,-1 0 0 0 0,1 0 0 0 0,0 0 0 0 0,0-1 1 0 0,0 1-1 0 0,0 0 0 0 0,0 0 0 0 0,0-1 0 0 0,1 1 1 0 0,-1 0-1 0 0,1 0 0 0 0,0 0 0 0 0,-1 0 0 0 0,1 0 0 0 0,0 0 1 0 0,0 0-1 0 0,0 0 0 0 0,1 0 0 0 0,-1 0 0 0 0,0 0 1 0 0,1 1-1 0 0,-1-1 0 0 0,1 1 0 0 0,0-1 0 0 0,-1 1 1 0 0,1-1-1 0 0,0 1 0 0 0,0 0 0 0 0,3-2 0 0 0,0 1 137 0 0,2-1 26 0 0,0 0 0 0 0,0 1 0 0 0,1-1 0 0 0,-1 1 0 0 0,1 1 0 0 0,-1-1-1 0 0,1 1 1 0 0,-1 1 0 0 0,16 0 0 0 0,-22 0-318 0 0,1 0 0 0 0,-1 1 0 0 0,1-1 0 0 0,-1 0 1 0 0,0 1-1 0 0,1 0 0 0 0,-1-1 0 0 0,0 1 0 0 0,1 0 0 0 0,-1-1 0 0 0,0 1 0 0 0,0 0 0 0 0,0 0 0 0 0,0 0 0 0 0,0 0 0 0 0,0 0 0 0 0,2 3 0 0 0,-2-2 3 0 0,0 1-1 0 0,1-1 1 0 0,-1 1-1 0 0,0 0 0 0 0,0-1 1 0 0,-1 1-1 0 0,1 0 1 0 0,0 4-1 0 0,0 2 13 0 0,-1 0 0 0 0,0-1 0 0 0,-1 1 0 0 0,0-1 0 0 0,-2 10 0 0 0,-3 3 42 0 0,-1 1-1 0 0,-1-2 0 0 0,-1 1 0 0 0,-21 35 1 0 0,-5 11 351 0 0,33-64-390 0 0,1-1-1 0 0,1 0 1 0 0,-1 1-1 0 0,0-1 1 0 0,0 0-1 0 0,1 1 1 0 0,0-1-1 0 0,-1 1 0 0 0,1-1 1 0 0,0 1-1 0 0,1 3 1 0 0,-1-5-27 0 0,0 0 1 0 0,0 0-1 0 0,1 0 1 0 0,-1-1-1 0 0,0 1 1 0 0,1 0-1 0 0,-1-1 1 0 0,1 1-1 0 0,-1 0 0 0 0,1-1 1 0 0,-1 1-1 0 0,1-1 1 0 0,-1 1-1 0 0,1 0 1 0 0,-1-1-1 0 0,1 1 1 0 0,0-1-1 0 0,0 0 0 0 0,-1 1 1 0 0,1-1-1 0 0,0 0 1 0 0,-1 1-1 0 0,1-1 1 0 0,0 0-1 0 0,0 0 1 0 0,0 1-1 0 0,-1-1 1 0 0,1 0-1 0 0,0 0 0 0 0,0 0 1 0 0,0 0-1 0 0,-1 0 1 0 0,1 0-1 0 0,0-1 1 0 0,0 1-1 0 0,0 0 1 0 0,-1 0-1 0 0,3-1 1 0 0,8-3 38 0 0,1 0 0 0 0,-1 0 1 0 0,0-1-1 0 0,0-1 1 0 0,0 0-1 0 0,10-8 0 0 0,10-5 3 0 0,-13 9-387 0 0,17-9-111 0 0,-12 7-5045 0 0,-8 6-928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4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4735 0 0,'7'5'8936'0'0,"-3"9"-5820"0"0,3 22-3758 0 0,-5-23 1803 0 0,1 9-2801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5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34 14279 0 0,'-6'1'412'0'0,"4"-1"-263"0"0,0 0-1 0 0,0 0 0 0 0,1 0 1 0 0,-1 1-1 0 0,0-2 0 0 0,0 1 1 0 0,1 0-1 0 0,-1 0 1 0 0,0 0-1 0 0,-1-1 0 0 0,2 1-71 0 0,1-1 0 0 0,0 1 0 0 0,0 0 0 0 0,-1 0 0 0 0,1 0 0 0 0,0-1 0 0 0,0 1 0 0 0,0 0 0 0 0,-1 0 0 0 0,1 0-1 0 0,0-1 1 0 0,0 1 0 0 0,0 0 0 0 0,0 0 0 0 0,0-1 0 0 0,0 1 0 0 0,0 0 0 0 0,-1 0 0 0 0,1-1 0 0 0,0 1 0 0 0,0 0 0 0 0,0 0 0 0 0,0-1-1 0 0,0 1 1 0 0,0 0 0 0 0,0-1 0 0 0,0 1 0 0 0,0 0 0 0 0,0 0 0 0 0,1-1 0 0 0,4-10 1809 0 0,-4 9-1788 0 0,0 1 0 0 0,0 0 0 0 0,0 0 1 0 0,0 0-1 0 0,0 0 0 0 0,0 0 0 0 0,0 0 1 0 0,0 0-1 0 0,1 0 0 0 0,-1 0 0 0 0,0 1 0 0 0,0-1 1 0 0,1 0-1 0 0,1 0 0 0 0,-2 1-252 0 0,0 0 1 0 0,-1 0-1 0 0,1 0 0 0 0,0 1 0 0 0,0-1 1 0 0,-1 0-1 0 0,1 0 0 0 0,0 1 0 0 0,-1-1 1 0 0,1 0-1 0 0,-1 1 0 0 0,1-1 0 0 0,0 0 1 0 0,-1 1-1 0 0,1 0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5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0 10591 0 0,'-2'1'296'0'0,"-1"0"0"0"0,1 0-1 0 0,0 0 1 0 0,0 0 0 0 0,0 1 0 0 0,1-1-1 0 0,-1 1 1 0 0,0-1 0 0 0,0 1-1 0 0,1-1 1 0 0,-1 1 0 0 0,1 0 0 0 0,-1 0-1 0 0,1 0 1 0 0,0 0 0 0 0,0 0-1 0 0,0 0 1 0 0,0 0 0 0 0,0 0-1 0 0,0 0 1 0 0,1 1 0 0 0,-1-1 0 0 0,1 0-1 0 0,-1 4 1 0 0,-1 9 326 0 0,1-1 0 0 0,0 27 0 0 0,2-27-2138 0 0</inkml:trace>
  <inkml:trace contextRef="#ctx0" brushRef="#br0" timeOffset="1">40 756 14279 0 0,'-5'2'267'0'0,"-17"6"2263"0"0,22-8-2287 0 0,-1 1-1 0 0,0-1 1 0 0,0 1 0 0 0,1-1 0 0 0,-1 0-1 0 0,0 1 1 0 0,0-1 0 0 0,1 1 0 0 0,-1 0-1 0 0,1-1 1 0 0,-1 1 0 0 0,1-1 0 0 0,-1 1-1 0 0,1 0 1 0 0,-1 0 0 0 0,1-1 0 0 0,-1 1-1 0 0,1 0 1 0 0,0 0 0 0 0,-1-1 0 0 0,1 1-1 0 0,0 1 1 0 0,4-3 394 0 0,6-3-1734 0 0,19-9 713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6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98 6911 0 0,'-2'-1'278'0'0,"0"-1"-1"0"0,1 1 0 0 0,-1-1 0 0 0,1 0 0 0 0,0 1 1 0 0,-1-1-1 0 0,1 0 0 0 0,0 0 0 0 0,0 0 0 0 0,0 0 1 0 0,0 0-1 0 0,1 0 0 0 0,-1 0 0 0 0,1-1 0 0 0,-1-2 1 0 0,1 4-116 0 0,0 0 0 0 0,0-1 0 0 0,1 1 1 0 0,-1 0-1 0 0,0 0 0 0 0,1-1 0 0 0,-1 1 0 0 0,1 0 1 0 0,0 0-1 0 0,-1 0 0 0 0,1-1 0 0 0,0 1 1 0 0,0 0-1 0 0,0 0 0 0 0,-1 0 0 0 0,1 0 1 0 0,0 0-1 0 0,0 1 0 0 0,1-1 0 0 0,-1 0 0 0 0,0 0 1 0 0,0 1-1 0 0,0-1 0 0 0,0 1 0 0 0,3-2 1 0 0,12-5 332 0 0,1 0 1 0 0,0 1 0 0 0,35-7 0 0 0,-45 11-372 0 0,1 1 0 0 0,-1 0 0 0 0,1 1 0 0 0,-1 0 0 0 0,1 0 0 0 0,-1 1 0 0 0,1 0-1 0 0,-1 0 1 0 0,0 0 0 0 0,1 1 0 0 0,-1 0 0 0 0,8 4 0 0 0,-12-5-168 0 0,-1 1 1 0 0,1 0-1 0 0,0 0 0 0 0,0 0 0 0 0,-1 0 0 0 0,1 0 1 0 0,-1 0-1 0 0,0 1 0 0 0,1-1 0 0 0,-1 1 1 0 0,0 0-1 0 0,0-1 0 0 0,-1 1 0 0 0,1 0 0 0 0,-1 0 1 0 0,1 0-1 0 0,-1 0 0 0 0,1 5 0 0 0,-1-4-30 0 0,0 0 1 0 0,0 1-1 0 0,-1 0 0 0 0,0-1 0 0 0,0 1 0 0 0,0-1 0 0 0,0 1 0 0 0,-1-1 1 0 0,1 1-1 0 0,-1-1 0 0 0,0 1 0 0 0,-4 6 0 0 0,-1 3-89 0 0,-1 0 0 0 0,-1 0 1 0 0,0-1-1 0 0,-1-1 0 0 0,0 1 0 0 0,-15 13 0 0 0,-72 62-247 0 0,79-73 384 0 0,7-3 63 0 0,11-9 80 0 0,8-3 27 0 0,59-23 1085 0 0,27-7-375 0 0,-83 27-1436 0 0,1 1 0 0 0,0 0 1 0 0,0 0-1 0 0,0 2 1 0 0,19 0-1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7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 8751 0 0,'-7'-3'844'0'0,"3"5"584"0"0,4 0-1235 0 0,0-1 1 0 0,0 0 0 0 0,0 1 0 0 0,0-1 0 0 0,1 0 0 0 0,-1 0 0 0 0,0 1 0 0 0,0-1 0 0 0,1 0-1 0 0,0 2 1 0 0,22 62 5303 0 0,-3 0-3595 0 0,-13-40-1782 0 0,-1 0 0 0 0,-2 0 0 0 0,2 35 0 0 0,-4 3-658 0 0,-2-21-2999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17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66 3223 0 0,'-7'-8'221'0'0,"6"7"-126"0"0,-1-1 0 0 0,0 0 1 0 0,0 0-1 0 0,1 0 0 0 0,-1 0 1 0 0,1 0-1 0 0,-2-4 0 0 0,3 5 113 0 0,0 0 0 0 0,0 1 0 0 0,0-1 1 0 0,1 0-1 0 0,-1 1 0 0 0,0-1 0 0 0,0 0 0 0 0,1 1 0 0 0,-1-1 0 0 0,1 0 0 0 0,-1 1 1 0 0,0-1-1 0 0,1 1 0 0 0,-1-1 0 0 0,1 0 0 0 0,-1 1 0 0 0,1-1 0 0 0,0 1 0 0 0,-1 0 1 0 0,1-1-1 0 0,-1 1 0 0 0,1 0 0 0 0,1-1 0 0 0,16-9 2213 0 0,-10 7-1826 0 0,0 0 0 0 0,0 1 0 0 0,0 0 0 0 0,0 0 0 0 0,0 1 0 0 0,0 0 0 0 0,16 1 0 0 0,2 1 515 0 0,30 5 0 0 0,-52-5-1028 0 0,0-1 0 0 0,0 1 0 0 0,0 0 1 0 0,0 1-1 0 0,0-1 0 0 0,0 1 0 0 0,0-1 1 0 0,0 1-1 0 0,-1 1 0 0 0,1-1 0 0 0,-1 0 0 0 0,0 1 1 0 0,1 0-1 0 0,-1-1 0 0 0,0 1 0 0 0,-1 0 0 0 0,1 1 1 0 0,0-1-1 0 0,3 7 0 0 0,-3-5-27 0 0,-1 1 1 0 0,1 0-1 0 0,-1 0 1 0 0,-1 0-1 0 0,1 1 1 0 0,-1-1-1 0 0,0 0 1 0 0,0 1-1 0 0,-1-1 1 0 0,1 0-1 0 0,-2 1 1 0 0,0 6-1 0 0,-1 3 31 0 0,-1 0 1 0 0,-1-1-1 0 0,0 1 0 0 0,-1-1 1 0 0,-1 0-1 0 0,0-1 0 0 0,-1 1 0 0 0,-1-1 1 0 0,-18 25-1 0 0,19-29-131 0 0,-1-1 1 0 0,0 1-1 0 0,0-2 0 0 0,-1 1 1 0 0,0-1-1 0 0,-1-1 0 0 0,0 1 1 0 0,0-2-1 0 0,0 1 0 0 0,-1-1 1 0 0,0-1-1 0 0,0 0 0 0 0,-19 5 1 0 0,8-6-2663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8.82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20 27 6911 184295 63376,'-2'-1'744'0'0,"-1"0"-744"0"0,0 0 216 0 0,0-1 272 0 0,0-1 728 0 0,0-1 1048 0 0,1-1-128 0 0,1 1-1184 0 0,2 1-8 0 0,1 1 672 0 0,3 3-400 0 0,2 2-616 0 0,2 2-280 0 0,2 3 192 0 0,2 3-264 0 0,0 0-176 0 0,4 2-8 0 0,0 1-64 0 0,0 0 0 0 0,-1-1 0 0 0,-1 0 0 0 0,-1-2 0 0 0,-1 0-112 0 0,1 1-24 0 0,2 1-160 0 0,1 2-240 0 0,1 0-120 0 0,-1 0-176 0 0,-1-1-48 0 0,-2-1-80 0 0,-1-3-840 0 0,-1-2 1112 0 0,-3-4-904 0 0,-1-3-320 0 0,-2-2-2232 0 0,-2-1-1831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0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23 3223 0 0,'-3'-2'461'0'0,"0"-1"-1"0"0,1 1 0 0 0,-1 0 1 0 0,-1-1-1 0 0,1 1 0 0 0,0 0 0 0 0,0 1 1 0 0,-6-3-1 0 0,8 4-309 0 0,0-1 0 0 0,0 1 0 0 0,0 0 0 0 0,0 0 1 0 0,0-1-1 0 0,-1 1 0 0 0,1 0 0 0 0,0 0 0 0 0,0 0 0 0 0,0 0 0 0 0,0 0 0 0 0,0 1 0 0 0,0-1 0 0 0,0 0 0 0 0,0 0 1 0 0,0 1-1 0 0,0-1 0 0 0,0 0 0 0 0,0 1 0 0 0,0-1 0 0 0,0 1 0 0 0,0 0 0 0 0,1-1 0 0 0,-1 1 0 0 0,0-1 1 0 0,0 1-1 0 0,0 0 0 0 0,1 0 0 0 0,-1 0 0 0 0,0-1 0 0 0,1 1 0 0 0,-1 0 0 0 0,0 2 0 0 0,-2 4 310 0 0,0 0-1 0 0,1 0 0 0 0,0 0 0 0 0,0 0 1 0 0,1 1-1 0 0,-1 7 0 0 0,0 47 738 0 0,2-61-1162 0 0,5 130 839 0 0,-3-107-1545 0 0,2-1 0 0 0,0 0 0 0 0,12 35 0 0 0,-10-44-525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1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60 4143 0 0,'-9'-3'110'0'0,"2"0"812"0"0,14 1 713 0 0,17-3 63 0 0,-1 0 0 0 0,23-10 0 0 0,29-6 132 0 0,-66 19-1631 0 0,1 0-1 0 0,-1 1 0 0 0,1 0 0 0 0,0 1 0 0 0,-1 0 1 0 0,10 2-1 0 0,-15-2-165 0 0,-1 1 1 0 0,0-1-1 0 0,0 1 1 0 0,0 0-1 0 0,0 0 1 0 0,0 0-1 0 0,0 0 1 0 0,0 0-1 0 0,-1 1 1 0 0,1-1-1 0 0,0 1 1 0 0,-1 0-1 0 0,1 0 1 0 0,-1 0-1 0 0,1 0 1 0 0,-1 0-1 0 0,0 1 1 0 0,0-1-1 0 0,0 1 1 0 0,0-1-1 0 0,-1 1 1 0 0,1 0-1 0 0,1 3 1 0 0,-2-2-16 0 0,0 1 0 0 0,0-1 0 0 0,0 1 1 0 0,0 0-1 0 0,-1-1 0 0 0,1 1 0 0 0,-1 0 1 0 0,-1-1-1 0 0,1 1 0 0 0,-1 0 0 0 0,1-1 1 0 0,-1 1-1 0 0,-1 0 0 0 0,-2 7 0 0 0,-2 1-18 0 0,0 0 0 0 0,-1-1 0 0 0,0 0-1 0 0,-1 0 1 0 0,-1-1 0 0 0,0 0 0 0 0,-14 14-1 0 0,-77 62-119 0 0,100-87 119 0 0,-7 6-342 0 0,-1 0 0 0 0,1-1-1 0 0,-1 0 1 0 0,0 0-1 0 0,0-1 1 0 0,-18 7 0 0 0,19-9-819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1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9215 0 0,'1'-6'974'0'0,"2"13"-160"0"0,2 13 376 0 0,2 31 948 0 0,1 55 0 0 0,-10 53-1932 0 0,2-121-1452 0 0,1-14-3386 0 0,-1-13-22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1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0 270 5063 0 0,'7'0'186'0'0,"-1"0"-1"0"0,1 0 1 0 0,0-1-1 0 0,0 0 1 0 0,9-2-1 0 0,46-13 1210 0 0,-19 2-1370 0 0,-1-2 0 0 0,-1-2 0 0 0,50-30 0 0 0,-55 25-9 0 0,-19 12 64 0 0</inkml:trace>
  <inkml:trace contextRef="#ctx0" brushRef="#br0" timeOffset="1">411 34 3535 0 0,'-22'-28'351'0'0,"21"27"-269"0"0,1 1 0 0 0,-1 0 0 0 0,1-1 0 0 0,-1 1-1 0 0,1-1 1 0 0,-1 1 0 0 0,1 0 0 0 0,-1-1 0 0 0,0 1 0 0 0,1 0 0 0 0,-1 0 0 0 0,1-1 0 0 0,-1 1-1 0 0,0 0 1 0 0,1 0 0 0 0,-1 0 0 0 0,0 0 0 0 0,1 0 0 0 0,-1 0 0 0 0,0 0 0 0 0,1 0-1 0 0,-1 0 1 0 0,1 0 0 0 0,-1 0 0 0 0,0 0 0 0 0,1 1 0 0 0,-1-1 0 0 0,0 0 0 0 0,1 0-1 0 0,-1 1 1 0 0,1-1 0 0 0,-1 0 0 0 0,1 1 0 0 0,-1-1 0 0 0,1 1 0 0 0,-1-1 0 0 0,1 0-1 0 0,-1 1 1 0 0,1-1 0 0 0,-1 1 0 0 0,1-1 0 0 0,-1 2 0 0 0,0 0 349 0 0,0 0 0 0 0,-1 0 0 0 0,1 0 0 0 0,0 0 0 0 0,0 0 0 0 0,0 0-1 0 0,0 0 1 0 0,0 1 0 0 0,1-1 0 0 0,-1 4 0 0 0,1 7 450 0 0,1 0-1 0 0,0 1 0 0 0,1-1 0 0 0,4 19 1 0 0,2 4 177 0 0,-5-9-489 0 0,-1-1 1 0 0,-1 1-1 0 0,-3 32 0 0 0,-7 33-1840 0 0,6-69-5399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2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9215 0 0,'-5'54'5194'0'0,"4"118"-2809"0"0,2-87-1732 0 0,-6 9-3614 0 0,5-86 1994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2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5063 0 0,'18'0'6646'0'0,"31"-2"-5027"0"0,-36 2-828 0 0,21-3 161 0 0,36 0 229 0 0,-62 4-1111 0 0,0-1 0 0 0,-1 1 0 0 0,1 1 0 0 0,-1-1 0 0 0,1 1-1 0 0,-1 1 1 0 0,8 2 0 0 0,-12-3-68 0 0,-1-1 0 0 0,1 1-1 0 0,-1-1 1 0 0,0 1 0 0 0,1 0-1 0 0,-1 0 1 0 0,0 0 0 0 0,0 0-1 0 0,0 0 1 0 0,0 0 0 0 0,-1 1-1 0 0,1-1 1 0 0,-1 1 0 0 0,1-1-1 0 0,-1 1 1 0 0,0-1 0 0 0,0 1 0 0 0,0 0-1 0 0,0 0 1 0 0,0 0 0 0 0,-1-1-1 0 0,1 1 1 0 0,-1 0 0 0 0,0 0-1 0 0,0 0 1 0 0,0 0 0 0 0,0 0-1 0 0,-1 4 1 0 0,-1 2 28 0 0,1 0-1 0 0,-2-1 1 0 0,1 1 0 0 0,-1 0-1 0 0,0-1 1 0 0,-1 0 0 0 0,0 1 0 0 0,-5 6-1 0 0,-3 3 41 0 0,0-1 1 0 0,-1-1-1 0 0,-1 0 0 0 0,-20 18 0 0 0,25-25-174 0 0,-2-1-1 0 0,1 0 1 0 0,-2 0 0 0 0,1-1-1 0 0,0-1 1 0 0,-1 0 0 0 0,-23 8-1 0 0,32-13-147 0 0,0 0 0 0 0,0 0-1 0 0,0-1 1 0 0,0 0-1 0 0,0 1 1 0 0,-4-1 0 0 0,-3-2-4196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2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8287 0 0,'5'11'4703'0'0,"8"19"-2062"0"0,14 84-340 0 0,-24-94-2689 0 0,-1 0 0 0 0,0 1-1 0 0,-3 36 1 0 0,-5 25-4376 0 0,6-71 3580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3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64 7367 0 0,'-1'-1'39'0'0,"1"1"-1"0"0,0 0 0 0 0,0 0 0 0 0,-1 0 1 0 0,1-1-1 0 0,0 1 0 0 0,0 0 0 0 0,-1 0 1 0 0,1-1-1 0 0,0 1 0 0 0,0 0 0 0 0,0 0 1 0 0,-1-1-1 0 0,1 1 0 0 0,0 0 0 0 0,0-1 1 0 0,0 1-1 0 0,0 0 0 0 0,0-1 0 0 0,0 1 1 0 0,0 0-1 0 0,0-1 0 0 0,0 1 0 0 0,0 0 1 0 0,0-1-1 0 0,0 1 0 0 0,0 0 0 0 0,0-1 1 0 0,0 1-1 0 0,0-1 0 0 0,9-4 1403 0 0,-3 3-978 0 0,16-8 1966 0 0,48-12 0 0 0,-5 9-6434 0 0,-44 11-850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3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16 113 6911 0 0,'-4'-4'171'0'0,"3"3"-132"0"0,0 0 0 0 0,0 0 0 0 0,1 1 0 0 0,-1-1 1 0 0,0 0-1 0 0,0 0 0 0 0,0 0 0 0 0,1 0 0 0 0,-1 0 0 0 0,1 0 1 0 0,-1 0-1 0 0,1 0 0 0 0,-1-1 0 0 0,1 1 0 0 0,-1 0 0 0 0,1 0 1 0 0,0 0-1 0 0,0-1 0 0 0,-1 1 0 0 0,1 0 0 0 0,0 0 1 0 0,0 0-1 0 0,0-1 0 0 0,1 1 0 0 0,-1 0 0 0 0,0-2 0 0 0,4-2 391 0 0,-1 0-1 0 0,1 0 0 0 0,0 0 0 0 0,0 0 0 0 0,0 1 0 0 0,1 0 1 0 0,0-1-1 0 0,0 2 0 0 0,0-1 0 0 0,0 0 0 0 0,0 1 0 0 0,1 0 0 0 0,-1 1 1 0 0,1-1-1 0 0,6-1 0 0 0,-3 1-119 0 0,0 0-1 0 0,0 1 1 0 0,0 0 0 0 0,0 0 0 0 0,0 1-1 0 0,1 1 1 0 0,-1-1 0 0 0,0 1-1 0 0,14 2 1 0 0,-21-1-267 0 0,1-1 1 0 0,-1 0-1 0 0,0 1 0 0 0,0 0 0 0 0,0-1 0 0 0,0 1 0 0 0,0 0 1 0 0,0 0-1 0 0,0 0 0 0 0,0 0 0 0 0,0 1 0 0 0,-1-1 1 0 0,1 0-1 0 0,0 1 0 0 0,-1-1 0 0 0,1 1 0 0 0,-1 0 0 0 0,2 2 1 0 0,-1-1-13 0 0,-1 0 1 0 0,0-1-1 0 0,0 1 1 0 0,0 0-1 0 0,-1 0 1 0 0,1 0-1 0 0,-1 0 1 0 0,1 0-1 0 0,-1 0 1 0 0,0 0-1 0 0,0 0 1 0 0,-1 3-1 0 0,-1 5 24 0 0,0 0 0 0 0,-1 0 1 0 0,0 0-1 0 0,-1 0 0 0 0,-1-1 0 0 0,-5 12 0 0 0,-67 108 395 0 0,75-126-427 0 0,0-1 0 0 0,1 1 0 0 0,0-1 0 0 0,-1 1 0 0 0,1 0 0 0 0,1-1 0 0 0,-1 1 0 0 0,0 7 1 0 0,1-10-10 0 0,0 0 0 0 0,0 1 0 0 0,0-1 0 0 0,0 0 0 0 0,1 1 0 0 0,-1-1 0 0 0,0 0 0 0 0,1 1 0 0 0,-1-1 0 0 0,1 0 0 0 0,-1 0 0 0 0,1 0 0 0 0,-1 1 0 0 0,1-1 0 0 0,0 0 0 0 0,0 0 0 0 0,0 0 0 0 0,-1 0 0 0 0,1 0 0 0 0,0 0 0 0 0,0 0 0 0 0,0-1 0 0 0,1 1 0 0 0,-1 0 0 0 0,0 0 0 0 0,0-1 0 0 0,0 1 0 0 0,2 0 0 0 0,3 1 57 0 0,1-1 0 0 0,-1 0-1 0 0,0 0 1 0 0,0-1 0 0 0,0 1 0 0 0,1-1 0 0 0,-1-1-1 0 0,0 1 1 0 0,0-1 0 0 0,0 0 0 0 0,8-2-1 0 0,8-4 81 0 0,37-17 0 0 0,-32 12-147 0 0,3-1-180 0 0,-14 5-1026 0 0,0 2 0 0 0,28-9-1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4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 6911 0 0,'-4'-18'3913'0'0,"8"28"-1815"0"0,0 1-1200 0 0,-1 1 0 0 0,-1 0 0 0 0,0 1 0 0 0,1 23 0 0 0,-1-5 120 0 0,4 155-1291 0 0,-6-144-2494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4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7 455 0 0,'-22'-4'3515'0'0,"21"4"-3237"0"0,-1-1 0 0 0,0 1 0 0 0,1-1 0 0 0,-1 1 0 0 0,0 0 0 0 0,0-1 1 0 0,0 1-1 0 0,1 0 0 0 0,-1 0 0 0 0,0 0 0 0 0,0 1 0 0 0,0-1 0 0 0,1 0 0 0 0,-1 1 0 0 0,0-1 1 0 0,0 1-1 0 0,1-1 0 0 0,-1 1 0 0 0,1 0 0 0 0,-3 1 0 0 0,-1 2-28 0 0,0 0 0 0 0,0 1-1 0 0,0 0 1 0 0,0 0 0 0 0,1 0 0 0 0,0 0-1 0 0,0 1 1 0 0,0 0 0 0 0,-3 7 0 0 0,-3 8 308 0 0,-9 29-1 0 0,15-39-419 0 0,1 0 0 0 0,0 0-1 0 0,0 0 1 0 0,2 0-1 0 0,-1 1 1 0 0,1-1 0 0 0,1 15-1 0 0,1-19-86 0 0,-1-1 0 0 0,1 1 0 0 0,1 0 1 0 0,-1-1-1 0 0,1 0 0 0 0,0 1 0 0 0,1-1 0 0 0,-1 0 0 0 0,1 0 0 0 0,1 0 0 0 0,-1 0 0 0 0,1-1 0 0 0,8 10 0 0 0,-5-7-118 0 0,1-1-1 0 0,0 0 0 0 0,0 0 0 0 0,1-1 1 0 0,-1 0-1 0 0,1-1 0 0 0,1 0 1 0 0,-1 0-1 0 0,1-1 0 0 0,17 5 0 0 0,-21-7-46 0 0,-1-1 0 0 0,1 1 0 0 0,0-2 0 0 0,0 1 0 0 0,0-1 0 0 0,0 0 0 0 0,0 0 1 0 0,0 0-1 0 0,0-1 0 0 0,0 0 0 0 0,0 0 0 0 0,0-1 0 0 0,0 1 0 0 0,0-1 0 0 0,-1-1 0 0 0,1 1 0 0 0,-1-1 0 0 0,0 0 0 0 0,0 0 0 0 0,6-5 0 0 0,-5 3 290 0 0,-1 0 1 0 0,0 0-1 0 0,-1-1 1 0 0,0 0-1 0 0,1 0 1 0 0,-2 0-1 0 0,1-1 1 0 0,-1 1-1 0 0,0-1 1 0 0,0 0-1 0 0,-1 0 1 0 0,0 0-1 0 0,0 0 1 0 0,0 0-1 0 0,-1 0 1 0 0,-1 0-1 0 0,1-9 1 0 0,-1-6 353 0 0,0 1 0 0 0,-2-1-1 0 0,0 1 1 0 0,-9-33 0 0 0,10 49-449 0 0,-1-1 0 0 0,0 1-1 0 0,0-1 1 0 0,0 1 0 0 0,-1 0 0 0 0,1 0-1 0 0,-1 0 1 0 0,-1 0 0 0 0,1 0 0 0 0,-1 1-1 0 0,1-1 1 0 0,-1 1 0 0 0,0 0 0 0 0,-1 0-1 0 0,1 1 1 0 0,-1-1 0 0 0,0 1 0 0 0,0 0-1 0 0,0 0 1 0 0,0 1 0 0 0,0 0 0 0 0,0-1-1 0 0,-1 2 1 0 0,1-1 0 0 0,-1 0-1 0 0,-8 0 1 0 0,6 1-60 0 0,0 1 0 0 0,0 0 0 0 0,0 1-1 0 0,0 0 1 0 0,0 0 0 0 0,1 0 0 0 0,-1 1 0 0 0,0 0 0 0 0,1 0-1 0 0,-1 1 1 0 0,-6 4 0 0 0,10-5-54 0 0,0 0 0 0 0,0 0 0 0 0,1 1 0 0 0,-1 0 0 0 0,1-1 0 0 0,0 1 0 0 0,0 0 0 0 0,0 1 0 0 0,0-1 0 0 0,0 0 0 0 0,1 1 0 0 0,-1 0 0 0 0,1-1 0 0 0,0 1 0 0 0,0 0 0 0 0,1 0 0 0 0,-1 0 0 0 0,1 0 0 0 0,0 1 0 0 0,0-1 0 0 0,-1 8 0 0 0,1-1-707 0 0,1 0 0 0 0,0 0 0 0 0,1 1-1 0 0,0-1 1 0 0,4 16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29.16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100 1 10591 189243 63946,'-1'0'1152'0'0,"0"0"-1152"0"0,0-1 584 0 0,0 2 800 0 0,0 0 296 0 0,-1 2 400 0 0,0 4-448 0 0,-2 6-656 0 0,-1 6-296 0 0,-1 3-376 0 0,0 5-96 0 0,0 2-112 0 0,0 1-96 0 0,0 0 0 0 0,0 0 64 0 0,2-5-64 0 0,0-3 0 0 0,1-4 0 0 0,0-3 0 0 0,0-1 0 0 0,-1 0 0 0 0,0 0-72 0 0,-1 1-888 0 0,1-2 480 0 0,-1-2-968 0 0,1-2 376 0 0,1-4-16327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5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6911 0 0,'-8'-1'681'0'0,"12"7"-657"0"0,10 6-87 0 0,-6-8 638 0 0,0-1 0 0 0,0 1 0 0 0,0-2 0 0 0,1 1 0 0 0,-1-1 0 0 0,16 2 0 0 0,53 2 1444 0 0,-51-5-1640 0 0,-6-1-32 0 0,23 3 1 0 0,-38-2-308 0 0,1 0 1 0 0,0 0 0 0 0,-1 1-1 0 0,0 0 1 0 0,1-1 0 0 0,-1 2-1 0 0,0-1 1 0 0,8 6 0 0 0,-11-8-41 0 0,-1 1 0 0 0,0 0 0 0 0,0 0 0 0 0,0 0 0 0 0,0 0 0 0 0,0 0 0 0 0,-1 0 0 0 0,1 0 0 0 0,0 0 0 0 0,0 1 0 0 0,-1-1 0 0 0,1 0 0 0 0,-1 0 0 0 0,1 1 0 0 0,-1-1 0 0 0,1 0 0 0 0,-1 1 0 0 0,0-1 0 0 0,1 2 0 0 0,-1 0 22 0 0,-1-1-1 0 0,1 1 0 0 0,0 0 1 0 0,-1 0-1 0 0,1 0 1 0 0,-1 0-1 0 0,0-1 0 0 0,-2 6 1 0 0,-1 0 93 0 0,0 1 0 0 0,-2-1 0 0 0,1 0 1 0 0,-10 11-1 0 0,5-7-28 0 0,-2-1 1 0 0,1 0-1 0 0,-2-1 0 0 0,1 0 0 0 0,-15 8 1 0 0,-5 0-132 0 0,-35 15 0 0 0,60-29-248 0 0,0-1 0 0 0,0 0 0 0 0,-1-1-1 0 0,0 1 1 0 0,1-1 0 0 0,-1-1 0 0 0,0 0 0 0 0,0 0 0 0 0,-9 0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6 6447 0 0,'0'0'32'0'0,"0"0"-1"0"0,0 0 0 0 0,0 0 1 0 0,0-1-1 0 0,0 1 0 0 0,0 0 0 0 0,0 0 1 0 0,0 0-1 0 0,0 0 0 0 0,0-1 1 0 0,0 1-1 0 0,0 0 0 0 0,0 0 0 0 0,0 0 1 0 0,0 0-1 0 0,0-1 0 0 0,0 1 0 0 0,0 0 1 0 0,0 0-1 0 0,0 0 0 0 0,0 0 1 0 0,0 0-1 0 0,1-1 0 0 0,-1 1 0 0 0,0 0 1 0 0,0 0-1 0 0,0 0 0 0 0,0 0 1 0 0,0 0-1 0 0,0 0 0 0 0,1 0 0 0 0,-1-1 1 0 0,0 1-1 0 0,0 0 0 0 0,0 0 1 0 0,0 0-1 0 0,1 0 0 0 0,-1 0 0 0 0,0 0 1 0 0,0 0-1 0 0,0 0 0 0 0,0 0 1 0 0,1 0-1 0 0,8 5 1493 0 0,8 10 1211 0 0,-12-6-2246 0 0,1-1-1 0 0,-1 1 0 0 0,0-1 1 0 0,-1 1-1 0 0,0 1 0 0 0,0-1 1 0 0,-1 0-1 0 0,0 1 0 0 0,-1 0 1 0 0,0 0-1 0 0,1 14 0 0 0,-1 12-520 0 0,-4 63-1 0 0,2-96 22 0 0,-3 27-768 0 0,0-7-4574 0 0</inkml:trace>
  <inkml:trace contextRef="#ctx0" brushRef="#br0" timeOffset="1">11 213 5527 0 0,'-6'-7'240'0'0,"3"4"56"0"0,1-1-232 0 0,2 2-64 0 0,2 0 0 0 0,0 0 0 0 0,1 1 416 0 0,3-5 64 0 0,3-1 24 0 0,4-2 0 0 0,3-2 440 0 0,4 0 88 0 0,2 0 24 0 0,-2 2 0 0 0,1 0-568 0 0,1 2-104 0 0,-2 1-32 0 0,0 3-5656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5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 6911 0 0,'0'-2'112'0'0,"1"0"-1"0"0,-1 0 1 0 0,1 0-1 0 0,0-1 0 0 0,-1 1 1 0 0,1 0-1 0 0,0 0 0 0 0,1 0 1 0 0,-1 0-1 0 0,0 0 1 0 0,0 1-1 0 0,1-1 0 0 0,-1 0 1 0 0,1 0-1 0 0,0 1 0 0 0,0-1 1 0 0,-1 1-1 0 0,1 0 0 0 0,0-1 1 0 0,3 0-1 0 0,6-4 759 0 0,-1 0 0 0 0,18-5-1 0 0,-14 5-140 0 0,-1 1-1 0 0,1 1 0 0 0,0 0 0 0 0,0 1 0 0 0,27-3 1 0 0,-39 6-702 0 0,-1 0 1 0 0,0 0-1 0 0,1 0 1 0 0,-1 0-1 0 0,0 0 1 0 0,0 0 0 0 0,1 1-1 0 0,-1-1 1 0 0,0 0-1 0 0,1 1 1 0 0,-1-1-1 0 0,0 1 1 0 0,0-1 0 0 0,0 1-1 0 0,0 0 1 0 0,0-1-1 0 0,1 1 1 0 0,-1 0 0 0 0,0 0-1 0 0,-1 0 1 0 0,1 0-1 0 0,0 0 1 0 0,0 0-1 0 0,0 0 1 0 0,0 0 0 0 0,-1 0-1 0 0,1 0 1 0 0,-1 0-1 0 0,1 0 1 0 0,-1 0-1 0 0,1 1 1 0 0,-1-1 0 0 0,1 0-1 0 0,-1 0 1 0 0,0 1-1 0 0,0-1 1 0 0,0 0-1 0 0,0 1 1 0 0,0-1 0 0 0,0 0-1 0 0,0 1 1 0 0,0-1-1 0 0,-1 2 1 0 0,0 4 95 0 0,-1-1-1 0 0,1 1 1 0 0,-1-1 0 0 0,-1 0-1 0 0,1 1 1 0 0,-1-1 0 0 0,-4 7-1 0 0,-5 3-295 0 0,-1 0-1 0 0,0 0 1 0 0,-21 18-1 0 0,15-16-87 0 0,-17 23 0 0 0,35-39 244 0 0,0-1 0 0 0,0 0-1 0 0,0 1 1 0 0,0-1 0 0 0,0 1-1 0 0,0 0 1 0 0,1-1 0 0 0,-2 4 0 0 0,5-1 73 0 0,6-5 75 0 0,56-25 847 0 0,11-5 15 0 0,-67 29-897 0 0,-1-1 0 0 0,1 1 0 0 0,0 0 1 0 0,0 1-1 0 0,1 0 0 0 0,12 1 0 0 0,-20 0-65 0 0,-1 0 0 0 0,1 0 0 0 0,-1 0 0 0 0,1 0 0 0 0,-1 0 0 0 0,0 1 1 0 0,1-1-1 0 0,-1 0 0 0 0,1 1 0 0 0,-1-1 0 0 0,0 1 0 0 0,0 0 0 0 0,1-1 0 0 0,-1 1 0 0 0,0 0 0 0 0,0 0 0 0 0,0 0 0 0 0,0 0 0 0 0,0 0 0 0 0,0 0 0 0 0,0 0 0 0 0,0 0 0 0 0,0 0 0 0 0,0 0 0 0 0,0 1 0 0 0,-1-1 0 0 0,1 0 0 0 0,-1 1 0 0 0,1-1 1 0 0,-1 0-1 0 0,1 1 0 0 0,-1-1 0 0 0,0 0 0 0 0,1 1 0 0 0,-1-1 0 0 0,0 1 0 0 0,0-1 0 0 0,0 1 0 0 0,0-1 0 0 0,-1 0 0 0 0,1 1 0 0 0,-1 1 0 0 0,0 4 106 0 0,-1 0-1 0 0,0 0 1 0 0,0 0 0 0 0,-1 0-1 0 0,0-1 1 0 0,0 1 0 0 0,-5 6-1 0 0,0-2-81 0 0,-1 0 0 0 0,1 0 0 0 0,-2-1 0 0 0,0 0-1 0 0,0-1 1 0 0,-13 9 0 0 0,4-4 41 0 0,-1-2 0 0 0,-37 18 0 0 0,53-28-240 0 0,0 0-1 0 0,0 0 1 0 0,0-1 0 0 0,0 0-1 0 0,0 0 1 0 0,0 0 0 0 0,-1 0-1 0 0,1-1 1 0 0,0 1 0 0 0,0-1-1 0 0,-8-1 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6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11975 0 0,'-2'0'1064'0'0,"1"0"-848"0"0,1 2-216 0 0,0 0 0 0 0,0 0 640 0 0,-2 0 96 0 0,0 0 8 0 0,0 3 8 0 0,0 4 336 0 0,0 0 72 0 0,2 6 16 0 0,0-4 0 0 0,0 1-744 0 0,2-1-144 0 0,0 0-32 0 0,2 0-8 0 0,-1 2-608 0 0,3-2-120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6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11055 0 0,'-6'3'488'0'0,"4"-1"104"0"0,1 0-472 0 0,1 0-120 0 0,1 5 1672 0 0,3-3-744 0 0,0 1 8 0 0,1 1-344 0 0,2-1-72 0 0,-1 0-8 0 0,1 1-8 0 0,0-2-888 0 0,-1-1-168 0 0,1 1-40 0 0,0 1-8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7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17503 0 0,'0'1'5176'0'0,"5"-1"-6026"0"0,15-3-4422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7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 2759 0 0,'-4'-20'12655'0'0,"5"26"-11567"0"0,3 123 1520 0 0,-2-30-2567 0 0,-1-71-270 0 0,2 25-379 0 0,4-19-3759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8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1 0 6231 0 0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8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71 6911 0 0,'0'0'77'0'0,"-1"0"0"0"0,1-1-1 0 0,-1 1 1 0 0,1-1-1 0 0,0 1 1 0 0,-1 0 0 0 0,1-1-1 0 0,-1 1 1 0 0,1-1 0 0 0,0 1-1 0 0,-1-1 1 0 0,1 0-1 0 0,0 1 1 0 0,0-1 0 0 0,0 1-1 0 0,-1-1 1 0 0,1 1-1 0 0,0-1 1 0 0,0 0 0 0 0,0 1-1 0 0,0-1 1 0 0,0 0 0 0 0,0 1-1 0 0,0-1 1 0 0,0 1-1 0 0,0-1 1 0 0,0 0 0 0 0,3-5 2892 0 0,1 2-2070 0 0,3-3-243 0 0,0 1 1 0 0,0 0-1 0 0,14-8 1 0 0,-19 12-510 0 0,1 1-1 0 0,-1-1 1 0 0,0 1 0 0 0,1 0-1 0 0,-1 0 1 0 0,1 0-1 0 0,-1 0 1 0 0,1 0 0 0 0,-1 1-1 0 0,1-1 1 0 0,-1 1-1 0 0,1 0 1 0 0,0 0 0 0 0,-1 0-1 0 0,1 0 1 0 0,0 0-1 0 0,-1 0 1 0 0,1 1 0 0 0,-1-1-1 0 0,1 1 1 0 0,3 1 0 0 0,-5-1-128 0 0,1 1 1 0 0,0-1-1 0 0,-1 1 1 0 0,0-1-1 0 0,1 1 1 0 0,-1 0-1 0 0,0-1 1 0 0,0 1 0 0 0,0 0-1 0 0,0 0 1 0 0,0 0-1 0 0,-1 0 1 0 0,1 0-1 0 0,0 0 1 0 0,-1 0-1 0 0,0 0 1 0 0,1 0 0 0 0,-1 0-1 0 0,0 1 1 0 0,0-1-1 0 0,0 4 1 0 0,-1 2-76 0 0,0 0 1 0 0,0 1-1 0 0,0-1 0 0 0,-4 9 1 0 0,-3 6-311 0 0,-2 0 0 0 0,-20 36 0 0 0,18-39 72 0 0,2 0 0 0 0,0 0 0 0 0,-9 33 0 0 0,18-51 294 0 0,0 0 0 0 0,1 1 0 0 0,0-1 0 0 0,-1 0 0 0 0,1 0 0 0 0,0 1 0 0 0,0-1 0 0 0,0 0 0 0 0,0 0 0 0 0,1 1 0 0 0,-1-1 0 0 0,1 0 0 0 0,-1 0 0 0 0,1 0 0 0 0,0 0 0 0 0,1 4 0 0 0,-1-5 0 0 0,0 0 0 0 0,-1 0 0 0 0,1 0 0 0 0,0-1 0 0 0,0 1 0 0 0,0 0 0 0 0,0 0 0 0 0,0-1 0 0 0,0 1 0 0 0,0 0 0 0 0,0-1 0 0 0,1 1 0 0 0,-1-1 0 0 0,0 0 0 0 0,0 1 0 0 0,0-1 0 0 0,0 0 0 0 0,1 0 0 0 0,-1 0 0 0 0,0 0 0 0 0,0 0 0 0 0,1 0 0 0 0,-1 0 0 0 0,0 0 0 0 0,0 0 0 0 0,0 0 0 0 0,1-1 0 0 0,-1 1 0 0 0,0 0 0 0 0,0-1 0 0 0,2 0 0 0 0,19-9 294 0 0,0 0 0 0 0,30-20-1 0 0,-28 15 119 0 0,37-16 1 0 0,-59 30-368 0 0,0 0 1 0 0,0 0-1 0 0,1 1 1 0 0,-1-1 0 0 0,0 0-1 0 0,0 1 1 0 0,1 0 0 0 0,-1-1-1 0 0,3 1 1 0 0,-5 0-39 0 0,1 0 0 0 0,-1 1 0 0 0,1-1 0 0 0,-1 0 0 0 0,0 0 0 0 0,1 0 0 0 0,-1 0 0 0 0,1 0 0 0 0,-1 1 0 0 0,0-1 0 0 0,1 0 0 0 0,-1 0 0 0 0,1 1 0 0 0,-1-1 0 0 0,0 0 0 0 0,1 1 0 0 0,-1-1 0 0 0,0 0 0 0 0,0 1 0 0 0,1 0 0 0 0,-1 0-5 0 0,1 0-1 0 0,-1 0 1 0 0,0 0 0 0 0,0 0-1 0 0,1 0 1 0 0,-1 0 0 0 0,0 0-1 0 0,0 0 1 0 0,0 0 0 0 0,0 0 0 0 0,-1 0-1 0 0,1 2 1 0 0,-3 9-659 0 0,0 0 1 0 0,0-1-1 0 0,-2 0 1 0 0,-4 12-1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39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86 6911 0 0,'-4'-4'701'0'0,"-9"-8"-1298"0"0,13 12 636 0 0,-1-1 0 0 0,1 1 0 0 0,0-1 0 0 0,0 0 0 0 0,0 1 0 0 0,0-1 0 0 0,0 1 0 0 0,0-1 0 0 0,0 0 0 0 0,0 1 0 0 0,0-1 0 0 0,0 0 0 0 0,0 1 0 0 0,0-1 0 0 0,0 1-1 0 0,0-1 1 0 0,0 0 0 0 0,1 1 0 0 0,-1-1 0 0 0,0 1 0 0 0,0-1 0 0 0,1 1 0 0 0,-1-1 0 0 0,0 1 0 0 0,1-1 0 0 0,-1 1 0 0 0,1-1 0 0 0,0 0 0 0 0,3-3 471 0 0,1 0 1 0 0,0 0-1 0 0,-1 1 0 0 0,1-1 1 0 0,1 1-1 0 0,-1 0 1 0 0,1 1-1 0 0,-1-1 1 0 0,10-2-1 0 0,-1 1 246 0 0,1 0 0 0 0,26-3 0 0 0,-29 6-497 0 0,-1 0 0 0 0,1 1 0 0 0,-1 0 0 0 0,1 1 1 0 0,0 0-1 0 0,-1 1 0 0 0,0 0 0 0 0,1 1 0 0 0,15 6 1 0 0,-24-7-233 0 0,0-1 1 0 0,0 1 0 0 0,0 0 0 0 0,-1 0-1 0 0,1 0 1 0 0,0 1 0 0 0,-1-1 0 0 0,1 1-1 0 0,-1-1 1 0 0,0 1 0 0 0,0 0 0 0 0,0 0-1 0 0,0 0 1 0 0,0 0 0 0 0,-1 0-1 0 0,3 6 1 0 0,-3-4-18 0 0,1 1 0 0 0,-1 0-1 0 0,-1-1 1 0 0,1 1 0 0 0,-1-1-1 0 0,0 1 1 0 0,0 0 0 0 0,-1-1-1 0 0,-1 10 1 0 0,-2-1 8 0 0,0 0 1 0 0,-1-1-1 0 0,0 1 1 0 0,-1-1-1 0 0,0-1 1 0 0,-1 1-1 0 0,-13 17 1 0 0,9-16 64 0 0,0-1 1 0 0,-1 0-1 0 0,0-1 1 0 0,-19 15 0 0 0,23-21-7 0 0,-1 0 1 0 0,-1 0 0 0 0,1 0 0 0 0,-1-1-1 0 0,0-1 1 0 0,0 0 0 0 0,-21 5 0 0 0,28-8-258 0 0,0-1 0 0 0,1 0 0 0 0,-1 0 0 0 0,0 0 0 0 0,1 0 0 0 0,-1 0 0 0 0,0 0 0 0 0,1-1 0 0 0,-4 0 0 0 0,3 1-1086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37.45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0 434 2303 192404 59259,'1'0'200'0'0,"-1"0"-200"0"0,1 0 168 0 0,0 0-8 0 0,0 0 0 0 0,1 0 512 0 0,1 0 512 0 0,0 0-584 0 0,-1 0-288 0 0,0 0 184 0 0,-1 0 48 0 0,-1 0 96 0 0,3-5-320 0 0,-1-1 64 0 0,1-2 408 0 0,-1-1-56 0 0,-1-1-96 0 0,0-2-96 0 0,1 0-160 0 0,-1 1-192 0 0,1 0-48 0 0,0 0 112 0 0,0 0-128 0 0,0 1 0 0 0,1-1 128 0 0,0-1-128 0 0,1 1 56 0 0,0-1 200 0 0,0-1-192 0 0,1 0-56 0 0,0-2 120 0 0,0 0-128 0 0,0 0 0 0 0,0 0 0 0 0,0 0 0 0 0,0 0 128 0 0,1-2 0 0 0,0 1-128 0 0,-1 2 0 0 0,-1 3 0 0 0,0 1 0 0 0,-1 2 0 0 0,-1 2 0 0 0,1 0 128 0 0,-1 1-128 0 0,-1 0-48 0 0,0 1-16 0 0,0 0 0 0 0,0 1 0 0 0,0-1-64 0 0,-1 1 64 0 0,1 0 0 0 0,-1 0 0 0 0,0 1 0 0 0,0 0 56 0 0,0 0 136 0 0,0 1-128 0 0,0 1-128 0 0,0 0 0 0 0,0-1 128 0 0,0 2 0 0 0,0-1 0 0 0,0 0 0 0 0,0 0-128 0 0,0 0 0 0 0,0 0 0 0 0,0 0 0 0 0,0 0 0 0 0,0 0 0 0 0,0 0 0 0 0,0 0 0 0 0,0 0 0 0 0,0 0 0 0 0,0 0 0 0 0,0 0 0 0 0,0 0 72 0 0,0 0-8 0 0,0 0 0 0 0,0 0 0 0 0,0 0-64 0 0,0 0 0 0 0,0 0 0 0 0,0 0 0 0 0,0 0-160 0 0,0 0 160 0 0,0 0 0 0 0,0 0 0 0 0,0 0 0 0 0,0 0 0 0 0,0 0 0 0 0,0 0 96 0 0,0 0 72 0 0,0 0 56 0 0,0 0-112 0 0,0 0 48 0 0,0 0 192 0 0,0 0-176 0 0,0 0-48 0 0,0 0 120 0 0,-3-3-128 0 0,0-2-48 0 0,0 0-8 0 0,0 1-64 0 0,1 2 0 0 0,1-1 0 0 0,1 2 0 0 0,1 0 0 0 0,0 0-88 0 0,0 1-40 0 0,0-1-136 0 0,0 1 128 0 0,-1 0 40 0 0,1 0-88 0 0,-1 0 96 0 0,0 0 88 0 0,0 0 0 0 0,0 0 0 0 0,1 4 0 0 0,1 4-64 0 0,-1 1 64 0 0,0-1-88 0 0,0 1 88 0 0,-2-2-104 0 0,0 0-160 0 0,0-1-192 0 0,-1 0-488 0 0,1-2 136 0 0,0-1-14847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42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228 249 9215 0 0,'-13'1'371'0'0,"0"0"0"0"0,0 1 0 0 0,1 0 0 0 0,-25 8-1 0 0,-45 21 803 0 0,79-29-1082 0 0,-31 15 688 0 0,32-17-725 0 0,1 1 0 0 0,0 0 1 0 0,-1 0-1 0 0,1 0 0 0 0,0 0 0 0 0,-1 0 0 0 0,1 0 1 0 0,0 1-1 0 0,0-1 0 0 0,0 0 0 0 0,0 1 1 0 0,0-1-1 0 0,0 1 0 0 0,0-1 0 0 0,1 1 0 0 0,-1-1 1 0 0,0 1-1 0 0,0 1 0 0 0,1-2-31 0 0,0-1 0 0 0,0 1 0 0 0,1 0 0 0 0,-1-1 0 0 0,0 1 1 0 0,0 0-1 0 0,0-1 0 0 0,0 1 0 0 0,1-1 0 0 0,-1 1 0 0 0,0-1 0 0 0,1 1 0 0 0,-1 0 0 0 0,0-1 1 0 0,1 1-1 0 0,-1-1 0 0 0,1 1 0 0 0,-1-1 0 0 0,1 0 0 0 0,-1 1 0 0 0,1-1 0 0 0,-1 1 0 0 0,1-1 0 0 0,-1 0 1 0 0,1 1-1 0 0,0-1 0 0 0,-1 0 0 0 0,1 0 0 0 0,-1 0 0 0 0,1 1 0 0 0,0-1 0 0 0,-1 0 0 0 0,1 0 1 0 0,0 0-1 0 0,26 1 512 0 0,-11-4-315 0 0,1 0-1 0 0,-1-1 1 0 0,0 0 0 0 0,0-2-1 0 0,24-11 1 0 0,73-44 678 0 0,-112 61-894 0 0,111-70 709 0 0,-52 31-373 0 0,2 3 0 0 0,80-34 0 0 0,-123 62-305 0 0,-4 1-18 0 0,0 1 0 0 0,1 1 0 0 0,-1 0 0 0 0,1 1-1 0 0,27-3 1 0 0,-42 6-18 0 0,0 1 0 0 0,0 0 0 0 0,0 0 0 0 0,1 0 0 0 0,-1 0 0 0 0,0 0 0 0 0,0 0 0 0 0,0 1 0 0 0,1-1 0 0 0,-1 0 0 0 0,0 1 0 0 0,0-1 0 0 0,0 0 0 0 0,0 1 0 0 0,0 0 0 0 0,0-1 0 0 0,0 1 0 0 0,0-1 0 0 0,0 1 0 0 0,2 1 0 0 0,-3-1-2 0 0,1 0 0 0 0,-1 1 0 0 0,1-1 0 0 0,-1 0 1 0 0,1 0-1 0 0,-1 0 0 0 0,0 0 0 0 0,0 0 0 0 0,0 0 0 0 0,0 1 0 0 0,1-1 1 0 0,-1 0-1 0 0,-1 0 0 0 0,1 0 0 0 0,0 0 0 0 0,0 0 0 0 0,-1 2 1 0 0,-2 6-21 0 0,0-1 0 0 0,0 1 0 0 0,-1-1 0 0 0,-8 11 0 0 0,8-12 10 0 0,-11 19-59 0 0,-2-2-1 0 0,-40 46 1 0 0,-51 38-202 0 0,48-50 56 0 0,-108 104-578 0 0,162-156 749 0 0,-12 10-145 0 0,108-74-6 0 0,29-17 308 0 0,-95 61-64 0 0,289-182 660 0 0,-282 172-643 0 0,-9 6 151 0 0,1 2 0 0 0,44-25 1 0 0,-64 39-161 0 0,1 0 0 0 0,-1 1 0 0 0,1 0 1 0 0,-1 0-1 0 0,1 0 0 0 0,0 0 1 0 0,-1 0-1 0 0,1 1 0 0 0,7-1 1 0 0,-10 2-44 0 0,0-1 0 0 0,0 0 0 0 0,1 0 0 0 0,-1 1-1 0 0,0-1 1 0 0,0 0 0 0 0,0 1 0 0 0,0-1 0 0 0,0 1 0 0 0,0 0 0 0 0,0-1 0 0 0,0 1 0 0 0,0 0 0 0 0,0-1 0 0 0,0 1 0 0 0,-1 0 0 0 0,1 0 0 0 0,0 0 0 0 0,0 0 0 0 0,-1 0 0 0 0,1 0 0 0 0,-1 0 0 0 0,1 0 0 0 0,-1 0 0 0 0,1 0 0 0 0,-1 0 0 0 0,0 0 0 0 0,1 0-1 0 0,-1 1 1 0 0,0-1 0 0 0,0 0 0 0 0,0 0 0 0 0,0 0 0 0 0,0 2 0 0 0,0 5 11 0 0,0-1 1 0 0,-1 1-1 0 0,0-1 0 0 0,0 0 0 0 0,-1 0 0 0 0,-5 14 0 0 0,-20 41 45 0 0,15-37-30 0 0,-95 175 55 0 0,58-112-163 0 0,46-83 71 0 0,0 0 0 0 0,0 1 0 0 0,0 0 0 0 0,1-1 0 0 0,-1 1 0 0 0,1 0 0 0 0,-1 8 0 0 0,3-14 0 0 0,-1 1 0 0 0,1-1 0 0 0,0 0 1 0 0,0 0-1 0 0,0 0 0 0 0,0 1 0 0 0,0-1 0 0 0,0 0 0 0 0,0 0 0 0 0,0 0 0 0 0,0 1 0 0 0,0-1 0 0 0,0 0 0 0 0,1 0 1 0 0,-1 0-1 0 0,0 0 0 0 0,0 1 0 0 0,0-1 0 0 0,0 0 0 0 0,0 0 0 0 0,0 0 0 0 0,0 1 0 0 0,0-1 0 0 0,0 0 0 0 0,1 0 1 0 0,-1 0-1 0 0,0 0 0 0 0,0 0 0 0 0,0 1 0 0 0,0-1 0 0 0,1 0 0 0 0,-1 0 0 0 0,0 0 0 0 0,0 0 0 0 0,9-1-84 0 0,12-10-161 0 0,-17 8 195 0 0,85-53-954 0 0,-38 22-974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43.6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311 268 5063 0 0,'-39'7'1329'0'0,"-52"18"0"0"0,38-10-135 0 0,29-7-495 0 0,17-6-189 0 0,0 1 1 0 0,-1-1-1 0 0,1 0 1 0 0,-16 1-1 0 0,27-8 87 0 0,0 0 0 0 0,0 0 0 0 0,1 0 0 0 0,7-6 0 0 0,88-81 1444 0 0,138-97 0 0 0,-234 186-2010 0 0,18-11 30 0 0,-21 13-53 0 0,0 1-1 0 0,1-1 0 0 0,-1 1 0 0 0,0-1 1 0 0,1 1-1 0 0,-1-1 0 0 0,0 1 1 0 0,1-1-1 0 0,-1 1 0 0 0,1 0 0 0 0,-1 0 1 0 0,0 0-1 0 0,3 0 0 0 0,-4 0-5 0 0,1 0-1 0 0,-1 1 1 0 0,0-1 0 0 0,0 0-1 0 0,0 0 1 0 0,0 0 0 0 0,0 0-1 0 0,1 1 1 0 0,-1-1 0 0 0,0 0-1 0 0,0 0 1 0 0,0 0 0 0 0,0 1-1 0 0,0-1 1 0 0,0 0-1 0 0,0 0 1 0 0,0 1 0 0 0,0-1-1 0 0,0 0 1 0 0,0 0 0 0 0,0 0-1 0 0,0 1 1 0 0,0-1 0 0 0,0 0-1 0 0,0 0 1 0 0,0 0-1 0 0,0 1 1 0 0,0-1 0 0 0,0 0-1 0 0,0 0 1 0 0,-1 0 0 0 0,1 1-1 0 0,0-1 1 0 0,0 0 0 0 0,0 0-1 0 0,0 0 1 0 0,0 1-1 0 0,-1-1 1 0 0,-4 8 6 0 0,-7 7 10 0 0,0-2 0 0 0,-27 24 0 0 0,17-18-12 0 0,-69 59-179 0 0,45-40-41 0 0,-53 56-1 0 0,77-68 128 0 0,0 0 0 0 0,-19 32 0 0 0,32-44 43 0 0,1 1 1 0 0,0 0-1 0 0,1 1 1 0 0,1 0-1 0 0,1 0 1 0 0,-5 18-1 0 0,10-31 22 0 0,-1-1 0 0 0,1 1 1 0 0,-1 0-1 0 0,1 0 0 0 0,0 0 0 0 0,0 0 0 0 0,0-1 0 0 0,1 1 0 0 0,0 5 0 0 0,-1-7 19 0 0,1-1-1 0 0,-1 1 0 0 0,1 0 0 0 0,-1 0 0 0 0,1 0 0 0 0,-1-1 0 0 0,1 1 0 0 0,-1 0 1 0 0,1-1-1 0 0,0 1 0 0 0,-1 0 0 0 0,1-1 0 0 0,0 1 0 0 0,-1-1 0 0 0,1 1 0 0 0,0-1 1 0 0,0 0-1 0 0,-1 1 0 0 0,1-1 0 0 0,0 0 0 0 0,0 1 0 0 0,0-1 0 0 0,0 0 0 0 0,0 0 0 0 0,0 0 1 0 0,-1 0-1 0 0,1 0 0 0 0,0 0 0 0 0,0 0 0 0 0,0 0 0 0 0,0 0 0 0 0,0 0 0 0 0,1-1 1 0 0,4 0-19 0 0,-1-1 0 0 0,1 0 0 0 0,-1-1 0 0 0,1 1 0 0 0,-1-1 0 0 0,0 0 0 0 0,0 0 0 0 0,0-1 0 0 0,8-7 0 0 0,4-3-13 0 0,44-31 24 0 0,141-97 491 0 0,-128 92-251 0 0,22-14 30 0 0,-77 54-101 0 0,0 0 0 0 0,0 1 0 0 0,27-9 0 0 0,-40 16-73 0 0,-1 1 0 0 0,1 0 0 0 0,0 0 0 0 0,11-1 0 0 0,-17 2-78 0 0,1 0 0 0 0,0 0-1 0 0,0 0 1 0 0,0 0-1 0 0,-1 0 1 0 0,1 0-1 0 0,0 0 1 0 0,0 0 0 0 0,-1 0-1 0 0,1 0 1 0 0,0 1-1 0 0,0-1 1 0 0,-1 0 0 0 0,1 1-1 0 0,0-1 1 0 0,-1 0-1 0 0,1 1 1 0 0,0-1-1 0 0,-1 1 1 0 0,1-1 0 0 0,0 1-1 0 0,-1-1 1 0 0,1 1-1 0 0,-1-1 1 0 0,1 1 0 0 0,-1 0-1 0 0,0-1 1 0 0,1 1-1 0 0,-1 0 1 0 0,1-1-1 0 0,-1 1 1 0 0,0 0 0 0 0,0 0-1 0 0,1-1 1 0 0,-1 1-1 0 0,0 0 1 0 0,0 0 0 0 0,0-1-1 0 0,0 1 1 0 0,0 0-1 0 0,0 0 1 0 0,0 0-1 0 0,0-1 1 0 0,0 1 0 0 0,-1 1-1 0 0,-1 6 27 0 0,0 0 0 0 0,-1-1 0 0 0,0 1 0 0 0,0-1 0 0 0,-8 14 0 0 0,-26 33 97 0 0,29-44-102 0 0,-151 202 387 0 0,125-167-365 0 0,19-26-66 0 0,0 1 1 0 0,1 0 0 0 0,1 2-1 0 0,-11 23 1 0 0,23-45 15 0 0,1 1 0 0 0,0 0 0 0 0,-1-1 0 0 0,1 1 1 0 0,0 0-1 0 0,0-1 0 0 0,0 1 0 0 0,-1-1 0 0 0,1 1 0 0 0,0 0 0 0 0,0-1 0 0 0,0 1 0 0 0,0 0 0 0 0,0 0 0 0 0,0-1 0 0 0,0 1 0 0 0,0 0 1 0 0,1-1-1 0 0,-1 1 0 0 0,0 0 0 0 0,0-1-1 0 0,1 1-1 0 0,-1-1 1 0 0,1 0 0 0 0,-1 0-1 0 0,0 0 1 0 0,1 1 0 0 0,-1-1 0 0 0,0 0-1 0 0,1 0 1 0 0,-1 0 0 0 0,1 0 0 0 0,-1 0-1 0 0,0 0 1 0 0,1 0 0 0 0,-1 0 0 0 0,1 0-1 0 0,-1 0 1 0 0,0 0 0 0 0,1 0 0 0 0,-1 0-1 0 0,1 0 1 0 0,-1 0 0 0 0,1-1 0 0 0,26-12-66 0 0,-24 11 65 0 0,105-66-333 0 0,162-132-1 0 0,-64 46 91 0 0,-202 151 244 0 0,-2 1-12 0 0,1 0 0 0 0,0 0 0 0 0,-1 1 1 0 0,1-1-1 0 0,0 1 0 0 0,0-1 0 0 0,0 1 0 0 0,0 0 0 0 0,0 0 0 0 0,0 0 1 0 0,1 1-1 0 0,5-2 0 0 0,-8 2 12 0 0,-1 0 1 0 0,0 0-1 0 0,0 1 1 0 0,1-1-1 0 0,-1 0 0 0 0,0 0 1 0 0,0 0-1 0 0,0 0 1 0 0,1 0-1 0 0,-1 0 1 0 0,0 0-1 0 0,0 0 0 0 0,1 0 1 0 0,-1 1-1 0 0,0-1 1 0 0,0 0-1 0 0,0 0 1 0 0,1 0-1 0 0,-1 0 0 0 0,0 1 1 0 0,0-1-1 0 0,0 0 1 0 0,0 0-1 0 0,0 0 1 0 0,1 1-1 0 0,-1-1 0 0 0,0 0 1 0 0,0 0-1 0 0,0 1 1 0 0,0-1-1 0 0,0 0 1 0 0,0 0-1 0 0,0 1 0 0 0,-3 10-22 0 0,-10 11-8 0 0,12-20 30 0 0,-34 45-144 0 0,-47 48 0 0 0,1-3-1741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44.5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142 369 7831 0 0,'-14'0'791'0'0,"-1"-1"50"0"0,1 1 1 0 0,-1 1 0 0 0,1 0 0 0 0,0 1-1 0 0,-1 0 1 0 0,-25 12 1955 0 0,59-17-1956 0 0,7-6-513 0 0,0 0 0 0 0,-1-2 0 0 0,0-1 0 0 0,39-25 0 0 0,86-72 528 0 0,89-88-4 0 0,-258 226-940 0 0,-169 167-290 0 0,38-43 137 0 0,133-134 241 0 0,7-9 0 0 0,0 1 0 0 0,1 0 0 0 0,0 1 0 0 0,0 0 0 0 0,-12 24 0 0 0,21-35 0 0 0,-1 0 0 0 0,1 0 0 0 0,-1 0 0 0 0,1 0 0 0 0,-1 0 0 0 0,1 0 0 0 0,0 0 0 0 0,0 0 0 0 0,0 1 0 0 0,0-1 0 0 0,-1 0 0 0 0,1 0 0 0 0,1 0 0 0 0,-1 0 0 0 0,0 0 0 0 0,0 1 0 0 0,0-1 0 0 0,1 0 0 0 0,-1 0 0 0 0,1 1 0 0 0,-1-1 0 0 0,1-1 0 0 0,0 1 0 0 0,-1 0 0 0 0,1-1 0 0 0,0 1 0 0 0,-1-1 0 0 0,1 1 0 0 0,0-1 0 0 0,0 1 0 0 0,0-1 0 0 0,-1 0 0 0 0,1 1 0 0 0,0-1 0 0 0,0 0 0 0 0,0 0 0 0 0,0 0 0 0 0,0 0 0 0 0,-1 1 0 0 0,3-1 0 0 0,2-1 0 0 0,0 1 0 0 0,0-1 0 0 0,0 1 0 0 0,0-1 0 0 0,0-1 0 0 0,0 1 0 0 0,6-3 0 0 0,38-19-67 0 0,55-36-1 0 0,42-36-194 0 0,25-16 83 0 0,-162 106 186 0 0,-3 0-18 0 0,0 1 1 0 0,1 0 0 0 0,0 1 0 0 0,0 0-1 0 0,0 0 1 0 0,0 0 0 0 0,1 1 0 0 0,-1 0-1 0 0,10-2 1 0 0,-16 4 10 0 0,0 1 0 0 0,0-1 0 0 0,-1 0 0 0 0,1 0 0 0 0,0 0 0 0 0,0 0 0 0 0,0 0 0 0 0,-1 1 0 0 0,1-1 0 0 0,0 0 0 0 0,0 1 0 0 0,-1-1 0 0 0,1 1 0 0 0,0-1 0 0 0,-1 1 0 0 0,1-1 0 0 0,0 1 0 0 0,-1-1 0 0 0,1 1 0 0 0,-1 0 0 0 0,1-1 0 0 0,-1 1 0 0 0,1 0 0 0 0,-1-1 0 0 0,0 1 0 0 0,1 0 0 0 0,-1-1 0 0 0,0 1 0 0 0,1 0 0 0 0,-1 0 0 0 0,0 0 0 0 0,0-1 0 0 0,0 1 0 0 0,0 0 0 0 0,0 0 0 0 0,0 0 0 0 0,0 0 0 0 0,0-1 0 0 0,0 1 0 0 0,0 0 0 0 0,0 0 0 0 0,-1 1 0 0 0,1 3-10 0 0,-1 0-1 0 0,-1 0 0 0 0,1 1 1 0 0,-5 9-1 0 0,-12 21-29 0 0,-38 58 1 0 0,-32 27-105 0 0,44-63 66 0 0,-50 89 0 0 0,93-146 78 0 0,1 0 0 0 0,-1 0 0 0 0,1-1 0 0 0,-1 1 0 0 0,1 0 0 0 0,0 0 0 0 0,-1 0 0 0 0,1 0 0 0 0,0 0 0 0 0,-1 0 0 0 0,1 0 0 0 0,0 0 0 0 0,0 1 0 0 0,0-2 0 0 0,0 0 0 0 0,1 0 0 0 0,-1 1 0 0 0,0-1 0 0 0,0 0 0 0 0,0 0 0 0 0,1 0 0 0 0,-1 0 0 0 0,0 0 0 0 0,0 0 0 0 0,1 0 0 0 0,-1 0 0 0 0,0 0 0 0 0,0 0 0 0 0,0 0 0 0 0,1 0 0 0 0,-1 0 0 0 0,0 0 0 0 0,0 0 0 0 0,0 0 0 0 0,1 0 0 0 0,-1 0 0 0 0,0 0 0 0 0,0 0 0 0 0,1 0 0 0 0,-1 0 0 0 0,0 0 0 0 0,0 0 0 0 0,0-1 0 0 0,0 1 0 0 0,1 0 0 0 0,-1 0 0 0 0,0 0 0 0 0,23-18 0 0 0,103-86 406 0 0,199-128 0 0 0,-308 221-627 0 0,37-22-200 0 0,-49 30 170 0 0,0 1 1 0 0,0 0 0 0 0,0 0-1 0 0,1 0 1 0 0,-1 1-1 0 0,1-1 1 0 0,-1 1 0 0 0,9 0-1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45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9 319 11519 0 0,'-8'-13'2251'0'0,"8"12"-2133"0"0,-1 0 1 0 0,1 0-1 0 0,0 1 1 0 0,1-1-1 0 0,-1-1 1 0 0,4-22 793 0 0,-3 19-402 0 0,2-6 38 0 0,0 0-1 0 0,1 0 1 0 0,0 0-1 0 0,1 1 0 0 0,0-1 1 0 0,1 1-1 0 0,13-17 1 0 0,-7 11-330 0 0,1 1 1 0 0,1 1-1 0 0,26-23 1 0 0,-26 25-209 0 0,0 2 1 0 0,1 0 0 0 0,0 0 0 0 0,0 2 0 0 0,1 0 0 0 0,0 0 0 0 0,0 2 0 0 0,23-7 0 0 0,-37 12-11 0 0,-1 1-1 0 0,1 0 1 0 0,0-1-1 0 0,0 1 1 0 0,0 0-1 0 0,0 0 1 0 0,0 0-1 0 0,-1 0 0 0 0,1 0 1 0 0,0 1-1 0 0,0-1 1 0 0,0 1-1 0 0,0-1 1 0 0,-1 1-1 0 0,1-1 1 0 0,0 1-1 0 0,-1 0 1 0 0,1 0-1 0 0,0 0 1 0 0,1 1-1 0 0,-1 0-1 0 0,0 0 0 0 0,-1 0 1 0 0,0 0-1 0 0,1 0 0 0 0,-1 0 0 0 0,0 0 0 0 0,0 0 0 0 0,0 1 0 0 0,0-1 1 0 0,0 0-1 0 0,-1 1 0 0 0,1-1 0 0 0,0 5 0 0 0,-1 0-3 0 0,1 1-1 0 0,-1-1 1 0 0,-1 1-1 0 0,0-1 1 0 0,0 1-1 0 0,0-1 1 0 0,-1 1-1 0 0,0-1 1 0 0,-3 8-1 0 0,-13 21-58 0 0,-2-1 0 0 0,-39 52 0 0 0,43-63 68 0 0,-19 25 12 0 0,-83 127-288 0 0,127-181 272 0 0,-1-1 0 0 0,15-13 0 0 0,13-15 5 0 0,79-69 74 0 0,-70 66 30 0 0,71-53 180 0 0,-109 86-230 0 0,0-1 0 0 0,1 1 0 0 0,0 0 0 0 0,0 1 0 0 0,0 0 1 0 0,0 0-1 0 0,10-2 0 0 0,-18 5-58 0 0,1 0-1 0 0,0 0 1 0 0,-1 0 0 0 0,1 0-1 0 0,-1 0 1 0 0,1 0 0 0 0,-1 0 0 0 0,1 0-1 0 0,0 0 1 0 0,-1 0 0 0 0,1 0-1 0 0,-1 1 1 0 0,1-1 0 0 0,-1 0 0 0 0,1 0-1 0 0,0 0 1 0 0,-1 1 0 0 0,1-1-1 0 0,-1 0 1 0 0,1 1 0 0 0,-1-1-1 0 0,0 0 1 0 0,1 1 0 0 0,-1-1 0 0 0,1 1-1 0 0,-1-1 1 0 0,0 1 0 0 0,1-1-1 0 0,0 1 1 0 0,-1 1 0 0 0,1 0-1 0 0,-1 0 1 0 0,1-1-1 0 0,-1 1 1 0 0,0 0-1 0 0,0 0 1 0 0,0-1-1 0 0,0 1 1 0 0,0 0-1 0 0,0 2 0 0 0,-1 4-1 0 0,-1 0 0 0 0,0 0 0 0 0,-3 10-1 0 0,-12 22-118 0 0,-2-1-1 0 0,-41 65 1 0 0,-4 5-104 0 0,34-54-42 0 0,-14 26-711 0 0,42-70 609 0 0,9-14 166 0 0,13-15 74 0 0,-17 15 110 0 0,158-133-146 0 0,-98 86 40 0 0,-28 23-668 0 0,63-37 0 0 0,-71 49 248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20T14:00:01.481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2 141 3679 0 0,'-1'-20'5469'0'0,"4"18"-5190"0"0,0 0-146 0 0,-1 0-1 0 0,1 0 0 0 0,0 0 0 0 0,0 0 1 0 0,0 1-1 0 0,0 0 0 0 0,0-1 0 0 0,1 1 1 0 0,5-1-1 0 0,-5 2-59 0 0,0-1 0 0 0,1 0 0 0 0,-1 0-1 0 0,0 0 1 0 0,0-1 0 0 0,0 1 0 0 0,0-1 0 0 0,0 0 0 0 0,0 0 0 0 0,-1 0 0 0 0,1-1-1 0 0,5-5 1 0 0,2-2 88 0 0,-1 0-1 0 0,12-18 0 0 0,-7 10 523 0 0,-15 17-652 0 0,1 1 0 0 0,-1-1 0 0 0,0 1 0 0 0,1-1 0 0 0,-1 1 0 0 0,0 0 0 0 0,1-1 0 0 0,-1 1 0 0 0,0 0 0 0 0,1-1 0 0 0,-1 1 0 0 0,1 0 0 0 0,-1-1 0 0 0,0 1 1 0 0,1 0-1 0 0,-1 0 0 0 0,1-1 0 0 0,-1 1 0 0 0,1 0 0 0 0,-1 0 0 0 0,1 0 0 0 0,-1 0 0 0 0,2 0 0 0 0,-2 0 5 0 0,0 1-1 0 0,1-1 1 0 0,-1 0 0 0 0,0 1 0 0 0,0-1-1 0 0,0 1 1 0 0,0-1 0 0 0,1 1-1 0 0,-1-1 1 0 0,0 1 0 0 0,0-1-1 0 0,0 1 1 0 0,0-1 0 0 0,0 1-1 0 0,0-1 1 0 0,0 1 0 0 0,-1-1 0 0 0,1 1-1 0 0,0-1 1 0 0,0 1 0 0 0,-1 1 161 0 0,1 3-31 0 0,-5 23-20 0 0,-15 47-1 0 0,-1 7-787 0 0,18-68 323 0 0,1-1 0 0 0,1 0 1 0 0,0 1-1 0 0,1 15 0 0 0,4-15-48 0 0,-4-13 348 0 0,0-1-1 0 0,0 0 1 0 0,0 0-1 0 0,0 1 1 0 0,1-1-1 0 0,-1 0 1 0 0,0 0-1 0 0,0 0 1 0 0,0 0-1 0 0,1 1 1 0 0,-1-1-1 0 0,0 0 1 0 0,0 0-1 0 0,0 0 1 0 0,1 0-1 0 0,-1 0 1 0 0,0 0-1 0 0,0 1 1 0 0,1-1-1 0 0,-1 0 1 0 0,0 0-1 0 0,0 0 1 0 0,1 0-1 0 0,-1 0 1 0 0,0 0-1 0 0,1 0 1 0 0,-1 0-1 0 0,0 0 1 0 0,2-1-28 0 0,-1 0 0 0 0,0 1 1 0 0,0-1-1 0 0,0 0 0 0 0,0 0 1 0 0,0 0-1 0 0,0 0 0 0 0,0 0 1 0 0,0 0-1 0 0,0 0 1 0 0,0 0-1 0 0,-1 0 0 0 0,1 0 1 0 0,0 0-1 0 0,0-3 0 0 0,27-56 706 0 0,-14 29 225 0 0,26-44 0 0 0,-35 66-830 0 0,15-21 366 0 0,20-44-1 0 0,-36 65-419 0 0,-4 10 0 0 0,-5 16 0 0 0,1-3 0 0 0,-8 32-774 0 0,8-33 359 0 0,1 0 0 0 0,-1 1 1 0 0,2-1-1 0 0,-1 20 0 0 0,2-32 401 0 0,1-1-1 0 0,0 1 1 0 0,0 0-1 0 0,0-1 1 0 0,0 1-1 0 0,0-1 1 0 0,0 1-1 0 0,0 0 0 0 0,0-1 1 0 0,0 1-1 0 0,1-1 1 0 0,-1 1-1 0 0,0 0 1 0 0,0-1-1 0 0,0 1 1 0 0,1-1-1 0 0,-1 1 1 0 0,0-1-1 0 0,1 1 0 0 0,-1-1 1 0 0,0 1-1 0 0,1-1 1 0 0,-1 1-1 0 0,1-1 1 0 0,0 1-1 0 0,0-1 12 0 0,-1 0 0 0 0,1 0 0 0 0,0 0 0 0 0,-1 0 0 0 0,1-1 0 0 0,0 1 1 0 0,-1 0-1 0 0,1 0 0 0 0,0-1 0 0 0,-1 1 0 0 0,1 0 0 0 0,0-1 0 0 0,-1 1 0 0 0,1-1 0 0 0,-1 1 0 0 0,1-1 0 0 0,-1 1 0 0 0,1-1 0 0 0,0 0 0 0 0,2-2-137 0 0,-1 1 0 0 0,1-1 0 0 0,0 1 0 0 0,-1 0 1 0 0,1-1-1 0 0,1 1 0 0 0,-1 1 0 0 0,0-1 0 0 0,0 0 0 0 0,4 0 0 0 0,2 0-396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2938 0 2303 0 0,'-6'4'361'0'0,"0"0"-1"0"0,1 1 0 0 0,-1 0 0 0 0,1 0 0 0 0,-8 10 1 0 0,4-5-91 0 0,-31 37 928 0 0,-45 68-1 0 0,31-39-440 0 0,-185 235 881 0 0,-78 109-1377 0 0,166-214-74 0 0,-76 109 497 0 0,104-123-268 0 0,-31 45-34 0 0,151-232-373 0 0,-296 447 604 0 0,17-42-11 0 0,143-247-530 0 0,40-49 64 0 0,-357 483 248 0 0,347-456-314 0 0,45-61-52 0 0,55-68-609 0 0,-13 21 0 0 0,20-28 442 0 0,-1-1 0 0 0,1 0 0 0 0,1 1 1 0 0,-1-1-1 0 0,0 1 0 0 0,1 0 0 0 0,0 0 0 0 0,0-1 1 0 0,0 7-1 0 0,1-10 72 0 0,0-1 0 0 0,0 0 1 0 0,0 1-1 0 0,0-1 1 0 0,0 0-1 0 0,0 1 0 0 0,0-1 1 0 0,0 0-1 0 0,0 1 0 0 0,0-1 1 0 0,0 0-1 0 0,1 1 1 0 0,-1-1-1 0 0,0 0 0 0 0,0 1 1 0 0,0-1-1 0 0,0 0 0 0 0,1 0 1 0 0,-1 1-1 0 0,0-1 1 0 0,0 0-1 0 0,0 0 0 0 0,1 1 1 0 0,-1-1-1 0 0,0 0 0 0 0,0 0 1 0 0,1 0-1 0 0,-1 0 1 0 0,0 1-1 0 0,1-1 0 0 0,-1 0 1 0 0,0 0-1 0 0,1 0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4143 0 0,'0'-1'85'0'0,"0"1"-64"0"0,0 0 0 0 0,0 0 0 0 0,0 0 0 0 0,0 0 1 0 0,0 0-1 0 0,0 0 0 0 0,0 0 0 0 0,0 0 0 0 0,0 0 0 0 0,0 0 0 0 0,0 0 0 0 0,0 0 0 0 0,0 0 1 0 0,0 0-1 0 0,0 0 0 0 0,0-1 0 0 0,0 1 0 0 0,0 0 0 0 0,0 0 0 0 0,0 0 0 0 0,0 0 1 0 0,0 0-1 0 0,0 0 0 0 0,0 0 0 0 0,0 0 0 0 0,0 0 0 0 0,0 0 0 0 0,0 0 0 0 0,0 0 1 0 0,0-1 104 0 0,0 1-105 0 0,0 0 1 0 0,0 0-1 0 0,0 0 0 0 0,0 0 0 0 0,0 0 0 0 0,0 0 0 0 0,0 0 0 0 0,1 0 0 0 0,-1 0 0 0 0,0 0 1 0 0,0 0-1 0 0,0 0 0 0 0,0 0 0 0 0,0 0 0 0 0,0 0 0 0 0,0 0 0 0 0,0 0 0 0 0,0 0 1 0 0,0 0-1 0 0,0 0 0 0 0,0 0 0 0 0,0 0 0 0 0,1 0 0 0 0,7 0 767 0 0,11 3 192 0 0,-7 1-604 0 0,-1 2 0 0 0,0 0 0 0 0,-1 0 0 0 0,1 1 1 0 0,-1 0-1 0 0,-1 0 0 0 0,1 1 0 0 0,12 15 0 0 0,5 7 508 0 0,28 43 1 0 0,39 64 728 0 0,71 94 54 0 0,126 185-869 0 0,-80-65-272 0 0,-15 9 35 0 0,-187-343-496 0 0,52 89 327 0 0,87 116 0 0 0,-86-134 29 0 0,-4 4 0 0 0,76 160 0 0 0,-105-188-216 0 0,18 41 190 0 0,71 118 1 0 0,20-8-279 0 0,-37-60-97 0 0,89 133 312 0 0,-33-44 178 0 0,-56-77-393 0 0,-75-129-65 0 0,2-3-1 0 0,42 44 0 0 0,-20-28 159 0 0,57 75-1 0 0,-69-73-111 0 0,33 41 84 0 0,-58-78-1138 0 0,-16-18 176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3 2303 0 0,'0'0'90'0'0,"-1"-1"0"0"0,0 1-1 0 0,0 0 1 0 0,1-1-1 0 0,-1 1 1 0 0,0 0-1 0 0,0 0 1 0 0,0 0-1 0 0,0-1 1 0 0,0 1-1 0 0,1 0 1 0 0,-1 0-1 0 0,0 0 1 0 0,0 1-1 0 0,0-1 1 0 0,0 0-1 0 0,0 0 1 0 0,1 0-1 0 0,-1 1 1 0 0,0-1-1 0 0,0 0 1 0 0,0 1-1 0 0,1-1 1 0 0,-1 0-1 0 0,0 1 1 0 0,1-1-1 0 0,-2 2 1 0 0,-20 15 1155 0 0,5 3-634 0 0,0 1 1 0 0,2 1-1 0 0,1 0 0 0 0,-20 40 0 0 0,11-20-123 0 0,-144 231 1070 0 0,21-39-1547 0 0,131-209-12 0 0,-18 35-21 0 0,17-30-7 0 0,-34 49 0 0 0,45-73 30 0 0,-1 0 0 0 0,0 0 0 0 0,0 0 0 0 0,-1-1 0 0 0,1 0 0 0 0,-1 0 0 0 0,0-1-1 0 0,-1 0 1 0 0,1 0 0 0 0,-1-1 0 0 0,-8 3 0 0 0,13-4 19 0 0,0-1 0 0 0,-1 1 1 0 0,1 0-1 0 0,0 0 0 0 0,0 0 0 0 0,0 0 1 0 0,0 0-1 0 0,0 1 0 0 0,0-1 0 0 0,1 1 1 0 0,-1 0-1 0 0,1 0 0 0 0,-1 0 0 0 0,1 0 1 0 0,0 0-1 0 0,-2 5 0 0 0,4-8-11 0 0,0 0 1 0 0,0 0-1 0 0,0 1 1 0 0,0-1-1 0 0,0 0 0 0 0,0 0 1 0 0,0 0-1 0 0,0 0 1 0 0,0 0-1 0 0,0 1 0 0 0,0-1 1 0 0,0 0-1 0 0,0 0 1 0 0,0 0-1 0 0,0 0 0 0 0,0 0 1 0 0,0 1-1 0 0,0-1 1 0 0,0 0-1 0 0,0 0 0 0 0,0 0 1 0 0,0 0-1 0 0,0 0 1 0 0,0 1-1 0 0,0-1 0 0 0,0 0 1 0 0,1 0-1 0 0,-1 0 1 0 0,0 0-1 0 0,0 0 0 0 0,0 0 1 0 0,0 0-1 0 0,0 1 1 0 0,0-1-1 0 0,0 0 0 0 0,1 0 1 0 0,-1 0-1 0 0,0 0 1 0 0,0 0-1 0 0,0 0 0 0 0,8 0 347 0 0,9-6 110 0 0,0-2 24 0 0,-13 5-397 0 0,1 1 0 0 0,-1 0 1 0 0,1 0-1 0 0,-1 1 0 0 0,6-2 0 0 0,14 0 174 0 0,0 0 0 0 0,39 2 0 0 0,16-1-217 0 0,91-21 203 0 0,-143 22-214 0 0,-1 1 1 0 0,39 5-1 0 0,-41-2-40 0 0,24 2 6 0 0,-13-1 7 0 0,0 0 0 0 0,1-3 0 0 0,0-1-1 0 0,48-6 1 0 0,21-9-12 0 0,115-1 0 0 0,-63 5 118 0 0,-45 5-13 0 0,73 0 12 0 0,66 33 76 0 0,-41-3-182 0 0,65-27 420 0 0,-100-3 53 0 0,-78 6-360 0 0,330 3 757 0 0,-354-2-785 0 0,1-3 0 0 0,0-3 0 0 0,87-18 0 0 0,-93 10 154 0 0,-1 2-1 0 0,2 4 1 0 0,-1 2 0 0 0,133 8-1 0 0,-152 2-207 0 0,159 12 422 0 0,-164-16-352 0 0,-1-2-1 0 0,78-11 0 0 0,62-14 223 0 0,-150 24-241 0 0,1 1-1 0 0,-1 2 1 0 0,51 7-1 0 0,-21 3 74 0 0,67 9 98 0 0,-44-11-241 0 0,209 14 103 0 0,-96-27 126 0 0,31 1 484 0 0,-36 16-719 0 0,-127-14 67 0 0,1-3 1 0 0,65-12-1 0 0,-110 13 12 0 0,181-35 123 0 0,-141 27-143 0 0,19-5 29 0 0,-45 9 21 0 0,-35 6-118 0 0,1 1 1 0 0,-1 0-1 0 0,1 0 0 0 0,-1 0 1 0 0,1 0-1 0 0,-1 0 1 0 0,1 1-1 0 0,-1-1 1 0 0,0 1-1 0 0,1-1 0 0 0,-1 1 1 0 0,4 2-1 0 0,-5-3-8 0 0,-1 1 0 0 0,0-1-1 0 0,1 0 1 0 0,-1 1 0 0 0,0-1 0 0 0,1 0 0 0 0,-1 1-1 0 0,0-1 1 0 0,0 0 0 0 0,0 1 0 0 0,1-1-1 0 0,-1 1 1 0 0,0-1 0 0 0,0 0 0 0 0,0 1 0 0 0,0-1-1 0 0,0 1 1 0 0,0-1 0 0 0,0 1 0 0 0,0-1-1 0 0,0 0 1 0 0,0 1 0 0 0,0-1 0 0 0,0 1-1 0 0,0-1 1 0 0,0 1 0 0 0,0-1 0 0 0,0 0 0 0 0,0 1-1 0 0,0-1 1 0 0,-1 1 0 0 0,1-1 0 0 0,0 0-1 0 0,0 1 1 0 0,-1-1 0 0 0,1 1 0 0 0,0-1 0 0 0,0 0-1 0 0,-1 1 1 0 0,1-1 0 0 0,0 0 0 0 0,-1 0-1 0 0,1 1 1 0 0,-1-1 0 0 0,1 0 0 0 0,0 0-1 0 0,-1 0 1 0 0,1 1 0 0 0,-1-1 0 0 0,1 0 0 0 0,0 0-1 0 0,-1 0 1 0 0,0 0-59 0 0,-4-2-6 0 0,-16-6 1 0 0,19 7 35 0 0,-1-1 0 0 0,1 1 1 0 0,0-1-1 0 0,0 0 0 0 0,0 0 0 0 0,0 0 0 0 0,0 0 0 0 0,0 0 0 0 0,0 0 1 0 0,-1-4-1 0 0,-3-2-58 0 0,2 3 50 0 0,1-1 0 0 0,-1 1 0 0 0,1-1 0 0 0,-3-8 0 0 0,3 7 1 0 0,-1 1-1 0 0,1-1 0 0 0,-5-6 0 0 0,-20-21 37 0 0,-41-38 0 0 0,24 25 15 0 0,30 29-21 0 0,0-1 1 0 0,2-1-1 0 0,0 0 0 0 0,-20-44 1 0 0,-2-4-2262 0 0,25 51-4933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15 3223 0 0,'-1'-1'268'0'0,"-1"0"0"0"0,1-1 1 0 0,-1 1-1 0 0,1 0 0 0 0,-1 0 0 0 0,1-1 0 0 0,-1 1 0 0 0,0 1 0 0 0,1-1 0 0 0,-1 0 0 0 0,0 0 0 0 0,-3 0 0 0 0,5 1-133 0 0,-1 0 0 0 0,1 0-1 0 0,0 0 1 0 0,-1 0 0 0 0,1 0 0 0 0,-1 0 0 0 0,1 0 0 0 0,-1 0 0 0 0,1 0 0 0 0,-1 1 0 0 0,1-1 0 0 0,-1 0 0 0 0,1 0 0 0 0,-1 0 0 0 0,1 1-1 0 0,0-1 1 0 0,-1 0 0 0 0,1 1 0 0 0,0-1 0 0 0,-1 1 0 0 0,0 0-22 0 0,0 0 0 0 0,0 1 0 0 0,1-1 0 0 0,-1 0 0 0 0,1 0 0 0 0,-1 1 0 0 0,1-1 0 0 0,-1 0-1 0 0,1 1 1 0 0,0 1 0 0 0,-3 28 1100 0 0,2 0-1 0 0,2-1 1 0 0,8 58-1 0 0,-2-10-648 0 0,-5-53-682 0 0,3 38 166 0 0,-4-55-643 0 0,1-1-1 0 0,0 1 1 0 0,0-1-1 0 0,0 0 0 0 0,1 1 1 0 0,4 6-1 0 0,-3-7-627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30 174 6911 0 0,'-3'-3'39'0'0,"1"0"-111"0"0,-1 0-1 0 0,0 0 0 0 0,1-1 0 0 0,0 1 0 0 0,0-1 1 0 0,0 0-1 0 0,0 1 0 0 0,0-1 0 0 0,1 0 0 0 0,0 0 1 0 0,0 0-1 0 0,0 0 0 0 0,0 0 0 0 0,0-1 0 0 0,1 1 1 0 0,0-6-1 0 0,0 5 379 0 0,1 0 0 0 0,0 1 0 0 0,-1-1 0 0 0,2 0 0 0 0,-1 0 0 0 0,1 1 0 0 0,-1-1 0 0 0,1 0 0 0 0,0 1 0 0 0,1 0 0 0 0,-1 0 0 0 0,6-7 0 0 0,-5 8-99 0 0,0 0-1 0 0,0 0 1 0 0,0 1 0 0 0,1-1-1 0 0,-1 1 1 0 0,1 0 0 0 0,0 0-1 0 0,0 0 1 0 0,-1 0 0 0 0,1 0-1 0 0,0 1 1 0 0,0 0 0 0 0,1 0 0 0 0,-1 0-1 0 0,5 0 1 0 0,4-1 163 0 0,1 1 0 0 0,0 1 0 0 0,0 0 0 0 0,21 3 1 0 0,-29-2-318 0 0,0 0 0 0 0,1 1 1 0 0,-1 0-1 0 0,0 0 1 0 0,0 0-1 0 0,-1 1 1 0 0,1-1-1 0 0,-1 1 1 0 0,1 1-1 0 0,-1-1 0 0 0,0 1 1 0 0,6 5-1 0 0,-9-7-59 0 0,0 0 1 0 0,0 0-1 0 0,-1 1 0 0 0,1-1 0 0 0,-1 0 0 0 0,1 1 1 0 0,-1-1-1 0 0,0 1 0 0 0,0-1 0 0 0,0 1 0 0 0,0 0 1 0 0,-1-1-1 0 0,1 5 0 0 0,0-2-56 0 0,-1 0-1 0 0,0 0 1 0 0,0 0-1 0 0,-1 1 1 0 0,0-1-1 0 0,-2 8 1 0 0,-2 3-353 0 0,-1 0 1 0 0,-1 0 0 0 0,-10 18 0 0 0,17-33 373 0 0,-15 24-1583 0 0,-29 37-1 0 0,-4 7-822 0 0,48-69 2444 0 0,0 0-1 0 0,-1 0 0 0 0,1 1 1 0 0,0-1-1 0 0,0 0 0 0 0,0 0 0 0 0,0 0 1 0 0,0 0-1 0 0,0 0 0 0 0,0 0 1 0 0,0 1-1 0 0,-1-1 0 0 0,1 0 0 0 0,0 0 1 0 0,0 0-1 0 0,0 0 0 0 0,0 1 1 0 0,0-1-1 0 0,0 0 0 0 0,0 0 0 0 0,0 0 1 0 0,0 0-1 0 0,0 1 0 0 0,0-1 1 0 0,0 0-1 0 0,0 0 0 0 0,0 0 0 0 0,0 0 1 0 0,0 0-1 0 0,0 1 0 0 0,0-1 1 0 0,1 0-1 0 0,-1 0 0 0 0,0 0 0 0 0,0 0 1 0 0,0 0-1 0 0,0 1 0 0 0,0-1 1 0 0,0 0-1 0 0,0 0 0 0 0,0 0 0 0 0,1 0 1 0 0,-1 0-1 0 0,10 0-47 0 0,17-9 120 0 0,-22 7-44 0 0,16-6 256 0 0,0 2 0 0 0,1 1 1 0 0,43-5-1 0 0,-56 9-144 0 0,0 0 0 0 0,1 1 0 0 0,-1 0 0 0 0,0 1 0 0 0,1 0 0 0 0,-1 1 0 0 0,0 0 0 0 0,0 0 1 0 0,0 1-1 0 0,0 0 0 0 0,-1 0 0 0 0,11 6 0 0 0,-16-7-42 0 0,0 0 1 0 0,0 0-1 0 0,-1 0 0 0 0,1 0 0 0 0,-1 1 0 0 0,1-1 1 0 0,-1 1-1 0 0,0-1 0 0 0,0 1 0 0 0,0 0 1 0 0,0 0-1 0 0,-1 0 0 0 0,1 0 0 0 0,-1 0 1 0 0,1 0-1 0 0,0 5 0 0 0,-1-3 0 0 0,0 0-1 0 0,-1 1 0 0 0,1-1 1 0 0,-1 0-1 0 0,0 1 0 0 0,-1-1 1 0 0,1 1-1 0 0,-1-1 0 0 0,-2 8 1 0 0,-2 2 51 0 0,-1 0 1 0 0,0-1 0 0 0,-1 0-1 0 0,0 0 1 0 0,-1-1 0 0 0,-12 15-1 0 0,12-17-94 0 0,0 0 0 0 0,-1-1-1 0 0,0-1 1 0 0,-1 0 0 0 0,0 0 0 0 0,-1 0-1 0 0,0-2 1 0 0,-20 13 0 0 0,25-17-69 0 0,-1 0 0 0 0,1-1 0 0 0,0 0 0 0 0,-1 0-1 0 0,1 0 1 0 0,-1-1 0 0 0,0 0 0 0 0,0 0 0 0 0,1-1 0 0 0,-1 1 0 0 0,0-1 0 0 0,0-1 0 0 0,1 0 0 0 0,-1 0 0 0 0,0 0 0 0 0,1 0 0 0 0,-1-1-1 0 0,1 0 1 0 0,-8-4 0 0 0,10 4-105 0 0,1 0-1 0 0,-1 0 0 0 0,1 0 0 0 0,0-1 1 0 0,0 1-1 0 0,0-1 0 0 0,0 0 1 0 0,1 0-1 0 0,-1 0 0 0 0,0 0 0 0 0,1 0 1 0 0,0 0-1 0 0,0-1 0 0 0,0 1 1 0 0,0-1-1 0 0,1 0 0 0 0,0 1 0 0 0,-1-1 1 0 0,1 0-1 0 0,0 0 0 0 0,0-6 1 0 0,1 6-260 0 0,-1 0 1 0 0,1 0 0 0 0,0-1-1 0 0,1 1 1 0 0,-1 0 0 0 0,1 0-1 0 0,0 0 1 0 0,0 0-1 0 0,0 0 1 0 0,1 0 0 0 0,-1 0-1 0 0,5-7 1 0 0,2-2-2422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38.153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162 8 3223 195197 58204,'-1'-1'288'0'0,"0"0"-288"0"0,-1-1 344 0 0,0 1 368 0 0,0 0-352 0 0,1 0 392 0 0,-1 0 80 0 0,-1 2 8 0 0,1 0 8 0 0,0 0-168 0 0,1 0-32 0 0,-2 3-8 0 0,-2 6 336 0 0,-1 5-448 0 0,0 3-272 0 0,0 0 56 0 0,0 3 328 0 0,0 4-56 0 0,-1 2-72 0 0,-1-1-256 0 0,2-2-48 0 0,-1-1 176 0 0,-1 1-48 0 0,1 0-80 0 0,-1 0-128 0 0,0 0-128 0 0,0 0 0 0 0,1-2-136 0 0,1-3 72 0 0,2-3 64 0 0,0-3 0 0 0,1-2 0 0 0,1-2 0 0 0,0-1-168 0 0,0-1-24 0 0,0-1 0 0 0,1 1-288 0 0,-1 0-160 0 0,0 0-768 0 0,2-2 832 0 0,0-2-6328 0 0,0-1 2121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7831 0 0,'-2'-3'156'0'0,"1"2"-90"0"0,1 0-1 0 0,-1 0 1 0 0,1 1 0 0 0,-1-1-1 0 0,1 0 1 0 0,-1 0 0 0 0,1 0 0 0 0,-1 0-1 0 0,1 0 1 0 0,0 0 0 0 0,0-2 495 0 0,1 4-225 0 0,-1 0-1 0 0,1 0 1 0 0,0 0-1 0 0,0 0 1 0 0,0 0-1 0 0,-1 0 1 0 0,1 0 0 0 0,0 0-1 0 0,-1 0 1 0 0,1 0-1 0 0,-1 1 1 0 0,1-1-1 0 0,-1 2 1 0 0,47 152 1955 0 0,-26-45-4938 0 0,-18-94-2327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5063 0 0,'0'0'46'0'0,"0"0"0"0"0,0-1 0 0 0,0 1 0 0 0,0 0 0 0 0,0 0 0 0 0,0-1-1 0 0,0 1 1 0 0,0 0 0 0 0,0-1 0 0 0,0 1 0 0 0,0 0 0 0 0,0-1 0 0 0,0 1-1 0 0,0 0 1 0 0,0-1 0 0 0,0 1 0 0 0,0 0 0 0 0,0 0 0 0 0,0-1 0 0 0,0 1 0 0 0,1 0-1 0 0,-1-1 1 0 0,0 1 0 0 0,0 0 0 0 0,0 0 0 0 0,1-1 0 0 0,-1 1 0 0 0,0 0-1 0 0,0 0 1 0 0,0-1 0 0 0,1 1 0 0 0,-1 0 0 0 0,0 0 0 0 0,1 0 0 0 0,-1 0-1 0 0,0 0 1 0 0,0-1 0 0 0,1 1 0 0 0,-1 0 0 0 0,0 0 0 0 0,1 0 0 0 0,-1 0-1 0 0,0 0 1 0 0,1 0 0 0 0,-1 0 0 0 0,1 0 0 0 0,1 1 254 0 0,-1 0-1 0 0,1-1 1 0 0,0 1 0 0 0,0 1 0 0 0,-1-1-1 0 0,1 0 1 0 0,2 3 0 0 0,2 2 47 0 0,0 0 0 0 0,0 0 0 0 0,-1 1 1 0 0,0 0-1 0 0,0 0 0 0 0,-1 0 0 0 0,1 0 1 0 0,-2 1-1 0 0,5 12 0 0 0,-4-8-337 0 0,-1 0 1 0 0,0 0-1 0 0,-1 1 1 0 0,0-1-1 0 0,0 23 0 0 0,-2-30-32 0 0,0 0 0 0 0,1-1 0 0 0,-1 1 0 0 0,1-1 0 0 0,0 1 0 0 0,0-1 0 0 0,2 6 0 0 0,-3-10 21 0 0,1 0 1 0 0,-1 0-1 0 0,0 1 0 0 0,0-1 0 0 0,0 0 0 0 0,0 0 0 0 0,0 0 0 0 0,0 0 0 0 0,0 0 0 0 0,0 0 1 0 0,1 1-1 0 0,-1-1 0 0 0,0 0 0 0 0,0 0 0 0 0,0 0 0 0 0,0 0 0 0 0,0 0 0 0 0,1 0 1 0 0,-1 0-1 0 0,0 0 0 0 0,0 0 0 0 0,0 0 0 0 0,0 0 0 0 0,1 0 0 0 0,-1 0 0 0 0,0 0 0 0 0,0 0 1 0 0,0 0-1 0 0,1 0 0 0 0,-1 0 0 0 0,0 0 0 0 0,0 0 0 0 0,0 0 0 0 0,0 0 0 0 0,0 0 1 0 0,1 0-1 0 0,-1 0 0 0 0,0 0 0 0 0,0 0 0 0 0,6-8-83 0 0,3-9-103 0 0,-9 16 181 0 0,27-84 418 0 0,3-5-167 0 0,-25 76-21 0 0,2 0 1 0 0,-1 0-1 0 0,2 1 0 0 0,9-13 1 0 0,-17 24-208 0 0,1 0 1 0 0,1 1-1 0 0,-1 0 1 0 0,0-1-1 0 0,0 1 0 0 0,0 0 1 0 0,1-1-1 0 0,-1 1 1 0 0,0 0-1 0 0,1 0 0 0 0,-1 0 1 0 0,1 0-1 0 0,0 1 1 0 0,-1-1-1 0 0,1 0 1 0 0,0 1-1 0 0,-1-1 0 0 0,1 1 1 0 0,0-1-1 0 0,-1 1 1 0 0,1 0-1 0 0,0 0 0 0 0,2 0 1 0 0,-2 0 55 0 0,-1 1-1 0 0,1-1 1 0 0,0 1 0 0 0,0 0-1 0 0,-1 0 1 0 0,1 0 0 0 0,0 0-1 0 0,-1 0 1 0 0,1 0 0 0 0,-1 0 0 0 0,1 1-1 0 0,-1-1 1 0 0,0 1 0 0 0,0-1-1 0 0,1 1 1 0 0,-1-1 0 0 0,0 1-1 0 0,0-1 1 0 0,0 1 0 0 0,-1 0 0 0 0,2 2-1 0 0,3 10 157 0 0,-1-1-1 0 0,-1 1 1 0 0,0 0-1 0 0,-1 0 1 0 0,1 18-1 0 0,6 34 273 0 0,-5-49-835 0 0,0 1 748 0 0,9 27-1 0 0,2-17-1831 0 0,-13-24 603 0 0,1 0-1 0 0,0-1 0 0 0,-1 0 1 0 0,1 0-1 0 0,5 4 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71 8751 0 0,'-11'-21'707'0'0,"10"16"-176"0"0,-1 0 0 0 0,0 1 0 0 0,0-1 1 0 0,-1 1-1 0 0,1 0 0 0 0,-1 0 0 0 0,0 0 0 0 0,0 0 1 0 0,-5-4-1 0 0,7 7-413 0 0,0 1 1 0 0,0 0-1 0 0,0-1 1 0 0,1 1-1 0 0,-1 0 1 0 0,0 0-1 0 0,0 0 1 0 0,0 0-1 0 0,0 0 1 0 0,0 0-1 0 0,0 0 1 0 0,0 0-1 0 0,1 0 1 0 0,-1 0-1 0 0,0 0 1 0 0,0 0-1 0 0,0 1 1 0 0,0-1-1 0 0,0 0 1 0 0,1 1-1 0 0,-1-1 1 0 0,0 0-1 0 0,0 1 1 0 0,1-1 0 0 0,-1 1-1 0 0,0 0 1 0 0,0-1-1 0 0,1 1 1 0 0,-1-1-1 0 0,0 3 1 0 0,-20 23 604 0 0,19-21-573 0 0,-10 16-108 0 0,1 1 1 0 0,1 0 0 0 0,1 0 0 0 0,1 1 0 0 0,-5 25 0 0 0,-2 3-99 0 0,9-32-144 0 0,-3 22 1 0 0,7-36 85 0 0,2 1 0 0 0,-1-1 1 0 0,1 1-1 0 0,-1-1 0 0 0,2 1 0 0 0,-1-1 1 0 0,0 1-1 0 0,3 9 0 0 0,-2-14 73 0 0,-1 0-1 0 0,0 0 1 0 0,1 0-1 0 0,-1 0 0 0 0,1 0 1 0 0,-1 0-1 0 0,1-1 1 0 0,-1 1-1 0 0,1 0 0 0 0,0 0 1 0 0,-1 0-1 0 0,1-1 1 0 0,0 1-1 0 0,0 0 1 0 0,-1 0-1 0 0,1-1 0 0 0,0 1 1 0 0,0-1-1 0 0,0 1 1 0 0,0-1-1 0 0,0 1 1 0 0,1-1-1 0 0,0 1-28 0 0,-1-1 0 0 0,1 0 0 0 0,0 0 0 0 0,0 0 1 0 0,0 0-1 0 0,-1 0 0 0 0,1-1 0 0 0,0 1 0 0 0,0 0 0 0 0,-1-1 0 0 0,4-1 0 0 0,1-1-154 0 0,1 0 0 0 0,-2 0 0 0 0,1-1 0 0 0,0 0-1 0 0,8-8 1 0 0,-7 5-70 0 0,0 0-1 0 0,-1 0 0 0 0,-1-1 0 0 0,1 0 1 0 0,-1 0-1 0 0,0-1 0 0 0,-1 1 0 0 0,0-1 1 0 0,5-17-1 0 0,-1-5-665 0 0,8-50 1 0 0,-12 55 928 0 0,-1 0 357 0 0,-2 16 634 0 0,1 0-1 0 0,4-19 1 0 0,4 68 3908 0 0,-3-9-4031 0 0,17 42-1 0 0,-19-62-859 0 0,-1 0 1 0 0,1-1-1 0 0,0 1 1 0 0,1-1-1 0 0,0 0 0 0 0,1-1 1 0 0,15 16-1 0 0,-20-22-109 0 0,0-1-1 0 0,0 1 0 0 0,0-1 1 0 0,0 0-1 0 0,0 1 1 0 0,0-1-1 0 0,0 0 0 0 0,1 0 1 0 0,-1-1-1 0 0,0 1 1 0 0,1 0-1 0 0,-1-1 1 0 0,1 1-1 0 0,-1-1 0 0 0,0 0 1 0 0,1 0-1 0 0,2 0 1 0 0,6-2-1202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2759 0 0,'-1'-2'239'0'0,"1"1"0"0"0,-1-1-1 0 0,1 1 1 0 0,0-1 0 0 0,-1 0-1 0 0,1 1 1 0 0,0-1 0 0 0,0 1-1 0 0,0-1 1 0 0,0 0 0 0 0,1 1-1 0 0,-1-1 1 0 0,0 1 0 0 0,1-1-1 0 0,-1 1 1 0 0,1-1 0 0 0,0 1-1 0 0,-1-1 1 0 0,1 1 0 0 0,0 0-1 0 0,0-1 1 0 0,0 1 0 0 0,0 0-1 0 0,0-1 1 0 0,0 1 0 0 0,0 0-1 0 0,1-1 1 0 0,0 1-18 0 0,0 0 1 0 0,0 0-1 0 0,-1 0 1 0 0,1 0-1 0 0,0 0 1 0 0,0 0-1 0 0,0 1 1 0 0,0-1-1 0 0,0 1 0 0 0,0-1 1 0 0,0 1-1 0 0,0 0 1 0 0,0 0-1 0 0,0 0 1 0 0,0 0-1 0 0,0 0 1 0 0,0 0-1 0 0,0 1 0 0 0,-1-1 1 0 0,1 1-1 0 0,0-1 1 0 0,3 2-1 0 0,3 1 11 0 0,0 1-1 0 0,0 0 0 0 0,-1 0 0 0 0,1 0 1 0 0,-1 1-1 0 0,0 1 0 0 0,9 7 0 0 0,-13-10-277 0 0,0 1 1 0 0,0-1-1 0 0,-1 1 0 0 0,1 0 0 0 0,-1 0 1 0 0,0 0-1 0 0,0 0 0 0 0,0 0 0 0 0,-1 0 1 0 0,1 0-1 0 0,-1 1 0 0 0,0-1 0 0 0,0 0 1 0 0,-1 1-1 0 0,1-1 0 0 0,-1 7 0 0 0,-1 3-655 0 0,-1 0 0 0 0,0 0-1 0 0,-1 0 1 0 0,-1-1 0 0 0,-6 17-1 0 0,22-77-442 0 0,5-16 1287 0 0,5 6-655 0 0,45-80 0 0 0,-66 134 379 0 0,1 1 0 0 0,-1 0 0 0 0,1 0 0 0 0,-1 0 0 0 0,1 0 0 0 0,-1 0 0 0 0,1 1 0 0 0,0-1 0 0 0,0 0 0 0 0,0 1 0 0 0,0-1 0 0 0,0 1 0 0 0,1 0 0 0 0,-1 0 0 0 0,0 0 0 0 0,1 0 0 0 0,-1 0 0 0 0,0 0 0 0 0,1 1 0 0 0,-1-1 0 0 0,1 1 0 0 0,4-1 0 0 0,2 1-2263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59 2303 0 0,'18'13'6416'0'0,"-16"-11"-6013"0"0,-1 0-351 0 0,2 2 155 0 0,0 0 1 0 0,0 1-1 0 0,0 0 0 0 0,-1-1 0 0 0,1 1 0 0 0,-1 0 0 0 0,1 6 0 0 0,-1-6-135 0 0,-1 0 0 0 0,1 0 0 0 0,-1-1 0 0 0,2 1-1 0 0,-1 0 1 0 0,0 0 0 0 0,1-1 0 0 0,0 0 0 0 0,0 1 0 0 0,7 6-1 0 0,-8-9-161 0 0,0 0 0 0 0,0 0-1 0 0,0-1 1 0 0,1 1-1 0 0,-1-1 1 0 0,1 0 0 0 0,-1 0-1 0 0,1 0 1 0 0,-1 0-1 0 0,1 0 1 0 0,0 0 0 0 0,-1-1-1 0 0,1 1 1 0 0,0-1-1 0 0,0 0 1 0 0,-1 0-1 0 0,1 0 1 0 0,0 0 0 0 0,0 0-1 0 0,-1-1 1 0 0,1 1-1 0 0,4-2 1 0 0,-2 1-178 0 0,0-1-1 0 0,0 0 1 0 0,0 0 0 0 0,-1 0-1 0 0,1 0 1 0 0,-1-1 0 0 0,1 0-1 0 0,-1 0 1 0 0,0 0 0 0 0,0 0-1 0 0,0-1 1 0 0,0 0-1 0 0,-1 1 1 0 0,1-1 0 0 0,2-6-1 0 0,-2 4 179 0 0,0-1 0 0 0,-1 0 0 0 0,0 0 0 0 0,-1 0 0 0 0,0 0 0 0 0,0-1 0 0 0,0 1 0 0 0,-1 0 0 0 0,1-15-1 0 0,2-32 4994 0 0,-4 61-2314 0 0,0 30 3123 0 0,3 64-3981 0 0,-1-59-1478 0 0,-1 0 1 0 0,-3 0-1 0 0,-8 52 0 0 0,8-85-251 0 0,0 1-1 0 0,0-1 1 0 0,-1 1-1 0 0,0-1 1 0 0,0 0-1 0 0,-1 0 0 0 0,0 0 1 0 0,-1-1-1 0 0,0 1 1 0 0,-8 8-1 0 0,10-12-11 0 0,-1-1-1 0 0,0 0 1 0 0,0 0-1 0 0,-1 0 1 0 0,1-1-1 0 0,-1 0 1 0 0,0 0-1 0 0,0 0 1 0 0,0 0-1 0 0,0-1 0 0 0,0 1 1 0 0,0-1-1 0 0,-1-1 1 0 0,1 1-1 0 0,-1-1 1 0 0,1 0-1 0 0,-1 0 1 0 0,-10 0-1 0 0,11-1-127 0 0,-1 0-1 0 0,1 0 1 0 0,0-1 0 0 0,0 1-1 0 0,0-1 1 0 0,0 0-1 0 0,0 0 1 0 0,0-1-1 0 0,0 0 1 0 0,0 0 0 0 0,0 0-1 0 0,1 0 1 0 0,-1-1-1 0 0,1 1 1 0 0,-1-1 0 0 0,1 0-1 0 0,0-1 1 0 0,0 1-1 0 0,1-1 1 0 0,-1 0-1 0 0,1 0 1 0 0,0 0 0 0 0,0 0-1 0 0,0 0 1 0 0,0-1-1 0 0,-2-5 1 0 0,-4-15-2345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6911 0 0,'1'-10'394'0'0,"0"0"0"0"0,1 0-1 0 0,0 0 1 0 0,4-10 0 0 0,-1 4 585 0 0,-5 15-868 0 0,0 1 0 0 0,0-1 0 0 0,0 0 0 0 0,0 0 0 0 0,1 1-1 0 0,-1-1 1 0 0,0 0 0 0 0,1 0 0 0 0,-1 1 0 0 0,0-1 0 0 0,1 0-1 0 0,-1 1 1 0 0,1-1 0 0 0,-1 0 0 0 0,1 1 0 0 0,0-1 0 0 0,-1 1-52 0 0,1 0 1 0 0,-1 0 0 0 0,0 0 0 0 0,0 0 0 0 0,1 0 0 0 0,-1 0 0 0 0,0 0 0 0 0,1 0 0 0 0,-1 0 0 0 0,0 0 0 0 0,0 1 0 0 0,0-1 0 0 0,1 0 0 0 0,-1 0 0 0 0,0 0 0 0 0,0 0 0 0 0,1 1 0 0 0,-1-1 0 0 0,0 0 0 0 0,0 0 0 0 0,0 0 0 0 0,0 1 0 0 0,1-1 0 0 0,-1 0 0 0 0,0 0 0 0 0,0 1 0 0 0,0-1 0 0 0,0 0 0 0 0,0 1 0 0 0,9 26 1790 0 0,-8-25-1878 0 0,8 44 924 0 0,-1 0 0 0 0,-2 1 0 0 0,-1 86 0 0 0,-28 140-1616 0 0,18-236-1740 0 0,3-20-3318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4607 0 0,'0'-2'61'0'0,"0"1"-1"0"0,1-1 1 0 0,-1 0-1 0 0,1 0 1 0 0,-1 0-1 0 0,1 1 1 0 0,0-1-1 0 0,0 0 1 0 0,0 1-1 0 0,0-1 0 0 0,2-2 1 0 0,-1 2 207 0 0,1 0 0 0 0,-1 1-1 0 0,1-1 1 0 0,0 0 0 0 0,-1 1 0 0 0,6-2-1 0 0,-1 0 189 0 0,1 0 0 0 0,0 1 0 0 0,-1 0 0 0 0,1 0-1 0 0,0 0 1 0 0,0 1 0 0 0,0 1 0 0 0,0-1-1 0 0,0 1 1 0 0,0 1 0 0 0,9 0 0 0 0,-13 0-376 0 0,0 0-1 0 0,0 0 1 0 0,0 0 0 0 0,-1 0 0 0 0,1 1-1 0 0,0 0 1 0 0,-1-1 0 0 0,1 1 0 0 0,-1 0 0 0 0,0 1-1 0 0,0-1 1 0 0,0 0 0 0 0,0 1 0 0 0,0 0-1 0 0,0 0 1 0 0,-1 0 0 0 0,1 0 0 0 0,-1 0 0 0 0,0 0-1 0 0,0 1 1 0 0,0-1 0 0 0,0 1 0 0 0,-1-1-1 0 0,2 8 1 0 0,0-2-278 0 0,-1 1 1 0 0,-1-1-1 0 0,0 1 0 0 0,0 0 0 0 0,-1 0 1 0 0,-1 10-1 0 0,-10 58-3988 0 0,8-64 3260 0 0,3-13 800 0 0,0 0 0 0 0,0 1 0 0 0,-1-1 0 0 0,1 0-1 0 0,-1 0 1 0 0,1 0 0 0 0,0 0 0 0 0,-1 0-1 0 0,0 1 1 0 0,1-1 0 0 0,-2 1 0 0 0,-1-3-841 0 0,1-9 562 0 0,3-10 561 0 0,0 1-1 0 0,2 0 1 0 0,0 0 0 0 0,1 0 0 0 0,1 0 0 0 0,0 1 0 0 0,2-1 0 0 0,14-28-1 0 0,-20 44-52 0 0,0 0 0 0 0,1 1 0 0 0,0-1 0 0 0,-1 1 0 0 0,1-1 0 0 0,0 1 0 0 0,0-1-1 0 0,0 1 1 0 0,1 0 0 0 0,-1 0 0 0 0,0 0 0 0 0,1 0 0 0 0,0 1 0 0 0,-1-1 0 0 0,1 1 0 0 0,0-1-1 0 0,5-1 1 0 0,-6 3 57 0 0,1 0-1 0 0,0 0 1 0 0,0 0-1 0 0,-1 0 1 0 0,1 0 0 0 0,0 0-1 0 0,0 1 1 0 0,0-1-1 0 0,-1 1 1 0 0,1 0-1 0 0,0 0 1 0 0,-1 0-1 0 0,1 0 1 0 0,-1 0-1 0 0,1 0 1 0 0,-1 1-1 0 0,0-1 1 0 0,1 1-1 0 0,2 3 1 0 0,26 22 1217 0 0,-21-17-1084 0 0,0-1 1 0 0,0-1 0 0 0,1 0 0 0 0,16 10-1 0 0,-23-16-251 0 0,0-1-1 0 0,0 1 0 0 0,0 0 0 0 0,1-1 0 0 0,-1 0 0 0 0,0 0 0 0 0,1-1 0 0 0,-1 1 0 0 0,1-1 0 0 0,-1 0 1 0 0,1 0-1 0 0,-1 0 0 0 0,1 0 0 0 0,-1-1 0 0 0,1 0 0 0 0,-1 0 0 0 0,7-3 0 0 0,-5 2-45 0 0,-1 0 0 0 0,1-1 0 0 0,-1 0 0 0 0,1 0 0 0 0,-1-1 0 0 0,0 1-1 0 0,0-1 1 0 0,-1 0 0 0 0,1 0 0 0 0,-1-1 0 0 0,0 0 0 0 0,4-4 0 0 0,-6 6-28 0 0,-1 1 1 0 0,1-1 0 0 0,-1 0 0 0 0,1 1 0 0 0,-1-1-1 0 0,0 0 1 0 0,0 0 0 0 0,0 0 0 0 0,-1 0 0 0 0,1 0-1 0 0,-1 0 1 0 0,1 0 0 0 0,-1 0 0 0 0,0 0 0 0 0,0 0-1 0 0,0 0 1 0 0,-1 0 0 0 0,1 0 0 0 0,-1 0 0 0 0,0 0-1 0 0,1 0 1 0 0,-1 0 0 0 0,-1 0 0 0 0,1 1 0 0 0,0-1-1 0 0,-3-3 1 0 0,3 4-4 0 0,-3-5-31 0 0,-1 0-1 0 0,0 0 1 0 0,0 1-1 0 0,-10-10 1 0 0,14 15 75 0 0,-1-1 1 0 0,1 1-1 0 0,-1 0 1 0 0,0 0-1 0 0,1 0 1 0 0,-1 0-1 0 0,0 0 1 0 0,0 0-1 0 0,0 1 1 0 0,0-1-1 0 0,1 1 1 0 0,-1-1-1 0 0,0 1 1 0 0,0-1 0 0 0,0 1-1 0 0,0 0 1 0 0,0 0-1 0 0,0 0 1 0 0,0 0-1 0 0,0 1 1 0 0,0-1-1 0 0,0 0 1 0 0,0 1-1 0 0,0-1 1 0 0,-2 2-1 0 0,0 0 140 0 0,-1 1-1 0 0,1 0 0 0 0,-1 0 1 0 0,1 0-1 0 0,0 1 0 0 0,0-1 1 0 0,1 1-1 0 0,-1 0 1 0 0,1 0-1 0 0,0 0 0 0 0,0 0 1 0 0,0 1-1 0 0,0-1 0 0 0,1 1 1 0 0,0 0-1 0 0,0 0 1 0 0,-3 9-1 0 0,1 3 79 0 0,0 0 1 0 0,1 0-1 0 0,0 0 1 0 0,1 19-1 0 0,1-26-199 0 0,2 0 0 0 0,-1-1 0 0 0,1 1 0 0 0,1-1 0 0 0,0 1 0 0 0,0-1 0 0 0,1 1 0 0 0,6 14 0 0 0,-7-20-20 0 0,0 0-1 0 0,0 0 1 0 0,0 0-1 0 0,0-1 1 0 0,1 1-1 0 0,-1 0 0 0 0,1-1 1 0 0,0 0-1 0 0,0 0 1 0 0,1 0-1 0 0,-1 0 1 0 0,0 0-1 0 0,1-1 1 0 0,0 1-1 0 0,0-1 1 0 0,0 0-1 0 0,0 0 0 0 0,0-1 1 0 0,0 1-1 0 0,0-1 1 0 0,5 1-1 0 0,0-1-54 0 0,0 0 0 0 0,0-1 0 0 0,0 0-1 0 0,0 0 1 0 0,0-1 0 0 0,1 0 0 0 0,-1-1-1 0 0,-1 0 1 0 0,1 0 0 0 0,12-6 0 0 0,-10 3-96 0 0,0-1-1 0 0,1 0 1 0 0,-2 0 0 0 0,1-1 0 0 0,-1-1-1 0 0,0 0 1 0 0,9-10 0 0 0,-8 7 12 0 0,-1 0 1 0 0,0-1-1 0 0,-1 0 1 0 0,-1-1-1 0 0,0 0 1 0 0,0 0-1 0 0,-1-1 0 0 0,-1 0 1 0 0,0 0-1 0 0,-1-1 1 0 0,-1 1-1 0 0,6-31 1 0 0,-10 38 137 0 0,1-1 1 0 0,-1 1-1 0 0,0 0 0 0 0,-1-1 1 0 0,0 1-1 0 0,0 0 1 0 0,-1-1-1 0 0,-2-7 1 0 0,4 13 48 0 0,-1 1 0 0 0,0-1 0 0 0,1 0 0 0 0,-1 1 0 0 0,0-1 0 0 0,0 1 0 0 0,0-1 0 0 0,0 1 0 0 0,0-1 0 0 0,0 1 0 0 0,0 0 0 0 0,-1-1 0 0 0,1 1 1 0 0,0 0-1 0 0,-1 0 0 0 0,1 0 0 0 0,-1 0 0 0 0,1 0 0 0 0,-1 0 0 0 0,1 1 0 0 0,-1-1 0 0 0,0 0 0 0 0,0 1 0 0 0,1-1 0 0 0,-1 1 0 0 0,0 0 0 0 0,0-1 0 0 0,1 1 0 0 0,-1 0 0 0 0,0 0 0 0 0,0 0 0 0 0,1 1 1 0 0,-1-1-1 0 0,0 0 0 0 0,0 0 0 0 0,1 1 0 0 0,-1 0 0 0 0,-2 0 0 0 0,-3 2 161 0 0,1 0 1 0 0,0 1-1 0 0,0-1 0 0 0,0 1 1 0 0,0 0-1 0 0,0 1 1 0 0,1 0-1 0 0,0-1 0 0 0,-6 9 1 0 0,-2 2 108 0 0,2 1 0 0 0,-12 19 0 0 0,16-23-252 0 0,0 1 1 0 0,1-1-1 0 0,0 2 1 0 0,1-1-1 0 0,1 0 1 0 0,0 1-1 0 0,1 0 1 0 0,1 0-1 0 0,-2 23 1 0 0,4-31-39 0 0,0 0 1 0 0,0 0 0 0 0,1-1 0 0 0,0 1-1 0 0,0 0 1 0 0,1 0 0 0 0,0-1 0 0 0,-1 1-1 0 0,2-1 1 0 0,-1 1 0 0 0,4 5 0 0 0,-3-7-24 0 0,0 0 0 0 0,0 0 0 0 0,1-1 0 0 0,-1 1 0 0 0,1-1 0 0 0,0 1 0 0 0,0-1 0 0 0,0 0 0 0 0,0-1 0 0 0,1 1 0 0 0,-1-1 0 0 0,1 0 0 0 0,0 0 0 0 0,7 2 0 0 0,-4-2-171 0 0,-1 0-1 0 0,1-1 0 0 0,0 0 1 0 0,-1-1-1 0 0,1 0 1 0 0,0 0-1 0 0,-1 0 0 0 0,11-3 1 0 0,-1 0-1394 0 0,-1-1 0 0 0,28-10 1 0 0,-19 3-5279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146 103 6911 0 0,'-1'-9'206'0'0,"0"-4"340"0"0,-6-22 0 0 0,6 32-197 0 0,0-1 0 0 0,0 1 1 0 0,-1 0-1 0 0,1-1 0 0 0,-1 1 0 0 0,0 0 0 0 0,0 0 1 0 0,0 0-1 0 0,0 0 0 0 0,0 1 0 0 0,-3-4 0 0 0,4 5-240 0 0,0 1-1 0 0,1-1 0 0 0,-1 1 1 0 0,0-1-1 0 0,1 1 1 0 0,-1 0-1 0 0,0-1 0 0 0,1 1 1 0 0,-1 0-1 0 0,0-1 1 0 0,0 1-1 0 0,1 0 0 0 0,-1 0 1 0 0,0 0-1 0 0,0 0 0 0 0,0-1 1 0 0,0 1-1 0 0,1 0 1 0 0,-1 1-1 0 0,0-1 0 0 0,0 0 1 0 0,0 0-1 0 0,-1 0 1 0 0,1 1 23 0 0,-1 0 0 0 0,0 0 1 0 0,1 0-1 0 0,-1 0 0 0 0,1 0 1 0 0,-1 0-1 0 0,1 1 0 0 0,-1-1 1 0 0,1 0-1 0 0,-1 2 0 0 0,-4 5 122 0 0,1-1 0 0 0,1 1 0 0 0,-5 10 0 0 0,8-16-224 0 0,-9 20 126 0 0,1 0-1 0 0,1 0 1 0 0,1 1-1 0 0,-5 30 1 0 0,10-41-147 0 0,0 1 0 0 0,1-1-1 0 0,0 1 1 0 0,1-1 0 0 0,1 1-1 0 0,0-1 1 0 0,1 1 0 0 0,0-1 0 0 0,7 22-1 0 0,-7-30-6 0 0,-1 0 0 0 0,1 0 0 0 0,0 0 0 0 0,0 0 0 0 0,0-1 0 0 0,1 1 0 0 0,-1-1 0 0 0,1 0 0 0 0,0 0 0 0 0,0 0 0 0 0,0 0 0 0 0,0 0-1 0 0,0 0 1 0 0,1-1 0 0 0,-1 0 0 0 0,1 1 0 0 0,6 1 0 0 0,-6-2-746 0 0,0-1-1 0 0,1 0 1 0 0,-1 0 0 0 0,0 0-1 0 0,0 0 1 0 0,7-1-1 0 0,4 0-4927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84 9383 0 0,'-1'0'61'0'0,"1"0"0"0"0,-1 0 0 0 0,0 1 0 0 0,0-1 0 0 0,0 0 0 0 0,1 0 0 0 0,-1 0-1 0 0,0 1 1 0 0,0-1 0 0 0,1 0 0 0 0,-1 1 0 0 0,0-1 0 0 0,0 1 0 0 0,1-1 0 0 0,-1 1 0 0 0,1-1 0 0 0,-1 1-1 0 0,0-1 1 0 0,1 1 0 0 0,-1 0 0 0 0,0 0 0 0 0,0 2 157 0 0,0-1 0 0 0,0 0-1 0 0,0 0 1 0 0,0 1 0 0 0,0-1 0 0 0,1 1-1 0 0,-1 2 1 0 0,-1 5 543 0 0,2 0 0 0 0,0 17-1 0 0,1-16-634 0 0,0-1-1 0 0,0 0 0 0 0,1 0 0 0 0,0-1 1 0 0,1 1-1 0 0,0 0 0 0 0,1-1 1 0 0,0 1-1 0 0,8 12 0 0 0,-10-19-144 0 0,0 0 0 0 0,0 0-1 0 0,0 0 1 0 0,1 0 0 0 0,-1 0 0 0 0,1 0-1 0 0,0-1 1 0 0,0 1 0 0 0,0-1-1 0 0,0 0 1 0 0,0 0 0 0 0,0 0 0 0 0,1 0-1 0 0,-1-1 1 0 0,1 1 0 0 0,-1-1 0 0 0,1 0-1 0 0,0 0 1 0 0,-1 0 0 0 0,1 0-1 0 0,0-1 1 0 0,0 1 0 0 0,0-1 0 0 0,-1 0-1 0 0,1-1 1 0 0,0 1 0 0 0,6-2 0 0 0,-2 1-60 0 0,-1-1 0 0 0,0-1 1 0 0,0 1-1 0 0,0-1 1 0 0,0-1-1 0 0,0 1 1 0 0,0-1-1 0 0,-1 0 0 0 0,0-1 1 0 0,0 1-1 0 0,0-1 1 0 0,8-9-1 0 0,-12 11 46 0 0,1 0-1 0 0,-1 0 0 0 0,0-1 0 0 0,0 1 1 0 0,0-1-1 0 0,0 1 0 0 0,0-1 1 0 0,-1 1-1 0 0,0-1 0 0 0,0 0 1 0 0,0 0-1 0 0,0 0 0 0 0,0 0 1 0 0,-1 0-1 0 0,0 0 0 0 0,0 0 1 0 0,0 1-1 0 0,0-1 0 0 0,0 0 0 0 0,-1 0 1 0 0,0 0-1 0 0,0 0 0 0 0,0 0 1 0 0,0 0-1 0 0,-4-6 0 0 0,-1-1-60 0 0,-1-1 0 0 0,0 1-1 0 0,-1 0 1 0 0,-1 0 0 0 0,1 1-1 0 0,-2 0 1 0 0,1 1 0 0 0,-2 0-1 0 0,1 0 1 0 0,-1 1 0 0 0,-15-9-1 0 0,11 11-201 0 0,15 6 239 0 0,-1 0 0 0 0,1 0 0 0 0,-1-1-1 0 0,1 1 1 0 0,0 0 0 0 0,-1 0 0 0 0,1 0 0 0 0,-1 0 0 0 0,1 0 0 0 0,-1 0 0 0 0,1 0 0 0 0,-1 0 0 0 0,1 0 0 0 0,-1 0 0 0 0,1 0-1 0 0,0 0 1 0 0,-1 0 0 0 0,1 0 0 0 0,-1 1 0 0 0,1-1 0 0 0,-1 0 0 0 0,1 0 0 0 0,0 0 0 0 0,-1 1 0 0 0,1-1 0 0 0,-1 0 0 0 0,1 0-1 0 0,-1 1 1 0 0,1 0-3 0 0,1-1 0 0 0,-1 1-1 0 0,0 0 1 0 0,0-1 0 0 0,1 1-1 0 0,-1 0 1 0 0,0-1 0 0 0,1 1-1 0 0,-1-1 1 0 0,0 1-1 0 0,1-1 1 0 0,-1 1 0 0 0,1-1-1 0 0,-1 1 1 0 0,1-1 0 0 0,-1 1-1 0 0,1-1 1 0 0,0 0 0 0 0,-1 1-1 0 0,2-1 1 0 0,12 9-789 0 0,-8-6 402 0 0,0 0-1 0 0,0-1 1 0 0,0 1-1 0 0,1-1 1 0 0,-1-1-1 0 0,1 1 1 0 0,12 0-1 0 0,-1-1-620 0 0,27-3 0 0 0,-31 0 1075 0 0,0 2 0 0 0,0-1 1 0 0,0 2-1 0 0,18 2 0 0 0,-29-2 376 0 0,1 0 0 0 0,-1 0-1 0 0,0 0 1 0 0,0 0-1 0 0,1 0 1 0 0,-1 1-1 0 0,0-1 1 0 0,0 1-1 0 0,-1 0 1 0 0,1 0-1 0 0,0 0 1 0 0,-1 0 0 0 0,1 1-1 0 0,3 4 1 0 0,-3-3 30 0 0,0 0 0 0 0,-1 0 0 0 0,0 1 0 0 0,1-1 1 0 0,-2 1-1 0 0,1-1 0 0 0,0 1 0 0 0,-1 0 0 0 0,1 6 0 0 0,0 7 62 0 0,-1 1 0 0 0,-1-1-1 0 0,-1 1 1 0 0,-3 23-1 0 0,3-33-717 0 0,0-6 253 0 0,1 21-1151 0 0,0-23 1119 0 0,0-1 0 0 0,0 0-1 0 0,0 0 1 0 0,0 0 0 0 0,0 1 0 0 0,0-1 0 0 0,0 0-1 0 0,0 0 1 0 0,0 0 0 0 0,0 1 0 0 0,0-1-1 0 0,1 0 1 0 0,-1 0 0 0 0,0 0 0 0 0,0 1 0 0 0,0-1-1 0 0,0 0 1 0 0,0 0 0 0 0,1 0 0 0 0,-1 0 0 0 0,0 0-1 0 0,0 1 1 0 0,0-1 0 0 0,1 0 0 0 0,-1 0-1 0 0,0 0 1 0 0,0 0 0 0 0,0 0 0 0 0,1 0 0 0 0,-1 0-1 0 0,1 0 9 0 0,0 0-1 0 0,0 0 0 0 0,-1-1 0 0 0,1 1 0 0 0,0 0 0 0 0,-1-1 0 0 0,1 1 0 0 0,0-1 1 0 0,0 1-1 0 0,-1-1 0 0 0,1 1 0 0 0,-1-1 0 0 0,2-1 0 0 0,0 1-4 0 0,-1-1 0 0 0,1 1 0 0 0,-1-1 0 0 0,0 0 0 0 0,1 0 1 0 0,-1 0-1 0 0,0 0 0 0 0,0 0 0 0 0,0 0 0 0 0,-1 0 0 0 0,1 0 0 0 0,1-3 0 0 0,0-5-15 0 0,9-20-194 0 0,-2 0 0 0 0,5-37-1 0 0,11-32 901 0 0,-25 97-543 0 0,1 0 1 0 0,-1 1-1 0 0,1-1 0 0 0,0 0 1 0 0,0 1-1 0 0,-1-1 1 0 0,1 1-1 0 0,0-1 0 0 0,1 1 1 0 0,-1 0-1 0 0,2-3 1 0 0,-2 4-53 0 0,-1 0 0 0 0,1 0 0 0 0,-1-1 0 0 0,1 1 1 0 0,-1 0-1 0 0,1 0 0 0 0,-1 0 0 0 0,1 0 0 0 0,-1 0 1 0 0,1 0-1 0 0,-1 0 0 0 0,1 0 0 0 0,0 0 0 0 0,-1 0 1 0 0,1 0-1 0 0,-1 0 0 0 0,1 0 0 0 0,-1 0 1 0 0,1 1-1 0 0,-1-1 0 0 0,1 0 0 0 0,-1 0 0 0 0,1 1 1 0 0,-1-1-1 0 0,1 0 0 0 0,-1 0 0 0 0,1 1 0 0 0,-1-1 1 0 0,1 1-1 0 0,-1-1 0 0 0,0 0 0 0 0,1 1 1 0 0,-1-1-1 0 0,0 1 0 0 0,1-1 0 0 0,-1 1 0 0 0,0 0 1 0 0,6 8 287 0 0,-1 0 0 0 0,0 0 1 0 0,-1 0-1 0 0,0 0 0 0 0,0 1 1 0 0,3 16-1 0 0,8 63 83 0 0,-3-12-847 0 0,-12-76 352 0 0,0 0 0 0 0,0 0-1 0 0,0 0 1 0 0,1 0-1 0 0,-1 0 1 0 0,0 0 0 0 0,1 0-1 0 0,-1 0 1 0 0,1 0 0 0 0,-1 0-1 0 0,1 0 1 0 0,-1 0 0 0 0,1 0-1 0 0,0 0 1 0 0,-1-1 0 0 0,1 1-1 0 0,0 0 1 0 0,0 0 0 0 0,-1-1-1 0 0,1 1 1 0 0,0-1 0 0 0,2 2-1 0 0,-2-2-9 0 0,0 0 1 0 0,0 0-1 0 0,0 0 0 0 0,0 0 1 0 0,1 0-1 0 0,-1 0 0 0 0,0 0 1 0 0,0-1-1 0 0,0 1 0 0 0,0 0 0 0 0,0-1 1 0 0,0 1-1 0 0,0-1 0 0 0,0 1 1 0 0,0-1-1 0 0,0 1 0 0 0,1-2 0 0 0,3-2-162 0 0,-1 0-1 0 0,1 0 0 0 0,-1 0 0 0 0,0-1 1 0 0,0 0-1 0 0,4-7 0 0 0,1-4-213 0 0,-2 0-1 0 0,0-1 0 0 0,8-28 1 0 0,6-53 903 0 0,-16 74 76 0 0,-4 7 294 0 0,-1 10 1593 0 0,3 16-788 0 0,1 13-1060 0 0,0 28 0 0 0,-2-29-435 0 0,0-1 0 0 0,8 38 0 0 0,-8-53-389 0 0,-1 0-1 0 0,1 0 0 0 0,0-1 0 0 0,0 1 0 0 0,1 0 0 0 0,-1-1 0 0 0,1 1 1 0 0,0-1-1 0 0,0 0 0 0 0,0 0 0 0 0,1 0 0 0 0,0-1 0 0 0,-1 1 0 0 0,1-1 1 0 0,0 0-1 0 0,5 3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5527 0 0,'0'-1'295'0'0,"-1"0"0"0"0,1 0 0 0 0,-1 0 1 0 0,1 1-1 0 0,-1-1 0 0 0,1 0 0 0 0,-1 0 0 0 0,1 0 0 0 0,-1 0 0 0 0,0 0 0 0 0,0 1 0 0 0,1-1 0 0 0,-1 0 0 0 0,-5 2 1786 0 0,6 0-1962 0 0,0-1 1 0 0,-1 0-1 0 0,1 1 0 0 0,0-1 0 0 0,0 0 0 0 0,0 1 0 0 0,0-1 0 0 0,0 0 0 0 0,0 0 0 0 0,0 1 1 0 0,0-1-1 0 0,0 0 0 0 0,0 1 0 0 0,0-1 0 0 0,0 31 2668 0 0,0-30-2873 0 0,18 123 2838 0 0,-1 4-1932 0 0,-12 119-2701 0 0,-5-245 1522 0 0,2 20-415 0 0,1-11-1224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2:38.59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3 0 6911 195413 58249,'0'0'744'0'0,"-1"0"-744"0"0,0 1-224 0 0,1-1-64 0 0,0 1-16 0 0,1 3 640 0 0,2 2 1352 0 0,1 3-824 0 0,1 2-328 0 0,0 3 376 0 0,1 2-464 0 0,0 0-64 0 0,2 3 336 0 0,0 1-40 0 0,0 1-360 0 0,0-2-8 0 0,2-1 216 0 0,1 1-144 0 0,0-1-192 0 0,0-1-72 0 0,0-1 72 0 0,0 0-96 0 0,1 1-96 0 0,0-1 0 0 0,-2-2 0 0 0,-1-2 0 0 0,-2-2 0 0 0,-1-3-112 0 0,-1 0-48 0 0,-1-3 0 0 0,-1 1-424 0 0,0-1-344 0 0,0 0-1232 0 0,0-1 1264 0 0,-1 0-3416 0 0,-1-1-1927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66 780 455 0 0,'1'-27'278'0'0,"-4"-49"-1"0"0,-28-126 2248 0 0,3 26 1065 0 0,27 174-3550 0 0,0-6 538 0 0,0 0-1 0 0,0 0 1 0 0,1 0-1 0 0,0 0 1 0 0,2-14 0 0 0,-2 21-439 0 0,0-1 0 0 0,1 1 0 0 0,-1-1 0 0 0,1 1 0 0 0,0-1 0 0 0,-1 1 0 0 0,1-1 0 0 0,0 1 0 0 0,0 0 0 0 0,0-1 1 0 0,0 1-1 0 0,0 0 0 0 0,0 0 0 0 0,0 0 0 0 0,0-1 0 0 0,0 1 0 0 0,1 0 0 0 0,-1 1 0 0 0,0-1 0 0 0,1 0 1 0 0,-1 0-1 0 0,1 1 0 0 0,-1-1 0 0 0,1 0 0 0 0,-1 1 0 0 0,1 0 0 0 0,-1-1 0 0 0,1 1 0 0 0,-1 0 0 0 0,1 0 0 0 0,0 0 1 0 0,-1 0-1 0 0,1 0 0 0 0,0 0 0 0 0,1 0 0 0 0,2 1 6 0 0,1 0 0 0 0,-1 1 1 0 0,0-1-1 0 0,0 1 0 0 0,1 0 0 0 0,-1 1 0 0 0,0-1 1 0 0,-1 1-1 0 0,1 0 0 0 0,0 0 0 0 0,-1 0 0 0 0,0 1 1 0 0,1-1-1 0 0,-2 1 0 0 0,1 0 0 0 0,0 1 0 0 0,-1-1 1 0 0,5 7-1 0 0,-3-3-51 0 0,1 1 1 0 0,-1 0-1 0 0,-1 1 1 0 0,0-1-1 0 0,0 1 1 0 0,-1-1-1 0 0,0 1 1 0 0,0 0-1 0 0,0 12 1 0 0,-2-13-41 0 0,-1 0-1 0 0,-1 0 1 0 0,0 0 0 0 0,0-1 0 0 0,0 1-1 0 0,-1 0 1 0 0,-1 0 0 0 0,0-1 0 0 0,0 1 0 0 0,0-1-1 0 0,-8 13 1 0 0,6-12-282 0 0,0-1-1 0 0,-1 0 1 0 0,0 0 0 0 0,0 0-1 0 0,-1-1 1 0 0,1 0 0 0 0,-2 0-1 0 0,1-1 1 0 0,-1 1 0 0 0,-11 6-1 0 0,19-13 211 0 0,-1 0-105 0 0,1 0-1 0 0,-1 1 0 0 0,1-1 1 0 0,0 0-1 0 0,-1 0 0 0 0,1 1 0 0 0,-1-1 1 0 0,1 0-1 0 0,-1 0 0 0 0,1 1 1 0 0,-1-1-1 0 0,1 0 0 0 0,-1 0 1 0 0,1 0-1 0 0,-1 0 0 0 0,1 0 0 0 0,-1 0 1 0 0,1 0-1 0 0,-1 0 0 0 0,1 0 1 0 0,-1 0-1 0 0,1 0 0 0 0,-1 0 0 0 0,1 0 1 0 0,-1-1-1 0 0,1 1 0 0 0,-1 0 1 0 0,0-1-1 0 0,1-2-1171 0 0</inkml:trace>
  <inkml:trace contextRef="#ctx0" brushRef="#br0" timeOffset="1">266 1 7367 0 0,'9'36'3420'0'0,"-3"-7"-1471"0"0,-2 0 0 0 0,-1 0-1 0 0,-2 57 1 0 0,-4-44-1062 0 0,-1-1-1 0 0,-13 50 1 0 0,6-31-738 0 0,10-54-430 0 0,1 0 0 0 0,0 0 0 0 0,0 0 0 0 0,0 0 0 0 0,1 0 0 0 0,0 0 0 0 0,0 0 0 0 0,2 6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3679 0 0,'0'0'284'0'0,"20"-14"3814"0"0,-11 6-2352 0 0,0 0-1 0 0,15-18 1 0 0,29-47 946 0 0,-50 68-2624 0 0,9-19-77 0 0,-12 23-34 0 0,1 0 0 0 0,-1 0 0 0 0,1 0 0 0 0,-1 0 0 0 0,0 1 0 0 0,1-1 0 0 0,-1 0 0 0 0,0 0 0 0 0,0 0 0 0 0,0 0 0 0 0,0 0 0 0 0,0 0 0 0 0,0 0 0 0 0,0 0 0 0 0,0 0 0 0 0,0 1 0 0 0,0-1 0 0 0,-1 0 0 0 0,1 0 0 0 0,0 0-1 0 0,0 0 1 0 0,-1 0 0 0 0,1 0 0 0 0,-1 1 0 0 0,1-1 0 0 0,-2-1 0 0 0,1 2 23 0 0,1 0-1 0 0,-1 0 0 0 0,0 0 1 0 0,0 0-1 0 0,0 0 0 0 0,0 0 1 0 0,0 0-1 0 0,0 0 0 0 0,0 0 1 0 0,1 0-1 0 0,-1 1 0 0 0,0-1 1 0 0,0 0-1 0 0,0 1 0 0 0,1-1 1 0 0,-1 1-1 0 0,0-1 0 0 0,0 1 1 0 0,1-1-1 0 0,-1 1 0 0 0,0-1 1 0 0,1 1-1 0 0,-1 0 0 0 0,1-1 1 0 0,-2 2-1 0 0,-15 18 57 0 0,5-2 241 0 0,1 1 1 0 0,0 0-1 0 0,1 1 1 0 0,2 0-1 0 0,0 0 1 0 0,1 1-1 0 0,1 0 1 0 0,-4 23-1 0 0,9-36-206 0 0,0 0-1 0 0,0-1 0 0 0,1 1 1 0 0,0 0-1 0 0,0 0 0 0 0,1 0 1 0 0,0 0-1 0 0,4 14 0 0 0,-5-19-55 0 0,1-1 0 0 0,0 0 1 0 0,0 1-1 0 0,0-1 0 0 0,0 0 0 0 0,1 0 0 0 0,-1 0 0 0 0,0 0 0 0 0,1 0 0 0 0,0 0 1 0 0,-1 0-1 0 0,1-1 0 0 0,0 1 0 0 0,0 0 0 0 0,0-1 0 0 0,0 0 0 0 0,0 1 0 0 0,0-1 1 0 0,0 0-1 0 0,1 0 0 0 0,-1 0 0 0 0,0 0 0 0 0,1-1 0 0 0,-1 1 0 0 0,0-1 0 0 0,1 1 0 0 0,-1-1 1 0 0,1 0-1 0 0,-1 0 0 0 0,1 0 0 0 0,-1 0 0 0 0,4-1 0 0 0,5-1-279 0 0,-1 0 0 0 0,0-1 0 0 0,0 0 0 0 0,0-1 0 0 0,0 0 0 0 0,-1 0 0 0 0,12-8 0 0 0,61-45-2732 0 0,-75 52 2855 0 0,18-15-1298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90 259 4519 0 0,'6'-31'39'0'0,"-1"12"46"0"0,2-26 1 0 0,-7 42-56 0 0,0 0 1 0 0,0-1 0 0 0,-1 1-1 0 0,1-1 1 0 0,-1 1-1 0 0,-1-5 1 0 0,0-3 9 0 0,-1-5 1766 0 0,-10-30-1 0 0,11 40-1239 0 0,0 0 1 0 0,0 1-1 0 0,-1-1 1 0 0,0 0-1 0 0,-1 1 1 0 0,1 0-1 0 0,-9-10 1 0 0,12 15-435 0 0,-1-1 0 0 0,1 0-1 0 0,-1 1 1 0 0,0-1 0 0 0,1 1 0 0 0,-1-1 0 0 0,0 0-1 0 0,1 1 1 0 0,-1-1 0 0 0,0 1 0 0 0,0 0 0 0 0,1-1 0 0 0,-1 1-1 0 0,0 0 1 0 0,0-1 0 0 0,0 1 0 0 0,0 0 0 0 0,0 0-1 0 0,1 0 1 0 0,-1 0 0 0 0,0 0 0 0 0,0 0 0 0 0,0 0-1 0 0,0 0 1 0 0,0 0 0 0 0,-1 1 0 0 0,0-1 23 0 0,1 1 0 0 0,0 0 0 0 0,0 0 0 0 0,-1 0 0 0 0,1 0 0 0 0,0 1 0 0 0,0-1 0 0 0,0 0 1 0 0,0 0-1 0 0,0 1 0 0 0,0-1 0 0 0,1 0 0 0 0,-2 3 0 0 0,-1 4 153 0 0,0-1 1 0 0,1 1-1 0 0,0-1 0 0 0,-2 14 1 0 0,2 10-88 0 0,1 0 1 0 0,2 0-1 0 0,1-1 1 0 0,2 1-1 0 0,1-1 1 0 0,9 35-1 0 0,-10-51-249 0 0,0-1 0 0 0,1 0 0 0 0,1 0 0 0 0,0-1 0 0 0,0 1 0 0 0,1-1 0 0 0,16 21-1 0 0,-19-29-41 0 0,-1 1 0 0 0,1-1-1 0 0,0 0 1 0 0,0 0 0 0 0,1-1-1 0 0,-1 1 1 0 0,1-1-1 0 0,0 0 1 0 0,0 0 0 0 0,0-1-1 0 0,0 1 1 0 0,0-1-1 0 0,0 0 1 0 0,1-1 0 0 0,-1 1-1 0 0,1-1 1 0 0,-1 0-1 0 0,1 0 1 0 0,-1-1 0 0 0,1 1-1 0 0,0-1 1 0 0,5-1 0 0 0,-4 0 49 0 0,-1 0 1 0 0,1-1-1 0 0,-1 1 1 0 0,0-2-1 0 0,1 1 1 0 0,-1 0 0 0 0,0-1-1 0 0,0 0 1 0 0,0-1-1 0 0,-1 1 1 0 0,1-1 0 0 0,-1 0-1 0 0,0-1 1 0 0,0 1-1 0 0,0-1 1 0 0,-1 0 0 0 0,0 0-1 0 0,0 0 1 0 0,0-1-1 0 0,0 1 1 0 0,-1-1 0 0 0,5-12-1 0 0,-4 9-21 0 0,-1-1 0 0 0,0 0 0 0 0,-1 0 0 0 0,0 0 0 0 0,-1 0 0 0 0,0 0 0 0 0,-1-1 0 0 0,0 1 0 0 0,0 0 0 0 0,-1 0 0 0 0,0-1 0 0 0,-1 1 0 0 0,0 0 0 0 0,-1 0 0 0 0,-6-14 0 0 0,9 23 57 0 0,0 0 0 0 0,-1 0 0 0 0,1 0-1 0 0,0 0 1 0 0,-1 0 0 0 0,1 0 0 0 0,-1 0-1 0 0,0 0 1 0 0,1 1 0 0 0,-1-1 0 0 0,0 0 0 0 0,0 0-1 0 0,1 1 1 0 0,-1-1 0 0 0,0 0 0 0 0,0 1-1 0 0,0-1 1 0 0,0 1 0 0 0,0-1 0 0 0,0 1 0 0 0,-1-1-1 0 0,1 1 15 0 0,0 0 0 0 0,0 0 0 0 0,0 0 0 0 0,0 0 0 0 0,0 1 0 0 0,0-1 0 0 0,0 0 0 0 0,0 0 0 0 0,0 1 0 0 0,0-1 0 0 0,0 0 0 0 0,1 1 0 0 0,-1-1 0 0 0,0 1 0 0 0,0 0 0 0 0,0-1 0 0 0,-1 2 0 0 0,-2 2 125 0 0,0 1 0 0 0,0-1 0 0 0,0 1 0 0 0,1 0 0 0 0,-1 0-1 0 0,-2 6 1 0 0,-1 4 11 0 0,1 0 0 0 0,0 1 0 0 0,1-1 1 0 0,1 1-1 0 0,0 0 0 0 0,1 0 0 0 0,1 0 0 0 0,1 1 0 0 0,0-1 0 0 0,2 24 0 0 0,0-35-153 0 0,-1-1 0 0 0,1 0 0 0 0,-1 0 0 0 0,1 0 0 0 0,0 1-1 0 0,1-1 1 0 0,-1 0 0 0 0,1 0 0 0 0,0-1 0 0 0,0 1 0 0 0,0 0 0 0 0,0-1 0 0 0,1 1 0 0 0,-1-1-1 0 0,1 1 1 0 0,0-1 0 0 0,5 4 0 0 0,-4-5-3 0 0,0 1 0 0 0,0-1 1 0 0,0 0-1 0 0,0 0 0 0 0,0 0 0 0 0,1-1 0 0 0,-1 1 0 0 0,0-1 0 0 0,1 0 0 0 0,0 0 1 0 0,-1-1-1 0 0,1 0 0 0 0,-1 1 0 0 0,1-1 0 0 0,8-2 0 0 0,0 0-46 0 0,0-1 1 0 0,0 0-1 0 0,-1-1 0 0 0,0 0 1 0 0,20-10-1 0 0,54-37-2487 0 0,-61 35-4836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4143 0 0,'4'0'368'0'0,"1"0"-296"0"0,0 0-72 0 0,-1 0 0 0 0,2 0 904 0 0,4-2 168 0 0,10-2 32 0 0,13 1 8 0 0,11-4 336 0 0,5-1 72 0 0,0 1 16 0 0,-2-2 0 0 0,-3 4-1216 0 0,-6-1-248 0 0,-5 2-72 0 0,-6 1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33 198 6911 0 0,'1'-1'80'0'0,"0"-1"0"0"0,1 1 0 0 0,-1-1 0 0 0,0 1 0 0 0,0-1 0 0 0,0 1 0 0 0,0-1-1 0 0,-1 0 1 0 0,1 0 0 0 0,0 1 0 0 0,-1-1 0 0 0,1 0 0 0 0,0-4 0 0 0,-1 4 257 0 0,1-1 1 0 0,-1 1-1 0 0,1-1 1 0 0,-1 1-1 0 0,0-1 1 0 0,0 0-1 0 0,0 1 1 0 0,-1-1-1 0 0,1 1 1 0 0,-1-4-1 0 0,0 7-176 0 0,0 0 1 0 0,-1-1-1 0 0,1 1 0 0 0,0 0 1 0 0,0 0-1 0 0,0 0 0 0 0,1 0 1 0 0,-1 1-1 0 0,0-1 0 0 0,0 0 1 0 0,1 0-1 0 0,-1 0 0 0 0,0 1 1 0 0,1-1-1 0 0,-1 0 0 0 0,1 1 1 0 0,0-1-1 0 0,-1 2 0 0 0,-17 89 809 0 0,12-59-751 0 0,3 0 1 0 0,0 0-1 0 0,3 1 1 0 0,3 44 0 0 0,-1-65-213 0 0,0 0 0 0 0,0 0 0 0 0,1 0 1 0 0,1-1-1 0 0,0 1 0 0 0,1-1 0 0 0,0 0 1 0 0,1 0-1 0 0,0-1 0 0 0,1 1 0 0 0,0-1 1 0 0,1-1-1 0 0,0 1 0 0 0,10 8 0 0 0,-14-15-16 0 0,1 0 0 0 0,0 0 0 0 0,-1-1 0 0 0,1 0 0 0 0,0 0 0 0 0,1 0 0 0 0,-1 0 0 0 0,1-1 0 0 0,-1 0 0 0 0,1 0 0 0 0,-1 0 0 0 0,12 1 0 0 0,-8-3-29 0 0,-1 1 1 0 0,1-1 0 0 0,-1-1-1 0 0,1 0 1 0 0,-1 0-1 0 0,0-1 1 0 0,1 0 0 0 0,9-3-1 0 0,1-3-32 0 0,0-1 0 0 0,0 0 0 0 0,-1-1 0 0 0,0-1 0 0 0,-1-1 0 0 0,23-21 0 0 0,-3 1 625 0 0,-2-3 0 0 0,57-70-1 0 0,-84 93-363 0 0,0 0 0 0 0,0-1 0 0 0,-1 1 0 0 0,-1-1 0 0 0,0-1 0 0 0,4-14 0 0 0,-8 21-85 0 0,0 1-1 0 0,-1-1 1 0 0,0 0-1 0 0,0 0 1 0 0,0 0-1 0 0,-1 0 1 0 0,0 0-1 0 0,0 0 1 0 0,-1 0 0 0 0,0 0-1 0 0,0 0 1 0 0,0 0-1 0 0,-1 0 1 0 0,-4-10-1 0 0,4 14-29 0 0,0-1-1 0 0,-1 0 1 0 0,1 0-1 0 0,-1 1 1 0 0,0 0 0 0 0,0-1-1 0 0,0 1 1 0 0,0 0-1 0 0,-1 1 1 0 0,-7-6-1 0 0,-3 0 141 0 0,-26-11 0 0 0,-1-2-31 0 0,11 4-36 0 0,-7-6-58 0 0,-1 1 0 0 0,-41-16-1 0 0,74 37-87 0 0,0-1 0 0 0,1 1 0 0 0,-1-1 0 0 0,0 1 0 0 0,0 1 0 0 0,0-1 0 0 0,0 1 0 0 0,-1 0 0 0 0,1 0 0 0 0,0 0 0 0 0,0 1 0 0 0,0-1 0 0 0,0 1 0 0 0,0 0 0 0 0,1 1 0 0 0,-10 3 0 0 0,8-2 6 0 0,1 0 0 0 0,-1 1 0 0 0,1 0 0 0 0,-1 0 0 0 0,1 0 0 0 0,1 0 0 0 0,-1 1 0 0 0,0 0 0 0 0,1 0 0 0 0,0 0 0 0 0,0 0 0 0 0,-4 9 0 0 0,-6 13-220 0 0,1 0 0 0 0,-17 56 0 0 0,13-21-6326 0 0,9-32-130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1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1673 2303 0 0,'1'0'167'0'0,"11"-11"419"0"0,1 1 1 0 0,0 1-1 0 0,1 0 0 0 0,0 1 0 0 0,19-9 1 0 0,2-1 192 0 0,271-127 1285 0 0,-222 106-2166 0 0,121-77 0 0 0,-100 53 77 0 0,3 4 0 0 0,222-86-1 0 0,93-47 26 0 0,-327 144 109 0 0,236-131 638 0 0,-247 127-736 0 0,183-106 1653 0 0,-202 123-1164 0 0,3 3 1 0 0,81-26-1 0 0,-95 37-202 0 0,-1-2-1 0 0,85-52 1 0 0,-76 40 135 0 0,75-32 1 0 0,-111 56-666 0 0,45-17 789 0 0,-61 25-2112 0 0,-1 1 0 0 0,19-3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4607 0 0,'6'4'586'0'0,"7"3"-324"0"0,1 0 1 0 0,0-1 0 0 0,1-1-1 0 0,-1 0 1 0 0,23 5 0 0 0,12-2 617 0 0,0-1 0 0 0,55-1 0 0 0,-50-3 223 0 0,77 13 0 0 0,-79-4-763 0 0,101 37 0 0 0,44 39 188 0 0,-89-35-380 0 0,141 48 0 0 0,133 35-164 0 0,-121-33 742 0 0,-222-90-635 0 0,1-3 0 0 0,0-1 0 0 0,71 6 0 0 0,8 2-19 0 0,-90-10-81 0 0,0 1 1 0 0,-1 1 0 0 0,0 1 0 0 0,0 1 0 0 0,-1 2 0 0 0,-1 1 0 0 0,0 1-1 0 0,37 28 1 0 0,-27-18 26 0 0,1-2 0 0 0,76 36 0 0 0,-39-26 235 0 0,145 44 0 0 0,-24-11 43 0 0,-129-45-303 0 0,-34-12 186 0 0,57 26 0 0 0,23 34 129 0 0,-37-21-71 0 0,-34-23-220 0 0,-23-13 97 0 0,0-1 0 0 0,0-1 0 0 0,1 0 1 0 0,1-1-1 0 0,-1-2 0 0 0,23 7 0 0 0,-16-9 79 0 0,-3 0 28 0 0,0 0 1 0 0,0 2-1 0 0,0 0 1 0 0,29 15-1 0 0,-33-12-213 0 0,-1 2 0 0 0,21 18-1 0 0,-8-6-10 0 0,-6-8 3 0 0,34 18 0 0 0,-39-24 0 0 0,0 1 0 0 0,-2 0 0 0 0,31 25 0 0 0,17 11 83 0 0,-60-41-72 0 0,0 0 0 0 0,1 0 0 0 0,0-1 0 0 0,0 0 0 0 0,0 0 0 0 0,1-1 0 0 0,0 0 0 0 0,0 0 0 0 0,0-1 0 0 0,0 0 0 0 0,13 3 0 0 0,-16-5 50 0 0,0 0 0 0 0,0 1-1 0 0,0-1 1 0 0,-1 1 0 0 0,1 0 0 0 0,8 5 0 0 0,-11-6-99 0 0,-1 0-1 0 0,1 0 1 0 0,0 0 0 0 0,-1 0-1 0 0,1 1 1 0 0,-1-1 0 0 0,1 0-1 0 0,-1 1 1 0 0,0-1 0 0 0,0 1-1 0 0,1 0 1 0 0,-1-1 0 0 0,0 1-1 0 0,0 0 1 0 0,-1-1 0 0 0,1 1-1 0 0,0 0 1 0 0,-1 0 0 0 0,1 0 0 0 0,0 2-1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8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13 7831 0 0,'4'-12'5581'0'0,"-5"12"-5468"0"0,1 0 0 0 0,-1 0 1 0 0,1 0-1 0 0,-1 0 0 0 0,1 0 0 0 0,-1 0 0 0 0,1 0 0 0 0,-1 0 0 0 0,1 0 0 0 0,-1 1 0 0 0,1-1 0 0 0,-1 0 0 0 0,1 0 1 0 0,0 1-1 0 0,-1-1 0 0 0,1 0 0 0 0,-1 1 0 0 0,1-1 0 0 0,0 0 0 0 0,-1 1 0 0 0,1-1 0 0 0,0 1 0 0 0,-1-1 1 0 0,1 0-1 0 0,0 1 0 0 0,0-1 0 0 0,-1 1 0 0 0,1-1 0 0 0,0 1 0 0 0,0-1 0 0 0,0 1 0 0 0,-9 21 430 0 0,1 0 0 0 0,2 0 0 0 0,-8 39 0 0 0,7-10-356 0 0,-2 12-395 0 0,-3 84 0 0 0,12-144 87 0 0,0-1-58 0 0,0 0 1 0 0,0-1-1 0 0,0 1 1 0 0,1 0-1 0 0,-1 0 0 0 0,0 0 1 0 0,1 0-1 0 0,-1 0 1 0 0,1-1-1 0 0,0 3 1 0 0,3 0-1488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8.3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22 7455 0 0,'0'0'24'0'0,"0"0"-1"0"0,-1 0 1 0 0,1-1 0 0 0,0 1-1 0 0,0 0 1 0 0,-1 0-1 0 0,1-1 1 0 0,0 1-1 0 0,0 0 1 0 0,0 0-1 0 0,0 0 1 0 0,-1-1-1 0 0,1 1 1 0 0,0 0-1 0 0,0-1 1 0 0,0 1-1 0 0,0 0 1 0 0,0 0-1 0 0,0-1 1 0 0,0 1 0 0 0,0 0-1 0 0,0-1 1 0 0,0 1-1 0 0,0 0 1 0 0,0 0-1 0 0,0-1 1 0 0,0 1-1 0 0,0 0 1 0 0,0-1-1 0 0,0 1 1 0 0,0 0-1 0 0,0 0 1 0 0,0-1-1 0 0,1 1 1 0 0,-1 0 0 0 0,0 0-1 0 0,0-1 1 0 0,13-6 1301 0 0,18 3 805 0 0,182 11 1704 0 0,-139-2-3323 0 0,-61-5-447 0 0,0 1 1 0 0,0 1-1 0 0,0 0 0 0 0,-1 1 0 0 0,1 0 1 0 0,13 6-1 0 0,-22-7-33 0 0,-1-1 0 0 0,1 1 0 0 0,-1 0-1 0 0,1 1 1 0 0,-1-1 0 0 0,0 0 0 0 0,0 1-1 0 0,0 0 1 0 0,0 0 0 0 0,0 0 0 0 0,-1 0 0 0 0,1 0-1 0 0,-1 0 1 0 0,0 1 0 0 0,0-1 0 0 0,0 1 0 0 0,0 0-1 0 0,-1-1 1 0 0,1 1 0 0 0,-1 0 0 0 0,0 0 0 0 0,0 0-1 0 0,0 7 1 0 0,-1-4 41 0 0,0 0-1 0 0,0 0 0 0 0,-1 0 1 0 0,1 0-1 0 0,-2 0 1 0 0,1 0-1 0 0,-1 0 0 0 0,0-1 1 0 0,-1 1-1 0 0,1 0 0 0 0,-1-1 1 0 0,0 0-1 0 0,-1 0 1 0 0,0 0-1 0 0,0 0 0 0 0,0 0 1 0 0,-1-1-1 0 0,-4 5 1 0 0,-11 9 39 0 0,0-1 1 0 0,-1-2 0 0 0,-30 20 0 0 0,19-16-432 0 0,-1-2 0 0 0,0-1-1 0 0,-2-1 1 0 0,-66 20 0 0 0,99-35 141 0 0,1 0-92 0 0,-1-1-1 0 0,0 1 0 0 0,1-1 1 0 0,-1 0-1 0 0,0 1 1 0 0,1-1-1 0 0,-1 0 1 0 0,0 0-1 0 0,1 0 0 0 0,-1 0 1 0 0,0 0-1 0 0,1 0 1 0 0,-1 0-1 0 0,0-1 1 0 0,-2 0-1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0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0 175 6911 0 0,'2'-1'22'0'0,"-1"1"0"0"0,1 0 0 0 0,-1 0 0 0 0,1-1 0 0 0,0 1 1 0 0,-1 0-1 0 0,1 0 0 0 0,0 1 0 0 0,-1-1 0 0 0,1 0 0 0 0,-1 0 0 0 0,1 1 0 0 0,-1-1 0 0 0,3 2 0 0 0,23 10 77 0 0,-25-11 33 0 0,15 7 686 0 0,1 2 1 0 0,-2 0 0 0 0,20 15 0 0 0,-31-21-713 0 0,-1 0 0 0 0,1 0 1 0 0,-1 1-1 0 0,1 0 1 0 0,-1-1-1 0 0,-1 1 0 0 0,1 1 1 0 0,-1-1-1 0 0,0 0 0 0 0,0 1 1 0 0,0 0-1 0 0,-1 0 1 0 0,0 0-1 0 0,2 7 0 0 0,-4-12-65 0 0,1 1-1 0 0,-1-1 1 0 0,0 1-1 0 0,0-1 1 0 0,0 1-1 0 0,0-1 1 0 0,0 1 0 0 0,0-1-1 0 0,0 1 1 0 0,0-1-1 0 0,0 1 1 0 0,-1-1-1 0 0,1 1 1 0 0,-1-1-1 0 0,1 0 1 0 0,-1 1-1 0 0,1-1 1 0 0,-1 0-1 0 0,0 1 1 0 0,0-1-1 0 0,0 0 1 0 0,0 0-1 0 0,0 1 1 0 0,0-1-1 0 0,0 0 1 0 0,0 0-1 0 0,0 0 1 0 0,0-1 0 0 0,0 1-1 0 0,-1 0 1 0 0,1 0-1 0 0,0-1 1 0 0,-1 1-1 0 0,-1 0 1 0 0,0 0 30 0 0,1-1 1 0 0,-1 1-1 0 0,1-1 1 0 0,-1 0-1 0 0,1 0 1 0 0,0 0-1 0 0,-1 0 1 0 0,1 0-1 0 0,-1-1 1 0 0,1 1-1 0 0,0-1 1 0 0,-1 0-1 0 0,1 1 1 0 0,0-1-1 0 0,-1 0 1 0 0,1 0-1 0 0,0-1 1 0 0,0 1-1 0 0,0 0 1 0 0,-2-3-1 0 0,0 1 24 0 0,1-1 0 0 0,0 0-1 0 0,0 1 1 0 0,0-1 0 0 0,1-1-1 0 0,-1 1 1 0 0,1 0 0 0 0,0-1 0 0 0,1 1-1 0 0,-1-1 1 0 0,1 1 0 0 0,-1-1-1 0 0,1 0 1 0 0,1 1 0 0 0,-1-1 0 0 0,1 0-1 0 0,0 0 1 0 0,0 0 0 0 0,1-5-1 0 0,0-2 53 0 0,1 1 0 0 0,0 0 0 0 0,0 0-1 0 0,2 0 1 0 0,-1 0 0 0 0,1 0-1 0 0,7-11 1 0 0,-5 10-35 0 0,2 0-1 0 0,0 1 0 0 0,0 0 0 0 0,1 0 1 0 0,0 1-1 0 0,1 0 0 0 0,1 0 1 0 0,-1 1-1 0 0,1 1 0 0 0,20-12 0 0 0,-21 14-88 0 0,0 0 1 0 0,1 1-1 0 0,0 0 0 0 0,0 1 0 0 0,1 0 0 0 0,-1 1 0 0 0,1 1 0 0 0,0-1 0 0 0,0 2 0 0 0,0 0 0 0 0,-1 0 0 0 0,23 2 0 0 0,-10 4-1409 0 0,-1 4-5228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2:59:48.0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99 114 3223 0 0,'-10'-1'394'0'0,"0"-1"-1"0"0,0 2 0 0 0,0-1 1 0 0,0 2-1 0 0,0-1 0 0 0,-29 17 2255 0 0,50-12-2013 0 0,7-1-136 0 0,0-1 1 0 0,0-1-1 0 0,0 0 1 0 0,21-1-1 0 0,76-8 515 0 0,-83 5-784 0 0,198-25 666 0 0,-115 12-663 0 0,122-1 1 0 0,-64 20-112 0 0,63-1 51 0 0,-1-4-371 0 0,-152 1 194 0 0,-59 0 10 0 0,325-11 72 0 0,-200-3-152 0 0,263 9 0 0 0,-291 8 74 0 0,149-15 0 0 0,14 5 0 0 0,-13 0 0 0 0,304-21 669 0 0,-488 25-618 0 0,107 5 533 0 0,-188-2-632 0 0,-2 0-25 0 0,0 0 0 0 0,0 1 0 0 0,0-1 0 0 0,0 1 0 0 0,-1 0 0 0 0,1 0 0 0 0,0 0 0 0 0,6 3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4:57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60 8287 0 0,'-21'-35'3816'0'0,"19"33"-3584"0"0,0 0 0 0 0,1 0-1 0 0,-1 1 1 0 0,0-1 0 0 0,0 0 0 0 0,0 1-1 0 0,0-1 1 0 0,0 1 0 0 0,0-1-1 0 0,0 1 1 0 0,-1 0 0 0 0,1 0-1 0 0,0 0 1 0 0,-1 0 0 0 0,1 0-1 0 0,-1 1 1 0 0,1-1 0 0 0,-1 1 0 0 0,1 0-1 0 0,-1-1 1 0 0,1 1 0 0 0,-6 1-1 0 0,4 0-107 0 0,0 0-1 0 0,0 0 0 0 0,-1 1 0 0 0,1-1 0 0 0,0 1 1 0 0,0 0-1 0 0,1 0 0 0 0,-1 1 0 0 0,0-1 0 0 0,1 1 0 0 0,-1 0 1 0 0,-4 5-1 0 0,-6 7-72 0 0,1 1-1 0 0,0 1 1 0 0,1 0 0 0 0,1 1-1 0 0,1 0 1 0 0,0 1 0 0 0,-11 31-1 0 0,20-47-55 0 0,0 1 0 0 0,0-1 0 0 0,1 1 0 0 0,-1-1-1 0 0,1 1 1 0 0,0-1 0 0 0,0 1 0 0 0,0-1 0 0 0,0 1 0 0 0,0-1 0 0 0,1 1-1 0 0,0-1 1 0 0,1 5 0 0 0,-2-7 3 0 0,1 1-1 0 0,0 0 0 0 0,-1-1 1 0 0,1 1-1 0 0,0 0 0 0 0,0-1 1 0 0,0 1-1 0 0,0-1 0 0 0,1 1 1 0 0,-1-1-1 0 0,0 0 0 0 0,1 1 1 0 0,-1-1-1 0 0,1 0 0 0 0,-1 0 1 0 0,1 0-1 0 0,-1 0 0 0 0,1 0 1 0 0,0 0-1 0 0,-1-1 0 0 0,1 1 1 0 0,0-1-1 0 0,0 1 0 0 0,-1-1 1 0 0,1 1-1 0 0,2-1 0 0 0,4 0-36 0 0,0-1-1 0 0,0 1 1 0 0,0-1-1 0 0,0-1 1 0 0,0 0-1 0 0,0 0 1 0 0,-1 0-1 0 0,1-1 1 0 0,-1 0-1 0 0,0-1 1 0 0,13-7-1 0 0,-5 1-67 0 0,-1 0 1 0 0,0-1-1 0 0,0-1 0 0 0,14-16 0 0 0,-22 22 43 0 0,-1-1 0 0 0,0 0 0 0 0,0 0-1 0 0,-1 0 1 0 0,0 0 0 0 0,5-15 0 0 0,-7 19 102 0 0,-1-1 0 0 0,0 0 0 0 0,0 0 1 0 0,0 0-1 0 0,0 0 0 0 0,-1 1 0 0 0,1-1 0 0 0,-1 0 1 0 0,0 0-1 0 0,0 0 0 0 0,-1 0 0 0 0,1 0 0 0 0,-1 0 1 0 0,0 0-1 0 0,0 0 0 0 0,-2-4 0 0 0,3 8-24 0 0,0-1 0 0 0,0 1-1 0 0,0 0 1 0 0,0 0-1 0 0,0 0 1 0 0,0 0 0 0 0,0 0-1 0 0,0 0 1 0 0,0-1 0 0 0,0 1-1 0 0,0 0 1 0 0,0 0 0 0 0,-1 0-1 0 0,1 0 1 0 0,0 0 0 0 0,0 0-1 0 0,0 0 1 0 0,0-1 0 0 0,0 1-1 0 0,0 0 1 0 0,0 0 0 0 0,-1 0-1 0 0,1 0 1 0 0,0 0 0 0 0,0 0-1 0 0,0 0 1 0 0,0 0 0 0 0,0 0-1 0 0,0 0 1 0 0,-1 0-1 0 0,1 0 1 0 0,0 0 0 0 0,0 0-1 0 0,0 0 1 0 0,0 0 0 0 0,0 0-1 0 0,-1 0 1 0 0,1 0 0 0 0,0 0-1 0 0,0 0 1 0 0,0 0 0 0 0,0 0-1 0 0,0 0 1 0 0,0 0 0 0 0,-1 0-1 0 0,1 0 1 0 0,0 1 0 0 0,0-1-1 0 0,0 0 1 0 0,0 0 0 0 0,0 0-1 0 0,0 0 1 0 0,0 0 0 0 0,0 0-1 0 0,-1 0 1 0 0,1 0-1 0 0,0 1 1 0 0,0-1 0 0 0,0 0-1 0 0,0 0 1 0 0,0 0 0 0 0,0 0-1 0 0,-3 9 519 0 0,13 35-21 0 0,-2-13-286 0 0,0 7-319 0 0,-2 0-1 0 0,2 61 1 0 0,-8-79 51 0 0,-1 0-1 0 0,0 0 1 0 0,-2 0 0 0 0,0 0-1 0 0,-2 0 1 0 0,-11 34 0 0 0,12-44 11 0 0,-1 5-16 0 0,-1-1 1 0 0,-1 1 0 0 0,-13 20-1 0 0,18-31 71 0 0,-1 0 0 0 0,-1 0 0 0 0,1 0 0 0 0,0-1 0 0 0,-1 0 0 0 0,0 1 0 0 0,0-1 0 0 0,0-1 0 0 0,0 1 0 0 0,0 0 0 0 0,0-1 0 0 0,-1 0 0 0 0,0 0 0 0 0,1 0 0 0 0,-10 1 0 0 0,6-1-5 0 0,-1-1 0 0 0,0 0-1 0 0,0-1 1 0 0,0 0 0 0 0,0 0-1 0 0,1-1 1 0 0,-1 0 0 0 0,0-1-1 0 0,0 0 1 0 0,1 0 0 0 0,-1-1-1 0 0,1 0 1 0 0,0 0 0 0 0,0-1-1 0 0,0 0 1 0 0,0 0 0 0 0,1-1-1 0 0,0 0 1 0 0,0 0 0 0 0,0-1-1 0 0,0 0 1 0 0,1 0 0 0 0,-6-8-1 0 0,5 2-1068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4:49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2579 38 3223 0 0,'-14'23'2099'0'0,"9"-12"-1620"0"0,-12 17 697 0 0,0-1 1 0 0,-26 28-1 0 0,-21 31 2556 0 0,-1 35-2542 0 0,33-58-763 0 0,-41 75 540 0 0,-15 20 585 0 0,-1 2-1153 0 0,50-86-197 0 0,-153 263 582 0 0,184-325-752 0 0,-105 204 257 0 0,52-94-174 0 0,-44 61 192 0 0,43-77-274 0 0,-134 276-33 0 0,127-258 0 0 0,23-45 0 0 0,-3-3 0 0 0,-2 3 0 0 0,-50 126 0 0 0,17-7-39 0 0,26-53 14 0 0,50-130 25 0 0,-1 1 0 0 0,-11 14 0 0 0,10-15 0 0 0,-21 29 0 0 0,13-15 0 0 0,-28 32 0 0 0,14-17 0 0 0,-9 16 0 0 0,-35 71 0 0 0,27-19 0 0 0,43-100 0 0 0,-54 151-64 0 0,55-152 64 0 0,0 0 0 0 0,-15 21 0 0 0,2-4 0 0 0,-38 56 54 0 0,37-50 8 0 0,14-25-77 0 0,0 1 0 0 0,-1 0 0 0 0,-10 13 0 0 0,2-3-7 0 0,12-17 16 0 0,-1 1 0 0 0,1 0 0 0 0,-1-1 0 0 0,1 1 0 0 0,-1-1 0 0 0,-5 4 0 0 0,4-3 6 0 0,0-1 0 0 0,1 1 0 0 0,-1 0 0 0 0,1 0 0 0 0,0 0 0 0 0,0 1 0 0 0,0-1 0 0 0,0 1 0 0 0,-2 7 0 0 0,-1 4 0 0 0,-6 26 0 0 0,9-28 0 0 0,-1 0 0 0 0,0-1 0 0 0,-7 14 0 0 0,-63 118 0 0 0,23-62 0 0 0,48-77 17 0 0,-12 19 199 0 0,14-24-204 0 0,1 0-1 0 0,-1 0 1 0 0,0 0 0 0 0,0 0-1 0 0,0 0 1 0 0,1-1-1 0 0,-1 1 1 0 0,0 0-1 0 0,0 0 1 0 0,0-1 0 0 0,-1 1-1 0 0,1 0 1 0 0,0-1-1 0 0,0 1 1 0 0,0-1-1 0 0,0 1 1 0 0,-3-1 0 0 0,2 0 261 0 0,8-2 260 0 0,7 0 219 0 0,-12 2-751 0 0,-1 0 0 0 0,0 0 1 0 0,0 0-1 0 0,1 0 0 0 0,-1 0 0 0 0,0 0 0 0 0,1 0 0 0 0,-1 0 0 0 0,0 0 1 0 0,0 0-1 0 0,1 0 0 0 0,-1 0 0 0 0,0 0 0 0 0,0 0 0 0 0,1 0 0 0 0,-1 0 1 0 0,0 0-1 0 0,0 0 0 0 0,1 1 0 0 0,-1-1 0 0 0,0 0 0 0 0,0 0 0 0 0,1 0 1 0 0,-1 0-1 0 0,0 1 0 0 0,0-1 0 0 0,0 0 0 0 0,0 0 0 0 0,1 0 0 0 0,-1 1 1 0 0,0-1-1 0 0,0 0 0 0 0,0 1 0 0 0,6 5 24 0 0,-4-6-14 0 0,-2 0 118 0 0,2 0-114 0 0,0 0 1 0 0,1-1-1 0 0,-1 1 0 0 0,0 0 0 0 0,0-1 0 0 0,0 0 0 0 0,1 1 1 0 0,-1-1-1 0 0,2-1 0 0 0,2-1 12 0 0,0 1 22 0 0,0-1 0 0 0,0 1 0 0 0,-1-1 0 0 0,6-4 0 0 0,-7 4-25 0 0,0 0 0 0 0,0 1-1 0 0,0 0 1 0 0,1 0 0 0 0,6-2 0 0 0,12-1 1 0 0,0 1-1 0 0,0 1 1 0 0,32 1 0 0 0,-24 1-28 0 0,36-6 0 0 0,26-8 3 0 0,187-6 0 0 0,-178 22 0 0 0,177-8 0 0 0,-164 2 0 0 0,-14 1 0 0 0,-68 3 0 0 0,0 0 0 0 0,55 7 0 0 0,64 19 0 0 0,-106-18 0 0 0,0-3 0 0 0,52-2 0 0 0,-21 0 0 0 0,211 23 0 0 0,-151 4-7 0 0,4 1 131 0 0,-21-8-173 0 0,60 8 149 0 0,-35-11 74 0 0,48 2 92 0 0,7-6-138 0 0,-113-8-129 0 0,-59-3 17 0 0,1-1 1 0 0,0-2-1 0 0,43-4 0 0 0,-15-3 45 0 0,1 3-1 0 0,59 3 0 0 0,-57 0-54 0 0,69-10 0 0 0,-80 6-7 0 0,231-4 63 0 0,-247 8-60 0 0,-17-1-2 0 0,1-1 0 0 0,-1 0 0 0 0,28-9 0 0 0,9-2 0 0 0,55 1 46 0 0,-49 7-28 0 0,154-8-18 0 0,6 0 0 0 0,-103-3 11 0 0,150-15 31 0 0,-103 11-31 0 0,-91 17-11 0 0,9-1 0 0 0,182-36 64 0 0,-163 15-64 0 0,-3 1 0 0 0,-83 22 12 0 0,1 1 0 0 0,15 0 0 0 0,21-1 16 0 0,29-3-28 0 0,-12 1 0 0 0,6 0 0 0 0,-26 9 23 0 0,-38-3-16 0 0,0-1 0 0 0,1 0 0 0 0,-1-1-1 0 0,0 0 1 0 0,11-1 0 0 0,-18 0-7 0 0,17-3 0 0 0,-20 4 0 0 0,1 0 0 0 0,-1 0 0 0 0,1 0 0 0 0,-1 0 0 0 0,1 0 0 0 0,-1-1 0 0 0,1 1 0 0 0,0 0 0 0 0,-1 0 0 0 0,0-1 0 0 0,1 1 0 0 0,-1 0 0 0 0,1-1 0 0 0,-1 1 0 0 0,1 0 0 0 0,-1-1 0 0 0,0 1 0 0 0,1-1 0 0 0,-1 1 0 0 0,0-1 0 0 0,1 1 0 0 0,-1-1 0 0 0,0 1 0 0 0,1-2 0 0 0,-22-4 125 0 0,15 5-123 0 0,1-1-1 0 0,-1 1 0 0 0,1-1 1 0 0,-1-1-1 0 0,1 1 0 0 0,0-1 1 0 0,-8-5-1 0 0,-16-18 57 0 0,1-2-1 0 0,-25-32 1 0 0,37 41 14 0 0,-44-50 170 0 0,-79-68-1 0 0,24 17-196 0 0,57 56-15 0 0,-6-6 68 0 0,-43-43 102 0 0,-7-8-116 0 0,-81-75 67 0 0,-17-9-151 0 0,131 122 0 0 0,-6-5 9 0 0,-216-207 46 0 0,45 65-55 0 0,-99-121 237 0 0,193 172-284 0 0,108 116 41 0 0,-53-64 27 0 0,6-5 1 0 0,-100-170-1 0 0,66 103-21 0 0,61 94 0 0 0,-112-124 59 0 0,146 180-54 0 0,-122-145 59 0 0,83 99-47 0 0,-2-3 22 0 0,-78-119 0 0 0,21-23-118 0 0,135 231 40 0 0,3 5-28 0 0,0-1 0 0 0,0 1 1 0 0,-1 0-1 0 0,0 0 0 0 0,-3-4 0 0 0,5 8 50 0 0,1 0 1 0 0,0-1-1 0 0,0 1 0 0 0,-1 0 1 0 0,1 0-1 0 0,0 0 0 0 0,0 0 1 0 0,-1 0-1 0 0,1 0 0 0 0,0 0 0 0 0,0 0 1 0 0,-1-1-1 0 0,1 1 0 0 0,0 0 1 0 0,0 0-1 0 0,-1 0 0 0 0,1 0 1 0 0,0 0-1 0 0,-1 0 0 0 0,1 1 1 0 0,0-1-1 0 0,0 0 0 0 0,-1 0 0 0 0,1 0 1 0 0,0 0-1 0 0,0 0 0 0 0,-1 0 1 0 0,1 0-1 0 0,0 0 0 0 0,0 1 1 0 0,-1-1-1 0 0,1 0 0 0 0,0 0 0 0 0,0 0 1 0 0,0 1-1 0 0,0-1 0 0 0,-1 0 1 0 0,1 0-1 0 0,0 0 0 0 0,0 1 1 0 0,0-1-1 0 0,0 0 0 0 0,0 0 1 0 0,-1 1-1 0 0,1-1 0 0 0,0 0 0 0 0,0 1 1 0 0,0 7-455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09.67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164 39 3679 0 0,'-37'-38'7582'0'0,"36"39"-7490"0"0,-12 12 742 0 0,13-13-832 0 0,-14 18 279 0 0,0 1 1 0 0,2-1-1 0 0,0 2 1 0 0,1 0-1 0 0,1 0 1 0 0,0 1-1 0 0,2 1 0 0 0,-8 30 1 0 0,14-45-309 0 0,1 1-1 0 0,0-1 1 0 0,0 1-1 0 0,1 0 1 0 0,-1 0-1 0 0,2-1 1 0 0,-1 1 0 0 0,4 13-1 0 0,-4-18-28 0 0,1-1 0 0 0,0 1-1 0 0,-1-1 1 0 0,1 0 0 0 0,0 1 0 0 0,1-1 0 0 0,-1 0-1 0 0,0 0 1 0 0,1 0 0 0 0,-1 0 0 0 0,1 0 0 0 0,-1 0-1 0 0,1 0 1 0 0,0-1 0 0 0,0 1 0 0 0,0-1 0 0 0,0 1-1 0 0,0-1 1 0 0,0 0 0 0 0,0 0 0 0 0,1 1 0 0 0,-1-2-1 0 0,0 1 1 0 0,1 0 0 0 0,-1 0 0 0 0,0-1-1 0 0,1 1 1 0 0,-1-1 0 0 0,1 0 0 0 0,4 0 0 0 0,0 0 68 0 0,-1-1-1 0 0,0 0 1 0 0,1 0 0 0 0,-1-1 0 0 0,0 0 0 0 0,1 0 0 0 0,-1 0 0 0 0,0-1 0 0 0,0 0 0 0 0,-1 0-1 0 0,1 0 1 0 0,-1-1 0 0 0,0 0 0 0 0,1 0 0 0 0,-2 0 0 0 0,1-1 0 0 0,5-6 0 0 0,7-9 85 0 0,-1-1 0 0 0,24-44 0 0 0,-37 59-96 0 0,-1 2 42 0 0,0 0 0 0 0,0 0-1 0 0,0 0 1 0 0,-1-1 0 0 0,0 1 0 0 0,0 0-1 0 0,0-1 1 0 0,0 1 0 0 0,-1-1-1 0 0,0 1 1 0 0,0-1 0 0 0,0 1 0 0 0,-1-6-1 0 0,1 9-20 0 0,0-1-1 0 0,-1 0 0 0 0,1 0 0 0 0,-1 0 0 0 0,1 1 1 0 0,-1-1-1 0 0,1 0 0 0 0,-1 0 0 0 0,0 1 1 0 0,0-1-1 0 0,0 1 0 0 0,0-1 0 0 0,0 1 1 0 0,-1-1-1 0 0,1 1 0 0 0,0 0 0 0 0,-1-1 1 0 0,1 1-1 0 0,-1 0 0 0 0,1 0 0 0 0,-1 0 0 0 0,1 0 1 0 0,-1 0-1 0 0,0 1 0 0 0,1-1 0 0 0,-1 0 1 0 0,0 1-1 0 0,0-1 0 0 0,1 1 0 0 0,-1 0 1 0 0,0-1-1 0 0,0 1 0 0 0,-2 0 0 0 0,1 1 31 0 0,0-1-1 0 0,1 1 0 0 0,-1 0 1 0 0,0-1-1 0 0,0 1 1 0 0,1 1-1 0 0,-1-1 0 0 0,0 0 1 0 0,1 1-1 0 0,-1-1 0 0 0,1 1 1 0 0,0 0-1 0 0,-1-1 0 0 0,-1 4 1 0 0,-1 0-119 0 0,0 0 1 0 0,1 0 0 0 0,-1 0-1 0 0,-6 12 1 0 0,10-16-8 0 0,0 1-1 0 0,0 0 1 0 0,0-1-1 0 0,1 1 1 0 0,-1 0 0 0 0,0 0-1 0 0,1 0 1 0 0,-1 3-1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04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4367 0 0,'0'3'0'0'0,"0"-1"0"0"0,0 0 0 0 0,0 0 0 0 0,0 2 0 0 0,0 1 0 0 0,2 0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0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161 124 3183 0 0,'0'-4'422'0'0,"0"0"0"0"0,0 0 0 0 0,1 0 0 0 0,0-1 0 0 0,0 1 0 0 0,0 0 0 0 0,1-5 183 0 0,-2 9-423 0 0,0-1 0 0 0,-1 1 1 0 0,1 0-1 0 0,-1 0 0 0 0,1 0 1 0 0,-1 0-1 0 0,1-1 0 0 0,-1 1 1 0 0,1 0-1 0 0,-1 0 0 0 0,1 0 0 0 0,-1 0 1 0 0,1 0-1 0 0,-1 0 0 0 0,1 0 1 0 0,-1 0-1 0 0,1 0 0 0 0,-1 1 1 0 0,1-1-1 0 0,0 0 0 0 0,-11 3 4375 0 0,7-2-4417 0 0,0 1-1 0 0,-1-1 1 0 0,1 1-1 0 0,0 0 1 0 0,1 0-1 0 0,-1 1 1 0 0,0-1-1 0 0,1 1 0 0 0,-1 0 1 0 0,1 0-1 0 0,0 0 1 0 0,0 0-1 0 0,0 0 1 0 0,-4 8-1 0 0,-34 59 576 0 0,28-46-547 0 0,9-17-79 0 0,0 0 1 0 0,1 0 0 0 0,0 0-1 0 0,-2 7 1 0 0,2-3-10 0 0,0-2-34 0 0,0 1 0 0 0,1-1 0 0 0,0 0 0 0 0,1 1 0 0 0,0-1-1 0 0,1 18 1 0 0,1-19-24 0 0,0 13-11 0 0,2 0 1 0 0,0 0-1 0 0,1 0 0 0 0,8 20 1 0 0,-9-34-9 0 0,0-1-1 0 0,0 0 1 0 0,1 1 0 0 0,0-1-1 0 0,0-1 1 0 0,0 1 0 0 0,1-1-1 0 0,0 1 1 0 0,0-1 0 0 0,9 6-1 0 0,5 3-33 0 0,39 21 0 0 0,-46-29 41 0 0,-3-2-81 0 0,1 0 1 0 0,0-1-1 0 0,0 0 0 0 0,0-1 0 0 0,15 2 0 0 0,0 0-8 0 0,-15-2 35 0 0,-2 1-1 0 0,1 0 0 0 0,13 7 1 0 0,10 3-68 0 0,-23-11 102 0 0,1 0 1 0 0,0-1 0 0 0,-1 0-1 0 0,1-1 1 0 0,0 0 0 0 0,-1-1 0 0 0,1 0-1 0 0,17-3 1 0 0,-7 1 58 0 0,-17 2-32 0 0,1 0 0 0 0,-1 0-1 0 0,1 0 1 0 0,-1-1 0 0 0,0 1 0 0 0,1-1 0 0 0,-1 0 0 0 0,0 0 0 0 0,0 0-1 0 0,0 0 1 0 0,3-4 0 0 0,5-5 190 0 0,14-17-1 0 0,7-7 64 0 0,-23 26-152 0 0,-1 0 0 0 0,0 0 0 0 0,0 0 0 0 0,-1-1 0 0 0,0 0 0 0 0,-1-1 0 0 0,0 0 0 0 0,-1 0 0 0 0,0 0 0 0 0,-1 0 0 0 0,5-20 0 0 0,-7 22-70 0 0,-1 0 0 0 0,0 0 0 0 0,-1 0 0 0 0,0 0 0 0 0,0-1-1 0 0,-3-11 1 0 0,-14-56 577 0 0,10 50-233 0 0,2 14-297 0 0,0 1 0 0 0,0-1 1 0 0,-1 1-1 0 0,-1 0 0 0 0,-12-18 0 0 0,-13-22 102 0 0,26 40-173 0 0,-1 1 0 0 0,-1 1 0 0 0,0-1 0 0 0,0 1 0 0 0,-1 1 0 0 0,0-1 0 0 0,-21-14 0 0 0,28 22-14 0 0,0 1 1 0 0,0 0-1 0 0,0-1 0 0 0,-1 1 0 0 0,1 0 0 0 0,0 0 1 0 0,-1 1-1 0 0,1-1 0 0 0,-1 0 0 0 0,1 1 0 0 0,-1 0 1 0 0,1-1-1 0 0,-1 1 0 0 0,-3 0 0 0 0,-5 1 19 0 0,0 1 0 0 0,-12 2 0 0 0,14-2 1 0 0,0 0 0 0 0,-15 1 1 0 0,13-4-21 0 0,0 2 1 0 0,0 0 0 0 0,0 0-1 0 0,0 1 1 0 0,0 0 0 0 0,0 1-1 0 0,0 0 1 0 0,0 1 0 0 0,1 0-1 0 0,0 1 1 0 0,0 0 0 0 0,0 1-1 0 0,1 0 1 0 0,-1 0 0 0 0,1 1-1 0 0,-13 12 1 0 0,-53 65-748 0 0,71-80 387 0 0,1 0 1 0 0,-1 0 0 0 0,1 1-1 0 0,0-1 1 0 0,1 1-1 0 0,-1-1 1 0 0,1 1-1 0 0,0 0 1 0 0,0 0-1 0 0,0 0 1 0 0,-1 9 0 0 0,1 2-6361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35 1839 0 0,'0'-2'404'0'0,"0"0"0"0"0,-1 0-1 0 0,1 0 1 0 0,0 0 0 0 0,-1-1-1 0 0,0 1 1 0 0,1 0 0 0 0,-1 0 0 0 0,0 1-1 0 0,0-1 1 0 0,-2-4 0 0 0,2 6-260 0 0,1 0 0 0 0,0-1 1 0 0,0 1-1 0 0,-1 0 1 0 0,1-1-1 0 0,0 1 1 0 0,-1 0-1 0 0,1-1 1 0 0,-1 1-1 0 0,1 0 0 0 0,0 0 1 0 0,-1-1-1 0 0,1 1 1 0 0,-1 0-1 0 0,1 0 1 0 0,-1 0-1 0 0,1 0 1 0 0,-1 0-1 0 0,1 0 0 0 0,-1-1 1 0 0,0 1-1 0 0,1 1-17 0 0,-1-1 0 0 0,0 0 0 0 0,1 0 0 0 0,-1 1 0 0 0,1-1 0 0 0,-1 0 0 0 0,0 1 0 0 0,1-1-1 0 0,-1 1 1 0 0,1-1 0 0 0,-1 1 0 0 0,1-1 0 0 0,-1 1 0 0 0,1-1 0 0 0,0 1 0 0 0,-1-1 0 0 0,1 1 0 0 0,0-1-1 0 0,-1 2 1 0 0,-7 12 952 0 0,-1 1-202 0 0,-10 24-1 0 0,10-19-762 0 0,2 1 0 0 0,1 0 0 0 0,1 0 0 0 0,-5 31 0 0 0,9-43-140 0 0,1-1-1 0 0,0 0 1 0 0,0 0 0 0 0,0 1 0 0 0,1-1-1 0 0,0 0 1 0 0,1 0 0 0 0,0 0 0 0 0,0 0-1 0 0,1 0 1 0 0,-1-1 0 0 0,2 1 0 0 0,-1-1 0 0 0,9 13-1 0 0,-10-17 21 0 0,0-1-1 0 0,0 1 1 0 0,0-1 0 0 0,0 0-1 0 0,0 0 1 0 0,0 0-1 0 0,1 0 1 0 0,-1 0-1 0 0,1 0 1 0 0,0-1 0 0 0,-1 1-1 0 0,1-1 1 0 0,0 1-1 0 0,0-1 1 0 0,0 0-1 0 0,0-1 1 0 0,5 2 0 0 0,-3-2-18 0 0,-1 0 0 0 0,1 0 0 0 0,-1 0 0 0 0,0-1 1 0 0,1 0-1 0 0,-1 0 0 0 0,0 0 0 0 0,0 0 0 0 0,0-1 0 0 0,0 1 1 0 0,5-4-1 0 0,3-2-253 0 0,0-1 0 0 0,-1 0 0 0 0,0-1 0 0 0,-1 0 0 0 0,0-1 0 0 0,16-19 0 0 0,-14 14-942 0 0,-1-1-1 0 0,0-1 1 0 0,-1 0-1 0 0,-1 0 1 0 0,0-1-1 0 0,-2 0 1 0 0,7-24-1 0 0,-12 34 636 0 0,-1 1-1 0 0,0-1 1 0 0,-1-9-1 0 0,0 10 532 0 0,0-1-1 0 0,1 1 1 0 0,-10-35 11294 0 0,17 90-10249 0 0,15 48-1 0 0,-6-29-1205 0 0,-15-57 22 0 0,8 23-432 0 0,-10-32 593 0 0,1 1 0 0 0,-1-1-1 0 0,1 1 1 0 0,0-1 0 0 0,0 0 0 0 0,-1 1 0 0 0,1-1 0 0 0,0 0 0 0 0,0 0-1 0 0,0 0 1 0 0,1 0 0 0 0,-1 0 0 0 0,0 0 0 0 0,0 0 0 0 0,0 0 0 0 0,1 0 0 0 0,-1-1-1 0 0,3 2 1 0 0,-3-2 22 0 0,0 0 1 0 0,1 0-1 0 0,-1 0 0 0 0,0 0 0 0 0,0 0 0 0 0,1-1 0 0 0,-1 1 0 0 0,0 0 1 0 0,0-1-1 0 0,1 1 0 0 0,-1-1 0 0 0,0 1 0 0 0,0-1 0 0 0,0 0 0 0 0,0 1 0 0 0,0-1 1 0 0,0 0-1 0 0,0 0 0 0 0,0 0 0 0 0,0 0 0 0 0,0 1 0 0 0,0-1 0 0 0,-1-1 1 0 0,1 1-1 0 0,0-1 0 0 0,3-3 125 0 0,-1 1 0 0 0,-1-1 0 0 0,1 0 0 0 0,2-7 0 0 0,0-2 281 0 0,-1 0 0 0 0,4-25 0 0 0,-7 32-334 0 0,0 0 0 0 0,-1 1 0 0 0,0-1 0 0 0,0 0 0 0 0,-1 0 0 0 0,1 1 0 0 0,-2-1 0 0 0,-1-8 0 0 0,1 12-61 0 0,0 0 0 0 0,0-1 0 0 0,0 1 0 0 0,0 0 0 0 0,0 0 0 0 0,-1 0 0 0 0,0 0 0 0 0,1 0 0 0 0,-1 1 0 0 0,-5-4 0 0 0,0 0-37 0 0,0 1 1 0 0,-18-9 0 0 0,23 12-19 0 0,0 1 1 0 0,0 1-1 0 0,0-1 1 0 0,0 0-1 0 0,0 1 0 0 0,-6-1 1 0 0,9 1 39 0 0,-1 0 0 0 0,1 0 0 0 0,-1 0 0 0 0,1 0 0 0 0,-1 0 0 0 0,1 0 0 0 0,-1 0 0 0 0,1 0 0 0 0,-1 0 1 0 0,1 0-1 0 0,-1 0 0 0 0,1 1 0 0 0,-1-1 0 0 0,1 0 0 0 0,-1 0 0 0 0,1 0 0 0 0,-1 1 0 0 0,1-1 0 0 0,0 0 0 0 0,-1 1 0 0 0,1-1 0 0 0,-1 0 0 0 0,1 1 0 0 0,0-1 0 0 0,-1 0 1 0 0,1 1-1 0 0,0-1 0 0 0,0 1 0 0 0,-1-1 0 0 0,1 0 0 0 0,0 1 0 0 0,0-1 0 0 0,-1 1 0 0 0,1-1 0 0 0,0 1 0 0 0,0-1 0 0 0,0 1 0 0 0,0-1 0 0 0,0 1 0 0 0,0-1 0 0 0,0 1 1 0 0,0-1-1 0 0,0 1 0 0 0,0-1 0 0 0,0 1 0 0 0,0-1 0 0 0,0 1 0 0 0,1-1 0 0 0,-1 1 0 0 0,0-1 0 0 0,0 1 0 0 0,0-1 0 0 0,1 1 0 0 0,0 1-42 0 0,-1-1-1 0 0,1 0 0 0 0,0 0 0 0 0,0 0 0 0 0,-1 0 1 0 0,1 0-1 0 0,0 0 0 0 0,0 0 0 0 0,0 0 1 0 0,0 0-1 0 0,0 0 0 0 0,0-1 0 0 0,1 1 0 0 0,-1 0 1 0 0,0-1-1 0 0,0 1 0 0 0,0-1 0 0 0,1 1 1 0 0,-1-1-1 0 0,0 0 0 0 0,1 1 0 0 0,-1-1 0 0 0,0 0 1 0 0,1 0-1 0 0,-1 0 0 0 0,0 0 0 0 0,2 0 1 0 0,5-1-252 0 0,0 0 1 0 0,0 0 0 0 0,12-4 0 0 0,-6 2 32 0 0,7-1-7 0 0,-8 0-79 0 0,27-1-1 0 0,-35 4 288 0 0,-1 1 0 0 0,1 1 0 0 0,0-1 0 0 0,-1 1 0 0 0,1-1 0 0 0,-1 1 0 0 0,1 0 0 0 0,-1 1 0 0 0,9 3 0 0 0,-9-3-4 0 0,0 0 0 0 0,0 0-1 0 0,0 1 1 0 0,0-1 0 0 0,-1 1-1 0 0,1 0 1 0 0,-1 0 0 0 0,0 0-1 0 0,1 1 1 0 0,-1-1 0 0 0,-1 1-1 0 0,1-1 1 0 0,0 1 0 0 0,-1 0-1 0 0,0 0 1 0 0,0 0 0 0 0,0 1-1 0 0,0-1 1 0 0,-1 0 0 0 0,0 1-1 0 0,0-1 1 0 0,0 1 0 0 0,0-1-1 0 0,-1 1 1 0 0,0-1 0 0 0,0 1-1 0 0,0 0 1 0 0,0-1 0 0 0,-2 7-1 0 0,1-5 181 0 0,0 0 0 0 0,0 1-1 0 0,-1-1 1 0 0,0 0 0 0 0,0 0-1 0 0,-1 0 1 0 0,1-1 0 0 0,-1 1-1 0 0,-1 0 1 0 0,-6 8 0 0 0,16-22 554 0 0,-1-1 1 0 0,0 1-1 0 0,0-1 0 0 0,-1 0 1 0 0,0 0-1 0 0,4-16 1 0 0,-1 4-24 0 0,8-34 228 0 0,-13 44-685 0 0,1 0-1 0 0,0 0 1 0 0,1 0-1 0 0,0 1 1 0 0,0-1-1 0 0,1 1 1 0 0,11-18-1 0 0,-15 28-171 0 0,-1 0 0 0 0,0-1-1 0 0,1 1 1 0 0,-1-1 0 0 0,0 1-1 0 0,1 0 1 0 0,-1-1 0 0 0,0 1-1 0 0,1 0 1 0 0,-1 0 0 0 0,0-1 0 0 0,1 1-1 0 0,-1 0 1 0 0,1 0 0 0 0,-1 0-1 0 0,1-1 1 0 0,-1 1 0 0 0,1 0-1 0 0,-1 0 1 0 0,1 0 0 0 0,-1 0-1 0 0,1 0 1 0 0,-1 0 0 0 0,1 0-1 0 0,-1 0 1 0 0,1 0 0 0 0,0 0 0 0 0,0 1-7 0 0,0-1 1 0 0,0 1 0 0 0,0-1-1 0 0,0 1 1 0 0,0 0 0 0 0,-1-1-1 0 0,1 1 1 0 0,0 0-1 0 0,0 0 1 0 0,0 0 0 0 0,0 1-1 0 0,2 2-30 0 0,-1-1-1 0 0,0 1 0 0 0,0 0 0 0 0,-1 0 1 0 0,3 7-1 0 0,1 14-454 0 0,-2 0-1 0 0,0 30 1 0 0,0-14-642 0 0,2-3-504 0 0,-5-36 1441 0 0,0 0 1 0 0,1 1 0 0 0,-1-1 0 0 0,1 0 0 0 0,0 0-1 0 0,0 0 1 0 0,0 0 0 0 0,0 0 0 0 0,0 0 0 0 0,0 0-1 0 0,1 0 1 0 0,-1-1 0 0 0,4 4 0 0 0,-5-5 159 0 0,1 1 0 0 0,-1-1 0 0 0,1 0 0 0 0,0 0 0 0 0,-1 0 0 0 0,1 0 0 0 0,-1 0 0 0 0,1 0 0 0 0,-1 0 1 0 0,1 0-1 0 0,0 0 0 0 0,-1 0 0 0 0,1 0 0 0 0,-1 0 0 0 0,1 0 0 0 0,0 0 0 0 0,-1-1 0 0 0,1 1 0 0 0,-1 0 0 0 0,1 0 0 0 0,-1-1 1 0 0,1 1-1 0 0,-1 0 0 0 0,1-1 0 0 0,-1 1 0 0 0,0-1 0 0 0,1 1 0 0 0,-1 0 0 0 0,1-2 0 0 0,12-13-138 0 0,-13 14 138 0 0,10-16 178 0 0,-2 1 0 0 0,1-1 0 0 0,5-21 0 0 0,1 1 300 0 0,-9 21-222 0 0,-5 13-111 0 0,0-1 0 0 0,0 1 1 0 0,1-1-1 0 0,-1 1 0 0 0,1 0 0 0 0,0 0 1 0 0,0 0-1 0 0,0 0 0 0 0,0 0 0 0 0,5-5 1 0 0,-6 8-108 0 0,-1-1 1 0 0,0 1-1 0 0,1 0 0 0 0,-1 0 1 0 0,1-1-1 0 0,-1 1 1 0 0,1 0-1 0 0,-1 0 1 0 0,1 0-1 0 0,-1 0 1 0 0,1 0-1 0 0,-1 0 1 0 0,1 0-1 0 0,-1-1 0 0 0,1 1 1 0 0,-1 1-1 0 0,1-1 1 0 0,-1 0-1 0 0,1 0 1 0 0,-1 0-1 0 0,1 0 1 0 0,-1 0-1 0 0,0 0 0 0 0,1 0 1 0 0,-1 1-1 0 0,1-1 1 0 0,-1 0-1 0 0,1 0 1 0 0,-1 1-1 0 0,0-1 1 0 0,1 0-1 0 0,-1 1 0 0 0,1-1 1 0 0,-1 0-1 0 0,0 1 1 0 0,0-1-1 0 0,1 1 1 0 0,-1 0-1 0 0,10 17-1104 0 0,-6-6-1957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6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88 6911 0 0,'-44'-24'9125'0'0,"44"24"-9073"0"0,-1 8 891 0 0,3 9 9 0 0,-2-14-872 0 0,59 256 1291 0 0,-37-106-2390 0 0,-19-123-110 0 0,-1 1-1 0 0,-2 0 0 0 0,-1-1 1 0 0,-7 44-1 0 0,7-70-184 0 0,-3-15-779 0 0,1-22 1497 0 0,2 24 319 0 0,-17-121-347 0 0,-4-44 1847 0 0,18 134-699 0 0,3 0 0 0 0,5-53 0 0 0,-2 72 166 0 0,9-39-1 0 0,-8 52-382 0 0,-1 0 0 0 0,1 0-1 0 0,1 0 1 0 0,0 0-1 0 0,0 0 1 0 0,0 0-1 0 0,8-8 1 0 0,-11 14-228 0 0,0 0 1 0 0,1 1-1 0 0,-1-1 0 0 0,1 1 1 0 0,0-1-1 0 0,0 1 0 0 0,-1 0 1 0 0,1 0-1 0 0,0 0 0 0 0,0 0 1 0 0,0 0-1 0 0,0 0 0 0 0,0 0 1 0 0,0 0-1 0 0,0 1 0 0 0,5-1 1 0 0,-4 1-24 0 0,1 0 0 0 0,-1 0 0 0 0,0 0 1 0 0,1 1-1 0 0,-1-1 0 0 0,1 1 0 0 0,-1 0 1 0 0,0 0-1 0 0,7 3 0 0 0,-3 0-142 0 0,1 0 0 0 0,0 1 0 0 0,-1 0 0 0 0,0 0 0 0 0,0 1 0 0 0,-1 0 0 0 0,10 11 0 0 0,-15-16 88 0 0,0 1 0 0 0,0-1 0 0 0,0 1 0 0 0,0-1 0 0 0,0 1 0 0 0,-1 0 0 0 0,1-1 0 0 0,-1 1 0 0 0,1 0 0 0 0,-1-1 0 0 0,1 1 0 0 0,-1 0 0 0 0,0 0 0 0 0,0 0 0 0 0,0-1 1 0 0,0 1-1 0 0,0 0 0 0 0,0 0 0 0 0,-1 0 0 0 0,1-1 0 0 0,0 1 0 0 0,-1 0 0 0 0,0-1 0 0 0,1 1 0 0 0,-1 0 0 0 0,0-1 0 0 0,0 1 0 0 0,0-1 0 0 0,0 1 0 0 0,0-1 0 0 0,0 1 0 0 0,-2 1 1 0 0,-5 6 10 0 0,-1-1 1 0 0,1 0 0 0 0,-20 13-1 0 0,18-14-223 0 0,-13 9-454 0 0,-8 5-799 0 0,15-5-3324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9 147 6911 0 0,'-6'-10'9414'0'0,"4"84"-8186"0"0,7 85 0 0 0,0-51-1154 0 0,-4-55-88 0 0,-2-21-87 0 0,2 0 0 0 0,1 1-1 0 0,2-1 1 0 0,10 40 0 0 0,-12-63 25 0 0,2 0-1 0 0,7 15 1 0 0,-10-21 20 0 0,1 0 1 0 0,-1 0 0 0 0,1 0-1 0 0,0 0 1 0 0,0-1-1 0 0,1 1 1 0 0,-1-1-1 0 0,0 1 1 0 0,1-1-1 0 0,0 0 1 0 0,3 3 0 0 0,-4-5 28 0 0,0 1 1 0 0,-1-1 0 0 0,1 1 0 0 0,0-1 0 0 0,0 0-1 0 0,-1 0 1 0 0,1 0 0 0 0,0 0 0 0 0,0 0-1 0 0,-1 0 1 0 0,1 0 0 0 0,0-1 0 0 0,0 1 0 0 0,-1-1-1 0 0,1 1 1 0 0,-1-1 0 0 0,1 1 0 0 0,0-1 0 0 0,-1 0-1 0 0,1 0 1 0 0,-1 0 0 0 0,1 0 0 0 0,-1 0-1 0 0,0 0 1 0 0,3-3 0 0 0,3-3-83 0 0,0-1 0 0 0,0 0-1 0 0,6-9 1 0 0,-10 13 84 0 0,15-23 13 0 0,-1-1 1 0 0,-2 0-1 0 0,0-1 1 0 0,18-55-1 0 0,-24 55 510 0 0,-1 1-1 0 0,-1-1 0 0 0,-2 0 1 0 0,0-1-1 0 0,-1-34 0 0 0,-3 63-412 0 0,-1 0 1 0 0,0-1-1 0 0,0 1 0 0 0,0 0 0 0 0,-1-1 0 0 0,1 1 0 0 0,0-1 0 0 0,-1 1 1 0 0,1 0-1 0 0,0 0 0 0 0,-1-1 0 0 0,0-1 0 0 0,1 3-59 0 0,-1 0 0 0 0,1 0 0 0 0,0 0-1 0 0,0 0 1 0 0,0 0 0 0 0,0 0 0 0 0,-1 0-1 0 0,1-1 1 0 0,0 1 0 0 0,0 0 0 0 0,0 0 0 0 0,0 0-1 0 0,-1 0 1 0 0,1 0 0 0 0,0 0 0 0 0,0 0-1 0 0,0 0 1 0 0,-1 0 0 0 0,1 0 0 0 0,0 0-1 0 0,0 0 1 0 0,0 0 0 0 0,-1 0 0 0 0,1 0 0 0 0,0 0-1 0 0,0 0 1 0 0,0 0 0 0 0,0 1 0 0 0,-1-1-1 0 0,1 0 1 0 0,-9 9 418 0 0,0 5-332 0 0,1 1 0 0 0,0 0 0 0 0,-10 26 1 0 0,7-12-308 0 0,1-6-165 0 0,1 1-1 0 0,1 0 0 0 0,1 1 1 0 0,2-1-1 0 0,-5 39 0 0 0,10-56 234 0 0,-1 0-1 0 0,2 0 0 0 0,-1 0 1 0 0,1 0-1 0 0,0-1 0 0 0,0 1 1 0 0,1 0-1 0 0,2 7 0 0 0,-3-12 76 0 0,0 0-1 0 0,0 0 0 0 0,-1-1 1 0 0,1 1-1 0 0,0-1 1 0 0,1 1-1 0 0,-1 0 0 0 0,0-1 1 0 0,0 0-1 0 0,1 1 0 0 0,-1-1 1 0 0,1 0-1 0 0,-1 0 1 0 0,1 0-1 0 0,-1 0 0 0 0,1 0 1 0 0,0 0-1 0 0,-1 0 0 0 0,1 0 1 0 0,0-1-1 0 0,0 1 1 0 0,0-1-1 0 0,0 1 0 0 0,0-1 1 0 0,-1 0-1 0 0,1 0 1 0 0,0 1-1 0 0,0-1 0 0 0,0-1 1 0 0,0 1-1 0 0,0 0 0 0 0,0 0 1 0 0,0-1-1 0 0,2 0 1 0 0,4-2-36 0 0,0 0 1 0 0,0 0 0 0 0,0 0 0 0 0,0-1 0 0 0,-1-1-1 0 0,0 1 1 0 0,9-8 0 0 0,44-42 410 0 0,-45 38-369 0 0,0-1 0 0 0,-1-1 0 0 0,0 0 0 0 0,-2 0 0 0 0,0-1 0 0 0,-2-1 0 0 0,0 0-1 0 0,-1 0 1 0 0,0-1 0 0 0,7-34 0 0 0,-9 31 90 0 0,-2 0 1 0 0,0-1-1 0 0,-2 1 0 0 0,-1-1 0 0 0,-1 0 0 0 0,-1 0 0 0 0,-5-37 1 0 0,5 60-33 0 0,-15-79 678 0 0,13 72-499 0 0,0 1 0 0 0,-1 0-1 0 0,0 0 1 0 0,-1-1 0 0 0,0 2-1 0 0,0-1 1 0 0,-8-9 0 0 0,12 16-170 0 0,0 1 0 0 0,0 0 0 0 0,0-1 0 0 0,0 1 0 0 0,0 0 0 0 0,0 0 0 0 0,0 0 0 0 0,-1-1 0 0 0,1 1 0 0 0,0 0 0 0 0,0 0 0 0 0,0-1 0 0 0,-1 1 0 0 0,1 0 1 0 0,0 0-1 0 0,0 0 0 0 0,0 0 0 0 0,-1-1 0 0 0,1 1 0 0 0,0 0 0 0 0,0 0 0 0 0,-1 0 0 0 0,1 0 0 0 0,0 0 0 0 0,0 0 0 0 0,-1 0 0 0 0,1 0 0 0 0,0 0 0 0 0,0 0 0 0 0,-1 0 1 0 0,1 0-1 0 0,0 0 0 0 0,-1 0 0 0 0,1 0 0 0 0,0 0 0 0 0,0 0 0 0 0,-1 0 0 0 0,-1 12 263 0 0,6 23-260 0 0,-3-31 44 0 0,17 276 537 0 0,-12-127-769 0 0,-6-140-25 0 0,1 0 0 0 0,1-1-1 0 0,0 1 1 0 0,1 0 0 0 0,1-1 0 0 0,7 19 0 0 0,-10-28 124 0 0,0-1 0 0 0,0 1-1 0 0,1 0 1 0 0,-1-1 0 0 0,1 1 0 0 0,0-1 0 0 0,0 1 0 0 0,0-1 0 0 0,0 0 0 0 0,0 0 0 0 0,1 0 0 0 0,-1 0 0 0 0,0 0-1 0 0,1 0 1 0 0,0-1 0 0 0,-1 1 0 0 0,1-1 0 0 0,0 0 0 0 0,0 0 0 0 0,-1 0 0 0 0,1 0 0 0 0,0 0 0 0 0,0 0 0 0 0,0-1-1 0 0,0 0 1 0 0,0 0 0 0 0,1 1 0 0 0,-1-2 0 0 0,0 1 0 0 0,0 0 0 0 0,0-1 0 0 0,0 1 0 0 0,4-2 0 0 0,3-1 123 0 0,0-1 0 0 0,0 0 0 0 0,-1-1 0 0 0,1 0 0 0 0,-1 0 0 0 0,0-1 0 0 0,-1 0 0 0 0,1-1 1 0 0,-1 0-1 0 0,0 0 0 0 0,13-16 0 0 0,-6 3 85 0 0,-1 0-1 0 0,0-1 1 0 0,-1-1 0 0 0,9-22-1 0 0,-18 36-86 0 0,-1 0-1 0 0,0 0 0 0 0,0-1 1 0 0,-1 1-1 0 0,0-1 0 0 0,0 1 1 0 0,-1-1-1 0 0,0 1 0 0 0,-1-1 1 0 0,1 0-1 0 0,-3-16 0 0 0,2 24-51 0 0,-1 0 0 0 0,1 1 0 0 0,0-1-1 0 0,0 0 1 0 0,0 1 0 0 0,0-1 0 0 0,-1 0-1 0 0,1 1 1 0 0,0-1 0 0 0,-1 0 0 0 0,1 1 0 0 0,0-1-1 0 0,-1 1 1 0 0,1-1 0 0 0,-1 1 0 0 0,1-1-1 0 0,-1 0 1 0 0,1 1 0 0 0,-1 0 0 0 0,1-1-1 0 0,-2 0 1 0 0,2 1 3 0 0,-1 0 0 0 0,1 0-1 0 0,-1 0 1 0 0,1 0-1 0 0,-1 1 1 0 0,1-1 0 0 0,-1 0-1 0 0,1 0 1 0 0,-1 0 0 0 0,1 0-1 0 0,-1 0 1 0 0,1 1-1 0 0,-1-1 1 0 0,1 0 0 0 0,-1 1-1 0 0,1-1 1 0 0,0 0 0 0 0,-1 1-1 0 0,1-1 1 0 0,0 0-1 0 0,-1 1 1 0 0,-2 3 55 0 0,0 0 0 0 0,0 0 0 0 0,1 0 0 0 0,-4 7 0 0 0,-8 19 88 0 0,2 1 1 0 0,-12 43-1 0 0,21-63-144 0 0,0 1 0 0 0,1 0 0 0 0,1 1-1 0 0,0-1 1 0 0,1 0 0 0 0,0 0 0 0 0,0 0 0 0 0,2 0-1 0 0,3 21 1 0 0,-3-30-38 0 0,-1 1 0 0 0,0-1-1 0 0,1 1 1 0 0,-1-1 0 0 0,1 1-1 0 0,0-1 1 0 0,0 0 0 0 0,1 0-1 0 0,-1 0 1 0 0,1 0 0 0 0,-1 0 0 0 0,1-1-1 0 0,0 1 1 0 0,6 3 0 0 0,-7-5-56 0 0,0 0 0 0 0,0 0 0 0 0,-1 0 0 0 0,2 0 0 0 0,-1 0-1 0 0,0-1 1 0 0,0 1 0 0 0,0-1 0 0 0,0 1 0 0 0,0-1 0 0 0,0 0 0 0 0,1 0 0 0 0,-1 0 0 0 0,0 0 0 0 0,0 0 0 0 0,0 0 0 0 0,1-1 0 0 0,-1 1 0 0 0,0-1 0 0 0,0 0 0 0 0,0 1 0 0 0,0-1 0 0 0,0 0 0 0 0,0 0 0 0 0,0 0 0 0 0,2-3 0 0 0,18-14-2427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7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10591 0 0,'14'-7'472'0'0,"-5"2"96"0"0,0-1-456 0 0,-1 1-112 0 0,-1 1 0 0 0,-2 0 0 0 0,-1 3 376 0 0,7-7 48 0 0,7-1 16 0 0,4 0 0 0 0,2-2-152 0 0,-5 2-24 0 0,-2 4-8 0 0,-3 1-5920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8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10591 0 0,'7'23'1164'0'0,"-2"-7"-1122"0"0,33 186 2170 0 0,-30-138-2887 0 0,0 78-1 0 0,-6-65-2171 0 0,-2-65 2011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2:59:50.5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0 159 1839 0 0,'8'-3'160'0'0,"1"1"0"0"0,-1 0 0 0 0,1 0-1 0 0,-1 1 1 0 0,1 0 0 0 0,11 0 0 0 0,-7 1 39 0 0,32-3 699 0 0,-1 1 0 0 0,0 3 1 0 0,55 8-1 0 0,-61-5-228 0 0,53 0 0 0 0,-54-4-415 0 0,333-9 1137 0 0,-146 0-1234 0 0,76 7-126 0 0,0 22 0 0 0,4 1-136 0 0,2-25-24 0 0,-95 4-20 0 0,171-11 200 0 0,36-10-109 0 0,-245 16 133 0 0,-36-5-36 0 0,-39 3-27 0 0,206 3 105 0 0,213-5-44 0 0,-217-6 16 0 0,3 1 108 0 0,178-6 78 0 0,-275 14-40 0 0,394-7-294 0 0,-19 1 50 0 0,-238 10 74 0 0,-208 2 17 0 0,414-10 96 0 0,-228 2-113 0 0,-78 1 254 0 0,247 12 230 0 0,220-1-204 0 0,-429-5-124 0 0,92-2-241 0 0,244 13 616 0 0,-402-2-391 0 0,400-11-210 0 0,-13-1 72 0 0,651 9 390 0 0,-700-15-138 0 0,-187 14-127 0 0,-193 0-194 0 0,149-8 1 0 0,-71 0 0 0 0,117-9 0 0 0,22 14 37 0 0,-314 2 54 0 0,285 17 29 0 0,191 3-146 0 0,168-8 572 0 0,-461 2-296 0 0,-46-2-244 0 0,130-5-6 0 0,-192-7 11 0 0,-102-3 244 0 0,1-1 0 0 0,0-3 1 0 0,-1-2-1 0 0,63-16 0 0 0,-93 19-189 0 0,-1 0 1 0 0,1 1-1 0 0,0 0 1 0 0,0 2-1 0 0,0 0 1 0 0,30 5-1 0 0,67-1-1671 0 0,-98-5 1238 0 0,-8 2 322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9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88 3223 0 0,'-1'-1'60'0'0,"1"1"0"0"0,0 0 0 0 0,-1-1 0 0 0,1 1 0 0 0,0 0 0 0 0,0-1 0 0 0,-1 1 0 0 0,1-1-1 0 0,0 1 1 0 0,0-1 0 0 0,0 1 0 0 0,-1 0 0 0 0,1-1 0 0 0,0 1 0 0 0,0-1 0 0 0,0 1 0 0 0,0-1-1 0 0,0 1 1 0 0,0-1 0 0 0,0 1 0 0 0,0-1 0 0 0,0 1 0 0 0,0 0 0 0 0,0-1 0 0 0,1 0 0 0 0,8-11 1876 0 0,24-9 1545 0 0,-24 15-2776 0 0,3-1 180 0 0,0 0 0 0 0,14-5 0 0 0,-21 10-698 0 0,0 0 0 0 0,0 0-1 0 0,0 1 1 0 0,0 0 0 0 0,0 0 0 0 0,0 0 0 0 0,0 1-1 0 0,9 0 1 0 0,-12 0-215 0 0,0 1-1 0 0,1-1 0 0 0,-1 1 0 0 0,0 0 0 0 0,0-1 1 0 0,0 1-1 0 0,0 0 0 0 0,0 1 0 0 0,0-1 1 0 0,-1 0-1 0 0,1 0 0 0 0,0 1 0 0 0,0-1 1 0 0,-1 1-1 0 0,1-1 0 0 0,-1 1 0 0 0,0 0 1 0 0,1 0-1 0 0,-1 0 0 0 0,0 0 0 0 0,0 0 1 0 0,0 0-1 0 0,0 0 0 0 0,0 0 0 0 0,-1 0 1 0 0,1 0-1 0 0,0 4 0 0 0,1 4-418 0 0,-1-1 0 0 0,0 1 0 0 0,0-1 0 0 0,-1 1-1 0 0,-1 10 1 0 0,-4 15-1342 0 0,-1 0 1 0 0,-11 34-1 0 0,-3 21-61 0 0,17-72 1898 0 0,4-11 2484 0 0,7-20 454 0 0,0 2-3012 0 0,-3 5 276 0 0,-3 4-205 0 0,0 0 0 0 0,0 0 0 0 0,0 0-1 0 0,0 0 1 0 0,0 1 0 0 0,0-1 0 0 0,0 1 0 0 0,0-1 0 0 0,1 1 0 0 0,-1 0 0 0 0,1 0 0 0 0,-1 0 0 0 0,1 0 0 0 0,-1 0 0 0 0,1 1 0 0 0,-1-1 0 0 0,1 1 0 0 0,0 0 0 0 0,-1 0 0 0 0,1 0 0 0 0,0 0 0 0 0,-1 0 0 0 0,1 0-1 0 0,4 2 1 0 0,-3-1-27 0 0,0 0 1 0 0,0 0-1 0 0,-1 0 0 0 0,1 1 0 0 0,0 0 0 0 0,-1 0 0 0 0,1 0 0 0 0,-1 0 0 0 0,0 0 0 0 0,0 1 0 0 0,0-1 0 0 0,0 1 0 0 0,0 0 0 0 0,4 5 0 0 0,-4-2 58 0 0,0 0 1 0 0,0-1-1 0 0,0 2 0 0 0,-1-1 0 0 0,0 0 0 0 0,0 0 0 0 0,-1 1 1 0 0,0-1-1 0 0,0 1 0 0 0,0-1 0 0 0,-1 1 0 0 0,0-1 0 0 0,0 1 0 0 0,0-1 1 0 0,-1 1-1 0 0,-2 10 0 0 0,0-6 33 0 0,0 0 0 0 0,-1-1 0 0 0,0 1 0 0 0,-1-1 0 0 0,0 0 0 0 0,-1 0 0 0 0,0 0 0 0 0,-13 16 0 0 0,16-22-120 0 0,-1-1 0 0 0,1 0 0 0 0,-1 0 0 0 0,0 0 0 0 0,1 0 0 0 0,-1 0 0 0 0,-1-1 0 0 0,1 1-1 0 0,0-1 1 0 0,-1 0 0 0 0,1-1 0 0 0,-1 1 0 0 0,1-1 0 0 0,-1 0 0 0 0,0 0 0 0 0,0 0 0 0 0,1 0 0 0 0,-6-1 0 0 0,6 0 17 0 0,1 0 0 0 0,-1-1 0 0 0,0 1 0 0 0,1-1 1 0 0,-1 0-1 0 0,1 0 0 0 0,0 0 0 0 0,-1 0 0 0 0,1-1 0 0 0,0 1 1 0 0,0-1-1 0 0,-1 0 0 0 0,1 0 0 0 0,1 0 0 0 0,-1 0 1 0 0,0-1-1 0 0,0 1 0 0 0,1-1 0 0 0,0 1 0 0 0,-1-1 1 0 0,1 0-1 0 0,0 0 0 0 0,0 0 0 0 0,-2-6 0 0 0,1 4-202 0 0,1-1-1 0 0,0 1 0 0 0,0-1 0 0 0,1 1 0 0 0,-1-1 1 0 0,1 0-1 0 0,0 0 0 0 0,1 1 0 0 0,-1-1 1 0 0,1 0-1 0 0,0 0 0 0 0,1 0 0 0 0,0 0 1 0 0,-1 1-1 0 0,2-1 0 0 0,-1 0 0 0 0,1 1 0 0 0,2-7 1 0 0,3-1-3566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19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5063 0 0,'2'3'927'0'0,"-1"-1"0"0"0,1 1 0 0 0,0 0 0 0 0,-1 0 0 0 0,3 6 0 0 0,0 6-83 0 0,0 1 1 0 0,-1 0 0 0 0,-1 0 0 0 0,0 23 0 0 0,-6 65-1926 0 0,1-64-610 0 0,3-26 771 0 0,1-3-94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20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3367 0 0,'1'-2'112'0'0,"-1"1"0"0"0,1-1-1 0 0,0 1 1 0 0,0 0-1 0 0,0-1 1 0 0,0 1-1 0 0,0 0 1 0 0,0 0 0 0 0,0 0-1 0 0,0 0 1 0 0,1 0-1 0 0,-1 0 1 0 0,0 0 0 0 0,1 0-1 0 0,-1 0 1 0 0,3-1-1 0 0,-3 2 22 0 0,0 0-1 0 0,0 0 0 0 0,0 0 0 0 0,-1 0 1 0 0,1 0-1 0 0,0 0 0 0 0,0 0 0 0 0,0 1 1 0 0,0-1-1 0 0,-1 0 0 0 0,1 0 0 0 0,0 1 1 0 0,0-1-1 0 0,0 0 0 0 0,-1 1 0 0 0,1-1 1 0 0,0 1-1 0 0,-1-1 0 0 0,1 1 0 0 0,0-1 1 0 0,-1 1-1 0 0,1 0 0 0 0,-1-1 0 0 0,1 1 1 0 0,0 0-1 0 0,-1-1 0 0 0,0 1 0 0 0,1 0 1 0 0,-1 0-1 0 0,1-1 0 0 0,-1 1 0 0 0,0 2 1 0 0,5 9 304 0 0,0 1 0 0 0,-2-1 0 0 0,1 1 0 0 0,0 14 0 0 0,4 54-1667 0 0,-8-80 1204 0 0,4 75-3269 0 0,-2-75 2872 0 0,2-5 452 0 0,3-8 768 0 0,1-27 1752 0 0,4-54 0 0 0,-8 57-1492 0 0,-3-6 26 0 0,-1 34-902 0 0,0-1 0 0 0,0 0-1 0 0,1 1 1 0 0,0-1 0 0 0,1 0-1 0 0,0 1 1 0 0,0-1 0 0 0,0 1 0 0 0,5-9-1 0 0,-7 16-157 0 0,1 1 0 0 0,-1-1 0 0 0,0 1 0 0 0,1-1 0 0 0,-1 0 0 0 0,0 1 0 0 0,1-1 0 0 0,-1 1 0 0 0,1-1 0 0 0,-1 1-1 0 0,1-1 1 0 0,-1 1 0 0 0,1 0 0 0 0,-1-1 0 0 0,1 1 0 0 0,-1 0 0 0 0,1-1 0 0 0,0 1 0 0 0,-1 0 0 0 0,1-1 0 0 0,0 1 0 0 0,-1 0 0 0 0,1 0 0 0 0,0 0-1 0 0,-1 0 1 0 0,1 0 0 0 0,0 0 0 0 0,-1 0 0 0 0,1 0 0 0 0,0 0 0 0 0,-1 0 0 0 0,1 0 0 0 0,0 0 0 0 0,-1 0 0 0 0,1 1 0 0 0,0-1 0 0 0,-1 0 0 0 0,1 0-1 0 0,0 1 1 0 0,-1-1 0 0 0,1 1 0 0 0,-1-1 0 0 0,1 0 0 0 0,-1 1 0 0 0,1-1 0 0 0,-1 1 0 0 0,1-1 0 0 0,-1 1 0 0 0,1-1 0 0 0,0 2 0 0 0,3 3 31 0 0,-1-1 0 0 0,1 1 0 0 0,-1 1 0 0 0,4 6 0 0 0,3 10-161 0 0,0 1 0 0 0,10 40 0 0 0,-14-40-737 0 0,1 0 0 0 0,1-1 0 0 0,12 22 0 0 0,-15-35-771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20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9671 0 0,'-2'1'-21'0'0,"-5"14"6202"0"0,11-12-6074 0 0,1 1-238 0 0,3 3-76 0 0,3-2-3787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21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131 218 6911 0 0,'-4'-8'369'0'0,"0"1"-1"0"0,0-1 1 0 0,1 0 0 0 0,-3-10-1 0 0,5 13-7 0 0,-1-1-1 0 0,0 1 0 0 0,0 0 1 0 0,0 0-1 0 0,0-1 1 0 0,-1 2-1 0 0,0-1 1 0 0,0 0-1 0 0,0 0 0 0 0,-1 1 1 0 0,-6-7-1 0 0,10 11-299 0 0,-1 0 0 0 0,1-1-1 0 0,0 1 1 0 0,0 0 0 0 0,-1 0 0 0 0,1 0-1 0 0,0 0 1 0 0,0-1 0 0 0,-1 1-1 0 0,1 0 1 0 0,0 0 0 0 0,-1 0-1 0 0,1 0 1 0 0,0 0 0 0 0,-1 0 0 0 0,1 0-1 0 0,0 0 1 0 0,-1 0 0 0 0,1 0-1 0 0,0 0 1 0 0,-1 0 0 0 0,1 0-1 0 0,0 0 1 0 0,-1 0 0 0 0,1 0 0 0 0,0 0-1 0 0,-1 0 1 0 0,1 1 0 0 0,-1-1-1 0 0,-5 10 1065 0 0,-2 18-195 0 0,7-23-830 0 0,-14 53 357 0 0,5-19-1324 0 0,1 0 0 0 0,-3 42 0 0 0,12-76 743 0 0,-1 24-1054 0 0,1-28 1139 0 0,0 0 1 0 0,0 0 0 0 0,0 0 0 0 0,0 0 0 0 0,0 0 0 0 0,1 0-1 0 0,-1 0 1 0 0,0 0 0 0 0,1 0 0 0 0,-1 0 0 0 0,1 0 0 0 0,-1 0 0 0 0,1 0-1 0 0,-1 0 1 0 0,1 0 0 0 0,0 0 0 0 0,-1 0 0 0 0,1 0 0 0 0,0 0-1 0 0,1 0 1 0 0,-2-1 40 0 0,1 0-1 0 0,-1 0 0 0 0,0 0 0 0 0,1 0 1 0 0,-1 0-1 0 0,1 0 0 0 0,-1 0 1 0 0,0 0-1 0 0,1 0 0 0 0,-1 0 0 0 0,0 0 1 0 0,1 0-1 0 0,-1-1 0 0 0,1 1 1 0 0,-1 0-1 0 0,0 0 0 0 0,0 0 0 0 0,1-1 1 0 0,-1 1-1 0 0,0 0 0 0 0,1 0 1 0 0,-1-1-1 0 0,0 1 0 0 0,0 0 0 0 0,1-1 1 0 0,-1 1-1 0 0,0 0 0 0 0,0-1 1 0 0,1 0-1 0 0,6-12 71 0 0,-6 10-55 0 0,19-42 480 0 0,-3-1 0 0 0,22-86-1 0 0,-26 80 1300 0 0,-11 44-1560 0 0,3-4 2683 0 0,-5 21-2448 0 0,1 21 244 0 0,4 41-1 0 0,-3-59-866 0 0,0-1 0 0 0,1 1 0 0 0,0-1 0 0 0,1 0 0 0 0,0 0 0 0 0,9 17 1 0 0,-9-22-137 0 0,-1 0 0 0 0,1 0 0 0 0,1 0 0 0 0,-1 0 0 0 0,10 7 0 0 0,-13-12 152 0 0,0 0-1 0 0,-1 0 0 0 0,1 0 0 0 0,0-1 1 0 0,0 1-1 0 0,0 0 0 0 0,0-1 0 0 0,0 1 1 0 0,0-1-1 0 0,1 1 0 0 0,-1-1 0 0 0,0 0 1 0 0,0 1-1 0 0,0-1 0 0 0,0 0 0 0 0,0 0 1 0 0,1 0-1 0 0,-1 0 0 0 0,0 0 0 0 0,0 0 1 0 0,0 0-1 0 0,1 0 0 0 0,-1 0 0 0 0,0 0 1 0 0,0-1-1 0 0,0 1 0 0 0,0 0 0 0 0,0-1 1 0 0,0 1-1 0 0,1-1 0 0 0,-1 0 0 0 0,0 1 1 0 0,0-1-1 0 0,-1 0 0 0 0,1 1 0 0 0,0-1 1 0 0,0 0-1 0 0,0 0 0 0 0,0 0 0 0 0,-1 0 1 0 0,2-1-1 0 0,4-9-1630 0 0,1 1-1 0 0,-2-1 1 0 0,0 0-1 0 0,6-19 1 0 0,1-1-73 0 0,-6 16 2139 0 0,-1 0 0 0 0,4-28-1 0 0,-6 28 1740 0 0,1 0-1 0 0,0 0 1 0 0,6-15-1 0 0,-9 28-1802 0 0,-1 1-1 0 0,1-1 1 0 0,0 1-1 0 0,-1-1 1 0 0,1 1-1 0 0,0-1 1 0 0,0 1-1 0 0,0 0 1 0 0,0 0-1 0 0,0-1 1 0 0,1 1-1 0 0,-1 0 1 0 0,0 0-1 0 0,1 0 1 0 0,-1 0-1 0 0,0 1 1 0 0,1-1-1 0 0,-1 0 1 0 0,4-1-1 0 0,-4 2-125 0 0,0 0 0 0 0,0 0 0 0 0,0 1 0 0 0,1-1-1 0 0,-1 0 1 0 0,0 0 0 0 0,0 0 0 0 0,0 1 0 0 0,1-1 0 0 0,-1 1 0 0 0,0-1 0 0 0,0 1-1 0 0,0-1 1 0 0,0 1 0 0 0,0-1 0 0 0,0 1 0 0 0,0 0 0 0 0,0 0 0 0 0,0 0-1 0 0,0 0 1 0 0,-1-1 0 0 0,1 1 0 0 0,0 0 0 0 0,-1 0 0 0 0,1 0 0 0 0,0 2 0 0 0,4 5-195 0 0,-1 0 0 0 0,0 0 1 0 0,0 1-1 0 0,-1-1 1 0 0,-1 1-1 0 0,1 0 0 0 0,1 15 1 0 0,-1 2-1111 0 0,-1 35 0 0 0,0 5-2381 0 0,-2-64 3385 0 0,0 0-1 0 0,0 0 0 0 0,1 0 1 0 0,-1 0-1 0 0,1 0 0 0 0,-1 0 0 0 0,1 0 1 0 0,0 0-1 0 0,0 0 0 0 0,0-1 1 0 0,0 1-1 0 0,0 0 0 0 0,0 0 1 0 0,2 1-1 0 0,-2-3 164 0 0,0 1 1 0 0,-1-1-1 0 0,1 1 1 0 0,0-1-1 0 0,-1 1 0 0 0,1-1 1 0 0,0 1-1 0 0,0-1 1 0 0,0 0-1 0 0,0 0 0 0 0,-1 0 1 0 0,1 1-1 0 0,0-1 1 0 0,0 0-1 0 0,0 0 0 0 0,0 0 1 0 0,0 0-1 0 0,-1 0 1 0 0,1 0-1 0 0,0-1 0 0 0,0 1 1 0 0,0 0-1 0 0,0 0 1 0 0,-1 0-1 0 0,1-1 0 0 0,0 1 1 0 0,0-1-1 0 0,0 1 1 0 0,-1 0-1 0 0,1-1 0 0 0,0 1 1 0 0,-1-1-1 0 0,1 0 1 0 0,0 1-1 0 0,0-2 0 0 0,4-3 218 0 0,0 0-1 0 0,-1-1 1 0 0,1 0-1 0 0,-1 0 1 0 0,-1 0-1 0 0,1 0 1 0 0,-1-1-1 0 0,0 1 1 0 0,0-1-1 0 0,2-9 1 0 0,2-11 807 0 0,4-34 0 0 0,-11 60-990 0 0,2-11 392 0 0,6-34 613 0 0,-7 44-885 0 0,-1 0 0 0 0,1 0 0 0 0,0 0-1 0 0,0 0 1 0 0,0 0 0 0 0,0 0 0 0 0,0 0 0 0 0,0 0 0 0 0,0 0-1 0 0,1 0 1 0 0,-1 0 0 0 0,1 1 0 0 0,-1-1 0 0 0,1 1 0 0 0,0-1-1 0 0,2-1 1 0 0,-3 3-51 0 0,0 0 0 0 0,0 0 0 0 0,0-1 0 0 0,0 1 0 0 0,0 0 0 0 0,0 0 0 0 0,0 0 0 0 0,0 0 0 0 0,0 1 0 0 0,0-1 0 0 0,0 0 0 0 0,0 0 0 0 0,0 1 0 0 0,0-1 0 0 0,0 0 0 0 0,0 1 0 0 0,0-1 1 0 0,1 2-1 0 0,0-2-4 0 0,-1 1 0 0 0,0 0 1 0 0,0-1-1 0 0,0 1 0 0 0,0-1 1 0 0,0 1-1 0 0,1-1 0 0 0,-1 0 1 0 0,0 1-1 0 0,0-1 0 0 0,1 0 1 0 0,-1 0-1 0 0,0 0 0 0 0,0 0 1 0 0,1 0-1 0 0,-1 0 0 0 0,0-1 1 0 0,0 1-1 0 0,3-1 0 0 0,2-3-193 0 0,0 0 0 0 0,0 0-1 0 0,-1-1 1 0 0,1 0 0 0 0,-1 0 0 0 0,0 0 0 0 0,7-11-1 0 0,-8 11 17 0 0,0 0-1 0 0,0 0 0 0 0,0 0 1 0 0,1 1-1 0 0,0-1 1 0 0,0 1-1 0 0,0 0 0 0 0,0 0 1 0 0,10-5-1 0 0,-14 9 121 0 0,-1 0 0 0 0,1 0 0 0 0,-1 0-1 0 0,1 0 1 0 0,-1 0 0 0 0,1-1 0 0 0,-1 1 0 0 0,1 0 0 0 0,-1 0-1 0 0,1 0 1 0 0,-1 1 0 0 0,1-1 0 0 0,-1 0 0 0 0,1 0-1 0 0,-1 0 1 0 0,1 0 0 0 0,-1 0 0 0 0,1 0 0 0 0,-1 1-1 0 0,1-1 1 0 0,-1 0 0 0 0,1 0 0 0 0,-1 1 0 0 0,1 0-1 0 0,9 13 461 0 0,-8-9-230 0 0,-1 1-1 0 0,1 0 0 0 0,1 10 0 0 0,2 51 687 0 0,-6 91 0 0 0,1-2-3091 0 0,2-133 1228 0 0,1-1 0 0 0,12 41 0 0 0,-3-10-691 0 0,-11-49 1481 0 0,0 0 0 0 0,-1 0 0 0 0,0 0 0 0 0,1-1 0 0 0,-1 1 0 0 0,-1 0 0 0 0,1 0 0 0 0,-1 0 0 0 0,1-1-1 0 0,-1 1 1 0 0,0 0 0 0 0,-1-1 0 0 0,-1 6 0 0 0,2-7 136 0 0,-1 0 0 0 0,1 0 0 0 0,-1 1 0 0 0,1-1 0 0 0,-1 0 0 0 0,0 0 0 0 0,0-1 0 0 0,0 1 0 0 0,0 0 0 0 0,0-1 0 0 0,0 1 0 0 0,-1-1 0 0 0,1 0 0 0 0,0 1 0 0 0,-1-1 0 0 0,1 0 0 0 0,-1-1 0 0 0,1 1 0 0 0,-1 0 0 0 0,-3 0 0 0 0,-5 0 578 0 0,-1-1 1 0 0,1 1-1 0 0,0-2 1 0 0,-18-2-1 0 0,-46-12 1995 0 0,21 3-997 0 0,48 11-1427 0 0,-4-1 240 0 0,1 0 0 0 0,0 0 1 0 0,0-1-1 0 0,-14-5 0 0 0,22 7-361 0 0,-1 1-1 0 0,1-1 1 0 0,0 1-1 0 0,-1-1 1 0 0,1 0 0 0 0,0 0-1 0 0,0 0 1 0 0,0 0-1 0 0,0 1 1 0 0,0-2-1 0 0,0 1 1 0 0,0 0-1 0 0,0 0 1 0 0,0 0-1 0 0,0 0 1 0 0,0 0-1 0 0,1-1 1 0 0,-1 1-1 0 0,1 0 1 0 0,-1-1-1 0 0,1 1 1 0 0,-1-1-1 0 0,1 1 1 0 0,0 0-1 0 0,-1-1 1 0 0,1 1-1 0 0,0-1 1 0 0,0 1-1 0 0,0-1 1 0 0,0 1-1 0 0,1-1 1 0 0,-1 1-1 0 0,0 0 1 0 0,1-1-1 0 0,-1 1 1 0 0,0-1-1 0 0,2-1 1 0 0,0 0-350 0 0,0 0 1 0 0,0 0-1 0 0,0 0 1 0 0,0 1-1 0 0,0-1 1 0 0,4-3-1 0 0,-3 3-703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22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18 8751 0 0,'-8'-9'1200'0'0,"8"9"-1087"0"0,0-1-1 0 0,0 1 0 0 0,0-1 1 0 0,0 1-1 0 0,0 0 0 0 0,-1-1 0 0 0,1 1 1 0 0,0-1-1 0 0,0 1 0 0 0,-1 0 0 0 0,1-1 1 0 0,0 1-1 0 0,-1 0 0 0 0,1-1 1 0 0,0 1-1 0 0,-1 0 0 0 0,1-1 0 0 0,-1 1 1 0 0,1 0-1 0 0,0 0 0 0 0,-1-1 0 0 0,1 1 1 0 0,-1 0-1 0 0,1 0 0 0 0,-1 0 0 0 0,1 0 1 0 0,-1 0-1 0 0,0 0 2 0 0,-1 3 1151 0 0,4 11 1772 0 0,49 173-363 0 0,9 39-2786 0 0,-56-204-141 0 0,16 90-429 0 0,-17-89-1136 0 0,-1 1 0 0 0,-2 43-1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23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 3223 0 0,'0'-2'271'0'0,"1"0"0"0"0,-1-1 0 0 0,1 1 0 0 0,-1 0 0 0 0,1 0 0 0 0,0-1-1 0 0,0 1 1 0 0,0 0 0 0 0,0 0 0 0 0,0 0 0 0 0,1 0 0 0 0,-1 0 0 0 0,0 1 0 0 0,1-1-1 0 0,0 0 1 0 0,-1 1 0 0 0,1-1 0 0 0,0 1 0 0 0,0-1 0 0 0,0 1 0 0 0,-1 0-1 0 0,2 0 1 0 0,-1 0 0 0 0,4-2 0 0 0,-2 1 235 0 0,1 1 0 0 0,0-1 0 0 0,-1 1 0 0 0,1 0 0 0 0,0 0-1 0 0,0 0 1 0 0,-1 1 0 0 0,1 0 0 0 0,0 0 0 0 0,0 0 0 0 0,6 1 0 0 0,-7 0-394 0 0,0 0-1 0 0,0 0 1 0 0,0 0 0 0 0,0 0 0 0 0,0 1 0 0 0,0 0-1 0 0,-1 0 1 0 0,1 0 0 0 0,-1 0 0 0 0,1 1-1 0 0,-1-1 1 0 0,0 1 0 0 0,5 5 0 0 0,-5-4-292 0 0,0 0 1 0 0,-1 1 0 0 0,1-1 0 0 0,-1 1 0 0 0,0 0-1 0 0,0 0 1 0 0,0 0 0 0 0,-1 0 0 0 0,1 0-1 0 0,0 8 1 0 0,-1 0-811 0 0,0 1 0 0 0,-1 0 1 0 0,-2 15-1 0 0,1-15-1009 0 0,1 1 0 0 0,1 19 0 0 0,-1-33 1906 0 0,0 0 0 0 0,1-1 0 0 0,-1 1 0 0 0,0 0 0 0 0,0-1 0 0 0,0 1 0 0 0,0 0 0 0 0,1-1 0 0 0,-1 1 0 0 0,0-1 0 0 0,0 1 0 0 0,1 0 0 0 0,-1-1 0 0 0,1 1 1 0 0,-1-1-1 0 0,0 1 0 0 0,1 0 0 0 0,0-1 68 0 0,-1 0 1 0 0,0 0-1 0 0,1 0 1 0 0,-1 0 0 0 0,0 0-1 0 0,1 1 1 0 0,-1-1-1 0 0,1 0 1 0 0,-1 0 0 0 0,0 0-1 0 0,1 0 1 0 0,-1 0-1 0 0,0 0 1 0 0,1 0 0 0 0,-1 0-1 0 0,0 0 1 0 0,1-1 0 0 0,-1 1-1 0 0,0 0 1 0 0,1 0-1 0 0,-1 0 1 0 0,1 0 0 0 0,0-1 92 0 0,0 0 1 0 0,1 0-1 0 0,-1 0 1 0 0,0 0-1 0 0,0 0 1 0 0,0 0-1 0 0,0 0 1 0 0,0 0-1 0 0,0 0 1 0 0,0 0-1 0 0,0-1 1 0 0,1-2-1 0 0,2-9 832 0 0,0-1 0 0 0,-1 0 0 0 0,-1 0-1 0 0,0 0 1 0 0,0-24 0 0 0,-1 16 747 0 0,5-28 1 0 0,-6 49-1600 0 0,0 0 0 0 0,0 0 0 0 0,1-1 0 0 0,-1 1 1 0 0,1 0-1 0 0,-1 0 0 0 0,1 0 0 0 0,-1 0 0 0 0,1 0 0 0 0,-1 0 1 0 0,1 0-1 0 0,0 0 0 0 0,0 0 0 0 0,-1 0 0 0 0,1 0 0 0 0,0 1 1 0 0,0-1-1 0 0,0 0 0 0 0,0 0 0 0 0,0 1 0 0 0,2-2 0 0 0,-1 2-19 0 0,0-1-1 0 0,0 1 1 0 0,0-1-1 0 0,0 1 1 0 0,1 0-1 0 0,-1 0 1 0 0,0 0-1 0 0,0 0 0 0 0,0 0 1 0 0,0 0-1 0 0,3 1 1 0 0,5 2 22 0 0,-1 0 1 0 0,0 0-1 0 0,0 1 1 0 0,9 6-1 0 0,13 8-120 0 0,-20-11-33 0 0,0-1 0 0 0,1 1-1 0 0,0-2 1 0 0,15 6-1 0 0,-24-10 93 0 0,1 0 0 0 0,-1 0-1 0 0,0-1 1 0 0,1 1 0 0 0,-1-1-1 0 0,0 0 1 0 0,1 0 0 0 0,-1 0-1 0 0,1 0 1 0 0,-1-1 0 0 0,0 0-1 0 0,1 1 1 0 0,-1-1 0 0 0,0 0-1 0 0,0 0 1 0 0,0-1 0 0 0,0 1 0 0 0,0-1-1 0 0,0 0 1 0 0,0 1 0 0 0,3-4-1 0 0,3-3 33 0 0,0 0-1 0 0,-1-1 1 0 0,-1 0-1 0 0,1-1 1 0 0,-2 1-1 0 0,1-1 1 0 0,-1-1-1 0 0,-1 1 1 0 0,0-1-1 0 0,6-18 1 0 0,0-7 288 0 0,12-73-1 0 0,-21 99-209 0 0,-1 7 27 0 0,0 0-1 0 0,-1-1 1 0 0,1 1 0 0 0,-1 0 0 0 0,1 0 0 0 0,-1 0 0 0 0,0-1-1 0 0,0 1 1 0 0,-1 0 0 0 0,0-6 0 0 0,1 9-88 0 0,-1 0 1 0 0,1 0 0 0 0,0 0-1 0 0,-1 0 1 0 0,1-1-1 0 0,-1 1 1 0 0,1 0-1 0 0,0 0 1 0 0,-1 0-1 0 0,1 0 1 0 0,0 0 0 0 0,-1 0-1 0 0,1 0 1 0 0,-1 0-1 0 0,1 0 1 0 0,0 0-1 0 0,-1 0 1 0 0,1 0-1 0 0,0 1 1 0 0,-1-1 0 0 0,1 0-1 0 0,0 0 1 0 0,-1 0-1 0 0,1 0 1 0 0,0 1-1 0 0,-1-1 1 0 0,1 0-1 0 0,0 0 1 0 0,-1 0 0 0 0,1 1-1 0 0,0-1 1 0 0,0 0-1 0 0,-1 1 1 0 0,1-1-1 0 0,0 0 1 0 0,0 1-1 0 0,-12 12 587 0 0,-11 23-510 0 0,3 0 1 0 0,0 2-1 0 0,3 0 0 0 0,-19 57 1 0 0,34-88-255 0 0,0-1 1 0 0,1 1-1 0 0,-1 0 1 0 0,1 0-1 0 0,1 0 1 0 0,-1 0 0 0 0,1 0-1 0 0,0 0 1 0 0,1 0-1 0 0,0 0 1 0 0,2 11 0 0 0,-2-14 63 0 0,1-1 1 0 0,-1 1 0 0 0,0 0-1 0 0,1-1 1 0 0,0 0 0 0 0,0 1 0 0 0,0-1-1 0 0,0 0 1 0 0,1 0 0 0 0,-1 0-1 0 0,1-1 1 0 0,0 1 0 0 0,0-1 0 0 0,0 1-1 0 0,0-1 1 0 0,0 0 0 0 0,0 0-1 0 0,0 0 1 0 0,1 0 0 0 0,-1-1 0 0 0,1 1-1 0 0,7 1 1 0 0,-7-3 31 0 0,0 1-1 0 0,0-1 1 0 0,0 0-1 0 0,0 0 1 0 0,0 0-1 0 0,0-1 1 0 0,0 1 0 0 0,0-1-1 0 0,0 0 1 0 0,0 0-1 0 0,0 0 1 0 0,0-1 0 0 0,0 0-1 0 0,0 1 1 0 0,5-5-1 0 0,6-4-176 0 0,-1 0 0 0 0,17-16 0 0 0,-24 20 204 0 0,11-11-165 0 0,-2-1 0 0 0,0 0 0 0 0,0-1 0 0 0,-2-1 0 0 0,0 0 0 0 0,-2-1 0 0 0,0-1 0 0 0,10-26 0 0 0,-19 40 211 0 0,0 0 0 0 0,0 0-1 0 0,2-15 1 0 0,-4 21 104 0 0,-1-1 0 0 0,0 1 0 0 0,1-1 1 0 0,-1 1-1 0 0,0-1 0 0 0,-1 1 0 0 0,1-1 1 0 0,0 1-1 0 0,-1-1 0 0 0,1 1 0 0 0,-1-1 0 0 0,0 1 1 0 0,0 0-1 0 0,0-1 0 0 0,0 1 0 0 0,-3-4 1 0 0,4 5-71 0 0,0 1 0 0 0,-1-1 0 0 0,1 1 0 0 0,-1 0 0 0 0,1-1 1 0 0,0 1-1 0 0,-1 0 0 0 0,1-1 0 0 0,-1 1 0 0 0,1 0 0 0 0,-1-1 0 0 0,1 1 1 0 0,-1 0-1 0 0,1 0 0 0 0,-1 0 0 0 0,0 0 0 0 0,1 0 0 0 0,-1-1 0 0 0,1 1 1 0 0,-1 0-1 0 0,1 0 0 0 0,-1 0 0 0 0,0 1 0 0 0,1-1 0 0 0,-1 0 1 0 0,0 0-1 0 0,-1 1 64 0 0,1-1 1 0 0,-1 1-1 0 0,0 0 0 0 0,0 0 1 0 0,1 0-1 0 0,-1 0 1 0 0,-2 3-1 0 0,-2 1 80 0 0,1 0-1 0 0,0 0 1 0 0,-5 7 0 0 0,1 3-173 0 0,0 1 0 0 0,1 0 0 0 0,1 0 0 0 0,0 1 0 0 0,1-1 0 0 0,1 2 0 0 0,1-1 0 0 0,-4 28 0 0 0,7-39-76 0 0,1 1 0 0 0,0 0 0 0 0,0 0 0 0 0,0 0 1 0 0,1-1-1 0 0,0 1 0 0 0,0 0 0 0 0,1-1 0 0 0,-1 1 0 0 0,2-1 0 0 0,-1 1 0 0 0,1-1 1 0 0,0 0-1 0 0,4 7 0 0 0,-5-9-47 0 0,1-1-1 0 0,0 1 1 0 0,-1-1 0 0 0,1 0-1 0 0,0 0 1 0 0,1 0 0 0 0,-1 0-1 0 0,1 0 1 0 0,-1-1 0 0 0,1 1 0 0 0,0-1-1 0 0,0 0 1 0 0,0 0 0 0 0,0-1-1 0 0,0 1 1 0 0,0-1 0 0 0,0 0-1 0 0,0 0 1 0 0,1 0 0 0 0,-1-1-1 0 0,0 1 1 0 0,1-1 0 0 0,4 0 0 0 0,-3-1-244 0 0,-1 0 1 0 0,1 0 0 0 0,-1-1-1 0 0,1 1 1 0 0,-1-1-1 0 0,0 0 1 0 0,0 0 0 0 0,0-1-1 0 0,0 0 1 0 0,0 0 0 0 0,0 0-1 0 0,4-4 1 0 0,4-6-4117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1:55:23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9 132 8751 0 0,'-5'1'776'0'0,"1"-1"-616"0"0,6-1 96 0 0,0-1 32 0 0,-2 0 0 0 0,2-3 0 0 0,1-1 248 0 0,5-3 48 0 0,3-2 16 0 0,3-3 0 0 0,4 1-240 0 0,4-2-40 0 0,2 3-16 0 0,3-3 0 0 0,2 1-464 0 0,4 1-96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12895 0 0,'5'-4'4672'0'0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 10591 0 0,'-13'1'456'0'0,"12"-1"-216"0"0,0-1 0 0 0,0 1-1 0 0,0 0 1 0 0,0 0-1 0 0,1 0 1 0 0,-1 0 0 0 0,0 0-1 0 0,0 0 1 0 0,0 0 0 0 0,0 1-1 0 0,1-1 1 0 0,-1 0-1 0 0,0 0 1 0 0,0 1 0 0 0,0-1-1 0 0,1 0 1 0 0,-1 1-1 0 0,0-1 1 0 0,1 0 0 0 0,-1 1-1 0 0,0-1 1 0 0,1 1 0 0 0,-1 0-1 0 0,0-1 1 0 0,1 1-1 0 0,-1-1 1 0 0,1 1 0 0 0,-1 0-1 0 0,1 0 1 0 0,-1-1 0 0 0,0 3-1 0 0,-2 14 156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2:59:51.8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47 2303 0 0,'0'6'935'0'0,"13"1"-134"0"0,-4-6-447 0 0,0 0 0 0 0,0 0 0 0 0,0-1 0 0 0,0 0 0 0 0,14-2 0 0 0,45-12 704 0 0,-47 9-656 0 0,66-11 485 0 0,0 3 0 0 0,1 5 0 0 0,0 3 0 0 0,93 7 0 0 0,-146 2-651 0 0,44 9 0 0 0,29 2-23 0 0,-67-13-85 0 0,-1-2 0 0 0,1-1 0 0 0,53-10 0 0 0,-82 8-33 0 0,16-1 258 0 0,25 6-210 0 0,23 1 34 0 0,-31-6-241 0 0,46-1-120 0 0,-81 3 184 0 0,-1 0 0 0 0,1 0 0 0 0,9-3 0 0 0,-3 0 0 0 0,22 0 246 0 0,-28 6-291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325 1 11055 0 0,'-13'7'163'0'0,"6"-3"1719"0"0,0 0-1 0 0,0 0 1 0 0,-10 8-1 0 0,16-10-1547 0 0,-1-1 0 0 0,1 1 0 0 0,-1-1 0 0 0,1 1 0 0 0,0 0 0 0 0,-1 0 0 0 0,0 3 0 0 0,1-4-441 0 0,1 0 0 0 0,-1 0 0 0 0,1 0 0 0 0,0 1 0 0 0,0-1 0 0 0,-1 0 0 0 0,1 0 0 0 0,0 1 0 0 0,0-1 0 0 0,0 0 0 0 0,0 1 0 0 0,1-1 0 0 0,-1 2 0 0 0</inkml:trace>
  <inkml:trace contextRef="#ctx0" brushRef="#br0" timeOffset="1">73 461 13359 0 0,'-13'5'592'0'0,"8"-3"120"0"0,-1 2-568 0 0,2-3-144 0 0,1-1 0 0 0,-1 2 928 0 0,1 0 160 0 0,-3 2 32 0 0,-1-1 8 0 0,1 3-288 0 0,1 1-56 0 0,1-2-16 0 0,1 1 0 0 0,1 1-640 0 0,0-1-128 0 0,2-1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31 455 0 0,'-1'-2'124'0'0,"-3"-5"442"0"0,0 1-1 0 0,-11-9 4996 0 0,14 19-4054 0 0,-1 3-958 0 0,-1 20-136 0 0,1 0 0 0 0,1 0 0 0 0,6 49-1 0 0,-1 9 113 0 0,3 50-1890 0 0,-6-124-2302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 7367 0 0,'0'0'19'0'0,"0"0"0"0"0,0 0 0 0 0,0 0-1 0 0,0 0 1 0 0,-1 0 0 0 0,1 0 0 0 0,0 0-1 0 0,0 0 1 0 0,0 0 0 0 0,0 0 0 0 0,0 0-1 0 0,0 0 1 0 0,-1 0 0 0 0,1 0-1 0 0,0 0 1 0 0,0 0 0 0 0,0 0 0 0 0,0 0-1 0 0,0-1 1 0 0,0 1 0 0 0,0 0 0 0 0,0 0-1 0 0,-1 0 1 0 0,1 0 0 0 0,0 0 0 0 0,0 0-1 0 0,0 0 1 0 0,0 0 0 0 0,0 0 0 0 0,0-1-1 0 0,0 1 1 0 0,0 0 0 0 0,0 0 0 0 0,0 0-1 0 0,0 0 1 0 0,0 0 0 0 0,0 0 0 0 0,0-1-1 0 0,0 1 1 0 0,0 0 0 0 0,0 0-1 0 0,0 0 1 0 0,0 0 0 0 0,0 0 0 0 0,0-1-1 0 0,7 0 1031 0 0,13 2 428 0 0,-18-1-1438 0 0,19 1 1823 0 0,36-5 1 0 0,-39 2-1359 0 0,-1 1 1 0 0,1 0-1 0 0,23 3 1 0 0,-36-1-471 0 0,1 0 1 0 0,0 0 0 0 0,-1 1 0 0 0,1-1 0 0 0,0 1-1 0 0,-1 0 1 0 0,0 1 0 0 0,1-1 0 0 0,-1 1 0 0 0,0 0-1 0 0,-1 0 1 0 0,6 5 0 0 0,-8-6-21 0 0,0 0 0 0 0,0 1 0 0 0,0-1 0 0 0,0 1 0 0 0,0 0 0 0 0,0 0 0 0 0,-1 0 0 0 0,0 0 0 0 0,1 0 0 0 0,-1 0 0 0 0,0 0 0 0 0,0 0 0 0 0,-1 0 0 0 0,1 0 0 0 0,-1 1 0 0 0,1-1 0 0 0,-1 0 0 0 0,0 0 0 0 0,0 1 0 0 0,-1-1 0 0 0,1 0 0 0 0,-2 6 0 0 0,-1 1-101 0 0,0 1-1 0 0,-1 0 1 0 0,0-1-1 0 0,-1 0 0 0 0,0 0 1 0 0,-1 0-1 0 0,0-1 1 0 0,-11 14-1 0 0,-2-1-394 0 0,-45 40 0 0 0,64-61 463 0 0,-60 48-1473 0 0,53-44 738 0 0,-1 0-1 0 0,0 0 0 0 0,0-1 1 0 0,0 0-1 0 0,-1 0 1 0 0,-12 3-1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3223 0 0,'4'0'288'0'0,"-2"0"-288"0"0,2 0 0 0 0,-1 0 0 0 0,1 0 608 0 0,-1-2 64 0 0,1 2 8 0 0,5 0 8 0 0,6 0 528 0 0,3 0 112 0 0,4-2 16 0 0,-1 2 8 0 0,3 0-568 0 0,-4 0-112 0 0,-4 2-32 0 0,1-2 0 0 0,-1 4-880 0 0,-1-2-176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2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6911 0 0,'0'-1'-108'0'0,"2"-24"1692"0"0,-2 25-1533 0 0,0 0-1 0 0,0 0 1 0 0,0 0 0 0 0,0-1 0 0 0,0 1-1 0 0,0 0 1 0 0,0 0 0 0 0,0 0 0 0 0,0 0-1 0 0,0 0 1 0 0,0-1 0 0 0,0 1-1 0 0,1 0 204 0 0,-1 0-203 0 0,0 0-1 0 0,0-1 1 0 0,1 1 0 0 0,-1 0 0 0 0,0 0-1 0 0,0 0 1 0 0,0 0 0 0 0,0 0-1 0 0,0 0 1 0 0,1 0 0 0 0,-1 0 0 0 0,0 0-1 0 0,0 0 1 0 0,0 0 0 0 0,0 0-1 0 0,0 0 1 0 0,1 0 0 0 0,-1 0 0 0 0,0 0-1 0 0,0 0 1 0 0,0 0 0 0 0,1 0-1 0 0,8 11 1911 0 0,-6-4-1420 0 0,0-1 0 0 0,0 1-1 0 0,0 0 1 0 0,-1 0-1 0 0,0 0 1 0 0,-1 0 0 0 0,0 0-1 0 0,0 0 1 0 0,0 12-1 0 0,-1 8 193 0 0,-6 33-1 0 0,5-44-456 0 0,-4 22 4 0 0,1-9-385 0 0,1 0 0 0 0,2 1 0 0 0,3 45 0 0 0,0-60-634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6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 6047 0 0,'0'0'11'0'0,"0"0"-1"0"0,0-1 0 0 0,0 1 1 0 0,0 0-1 0 0,0 0 0 0 0,0 0 1 0 0,0 0-1 0 0,0 0 0 0 0,0-1 1 0 0,0 1-1 0 0,0 0 0 0 0,0 0 1 0 0,-1 0-1 0 0,1 0 0 0 0,0 0 1 0 0,0-1-1 0 0,0 1 0 0 0,0 0 1 0 0,0 0-1 0 0,0 0 0 0 0,0 0 1 0 0,0 0-1 0 0,-1 0 0 0 0,1 0 1 0 0,0 0-1 0 0,0 0 0 0 0,0-1 1 0 0,0 1-1 0 0,0 0 0 0 0,0 0 1 0 0,-1 0-1 0 0,1 0 0 0 0,0 0 1 0 0,0 0-1 0 0,0 0 0 0 0,0 0 1 0 0,-1 0-1 0 0,1 0 0 0 0,0 0 1 0 0,0 0-1 0 0,0 0 0 0 0,0 0 1 0 0,0 0-1 0 0,-1 0 0 0 0,1 0 0 0 0,0 0 1 0 0,0 0-1 0 0,0 0 0 0 0,0 1 1 0 0,0-1-1 0 0,-1 0 0 0 0,1 0 1 0 0,0 0-1 0 0,0 0 0 0 0,0 0 1 0 0,0 0-1 0 0,0 0 0 0 0,0 0 1 0 0,0 1-1 0 0,0-1 0 0 0,-1 0 1 0 0,-1 15 1079 0 0,4 21 1046 0 0,20 91 1836 0 0,-20-114-3911 0 0,0 0 1 0 0,-1-1-1 0 0,-1 1 1 0 0,0 0-1 0 0,0 0 1 0 0,-1-1-1 0 0,-1 1 1 0 0,-4 16-1 0 0,4-20-1029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9671 0 0,'0'0'748'0'0,"4"17"1256"0"0,3 24-1216 0 0,-1 0-1 0 0,-1 72 1 0 0,-5-60-2823 0 0,0-40-2613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7 102 5063 0 0,'-1'-1'65'0'0,"0"0"0"0"0,1 0-1 0 0,-1 0 1 0 0,0 0 0 0 0,1-1-1 0 0,-1 1 1 0 0,1 0 0 0 0,-1-1-1 0 0,1 1 1 0 0,0 0 0 0 0,0-1-1 0 0,-1 1 1 0 0,1 0 0 0 0,0-1-1 0 0,0 1 1 0 0,0 0 0 0 0,1-3-1 0 0,0 3 123 0 0,0-1 0 0 0,0 0 1 0 0,0 1-1 0 0,0-1 0 0 0,0 0 0 0 0,0 1 0 0 0,0 0 0 0 0,1-1 0 0 0,-1 1 0 0 0,1 0 0 0 0,-1-1 0 0 0,3 0 0 0 0,8-6 404 0 0,1 1 0 0 0,0 0 0 0 0,1 1 0 0 0,-1 0 0 0 0,1 1 0 0 0,0 1 0 0 0,1 0 0 0 0,-1 1-1 0 0,1 1 1 0 0,19-2 0 0 0,-28 4-546 0 0,-1-1 1 0 0,0 1-1 0 0,0 1 0 0 0,1-1 0 0 0,-1 1 0 0 0,0 0 0 0 0,0 0 0 0 0,1 0 1 0 0,-1 1-1 0 0,0 0 0 0 0,0 0 0 0 0,4 3 0 0 0,-6-4-43 0 0,0 1 0 0 0,0 1 0 0 0,0-1 0 0 0,-1 0 0 0 0,1 1 0 0 0,-1-1 0 0 0,1 1 0 0 0,-1 0 0 0 0,0-1 0 0 0,0 1 0 0 0,-1 0 0 0 0,1 0 0 0 0,0 1 0 0 0,-1-1-1 0 0,0 0 1 0 0,0 1 0 0 0,0-1 0 0 0,1 7 0 0 0,-1 0-3 0 0,-1-1 0 0 0,0 1-1 0 0,-1-1 1 0 0,1 1 0 0 0,-2-1 0 0 0,0 0-1 0 0,0 1 1 0 0,0-1 0 0 0,-1 0-1 0 0,-1 0 1 0 0,1 0 0 0 0,-1-1-1 0 0,-9 14 1 0 0,-1 0-194 0 0,-1-1-1 0 0,-2 0 1 0 0,-31 31-1 0 0,42-46-52 0 0,-32 29-170 0 0,35-33 90 0 0,1 1 0 0 0,-1-2 0 0 0,0 1 0 0 0,0 0 0 0 0,0 0 0 0 0,0-1 0 0 0,0 0 0 0 0,-1 0 0 0 0,1 0 0 0 0,0 0 0 0 0,0 0 0 0 0,-5 0 0 0 0</inkml:trace>
  <inkml:trace contextRef="#ctx0" brushRef="#br0" timeOffset="1">385 166 6911 0 0,'0'-2'672'0'0,"2"0"-600"0"0,0 2-72 0 0,1 0 0 0 0,-1-2 0 0 0,2 2 728 0 0,3 0 128 0 0,4-1 24 0 0,5-1 8 0 0,1 2-96 0 0,-1 2-24 0 0,-2-1 0 0 0,1 3 0 0 0,-1 0-912 0 0,-1-1-184 0 0,2 3-40 0 0,1-3-8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9 117 6911 0 0,'-1'-1'49'0'0,"0"0"0"0"0,0-1 0 0 0,0 1 0 0 0,1-1 0 0 0,-1 1 0 0 0,0-1 0 0 0,1 1 0 0 0,-1-1-1 0 0,1 0 1 0 0,-1 1 0 0 0,1-1 0 0 0,0 0 0 0 0,-1 1 0 0 0,1-1 0 0 0,0 0 0 0 0,0 0-1 0 0,0 1 1 0 0,1-1 0 0 0,-1 0 0 0 0,0 1 0 0 0,1-1 0 0 0,-1 0 0 0 0,1 1 0 0 0,-1-1 0 0 0,1 1-1 0 0,0-1 1 0 0,-1 1 0 0 0,1-1 0 0 0,0 1 0 0 0,0-1 0 0 0,0 1 0 0 0,2-2 0 0 0,2-2 439 0 0,0-1 0 0 0,0 1 0 0 0,0 0 1 0 0,1 0-1 0 0,0 1 0 0 0,0-1 0 0 0,0 1 0 0 0,0 1 1 0 0,1-1-1 0 0,9-3 0 0 0,-11 5-373 0 0,0 0 0 0 0,0 1 0 0 0,0-1 0 0 0,0 1-1 0 0,1 0 1 0 0,-1 0 0 0 0,0 1 0 0 0,1 0 0 0 0,-1-1 0 0 0,0 2-1 0 0,1-1 1 0 0,-1 1 0 0 0,0 0 0 0 0,1 0 0 0 0,5 2 0 0 0,-9-2-112 0 0,0 0 1 0 0,0 0 0 0 0,0 0 0 0 0,-1 0 0 0 0,1 0 0 0 0,0 0 0 0 0,0 1-1 0 0,-1-1 1 0 0,1 1 0 0 0,-1-1 0 0 0,1 1 0 0 0,-1 0 0 0 0,0 0 0 0 0,1-1-1 0 0,-1 1 1 0 0,0 0 0 0 0,1 3 0 0 0,-1-1-3 0 0,0 0 1 0 0,0 0-1 0 0,-1 0 0 0 0,1 0 0 0 0,-1 0 1 0 0,0-1-1 0 0,0 1 0 0 0,0 0 1 0 0,-1 5-1 0 0,-1 3-19 0 0,-2 1 0 0 0,1-1-1 0 0,-1 0 1 0 0,-1 0 0 0 0,-6 12 0 0 0,-78 130-1753 0 0,88-152 1765 0 0,0-1 0 0 0,1 1 0 0 0,-1 0 0 0 0,0 0 0 0 0,1 0 0 0 0,-1 0 0 0 0,1 0 0 0 0,-1 0 0 0 0,1 0 0 0 0,0-1 0 0 0,0 1 0 0 0,0 0-1 0 0,0 0 1 0 0,1 3 0 0 0,-1-4 4 0 0,0 0 0 0 0,1 0-1 0 0,-1 0 1 0 0,1 0 0 0 0,0 0 0 0 0,-1-1-1 0 0,1 1 1 0 0,0 0 0 0 0,-1 0-1 0 0,1-1 1 0 0,0 1 0 0 0,0 0-1 0 0,0-1 1 0 0,-1 1 0 0 0,1-1 0 0 0,0 1-1 0 0,0-1 1 0 0,0 0 0 0 0,0 1-1 0 0,0-1 1 0 0,0 0 0 0 0,0 0-1 0 0,0 1 1 0 0,0-1 0 0 0,0 0 0 0 0,0 0-1 0 0,0 0 1 0 0,0 0 0 0 0,2-1-1 0 0,12 0 178 0 0,1 0 0 0 0,0-1 0 0 0,17-6 0 0 0,3 0 473 0 0,-12 3-346 0 0,0-1 0 0 0,36-15 0 0 0,-59 20-358 0 0,1 0 1 0 0,-1 1 0 0 0,1-1-1 0 0,-1 1 1 0 0,0-1 0 0 0,1 1 0 0 0,-1 0-1 0 0,1 0 1 0 0,-1-1 0 0 0,1 1-1 0 0,-1 0 1 0 0,1 0 0 0 0,-1 1 0 0 0,3-1-1 0 0,0 2-256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7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5 5983 0 0,'-14'-4'8963'0'0,"14"9"-8200"0"0,3 81 2271 0 0,-3 74-1402 0 0,-11-58-2076 0 0,6-61-2505 0 0,3-24-3266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2:59:48.0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99 114 3223 0 0,'-10'-1'394'0'0,"0"-1"-1"0"0,0 2 0 0 0,0-1 1 0 0,0 2-1 0 0,0-1 0 0 0,-29 17 2255 0 0,50-12-2013 0 0,7-1-136 0 0,0-1 1 0 0,0-1-1 0 0,0 0 1 0 0,21-1-1 0 0,76-8 515 0 0,-83 5-784 0 0,198-25 666 0 0,-115 12-663 0 0,122-1 1 0 0,-64 20-112 0 0,63-1 51 0 0,-1-4-371 0 0,-152 1 194 0 0,-59 0 10 0 0,325-11 72 0 0,-200-3-152 0 0,263 9 0 0 0,-291 8 74 0 0,149-15 0 0 0,14 5 0 0 0,-13 0 0 0 0,304-21 669 0 0,-488 25-618 0 0,107 5 533 0 0,-188-2-632 0 0,-2 0-25 0 0,0 0 0 0 0,0 1 0 0 0,0-1 0 0 0,0 1 0 0 0,-1 0 0 0 0,1 0 0 0 0,0 0 0 0 0,6 3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37 6911 0 0,'0'3'703'0'0,"-1"-1"0"0"0,0 1 0 0 0,0-1 0 0 0,0 1-1 0 0,0-1 1 0 0,-3 4 0 0 0,-3 7 1585 0 0,4-4-1771 0 0,0 0-1 0 0,1 0 1 0 0,-1 0-1 0 0,-1 18 1 0 0,4-26-732 0 0,-1-23-4883 0 0,1 17 4758 0 0,0-48-171 0 0,0 53 539 0 0,0 0 0 0 0,0 0 0 0 0,0 0 0 0 0,0-1 0 0 0,0 1-1 0 0,0 0 1 0 0,0 0 0 0 0,0 0 0 0 0,0-1 0 0 0,0 1 0 0 0,0 0 0 0 0,0 0 0 0 0,0 0 0 0 0,0-1 0 0 0,-1 1-1 0 0,1 0 1 0 0,0 0 0 0 0,0 0 0 0 0,0 0 0 0 0,0-1 0 0 0,0 1 0 0 0,0 0 0 0 0,0 0 0 0 0,-1 0 0 0 0,1 0 0 0 0,0 0-1 0 0,0-1 1 0 0,0 1 0 0 0,0 0 0 0 0,0 0 0 0 0,-1 0 0 0 0,1 0 0 0 0,0 0 0 0 0,0 0 0 0 0,0 0 0 0 0,-1 0-1 0 0,-14 11 6176 0 0,15-10-5841 0 0,14-4-11 0 0,0-1-1 0 0,1 0 0 0 0,-2-1 1 0 0,19-10-1 0 0,-20 9-200 0 0,1 1 0 0 0,0 0-1 0 0,1 1 1 0 0,-1 0 0 0 0,16-2-1 0 0,-26 6-135 0 0,0-1 1 0 0,0 1-1 0 0,0 0 0 0 0,0 0 0 0 0,0 0 0 0 0,0 1 0 0 0,0-1 0 0 0,0 1 0 0 0,0-1 0 0 0,0 1 0 0 0,0 0 0 0 0,0 0 0 0 0,0 0 0 0 0,-1 1 0 0 0,1-1 0 0 0,0 1 0 0 0,-1-1 0 0 0,1 1 0 0 0,-1 0 1 0 0,1 0-1 0 0,-1 0 0 0 0,0 0 0 0 0,0 1 0 0 0,0-1 0 0 0,0 0 0 0 0,-1 1 0 0 0,1 0 0 0 0,-1-1 0 0 0,3 6 0 0 0,-1 0-10 0 0,-1 0 1 0 0,0 0-1 0 0,0 0 0 0 0,-1 1 0 0 0,0-1 0 0 0,0 0 0 0 0,-1 1 1 0 0,0-1-1 0 0,0 1 0 0 0,-3 10 0 0 0,-2 11-236 0 0,-14 42 1 0 0,13-53-248 0 0,-2 0 0 0 0,0-1 0 0 0,-1 0-1 0 0,-21 33 1 0 0,-55 59-4884 0 0,79-103 4977 0 0,5-5 128 0 0,-1 0 1 0 0,0 1 0 0 0,0-1 0 0 0,0 0 0 0 0,0 0 0 0 0,0 0-1 0 0,-3 1 1 0 0,5-2 191 0 0,0-1 0 0 0,-1 0 0 0 0,1 0 0 0 0,-1 0 0 0 0,1 0-1 0 0,-1 0 1 0 0,1 1 0 0 0,0-1 0 0 0,-1 0 0 0 0,1 0 0 0 0,-1 0 0 0 0,1 0-1 0 0,-1 0 1 0 0,1 0 0 0 0,0 0 0 0 0,-1-1 0 0 0,1 1 0 0 0,-1 0 0 0 0,1 0-1 0 0,-1 0 1 0 0,0-1-50 0 0,0 1-1 0 0,0-1 1 0 0,1 0 0 0 0,-1 0-1 0 0,0 1 1 0 0,0-1-1 0 0,1 0 1 0 0,-1 0-1 0 0,1 1 1 0 0,-1-1 0 0 0,1 0-1 0 0,-2-2 1 0 0,2 2 191 0 0,-1-1 0 0 0,0 0 0 0 0,0 0 0 0 0,1 0 0 0 0,-1 0 1 0 0,1 0-1 0 0,0 0 0 0 0,0 0 0 0 0,0 0 0 0 0,0 0 0 0 0,0 0 0 0 0,0 0 1 0 0,0 0-1 0 0,0 0 0 0 0,1 0 0 0 0,0-2 0 0 0,0 0 185 0 0,1 1 0 0 0,-1 0 0 0 0,1-1-1 0 0,0 1 1 0 0,0 0 0 0 0,0 0 0 0 0,0 0 0 0 0,5-4 0 0 0,-3 3 131 0 0,1 0 0 0 0,-1 0 1 0 0,1 0-1 0 0,0 0 1 0 0,1 1-1 0 0,-1 0 0 0 0,1 0 1 0 0,-1 1-1 0 0,1-1 1 0 0,8-1-1 0 0,-4 2-6 0 0,0 0 0 0 0,0 1-1 0 0,0 1 1 0 0,0 0 0 0 0,-1 0 0 0 0,1 1 0 0 0,0 0-1 0 0,18 5 1 0 0,-7 1-1376 0 0,0 0 0 0 0,35 19 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10 5983 0 0,'0'-2'55'0'0,"-1"1"-1"0"0,1 0 0 0 0,-1 0 0 0 0,0 0 0 0 0,0 0 0 0 0,1 0 0 0 0,-1 0 0 0 0,-10 2 4364 0 0,11 0-4300 0 0,3 33 5784 0 0,-2-32-6374 0 0,15 111 4493 0 0,9 63-5965 0 0,-23-166-16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52 6911 0 0,'-1'-1'173'0'0,"0"1"-1"0"0,0-1 1 0 0,0 0 0 0 0,0 0-1 0 0,1 0 1 0 0,-1 1-1 0 0,0-1 1 0 0,0 0-1 0 0,1 0 1 0 0,-1 0-1 0 0,1-1 1 0 0,-1 1-1 0 0,1 0 1 0 0,-1 0-1 0 0,1 0 1 0 0,0 0-1 0 0,-1 0 1 0 0,1-1-1 0 0,0 1 1 0 0,0 0-1 0 0,0-2 1 0 0,0 2 50 0 0,1 0-1 0 0,0 0 1 0 0,-1 1-1 0 0,1-1 1 0 0,0 0-1 0 0,0 0 1 0 0,-1 0-1 0 0,1 1 1 0 0,0-1 0 0 0,0 1-1 0 0,0-1 1 0 0,0 1-1 0 0,0-1 1 0 0,0 1-1 0 0,0-1 1 0 0,0 1-1 0 0,0 0 1 0 0,0-1 0 0 0,0 1-1 0 0,0 0 1 0 0,2 0-1 0 0,107-15 4466 0 0,-99 14-4530 0 0,1 1 1 0 0,-1 0 0 0 0,1 1-1 0 0,-1 0 1 0 0,0 1-1 0 0,1 0 1 0 0,16 6-1 0 0,-24-6-134 0 0,0 0-1 0 0,0 0 1 0 0,0 0-1 0 0,0 0 1 0 0,0 1-1 0 0,-1-1 1 0 0,1 1-1 0 0,-1 0 1 0 0,0 0-1 0 0,0 1 1 0 0,0-1-1 0 0,0 0 1 0 0,4 8-1 0 0,-4-5-5 0 0,0 0-1 0 0,-1 0 1 0 0,1 0-1 0 0,-2 1 1 0 0,1-1 0 0 0,-1 0-1 0 0,1 1 1 0 0,-1 11-1 0 0,-1-4 0 0 0,-1 1-1 0 0,0-1 0 0 0,-1 1 0 0 0,0-1 0 0 0,-2 0 0 0 0,1 0 0 0 0,-11 25 0 0 0,6-22-39 0 0,-1 0 0 0 0,0 0 1 0 0,-1-1-1 0 0,0 0 0 0 0,-2-1 0 0 0,-14 16 0 0 0,18-24-105 0 0,0 0 0 0 0,-1-1 0 0 0,1 0-1 0 0,-16 8 1 0 0,8-5-103 0 0,11-6 17 0 0,0 0 1 0 0,-1-1-1 0 0,0 1 0 0 0,1-1 1 0 0,-1 0-1 0 0,0-1 0 0 0,0 1 1 0 0,-9 0-1 0 0,-12-3-5387 0 0,11-3-275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2938 0 2303 0 0,'-6'4'361'0'0,"0"0"-1"0"0,1 1 0 0 0,-1 0 0 0 0,1 0 0 0 0,-8 10 1 0 0,4-5-91 0 0,-31 37 928 0 0,-45 68-1 0 0,31-39-440 0 0,-185 235 881 0 0,-78 109-1377 0 0,166-214-74 0 0,-76 109 497 0 0,104-123-268 0 0,-31 45-34 0 0,151-232-373 0 0,-296 447 604 0 0,17-42-11 0 0,143-247-530 0 0,40-49 64 0 0,-357 483 248 0 0,347-456-314 0 0,45-61-52 0 0,55-68-609 0 0,-13 21 0 0 0,20-28 442 0 0,-1-1 0 0 0,1 0 0 0 0,1 1 1 0 0,-1-1-1 0 0,0 1 0 0 0,1 0 0 0 0,0 0 0 0 0,0-1 1 0 0,0 7-1 0 0,1-10 72 0 0,0-1 0 0 0,0 0 1 0 0,0 1-1 0 0,0-1 1 0 0,0 0-1 0 0,0 1 0 0 0,0-1 1 0 0,0 0-1 0 0,0 1 0 0 0,0-1 1 0 0,0 0-1 0 0,1 1 1 0 0,-1-1-1 0 0,0 0 0 0 0,0 1 1 0 0,0-1-1 0 0,0 0 0 0 0,1 0 1 0 0,-1 1-1 0 0,0-1 1 0 0,0 0-1 0 0,0 0 0 0 0,1 1 1 0 0,-1-1-1 0 0,0 0 0 0 0,0 0 1 0 0,1 0-1 0 0,-1 0 1 0 0,0 1-1 0 0,1-1 0 0 0,-1 0 1 0 0,0 0-1 0 0,1 0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4143 0 0,'0'-1'85'0'0,"0"1"-64"0"0,0 0 0 0 0,0 0 0 0 0,0 0 0 0 0,0 0 1 0 0,0 0-1 0 0,0 0 0 0 0,0 0 0 0 0,0 0 0 0 0,0 0 0 0 0,0 0 0 0 0,0 0 0 0 0,0 0 0 0 0,0 0 1 0 0,0 0-1 0 0,0 0 0 0 0,0-1 0 0 0,0 1 0 0 0,0 0 0 0 0,0 0 0 0 0,0 0 0 0 0,0 0 1 0 0,0 0-1 0 0,0 0 0 0 0,0 0 0 0 0,0 0 0 0 0,0 0 0 0 0,0 0 0 0 0,0 0 0 0 0,0 0 1 0 0,0-1 104 0 0,0 1-105 0 0,0 0 1 0 0,0 0-1 0 0,0 0 0 0 0,0 0 0 0 0,0 0 0 0 0,0 0 0 0 0,0 0 0 0 0,1 0 0 0 0,-1 0 0 0 0,0 0 1 0 0,0 0-1 0 0,0 0 0 0 0,0 0 0 0 0,0 0 0 0 0,0 0 0 0 0,0 0 0 0 0,0 0 0 0 0,0 0 1 0 0,0 0-1 0 0,0 0 0 0 0,0 0 0 0 0,0 0 0 0 0,1 0 0 0 0,7 0 767 0 0,11 3 192 0 0,-7 1-604 0 0,-1 2 0 0 0,0 0 0 0 0,-1 0 0 0 0,1 1 1 0 0,-1 0-1 0 0,-1 0 0 0 0,1 1 0 0 0,12 15 0 0 0,5 7 508 0 0,28 43 1 0 0,39 64 728 0 0,71 94 54 0 0,126 185-869 0 0,-80-65-272 0 0,-15 9 35 0 0,-187-343-496 0 0,52 89 327 0 0,87 116 0 0 0,-86-134 29 0 0,-4 4 0 0 0,76 160 0 0 0,-105-188-216 0 0,18 41 190 0 0,71 118 1 0 0,20-8-279 0 0,-37-60-97 0 0,89 133 312 0 0,-33-44 178 0 0,-56-77-393 0 0,-75-129-65 0 0,2-3-1 0 0,42 44 0 0 0,-20-28 159 0 0,57 75-1 0 0,-69-73-111 0 0,33 41 84 0 0,-58-78-1138 0 0,-16-18 176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3 2303 0 0,'0'0'90'0'0,"-1"-1"0"0"0,0 1-1 0 0,0 0 1 0 0,1-1-1 0 0,-1 1 1 0 0,0 0-1 0 0,0 0 1 0 0,0 0-1 0 0,0-1 1 0 0,0 1-1 0 0,1 0 1 0 0,-1 0-1 0 0,0 0 1 0 0,0 1-1 0 0,0-1 1 0 0,0 0-1 0 0,0 0 1 0 0,1 0-1 0 0,-1 1 1 0 0,0-1-1 0 0,0 0 1 0 0,0 1-1 0 0,1-1 1 0 0,-1 0-1 0 0,0 1 1 0 0,1-1-1 0 0,-2 2 1 0 0,-20 15 1155 0 0,5 3-634 0 0,0 1 1 0 0,2 1-1 0 0,1 0 0 0 0,-20 40 0 0 0,11-20-123 0 0,-144 231 1070 0 0,21-39-1547 0 0,131-209-12 0 0,-18 35-21 0 0,17-30-7 0 0,-34 49 0 0 0,45-73 30 0 0,-1 0 0 0 0,0 0 0 0 0,0 0 0 0 0,-1-1 0 0 0,1 0 0 0 0,-1 0 0 0 0,0-1-1 0 0,-1 0 1 0 0,1 0 0 0 0,-1-1 0 0 0,-8 3 0 0 0,13-4 19 0 0,0-1 0 0 0,-1 1 1 0 0,1 0-1 0 0,0 0 0 0 0,0 0 0 0 0,0 0 1 0 0,0 0-1 0 0,0 1 0 0 0,0-1 0 0 0,1 1 1 0 0,-1 0-1 0 0,1 0 0 0 0,-1 0 0 0 0,1 0 1 0 0,0 0-1 0 0,-2 5 0 0 0,4-8-11 0 0,0 0 1 0 0,0 0-1 0 0,0 1 1 0 0,0-1-1 0 0,0 0 0 0 0,0 0 1 0 0,0 0-1 0 0,0 0 1 0 0,0 0-1 0 0,0 1 0 0 0,0-1 1 0 0,0 0-1 0 0,0 0 1 0 0,0 0-1 0 0,0 0 0 0 0,0 0 1 0 0,0 1-1 0 0,0-1 1 0 0,0 0-1 0 0,0 0 0 0 0,0 0 1 0 0,0 0-1 0 0,0 0 1 0 0,0 1-1 0 0,0-1 0 0 0,0 0 1 0 0,1 0-1 0 0,-1 0 1 0 0,0 0-1 0 0,0 0 0 0 0,0 0 1 0 0,0 0-1 0 0,0 1 1 0 0,0-1-1 0 0,0 0 0 0 0,1 0 1 0 0,-1 0-1 0 0,0 0 1 0 0,0 0-1 0 0,0 0 0 0 0,8 0 347 0 0,9-6 110 0 0,0-2 24 0 0,-13 5-397 0 0,1 1 0 0 0,-1 0 1 0 0,1 0-1 0 0,-1 1 0 0 0,6-2 0 0 0,14 0 174 0 0,0 0 0 0 0,39 2 0 0 0,16-1-217 0 0,91-21 203 0 0,-143 22-214 0 0,-1 1 1 0 0,39 5-1 0 0,-41-2-40 0 0,24 2 6 0 0,-13-1 7 0 0,0 0 0 0 0,1-3 0 0 0,0-1-1 0 0,48-6 1 0 0,21-9-12 0 0,115-1 0 0 0,-63 5 118 0 0,-45 5-13 0 0,73 0 12 0 0,66 33 76 0 0,-41-3-182 0 0,65-27 420 0 0,-100-3 53 0 0,-78 6-360 0 0,330 3 757 0 0,-354-2-785 0 0,1-3 0 0 0,0-3 0 0 0,87-18 0 0 0,-93 10 154 0 0,-1 2-1 0 0,2 4 1 0 0,-1 2 0 0 0,133 8-1 0 0,-152 2-207 0 0,159 12 422 0 0,-164-16-352 0 0,-1-2-1 0 0,78-11 0 0 0,62-14 223 0 0,-150 24-241 0 0,1 1-1 0 0,-1 2 1 0 0,51 7-1 0 0,-21 3 74 0 0,67 9 98 0 0,-44-11-241 0 0,209 14 103 0 0,-96-27 126 0 0,31 1 484 0 0,-36 16-719 0 0,-127-14 67 0 0,1-3 1 0 0,65-12-1 0 0,-110 13 12 0 0,181-35 123 0 0,-141 27-143 0 0,19-5 29 0 0,-45 9 21 0 0,-35 6-118 0 0,1 1 1 0 0,-1 0-1 0 0,1 0 0 0 0,-1 0 1 0 0,1 0-1 0 0,-1 0 1 0 0,1 1-1 0 0,-1-1 1 0 0,0 1-1 0 0,1-1 0 0 0,-1 1 1 0 0,4 2-1 0 0,-5-3-8 0 0,-1 1 0 0 0,0-1-1 0 0,1 0 1 0 0,-1 1 0 0 0,0-1 0 0 0,1 0 0 0 0,-1 1-1 0 0,0-1 1 0 0,0 0 0 0 0,0 1 0 0 0,1-1-1 0 0,-1 1 1 0 0,0-1 0 0 0,0 0 0 0 0,0 1 0 0 0,0-1-1 0 0,0 1 1 0 0,0-1 0 0 0,0 1 0 0 0,0-1-1 0 0,0 0 1 0 0,0 1 0 0 0,0-1 0 0 0,0 1-1 0 0,0-1 1 0 0,0 1 0 0 0,0-1 0 0 0,0 0 0 0 0,0 1-1 0 0,0-1 1 0 0,-1 1 0 0 0,1-1 0 0 0,0 0-1 0 0,0 1 1 0 0,-1-1 0 0 0,1 1 0 0 0,0-1 0 0 0,0 0-1 0 0,-1 1 1 0 0,1-1 0 0 0,0 0 0 0 0,-1 0-1 0 0,1 1 1 0 0,-1-1 0 0 0,1 0 0 0 0,0 0-1 0 0,-1 0 1 0 0,1 1 0 0 0,-1-1 0 0 0,1 0 0 0 0,0 0-1 0 0,-1 0 1 0 0,0 0-59 0 0,-4-2-6 0 0,-16-6 1 0 0,19 7 35 0 0,-1-1 0 0 0,1 1 1 0 0,0-1-1 0 0,0 0 0 0 0,0 0 0 0 0,0 0 0 0 0,0 0 0 0 0,0 0 0 0 0,0 0 1 0 0,-1-4-1 0 0,-3-2-58 0 0,2 3 50 0 0,1-1 0 0 0,-1 1 0 0 0,1-1 0 0 0,-3-8 0 0 0,3 7 1 0 0,-1 1-1 0 0,1-1 0 0 0,-5-6 0 0 0,-20-21 37 0 0,-41-38 0 0 0,24 25 15 0 0,30 29-21 0 0,0-1 1 0 0,2-1-1 0 0,0 0 0 0 0,-20-44 1 0 0,-2-4-2262 0 0,25 51-4933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15 3223 0 0,'-1'-1'268'0'0,"-1"0"0"0"0,1-1 1 0 0,-1 1-1 0 0,1 0 0 0 0,-1 0 0 0 0,1-1 0 0 0,-1 1 0 0 0,0 1 0 0 0,1-1 0 0 0,-1 0 0 0 0,0 0 0 0 0,-3 0 0 0 0,5 1-133 0 0,-1 0 0 0 0,1 0-1 0 0,0 0 1 0 0,-1 0 0 0 0,1 0 0 0 0,-1 0 0 0 0,1 0 0 0 0,-1 0 0 0 0,1 0 0 0 0,-1 1 0 0 0,1-1 0 0 0,-1 0 0 0 0,1 0 0 0 0,-1 0 0 0 0,1 1-1 0 0,0-1 1 0 0,-1 0 0 0 0,1 1 0 0 0,0-1 0 0 0,-1 1 0 0 0,0 0-22 0 0,0 0 0 0 0,0 1 0 0 0,1-1 0 0 0,-1 0 0 0 0,1 0 0 0 0,-1 1 0 0 0,1-1 0 0 0,-1 0-1 0 0,1 1 1 0 0,0 1 0 0 0,-3 28 1100 0 0,2 0-1 0 0,2-1 1 0 0,8 58-1 0 0,-2-10-648 0 0,-5-53-682 0 0,3 38 166 0 0,-4-55-643 0 0,1-1-1 0 0,0 1 1 0 0,0-1-1 0 0,0 0 0 0 0,1 1 1 0 0,4 6-1 0 0,-3-7-627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30 174 6911 0 0,'-3'-3'39'0'0,"1"0"-111"0"0,-1 0-1 0 0,0 0 0 0 0,1-1 0 0 0,0 1 0 0 0,0-1 1 0 0,0 0-1 0 0,0 1 0 0 0,0-1 0 0 0,1 0 0 0 0,0 0 1 0 0,0 0-1 0 0,0 0 0 0 0,0 0 0 0 0,0-1 0 0 0,1 1 1 0 0,0-6-1 0 0,0 5 379 0 0,1 0 0 0 0,0 1 0 0 0,-1-1 0 0 0,2 0 0 0 0,-1 0 0 0 0,1 1 0 0 0,-1-1 0 0 0,1 0 0 0 0,0 1 0 0 0,1 0 0 0 0,-1 0 0 0 0,6-7 0 0 0,-5 8-99 0 0,0 0-1 0 0,0 0 1 0 0,0 1 0 0 0,1-1-1 0 0,-1 1 1 0 0,1 0 0 0 0,0 0-1 0 0,0 0 1 0 0,-1 0 0 0 0,1 0-1 0 0,0 1 1 0 0,0 0 0 0 0,1 0 0 0 0,-1 0-1 0 0,5 0 1 0 0,4-1 163 0 0,1 1 0 0 0,0 1 0 0 0,0 0 0 0 0,21 3 1 0 0,-29-2-318 0 0,0 0 0 0 0,1 1 1 0 0,-1 0-1 0 0,0 0 1 0 0,0 0-1 0 0,-1 1 1 0 0,1-1-1 0 0,-1 1 1 0 0,1 1-1 0 0,-1-1 0 0 0,0 1 1 0 0,6 5-1 0 0,-9-7-59 0 0,0 0 1 0 0,0 0-1 0 0,-1 1 0 0 0,1-1 0 0 0,-1 0 0 0 0,1 1 1 0 0,-1-1-1 0 0,0 1 0 0 0,0-1 0 0 0,0 1 0 0 0,0 0 1 0 0,-1-1-1 0 0,1 5 0 0 0,0-2-56 0 0,-1 0-1 0 0,0 0 1 0 0,0 0-1 0 0,-1 1 1 0 0,0-1-1 0 0,-2 8 1 0 0,-2 3-353 0 0,-1 0 1 0 0,-1 0 0 0 0,-10 18 0 0 0,17-33 373 0 0,-15 24-1583 0 0,-29 37-1 0 0,-4 7-822 0 0,48-69 2444 0 0,0 0-1 0 0,-1 0 0 0 0,1 1 1 0 0,0-1-1 0 0,0 0 0 0 0,0 0 0 0 0,0 0 1 0 0,0 0-1 0 0,0 0 0 0 0,0 0 1 0 0,0 1-1 0 0,-1-1 0 0 0,1 0 0 0 0,0 0 1 0 0,0 0-1 0 0,0 0 0 0 0,0 1 1 0 0,0-1-1 0 0,0 0 0 0 0,0 0 0 0 0,0 0 1 0 0,0 0-1 0 0,0 1 0 0 0,0-1 1 0 0,0 0-1 0 0,0 0 0 0 0,0 0 0 0 0,0 0 1 0 0,0 0-1 0 0,0 1 0 0 0,0-1 1 0 0,1 0-1 0 0,-1 0 0 0 0,0 0 0 0 0,0 0 1 0 0,0 0-1 0 0,0 1 0 0 0,0-1 1 0 0,0 0-1 0 0,0 0 0 0 0,0 0 0 0 0,1 0 1 0 0,-1 0-1 0 0,10 0-47 0 0,17-9 120 0 0,-22 7-44 0 0,16-6 256 0 0,0 2 0 0 0,1 1 1 0 0,43-5-1 0 0,-56 9-144 0 0,0 0 0 0 0,1 1 0 0 0,-1 0 0 0 0,0 1 0 0 0,1 0 0 0 0,-1 1 0 0 0,0 0 0 0 0,0 0 1 0 0,0 1-1 0 0,0 0 0 0 0,-1 0 0 0 0,11 6 0 0 0,-16-7-42 0 0,0 0 1 0 0,0 0-1 0 0,-1 0 0 0 0,1 0 0 0 0,-1 1 0 0 0,1-1 1 0 0,-1 1-1 0 0,0-1 0 0 0,0 1 0 0 0,0 0 1 0 0,0 0-1 0 0,-1 0 0 0 0,1 0 0 0 0,-1 0 1 0 0,1 0-1 0 0,0 5 0 0 0,-1-3 0 0 0,0 0-1 0 0,-1 1 0 0 0,1-1 1 0 0,-1 0-1 0 0,0 1 0 0 0,-1-1 1 0 0,1 1-1 0 0,-1-1 0 0 0,-2 8 1 0 0,-2 2 51 0 0,-1 0 1 0 0,0-1 0 0 0,-1 0-1 0 0,0 0 1 0 0,-1-1 0 0 0,-12 15-1 0 0,12-17-94 0 0,0 0 0 0 0,-1-1-1 0 0,0-1 1 0 0,-1 0 0 0 0,0 0 0 0 0,-1 0-1 0 0,0-2 1 0 0,-20 13 0 0 0,25-17-69 0 0,-1 0 0 0 0,1-1 0 0 0,0 0 0 0 0,-1 0-1 0 0,1 0 1 0 0,-1-1 0 0 0,0 0 0 0 0,0 0 0 0 0,1-1 0 0 0,-1 1 0 0 0,0-1 0 0 0,0-1 0 0 0,1 0 0 0 0,-1 0 0 0 0,0 0 0 0 0,1 0 0 0 0,-1-1-1 0 0,1 0 1 0 0,-8-4 0 0 0,10 4-105 0 0,1 0-1 0 0,-1 0 0 0 0,1 0 0 0 0,0-1 1 0 0,0 1-1 0 0,0-1 0 0 0,0 0 1 0 0,1 0-1 0 0,-1 0 0 0 0,0 0 0 0 0,1 0 1 0 0,0 0-1 0 0,0-1 0 0 0,0 1 1 0 0,0-1-1 0 0,1 0 0 0 0,0 1 0 0 0,-1-1 1 0 0,1 0-1 0 0,0 0 0 0 0,0-6 1 0 0,1 6-260 0 0,-1 0 1 0 0,1 0 0 0 0,0-1-1 0 0,1 1 1 0 0,-1 0 0 0 0,1 0-1 0 0,0 0 1 0 0,0 0-1 0 0,0 0 1 0 0,1 0 0 0 0,-1 0-1 0 0,5-7 1 0 0,2-2-2422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7831 0 0,'-2'-3'156'0'0,"1"2"-90"0"0,1 0-1 0 0,-1 0 1 0 0,1 1 0 0 0,-1-1-1 0 0,1 0 1 0 0,-1 0 0 0 0,1 0 0 0 0,-1 0-1 0 0,1 0 1 0 0,0 0 0 0 0,0-2 495 0 0,1 4-225 0 0,-1 0-1 0 0,1 0 1 0 0,0 0-1 0 0,0 0 1 0 0,0 0-1 0 0,-1 0 1 0 0,1 0 0 0 0,0 0-1 0 0,-1 0 1 0 0,1 0-1 0 0,-1 1 1 0 0,1-1-1 0 0,-1 2 1 0 0,47 152 1955 0 0,-26-45-4938 0 0,-18-94-2327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5063 0 0,'0'0'46'0'0,"0"0"0"0"0,0-1 0 0 0,0 1 0 0 0,0 0 0 0 0,0 0 0 0 0,0-1-1 0 0,0 1 1 0 0,0 0 0 0 0,0-1 0 0 0,0 1 0 0 0,0 0 0 0 0,0-1 0 0 0,0 1-1 0 0,0 0 1 0 0,0-1 0 0 0,0 1 0 0 0,0 0 0 0 0,0 0 0 0 0,0-1 0 0 0,0 1 0 0 0,1 0-1 0 0,-1-1 1 0 0,0 1 0 0 0,0 0 0 0 0,0 0 0 0 0,1-1 0 0 0,-1 1 0 0 0,0 0-1 0 0,0 0 1 0 0,0-1 0 0 0,1 1 0 0 0,-1 0 0 0 0,0 0 0 0 0,1 0 0 0 0,-1 0-1 0 0,0 0 1 0 0,0-1 0 0 0,1 1 0 0 0,-1 0 0 0 0,0 0 0 0 0,1 0 0 0 0,-1 0-1 0 0,0 0 1 0 0,1 0 0 0 0,-1 0 0 0 0,1 0 0 0 0,1 1 254 0 0,-1 0-1 0 0,1-1 1 0 0,0 1 0 0 0,0 1 0 0 0,-1-1-1 0 0,1 0 1 0 0,2 3 0 0 0,2 2 47 0 0,0 0 0 0 0,0 0 0 0 0,-1 1 1 0 0,0 0-1 0 0,0 0 0 0 0,-1 0 0 0 0,1 0 1 0 0,-2 1-1 0 0,5 12 0 0 0,-4-8-337 0 0,-1 0 1 0 0,0 0-1 0 0,-1 1 1 0 0,0-1-1 0 0,0 23 0 0 0,-2-30-32 0 0,0 0 0 0 0,1-1 0 0 0,-1 1 0 0 0,1-1 0 0 0,0 1 0 0 0,0-1 0 0 0,2 6 0 0 0,-3-10 21 0 0,1 0 1 0 0,-1 0-1 0 0,0 1 0 0 0,0-1 0 0 0,0 0 0 0 0,0 0 0 0 0,0 0 0 0 0,0 0 0 0 0,0 0 0 0 0,0 0 1 0 0,1 1-1 0 0,-1-1 0 0 0,0 0 0 0 0,0 0 0 0 0,0 0 0 0 0,0 0 0 0 0,0 0 0 0 0,1 0 1 0 0,-1 0-1 0 0,0 0 0 0 0,0 0 0 0 0,0 0 0 0 0,0 0 0 0 0,1 0 0 0 0,-1 0 0 0 0,0 0 0 0 0,0 0 1 0 0,0 0-1 0 0,1 0 0 0 0,-1 0 0 0 0,0 0 0 0 0,0 0 0 0 0,0 0 0 0 0,0 0 0 0 0,0 0 1 0 0,1 0-1 0 0,-1 0 0 0 0,0 0 0 0 0,0 0 0 0 0,6-8-83 0 0,3-9-103 0 0,-9 16 181 0 0,27-84 418 0 0,3-5-167 0 0,-25 76-21 0 0,2 0 1 0 0,-1 0-1 0 0,2 1 0 0 0,9-13 1 0 0,-17 24-208 0 0,1 0 1 0 0,1 1-1 0 0,-1 0 1 0 0,0-1-1 0 0,0 1 0 0 0,0 0 1 0 0,1-1-1 0 0,-1 1 1 0 0,0 0-1 0 0,1 0 0 0 0,-1 0 1 0 0,1 0-1 0 0,0 1 1 0 0,-1-1-1 0 0,1 0 1 0 0,0 1-1 0 0,-1-1 0 0 0,1 1 1 0 0,0-1-1 0 0,-1 1 1 0 0,1 0-1 0 0,0 0 0 0 0,2 0 1 0 0,-2 0 55 0 0,-1 1-1 0 0,1-1 1 0 0,0 1 0 0 0,0 0-1 0 0,-1 0 1 0 0,1 0 0 0 0,0 0-1 0 0,-1 0 1 0 0,1 0 0 0 0,-1 0 0 0 0,1 1-1 0 0,-1-1 1 0 0,0 1 0 0 0,0-1-1 0 0,1 1 1 0 0,-1-1 0 0 0,0 1-1 0 0,0-1 1 0 0,0 1 0 0 0,-1 0 0 0 0,2 2-1 0 0,3 10 157 0 0,-1-1-1 0 0,-1 1 1 0 0,0 0-1 0 0,-1 0 1 0 0,1 18-1 0 0,6 34 273 0 0,-5-49-835 0 0,0 1 748 0 0,9 27-1 0 0,2-17-1831 0 0,-13-24 603 0 0,1 0-1 0 0,0-1 0 0 0,-1 0 1 0 0,1 0-1 0 0,5 4 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2:59:50.5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0 159 1839 0 0,'8'-3'160'0'0,"1"1"0"0"0,-1 0 0 0 0,1 0-1 0 0,-1 1 1 0 0,1 0 0 0 0,11 0 0 0 0,-7 1 39 0 0,32-3 699 0 0,-1 1 0 0 0,0 3 1 0 0,55 8-1 0 0,-61-5-228 0 0,53 0 0 0 0,-54-4-415 0 0,333-9 1137 0 0,-146 0-1234 0 0,76 7-126 0 0,0 22 0 0 0,4 1-136 0 0,2-25-24 0 0,-95 4-20 0 0,171-11 200 0 0,36-10-109 0 0,-245 16 133 0 0,-36-5-36 0 0,-39 3-27 0 0,206 3 105 0 0,213-5-44 0 0,-217-6 16 0 0,3 1 108 0 0,178-6 78 0 0,-275 14-40 0 0,394-7-294 0 0,-19 1 50 0 0,-238 10 74 0 0,-208 2 17 0 0,414-10 96 0 0,-228 2-113 0 0,-78 1 254 0 0,247 12 230 0 0,220-1-204 0 0,-429-5-124 0 0,92-2-241 0 0,244 13 616 0 0,-402-2-391 0 0,400-11-210 0 0,-13-1 72 0 0,651 9 390 0 0,-700-15-138 0 0,-187 14-127 0 0,-193 0-194 0 0,149-8 1 0 0,-71 0 0 0 0,117-9 0 0 0,22 14 37 0 0,-314 2 54 0 0,285 17 29 0 0,191 3-146 0 0,168-8 572 0 0,-461 2-296 0 0,-46-2-244 0 0,130-5-6 0 0,-192-7 11 0 0,-102-3 244 0 0,1-1 0 0 0,0-3 1 0 0,-1-2-1 0 0,63-16 0 0 0,-93 19-189 0 0,-1 0 1 0 0,1 1-1 0 0,0 0 1 0 0,0 2-1 0 0,0 0 1 0 0,30 5-1 0 0,67-1-1671 0 0,-98-5 1238 0 0,-8 2 322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71 8751 0 0,'-11'-21'707'0'0,"10"16"-176"0"0,-1 0 0 0 0,0 1 0 0 0,0-1 1 0 0,-1 1-1 0 0,1 0 0 0 0,-1 0 0 0 0,0 0 0 0 0,0 0 1 0 0,-5-4-1 0 0,7 7-413 0 0,0 1 1 0 0,0 0-1 0 0,0-1 1 0 0,1 1-1 0 0,-1 0 1 0 0,0 0-1 0 0,0 0 1 0 0,0 0-1 0 0,0 0 1 0 0,0 0-1 0 0,0 0 1 0 0,0 0-1 0 0,1 0 1 0 0,-1 0-1 0 0,0 0 1 0 0,0 0-1 0 0,0 1 1 0 0,0-1-1 0 0,0 0 1 0 0,1 1-1 0 0,-1-1 1 0 0,0 0-1 0 0,0 1 1 0 0,1-1 0 0 0,-1 1-1 0 0,0 0 1 0 0,0-1-1 0 0,1 1 1 0 0,-1-1-1 0 0,0 3 1 0 0,-20 23 604 0 0,19-21-573 0 0,-10 16-108 0 0,1 1 1 0 0,1 0 0 0 0,1 0 0 0 0,1 1 0 0 0,-5 25 0 0 0,-2 3-99 0 0,9-32-144 0 0,-3 22 1 0 0,7-36 85 0 0,2 1 0 0 0,-1-1 1 0 0,1 1-1 0 0,-1-1 0 0 0,2 1 0 0 0,-1-1 1 0 0,0 1-1 0 0,3 9 0 0 0,-2-14 73 0 0,-1 0-1 0 0,0 0 1 0 0,1 0-1 0 0,-1 0 0 0 0,1 0 1 0 0,-1 0-1 0 0,1-1 1 0 0,-1 1-1 0 0,1 0 0 0 0,0 0 1 0 0,-1 0-1 0 0,1-1 1 0 0,0 1-1 0 0,0 0 1 0 0,-1 0-1 0 0,1-1 0 0 0,0 1 1 0 0,0-1-1 0 0,0 1 1 0 0,0-1-1 0 0,0 1 1 0 0,1-1-1 0 0,0 1-28 0 0,-1-1 0 0 0,1 0 0 0 0,0 0 0 0 0,0 0 1 0 0,0 0-1 0 0,-1 0 0 0 0,1-1 0 0 0,0 1 0 0 0,0 0 0 0 0,-1-1 0 0 0,4-1 0 0 0,1-1-154 0 0,1 0 0 0 0,-2 0 0 0 0,1-1 0 0 0,0 0-1 0 0,8-8 1 0 0,-7 5-70 0 0,0 0-1 0 0,-1 0 0 0 0,-1-1 0 0 0,1 0 1 0 0,-1 0-1 0 0,0-1 0 0 0,-1 1 0 0 0,0-1 1 0 0,5-17-1 0 0,-1-5-665 0 0,8-50 1 0 0,-12 55 928 0 0,-1 0 357 0 0,-2 16 634 0 0,1 0-1 0 0,4-19 1 0 0,4 68 3908 0 0,-3-9-4031 0 0,17 42-1 0 0,-19-62-859 0 0,-1 0 1 0 0,1-1-1 0 0,0 1 1 0 0,1-1-1 0 0,0 0 0 0 0,1-1 1 0 0,15 16-1 0 0,-20-22-109 0 0,0-1-1 0 0,0 1 0 0 0,0-1 1 0 0,0 0-1 0 0,0 1 1 0 0,0-1-1 0 0,0 0 0 0 0,1 0 1 0 0,-1-1-1 0 0,0 1 1 0 0,1 0-1 0 0,-1-1 1 0 0,1 1-1 0 0,-1-1 0 0 0,0 0 1 0 0,1 0-1 0 0,2 0 1 0 0,6-2-1202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2759 0 0,'-1'-2'239'0'0,"1"1"0"0"0,-1-1-1 0 0,1 1 1 0 0,0-1 0 0 0,-1 0-1 0 0,1 1 1 0 0,0-1 0 0 0,0 1-1 0 0,0-1 1 0 0,0 0 0 0 0,1 1-1 0 0,-1-1 1 0 0,0 1 0 0 0,1-1-1 0 0,-1 1 1 0 0,1-1 0 0 0,0 1-1 0 0,-1-1 1 0 0,1 1 0 0 0,0 0-1 0 0,0-1 1 0 0,0 1 0 0 0,0 0-1 0 0,0-1 1 0 0,0 1 0 0 0,0 0-1 0 0,1-1 1 0 0,0 1-18 0 0,0 0 1 0 0,0 0-1 0 0,-1 0 1 0 0,1 0-1 0 0,0 0 1 0 0,0 0-1 0 0,0 1 1 0 0,0-1-1 0 0,0 1 0 0 0,0-1 1 0 0,0 1-1 0 0,0 0 1 0 0,0 0-1 0 0,0 0 1 0 0,0 0-1 0 0,0 0 1 0 0,0 0-1 0 0,0 1 0 0 0,-1-1 1 0 0,1 1-1 0 0,0-1 1 0 0,3 2-1 0 0,3 1 11 0 0,0 1-1 0 0,0 0 0 0 0,-1 0 0 0 0,1 0 1 0 0,-1 1-1 0 0,0 1 0 0 0,9 7 0 0 0,-13-10-277 0 0,0 1 1 0 0,0-1-1 0 0,-1 1 0 0 0,1 0 0 0 0,-1 0 1 0 0,0 0-1 0 0,0 0 0 0 0,0 0 0 0 0,-1 0 1 0 0,1 0-1 0 0,-1 1 0 0 0,0-1 0 0 0,0 0 1 0 0,-1 1-1 0 0,1-1 0 0 0,-1 7 0 0 0,-1 3-655 0 0,-1 0 0 0 0,0 0-1 0 0,-1 0 1 0 0,-1-1 0 0 0,-6 17-1 0 0,22-77-442 0 0,5-16 1287 0 0,5 6-655 0 0,45-80 0 0 0,-66 134 379 0 0,1 1 0 0 0,-1 0 0 0 0,1 0 0 0 0,-1 0 0 0 0,1 0 0 0 0,-1 0 0 0 0,1 1 0 0 0,0-1 0 0 0,0 0 0 0 0,0 1 0 0 0,0-1 0 0 0,0 1 0 0 0,1 0 0 0 0,-1 0 0 0 0,0 0 0 0 0,1 0 0 0 0,-1 0 0 0 0,0 0 0 0 0,1 1 0 0 0,-1-1 0 0 0,1 1 0 0 0,4-1 0 0 0,2 1-2263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59 2303 0 0,'18'13'6416'0'0,"-16"-11"-6013"0"0,-1 0-351 0 0,2 2 155 0 0,0 0 1 0 0,0 1-1 0 0,0 0 0 0 0,-1-1 0 0 0,1 1 0 0 0,-1 0 0 0 0,1 6 0 0 0,-1-6-135 0 0,-1 0 0 0 0,1 0 0 0 0,-1-1 0 0 0,2 1-1 0 0,-1 0 1 0 0,0 0 0 0 0,1-1 0 0 0,0 0 0 0 0,0 1 0 0 0,7 6-1 0 0,-8-9-161 0 0,0 0 0 0 0,0 0-1 0 0,0-1 1 0 0,1 1-1 0 0,-1-1 1 0 0,1 0 0 0 0,-1 0-1 0 0,1 0 1 0 0,-1 0-1 0 0,1 0 1 0 0,0 0 0 0 0,-1-1-1 0 0,1 1 1 0 0,0-1-1 0 0,0 0 1 0 0,-1 0-1 0 0,1 0 1 0 0,0 0 0 0 0,0 0-1 0 0,-1-1 1 0 0,1 1-1 0 0,4-2 1 0 0,-2 1-178 0 0,0-1-1 0 0,0 0 1 0 0,0 0 0 0 0,-1 0-1 0 0,1 0 1 0 0,-1-1 0 0 0,1 0-1 0 0,-1 0 1 0 0,0 0 0 0 0,0 0-1 0 0,0-1 1 0 0,0 0-1 0 0,-1 1 1 0 0,1-1 0 0 0,2-6-1 0 0,-2 4 179 0 0,0-1 0 0 0,-1 0 0 0 0,0 0 0 0 0,-1 0 0 0 0,0 0 0 0 0,0-1 0 0 0,0 1 0 0 0,-1 0 0 0 0,1-15-1 0 0,2-32 4994 0 0,-4 61-2314 0 0,0 30 3123 0 0,3 64-3981 0 0,-1-59-1478 0 0,-1 0 1 0 0,-3 0-1 0 0,-8 52 0 0 0,8-85-251 0 0,0 1-1 0 0,0-1 1 0 0,-1 1-1 0 0,0-1 1 0 0,0 0-1 0 0,-1 0 0 0 0,0 0 1 0 0,-1-1-1 0 0,0 1 1 0 0,-8 8-1 0 0,10-12-11 0 0,-1-1-1 0 0,0 0 1 0 0,0 0-1 0 0,-1 0 1 0 0,1-1-1 0 0,-1 0 1 0 0,0 0-1 0 0,0 0 1 0 0,0 0-1 0 0,0-1 0 0 0,0 1 1 0 0,0-1-1 0 0,-1-1 1 0 0,1 1-1 0 0,-1-1 1 0 0,1 0-1 0 0,-1 0 1 0 0,-10 0-1 0 0,11-1-127 0 0,-1 0-1 0 0,1 0 1 0 0,0-1 0 0 0,0 1-1 0 0,0-1 1 0 0,0 0-1 0 0,0 0 1 0 0,0-1-1 0 0,0 0 1 0 0,0 0 0 0 0,0 0-1 0 0,1 0 1 0 0,-1-1-1 0 0,1 1 1 0 0,-1-1 0 0 0,1 0-1 0 0,0-1 1 0 0,0 1-1 0 0,1-1 1 0 0,-1 0-1 0 0,1 0 1 0 0,0 0 0 0 0,0 0-1 0 0,0 0 1 0 0,0-1-1 0 0,-2-5 1 0 0,-4-15-2345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6911 0 0,'1'-10'394'0'0,"0"0"0"0"0,1 0-1 0 0,0 0 1 0 0,4-10 0 0 0,-1 4 585 0 0,-5 15-868 0 0,0 1 0 0 0,0-1 0 0 0,0 0 0 0 0,0 0 0 0 0,1 1-1 0 0,-1-1 1 0 0,0 0 0 0 0,1 0 0 0 0,-1 1 0 0 0,0-1 0 0 0,1 0-1 0 0,-1 1 1 0 0,1-1 0 0 0,-1 0 0 0 0,1 1 0 0 0,0-1 0 0 0,-1 1-52 0 0,1 0 1 0 0,-1 0 0 0 0,0 0 0 0 0,0 0 0 0 0,1 0 0 0 0,-1 0 0 0 0,0 0 0 0 0,1 0 0 0 0,-1 0 0 0 0,0 0 0 0 0,0 1 0 0 0,0-1 0 0 0,1 0 0 0 0,-1 0 0 0 0,0 0 0 0 0,0 0 0 0 0,1 1 0 0 0,-1-1 0 0 0,0 0 0 0 0,0 0 0 0 0,0 0 0 0 0,0 1 0 0 0,1-1 0 0 0,-1 0 0 0 0,0 0 0 0 0,0 1 0 0 0,0-1 0 0 0,0 0 0 0 0,0 1 0 0 0,9 26 1790 0 0,-8-25-1878 0 0,8 44 924 0 0,-1 0 0 0 0,-2 1 0 0 0,-1 86 0 0 0,-28 140-1616 0 0,18-236-1740 0 0,3-20-3318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4607 0 0,'0'-2'61'0'0,"0"1"-1"0"0,1-1 1 0 0,-1 0-1 0 0,1 0 1 0 0,-1 0-1 0 0,1 1 1 0 0,0-1-1 0 0,0 0 1 0 0,0 1-1 0 0,0-1 0 0 0,2-2 1 0 0,-1 2 207 0 0,1 0 0 0 0,-1 1-1 0 0,1-1 1 0 0,0 0 0 0 0,-1 1 0 0 0,6-2-1 0 0,-1 0 189 0 0,1 0 0 0 0,0 1 0 0 0,-1 0 0 0 0,1 0-1 0 0,0 0 1 0 0,0 1 0 0 0,0 1 0 0 0,0-1-1 0 0,0 1 1 0 0,0 1 0 0 0,9 0 0 0 0,-13 0-376 0 0,0 0-1 0 0,0 0 1 0 0,0 0 0 0 0,-1 0 0 0 0,1 1-1 0 0,0 0 1 0 0,-1-1 0 0 0,1 1 0 0 0,-1 0 0 0 0,0 1-1 0 0,0-1 1 0 0,0 0 0 0 0,0 1 0 0 0,0 0-1 0 0,0 0 1 0 0,-1 0 0 0 0,1 0 0 0 0,-1 0 0 0 0,0 0-1 0 0,0 1 1 0 0,0-1 0 0 0,0 1 0 0 0,-1-1-1 0 0,2 8 1 0 0,0-2-278 0 0,-1 1 1 0 0,-1-1-1 0 0,0 1 0 0 0,0 0 0 0 0,-1 0 1 0 0,-1 10-1 0 0,-10 58-3988 0 0,8-64 3260 0 0,3-13 800 0 0,0 0 0 0 0,0 1 0 0 0,-1-1 0 0 0,1 0-1 0 0,-1 0 1 0 0,1 0 0 0 0,0 0 0 0 0,-1 0-1 0 0,0 1 1 0 0,1-1 0 0 0,-2 1 0 0 0,-1-3-841 0 0,1-9 562 0 0,3-10 561 0 0,0 1-1 0 0,2 0 1 0 0,0 0 0 0 0,1 0 0 0 0,1 0 0 0 0,0 1 0 0 0,2-1 0 0 0,14-28-1 0 0,-20 44-52 0 0,0 0 0 0 0,1 1 0 0 0,0-1 0 0 0,-1 1 0 0 0,1-1 0 0 0,0 1 0 0 0,0-1-1 0 0,0 1 1 0 0,1 0 0 0 0,-1 0 0 0 0,0 0 0 0 0,1 0 0 0 0,0 1 0 0 0,-1-1 0 0 0,1 1 0 0 0,0-1-1 0 0,5-1 1 0 0,-6 3 57 0 0,1 0-1 0 0,0 0 1 0 0,0 0-1 0 0,-1 0 1 0 0,1 0 0 0 0,0 0-1 0 0,0 1 1 0 0,0-1-1 0 0,-1 1 1 0 0,1 0-1 0 0,0 0 1 0 0,-1 0-1 0 0,1 0 1 0 0,-1 0-1 0 0,1 0 1 0 0,-1 1-1 0 0,0-1 1 0 0,1 1-1 0 0,2 3 1 0 0,26 22 1217 0 0,-21-17-1084 0 0,0-1 1 0 0,0-1 0 0 0,1 0 0 0 0,16 10-1 0 0,-23-16-251 0 0,0-1-1 0 0,0 1 0 0 0,0 0 0 0 0,1-1 0 0 0,-1 0 0 0 0,0 0 0 0 0,1-1 0 0 0,-1 1 0 0 0,1-1 0 0 0,-1 0 1 0 0,1 0-1 0 0,-1 0 0 0 0,1 0 0 0 0,-1-1 0 0 0,1 0 0 0 0,-1 0 0 0 0,7-3 0 0 0,-5 2-45 0 0,-1 0 0 0 0,1-1 0 0 0,-1 0 0 0 0,1 0 0 0 0,-1-1 0 0 0,0 1-1 0 0,0-1 1 0 0,-1 0 0 0 0,1 0 0 0 0,-1-1 0 0 0,0 0 0 0 0,4-4 0 0 0,-6 6-28 0 0,-1 1 1 0 0,1-1 0 0 0,-1 0 0 0 0,1 1 0 0 0,-1-1-1 0 0,0 0 1 0 0,0 0 0 0 0,0 0 0 0 0,-1 0 0 0 0,1 0-1 0 0,-1 0 1 0 0,1 0 0 0 0,-1 0 0 0 0,0 0 0 0 0,0 0-1 0 0,0 0 1 0 0,-1 0 0 0 0,1 0 0 0 0,-1 0 0 0 0,0 0-1 0 0,1 0 1 0 0,-1 0 0 0 0,-1 0 0 0 0,1 1 0 0 0,0-1-1 0 0,-3-3 1 0 0,3 4-4 0 0,-3-5-31 0 0,-1 0-1 0 0,0 0 1 0 0,0 1-1 0 0,-10-10 1 0 0,14 15 75 0 0,-1-1 1 0 0,1 1-1 0 0,-1 0 1 0 0,0 0-1 0 0,1 0 1 0 0,-1 0-1 0 0,0 0 1 0 0,0 0-1 0 0,0 1 1 0 0,0-1-1 0 0,1 1 1 0 0,-1-1-1 0 0,0 1 1 0 0,0-1 0 0 0,0 1-1 0 0,0 0 1 0 0,0 0-1 0 0,0 0 1 0 0,0 0-1 0 0,0 1 1 0 0,0-1-1 0 0,0 0 1 0 0,0 1-1 0 0,0-1 1 0 0,-2 2-1 0 0,0 0 140 0 0,-1 1-1 0 0,1 0 0 0 0,-1 0 1 0 0,1 0-1 0 0,0 1 0 0 0,0-1 1 0 0,1 1-1 0 0,-1 0 1 0 0,1 0-1 0 0,0 0 0 0 0,0 0 1 0 0,0 1-1 0 0,0-1 0 0 0,1 1 1 0 0,0 0-1 0 0,0 0 1 0 0,-3 9-1 0 0,1 3 79 0 0,0 0 1 0 0,1 0-1 0 0,0 0 1 0 0,1 19-1 0 0,1-26-199 0 0,2 0 0 0 0,-1-1 0 0 0,1 1 0 0 0,1-1 0 0 0,0 1 0 0 0,0-1 0 0 0,1 1 0 0 0,6 14 0 0 0,-7-20-20 0 0,0 0-1 0 0,0 0 1 0 0,0 0-1 0 0,0-1 1 0 0,1 1-1 0 0,-1 0 0 0 0,1-1 1 0 0,0 0-1 0 0,0 0 1 0 0,1 0-1 0 0,-1 0 1 0 0,0 0-1 0 0,1-1 1 0 0,0 1-1 0 0,0-1 1 0 0,0 0-1 0 0,0 0 0 0 0,0-1 1 0 0,0 1-1 0 0,0-1 1 0 0,5 1-1 0 0,0-1-54 0 0,0 0 0 0 0,0-1 0 0 0,0 0-1 0 0,0 0 1 0 0,0-1 0 0 0,1 0 0 0 0,-1-1-1 0 0,-1 0 1 0 0,1 0 0 0 0,12-6 0 0 0,-10 3-96 0 0,0-1-1 0 0,1 0 1 0 0,-2 0 0 0 0,1-1 0 0 0,-1-1-1 0 0,0 0 1 0 0,9-10 0 0 0,-8 7 12 0 0,-1 0 1 0 0,0-1-1 0 0,-1 0 1 0 0,-1-1-1 0 0,0 0 1 0 0,0 0-1 0 0,-1-1 0 0 0,-1 0 1 0 0,0 0-1 0 0,-1-1 1 0 0,-1 1-1 0 0,6-31 1 0 0,-10 38 137 0 0,1-1 1 0 0,-1 1-1 0 0,0 0 0 0 0,-1-1 1 0 0,0 1-1 0 0,0 0 1 0 0,-1-1-1 0 0,-2-7 1 0 0,4 13 48 0 0,-1 1 0 0 0,0-1 0 0 0,1 0 0 0 0,-1 1 0 0 0,0-1 0 0 0,0 1 0 0 0,0-1 0 0 0,0 1 0 0 0,0-1 0 0 0,0 1 0 0 0,0 0 0 0 0,-1-1 0 0 0,1 1 1 0 0,0 0-1 0 0,-1 0 0 0 0,1 0 0 0 0,-1 0 0 0 0,1 0 0 0 0,-1 0 0 0 0,1 1 0 0 0,-1-1 0 0 0,0 0 0 0 0,0 1 0 0 0,1-1 0 0 0,-1 1 0 0 0,0 0 0 0 0,0-1 0 0 0,1 1 0 0 0,-1 0 0 0 0,0 0 0 0 0,0 0 0 0 0,1 1 1 0 0,-1-1-1 0 0,0 0 0 0 0,0 0 0 0 0,1 1 0 0 0,-1 0 0 0 0,-2 0 0 0 0,-3 2 161 0 0,1 0 1 0 0,0 1-1 0 0,0-1 0 0 0,0 1 1 0 0,0 0-1 0 0,0 1 1 0 0,1 0-1 0 0,0-1 0 0 0,-6 9 1 0 0,-2 2 108 0 0,2 1 0 0 0,-12 19 0 0 0,16-23-252 0 0,0 1 1 0 0,1-1-1 0 0,0 2 1 0 0,1-1-1 0 0,1 0 1 0 0,0 1-1 0 0,1 0 1 0 0,1 0-1 0 0,-2 23 1 0 0,4-31-39 0 0,0 0 1 0 0,0 0 0 0 0,1-1 0 0 0,0 1-1 0 0,0 0 1 0 0,1 0 0 0 0,0-1 0 0 0,-1 1-1 0 0,2-1 1 0 0,-1 1 0 0 0,4 5 0 0 0,-3-7-24 0 0,0 0 0 0 0,0 0 0 0 0,1-1 0 0 0,-1 1 0 0 0,1-1 0 0 0,0 1 0 0 0,0-1 0 0 0,0 0 0 0 0,0-1 0 0 0,1 1 0 0 0,-1-1 0 0 0,1 0 0 0 0,0 0 0 0 0,7 2 0 0 0,-4-2-171 0 0,-1 0-1 0 0,1-1 0 0 0,0 0 1 0 0,-1-1-1 0 0,1 0 1 0 0,0 0-1 0 0,-1 0 0 0 0,11-3 1 0 0,-1 0-1394 0 0,-1-1 0 0 0,28-10 1 0 0,-19 3-5279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146 103 6911 0 0,'-1'-9'206'0'0,"0"-4"340"0"0,-6-22 0 0 0,6 32-197 0 0,0-1 0 0 0,0 1 1 0 0,-1 0-1 0 0,1-1 0 0 0,-1 1 0 0 0,0 0 0 0 0,0 0 1 0 0,0 0-1 0 0,0 0 0 0 0,0 1 0 0 0,-3-4 0 0 0,4 5-240 0 0,0 1-1 0 0,1-1 0 0 0,-1 1 1 0 0,0-1-1 0 0,1 1 1 0 0,-1 0-1 0 0,0-1 0 0 0,1 1 1 0 0,-1 0-1 0 0,0-1 1 0 0,0 1-1 0 0,1 0 0 0 0,-1 0 1 0 0,0 0-1 0 0,0 0 0 0 0,0-1 1 0 0,0 1-1 0 0,1 0 1 0 0,-1 1-1 0 0,0-1 0 0 0,0 0 1 0 0,0 0-1 0 0,-1 0 1 0 0,1 1 23 0 0,-1 0 0 0 0,0 0 1 0 0,1 0-1 0 0,-1 0 0 0 0,1 0 1 0 0,-1 0-1 0 0,1 1 0 0 0,-1-1 1 0 0,1 0-1 0 0,-1 2 0 0 0,-4 5 122 0 0,1-1 0 0 0,1 1 0 0 0,-5 10 0 0 0,8-16-224 0 0,-9 20 126 0 0,1 0-1 0 0,1 0 1 0 0,1 1-1 0 0,-5 30 1 0 0,10-41-147 0 0,0 1 0 0 0,1-1-1 0 0,0 1 1 0 0,1-1 0 0 0,1 1-1 0 0,0-1 1 0 0,1 1 0 0 0,0-1 0 0 0,7 22-1 0 0,-7-30-6 0 0,-1 0 0 0 0,1 0 0 0 0,0 0 0 0 0,0 0 0 0 0,0-1 0 0 0,1 1 0 0 0,-1-1 0 0 0,1 0 0 0 0,0 0 0 0 0,0 0 0 0 0,0 0 0 0 0,0 0-1 0 0,0 0 1 0 0,1-1 0 0 0,-1 0 0 0 0,1 1 0 0 0,6 1 0 0 0,-6-2-746 0 0,0-1-1 0 0,1 0 1 0 0,-1 0 0 0 0,0 0-1 0 0,0 0 1 0 0,7-1-1 0 0,4 0-4927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84 9383 0 0,'-1'0'61'0'0,"1"0"0"0"0,-1 0 0 0 0,0 1 0 0 0,0-1 0 0 0,0 0 0 0 0,1 0 0 0 0,-1 0-1 0 0,0 1 1 0 0,0-1 0 0 0,1 0 0 0 0,-1 1 0 0 0,0-1 0 0 0,0 1 0 0 0,1-1 0 0 0,-1 1 0 0 0,1-1 0 0 0,-1 1-1 0 0,0-1 1 0 0,1 1 0 0 0,-1 0 0 0 0,0 0 0 0 0,0 2 157 0 0,0-1 0 0 0,0 0-1 0 0,0 0 1 0 0,0 1 0 0 0,0-1 0 0 0,1 1-1 0 0,-1 2 1 0 0,-1 5 543 0 0,2 0 0 0 0,0 17-1 0 0,1-16-634 0 0,0-1-1 0 0,0 0 0 0 0,1 0 0 0 0,0-1 1 0 0,1 1-1 0 0,0 0 0 0 0,1-1 1 0 0,0 1-1 0 0,8 12 0 0 0,-10-19-144 0 0,0 0 0 0 0,0 0-1 0 0,0 0 1 0 0,1 0 0 0 0,-1 0 0 0 0,1 0-1 0 0,0-1 1 0 0,0 1 0 0 0,0-1-1 0 0,0 0 1 0 0,0 0 0 0 0,0 0 0 0 0,1 0-1 0 0,-1-1 1 0 0,1 1 0 0 0,-1-1 0 0 0,1 0-1 0 0,0 0 1 0 0,-1 0 0 0 0,1 0-1 0 0,0-1 1 0 0,0 1 0 0 0,0-1 0 0 0,-1 0-1 0 0,1-1 1 0 0,0 1 0 0 0,6-2 0 0 0,-2 1-60 0 0,-1-1 0 0 0,0-1 1 0 0,0 1-1 0 0,0-1 1 0 0,0-1-1 0 0,0 1 1 0 0,0-1-1 0 0,-1 0 0 0 0,0-1 1 0 0,0 1-1 0 0,0-1 1 0 0,8-9-1 0 0,-12 11 46 0 0,1 0-1 0 0,-1 0 0 0 0,0-1 0 0 0,0 1 1 0 0,0-1-1 0 0,0 1 0 0 0,0-1 1 0 0,-1 1-1 0 0,0-1 0 0 0,0 0 1 0 0,0 0-1 0 0,0 0 0 0 0,0 0 1 0 0,-1 0-1 0 0,0 0 0 0 0,0 0 1 0 0,0 1-1 0 0,0-1 0 0 0,0 0 0 0 0,-1 0 1 0 0,0 0-1 0 0,0 0 0 0 0,0 0 1 0 0,0 0-1 0 0,-4-6 0 0 0,-1-1-60 0 0,-1-1 0 0 0,0 1-1 0 0,-1 0 1 0 0,-1 0 0 0 0,1 1-1 0 0,-2 0 1 0 0,1 1 0 0 0,-2 0-1 0 0,1 0 1 0 0,-1 1 0 0 0,-15-9-1 0 0,11 11-201 0 0,15 6 239 0 0,-1 0 0 0 0,1 0 0 0 0,-1-1-1 0 0,1 1 1 0 0,0 0 0 0 0,-1 0 0 0 0,1 0 0 0 0,-1 0 0 0 0,1 0 0 0 0,-1 0 0 0 0,1 0 0 0 0,-1 0 0 0 0,1 0 0 0 0,-1 0 0 0 0,1 0-1 0 0,0 0 1 0 0,-1 0 0 0 0,1 0 0 0 0,-1 1 0 0 0,1-1 0 0 0,-1 0 0 0 0,1 0 0 0 0,0 0 0 0 0,-1 1 0 0 0,1-1 0 0 0,-1 0 0 0 0,1 0-1 0 0,-1 1 1 0 0,1 0-3 0 0,1-1 0 0 0,-1 1-1 0 0,0 0 1 0 0,0-1 0 0 0,1 1-1 0 0,-1 0 1 0 0,0-1 0 0 0,1 1-1 0 0,-1-1 1 0 0,0 1-1 0 0,1-1 1 0 0,-1 1 0 0 0,1-1-1 0 0,-1 1 1 0 0,1-1 0 0 0,-1 1-1 0 0,1-1 1 0 0,0 0 0 0 0,-1 1-1 0 0,2-1 1 0 0,12 9-789 0 0,-8-6 402 0 0,0 0-1 0 0,0-1 1 0 0,0 1-1 0 0,1-1 1 0 0,-1-1-1 0 0,1 1 1 0 0,12 0-1 0 0,-1-1-620 0 0,27-3 0 0 0,-31 0 1075 0 0,0 2 0 0 0,0-1 1 0 0,0 2-1 0 0,18 2 0 0 0,-29-2 376 0 0,1 0 0 0 0,-1 0-1 0 0,0 0 1 0 0,0 0-1 0 0,1 0 1 0 0,-1 1-1 0 0,0-1 1 0 0,0 1-1 0 0,-1 0 1 0 0,1 0-1 0 0,0 0 1 0 0,-1 0 0 0 0,1 1-1 0 0,3 4 1 0 0,-3-3 30 0 0,0 0 0 0 0,-1 0 0 0 0,0 1 0 0 0,1-1 1 0 0,-2 1-1 0 0,1-1 0 0 0,0 1 0 0 0,-1 0 0 0 0,1 6 0 0 0,0 7 62 0 0,-1 1 0 0 0,-1-1-1 0 0,-1 1 1 0 0,-3 23-1 0 0,3-33-717 0 0,0-6 253 0 0,1 21-1151 0 0,0-23 1119 0 0,0-1 0 0 0,0 0-1 0 0,0 0 1 0 0,0 0 0 0 0,0 1 0 0 0,0-1 0 0 0,0 0-1 0 0,0 0 1 0 0,0 0 0 0 0,0 1 0 0 0,0-1-1 0 0,1 0 1 0 0,-1 0 0 0 0,0 0 0 0 0,0 1 0 0 0,0-1-1 0 0,0 0 1 0 0,0 0 0 0 0,1 0 0 0 0,-1 0 0 0 0,0 0-1 0 0,0 1 1 0 0,0-1 0 0 0,1 0 0 0 0,-1 0-1 0 0,0 0 1 0 0,0 0 0 0 0,0 0 0 0 0,1 0 0 0 0,-1 0-1 0 0,1 0 9 0 0,0 0-1 0 0,0 0 0 0 0,-1-1 0 0 0,1 1 0 0 0,0 0 0 0 0,-1-1 0 0 0,1 1 0 0 0,0-1 1 0 0,0 1-1 0 0,-1-1 0 0 0,1 1 0 0 0,-1-1 0 0 0,2-1 0 0 0,0 1-4 0 0,-1-1 0 0 0,1 1 0 0 0,-1-1 0 0 0,0 0 0 0 0,1 0 1 0 0,-1 0-1 0 0,0 0 0 0 0,0 0 0 0 0,0 0 0 0 0,-1 0 0 0 0,1 0 0 0 0,1-3 0 0 0,0-5-15 0 0,9-20-194 0 0,-2 0 0 0 0,5-37-1 0 0,11-32 901 0 0,-25 97-543 0 0,1 0 1 0 0,-1 1-1 0 0,1-1 0 0 0,0 0 1 0 0,0 1-1 0 0,-1-1 1 0 0,1 1-1 0 0,0-1 0 0 0,1 1 1 0 0,-1 0-1 0 0,2-3 1 0 0,-2 4-53 0 0,-1 0 0 0 0,1 0 0 0 0,-1-1 0 0 0,1 1 1 0 0,-1 0-1 0 0,1 0 0 0 0,-1 0 0 0 0,1 0 0 0 0,-1 0 1 0 0,1 0-1 0 0,-1 0 0 0 0,1 0 0 0 0,0 0 0 0 0,-1 0 1 0 0,1 0-1 0 0,-1 0 0 0 0,1 0 0 0 0,-1 0 1 0 0,1 1-1 0 0,-1-1 0 0 0,1 0 0 0 0,-1 0 0 0 0,1 1 1 0 0,-1-1-1 0 0,1 0 0 0 0,-1 0 0 0 0,1 1 0 0 0,-1-1 1 0 0,1 1-1 0 0,-1-1 0 0 0,0 0 0 0 0,1 1 1 0 0,-1-1-1 0 0,0 1 0 0 0,1-1 0 0 0,-1 1 0 0 0,0 0 1 0 0,6 8 287 0 0,-1 0 0 0 0,0 0 1 0 0,-1 0-1 0 0,0 0 0 0 0,0 1 1 0 0,3 16-1 0 0,8 63 83 0 0,-3-12-847 0 0,-12-76 352 0 0,0 0 0 0 0,0 0-1 0 0,0 0 1 0 0,1 0-1 0 0,-1 0 1 0 0,0 0 0 0 0,1 0-1 0 0,-1 0 1 0 0,1 0 0 0 0,-1 0-1 0 0,1 0 1 0 0,-1 0 0 0 0,1 0-1 0 0,0 0 1 0 0,-1-1 0 0 0,1 1-1 0 0,0 0 1 0 0,0 0 0 0 0,-1-1-1 0 0,1 1 1 0 0,0-1 0 0 0,2 2-1 0 0,-2-2-9 0 0,0 0 1 0 0,0 0-1 0 0,0 0 0 0 0,0 0 1 0 0,1 0-1 0 0,-1 0 0 0 0,0 0 1 0 0,0-1-1 0 0,0 1 0 0 0,0 0 0 0 0,0-1 1 0 0,0 1-1 0 0,0-1 0 0 0,0 1 1 0 0,0-1-1 0 0,0 1 0 0 0,1-2 0 0 0,3-2-162 0 0,-1 0-1 0 0,1 0 0 0 0,-1 0 0 0 0,0-1 1 0 0,0 0-1 0 0,4-7 0 0 0,1-4-213 0 0,-2 0-1 0 0,0-1 0 0 0,8-28 1 0 0,6-53 903 0 0,-16 74 76 0 0,-4 7 294 0 0,-1 10 1593 0 0,3 16-788 0 0,1 13-1060 0 0,0 28 0 0 0,-2-29-435 0 0,0-1 0 0 0,8 38 0 0 0,-8-53-389 0 0,-1 0-1 0 0,1 0 0 0 0,0-1 0 0 0,0 1 0 0 0,1 0 0 0 0,-1-1 0 0 0,1 1 1 0 0,0-1-1 0 0,0 0 0 0 0,0 0 0 0 0,1 0 0 0 0,0-1 0 0 0,-1 1 0 0 0,1-1 1 0 0,0 0-1 0 0,5 3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5527 0 0,'0'-1'295'0'0,"-1"0"0"0"0,1 0 0 0 0,-1 0 1 0 0,1 1-1 0 0,-1-1 0 0 0,1 0 0 0 0,-1 0 0 0 0,1 0 0 0 0,-1 0 0 0 0,0 0 0 0 0,0 1 0 0 0,1-1 0 0 0,-1 0 0 0 0,-5 2 1786 0 0,6 0-1962 0 0,0-1 1 0 0,-1 0-1 0 0,1 1 0 0 0,0-1 0 0 0,0 0 0 0 0,0 1 0 0 0,0-1 0 0 0,0 0 0 0 0,0 0 0 0 0,0 1 1 0 0,0-1-1 0 0,0 0 0 0 0,0 1 0 0 0,0-1 0 0 0,0 31 2668 0 0,0-30-2873 0 0,18 123 2838 0 0,-1 4-1932 0 0,-12 119-2701 0 0,-5-245 1522 0 0,2 20-415 0 0,1-11-1224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66 780 455 0 0,'1'-27'278'0'0,"-4"-49"-1"0"0,-28-126 2248 0 0,3 26 1065 0 0,27 174-3550 0 0,0-6 538 0 0,0 0-1 0 0,0 0 1 0 0,1 0-1 0 0,0 0 1 0 0,2-14 0 0 0,-2 21-439 0 0,0-1 0 0 0,1 1 0 0 0,-1-1 0 0 0,1 1 0 0 0,0-1 0 0 0,-1 1 0 0 0,1-1 0 0 0,0 1 0 0 0,0 0 0 0 0,0-1 1 0 0,0 1-1 0 0,0 0 0 0 0,0 0 0 0 0,0 0 0 0 0,0-1 0 0 0,0 1 0 0 0,1 0 0 0 0,-1 1 0 0 0,0-1 0 0 0,1 0 1 0 0,-1 0-1 0 0,1 1 0 0 0,-1-1 0 0 0,1 0 0 0 0,-1 1 0 0 0,1 0 0 0 0,-1-1 0 0 0,1 1 0 0 0,-1 0 0 0 0,1 0 0 0 0,0 0 1 0 0,-1 0-1 0 0,1 0 0 0 0,0 0 0 0 0,1 0 0 0 0,2 1 6 0 0,1 0 0 0 0,-1 1 1 0 0,0-1-1 0 0,0 1 0 0 0,1 0 0 0 0,-1 1 0 0 0,0-1 1 0 0,-1 1-1 0 0,1 0 0 0 0,0 0 0 0 0,-1 0 0 0 0,0 1 1 0 0,1-1-1 0 0,-2 1 0 0 0,1 0 0 0 0,0 1 0 0 0,-1-1 1 0 0,5 7-1 0 0,-3-3-51 0 0,1 1 1 0 0,-1 0-1 0 0,-1 1 1 0 0,0-1-1 0 0,0 1 1 0 0,-1-1-1 0 0,0 1 1 0 0,0 0-1 0 0,0 12 1 0 0,-2-13-41 0 0,-1 0-1 0 0,-1 0 1 0 0,0 0 0 0 0,0-1 0 0 0,0 1-1 0 0,-1 0 1 0 0,-1 0 0 0 0,0-1 0 0 0,0 1 0 0 0,0-1-1 0 0,-8 13 1 0 0,6-12-282 0 0,0-1-1 0 0,-1 0 1 0 0,0 0 0 0 0,0 0-1 0 0,-1-1 1 0 0,1 0 0 0 0,-2 0-1 0 0,1-1 1 0 0,-1 1 0 0 0,-11 6-1 0 0,19-13 211 0 0,-1 0-105 0 0,1 0-1 0 0,-1 1 0 0 0,1-1 1 0 0,0 0-1 0 0,-1 0 0 0 0,1 1 0 0 0,-1-1 1 0 0,1 0-1 0 0,-1 0 0 0 0,1 1 1 0 0,-1-1-1 0 0,1 0 0 0 0,-1 0 1 0 0,1 0-1 0 0,-1 0 0 0 0,1 0 0 0 0,-1 0 1 0 0,1 0-1 0 0,-1 0 0 0 0,1 0 1 0 0,-1 0-1 0 0,1 0 0 0 0,-1 0 0 0 0,1 0 1 0 0,-1-1-1 0 0,1 1 0 0 0,-1 0 1 0 0,0-1-1 0 0,1-2-1171 0 0</inkml:trace>
  <inkml:trace contextRef="#ctx0" brushRef="#br0" timeOffset="1">266 1 7367 0 0,'9'36'3420'0'0,"-3"-7"-1471"0"0,-2 0 0 0 0,-1 0-1 0 0,-2 57 1 0 0,-4-44-1062 0 0,-1-1-1 0 0,-13 50 1 0 0,6-31-738 0 0,10-54-430 0 0,1 0 0 0 0,0 0 0 0 0,0 0 0 0 0,0 0 0 0 0,1 0 0 0 0,0 0 0 0 0,0 0 0 0 0,2 6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3679 0 0,'0'0'284'0'0,"20"-14"3814"0"0,-11 6-2352 0 0,0 0-1 0 0,15-18 1 0 0,29-47 946 0 0,-50 68-2624 0 0,9-19-77 0 0,-12 23-34 0 0,1 0 0 0 0,-1 0 0 0 0,1 0 0 0 0,-1 0 0 0 0,0 1 0 0 0,1-1 0 0 0,-1 0 0 0 0,0 0 0 0 0,0 0 0 0 0,0 0 0 0 0,0 0 0 0 0,0 0 0 0 0,0 0 0 0 0,0 0 0 0 0,0 0 0 0 0,0 1 0 0 0,0-1 0 0 0,-1 0 0 0 0,1 0 0 0 0,0 0-1 0 0,0 0 1 0 0,-1 0 0 0 0,1 0 0 0 0,-1 1 0 0 0,1-1 0 0 0,-2-1 0 0 0,1 2 23 0 0,1 0-1 0 0,-1 0 0 0 0,0 0 1 0 0,0 0-1 0 0,0 0 0 0 0,0 0 1 0 0,0 0-1 0 0,0 0 0 0 0,0 0 1 0 0,1 0-1 0 0,-1 1 0 0 0,0-1 1 0 0,0 0-1 0 0,0 1 0 0 0,1-1 1 0 0,-1 1-1 0 0,0-1 0 0 0,0 1 1 0 0,1-1-1 0 0,-1 1 0 0 0,0-1 1 0 0,1 1-1 0 0,-1 0 0 0 0,1-1 1 0 0,-2 2-1 0 0,-15 18 57 0 0,5-2 241 0 0,1 1 1 0 0,0 0-1 0 0,1 1 1 0 0,2 0-1 0 0,0 0 1 0 0,1 1-1 0 0,1 0 1 0 0,-4 23-1 0 0,9-36-206 0 0,0 0-1 0 0,0-1 0 0 0,1 1 1 0 0,0 0-1 0 0,0 0 0 0 0,1 0 1 0 0,0 0-1 0 0,4 14 0 0 0,-5-19-55 0 0,1-1 0 0 0,0 0 1 0 0,0 1-1 0 0,0-1 0 0 0,0 0 0 0 0,1 0 0 0 0,-1 0 0 0 0,0 0 0 0 0,1 0 0 0 0,0 0 1 0 0,-1 0-1 0 0,1-1 0 0 0,0 1 0 0 0,0 0 0 0 0,0-1 0 0 0,0 0 0 0 0,0 1 0 0 0,0-1 1 0 0,0 0-1 0 0,1 0 0 0 0,-1 0 0 0 0,0 0 0 0 0,1-1 0 0 0,-1 1 0 0 0,0-1 0 0 0,1 1 0 0 0,-1-1 1 0 0,1 0-1 0 0,-1 0 0 0 0,1 0 0 0 0,-1 0 0 0 0,4-1 0 0 0,5-1-279 0 0,-1 0 0 0 0,0-1 0 0 0,0 0 0 0 0,0-1 0 0 0,0 0 0 0 0,-1 0 0 0 0,12-8 0 0 0,61-45-2732 0 0,-75 52 2855 0 0,18-15-1298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2:59:51.8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47 2303 0 0,'0'6'935'0'0,"13"1"-134"0"0,-4-6-447 0 0,0 0 0 0 0,0 0 0 0 0,0-1 0 0 0,0 0 0 0 0,14-2 0 0 0,45-12 704 0 0,-47 9-656 0 0,66-11 485 0 0,0 3 0 0 0,1 5 0 0 0,0 3 0 0 0,93 7 0 0 0,-146 2-651 0 0,44 9 0 0 0,29 2-23 0 0,-67-13-85 0 0,-1-2 0 0 0,1-1 0 0 0,53-10 0 0 0,-82 8-33 0 0,16-1 258 0 0,25 6-210 0 0,23 1 34 0 0,-31-6-241 0 0,46-1-120 0 0,-81 3 184 0 0,-1 0 0 0 0,1 0 0 0 0,9-3 0 0 0,-3 0 0 0 0,22 0 246 0 0,-28 6-291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90 259 4519 0 0,'6'-31'39'0'0,"-1"12"46"0"0,2-26 1 0 0,-7 42-56 0 0,0 0 1 0 0,0-1 0 0 0,-1 1-1 0 0,1-1 1 0 0,-1 1-1 0 0,-1-5 1 0 0,0-3 9 0 0,-1-5 1766 0 0,-10-30-1 0 0,11 40-1239 0 0,0 0 1 0 0,0 1-1 0 0,-1-1 1 0 0,0 0-1 0 0,-1 1 1 0 0,1 0-1 0 0,-9-10 1 0 0,12 15-435 0 0,-1-1 0 0 0,1 0-1 0 0,-1 1 1 0 0,0-1 0 0 0,1 1 0 0 0,-1-1 0 0 0,0 0-1 0 0,1 1 1 0 0,-1-1 0 0 0,0 1 0 0 0,0 0 0 0 0,1-1 0 0 0,-1 1-1 0 0,0 0 1 0 0,0-1 0 0 0,0 1 0 0 0,0 0 0 0 0,0 0-1 0 0,1 0 1 0 0,-1 0 0 0 0,0 0 0 0 0,0 0 0 0 0,0 0-1 0 0,0 0 1 0 0,0 0 0 0 0,-1 1 0 0 0,0-1 23 0 0,1 1 0 0 0,0 0 0 0 0,0 0 0 0 0,-1 0 0 0 0,1 0 0 0 0,0 1 0 0 0,0-1 0 0 0,0 0 1 0 0,0 0-1 0 0,0 1 0 0 0,0-1 0 0 0,1 0 0 0 0,-2 3 0 0 0,-1 4 153 0 0,0-1 1 0 0,1 1-1 0 0,0-1 0 0 0,-2 14 1 0 0,2 10-88 0 0,1 0 1 0 0,2 0-1 0 0,1-1 1 0 0,2 1-1 0 0,1-1 1 0 0,9 35-1 0 0,-10-51-249 0 0,0-1 0 0 0,1 0 0 0 0,1 0 0 0 0,0-1 0 0 0,0 1 0 0 0,1-1 0 0 0,16 21-1 0 0,-19-29-41 0 0,-1 1 0 0 0,1-1-1 0 0,0 0 1 0 0,0 0 0 0 0,1-1-1 0 0,-1 1 1 0 0,1-1-1 0 0,0 0 1 0 0,0 0 0 0 0,0-1-1 0 0,0 1 1 0 0,0-1-1 0 0,0 0 1 0 0,1-1 0 0 0,-1 1-1 0 0,1-1 1 0 0,-1 0-1 0 0,1 0 1 0 0,-1-1 0 0 0,1 1-1 0 0,0-1 1 0 0,5-1 0 0 0,-4 0 49 0 0,-1 0 1 0 0,1-1-1 0 0,-1 1 1 0 0,0-2-1 0 0,1 1 1 0 0,-1 0 0 0 0,0-1-1 0 0,0 0 1 0 0,0-1-1 0 0,-1 1 1 0 0,1-1 0 0 0,-1 0-1 0 0,0-1 1 0 0,0 1-1 0 0,0-1 1 0 0,-1 0 0 0 0,0 0-1 0 0,0 0 1 0 0,0-1-1 0 0,0 1 1 0 0,-1-1 0 0 0,5-12-1 0 0,-4 9-21 0 0,-1-1 0 0 0,0 0 0 0 0,-1 0 0 0 0,0 0 0 0 0,-1 0 0 0 0,0 0 0 0 0,-1-1 0 0 0,0 1 0 0 0,0 0 0 0 0,-1 0 0 0 0,0-1 0 0 0,-1 1 0 0 0,0 0 0 0 0,-1 0 0 0 0,-6-14 0 0 0,9 23 57 0 0,0 0 0 0 0,-1 0 0 0 0,1 0-1 0 0,0 0 1 0 0,-1 0 0 0 0,1 0 0 0 0,-1 0-1 0 0,0 0 1 0 0,1 1 0 0 0,-1-1 0 0 0,0 0 0 0 0,0 0-1 0 0,1 1 1 0 0,-1-1 0 0 0,0 0 0 0 0,0 1-1 0 0,0-1 1 0 0,0 1 0 0 0,0-1 0 0 0,0 1 0 0 0,-1-1-1 0 0,1 1 15 0 0,0 0 0 0 0,0 0 0 0 0,0 0 0 0 0,0 0 0 0 0,0 1 0 0 0,0-1 0 0 0,0 0 0 0 0,0 0 0 0 0,0 1 0 0 0,0-1 0 0 0,0 0 0 0 0,1 1 0 0 0,-1-1 0 0 0,0 1 0 0 0,0 0 0 0 0,0-1 0 0 0,-1 2 0 0 0,-2 2 125 0 0,0 1 0 0 0,0-1 0 0 0,0 1 0 0 0,1 0 0 0 0,-1 0-1 0 0,-2 6 1 0 0,-1 4 11 0 0,1 0 0 0 0,0 1 0 0 0,1-1 1 0 0,1 1-1 0 0,0 0 0 0 0,1 0 0 0 0,1 0 0 0 0,1 1 0 0 0,0-1 0 0 0,2 24 0 0 0,0-35-153 0 0,-1-1 0 0 0,1 0 0 0 0,-1 0 0 0 0,1 0 0 0 0,0 1-1 0 0,1-1 1 0 0,-1 0 0 0 0,1 0 0 0 0,0-1 0 0 0,0 1 0 0 0,0 0 0 0 0,0-1 0 0 0,1 1 0 0 0,-1-1-1 0 0,1 1 1 0 0,0-1 0 0 0,5 4 0 0 0,-4-5-3 0 0,0 1 0 0 0,0-1 1 0 0,0 0-1 0 0,0 0 0 0 0,0 0 0 0 0,1-1 0 0 0,-1 1 0 0 0,0-1 0 0 0,1 0 0 0 0,0 0 1 0 0,-1-1-1 0 0,1 0 0 0 0,-1 1 0 0 0,1-1 0 0 0,8-2 0 0 0,0 0-46 0 0,0-1 1 0 0,0 0-1 0 0,-1-1 0 0 0,0 0 1 0 0,20-10-1 0 0,54-37-2487 0 0,-61 35-4836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4143 0 0,'4'0'368'0'0,"1"0"-296"0"0,0 0-72 0 0,-1 0 0 0 0,2 0 904 0 0,4-2 168 0 0,10-2 32 0 0,13 1 8 0 0,11-4 336 0 0,5-1 72 0 0,0 1 16 0 0,-2-2 0 0 0,-3 4-1216 0 0,-6-1-248 0 0,-5 2-72 0 0,-6 1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33 198 6911 0 0,'1'-1'80'0'0,"0"-1"0"0"0,1 1 0 0 0,-1-1 0 0 0,0 1 0 0 0,0-1 0 0 0,0 1 0 0 0,0-1-1 0 0,-1 0 1 0 0,1 0 0 0 0,0 1 0 0 0,-1-1 0 0 0,1 0 0 0 0,0-4 0 0 0,-1 4 257 0 0,1-1 1 0 0,-1 1-1 0 0,1-1 1 0 0,-1 1-1 0 0,0-1 1 0 0,0 0-1 0 0,0 1 1 0 0,-1-1-1 0 0,1 1 1 0 0,-1-4-1 0 0,0 7-176 0 0,0 0 1 0 0,-1-1-1 0 0,1 1 0 0 0,0 0 1 0 0,0 0-1 0 0,0 0 0 0 0,1 0 1 0 0,-1 1-1 0 0,0-1 0 0 0,0 0 1 0 0,1 0-1 0 0,-1 0 0 0 0,0 1 1 0 0,1-1-1 0 0,-1 0 0 0 0,1 1 1 0 0,0-1-1 0 0,-1 2 0 0 0,-17 89 809 0 0,12-59-751 0 0,3 0 1 0 0,0 0-1 0 0,3 1 1 0 0,3 44 0 0 0,-1-65-213 0 0,0 0 0 0 0,0 0 0 0 0,1 0 1 0 0,1-1-1 0 0,0 1 0 0 0,1-1 0 0 0,0 0 1 0 0,1 0-1 0 0,0-1 0 0 0,1 1 0 0 0,0-1 1 0 0,1-1-1 0 0,0 1 0 0 0,10 8 0 0 0,-14-15-16 0 0,1 0 0 0 0,0 0 0 0 0,-1-1 0 0 0,1 0 0 0 0,0 0 0 0 0,1 0 0 0 0,-1 0 0 0 0,1-1 0 0 0,-1 0 0 0 0,1 0 0 0 0,-1 0 0 0 0,12 1 0 0 0,-8-3-29 0 0,-1 1 1 0 0,1-1 0 0 0,-1-1-1 0 0,1 0 1 0 0,-1 0-1 0 0,0-1 1 0 0,1 0 0 0 0,9-3-1 0 0,1-3-32 0 0,0-1 0 0 0,0 0 0 0 0,-1-1 0 0 0,0-1 0 0 0,-1-1 0 0 0,23-21 0 0 0,-3 1 625 0 0,-2-3 0 0 0,57-70-1 0 0,-84 93-363 0 0,0 0 0 0 0,0-1 0 0 0,-1 1 0 0 0,-1-1 0 0 0,0-1 0 0 0,4-14 0 0 0,-8 21-85 0 0,0 1-1 0 0,-1-1 1 0 0,0 0-1 0 0,0 0 1 0 0,0 0-1 0 0,-1 0 1 0 0,0 0-1 0 0,0 0 1 0 0,-1 0 0 0 0,0 0-1 0 0,0 0 1 0 0,0 0-1 0 0,-1 0 1 0 0,-4-10-1 0 0,4 14-29 0 0,0-1-1 0 0,-1 0 1 0 0,1 0-1 0 0,-1 1 1 0 0,0 0 0 0 0,0-1-1 0 0,0 1 1 0 0,0 0-1 0 0,-1 1 1 0 0,-7-6-1 0 0,-3 0 141 0 0,-26-11 0 0 0,-1-2-31 0 0,11 4-36 0 0,-7-6-58 0 0,-1 1 0 0 0,-41-16-1 0 0,74 37-87 0 0,0-1 0 0 0,1 1 0 0 0,-1-1 0 0 0,0 1 0 0 0,0 1 0 0 0,0-1 0 0 0,0 1 0 0 0,-1 0 0 0 0,1 0 0 0 0,0 0 0 0 0,0 1 0 0 0,0-1 0 0 0,0 1 0 0 0,0 0 0 0 0,1 1 0 0 0,-10 3 0 0 0,8-2 6 0 0,1 0 0 0 0,-1 1 0 0 0,1 0 0 0 0,-1 0 0 0 0,1 0 0 0 0,1 0 0 0 0,-1 1 0 0 0,0 0 0 0 0,1 0 0 0 0,0 0 0 0 0,0 0 0 0 0,-4 9 0 0 0,-6 13-220 0 0,1 0 0 0 0,-17 56 0 0 0,13-21-6326 0 0,9-32-130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1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1673 2303 0 0,'1'0'167'0'0,"11"-11"419"0"0,1 1 1 0 0,0 1-1 0 0,1 0 0 0 0,0 1 0 0 0,19-9 1 0 0,2-1 192 0 0,271-127 1285 0 0,-222 106-2166 0 0,121-77 0 0 0,-100 53 77 0 0,3 4 0 0 0,222-86-1 0 0,93-47 26 0 0,-327 144 109 0 0,236-131 638 0 0,-247 127-736 0 0,183-106 1653 0 0,-202 123-1164 0 0,3 3 1 0 0,81-26-1 0 0,-95 37-202 0 0,-1-2-1 0 0,85-52 1 0 0,-76 40 135 0 0,75-32 1 0 0,-111 56-666 0 0,45-17 789 0 0,-61 25-2112 0 0,-1 1 0 0 0,19-3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4607 0 0,'6'4'586'0'0,"7"3"-324"0"0,1 0 1 0 0,0-1 0 0 0,1-1-1 0 0,-1 0 1 0 0,23 5 0 0 0,12-2 617 0 0,0-1 0 0 0,55-1 0 0 0,-50-3 223 0 0,77 13 0 0 0,-79-4-763 0 0,101 37 0 0 0,44 39 188 0 0,-89-35-380 0 0,141 48 0 0 0,133 35-164 0 0,-121-33 742 0 0,-222-90-635 0 0,1-3 0 0 0,0-1 0 0 0,71 6 0 0 0,8 2-19 0 0,-90-10-81 0 0,0 1 1 0 0,-1 1 0 0 0,0 1 0 0 0,0 1 0 0 0,-1 2 0 0 0,-1 1 0 0 0,0 1-1 0 0,37 28 1 0 0,-27-18 26 0 0,1-2 0 0 0,76 36 0 0 0,-39-26 235 0 0,145 44 0 0 0,-24-11 43 0 0,-129-45-303 0 0,-34-12 186 0 0,57 26 0 0 0,23 34 129 0 0,-37-21-71 0 0,-34-23-220 0 0,-23-13 97 0 0,0-1 0 0 0,0-1 0 0 0,1 0 1 0 0,1-1-1 0 0,-1-2 0 0 0,23 7 0 0 0,-16-9 79 0 0,-3 0 28 0 0,0 0 1 0 0,0 2-1 0 0,0 0 1 0 0,29 15-1 0 0,-33-12-213 0 0,-1 2 0 0 0,21 18-1 0 0,-8-6-10 0 0,-6-8 3 0 0,34 18 0 0 0,-39-24 0 0 0,0 1 0 0 0,-2 0 0 0 0,31 25 0 0 0,17 11 83 0 0,-60-41-72 0 0,0 0 0 0 0,1 0 0 0 0,0-1 0 0 0,0 0 0 0 0,0 0 0 0 0,1-1 0 0 0,0 0 0 0 0,0 0 0 0 0,0-1 0 0 0,0 0 0 0 0,13 3 0 0 0,-16-5 50 0 0,0 0 0 0 0,0 1-1 0 0,0-1 1 0 0,-1 1 0 0 0,1 0 0 0 0,8 5 0 0 0,-11-6-99 0 0,-1 0-1 0 0,1 0 1 0 0,0 0 0 0 0,-1 0-1 0 0,1 1 1 0 0,-1-1 0 0 0,1 0-1 0 0,-1 1 1 0 0,0-1 0 0 0,0 1-1 0 0,1 0 1 0 0,-1-1 0 0 0,0 1-1 0 0,0 0 1 0 0,-1-1 0 0 0,1 1-1 0 0,0 0 1 0 0,-1 0 0 0 0,1 0 0 0 0,0 2-1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8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13 7831 0 0,'4'-12'5581'0'0,"-5"12"-5468"0"0,1 0 0 0 0,-1 0 1 0 0,1 0-1 0 0,-1 0 0 0 0,1 0 0 0 0,-1 0 0 0 0,1 0 0 0 0,-1 0 0 0 0,1 0 0 0 0,-1 1 0 0 0,1-1 0 0 0,-1 0 0 0 0,1 0 1 0 0,0 1-1 0 0,-1-1 0 0 0,1 0 0 0 0,-1 1 0 0 0,1-1 0 0 0,0 0 0 0 0,-1 1 0 0 0,1-1 0 0 0,0 1 0 0 0,-1-1 1 0 0,1 0-1 0 0,0 1 0 0 0,0-1 0 0 0,-1 1 0 0 0,1-1 0 0 0,0 1 0 0 0,0-1 0 0 0,0 1 0 0 0,-9 21 430 0 0,1 0 0 0 0,2 0 0 0 0,-8 39 0 0 0,7-10-356 0 0,-2 12-395 0 0,-3 84 0 0 0,12-144 87 0 0,0-1-58 0 0,0 0 1 0 0,0-1-1 0 0,0 1 1 0 0,1 0-1 0 0,-1 0 0 0 0,0 0 1 0 0,1 0-1 0 0,-1 0 1 0 0,1-1-1 0 0,0 3 1 0 0,3 0-1488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8.3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22 7455 0 0,'0'0'24'0'0,"0"0"-1"0"0,-1 0 1 0 0,1-1 0 0 0,0 1-1 0 0,0 0 1 0 0,-1 0-1 0 0,1-1 1 0 0,0 1-1 0 0,0 0 1 0 0,0 0-1 0 0,0 0 1 0 0,-1-1-1 0 0,1 1 1 0 0,0 0-1 0 0,0-1 1 0 0,0 1-1 0 0,0 0 1 0 0,0 0-1 0 0,0-1 1 0 0,0 1 0 0 0,0 0-1 0 0,0-1 1 0 0,0 1-1 0 0,0 0 1 0 0,0 0-1 0 0,0-1 1 0 0,0 1-1 0 0,0 0 1 0 0,0-1-1 0 0,0 1 1 0 0,0 0-1 0 0,0 0 1 0 0,0-1-1 0 0,1 1 1 0 0,-1 0 0 0 0,0 0-1 0 0,0-1 1 0 0,13-6 1301 0 0,18 3 805 0 0,182 11 1704 0 0,-139-2-3323 0 0,-61-5-447 0 0,0 1 1 0 0,0 1-1 0 0,0 0 0 0 0,-1 1 0 0 0,1 0 1 0 0,13 6-1 0 0,-22-7-33 0 0,-1-1 0 0 0,1 1 0 0 0,-1 0-1 0 0,1 1 1 0 0,-1-1 0 0 0,0 0 0 0 0,0 1-1 0 0,0 0 1 0 0,0 0 0 0 0,0 0 0 0 0,-1 0 0 0 0,1 0-1 0 0,-1 0 1 0 0,0 1 0 0 0,0-1 0 0 0,0 1 0 0 0,0 0-1 0 0,-1-1 1 0 0,1 1 0 0 0,-1 0 0 0 0,0 0 0 0 0,0 0-1 0 0,0 7 1 0 0,-1-4 41 0 0,0 0-1 0 0,0 0 0 0 0,-1 0 1 0 0,1 0-1 0 0,-2 0 1 0 0,1 0-1 0 0,-1 0 0 0 0,0-1 1 0 0,-1 1-1 0 0,1 0 0 0 0,-1-1 1 0 0,0 0-1 0 0,-1 0 1 0 0,0 0-1 0 0,0 0 0 0 0,0 0 1 0 0,-1-1-1 0 0,-4 5 1 0 0,-11 9 39 0 0,0-1 1 0 0,-1-2 0 0 0,-30 20 0 0 0,19-16-432 0 0,-1-2 0 0 0,0-1-1 0 0,-2-1 1 0 0,-66 20 0 0 0,99-35 141 0 0,1 0-92 0 0,-1-1-1 0 0,0 1 0 0 0,1-1 1 0 0,-1 0-1 0 0,0 1 1 0 0,1-1-1 0 0,-1 0 1 0 0,0 0-1 0 0,1 0 0 0 0,-1 0 1 0 0,0 0-1 0 0,1 0 1 0 0,-1 0-1 0 0,0-1 1 0 0,-2 0-1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0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0 175 6911 0 0,'2'-1'22'0'0,"-1"1"0"0"0,1 0 0 0 0,-1 0 0 0 0,1-1 0 0 0,0 1 1 0 0,-1 0-1 0 0,1 0 0 0 0,0 1 0 0 0,-1-1 0 0 0,1 0 0 0 0,-1 0 0 0 0,1 1 0 0 0,-1-1 0 0 0,3 2 0 0 0,23 10 77 0 0,-25-11 33 0 0,15 7 686 0 0,1 2 1 0 0,-2 0 0 0 0,20 15 0 0 0,-31-21-713 0 0,-1 0 0 0 0,1 0 1 0 0,-1 1-1 0 0,1 0 1 0 0,-1-1-1 0 0,-1 1 0 0 0,1 1 1 0 0,-1-1-1 0 0,0 0 0 0 0,0 1 1 0 0,0 0-1 0 0,-1 0 1 0 0,0 0-1 0 0,2 7 0 0 0,-4-12-65 0 0,1 1-1 0 0,-1-1 1 0 0,0 1-1 0 0,0-1 1 0 0,0 1-1 0 0,0-1 1 0 0,0 1 0 0 0,0-1-1 0 0,0 1 1 0 0,0-1-1 0 0,0 1 1 0 0,-1-1-1 0 0,1 1 1 0 0,-1-1-1 0 0,1 0 1 0 0,-1 1-1 0 0,1-1 1 0 0,-1 0-1 0 0,0 1 1 0 0,0-1-1 0 0,0 0 1 0 0,0 0-1 0 0,0 1 1 0 0,0-1-1 0 0,0 0 1 0 0,0 0-1 0 0,0 0 1 0 0,0-1 0 0 0,0 1-1 0 0,-1 0 1 0 0,1 0-1 0 0,0-1 1 0 0,-1 1-1 0 0,-1 0 1 0 0,0 0 30 0 0,1-1 1 0 0,-1 1-1 0 0,1-1 1 0 0,-1 0-1 0 0,1 0 1 0 0,0 0-1 0 0,-1 0 1 0 0,1 0-1 0 0,-1-1 1 0 0,1 1-1 0 0,0-1 1 0 0,-1 0-1 0 0,1 1 1 0 0,0-1-1 0 0,-1 0 1 0 0,1 0-1 0 0,0-1 1 0 0,0 1-1 0 0,0 0 1 0 0,-2-3-1 0 0,0 1 24 0 0,1-1 0 0 0,0 0-1 0 0,0 1 1 0 0,0-1 0 0 0,1-1-1 0 0,-1 1 1 0 0,1 0 0 0 0,0-1 0 0 0,1 1-1 0 0,-1-1 1 0 0,1 1 0 0 0,-1-1-1 0 0,1 0 1 0 0,1 1 0 0 0,-1-1 0 0 0,1 0-1 0 0,0 0 1 0 0,0 0 0 0 0,1-5-1 0 0,0-2 53 0 0,1 1 0 0 0,0 0 0 0 0,0 0-1 0 0,2 0 1 0 0,-1 0 0 0 0,1 0-1 0 0,7-11 1 0 0,-5 10-35 0 0,2 0-1 0 0,0 1 0 0 0,0 0 0 0 0,1 0 1 0 0,0 1-1 0 0,1 0 0 0 0,1 0 1 0 0,-1 1-1 0 0,1 1 0 0 0,20-12 0 0 0,-21 14-88 0 0,0 0 1 0 0,1 1-1 0 0,0 0 0 0 0,0 1 0 0 0,1 0 0 0 0,-1 1 0 0 0,1 1 0 0 0,0-1 0 0 0,0 2 0 0 0,0 0 0 0 0,-1 0 0 0 0,23 2 0 0 0,-10 4-1409 0 0,-1 4-5228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5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104 217 3679 0 0,'-4'-3'275'0'0,"1"0"0"0"0,-1 0 0 0 0,0 1 0 0 0,1-1 0 0 0,-9-3 0 0 0,-11-3 4563 0 0,23 9-4739 0 0,-1 1-1 0 0,1-1 0 0 0,-1 0 1 0 0,1 0-1 0 0,0 0 0 0 0,-1 0 1 0 0,1 0-1 0 0,-1 0 1 0 0,1 1-1 0 0,0-1 0 0 0,-1 0 1 0 0,1 0-1 0 0,-1 0 0 0 0,1 1 1 0 0,0-1-1 0 0,-1 0 0 0 0,1 1 1 0 0,0-1-1 0 0,0 0 0 0 0,-1 1 1 0 0,1-1-1 0 0,0 0 0 0 0,0 1 1 0 0,-1 0-1 0 0,-6 11 1236 0 0,7-10-1197 0 0,-7 15 280 0 0,1 0 0 0 0,1 1 1 0 0,0-1-1 0 0,2 1 0 0 0,0 0 1 0 0,-1 34-1 0 0,3-20-335 0 0,0 0 1 0 0,3 0-1 0 0,8 52 0 0 0,-8-72-74 0 0,1 0 1 0 0,1-1-1 0 0,0 1 0 0 0,1-1 0 0 0,8 15 0 0 0,-9-19-4 0 0,0-1 0 0 0,0 0 0 0 0,1 0 1 0 0,0 0-1 0 0,0 0 0 0 0,1-1 0 0 0,0 0 0 0 0,0 0 0 0 0,10 6 0 0 0,-10-8 4 0 0,0 0 0 0 0,0-1 0 0 0,0 1 1 0 0,0-1-1 0 0,1-1 0 0 0,-1 1 1 0 0,1-1-1 0 0,-1 0 0 0 0,1 0 0 0 0,0-1 1 0 0,-1 0-1 0 0,1 0 0 0 0,-1-1 1 0 0,1 0-1 0 0,0 0 0 0 0,-1 0 0 0 0,0-1 1 0 0,1 0-1 0 0,6-3 0 0 0,-2 0 85 0 0,1 0-1 0 0,-1-1 1 0 0,0 0-1 0 0,-1-1 1 0 0,1-1-1 0 0,-1 1 1 0 0,-1-1-1 0 0,1-1 1 0 0,8-11-1 0 0,2-4 279 0 0,-2-1-1 0 0,-1 0 0 0 0,-1-2 0 0 0,-1 0 1 0 0,-1 0-1 0 0,12-34 0 0 0,-23 50-299 0 0,0 0 1 0 0,-1-1-1 0 0,0 1 0 0 0,-1-1 0 0 0,0 1 0 0 0,0-1 1 0 0,-2 0-1 0 0,1 1 0 0 0,-1-1 0 0 0,-1 1 0 0 0,0-1 0 0 0,-1 1 1 0 0,0 0-1 0 0,-1 0 0 0 0,-5-12 0 0 0,-4-6 44 0 0,-2 1 0 0 0,-1 1 1 0 0,-1 0-1 0 0,-27-32 0 0 0,41 55-109 0 0,0 1-1 0 0,-1 0 1 0 0,0 0 0 0 0,0 0 0 0 0,0 0 0 0 0,0 1-1 0 0,0-1 1 0 0,0 1 0 0 0,-1 0 0 0 0,1 0 0 0 0,-1 1-1 0 0,1-1 1 0 0,-1 1 0 0 0,0 0 0 0 0,1 0 0 0 0,-10 0-1 0 0,3 1 9 0 0,-1 0 0 0 0,0 0 0 0 0,1 1 0 0 0,-1 0-1 0 0,-20 6 1 0 0,22-3-219 0 0,0-1 0 0 0,0 2 0 0 0,1-1-1 0 0,0 1 1 0 0,0 1 0 0 0,0-1 0 0 0,-15 14 0 0 0,6-2-1060 0 0,1 0 1 0 0,-20 26 0 0 0,23-24-5222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5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9 6911 0 0,'0'0'9'0'0,"0"0"0"0"0,0-1 0 0 0,0 1 0 0 0,0 0 0 0 0,0-1 0 0 0,0 1 0 0 0,0 0 0 0 0,0-1-1 0 0,0 1 1 0 0,0 0 0 0 0,0-1 0 0 0,0 1 0 0 0,0 0 0 0 0,0-1 0 0 0,-1 1 0 0 0,1 0 0 0 0,0-1-1 0 0,0 1 1 0 0,0 0 0 0 0,-1 0 0 0 0,1-1 0 0 0,0 1 0 0 0,0 0 0 0 0,0 0 0 0 0,-1 0 0 0 0,1-1-1 0 0,0 1 1 0 0,-1 0 0 0 0,1 0 0 0 0,0 0 0 0 0,0 0 0 0 0,-1-1 0 0 0,1 1 0 0 0,0 0 0 0 0,-1 0-1 0 0,-14 4 874 0 0,-12 14 1439 0 0,7 2-1206 0 0,1 1-1 0 0,0 1 1 0 0,-26 41-1 0 0,0 0-109 0 0,9-16-673 0 0,-3-1 0 0 0,-1-2 0 0 0,-61 51 0 0 0,32-41-326 0 0,-87 77-2654 0 0,155-130 2558 0 0,-6 7-421 0 0,7-8 437 0 0,-2 3-1318 0 0,2-3 1318 0 0,0 1 1 0 0,0-1 0 0 0,0 0 0 0 0,0 0-1 0 0,0 0 1 0 0,0 1 0 0 0,0-1-1 0 0,0 0 1 0 0,0 0 0 0 0,0 0 0 0 0,0 1-1 0 0,1-1 1 0 0,-1 0 0 0 0,0 0-1 0 0,0 0 1 0 0,0 0 0 0 0,1 2-514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4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5527 0 0,'-1'1'164'0'0,"0"-1"-1"0"0,-1 1 1 0 0,1-1-1 0 0,0 1 0 0 0,0 0 1 0 0,-1 0-1 0 0,1 0 0 0 0,0 0 1 0 0,0-1-1 0 0,0 1 1 0 0,0 1-1 0 0,0-1 0 0 0,-1 1 1 0 0,-12 17 588 0 0,9-10-691 0 0,1-1 0 0 0,0 1 0 0 0,1 0-1 0 0,0 0 1 0 0,0 0 0 0 0,1 0 0 0 0,0 1-1 0 0,0-1 1 0 0,1 0 0 0 0,1 1 0 0 0,-1-1-1 0 0,2 1 1 0 0,-1-1 0 0 0,1 1 0 0 0,4 16-1 0 0,-5-25-32 0 0,0-1-1 0 0,0 1 1 0 0,0 0-1 0 0,1 0 1 0 0,-1 0 0 0 0,0 0-1 0 0,0-1 1 0 0,1 1-1 0 0,-1 0 1 0 0,1 0-1 0 0,-1 0 1 0 0,1-1-1 0 0,-1 1 1 0 0,1 0-1 0 0,-1-1 1 0 0,1 1-1 0 0,-1 0 1 0 0,1-1 0 0 0,0 1-1 0 0,-1-1 1 0 0,1 1-1 0 0,0-1 1 0 0,0 1-1 0 0,-1-1 1 0 0,1 0-1 0 0,0 1 1 0 0,0-1-1 0 0,0 0 1 0 0,-1 0-1 0 0,1 1 1 0 0,0-1-1 0 0,0 0 1 0 0,0 0 0 0 0,0 0-1 0 0,0 0 1 0 0,-1 0-1 0 0,1 0 1 0 0,0 0-1 0 0,0 0 1 0 0,0-1-1 0 0,0 1 1 0 0,0 0-1 0 0,-1 0 1 0 0,1-1-1 0 0,0 1 1 0 0,0-1 0 0 0,1 0-1 0 0,2-2 224 0 0,1 0 0 0 0,0 0 0 0 0,-1-1 0 0 0,0 1 0 0 0,7-8 0 0 0,-5 3-138 0 0,-1 0-1 0 0,0 0 1 0 0,-1 0-1 0 0,0 0 1 0 0,0-1-1 0 0,-1 1 1 0 0,0-1-1 0 0,0 0 1 0 0,-1 0-1 0 0,0 0 1 0 0,-1 0-1 0 0,1-13 1 0 0,-2 20-94 0 0,0 1 1 0 0,0 0-1 0 0,0-1 1 0 0,0 1-1 0 0,0 0 1 0 0,0-1-1 0 0,0 1 0 0 0,-1 0 1 0 0,1 0-1 0 0,0-1 1 0 0,-1 1-1 0 0,1 0 0 0 0,-1 0 1 0 0,0 0-1 0 0,1-1 1 0 0,-1 1-1 0 0,0 0 1 0 0,0 0-1 0 0,1 0 0 0 0,-3-1 1 0 0,2 2-22 0 0,0-1 0 0 0,0 1 0 0 0,0-1 0 0 0,0 1 0 0 0,0 0 0 0 0,0-1 0 0 0,0 1 0 0 0,0 0 0 0 0,0 0 0 0 0,0 0 0 0 0,0 0 0 0 0,0 0 0 0 0,0 0 0 0 0,-1 0 0 0 0,1 0 0 0 0,0 1 0 0 0,0-1 0 0 0,0 0 0 0 0,-1 1 0 0 0,-2 1-208 0 0,1-1-1 0 0,-1 1 0 0 0,0 0 1 0 0,1 0-1 0 0,0 1 1 0 0,-1-1-1 0 0,1 1 1 0 0,0-1-1 0 0,0 1 0 0 0,1 0 1 0 0,-1 0-1 0 0,-2 4 1 0 0,1 1-620 0 0,1 1-74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3:00:19.46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 61 4607 0 0,'-5'10'3728'0'0,"22"-10"-3460"0"0,0-1-1 0 0,1 0 1 0 0,23-6-1 0 0,58-16 828 0 0,-56 11-536 0 0,52-6 1 0 0,-39 13-479 0 0,1 2 0 0 0,0 3 0 0 0,-1 2 0 0 0,88 14-1 0 0,12 20-77 0 0,52 7-78 0 0,360-4-1411 0 0,-155-17 1236 0 0,-113-15-602 0 0,-195-8 688 0 0,-43-1-606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59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7831 0 0,'-9'-13'1886'0'0,"16"19"-1052"0"0,65 56 3108 0 0,123 111-879 0 0,-10 11-3137 0 0,-148-141 119 0 0,-19-21-31 0 0,0-1 0 0 0,1-1-1 0 0,23 17 1 0 0,19 16-734 0 0,-29-24-1203 0 0,-26-23 855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16 3223 0 0,'-4'-2'621'0'0,"-1"-1"0"0"0,0 1 0 0 0,1 0 0 0 0,-1 1 0 0 0,0-1-1 0 0,0 1 1 0 0,0 0 0 0 0,-8 0 0 0 0,11 1-398 0 0,0 0 1 0 0,0 0-1 0 0,0 1 1 0 0,0-1-1 0 0,0 1 0 0 0,0-1 1 0 0,0 1-1 0 0,0 0 1 0 0,0 0-1 0 0,0-1 1 0 0,0 1-1 0 0,0 1 1 0 0,0-1-1 0 0,0 0 0 0 0,1 0 1 0 0,-1 1-1 0 0,1-1 1 0 0,-1 1-1 0 0,1-1 1 0 0,-1 1-1 0 0,1 0 1 0 0,-2 3-1 0 0,-10 19 621 0 0,2 1 0 0 0,0 0 0 0 0,-7 28 0 0 0,2-8-300 0 0,7-21-332 0 0,1 1 0 0 0,1-1 0 0 0,1 1 0 0 0,2 0 0 0 0,-3 38 1 0 0,7-54-186 0 0,0 1 0 0 0,1 0 0 0 0,0-1 0 0 0,0 1 0 0 0,1-1 0 0 0,1 1 0 0 0,4 14 0 0 0,-4-18-24 0 0,0 0 0 0 0,0-1 0 0 0,1 1 0 0 0,0-1 0 0 0,0 1 1 0 0,0-1-1 0 0,0 0 0 0 0,1 0 0 0 0,0-1 0 0 0,0 1 0 0 0,0-1 0 0 0,7 4 0 0 0,-6-5-3 0 0,1 1 0 0 0,0-1 0 0 0,1-1 0 0 0,-1 0 0 0 0,0 0 0 0 0,1 0 0 0 0,-1-1 0 0 0,1 0 0 0 0,-1 0 0 0 0,1-1 0 0 0,0 0 0 0 0,-1 0 0 0 0,1-1 0 0 0,7-1 0 0 0,3-2 0 0 0,0 0 0 0 0,0-1 0 0 0,-1 0 0 0 0,29-14 0 0 0,-29 10 7 0 0,-1 0-1 0 0,0 0 0 0 0,-1-2 0 0 0,0 0 1 0 0,-1 0-1 0 0,0-1 0 0 0,-1-1 1 0 0,-1-1-1 0 0,22-29 0 0 0,-28 35 23 0 0,-2 0 0 0 0,1 0-1 0 0,-1-1 1 0 0,0 0 0 0 0,-1 0 0 0 0,0 0 0 0 0,-1 0-1 0 0,1-1 1 0 0,0-9 0 0 0,-3 11 43 0 0,0 0 0 0 0,0 0 0 0 0,0 1-1 0 0,-1-1 1 0 0,-1 0 0 0 0,1 0 0 0 0,-1 1 0 0 0,0-1 0 0 0,-1 1 0 0 0,1 0 0 0 0,-2 0 0 0 0,-4-9 0 0 0,1 4 17 0 0,-1 2 0 0 0,0-1 0 0 0,0 1 0 0 0,-1 0 0 0 0,0 1 1 0 0,-1 0-1 0 0,0 0 0 0 0,-1 1 0 0 0,1 0 0 0 0,-1 1 0 0 0,-1 0 1 0 0,0 1-1 0 0,0 1 0 0 0,-19-7 0 0 0,19 8-69 0 0,1 1 1 0 0,-1 0-1 0 0,1 1 1 0 0,-1 0-1 0 0,0 1 1 0 0,0 0-1 0 0,0 1 1 0 0,0 1-1 0 0,0 0 1 0 0,1 0-1 0 0,-1 1 1 0 0,0 1-1 0 0,1 0 0 0 0,-1 0 1 0 0,1 1-1 0 0,-14 7 1 0 0,19-8-156 0 0,1 0 1 0 0,-1 1 0 0 0,1 0-1 0 0,0 0 1 0 0,0 0 0 0 0,0 1-1 0 0,1-1 1 0 0,-1 1-1 0 0,-4 7 1 0 0,7-8-936 0 0,0-1 0 0 0,0 1 1 0 0,0-1-1 0 0,1 1 0 0 0,-2 6 0 0 0,0 4-5226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34 5527 0 0,'-3'-4'490'0'0,"-1"0"0"0"0,0 1 0 0 0,0 0 0 0 0,0 0 0 0 0,-1 0-1 0 0,1 0 1 0 0,-1 1 0 0 0,-8-4 0 0 0,11 5-312 0 0,0 1 0 0 0,0-1 1 0 0,-1 1-1 0 0,1 0 0 0 0,0-1 0 0 0,0 1 1 0 0,0 0-1 0 0,0 0 0 0 0,-1 1 0 0 0,1-1 1 0 0,0 0-1 0 0,0 1 0 0 0,0-1 0 0 0,0 1 1 0 0,0-1-1 0 0,0 1 0 0 0,0 0 0 0 0,0 0 1 0 0,0 0-1 0 0,0 0 0 0 0,0 1 0 0 0,1-1 1 0 0,-3 2-1 0 0,-2 3 179 0 0,1 0-1 0 0,0 0 1 0 0,0 0 0 0 0,1 1-1 0 0,0 0 1 0 0,0-1 0 0 0,-4 12-1 0 0,1 0 348 0 0,-9 35-1 0 0,6-7-190 0 0,2-1 1 0 0,2 2-1 0 0,0 60 0 0 0,5-95-496 0 0,2 0 0 0 0,0 1-1 0 0,0-1 1 0 0,2 0 0 0 0,-1 0 0 0 0,1 0-1 0 0,6 13 1 0 0,-7-20-13 0 0,0 0-1 0 0,1 0 1 0 0,0 0-1 0 0,0 0 1 0 0,0-1-1 0 0,0 1 1 0 0,1-1-1 0 0,0 0 0 0 0,0 0 1 0 0,0 0-1 0 0,0-1 1 0 0,1 1-1 0 0,-1-1 1 0 0,1 0-1 0 0,0-1 1 0 0,0 1-1 0 0,0-1 1 0 0,6 2-1 0 0,-3-1-9 0 0,1-1 0 0 0,-1 0-1 0 0,1-1 1 0 0,0 0 0 0 0,0 0-1 0 0,0-1 1 0 0,0 0 0 0 0,12-2 0 0 0,-7 0-20 0 0,-1-1 1 0 0,1 0 0 0 0,-1-1 0 0 0,24-11 0 0 0,-11 2-15 0 0,0-2 0 0 0,-1-1 0 0 0,-1-1 1 0 0,32-27-1 0 0,-45 34 53 0 0,1-1 1 0 0,-2 0-1 0 0,1 0 0 0 0,-2-1 1 0 0,16-24-1 0 0,-22 30 34 0 0,0 1-1 0 0,0-2 0 0 0,0 1 0 0 0,-1 0 1 0 0,0 0-1 0 0,0-1 0 0 0,-1 1 1 0 0,0-1-1 0 0,0 0 0 0 0,-1 1 1 0 0,1-1-1 0 0,-1 0 0 0 0,-1 1 1 0 0,1-1-1 0 0,-4-12 0 0 0,1 8 18 0 0,-1 0 0 0 0,0 0-1 0 0,-1 1 1 0 0,0-1 0 0 0,-1 1-1 0 0,0 0 1 0 0,0 0 0 0 0,-1 1-1 0 0,-1 0 1 0 0,1 0 0 0 0,-2 1-1 0 0,-17-15 1 0 0,15 15 1 0 0,0 0 0 0 0,0 1 0 0 0,-1 0 1 0 0,0 1-1 0 0,-1 0 0 0 0,1 1 0 0 0,-1 0 0 0 0,0 1 0 0 0,0 1 0 0 0,-25-4 0 0 0,17 5-159 0 0,1 1-1 0 0,-1 1 1 0 0,1 0 0 0 0,-41 8-1 0 0,52-6-42 0 0,1 0 1 0 0,-1 1-1 0 0,1 0 0 0 0,0 0 1 0 0,0 1-1 0 0,-8 5 0 0 0,11-6-23 0 0,1 0 0 0 0,-1 1 0 0 0,1-1-1 0 0,0 1 1 0 0,0 0 0 0 0,1 0-1 0 0,-1 1 1 0 0,1-1 0 0 0,0 1 0 0 0,-4 7-1 0 0,-3 13-6927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1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578 32 4143 0 0,'-2'-4'249'0'0,"1"1"-153"0"0,1 1 0 0 0,-1 0 0 0 0,0 0 0 0 0,1 0 0 0 0,-1 0 0 0 0,0 1 0 0 0,0-1 0 0 0,-1 0 0 0 0,1 0 0 0 0,0 1 1 0 0,-1-1-1 0 0,1 0 0 0 0,-3-1 0 0 0,-6 5 4338 0 0,-7 8-2583 0 0,9-4-1197 0 0,1 1 1 0 0,0 0-1 0 0,0 0 0 0 0,0 1 0 0 0,-10 16 1 0 0,-24 49 1183 0 0,17-28-1267 0 0,-15 22-461 0 0,-2-2 0 0 0,-4-2 0 0 0,-2-2 0 0 0,-3-2 1 0 0,-92 85-1 0 0,92-104-3253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2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 10135 0 0,'-17'-10'1096'0'0,"17"10"-936"0"0,0 1 0 0 0,0-1 1 0 0,0 1-1 0 0,-1-1 0 0 0,1 1 0 0 0,0-1 0 0 0,0 1 0 0 0,0 0 0 0 0,0-1 0 0 0,0 1 0 0 0,0-1 0 0 0,0 1 0 0 0,0 0 0 0 0,1-1 0 0 0,-1 1 0 0 0,0-1 0 0 0,0 1 1 0 0,1 0-1 0 0,8 25 1218 0 0,2-1 1 0 0,1-1 0 0 0,23 38 0 0 0,54 64-419 0 0,-52-77-1099 0 0,44 75 0 0 0,-35-46-632 0 0,-38-67 323 0 0,0 0 1 0 0,1-1-1 0 0,0 0 0 0 0,18 15 1 0 0,-17-17-357 0 0,1 0 1 0 0,1 0 0 0 0,-1-1 0 0 0,1-1 0 0 0,17 7 0 0 0,-14-7-3864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3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32 5527 0 0,'-4'-4'350'0'0,"1"1"0"0"0,-1-1 0 0 0,0 1 0 0 0,0 0 0 0 0,-1 0 0 0 0,1 1 0 0 0,-6-4 0 0 0,8 6-131 0 0,0-1 0 0 0,0 0 0 0 0,0 1 0 0 0,0 0 1 0 0,0-1-1 0 0,0 1 0 0 0,0 0 0 0 0,0 0 0 0 0,0 0 0 0 0,0 0 0 0 0,0 0 0 0 0,0 1 0 0 0,0-1 0 0 0,0 1 1 0 0,0-1-1 0 0,0 1 0 0 0,0 0 0 0 0,0-1 0 0 0,0 1 0 0 0,1 0 0 0 0,-3 1 0 0 0,1 1 12 0 0,0-1 0 0 0,0 1 0 0 0,1 0 0 0 0,-1-1 0 0 0,1 1 0 0 0,-1 0 0 0 0,1 0 0 0 0,0 1 0 0 0,0-1 0 0 0,-2 7 0 0 0,-13 37 1140 0 0,15-39-1220 0 0,-6 27 238 0 0,1 1 1 0 0,2 0 0 0 0,1-1-1 0 0,2 2 1 0 0,3 43-1 0 0,0-67-333 0 0,0 0-1 0 0,0-1 1 0 0,1 1 0 0 0,1-1-1 0 0,0 1 1 0 0,1-1-1 0 0,0 0 1 0 0,8 16-1 0 0,-9-24-55 0 0,-1 1 0 0 0,0-1-1 0 0,1 0 1 0 0,0-1-1 0 0,0 1 1 0 0,0 0-1 0 0,0-1 1 0 0,1 1 0 0 0,-1-1-1 0 0,1 0 1 0 0,0 0-1 0 0,0-1 1 0 0,0 1 0 0 0,0-1-1 0 0,1 0 1 0 0,-1 0-1 0 0,0 0 1 0 0,1-1-1 0 0,0 1 1 0 0,-1-1 0 0 0,1 0-1 0 0,0 0 1 0 0,-1-1-1 0 0,1 0 1 0 0,5 0 0 0 0,1-1-19 0 0,-1 0 1 0 0,1-1-1 0 0,-1-1 1 0 0,0 0-1 0 0,0 0 1 0 0,0-1 0 0 0,0 0-1 0 0,-1-1 1 0 0,1 0-1 0 0,-1-1 1 0 0,10-8 0 0 0,-4 3 28 0 0,0-2 1 0 0,-1 0-1 0 0,-1 0 1 0 0,0-1 0 0 0,15-23-1 0 0,-20 25 95 0 0,-1 0 0 0 0,0-1 0 0 0,-1 1 0 0 0,-1-2 0 0 0,0 1 0 0 0,0 0 0 0 0,-1-1 1 0 0,-1 0-1 0 0,-1 0 0 0 0,0 0 0 0 0,0 0 0 0 0,-2-21 0 0 0,0 26-35 0 0,-1 0 0 0 0,0-1 0 0 0,0 1 0 0 0,-1 0 0 0 0,0 0 0 0 0,-1 0 0 0 0,0 0 0 0 0,0 0 0 0 0,-1 1 0 0 0,0-1 0 0 0,-1 1 0 0 0,0 0 0 0 0,0 1 0 0 0,-1-1 1 0 0,0 1-1 0 0,0 0 0 0 0,0 0 0 0 0,-1 1 0 0 0,-14-11 0 0 0,15 13-61 0 0,-1 0 0 0 0,0 0 0 0 0,-1 0 0 0 0,1 1 0 0 0,0 0 0 0 0,-1 1 0 0 0,0 0 0 0 0,0 0 0 0 0,0 0 0 0 0,1 1 0 0 0,-14 0 0 0 0,11 1 17 0 0,0 1 0 0 0,0 0 0 0 0,-1 1 0 0 0,1 0 0 0 0,0 0 0 0 0,1 1 0 0 0,-1 0 0 0 0,-14 7 0 0 0,13-4-253 0 0,0 0 1 0 0,0 1-1 0 0,1 0 1 0 0,0 0-1 0 0,0 1 0 0 0,0 1 1 0 0,1 0-1 0 0,0 0 1 0 0,1 0-1 0 0,0 1 1 0 0,1 1-1 0 0,0-1 1 0 0,0 1-1 0 0,1 0 1 0 0,-5 15-1 0 0,5-6-1975 0 0,4-2-4160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7 9215 0 0,'0'0'83'0'0,"0"-1"0"0"0,0 1-1 0 0,-1 0 1 0 0,1 0-1 0 0,0-1 1 0 0,0 1-1 0 0,0 0 1 0 0,0 0 0 0 0,0-1-1 0 0,0 1 1 0 0,0 0-1 0 0,0 0 1 0 0,0-1-1 0 0,-1 1 1 0 0,1 0 0 0 0,0 0-1 0 0,0-1 1 0 0,0 1-1 0 0,0 0 1 0 0,-1 0-1 0 0,1 0 1 0 0,0 0 0 0 0,0-1-1 0 0,-1 1 1 0 0,1 0-1 0 0,0 0 1 0 0,0 0-1 0 0,-1 0 1 0 0,1 0 0 0 0,0 0-1 0 0,0 0 1 0 0,-1 0-1 0 0,1 0 1 0 0,0-1-1 0 0,0 1 1 0 0,-1 0 0 0 0,1 0-1 0 0,0 1 1 0 0,0-1-1 0 0,-1 0 1 0 0,1 0-1 0 0,0 0 1 0 0,0 0 0 0 0,-1 0-1 0 0,1 0 1 0 0,-11 5 1621 0 0,7-3-1398 0 0,1 1 1 0 0,0 0-1 0 0,1 0 0 0 0,-1 1 1 0 0,0-1-1 0 0,1 0 0 0 0,0 1 1 0 0,-3 6-1 0 0,-13 34 609 0 0,11-24-594 0 0,3-7-183 0 0,-11 25 423 0 0,-16 67 0 0 0,28-93-513 0 0,1-1 0 0 0,1 1 0 0 0,0-1-1 0 0,0 1 1 0 0,1 0 0 0 0,1-1 0 0 0,0 1 0 0 0,0-1 0 0 0,1 1 0 0 0,7 19 0 0 0,-8-27-40 0 0,1 0 1 0 0,-1 0 0 0 0,1 0-1 0 0,0 0 1 0 0,1-1-1 0 0,-1 1 1 0 0,1-1 0 0 0,-1 1-1 0 0,1-1 1 0 0,0 0-1 0 0,0 0 1 0 0,1 0 0 0 0,-1-1-1 0 0,1 1 1 0 0,-1-1-1 0 0,5 2 1 0 0,-3-1-33 0 0,1-1 0 0 0,-1 0 0 0 0,1-1 0 0 0,0 0 0 0 0,0 1 0 0 0,0-2 1 0 0,0 1-1 0 0,-1-1 0 0 0,1 0 0 0 0,9-1 0 0 0,0-1-46 0 0,-1-1 0 0 0,0 0 0 0 0,0-2 0 0 0,0 1 0 0 0,0-1 0 0 0,-1-1 0 0 0,0-1 0 0 0,21-13 0 0 0,-17 8 88 0 0,-1 0 0 0 0,-1 0-1 0 0,27-28 1 0 0,-38 35 76 0 0,0 0-1 0 0,0 1 1 0 0,-1-1 0 0 0,1-1 0 0 0,-1 1-1 0 0,0 0 1 0 0,0-1 0 0 0,-1 0-1 0 0,0 0 1 0 0,0 1 0 0 0,0-1 0 0 0,-1 0-1 0 0,1-1 1 0 0,-1 1 0 0 0,-1 0-1 0 0,1-11 1 0 0,-3 12-17 0 0,1-1-1 0 0,0 0 0 0 0,-1 0 1 0 0,0 1-1 0 0,-1-1 1 0 0,1 1-1 0 0,-1 0 0 0 0,0 0 1 0 0,0 0-1 0 0,-1 0 1 0 0,0 0-1 0 0,-5-5 0 0 0,-1 0 26 0 0,-1-1 0 0 0,0 2 0 0 0,-21-15 0 0 0,19 16-84 0 0,1 1 0 0 0,-1 1-1 0 0,0 0 1 0 0,0 1 0 0 0,-1 0-1 0 0,0 1 1 0 0,1 1-1 0 0,-1 0 1 0 0,-21-2 0 0 0,27 5-114 0 0,1-1 0 0 0,0 1 0 0 0,0 0 0 0 0,-1 1 0 0 0,1 0 0 0 0,0 0 0 0 0,0 1 1 0 0,0-1-1 0 0,0 1 0 0 0,0 1 0 0 0,1 0 0 0 0,-1 0 0 0 0,1 0 0 0 0,-1 0 0 0 0,1 1 1 0 0,0 0-1 0 0,0 1 0 0 0,1-1 0 0 0,-1 1 0 0 0,-6 8 0 0 0,3 0-1068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7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5983 0 0,'16'30'3155'0'0,"21"29"0"0"0,-12-24-632 0 0,48 52-1 0 0,20 4 1351 0 0,-52-53-3885 0 0,-2 1 0 0 0,40 53 0 0 0,-49-53 8 0 0,-11-15-218 0 0,20 33 0 0 0,-35-50 46 0 0,16 31-110 0 0,-19-36 161 0 0,0 0 1 0 0,0 1 0 0 0,-1-1-1 0 0,1 0 1 0 0,-1 0-1 0 0,1 0 1 0 0,-1 0 0 0 0,0 0-1 0 0,0 1 1 0 0,0-1-1 0 0,0 0 1 0 0,0 0 0 0 0,0 0-1 0 0,-1 1 1 0 0,1-1-1 0 0,-2 3 1 0 0,-1-1-763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7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42 8751 0 0,'-2'-7'489'0'0,"1"4"-377"0"0,0 0 0 0 0,1 1 0 0 0,-1-1 0 0 0,0 0 0 0 0,0 0 0 0 0,-1 1 0 0 0,1-1 0 0 0,0 1-1 0 0,-1-1 1 0 0,0 1 0 0 0,-1-3 0 0 0,2 5-4 0 0,0 0 0 0 0,1 0-1 0 0,-1 0 1 0 0,0-1 0 0 0,0 2-1 0 0,1-1 1 0 0,-1 0 0 0 0,0 0-1 0 0,1 0 1 0 0,-1 0 0 0 0,0 0-1 0 0,1 0 1 0 0,-1 1 0 0 0,1-1-1 0 0,-1 0 1 0 0,0 1 0 0 0,1-1-1 0 0,-1 0 1 0 0,1 1 0 0 0,-1-1-1 0 0,1 1 1 0 0,-1-1 0 0 0,0 1 0 0 0,-11 12 1482 0 0,0 9-992 0 0,0 1 0 0 0,2 0 0 0 0,0 1 0 0 0,-11 44 0 0 0,-10 26 40 0 0,7-38-219 0 0,-2-1 1 0 0,-3-2-1 0 0,-43 61 0 0 0,67-106-437 0 0,-42 63-734 0 0,39-57-1089 0 0,-9 22-1 0 0,14-27-222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8 1839 0 0,'-21'-6'-526'0'0,"18"5"1074"0"0,1 1 0 0 0,-1 0 0 0 0,0-1 0 0 0,1 1 0 0 0,-1 0 0 0 0,0 1 0 0 0,1-1 0 0 0,-1 0 0 0 0,0 1 0 0 0,1 0 0 0 0,-1-1 0 0 0,1 1 0 0 0,-1 0 0 0 0,1 0 0 0 0,0 1 0 0 0,-4 1 0 0 0,-1 1-239 0 0,1 0 0 0 0,-1 1 1 0 0,1 0-1 0 0,-1 1 0 0 0,2-1 0 0 0,-1 1 1 0 0,0 0-1 0 0,1 1 0 0 0,0-1 1 0 0,1 1-1 0 0,0 0 0 0 0,0 0 0 0 0,0 0 1 0 0,1 1-1 0 0,0-1 0 0 0,-2 9 1 0 0,1-2 13 0 0,2 0 1 0 0,0 0-1 0 0,0 0 1 0 0,1 0-1 0 0,1 0 0 0 0,0 0 1 0 0,1 0-1 0 0,4 22 1 0 0,-1-17-61 0 0,1 0 0 0 0,0 1 0 0 0,2-2 0 0 0,0 1 0 0 0,17 31 0 0 0,-19-42-265 0 0,-1 0 0 0 0,1-1-1 0 0,1 1 1 0 0,0-1 0 0 0,0 0 0 0 0,0-1 0 0 0,1 1-1 0 0,-1-1 1 0 0,2-1 0 0 0,-1 1 0 0 0,0-1 0 0 0,1-1 0 0 0,0 1-1 0 0,16 5 1 0 0,-18-8-4 0 0,-1-1-1 0 0,1 0 1 0 0,-1 0-1 0 0,1 0 1 0 0,-1-1-1 0 0,1 0 1 0 0,-1 0-1 0 0,1 0 1 0 0,0-1-1 0 0,8-2 1 0 0,-5 1-6 0 0,-1-1 0 0 0,1 0 1 0 0,-1-1-1 0 0,0 0 1 0 0,0 0-1 0 0,8-6 0 0 0,0-2 42 0 0,-1-1 0 0 0,0 0-1 0 0,0-1 1 0 0,-2-1 0 0 0,16-20 0 0 0,-21 24 57 0 0,0-2 1 0 0,0 1 0 0 0,-1-1 0 0 0,-1 0 0 0 0,0-1-1 0 0,-1 0 1 0 0,4-14 0 0 0,-6 18-3 0 0,-1-1 0 0 0,0 1 0 0 0,-1-1 0 0 0,0 0 0 0 0,-1 1 0 0 0,0-1 0 0 0,-1 0 0 0 0,0 1 0 0 0,0-1 0 0 0,-5-14 0 0 0,5 21-56 0 0,0 1-1 0 0,-1-1 1 0 0,1 1 0 0 0,-1-1-1 0 0,0 1 1 0 0,0-1 0 0 0,0 1-1 0 0,0 0 1 0 0,-1 0 0 0 0,0 0-1 0 0,1 0 1 0 0,-1 0 0 0 0,0 1-1 0 0,-5-4 1 0 0,3 3-6 0 0,0 0 0 0 0,0 1-1 0 0,0 0 1 0 0,-1 0 0 0 0,1 0 0 0 0,0 1 0 0 0,-1 0-1 0 0,1 0 1 0 0,-8-1 0 0 0,-3 2-7 0 0,1 0 0 0 0,-1 2 0 0 0,1-1 0 0 0,0 2-1 0 0,-1 0 1 0 0,-20 7 0 0 0,24-6-70 0 0,0 1 0 0 0,0 0 0 0 0,0 1 0 0 0,1 0 0 0 0,-14 10 0 0 0,18-12-348 0 0,1 1 0 0 0,0 0 0 0 0,1 1 0 0 0,-1-1 0 0 0,1 1 0 0 0,0 0 0 0 0,1 1 0 0 0,0-1 0 0 0,0 1 0 0 0,-4 7 0 0 0,1 2-6220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3:00:21.66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0 220 1839 0 0,'2'-2'58'0'0,"0"1"0"0"0,1 0 0 0 0,-1 0 0 0 0,0 0-1 0 0,1 0 1 0 0,-1 0 0 0 0,1 0 0 0 0,-1 1-1 0 0,1-1 1 0 0,-1 1 0 0 0,6-1 0 0 0,9-1 336 0 0,52-14 603 0 0,77-7-1 0 0,-109 20-463 0 0,1 2 1 0 0,0 1-1 0 0,68 9 1 0 0,-25-1-161 0 0,0-3 0 0 0,93-7 0 0 0,-45 0-139 0 0,47-10-55 0 0,-77 4-182 0 0,573-28 3 0 0,-410 32 25 0 0,103-5 14 0 0,405-57-111 0 0,-126 41 828 0 0,-537 23-457 0 0,170 4-273 0 0,65-2-88 0 0,587-18 115 0 0,-926 18-53 0 0,624-4 64 0 0,-248 7 7 0 0,2 0 16 0 0,-80 3-157 0 0,8 0-18 0 0,-154-9 87 0 0,375-1 18 0 0,195 25 94 0 0,-504-20-117 0 0,59 0 176 0 0,261 5 830 0 0,-361-7-806 0 0,126-4-279 0 0,-196-2 124 0 0,283-7 386 0 0,-159 21-285 0 0,199 2 80 0 0,61-2-236 0 0,-164 1 336 0 0,-286-8-319 0 0,405-4 9 0 0,-40 18 532 0 0,-129-1-417 0 0,-1-2-107 0 0,202 0 470 0 0,357-42 870 0 0,-703 20-1476 0 0,23-1 246 0 0,-117 13-193 0 0,0 1-1 0 0,-1 3 0 0 0,64 14 1 0 0,-10-1-661 0 0,-86-17 506 0 0,74 14-2860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19 8751 0 0,'-3'-3'106'0'0,"1"1"8"0"0,1 1-1 0 0,-1-1 0 0 0,0 1 1 0 0,0-1-1 0 0,1 1 1 0 0,-1-1-1 0 0,0 1 0 0 0,-3-1 1 0 0,4 1-7 0 0,0 1-1 0 0,0 0 1 0 0,-1 0 0 0 0,1 0-1 0 0,0 0 1 0 0,0 0 0 0 0,-1 0-1 0 0,1 0 1 0 0,0 1 0 0 0,0-1-1 0 0,-1 0 1 0 0,1 1 0 0 0,0-1-1 0 0,0 0 1 0 0,0 1 0 0 0,0 0-1 0 0,0-1 1 0 0,-2 2 0 0 0,-9 7 418 0 0,0-1 0 0 0,1 1-1 0 0,1 1 1 0 0,0 0 0 0 0,0 1 0 0 0,1 0 0 0 0,0 0 0 0 0,1 1 0 0 0,-10 17 0 0 0,1 4 71 0 0,1 2 1 0 0,-16 47-1 0 0,29-72-449 0 0,0 1 0 0 0,0-1-1 0 0,1 1 1 0 0,1 0 0 0 0,-1-1-1 0 0,2 1 1 0 0,-1 0 0 0 0,2 0 0 0 0,1 13-1 0 0,-2-20-122 0 0,1-1-1 0 0,0 1 1 0 0,0-1-1 0 0,0 1 1 0 0,0-1-1 0 0,1 1 1 0 0,-1-1-1 0 0,1 0 1 0 0,0 0-1 0 0,0 0 0 0 0,0 0 1 0 0,0 0-1 0 0,0 0 1 0 0,1 0-1 0 0,-1-1 1 0 0,1 1-1 0 0,0-1 1 0 0,0 0-1 0 0,0 0 1 0 0,0 0-1 0 0,0 0 1 0 0,0 0-1 0 0,1-1 1 0 0,-1 1-1 0 0,1-1 1 0 0,-1 0-1 0 0,1 0 0 0 0,-1 0 1 0 0,1-1-1 0 0,5 1 1 0 0,5 0 16 0 0,0-1 0 0 0,1-1 1 0 0,-1 0-1 0 0,0-1 0 0 0,0-1 0 0 0,0 0 1 0 0,13-5-1 0 0,4-3 76 0 0,57-29 1 0 0,-71 30-108 0 0,0-1 1 0 0,-1 0 0 0 0,0-1-1 0 0,0 0 1 0 0,13-16 0 0 0,-20 20 53 0 0,-2-1 1 0 0,1 0-1 0 0,-1 0 1 0 0,0-1-1 0 0,-1 0 1 0 0,0 0-1 0 0,-1 0 1 0 0,0-1-1 0 0,7-21 1 0 0,-11 27-48 0 0,0 1 1 0 0,-1-1 0 0 0,1 0-1 0 0,-1 0 1 0 0,0 0-1 0 0,0 0 1 0 0,0 0-1 0 0,0 0 1 0 0,-1 0 0 0 0,0 1-1 0 0,0-1 1 0 0,-1 0-1 0 0,1 0 1 0 0,-1 1-1 0 0,-2-5 1 0 0,0 3 29 0 0,1 0 1 0 0,-1 0-1 0 0,-1 1 0 0 0,1-1 1 0 0,-1 1-1 0 0,0 0 0 0 0,0 0 1 0 0,0 1-1 0 0,-11-7 1 0 0,5 4 6 0 0,0 1 0 0 0,-1 1 0 0 0,1 0 0 0 0,-1 0 0 0 0,0 1 0 0 0,0 1 0 0 0,-1 0 0 0 0,1 0 0 0 0,-1 1 0 0 0,1 1 0 0 0,-16 0 0 0 0,20 1-206 0 0,1 1 0 0 0,-1 0 0 0 0,1 0 0 0 0,0 1 0 0 0,0-1 0 0 0,-1 2 0 0 0,1-1 0 0 0,0 1 0 0 0,1 0 1 0 0,-1 0-1 0 0,0 1 0 0 0,1 0 0 0 0,0 0 0 0 0,0 0 0 0 0,0 1 0 0 0,1 0 0 0 0,-8 9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27 919 0 0,'-19'-27'11694'0'0,"38"29"-9749"0"0,-7 2-1523 0 0,-1 0 1 0 0,-1 1-1 0 0,1 0 1 0 0,0 1-1 0 0,-1 0 1 0 0,0 1-1 0 0,13 12 1 0 0,0-2 238 0 0,-4-3-170 0 0,-1 2 0 0 0,32 33 0 0 0,23 42 146 0 0,8 25-393 0 0,-5-8-62 0 0,-67-95-188 0 0,-3-7-20 0 0,-1 1 1 0 0,0 0-1 0 0,0 0 0 0 0,-1 0 0 0 0,0 0 1 0 0,-1 1-1 0 0,5 10 0 0 0,-8-17-145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70 2303 0 0,'-14'4'8066'0'0,"14"-3"-7499"0"0,-1 1 0 0 0,1-1 1 0 0,-1 2-1 0 0,-9 43 1879 0 0,-6 52 1 0 0,8-42-1455 0 0,4-36-675 0 0,2 1-1 0 0,0 0 0 0 0,1 0 1 0 0,3 26-1 0 0,-1-40-262 0 0,0 1 0 0 0,0-1-1 0 0,1 0 1 0 0,0 0-1 0 0,0 0 1 0 0,1 0 0 0 0,0 0-1 0 0,0 0 1 0 0,0-1-1 0 0,1 0 1 0 0,0 1 0 0 0,0-1-1 0 0,1-1 1 0 0,0 1 0 0 0,8 7-1 0 0,-9-10-42 0 0,0 0 1 0 0,0-1-1 0 0,1 1 0 0 0,-1-1 1 0 0,1 0-1 0 0,0-1 0 0 0,0 1 0 0 0,-1-1 1 0 0,1 0-1 0 0,0 0 0 0 0,0 0 0 0 0,0 0 1 0 0,0-1-1 0 0,0 0 0 0 0,0 0 1 0 0,0-1-1 0 0,0 1 0 0 0,7-3 0 0 0,2 0 36 0 0,0-1-1 0 0,0 0 1 0 0,0-1-1 0 0,-1 0 1 0 0,15-9 0 0 0,-12 5 67 0 0,-1-1 0 0 0,0-1 0 0 0,-1 0 1 0 0,25-26-1 0 0,-18 15 82 0 0,-2-2 0 0 0,20-28 0 0 0,-35 44-155 0 0,1 1 0 0 0,-1-1 0 0 0,-1-1 0 0 0,1 1-1 0 0,-1 0 1 0 0,-1-1 0 0 0,1 0 0 0 0,-1 1-1 0 0,-1-1 1 0 0,0 0 0 0 0,0 0 0 0 0,-1 0-1 0 0,0 0 1 0 0,0 0 0 0 0,-1 0 0 0 0,-1 0-1 0 0,1 0 1 0 0,-1 1 0 0 0,-1-1 0 0 0,1 0-1 0 0,-2 1 1 0 0,1 0 0 0 0,-1 0 0 0 0,0 0-1 0 0,-1 0 1 0 0,0 0 0 0 0,0 1 0 0 0,0 0-1 0 0,-1 0 1 0 0,0 1 0 0 0,-1-1 0 0 0,1 1-1 0 0,-1 1 1 0 0,-1-1 0 0 0,1 1 0 0 0,-9-4-1 0 0,-1 2-20 0 0,0 0-1 0 0,0 2 0 0 0,0 0 1 0 0,-1 1-1 0 0,1 0 0 0 0,-1 2 0 0 0,0 0 1 0 0,0 1-1 0 0,0 1 0 0 0,0 0 1 0 0,0 2-1 0 0,-30 5 0 0 0,38-4-73 0 0,0 0 0 0 0,0 0 0 0 0,-15 7 1 0 0,-1 6-1478 0 0,23-14 472 0 0,0 1 0 0 0,0 0 0 0 0,0 0 0 0 0,1 0 0 0 0,-4 3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1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 6911 0 0,'-4'1'3841'0'0,"4"-1"-3771"0"0,-5 11 2013 0 0,-4 13 207 0 0,-6 37 359 0 0,-17 47-739 0 0,10-59-1624 0 0,-3 0 1 0 0,-1-2-1 0 0,-37 48 0 0 0,55-83-250 0 0,3-3 8 0 0,0 0 1 0 0,0 0-1 0 0,1 0 0 0 0,-6 17 1 0 0,9-21-400 0 0,-1 0 1 0 0,1 0 0 0 0,0 0-1 0 0,0 1 1 0 0,1-1 0 0 0,0 0-1 0 0,0 1 1 0 0,0-1 0 0 0,0 0 0 0 0,2 9-1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2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39 10135 0 0,'0'-1'54'0'0,"-1"1"-1"0"0,0-1 0 0 0,1 1 1 0 0,-1-1-1 0 0,0 1 0 0 0,0-1 1 0 0,1 1-1 0 0,-1-1 1 0 0,0 1-1 0 0,0 0 0 0 0,0-1 1 0 0,1 1-1 0 0,-1 0 0 0 0,0 0 1 0 0,0-1-1 0 0,0 1 0 0 0,0 0 1 0 0,0 0-1 0 0,0 0 0 0 0,0 0 1 0 0,1 0-1 0 0,-1 1 1 0 0,0-1-1 0 0,0 0 0 0 0,0 0 1 0 0,-1 1-1 0 0,0 1 144 0 0,0-1 1 0 0,0 1-1 0 0,0 0 1 0 0,0 0-1 0 0,1 0 0 0 0,-1 0 1 0 0,1 0-1 0 0,-2 4 1 0 0,-10 15 548 0 0,2 0 0 0 0,0 1 0 0 0,1 1 0 0 0,-11 39 1 0 0,17-46-413 0 0,1 0 1 0 0,0 0-1 0 0,1 0 1 0 0,0 1 0 0 0,2-1-1 0 0,0 0 1 0 0,0 1 0 0 0,4 17-1 0 0,-3-29-329 0 0,0 0 1 0 0,1-1-1 0 0,-1 1 0 0 0,1 0 1 0 0,0-1-1 0 0,0 1 0 0 0,0-1 0 0 0,1 1 1 0 0,0-1-1 0 0,0 0 0 0 0,0 0 0 0 0,0 0 1 0 0,0 0-1 0 0,1-1 0 0 0,0 0 0 0 0,0 1 1 0 0,0-1-1 0 0,0 0 0 0 0,0-1 0 0 0,0 1 1 0 0,6 1-1 0 0,-2-1-6 0 0,-1 0 1 0 0,1-1-1 0 0,0 0 0 0 0,0 0 0 0 0,1-1 1 0 0,-1 0-1 0 0,0-1 0 0 0,0 0 1 0 0,1 0-1 0 0,-1-1 0 0 0,0 1 1 0 0,10-4-1 0 0,3-1 43 0 0,1-1 0 0 0,-1-1 0 0 0,30-13 0 0 0,-38 13-16 0 0,0 0-1 0 0,0-1 1 0 0,-1 0-1 0 0,0-1 1 0 0,-1 0-1 0 0,14-14 1 0 0,-18 15 26 0 0,5-4 203 0 0,0-1 0 0 0,-1 0 0 0 0,8-14 0 0 0,-16 22-186 0 0,0 1 0 0 0,-1-1 0 0 0,0 0 0 0 0,0 0 0 0 0,0 0 0 0 0,-1 0 1 0 0,1 0-1 0 0,-1 0 0 0 0,0 0 0 0 0,-1 0 0 0 0,1-1 0 0 0,-1 1 1 0 0,0 0-1 0 0,-1-6 0 0 0,-1 1-43 0 0,0 1 1 0 0,-1-1 0 0 0,0 1-1 0 0,0 0 1 0 0,-1 0 0 0 0,0 1-1 0 0,-1-1 1 0 0,0 1 0 0 0,-10-15-1 0 0,5 12 7 0 0,1 1-1 0 0,-1 0 1 0 0,-1 0-1 0 0,1 1 1 0 0,-25-16-1 0 0,29 21-66 0 0,0 1 1 0 0,0 1-1 0 0,-1-1 0 0 0,1 1 1 0 0,-1 0-1 0 0,0 0 0 0 0,0 1 0 0 0,1 0 1 0 0,-1 0-1 0 0,0 0 0 0 0,0 1 1 0 0,0 0-1 0 0,-11 2 0 0 0,9-1-216 0 0,0 1 0 0 0,1 0 0 0 0,-1 0-1 0 0,1 1 1 0 0,0 0 0 0 0,0 1 0 0 0,0 0 0 0 0,0 0 0 0 0,0 0-1 0 0,-8 8 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5.4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33 5063 0 0,'-3'-19'2204'0'0,"2"18"-1998"0"0,1 1 1 0 0,0-1-1 0 0,0 0 1 0 0,0 0-1 0 0,-1 1 1 0 0,1-1-1 0 0,0 1 1 0 0,-1-1-1 0 0,1 0 1 0 0,0 1-1 0 0,-1-1 1 0 0,1 1-1 0 0,-1-1 1 0 0,1 0-1 0 0,-1 1 1 0 0,1-1 0 0 0,-1 1-1 0 0,1 0 1 0 0,-1-1-1 0 0,0 1 1 0 0,1-1-1 0 0,-2 1 1 0 0,1 0-69 0 0,1 0 1 0 0,-1 1-1 0 0,0-1 0 0 0,1 0 1 0 0,-1 1-1 0 0,1-1 1 0 0,-1 1-1 0 0,1-1 1 0 0,0 1-1 0 0,-1-1 1 0 0,1 1-1 0 0,-1-1 1 0 0,1 1-1 0 0,0-1 0 0 0,-1 1 1 0 0,1 0-1 0 0,0-1 1 0 0,0 1-1 0 0,-1-1 1 0 0,1 1-1 0 0,0 0 1 0 0,0-1-1 0 0,0 2 1 0 0,-4 19 1116 0 0,4-19-1003 0 0,-1 15 232 0 0,1 0 0 0 0,1 1-1 0 0,0-1 1 0 0,5 24 0 0 0,-3-26-367 0 0,4 49 63 0 0,-2 101-1 0 0,-5-158-346 0 0,2 46-340 0 0,-1-47-273 0 0,0-1 0 0 0,0 0 0 0 0,0 0-1 0 0,4 8 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5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 5527 0 0,'-7'0'2067'0'0,"14"7"-107"0"0,3-3-1308 0 0,0 0 0 0 0,0-1 0 0 0,0 0 0 0 0,0 0 0 0 0,1-1 0 0 0,-1-1 0 0 0,1 1 0 0 0,14-2 0 0 0,-9 1-232 0 0,0 0-1 0 0,30 7 1 0 0,-42-6-371 0 0,1-1-1 0 0,-1 1 1 0 0,1 0 0 0 0,-1 0 0 0 0,0 0 0 0 0,0 0 0 0 0,0 1 0 0 0,0-1 0 0 0,-1 1 0 0 0,1 0 0 0 0,-1 1 0 0 0,1-1 0 0 0,-1 0 0 0 0,3 6 0 0 0,-4-6-40 0 0,0 0-1 0 0,0 0 1 0 0,0 0-1 0 0,-1 0 1 0 0,1 1-1 0 0,-1-1 1 0 0,0 1-1 0 0,0-1 1 0 0,-1 1-1 0 0,1-1 1 0 0,-1 1-1 0 0,1-1 1 0 0,-1 1-1 0 0,0 4 1 0 0,-1-3 9 0 0,0 1 1 0 0,0-1 0 0 0,-1 0 0 0 0,0 1 0 0 0,1-1 0 0 0,-2 0 0 0 0,1 0 0 0 0,-4 7 0 0 0,-6 4 40 0 0,0 0 0 0 0,-1-1-1 0 0,0 0 1 0 0,-16 12 0 0 0,24-22-48 0 0,-15 14-50 0 0,-2 0 1 0 0,0-2-1 0 0,-1 0 0 0 0,-1-2 1 0 0,-33 18-1 0 0,13-20-2448 0 0,44-13 2417 0 0,0 0 0 0 0,-1 0 0 0 0,1 0 0 0 0,0 0 0 0 0,-1 0 0 0 0,1 0 1 0 0,0 0-1 0 0,0-1 0 0 0,-1 1 0 0 0,1 0 0 0 0,0 0 0 0 0,0 0 0 0 0,0 0 0 0 0,-1-1 0 0 0,1 1 0 0 0,0 0 0 0 0,0 0 0 0 0,0 0 0 0 0,0-1 0 0 0,-1 1 0 0 0,1 0 0 0 0,0 0 0 0 0,0-1 0 0 0,0 1 0 0 0,0 0 0 0 0,0-1 0 0 0,0 1 0 0 0,0 0 0 0 0,0 0 0 0 0,0-1 0 0 0,0 1 0 0 0,0 0 1 0 0,0-1-1 0 0,0 1 0 0 0,0-1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6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5983 0 0,'18'0'2584'0'0,"112"-2"5122"0"0,-43-7-8688 0 0,-69 6-4518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6.5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12 3679 0 0,'2'-11'6573'0'0,"3"30"782"0"0,-4-14-9243 0 0,1 10 2482 0 0,-1 1 0 0 0,0-1 0 0 0,-1 0 0 0 0,-1 0 0 0 0,0 0 0 0 0,-1 0 0 0 0,-4 17 0 0 0,0 3 29 0 0,-6 39-150 0 0,-4 36-211 0 0,9-37-6456 0 0,6-54-530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7.4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19 5063 0 0,'-10'-19'8883'0'0,"17"51"-6984"0"0,-4-14-1102 0 0,4 22 215 0 0,3 46 0 0 0,-9-68-1128 0 0,0 5 402 0 0,-2 24-1 0 0,0-39-976 0 0,0 1 0 0 0,0-1 1 0 0,-5 12-1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1T23:00:23.916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17 257 3223 0 0,'-16'0'538'0'0,"106"5"2878"0"0,-50-3-2017 0 0,47 7 0 0 0,-38 0-483 0 0,-4 1-368 0 0,0-3 0 0 0,93 3 0 0 0,-4-15-396 0 0,197 2 160 0 0,-252 7-296 0 0,40 4-108 0 0,177-12 0 0 0,96-36 92 0 0,-282 29 0 0 0,491-30 0 0 0,28 61-64 0 0,32-15 64 0 0,-177-21 0 0 0,450-15 208 0 0,-696 31-190 0 0,268-14-20 0 0,373-30 2 0 0,-606 48 0 0 0,146-7 0 0 0,47-24 0 0 0,-303 18 117 0 0,97-1 158 0 0,-21 16-76 0 0,61 1-78 0 0,209-8-273 0 0,-205-6 332 0 0,4-1-168 0 0,54 4 20 0 0,-147-7-32 0 0,-100 7 0 0 0,42 4-65 0 0,-66 2 66 0 0,159 3 63 0 0,-208-3-64 0 0,178 1 0 0 0,66-39-6 0 0,-247 29 76 0 0,70-6 572 0 0,-32 4-238 0 0,-34 5-123 0 0,78 4 0 0 0,3 1-258 0 0,-107-2-99 0 0,-9 1 74 0 0,0-1 0 0 0,0 1 0 0 0,0-1-1 0 0,12-4 1 0 0,-13-1 264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7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21 3223 0 0,'0'0'27'0'0,"0"0"-1"0"0,0 0 0 0 0,-1 0 0 0 0,1 0 0 0 0,0 0 1 0 0,0 0-1 0 0,0 0 0 0 0,0-1 0 0 0,0 1 0 0 0,0 0 1 0 0,0 0-1 0 0,0 0 0 0 0,-1 0 0 0 0,1 0 0 0 0,0 0 1 0 0,0 0-1 0 0,0 0 0 0 0,0 0 0 0 0,0 0 0 0 0,0-1 0 0 0,0 1 1 0 0,0 0-1 0 0,0 0 0 0 0,0 0 0 0 0,0 0 0 0 0,0 0 1 0 0,0 0-1 0 0,0 0 0 0 0,0-1 0 0 0,0 1 0 0 0,0 0 1 0 0,0 0-1 0 0,0 0 0 0 0,0 0 0 0 0,0 0 0 0 0,0 0 1 0 0,0-1-1 0 0,0 1 0 0 0,0 0 0 0 0,0 0 0 0 0,0 0 0 0 0,0 0 1 0 0,0 0-1 0 0,0 0 0 0 0,0 0 0 0 0,0-1 0 0 0,0 1 1 0 0,0 0-1 0 0,0 0 0 0 0,1 0 0 0 0,-1 0 0 0 0,0 0 1 0 0,0 0-1 0 0,0 0 0 0 0,0 0 0 0 0,0 0 0 0 0,0 0 1 0 0,0 0-1 0 0,0 0 0 0 0,1-1 0 0 0,12-4 2221 0 0,16-2 1406 0 0,-15 5-2863 0 0,0 2 0 0 0,0 0 0 0 0,1 0 0 0 0,15 4 0 0 0,56 13 961 0 0,-81-16-1638 0 0,0 0-111 0 0,1 0-1 0 0,-1 1 1 0 0,1-1 0 0 0,-1 2-1 0 0,0-1 1 0 0,0 0-1 0 0,0 1 1 0 0,0 0-1 0 0,0 0 1 0 0,4 4 0 0 0,-7-5-2 0 0,0 0 0 0 0,0 1-1 0 0,0-1 1 0 0,-1 0 0 0 0,1 0 0 0 0,-1 1 0 0 0,1-1 0 0 0,-1 1 0 0 0,0 0 0 0 0,0-1 0 0 0,0 1 0 0 0,-1 0 0 0 0,1-1 0 0 0,-1 1 0 0 0,1 0 0 0 0,-1 0 0 0 0,0 0-1 0 0,0-1 1 0 0,0 1 0 0 0,0 0 0 0 0,-2 5 0 0 0,0 3-16 0 0,-1-1 0 0 0,0 0 0 0 0,-1 0-1 0 0,0 0 1 0 0,0 0 0 0 0,-1-1 0 0 0,-10 14-1 0 0,1-3 10 0 0,-1-2 0 0 0,-22 22-1 0 0,20-24 108 0 0,-32 25 0 0 0,40-35-249 0 0,1-1 1 0 0,-1 1-1 0 0,-1-1 1 0 0,1-1-1 0 0,-1 0 1 0 0,-13 4-1 0 0,22-8 28 0 0,1 0 0 0 0,-1 0-1 0 0,1 1 1 0 0,-1-1-1 0 0,1 0 1 0 0,-1 0 0 0 0,1 0-1 0 0,-1 0 1 0 0,0 0 0 0 0,1 0-1 0 0,-1 0 1 0 0,1 0-1 0 0,-1 0 1 0 0,1 0 0 0 0,-1 0-1 0 0,0 0 1 0 0,1 0 0 0 0,-1-1-1 0 0,1 1 1 0 0,-1 0 0 0 0,1 0-1 0 0,-1-1 1 0 0,1 1-1 0 0,-1 0 1 0 0,1-1 0 0 0,-1 1-1 0 0,1 0 1 0 0,0-1 0 0 0,-1 1-1 0 0,1-1 1 0 0,-1 1-1 0 0,1 0 1 0 0,0-1 0 0 0,-1 0-1 0 0,1-4-998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8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9215 0 0,'-1'3'208'0'0,"0"0"0"0"0,-1-1 0 0 0,2 1-1 0 0,-1 0 1 0 0,0-1 0 0 0,0 1-1 0 0,1 0 1 0 0,-1 0 0 0 0,1 0 0 0 0,0 0-1 0 0,0-1 1 0 0,0 1 0 0 0,1 3 0 0 0,-1 10 257 0 0,-2 22 967 0 0,6 67 0 0 0,14 40-1574 0 0,-15-124-194 0 0,1 12-2966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9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5063 0 0,'12'1'1880'0'0,"-1"-1"0"0"0,22 5-1 0 0,-26-4-1328 0 0,53 5 1640 0 0,-31-4-1207 0 0,32 7 1 0 0,-53-8-862 0 0,0 1 0 0 0,0 0 0 0 0,-1 1-1 0 0,1 0 1 0 0,-1 0 0 0 0,0 1 0 0 0,0 0 0 0 0,12 9 0 0 0,-17-12-99 0 0,0 1-1 0 0,0 0 0 0 0,-1 0 1 0 0,0 0-1 0 0,1 0 0 0 0,-1 0 1 0 0,0 0-1 0 0,0 1 1 0 0,0-1-1 0 0,0 0 0 0 0,0 1 1 0 0,0-1-1 0 0,-1 0 0 0 0,1 1 1 0 0,-1-1-1 0 0,0 1 0 0 0,0-1 1 0 0,0 1-1 0 0,0-1 1 0 0,0 1-1 0 0,0-1 0 0 0,-1 1 1 0 0,1-1-1 0 0,-1 0 0 0 0,1 1 1 0 0,-2 2-1 0 0,-2 4 86 0 0,1-1-1 0 0,-1 1 0 0 0,0 0 1 0 0,-1-1-1 0 0,-9 12 1 0 0,-1 1 98 0 0,-2-1 0 0 0,0-1 1 0 0,-34 29-1 0 0,43-41-256 0 0,0 0 0 0 0,-1-1-1 0 0,0 0 1 0 0,-1-1 0 0 0,0 0 0 0 0,1 0-1 0 0,-1-1 1 0 0,-1 0 0 0 0,1-1 0 0 0,0 0-1 0 0,-17 2 1 0 0,25-5-84 0 0,1 1 0 0 0,0-1 1 0 0,0 0-1 0 0,0 0 0 0 0,0 0 0 0 0,0 0 0 0 0,0-1 0 0 0,0 1 0 0 0,-1 0 0 0 0,1 0 1 0 0,0-1-1 0 0,0 1 0 0 0,0-1 0 0 0,0 1 0 0 0,0-1 0 0 0,0 1 0 0 0,0-1 0 0 0,0 1 1 0 0,1-1-1 0 0,-1 0 0 0 0,0 0 0 0 0,0 1 0 0 0,0-1 0 0 0,1 0 0 0 0,-1 0 0 0 0,0 0 0 0 0,1 0 1 0 0,-1 0-1 0 0,1 0 0 0 0,-1 0 0 0 0,1 0 0 0 0,-1 0 0 0 0,1 0 0 0 0,0 0 0 0 0,0 0 1 0 0,-1 0-1 0 0,1 0 0 0 0,0 0 0 0 0,0 0 0 0 0,0-1 0 0 0,0 1 0 0 0,0 0 0 0 0,1 0 1 0 0,-1 0-1 0 0,0 0 0 0 0,0 0 0 0 0,1 0 0 0 0,-1 0 0 0 0,0 0 0 0 0,1 0 0 0 0,-1 0 1 0 0,2-1-1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9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6911 0 0,'0'0'65'0'0,"0"-1"0"0"0,0 0 0 0 0,0 0-1 0 0,0 0 1 0 0,0 0 0 0 0,1 0 0 0 0,-1 0-1 0 0,0 1 1 0 0,0-1 0 0 0,1 0-1 0 0,-1 0 1 0 0,0 0 0 0 0,1 0 0 0 0,-1 1-1 0 0,1-1 1 0 0,-1 0 0 0 0,1 0 0 0 0,-1 1-1 0 0,1-1 1 0 0,0 0 0 0 0,-1 1-1 0 0,1-1 1 0 0,0 1 0 0 0,1-2 0 0 0,0 1 191 0 0,1 0 0 0 0,-1 1 0 0 0,1-1 0 0 0,0 0 1 0 0,-1 1-1 0 0,1 0 0 0 0,3-1 0 0 0,7 1 362 0 0,0 1 0 0 0,1 1 1 0 0,-1-1-1 0 0,16 6 0 0 0,-10-3-1202 0 0,-5 0-2584 0 0,0 1-1095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9.8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2 103 5983 0 0,'-1'-2'135'0'0,"1"0"-1"0"0,0 0 0 0 0,-1 0 0 0 0,1 0 0 0 0,0 0 1 0 0,0-1-1 0 0,0 1 0 0 0,0 0 0 0 0,1 0 0 0 0,-1 0 0 0 0,1 0 1 0 0,-1 0-1 0 0,1 0 0 0 0,0 0 0 0 0,-1 0 0 0 0,1 0 1 0 0,0 0-1 0 0,0 0 0 0 0,0 0 0 0 0,1 1 0 0 0,-1-1 1 0 0,0 0-1 0 0,1 1 0 0 0,-1-1 0 0 0,1 1 0 0 0,0-1 0 0 0,2 0 1 0 0,4-5 656 0 0,0 2 1 0 0,0-1-1 0 0,1 1 1 0 0,0 0-1 0 0,0 1 1 0 0,12-4-1 0 0,-16 6-571 0 0,1 0-1 0 0,0 1 1 0 0,0 0-1 0 0,0 0 1 0 0,0 0-1 0 0,0 0 1 0 0,-1 1-1 0 0,1 0 1 0 0,0 0-1 0 0,0 1 1 0 0,11 2-1 0 0,-15-2-212 0 0,1-1 0 0 0,-1 1 0 0 0,0 0 0 0 0,0 1 0 0 0,0-1 0 0 0,0 0-1 0 0,0 0 1 0 0,0 1 0 0 0,-1-1 0 0 0,1 1 0 0 0,0 0 0 0 0,-1 0 0 0 0,1-1 0 0 0,-1 1 0 0 0,1 0-1 0 0,-1 0 1 0 0,0 0 0 0 0,0 0 0 0 0,0 1 0 0 0,0-1 0 0 0,0 0 0 0 0,-1 0 0 0 0,1 1 0 0 0,-1-1-1 0 0,1 0 1 0 0,-1 1 0 0 0,0-1 0 0 0,0 0 0 0 0,0 1 0 0 0,0-1 0 0 0,-1 3 0 0 0,0 6-188 0 0,-1 0-1 0 0,0-1 1 0 0,-1 0 0 0 0,0 1 0 0 0,-7 15 0 0 0,-4 3-340 0 0,-2 0-1 0 0,-1-1 1 0 0,-2-1 0 0 0,-39 46 0 0 0,55-70 487 0 0,0 0 29 0 0,0 0-1 0 0,1 0 0 0 0,-1 1 1 0 0,0-1-1 0 0,1 1 0 0 0,0-1 1 0 0,0 1-1 0 0,0 0 0 0 0,0 0 1 0 0,1 0-1 0 0,-1 0 0 0 0,1 0 1 0 0,-1 6-1 0 0,2-10 16 0 0,1 1 0 0 0,-1 0-1 0 0,0 0 1 0 0,0 0 0 0 0,1-1 0 0 0,-1 1 0 0 0,1 0-1 0 0,-1 0 1 0 0,0-1 0 0 0,1 1 0 0 0,0 0 0 0 0,-1-1-1 0 0,1 1 1 0 0,-1 0 0 0 0,1-1 0 0 0,0 1 0 0 0,-1-1 0 0 0,1 1-1 0 0,0-1 1 0 0,-1 1 0 0 0,1-1 0 0 0,0 0 0 0 0,0 1-1 0 0,0-1 1 0 0,-1 0 0 0 0,1 0 0 0 0,0 0 0 0 0,0 1-1 0 0,0-1 1 0 0,0 0 0 0 0,-1 0 0 0 0,3 0 0 0 0,2 0 107 0 0,0 0 0 0 0,0 0 0 0 0,0 0 0 0 0,6-2 0 0 0,29-7 841 0 0,0-2 1 0 0,40-17-1 0 0,-26 9-1856 0 0,2 2-3457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2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9239 0 0,'0'-1'63'0'0,"0"1"1"0"0,0-1-1 0 0,0 1 0 0 0,0-1 0 0 0,0 1 0 0 0,0-1 0 0 0,1 1 0 0 0,-1-1 0 0 0,0 0 0 0 0,0 1 0 0 0,0-1 0 0 0,1 1 1 0 0,-1 0-1 0 0,0-1 0 0 0,0 1 0 0 0,1-1 0 0 0,-1 1 0 0 0,0-1 0 0 0,1 1 0 0 0,-1 0 0 0 0,1-1 0 0 0,0 0 1 0 0,4 4 1945 0 0,0 11 1554 0 0,-3-5-3426 0 0,6 30 723 0 0,4 46-1 0 0,-12 0-852 0 0,-5-28-3104 0 0,3-53 1331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2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62 171 3855 0 0,'-11'-18'508'0'0,"-11"-25"-1"0"0,19 38-36 0 0,1 0-1 0 0,0 0 1 0 0,1 0 0 0 0,-1 0 0 0 0,1 0 0 0 0,0-1-1 0 0,0 1 1 0 0,1 0 0 0 0,-1-1 0 0 0,2-8 0 0 0,-1 12-283 0 0,1 0 1 0 0,-1 0 0 0 0,0 0-1 0 0,1 1 1 0 0,0-1 0 0 0,0 0-1 0 0,-1 0 1 0 0,1 1-1 0 0,0-1 1 0 0,0 1 0 0 0,0-1-1 0 0,1 1 1 0 0,-1-1 0 0 0,0 1-1 0 0,1-1 1 0 0,-1 1 0 0 0,0 0-1 0 0,3-2 1 0 0,0 2 26 0 0,-1-1 0 0 0,0 0 0 0 0,1 1-1 0 0,-1 0 1 0 0,1 0 0 0 0,0 0 0 0 0,-1 0 0 0 0,1 1 0 0 0,4-1 0 0 0,0 1 65 0 0,0 0 1 0 0,1 1 0 0 0,-1-1 0 0 0,0 2 0 0 0,1-1 0 0 0,-1 1 0 0 0,15 6 0 0 0,-18-6-275 0 0,0 0 1 0 0,-1 1-1 0 0,1 0 1 0 0,-1-1 0 0 0,1 2-1 0 0,-1-1 1 0 0,0 0 0 0 0,0 1-1 0 0,-1 0 1 0 0,1 0-1 0 0,-1 0 1 0 0,0 0 0 0 0,0 1-1 0 0,0-1 1 0 0,0 1 0 0 0,-1 0-1 0 0,4 8 1 0 0,-5-7-12 0 0,1 0 0 0 0,-1 0 1 0 0,-1 0-1 0 0,1 0 0 0 0,-1 0 1 0 0,0 0-1 0 0,0-1 0 0 0,0 1 0 0 0,-1 0 1 0 0,0 0-1 0 0,0 0 0 0 0,-1 0 1 0 0,1-1-1 0 0,-1 1 0 0 0,-5 9 1 0 0,0-3 25 0 0,1-1 0 0 0,-2 0 0 0 0,1 0 0 0 0,-2-1 0 0 0,1 0 0 0 0,-1-1 0 0 0,-12 10 0 0 0,15-14-184 0 0,0 0 0 0 0,0 0 0 0 0,-1-1 0 0 0,1 0 0 0 0,-1-1 0 0 0,0 1 0 0 0,0-1-1 0 0,0 0 1 0 0,-1-1 0 0 0,1 0 0 0 0,0 0 0 0 0,-1-1 0 0 0,-11 2 0 0 0,17-3-18 0 0,0 0 1 0 0,1-1-1 0 0,-1 1 1 0 0,0 0-1 0 0,0 0 0 0 0,1-1 1 0 0,-1 1-1 0 0,0-1 1 0 0,1 0-1 0 0,-1 1 0 0 0,0-1 1 0 0,1 0-1 0 0,-2-1 1 0 0,2 1-33 0 0,0 1-1 0 0,1-1 1 0 0,-1 0 0 0 0,0 1 0 0 0,1-1 0 0 0,-1 0 0 0 0,1 0 0 0 0,-1 0 0 0 0,1 0 0 0 0,-1 0 0 0 0,1 1-1 0 0,-1-1 1 0 0,1 0 0 0 0,0 0 0 0 0,0 0 0 0 0,-1 0 0 0 0,1 0 0 0 0,0 0 0 0 0,0 0 0 0 0,0 0-1 0 0,0 0 1 0 0,0 0 0 0 0,0 0 0 0 0,1-2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2.8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51 5983 0 0,'14'-2'2172'0'0,"0"0"-1"0"0,26-8 1 0 0,-12 2-319 0 0,11-2-17 0 0,47-9-3014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3.1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39 5583 0 0,'-1'-27'472'0'0,"1"27"-358"0"0,0-1-1 0 0,-1 1 1 0 0,1 0-1 0 0,0-1 1 0 0,1 1-1 0 0,-1-1 1 0 0,0 1-1 0 0,0-1 1 0 0,0 1-1 0 0,0-1 1 0 0,0 1-1 0 0,0 0 1 0 0,0-1-1 0 0,1 1 1 0 0,-1-1-1 0 0,0 1 1 0 0,0 0-1 0 0,1-1 1 0 0,-1 1-1 0 0,0-1 1 0 0,1 1-1 0 0,-1 0 1 0 0,0-1-1 0 0,1 1 1 0 0,-1 0-1 0 0,0 0 1 0 0,1-1-1 0 0,-1 1 1 0 0,1 0-1 0 0,-1 0 1 0 0,0 0-1 0 0,1 0 1 0 0,-1-1-1 0 0,1 1 1 0 0,-1 0-1 0 0,1 0 1 0 0,-1 0-1 0 0,0 0 1 0 0,1 0-1 0 0,-1 0 1 0 0,1 0-1 0 0,-1 0 1 0 0,1 0-1 0 0,-1 0 1 0 0,1 0-1 0 0,-1 0 1 0 0,1 1-1 0 0,-1-1 1 0 0,0 0-1 0 0,1 0 1 0 0,-1 0-1 0 0,1 1 1 0 0,-1-1-1 0 0,0 0 1 0 0,1 0-1 0 0,0 1 1 0 0,0 0 177 0 0,0 1 0 0 0,1-1 0 0 0,-1 0 0 0 0,0 1 1 0 0,0-1-1 0 0,0 1 0 0 0,0-1 0 0 0,0 1 1 0 0,0-1-1 0 0,0 1 0 0 0,0 0 0 0 0,-1-1 0 0 0,1 1 1 0 0,-1 0-1 0 0,1 2 0 0 0,4 32 1626 0 0,-4-26-1492 0 0,1 21 283 0 0,-2-1 1 0 0,-6 48-1 0 0,3-44-885 0 0,1 56 0 0 0,7-63-2218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3.8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0 6911 0 0,'0'0'142'0'0,"-1"1"0"0"0,1-1 0 0 0,-1 0 0 0 0,1 1 0 0 0,-1-1 0 0 0,1 1 0 0 0,0-1 0 0 0,-1 0 0 0 0,1 1 0 0 0,0-1 0 0 0,-1 1 0 0 0,1-1 0 0 0,0 1 0 0 0,0-1 0 0 0,0 1 0 0 0,-1-1 0 0 0,1 1 0 0 0,0 0 1 0 0,0-1-1 0 0,0 1 0 0 0,0 0 0 0 0,-3 16 1057 0 0,3-16-903 0 0,-4 41 2283 0 0,3 43 0 0 0,1-44-1954 0 0,-6 47 0 0 0,0-54-617 0 0,-1 9-630 0 0,6-15-5288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3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68 455 0 0,'6'-20'394'0'0,"-4"15"452"0"0,-1-1 0 0 0,1 1 1 0 0,-1-1-1 0 0,0 1 1 0 0,0-8-1 0 0,0 13-754 0 0,-1-1 0 0 0,0 1 0 0 0,0 0-1 0 0,0 0 1 0 0,0-1 0 0 0,0 1 0 0 0,0 0-1 0 0,0-1 1 0 0,0 1 0 0 0,0 0 0 0 0,0-1-1 0 0,-1 1 1 0 0,1 0 0 0 0,0 0-1 0 0,0-1 1 0 0,0 1 0 0 0,0 0 0 0 0,0 0-1 0 0,0-1 1 0 0,-1 1 0 0 0,1 0 0 0 0,0 0-1 0 0,0-1 93 0 0,-1 1-92 0 0,1 0-1 0 0,-6 3 1861 0 0,-4 12-159 0 0,2 9-1118 0 0,1 0 0 0 0,1 0 1 0 0,-4 49-1 0 0,7-29-289 0 0,3 61 0 0 0,1-92-361 0 0,0 0 0 0 0,1 0 0 0 0,0 0 0 0 0,1-1 0 0 0,1 1 0 0 0,0-1 0 0 0,1 0 1 0 0,9 19-1 0 0,-12-27-36 0 0,1 1 1 0 0,0 0 0 0 0,0-1-1 0 0,1 0 1 0 0,-1 0 0 0 0,1 0-1 0 0,0 0 1 0 0,0 0-1 0 0,0-1 1 0 0,0 0 0 0 0,1 0-1 0 0,-1 0 1 0 0,1 0 0 0 0,0-1-1 0 0,0 0 1 0 0,0 0 0 0 0,0 0-1 0 0,0 0 1 0 0,0-1 0 0 0,0 0-1 0 0,1 0 1 0 0,-1 0 0 0 0,6-1-1 0 0,2-1 18 0 0,-1 0 0 0 0,1-1 0 0 0,-1 0 1 0 0,1-1-1 0 0,-1 0 0 0 0,0-1 0 0 0,0-1 0 0 0,-1 0 0 0 0,1 0 0 0 0,-1-1 0 0 0,0-1 0 0 0,17-13 0 0 0,-10 5 137 0 0,0 0 0 0 0,-1-2 0 0 0,0 0-1 0 0,-2-1 1 0 0,26-37 0 0 0,-36 46-17 0 0,1 1-1 0 0,-1-2 1 0 0,-1 1 0 0 0,0 0-1 0 0,0-1 1 0 0,3-17 0 0 0,-6 22-56 0 0,0 0 0 0 0,0-1 1 0 0,-1 1-1 0 0,0 0 1 0 0,0 0-1 0 0,0 0 1 0 0,-1-1-1 0 0,0 1 0 0 0,0 0 1 0 0,0 0-1 0 0,0 0 1 0 0,-1 0-1 0 0,0 0 0 0 0,0 0 1 0 0,-3-5-1 0 0,-1 2 110 0 0,1-1-1 0 0,-1 1 1 0 0,-1 0-1 0 0,0 0 1 0 0,-14-12-1 0 0,16 16-117 0 0,0 0 0 0 0,-1 0 0 0 0,0 0 0 0 0,0 1 0 0 0,0 0 0 0 0,0 1 0 0 0,0-1-1 0 0,-1 1 1 0 0,-12-3 0 0 0,-4 1 22 0 0,0 1-1 0 0,-39 0 1 0 0,54 3-175 0 0,-1 0 1 0 0,1 1 0 0 0,0 0 0 0 0,0 1-1 0 0,0 0 1 0 0,1 0 0 0 0,-1 1 0 0 0,0 0 0 0 0,1 0-1 0 0,0 1 1 0 0,-11 6 0 0 0,16-8-205 0 0,-1 0 0 0 0,1 1 0 0 0,-1-1 0 0 0,1 0 0 0 0,0 1 0 0 0,0 0 1 0 0,0 0-1 0 0,1-1 0 0 0,-1 1 0 0 0,0 0 0 0 0,1 0 0 0 0,0 0 0 0 0,0 1 0 0 0,0-1 0 0 0,0 0 0 0 0,0 0 0 0 0,1 1 1 0 0,-1-1-1 0 0,1 0 0 0 0,0 1 0 0 0,0-1 0 0 0,1 4 0 0 0,-1 9-1105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4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15 3679 0 0,'0'0'35'0'0,"0"0"-1"0"0,0-1 0 0 0,-1 1 0 0 0,1 0 0 0 0,0 0 0 0 0,0 0 0 0 0,0 0 1 0 0,0 0-1 0 0,0 0 0 0 0,0-1 0 0 0,-1 1 0 0 0,1 0 0 0 0,0 0 0 0 0,0 0 1 0 0,0 0-1 0 0,0-1 0 0 0,0 1 0 0 0,0 0 0 0 0,0 0 0 0 0,0 0 0 0 0,0-1 1 0 0,0 1-1 0 0,0 0 0 0 0,0 0 0 0 0,0 0 0 0 0,0 0 0 0 0,0-1 0 0 0,0 1 1 0 0,0 0-1 0 0,0 0 0 0 0,0 0 0 0 0,0 0 0 0 0,0-1 0 0 0,0 1 0 0 0,0 0 1 0 0,0 0-1 0 0,1 0 0 0 0,-1 0 0 0 0,0-1 0 0 0,0 1 0 0 0,0 0 0 0 0,0 0 0 0 0,0 0 1 0 0,0 0-1 0 0,1 0 0 0 0,-1 0 0 0 0,0-1 0 0 0,0 1 0 0 0,0 0 0 0 0,0 0 1 0 0,0 0-1 0 0,1 0 0 0 0,-1 0 0 0 0,0 0 0 0 0,0 0 0 0 0,0 0 0 0 0,1 0 1 0 0,-1 0-1 0 0,0 0 0 0 0,0 0 0 0 0,0 0 0 0 0,0 0 0 0 0,1 0 0 0 0,-1 0 1 0 0,0 0-1 0 0,6-1 1031 0 0,2-1-217 0 0,0 0-1 0 0,-1 1 0 0 0,1 1 1 0 0,0-1-1 0 0,0 1 1 0 0,14 2-1 0 0,48 11 1740 0 0,-47-8-2010 0 0,-14-3-508 0 0,1 1 0 0 0,0-1 0 0 0,-1 1 0 0 0,1 1 0 0 0,-1 0 0 0 0,0 0 0 0 0,0 1 0 0 0,-1 0 0 0 0,1 1 0 0 0,-1 0 0 0 0,0 0 0 0 0,9 10 0 0 0,-15-14-63 0 0,0 1 0 0 0,0 0 0 0 0,0 0 0 0 0,-1 0 0 0 0,1 0 0 0 0,-1 1 0 0 0,0-1 0 0 0,0 0-1 0 0,0 1 1 0 0,0-1 0 0 0,-1 1 0 0 0,1-1 0 0 0,-1 0 0 0 0,0 1 0 0 0,0-1 0 0 0,0 1 0 0 0,-1-1 0 0 0,1 1 0 0 0,-1-1-1 0 0,0 1 1 0 0,0-1 0 0 0,-1 5 0 0 0,-3 3 44 0 0,1 1-1 0 0,-2-1 1 0 0,0 0 0 0 0,-13 20-1 0 0,7-15-223 0 0,0-1 0 0 0,-1 0 0 0 0,-1-1 0 0 0,0 0 1 0 0,0-1-1 0 0,-2-1 0 0 0,0 0 0 0 0,0-1 0 0 0,-1-1 0 0 0,-34 16 0 0 0,49-25-28 0 0,0-1 1 0 0,1 1-1 0 0,-1-1 1 0 0,0 1-1 0 0,0-1 1 0 0,1 1-1 0 0,-1-1 1 0 0,-2 0-1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4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6911 0 0,'-2'75'7784'0'0,"0"-35"-6070"0"0,1 0 1 0 0,8 56-1 0 0,0-25-1369 0 0,-5-45-1399 0 0,1 0 0 0 0,12 47 0 0 0,-11-62-360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24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1 278 2303 0 0,'0'-1'19'0'0,"0"0"-1"0"0,0 0 0 0 0,0 0 0 0 0,0 0 0 0 0,0 0 1 0 0,1 0-1 0 0,-1 0 0 0 0,0 0 0 0 0,1 1 0 0 0,-1-1 0 0 0,1 0 1 0 0,-1 0-1 0 0,1 0 0 0 0,-1 0 0 0 0,1 1 0 0 0,0-1 1 0 0,-1 0-1 0 0,1 0 0 0 0,0 1 0 0 0,-1-1 0 0 0,2 0 1 0 0,22-10 668 0 0,-12 6-375 0 0,35-16 1047 0 0,82-50-1 0 0,-109 58-1194 0 0,0-2-1 0 0,-1 0 0 0 0,-1-1 0 0 0,-1 0 1 0 0,0-2-1 0 0,18-23 0 0 0,-31 25 3492 0 0,-10 21-1858 0 0,0 2-1277 0 0,1 0-1 0 0,0 1 0 0 0,0 0 0 0 0,1 0 1 0 0,0 0-1 0 0,0 0 0 0 0,1 1 1 0 0,0-1-1 0 0,0 1 0 0 0,1 0 0 0 0,0 0 1 0 0,1 0-1 0 0,-1 14 0 0 0,2 6 110 0 0,2 1 0 0 0,9 53 0 0 0,2 22-346 0 0,-10-57-848 0 0,-2-25-86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33.91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 19 3679 0 0,'13'-18'7704'0'0,"-12"23"-7224"0"0,5 59 564 0 0,-6-42-670 0 0,2 0 1 0 0,9 41 0 0 0,-11-63-404 0 0,0 1 0 0 0,0-1 0 0 0,0 1 0 0 0,1 0-1 0 0,-1-1 1 0 0,0 1 0 0 0,0-1 0 0 0,0 1 0 0 0,1-1 0 0 0,-1 1-1 0 0,0-1 1 0 0,1 1 0 0 0,-1-1 0 0 0,1 1 0 0 0,-1-1-1 0 0,0 1 1 0 0,1-1 0 0 0,-1 0 0 0 0,1 1 0 0 0,-1-1 0 0 0,1 0-1 0 0,-1 1 1 0 0,1-1 0 0 0,-1 0 0 0 0,1 0 0 0 0,-1 1 0 0 0,2-1-1 0 0,-1 0-8 0 0,0 0 0 0 0,0 0 0 0 0,0-1-1 0 0,0 1 1 0 0,-1 0 0 0 0,1-1 0 0 0,0 1 0 0 0,0 0-1 0 0,0-1 1 0 0,0 1 0 0 0,0-1 0 0 0,0 1 0 0 0,-1-1-1 0 0,2-1 1 0 0,4-3 62 0 0,-1 0 0 0 0,-1 0 1 0 0,7-8-1 0 0,-11 12 8 0 0,9-12 357 0 0,14-26 1 0 0,-21 33-343 0 0,1 0 0 0 0,-1 1 1 0 0,0-1-1 0 0,0 0 0 0 0,0 0 1 0 0,-1 0-1 0 0,1-11 0 0 0,-2 15-16 0 0,1 1 0 0 0,-1 0-1 0 0,0-1 1 0 0,-1 1 0 0 0,1 0-1 0 0,0 0 1 0 0,0-1 0 0 0,-1 1-1 0 0,1 0 1 0 0,0 0 0 0 0,-1 0-1 0 0,1-1 1 0 0,-1 1 0 0 0,0 0-1 0 0,1 0 1 0 0,-1 0 0 0 0,0 0 0 0 0,1 0-1 0 0,-1 0 1 0 0,0 0 0 0 0,0 0-1 0 0,0 1 1 0 0,0-1 0 0 0,0 0-1 0 0,0 0 1 0 0,0 1 0 0 0,0-1-1 0 0,-1 1 1 0 0,1-1 0 0 0,0 1-1 0 0,0-1 1 0 0,0 1 0 0 0,-1 0-1 0 0,1-1 1 0 0,0 1 0 0 0,0 0-1 0 0,-1 0 1 0 0,-1 0 0 0 0,-2 0 74 0 0,0 1 0 0 0,0-1 0 0 0,1 1 0 0 0,-1 0 0 0 0,0 0 1 0 0,0 1-1 0 0,0 0 0 0 0,-6 3 0 0 0,0 0-41 0 0,1-1-574 0 0,1 1 0 0 0,0 0 0 0 0,1 0-1 0 0,-15 12 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45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60 8287 0 0,'-21'-35'3816'0'0,"19"33"-3584"0"0,0 0 0 0 0,1 0-1 0 0,-1 1 1 0 0,0-1 0 0 0,0 0 0 0 0,0 1-1 0 0,0-1 1 0 0,0 1 0 0 0,0-1-1 0 0,0 1 1 0 0,-1 0 0 0 0,1 0-1 0 0,0 0 1 0 0,-1 0 0 0 0,1 0-1 0 0,-1 1 1 0 0,1-1 0 0 0,-1 1 0 0 0,1 0-1 0 0,-1-1 1 0 0,1 1 0 0 0,-6 1-1 0 0,4 0-107 0 0,0 0-1 0 0,0 0 0 0 0,-1 1 0 0 0,1-1 0 0 0,0 1 1 0 0,0 0-1 0 0,1 0 0 0 0,-1 1 0 0 0,0-1 0 0 0,1 1 0 0 0,-1 0 1 0 0,-4 5-1 0 0,-6 7-72 0 0,1 1-1 0 0,0 1 1 0 0,1 0 0 0 0,1 1-1 0 0,1 0 1 0 0,0 1 0 0 0,-11 31-1 0 0,20-47-55 0 0,0 1 0 0 0,0-1 0 0 0,1 1 0 0 0,-1-1-1 0 0,1 1 1 0 0,0-1 0 0 0,0 1 0 0 0,0-1 0 0 0,0 1 0 0 0,0-1 0 0 0,1 1-1 0 0,0-1 1 0 0,1 5 0 0 0,-2-7 3 0 0,1 1-1 0 0,0 0 0 0 0,-1-1 1 0 0,1 1-1 0 0,0 0 0 0 0,0-1 1 0 0,0 1-1 0 0,0-1 0 0 0,1 1 1 0 0,-1-1-1 0 0,0 0 0 0 0,1 1 1 0 0,-1-1-1 0 0,1 0 0 0 0,-1 0 1 0 0,1 0-1 0 0,-1 0 0 0 0,1 0 1 0 0,0 0-1 0 0,-1-1 0 0 0,1 1 1 0 0,0-1-1 0 0,0 1 0 0 0,-1-1 1 0 0,1 1-1 0 0,2-1 0 0 0,4 0-36 0 0,0-1-1 0 0,0 1 1 0 0,0-1-1 0 0,0-1 1 0 0,0 0-1 0 0,0 0 1 0 0,-1 0-1 0 0,1-1 1 0 0,-1 0-1 0 0,0-1 1 0 0,13-7-1 0 0,-5 1-67 0 0,-1 0 1 0 0,0-1-1 0 0,0-1 0 0 0,14-16 0 0 0,-22 22 43 0 0,-1-1 0 0 0,0 0 0 0 0,0 0-1 0 0,-1 0 1 0 0,0 0 0 0 0,5-15 0 0 0,-7 19 102 0 0,-1-1 0 0 0,0 0 0 0 0,0 0 1 0 0,0 0-1 0 0,0 0 0 0 0,-1 1 0 0 0,1-1 0 0 0,-1 0 1 0 0,0 0-1 0 0,0 0 0 0 0,-1 0 0 0 0,1 0 0 0 0,-1 0 1 0 0,0 0-1 0 0,0 0 0 0 0,-2-4 0 0 0,3 8-24 0 0,0-1 0 0 0,0 1-1 0 0,0 0 1 0 0,0 0-1 0 0,0 0 1 0 0,0 0 0 0 0,0 0-1 0 0,0 0 1 0 0,0-1 0 0 0,0 1-1 0 0,0 0 1 0 0,0 0 0 0 0,-1 0-1 0 0,1 0 1 0 0,0 0 0 0 0,0 0-1 0 0,0 0 1 0 0,0-1 0 0 0,0 1-1 0 0,0 0 1 0 0,0 0 0 0 0,-1 0-1 0 0,1 0 1 0 0,0 0 0 0 0,0 0-1 0 0,0 0 1 0 0,0 0 0 0 0,0 0-1 0 0,0 0 1 0 0,-1 0-1 0 0,1 0 1 0 0,0 0 0 0 0,0 0-1 0 0,0 0 1 0 0,0 0 0 0 0,0 0-1 0 0,-1 0 1 0 0,1 0 0 0 0,0 0-1 0 0,0 0 1 0 0,0 0 0 0 0,0 0-1 0 0,0 0 1 0 0,0 0 0 0 0,-1 0-1 0 0,1 0 1 0 0,0 1 0 0 0,0-1-1 0 0,0 0 1 0 0,0 0 0 0 0,0 0-1 0 0,0 0 1 0 0,0 0 0 0 0,0 0-1 0 0,-1 0 1 0 0,1 0-1 0 0,0 1 1 0 0,0-1 0 0 0,0 0-1 0 0,0 0 1 0 0,0 0 0 0 0,0 0-1 0 0,-3 9 519 0 0,13 35-21 0 0,-2-13-286 0 0,0 7-319 0 0,-2 0-1 0 0,2 61 1 0 0,-8-79 51 0 0,-1 0-1 0 0,0 0 1 0 0,-2 0 0 0 0,0 0-1 0 0,-2 0 1 0 0,-11 34 0 0 0,12-44 11 0 0,-1 5-16 0 0,-1-1 1 0 0,-1 1 0 0 0,-13 20-1 0 0,18-31 71 0 0,-1 0 0 0 0,-1 0 0 0 0,1 0 0 0 0,0-1 0 0 0,-1 0 0 0 0,0 1 0 0 0,0-1 0 0 0,0-1 0 0 0,0 1 0 0 0,0 0 0 0 0,0-1 0 0 0,-1 0 0 0 0,0 0 0 0 0,1 0 0 0 0,-10 1 0 0 0,6-1-5 0 0,-1-1 0 0 0,0 0-1 0 0,0-1 1 0 0,0 0 0 0 0,0 0-1 0 0,1-1 1 0 0,-1 0 0 0 0,0-1-1 0 0,0 0 1 0 0,1 0 0 0 0,-1-1-1 0 0,1 0 1 0 0,0 0 0 0 0,0-1-1 0 0,0 0 1 0 0,0 0 0 0 0,1-1-1 0 0,0 0 1 0 0,0 0 0 0 0,0-1-1 0 0,0 0 1 0 0,1 0 0 0 0,-6-8-1 0 0,5 2-1068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3.0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88 5063 0 0,'0'-1'178'0'0,"0"0"-1"0"0,0 0 1 0 0,0 0-1 0 0,-1 0 1 0 0,1 0-1 0 0,0 0 1 0 0,0 0-1 0 0,-1 1 1 0 0,1-1-1 0 0,-1 0 1 0 0,1 0-1 0 0,-1 0 1 0 0,1 0-1 0 0,-1 0 1 0 0,0 1-1 0 0,1-1 1 0 0,-1 0-1 0 0,0 1 1 0 0,1-1-1 0 0,-1 0 1 0 0,0 1-1 0 0,0-1 1 0 0,0 1-1 0 0,0-1 1 0 0,1 1-1 0 0,-1-1 1 0 0,0 1-1 0 0,0 0 1 0 0,0-1-1 0 0,-2 1 0 0 0,1 0 132 0 0,1-1 0 0 0,-1 1 0 0 0,1 0 0 0 0,-1 0 0 0 0,1 0-1 0 0,-1 0 1 0 0,1 0 0 0 0,-1 0 0 0 0,1 1 0 0 0,-1-1 0 0 0,1 0-1 0 0,-1 1 1 0 0,1-1 0 0 0,-1 1 0 0 0,1 0 0 0 0,0-1-1 0 0,-1 1 1 0 0,1 0 0 0 0,-2 1 0 0 0,0 2-149 0 0,1-1-1 0 0,0 0 1 0 0,0 1-1 0 0,0 0 1 0 0,0-1 0 0 0,1 1-1 0 0,-1 0 1 0 0,1 0-1 0 0,0 0 1 0 0,0 0-1 0 0,0 0 1 0 0,1 0 0 0 0,-1 0-1 0 0,1 0 1 0 0,0 0-1 0 0,0 0 1 0 0,1 5 0 0 0,2 11-77 0 0,0 0 1 0 0,6 21 0 0 0,-7-35-31 0 0,0 5-51 0 0,2 1-1 0 0,-1-1 0 0 0,2 0 0 0 0,7 16 1 0 0,-10-23-8 0 0,0-1 0 0 0,0 0 0 0 0,0 0 0 0 0,1-1 0 0 0,-1 1 0 0 0,1 0 0 0 0,-1-1 0 0 0,1 1 0 0 0,0-1 0 0 0,0 0 1 0 0,0 0-1 0 0,0 0 0 0 0,0 0 0 0 0,1-1 0 0 0,-1 1 0 0 0,0-1 0 0 0,1 0 0 0 0,-1 0 0 0 0,5 1 0 0 0,-3-1-9 0 0,0 0 0 0 0,-1-1-1 0 0,1 0 1 0 0,0 0 0 0 0,0 0 0 0 0,0 0-1 0 0,0-1 1 0 0,-1 1 0 0 0,1-1-1 0 0,0 0 1 0 0,-1-1 0 0 0,1 1 0 0 0,0-1-1 0 0,-1 0 1 0 0,0 0 0 0 0,1-1 0 0 0,-1 1-1 0 0,0-1 1 0 0,0 0 0 0 0,-1 0-1 0 0,5-4 1 0 0,4-5 96 0 0,-1 1 1 0 0,0-2-1 0 0,-1 1 0 0 0,0-1 0 0 0,13-25 0 0 0,-19 30 32 0 0,0 0 1 0 0,0 0-1 0 0,-1-1 0 0 0,-1 1 0 0 0,1-1 0 0 0,-1 1 1 0 0,-1-1-1 0 0,1 0 0 0 0,-2 0 0 0 0,1 0 0 0 0,-1 0 1 0 0,-1-9-1 0 0,0 15-59 0 0,1-1 0 0 0,-1 1-1 0 0,0-1 1 0 0,-1 1 0 0 0,1 0 0 0 0,0-1 0 0 0,-1 1 0 0 0,0 0-1 0 0,0 0 1 0 0,0 0 0 0 0,0 0 0 0 0,0 0 0 0 0,-3-3 0 0 0,0 2 12 0 0,0 0-1 0 0,0 0 1 0 0,-1 0 0 0 0,1 0 0 0 0,-1 1 0 0 0,-11-5 0 0 0,6 4-34 0 0,1 0 0 0 0,-1 1 1 0 0,0 1-1 0 0,0-1 0 0 0,0 2 0 0 0,-1-1 1 0 0,1 2-1 0 0,-13 0 0 0 0,18 0-51 0 0,0 1 0 0 0,0 0-1 0 0,0 0 1 0 0,-1 0 0 0 0,1 1 0 0 0,-7 3-1 0 0,10-4-171 0 0,-1 1-1 0 0,1 0 1 0 0,0 0 0 0 0,0 0-1 0 0,0 1 1 0 0,1-1-1 0 0,-1 1 1 0 0,0-1-1 0 0,1 1 1 0 0,0 0-1 0 0,0 0 1 0 0,-3 3-1 0 0,0 4-992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5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85 5063 0 0,'0'0'64'0'0,"0"0"0"0"0,0 0-1 0 0,-1 0 1 0 0,1 0-1 0 0,0 0 1 0 0,-1-1 0 0 0,1 1-1 0 0,0 0 1 0 0,0 0-1 0 0,-1-1 1 0 0,1 1 0 0 0,0 0-1 0 0,0 0 1 0 0,0-1-1 0 0,0 1 1 0 0,-1 0 0 0 0,1 0-1 0 0,0-1 1 0 0,0 1-1 0 0,0 0 1 0 0,0-1 0 0 0,0 1-1 0 0,0 0 1 0 0,0-1-1 0 0,0 1 1 0 0,0 0 0 0 0,0-1-1 0 0,0 1 1 0 0,0 0-1 0 0,0-1 1 0 0,0 1 0 0 0,0 0-1 0 0,0-1 1 0 0,0 1-1 0 0,0 0 1 0 0,0-1 0 0 0,0 1-1 0 0,0 0 1 0 0,1 0-1 0 0,-1-1 1 0 0,5-13 2210 0 0,-1 11-1843 0 0,0-1 0 0 0,1 1 0 0 0,-1 0 1 0 0,1 0-1 0 0,-1 0 0 0 0,1 1 0 0 0,0 0 1 0 0,0 0-1 0 0,7-2 0 0 0,10-5 338 0 0,-12 5-622 0 0,1-1 1 0 0,20-4-1 0 0,-27 8-32 0 0,-1 0 0 0 0,1 1 0 0 0,0-1 0 0 0,0 1 0 0 0,0 0 0 0 0,0 0 0 0 0,0 0 0 0 0,0 0-1 0 0,0 1 1 0 0,0-1 0 0 0,6 3 0 0 0,-9-2-104 0 0,0 0-1 0 0,1 0 1 0 0,-1 0 0 0 0,0 0-1 0 0,0 0 1 0 0,0 0-1 0 0,0 0 1 0 0,0 0-1 0 0,0 0 1 0 0,0 1 0 0 0,-1-1-1 0 0,1 0 1 0 0,0 0-1 0 0,-1 1 1 0 0,1-1-1 0 0,-1 1 1 0 0,1-1 0 0 0,-1 1-1 0 0,0-1 1 0 0,1 0-1 0 0,-1 1 1 0 0,0-1 0 0 0,0 1-1 0 0,0-1 1 0 0,0 1-1 0 0,-1-1 1 0 0,1 1-1 0 0,0-1 1 0 0,-1 3 0 0 0,-1 4-33 0 0,0 1 0 0 0,0-1 1 0 0,-7 14-1 0 0,-38 78-945 0 0,40-88 560 0 0,0 0 1 0 0,-1-1-1 0 0,0 0 1 0 0,-1 0-1 0 0,-19 18 0 0 0,20-26 17 0 0,7-3 373 0 0,1 0 0 0 0,-1 0 0 0 0,1 0 0 0 0,0 0 0 0 0,-1 0 0 0 0,1 0 0 0 0,-1 0-1 0 0,1 0 1 0 0,0 1 0 0 0,-1-1 0 0 0,1 0 0 0 0,0 0 0 0 0,-1 0 0 0 0,1 0 0 0 0,0 1 0 0 0,-1-1 0 0 0,1 0 0 0 0,0 0 0 0 0,-1 1 0 0 0,1-1 0 0 0,0 0-1 0 0,0 0 1 0 0,-1 1 0 0 0,-8 16-250 0 0,7-14 222 0 0,0 0 1 0 0,1 0-1 0 0,-1 0 0 0 0,0 0 0 0 0,-4 4 0 0 0,51-19 1869 0 0,-15 3-1032 0 0,-4 1 9 0 0,1 1 0 0 0,0 1 0 0 0,0 2-1 0 0,39-2 1 0 0,-65 5-788 0 0,0 1-1 0 0,0 0 1 0 0,0 0-1 0 0,0 1 1 0 0,0-1-1 0 0,0 0 1 0 0,0 0 0 0 0,0 0-1 0 0,0 1 1 0 0,0-1-1 0 0,-1 0 1 0 0,1 1-1 0 0,0-1 1 0 0,0 1-1 0 0,0-1 1 0 0,0 1-1 0 0,0-1 1 0 0,-1 1-1 0 0,1 0 1 0 0,0-1-1 0 0,0 2 1 0 0,8 5-5 0 0,0-6-2802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6.4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0 5983 0 0,'-11'20'9101'0'0,"12"-17"-8499"0"0,22 103 4049 0 0,-20-89-4586 0 0,-2 0 1 0 0,0 0 0 0 0,-1 21-1 0 0,-6 106-809 0 0,6-143 444 0 0,1 1 0 0 0,-1-1 0 0 0,0 1 1 0 0,0-1-1 0 0,1 0 0 0 0,-1 0 0 0 0,1 1 0 0 0,-1-1 0 0 0,1 0 0 0 0,-1 0 0 0 0,1 1 0 0 0,0-1 0 0 0,1 1 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7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9295 0 0,'3'-16'10215'0'0,"16"4"-9814"0"0,-18 12-363 0 0,0-1-1 0 0,-1 1 0 0 0,1-1 1 0 0,0 1-1 0 0,0 0 0 0 0,0 0 1 0 0,-1-1-1 0 0,1 1 0 0 0,0 0 1 0 0,0 0-1 0 0,0 0 0 0 0,-1 0 1 0 0,1 0-1 0 0,0 0 0 0 0,0 0 1 0 0,0 0-1 0 0,-1 1 0 0 0,1-1 1 0 0,0 0-1 0 0,0 0 0 0 0,0 1 1 0 0,-1-1-1 0 0,1 0 0 0 0,0 1 1 0 0,1 0-1 0 0,12 14-2706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7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 2759 0 0,'2'-2'13976'0'0,"2"0"-12650"0"0,0 0-919 0 0,0-1-158 0 0,0 1 1 0 0,0-1-1 0 0,1 1 0 0 0,-1 1 1 0 0,1-1-1 0 0,-1 1 1 0 0,8-2-1 0 0,-11 3-279 0 0,-1 0 0 0 0,0 0 0 0 0,1 0-1 0 0,-1 1 1 0 0,1-1 0 0 0,-1 0 0 0 0,1 0-1 0 0,-1 1 1 0 0,0-1 0 0 0,1 0 0 0 0,-1 1 0 0 0,0-1-1 0 0,1 0 1 0 0,-1 1 0 0 0,0-1 0 0 0,1 0 0 0 0,-1 2-1 0 0,1-2-155 0 0,2 4-716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5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818 10 455 0 0,'0'0'11'0'0,"0"-1"-1"0"0,0 1 0 0 0,0-1 0 0 0,0 1 0 0 0,0-1 1 0 0,0 1-1 0 0,0-1 0 0 0,-1 0 0 0 0,1 1 0 0 0,0-1 1 0 0,0 1-1 0 0,0-1 0 0 0,-1 1 0 0 0,1-1 0 0 0,0 1 0 0 0,-1-1 1 0 0,0 1 123 0 0,1 0 0 0 0,-1-1-1 0 0,1 1 1 0 0,-1 0 0 0 0,1 0 0 0 0,-1 0 0 0 0,1 0 0 0 0,-1 0 0 0 0,1 1 0 0 0,-1-1 0 0 0,1 0 0 0 0,-1 0 0 0 0,1 0 0 0 0,-1 0 0 0 0,1 1 0 0 0,-1-1 0 0 0,1 0-1 0 0,-1 0 1 0 0,1 1 0 0 0,0-1 0 0 0,-1 0 0 0 0,1 1 0 0 0,-1-1 0 0 0,1 0 0 0 0,0 1 0 0 0,-1-1 0 0 0,1 1 0 0 0,-1-1 0 0 0,-76 85 5608 0 0,30-39-4461 0 0,-95 93 17 0 0,102-103-1105 0 0,-77 51 1 0 0,29-30-49 0 0,-151 130 0 0 0,226-174-152 0 0,8-8-9 0 0,0 0 1 0 0,0 0 0 0 0,-1 0 0 0 0,-11 7-1 0 0,21-17-437 0 0,-1 0 0 0 0,0 0 0 0 0,0 0 0 0 0,-1 0 0 0 0,3-6 0 0 0,0 0-2438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8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10567 0 0,'-4'7'12139'0'0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0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7367 0 0,'1'-3'539'0'0,"15"-21"6261"0"0,-16 24-6745 0 0,0 0 1 0 0,1 0-1 0 0,-1 0 0 0 0,0 0 1 0 0,0 0-1 0 0,0 0 1 0 0,0 1-1 0 0,1-1 1 0 0,-1 0-1 0 0,0 0 1 0 0,0 0-1 0 0,0 0 1 0 0,1 0-1 0 0,-1 0 0 0 0,0 0 1 0 0,0 0-1 0 0,0 1 1 0 0,0-1-1 0 0,0 0 1 0 0,1 0-1 0 0,-1 0 1 0 0,0 0-1 0 0,0 1 1 0 0,0-1-1 0 0,0 0 1 0 0,0 0-1 0 0,0 0 0 0 0,0 0 1 0 0,0 1-1 0 0,0-1 1 0 0,0 0-1 0 0,0 0 1 0 0,0 1-1 0 0,4 22 1641 0 0,-2-4-3330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05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5983 0 0,'-1'2'-281'0'0,"-16"17"5499"0"0,16-18-4905 0 0,1 0 0 0 0,-1-1 0 0 0,1 1 0 0 0,-1 0 0 0 0,1 0 0 0 0,0 0 0 0 0,-1 0 0 0 0,1 0 0 0 0,0 0 1 0 0,0 0-1 0 0,-1 0 0 0 0,1 0 0 0 0,0 0 0 0 0,0 0 0 0 0,0 0 0 0 0,0 0 0 0 0,0 0 0 0 0,0 0 0 0 0,1 0 0 0 0,-1 0 0 0 0,0 0 0 0 0,1 1 1 0 0,4 2-4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05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6447 0 0,'-22'7'9036'0'0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12895 0 0,'5'-4'4672'0'0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 10591 0 0,'-13'1'456'0'0,"12"-1"-216"0"0,0-1 0 0 0,0 1-1 0 0,0 0 1 0 0,0 0-1 0 0,1 0 1 0 0,-1 0 0 0 0,0 0-1 0 0,0 0 1 0 0,0 0 0 0 0,0 1-1 0 0,1-1 1 0 0,-1 0-1 0 0,0 0 1 0 0,0 1 0 0 0,0-1-1 0 0,1 0 1 0 0,-1 1-1 0 0,0-1 1 0 0,1 0 0 0 0,-1 1-1 0 0,0-1 1 0 0,1 1 0 0 0,-1 0-1 0 0,0-1 1 0 0,1 1-1 0 0,-1-1 1 0 0,1 1 0 0 0,-1 0-1 0 0,1 0 1 0 0,-1-1 0 0 0,0 3-1 0 0,-2 14 156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325 1 11055 0 0,'-13'7'163'0'0,"6"-3"1719"0"0,0 0-1 0 0,0 0 1 0 0,-10 8-1 0 0,16-10-1547 0 0,-1-1 0 0 0,1 1 0 0 0,-1-1 0 0 0,1 1 0 0 0,0 0 0 0 0,-1 0 0 0 0,0 3 0 0 0,1-4-441 0 0,1 0 0 0 0,-1 0 0 0 0,1 0 0 0 0,0 1 0 0 0,0-1 0 0 0,-1 0 0 0 0,1 0 0 0 0,0 1 0 0 0,0-1 0 0 0,0 0 0 0 0,0 1 0 0 0,1-1 0 0 0,-1 2 0 0 0</inkml:trace>
  <inkml:trace contextRef="#ctx0" brushRef="#br0" timeOffset="1">73 461 13359 0 0,'-13'5'592'0'0,"8"-3"120"0"0,-1 2-568 0 0,2-3-144 0 0,1-1 0 0 0,-1 2 928 0 0,1 0 160 0 0,-3 2 32 0 0,-1-1 8 0 0,1 3-288 0 0,1 1-56 0 0,1-2-16 0 0,1 1 0 0 0,1 1-640 0 0,0-1-128 0 0,2-1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31 455 0 0,'-1'-2'124'0'0,"-3"-5"442"0"0,0 1-1 0 0,-11-9 4996 0 0,14 19-4054 0 0,-1 3-958 0 0,-1 20-136 0 0,1 0 0 0 0,1 0 0 0 0,6 49-1 0 0,-1 9 113 0 0,3 50-1890 0 0,-6-124-2302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 7367 0 0,'0'0'19'0'0,"0"0"0"0"0,0 0 0 0 0,0 0-1 0 0,0 0 1 0 0,-1 0 0 0 0,1 0 0 0 0,0 0-1 0 0,0 0 1 0 0,0 0 0 0 0,0 0 0 0 0,0 0-1 0 0,0 0 1 0 0,-1 0 0 0 0,1 0-1 0 0,0 0 1 0 0,0 0 0 0 0,0 0 0 0 0,0 0-1 0 0,0-1 1 0 0,0 1 0 0 0,0 0 0 0 0,0 0-1 0 0,-1 0 1 0 0,1 0 0 0 0,0 0 0 0 0,0 0-1 0 0,0 0 1 0 0,0 0 0 0 0,0 0 0 0 0,0-1-1 0 0,0 1 1 0 0,0 0 0 0 0,0 0 0 0 0,0 0-1 0 0,0 0 1 0 0,0 0 0 0 0,0 0 0 0 0,0-1-1 0 0,0 1 1 0 0,0 0 0 0 0,0 0-1 0 0,0 0 1 0 0,0 0 0 0 0,0 0 0 0 0,0-1-1 0 0,7 0 1031 0 0,13 2 428 0 0,-18-1-1438 0 0,19 1 1823 0 0,36-5 1 0 0,-39 2-1359 0 0,-1 1 1 0 0,1 0-1 0 0,23 3 1 0 0,-36-1-471 0 0,1 0 1 0 0,0 0 0 0 0,-1 1 0 0 0,1-1 0 0 0,0 1-1 0 0,-1 0 1 0 0,0 1 0 0 0,1-1 0 0 0,-1 1 0 0 0,0 0-1 0 0,-1 0 1 0 0,6 5 0 0 0,-8-6-21 0 0,0 0 0 0 0,0 1 0 0 0,0-1 0 0 0,0 1 0 0 0,0 0 0 0 0,0 0 0 0 0,-1 0 0 0 0,0 0 0 0 0,1 0 0 0 0,-1 0 0 0 0,0 0 0 0 0,0 0 0 0 0,-1 0 0 0 0,1 0 0 0 0,-1 1 0 0 0,1-1 0 0 0,-1 0 0 0 0,0 0 0 0 0,0 1 0 0 0,-1-1 0 0 0,1 0 0 0 0,-2 6 0 0 0,-1 1-101 0 0,0 1-1 0 0,-1 0 1 0 0,0-1-1 0 0,-1 0 0 0 0,0 0 1 0 0,-1 0-1 0 0,0-1 1 0 0,-11 14-1 0 0,-2-1-394 0 0,-45 40 0 0 0,64-61 463 0 0,-60 48-1473 0 0,53-44 738 0 0,-1 0-1 0 0,0 0 0 0 0,0-1 1 0 0,0 0-1 0 0,-1 0 1 0 0,-12 3-1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3223 0 0,'4'0'288'0'0,"-2"0"-288"0"0,2 0 0 0 0,-1 0 0 0 0,1 0 608 0 0,-1-2 64 0 0,1 2 8 0 0,5 0 8 0 0,6 0 528 0 0,3 0 112 0 0,4-2 16 0 0,-1 2 8 0 0,3 0-568 0 0,-4 0-112 0 0,-4 2-32 0 0,1-2 0 0 0,-1 4-880 0 0,-1-2-176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88 3679 0 0,'-1'0'109'0'0,"1"0"0"0"0,0 0 0 0 0,-1 0 0 0 0,1 0 0 0 0,0 0 0 0 0,-1 0-1 0 0,1 1 1 0 0,0-1 0 0 0,-1 0 0 0 0,1 0 0 0 0,0 0 0 0 0,-1 0 0 0 0,1 0-1 0 0,0 1 1 0 0,-1-1 0 0 0,1 0 0 0 0,0 0 0 0 0,-1 1 0 0 0,1-1 0 0 0,0 0-1 0 0,0 0 1 0 0,-1 1 0 0 0,1-1 0 0 0,-4 15 2149 0 0,2 10-1716 0 0,1 1 0 0 0,1 0-1 0 0,6 45 1 0 0,-4-58-442 0 0,0 1 1 0 0,2-1-1 0 0,-1 1 0 0 0,2-1 0 0 0,0 0 1 0 0,0-1-1 0 0,1 1 0 0 0,1-1 0 0 0,8 13 0 0 0,-11-20-94 0 0,0 0-1 0 0,0 0 1 0 0,1-1-1 0 0,-1 1 1 0 0,1-1-1 0 0,0 0 1 0 0,0 0-1 0 0,0-1 1 0 0,1 0 0 0 0,-1 0-1 0 0,1 0 1 0 0,0 0-1 0 0,0-1 1 0 0,0 0-1 0 0,10 2 1 0 0,-9-3-19 0 0,1 0 0 0 0,-1-1 1 0 0,0 0-1 0 0,0-1 1 0 0,0 1-1 0 0,1-1 0 0 0,-1 0 1 0 0,0-1-1 0 0,0 0 1 0 0,0 0-1 0 0,0-1 1 0 0,-1 0-1 0 0,10-5 0 0 0,-5 2 50 0 0,0-1 0 0 0,0 0 0 0 0,-1-1 0 0 0,0 0-1 0 0,0-1 1 0 0,-1 0 0 0 0,0 0 0 0 0,0-1 0 0 0,-1 0-1 0 0,-1-1 1 0 0,0 0 0 0 0,11-21 0 0 0,-14 22 126 0 0,0 0 1 0 0,-1 0 0 0 0,0-1-1 0 0,0 1 1 0 0,-1-1-1 0 0,-1 0 1 0 0,0 0 0 0 0,0 1-1 0 0,-1-1 1 0 0,0 0-1 0 0,-1 0 1 0 0,0 0-1 0 0,-1 0 1 0 0,0 1 0 0 0,-6-17-1 0 0,5 17 77 0 0,-1 0-1 0 0,-1 0 0 0 0,1 1 1 0 0,-1 0-1 0 0,-8-12 1 0 0,10 18-160 0 0,0-1 0 0 0,0 1 0 0 0,0 0 0 0 0,0 0 0 0 0,0 0 0 0 0,-1 1 1 0 0,1-1-1 0 0,-1 1 0 0 0,0-1 0 0 0,0 1 0 0 0,0 0 0 0 0,0 1 0 0 0,0-1 1 0 0,0 1-1 0 0,-8-2 0 0 0,2 2-65 0 0,0 0 0 0 0,0 0 0 0 0,-1 1 0 0 0,1 1 0 0 0,0 0 0 0 0,-1 0 0 0 0,1 1 0 0 0,0 0 0 0 0,-16 6 0 0 0,20-6-337 0 0,-1 1 0 0 0,1 0-1 0 0,0 0 1 0 0,0 0 0 0 0,0 1 0 0 0,0 0 0 0 0,1 0 0 0 0,-1 0 0 0 0,1 1 0 0 0,0 0 0 0 0,1 0 0 0 0,-1 0 0 0 0,1 1 0 0 0,0-1 0 0 0,-5 9 0 0 0,6-5-1375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2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6911 0 0,'0'-1'-108'0'0,"2"-24"1692"0"0,-2 25-1533 0 0,0 0-1 0 0,0 0 1 0 0,0 0 0 0 0,0-1 0 0 0,0 1-1 0 0,0 0 1 0 0,0 0 0 0 0,0 0 0 0 0,0 0-1 0 0,0 0 1 0 0,0-1 0 0 0,0 1-1 0 0,1 0 204 0 0,-1 0-203 0 0,0 0-1 0 0,0-1 1 0 0,1 1 0 0 0,-1 0 0 0 0,0 0-1 0 0,0 0 1 0 0,0 0 0 0 0,0 0-1 0 0,0 0 1 0 0,1 0 0 0 0,-1 0 0 0 0,0 0-1 0 0,0 0 1 0 0,0 0 0 0 0,0 0-1 0 0,0 0 1 0 0,1 0 0 0 0,-1 0 0 0 0,0 0-1 0 0,0 0 1 0 0,0 0 0 0 0,1 0-1 0 0,8 11 1911 0 0,-6-4-1420 0 0,0-1 0 0 0,0 1-1 0 0,0 0 1 0 0,-1 0-1 0 0,0 0 1 0 0,-1 0 0 0 0,0 0-1 0 0,0 0 1 0 0,0 12-1 0 0,-1 8 193 0 0,-6 33-1 0 0,5-44-456 0 0,-4 22 4 0 0,1-9-385 0 0,1 0 0 0 0,2 1 0 0 0,3 45 0 0 0,0-60-634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6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 6047 0 0,'0'0'11'0'0,"0"0"-1"0"0,0-1 0 0 0,0 1 1 0 0,0 0-1 0 0,0 0 0 0 0,0 0 1 0 0,0 0-1 0 0,0 0 0 0 0,0-1 1 0 0,0 1-1 0 0,0 0 0 0 0,0 0 1 0 0,-1 0-1 0 0,1 0 0 0 0,0 0 1 0 0,0-1-1 0 0,0 1 0 0 0,0 0 1 0 0,0 0-1 0 0,0 0 0 0 0,0 0 1 0 0,0 0-1 0 0,-1 0 0 0 0,1 0 1 0 0,0 0-1 0 0,0 0 0 0 0,0-1 1 0 0,0 1-1 0 0,0 0 0 0 0,0 0 1 0 0,-1 0-1 0 0,1 0 0 0 0,0 0 1 0 0,0 0-1 0 0,0 0 0 0 0,0 0 1 0 0,-1 0-1 0 0,1 0 0 0 0,0 0 1 0 0,0 0-1 0 0,0 0 0 0 0,0 0 1 0 0,0 0-1 0 0,-1 0 0 0 0,1 0 0 0 0,0 0 1 0 0,0 0-1 0 0,0 0 0 0 0,0 1 1 0 0,0-1-1 0 0,-1 0 0 0 0,1 0 1 0 0,0 0-1 0 0,0 0 0 0 0,0 0 1 0 0,0 0-1 0 0,0 0 0 0 0,0 0 1 0 0,0 1-1 0 0,0-1 0 0 0,-1 0 1 0 0,-1 15 1079 0 0,4 21 1046 0 0,20 91 1836 0 0,-20-114-3911 0 0,0 0 1 0 0,-1-1-1 0 0,-1 1 1 0 0,0 0-1 0 0,0 0 1 0 0,-1-1-1 0 0,-1 1 1 0 0,-4 16-1 0 0,4-20-1029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9671 0 0,'0'0'748'0'0,"4"17"1256"0"0,3 24-1216 0 0,-1 0-1 0 0,-1 72 1 0 0,-5-60-2823 0 0,0-40-2613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7 102 5063 0 0,'-1'-1'65'0'0,"0"0"0"0"0,1 0-1 0 0,-1 0 1 0 0,0 0 0 0 0,1-1-1 0 0,-1 1 1 0 0,1 0 0 0 0,-1-1-1 0 0,1 1 1 0 0,0 0 0 0 0,0-1-1 0 0,-1 1 1 0 0,1 0 0 0 0,0-1-1 0 0,0 1 1 0 0,0 0 0 0 0,1-3-1 0 0,0 3 123 0 0,0-1 0 0 0,0 0 1 0 0,0 1-1 0 0,0-1 0 0 0,0 0 0 0 0,0 1 0 0 0,0 0 0 0 0,1-1 0 0 0,-1 1 0 0 0,1 0 0 0 0,-1-1 0 0 0,3 0 0 0 0,8-6 404 0 0,1 1 0 0 0,0 0 0 0 0,1 1 0 0 0,-1 0 0 0 0,1 1 0 0 0,0 1 0 0 0,1 0 0 0 0,-1 1-1 0 0,1 1 1 0 0,19-2 0 0 0,-28 4-546 0 0,-1-1 1 0 0,0 1-1 0 0,0 1 0 0 0,1-1 0 0 0,-1 1 0 0 0,0 0 0 0 0,0 0 0 0 0,1 0 1 0 0,-1 1-1 0 0,0 0 0 0 0,0 0 0 0 0,4 3 0 0 0,-6-4-43 0 0,0 1 0 0 0,0 1 0 0 0,0-1 0 0 0,-1 0 0 0 0,1 1 0 0 0,-1-1 0 0 0,1 1 0 0 0,-1 0 0 0 0,0-1 0 0 0,0 1 0 0 0,-1 0 0 0 0,1 0 0 0 0,0 1 0 0 0,-1-1-1 0 0,0 0 1 0 0,0 1 0 0 0,0-1 0 0 0,1 7 0 0 0,-1 0-3 0 0,-1-1 0 0 0,0 1-1 0 0,-1-1 1 0 0,1 1 0 0 0,-2-1 0 0 0,0 0-1 0 0,0 1 1 0 0,0-1 0 0 0,-1 0-1 0 0,-1 0 1 0 0,1 0 0 0 0,-1-1-1 0 0,-9 14 1 0 0,-1 0-194 0 0,-1-1-1 0 0,-2 0 1 0 0,-31 31-1 0 0,42-46-52 0 0,-32 29-170 0 0,35-33 90 0 0,1 1 0 0 0,-1-2 0 0 0,0 1 0 0 0,0 0 0 0 0,0 0 0 0 0,0-1 0 0 0,0 0 0 0 0,-1 0 0 0 0,1 0 0 0 0,0 0 0 0 0,0 0 0 0 0,-5 0 0 0 0</inkml:trace>
  <inkml:trace contextRef="#ctx0" brushRef="#br0" timeOffset="1">385 166 6911 0 0,'0'-2'672'0'0,"2"0"-600"0"0,0 2-72 0 0,1 0 0 0 0,-1-2 0 0 0,2 2 728 0 0,3 0 128 0 0,4-1 24 0 0,5-1 8 0 0,1 2-96 0 0,-1 2-24 0 0,-2-1 0 0 0,1 3 0 0 0,-1 0-912 0 0,-1-1-184 0 0,2 3-40 0 0,1-3-8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9 117 6911 0 0,'-1'-1'49'0'0,"0"0"0"0"0,0-1 0 0 0,0 1 0 0 0,1-1 0 0 0,-1 1 0 0 0,0-1 0 0 0,1 1 0 0 0,-1-1-1 0 0,1 0 1 0 0,-1 1 0 0 0,1-1 0 0 0,0 0 0 0 0,-1 1 0 0 0,1-1 0 0 0,0 0 0 0 0,0 0-1 0 0,0 1 1 0 0,1-1 0 0 0,-1 0 0 0 0,0 1 0 0 0,1-1 0 0 0,-1 0 0 0 0,1 1 0 0 0,-1-1 0 0 0,1 1-1 0 0,0-1 1 0 0,-1 1 0 0 0,1-1 0 0 0,0 1 0 0 0,0-1 0 0 0,0 1 0 0 0,2-2 0 0 0,2-2 439 0 0,0-1 0 0 0,0 1 0 0 0,0 0 1 0 0,1 0-1 0 0,0 1 0 0 0,0-1 0 0 0,0 1 0 0 0,0 1 1 0 0,1-1-1 0 0,9-3 0 0 0,-11 5-373 0 0,0 0 0 0 0,0 1 0 0 0,0-1 0 0 0,0 1-1 0 0,1 0 1 0 0,-1 0 0 0 0,0 1 0 0 0,1 0 0 0 0,-1-1 0 0 0,0 2-1 0 0,1-1 1 0 0,-1 1 0 0 0,0 0 0 0 0,1 0 0 0 0,5 2 0 0 0,-9-2-112 0 0,0 0 1 0 0,0 0 0 0 0,0 0 0 0 0,-1 0 0 0 0,1 0 0 0 0,0 0 0 0 0,0 1-1 0 0,-1-1 1 0 0,1 1 0 0 0,-1-1 0 0 0,1 1 0 0 0,-1 0 0 0 0,0 0 0 0 0,1-1-1 0 0,-1 1 1 0 0,0 0 0 0 0,1 3 0 0 0,-1-1-3 0 0,0 0 1 0 0,0 0-1 0 0,-1 0 0 0 0,1 0 0 0 0,-1 0 1 0 0,0-1-1 0 0,0 1 0 0 0,0 0 1 0 0,-1 5-1 0 0,-1 3-19 0 0,-2 1 0 0 0,1-1-1 0 0,-1 0 1 0 0,-1 0 0 0 0,-6 12 0 0 0,-78 130-1753 0 0,88-152 1765 0 0,0-1 0 0 0,1 1 0 0 0,-1 0 0 0 0,0 0 0 0 0,1 0 0 0 0,-1 0 0 0 0,1 0 0 0 0,-1 0 0 0 0,1 0 0 0 0,0-1 0 0 0,0 1 0 0 0,0 0-1 0 0,0 0 1 0 0,1 3 0 0 0,-1-4 4 0 0,0 0 0 0 0,1 0-1 0 0,-1 0 1 0 0,1 0 0 0 0,0 0 0 0 0,-1-1-1 0 0,1 1 1 0 0,0 0 0 0 0,-1 0-1 0 0,1-1 1 0 0,0 1 0 0 0,0 0-1 0 0,0-1 1 0 0,-1 1 0 0 0,1-1 0 0 0,0 1-1 0 0,0-1 1 0 0,0 0 0 0 0,0 1-1 0 0,0-1 1 0 0,0 0 0 0 0,0 0-1 0 0,0 1 1 0 0,0-1 0 0 0,0 0 0 0 0,0 0-1 0 0,0 0 1 0 0,0 0 0 0 0,2-1-1 0 0,12 0 178 0 0,1 0 0 0 0,0-1 0 0 0,17-6 0 0 0,3 0 473 0 0,-12 3-346 0 0,0-1 0 0 0,36-15 0 0 0,-59 20-358 0 0,1 0 1 0 0,-1 1 0 0 0,1-1-1 0 0,-1 1 1 0 0,0-1 0 0 0,1 1 0 0 0,-1 0-1 0 0,1 0 1 0 0,-1-1 0 0 0,1 1-1 0 0,-1 0 1 0 0,1 0 0 0 0,-1 1 0 0 0,3-1-1 0 0,0 2-256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7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5 5983 0 0,'-14'-4'8963'0'0,"14"9"-8200"0"0,3 81 2271 0 0,-3 74-1402 0 0,-11-58-2076 0 0,6-61-2505 0 0,3-24-3266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37 6911 0 0,'0'3'703'0'0,"-1"-1"0"0"0,0 1 0 0 0,0-1 0 0 0,0 1-1 0 0,0-1 1 0 0,-3 4 0 0 0,-3 7 1585 0 0,4-4-1771 0 0,0 0-1 0 0,1 0 1 0 0,-1 0-1 0 0,-1 18 1 0 0,4-26-732 0 0,-1-23-4883 0 0,1 17 4758 0 0,0-48-171 0 0,0 53 539 0 0,0 0 0 0 0,0 0 0 0 0,0 0 0 0 0,0-1 0 0 0,0 1-1 0 0,0 0 1 0 0,0 0 0 0 0,0 0 0 0 0,0-1 0 0 0,0 1 0 0 0,0 0 0 0 0,0 0 0 0 0,0 0 0 0 0,0-1 0 0 0,-1 1-1 0 0,1 0 1 0 0,0 0 0 0 0,0 0 0 0 0,0 0 0 0 0,0-1 0 0 0,0 1 0 0 0,0 0 0 0 0,0 0 0 0 0,-1 0 0 0 0,1 0 0 0 0,0 0-1 0 0,0-1 1 0 0,0 1 0 0 0,0 0 0 0 0,0 0 0 0 0,-1 0 0 0 0,1 0 0 0 0,0 0 0 0 0,0 0 0 0 0,0 0 0 0 0,-1 0-1 0 0,-14 11 6176 0 0,15-10-5841 0 0,14-4-11 0 0,0-1-1 0 0,1 0 0 0 0,-2-1 1 0 0,19-10-1 0 0,-20 9-200 0 0,1 1 0 0 0,0 0-1 0 0,1 1 1 0 0,-1 0 0 0 0,16-2-1 0 0,-26 6-135 0 0,0-1 1 0 0,0 1-1 0 0,0 0 0 0 0,0 0 0 0 0,0 0 0 0 0,0 1 0 0 0,0-1 0 0 0,0 1 0 0 0,0-1 0 0 0,0 1 0 0 0,0 0 0 0 0,0 0 0 0 0,0 0 0 0 0,-1 1 0 0 0,1-1 0 0 0,0 1 0 0 0,-1-1 0 0 0,1 1 0 0 0,-1 0 1 0 0,1 0-1 0 0,-1 0 0 0 0,0 0 0 0 0,0 1 0 0 0,0-1 0 0 0,0 0 0 0 0,-1 1 0 0 0,1 0 0 0 0,-1-1 0 0 0,3 6 0 0 0,-1 0-10 0 0,-1 0 1 0 0,0 0-1 0 0,0 0 0 0 0,-1 1 0 0 0,0-1 0 0 0,0 0 0 0 0,-1 1 1 0 0,0-1-1 0 0,0 1 0 0 0,-3 10 0 0 0,-2 11-236 0 0,-14 42 1 0 0,13-53-248 0 0,-2 0 0 0 0,0-1 0 0 0,-1 0-1 0 0,-21 33 1 0 0,-55 59-4884 0 0,79-103 4977 0 0,5-5 128 0 0,-1 0 1 0 0,0 1 0 0 0,0-1 0 0 0,0 0 0 0 0,0 0 0 0 0,0 0-1 0 0,-3 1 1 0 0,5-2 191 0 0,0-1 0 0 0,-1 0 0 0 0,1 0 0 0 0,-1 0 0 0 0,1 0-1 0 0,-1 0 1 0 0,1 1 0 0 0,0-1 0 0 0,-1 0 0 0 0,1 0 0 0 0,-1 0 0 0 0,1 0-1 0 0,-1 0 1 0 0,1 0 0 0 0,0 0 0 0 0,-1-1 0 0 0,1 1 0 0 0,-1 0 0 0 0,1 0-1 0 0,-1 0 1 0 0,0-1-50 0 0,0 1-1 0 0,0-1 1 0 0,1 0 0 0 0,-1 0-1 0 0,0 1 1 0 0,0-1-1 0 0,1 0 1 0 0,-1 0-1 0 0,1 1 1 0 0,-1-1 0 0 0,1 0-1 0 0,-2-2 1 0 0,2 2 191 0 0,-1-1 0 0 0,0 0 0 0 0,0 0 0 0 0,1 0 0 0 0,-1 0 1 0 0,1 0-1 0 0,0 0 0 0 0,0 0 0 0 0,0 0 0 0 0,0 0 0 0 0,0 0 0 0 0,0 0 1 0 0,0 0-1 0 0,0 0 0 0 0,1 0 0 0 0,0-2 0 0 0,0 0 185 0 0,1 1 0 0 0,-1 0 0 0 0,1-1-1 0 0,0 1 1 0 0,0 0 0 0 0,0 0 0 0 0,0 0 0 0 0,5-4 0 0 0,-3 3 131 0 0,1 0 0 0 0,-1 0 1 0 0,1 0-1 0 0,0 0 1 0 0,1 1-1 0 0,-1 0 0 0 0,1 0 1 0 0,-1 1-1 0 0,1-1 1 0 0,8-1-1 0 0,-4 2-6 0 0,0 0 0 0 0,0 1-1 0 0,0 1 1 0 0,0 0 0 0 0,-1 0 0 0 0,1 1 0 0 0,0 0-1 0 0,18 5 1 0 0,-7 1-1376 0 0,0 0 0 0 0,35 19 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10 5983 0 0,'0'-2'55'0'0,"-1"1"-1"0"0,1 0 0 0 0,-1 0 0 0 0,0 0 0 0 0,0 0 0 0 0,1 0 0 0 0,-1 0 0 0 0,-10 2 4364 0 0,11 0-4300 0 0,3 33 5784 0 0,-2-32-6374 0 0,15 111 4493 0 0,9 63-5965 0 0,-23-166-16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52 6911 0 0,'-1'-1'173'0'0,"0"1"-1"0"0,0-1 1 0 0,0 0 0 0 0,0 0-1 0 0,1 0 1 0 0,-1 1-1 0 0,0-1 1 0 0,0 0-1 0 0,1 0 1 0 0,-1 0-1 0 0,1-1 1 0 0,-1 1-1 0 0,1 0 1 0 0,-1 0-1 0 0,1 0 1 0 0,0 0-1 0 0,-1 0 1 0 0,1-1-1 0 0,0 1 1 0 0,0 0-1 0 0,0-2 1 0 0,0 2 50 0 0,1 0-1 0 0,0 0 1 0 0,-1 1-1 0 0,1-1 1 0 0,0 0-1 0 0,0 0 1 0 0,-1 0-1 0 0,1 1 1 0 0,0-1 0 0 0,0 1-1 0 0,0-1 1 0 0,0 1-1 0 0,0-1 1 0 0,0 1-1 0 0,0-1 1 0 0,0 1-1 0 0,0 0 1 0 0,0-1 0 0 0,0 1-1 0 0,0 0 1 0 0,2 0-1 0 0,107-15 4466 0 0,-99 14-4530 0 0,1 1 1 0 0,-1 0 0 0 0,1 1-1 0 0,-1 0 1 0 0,0 1-1 0 0,1 0 1 0 0,16 6-1 0 0,-24-6-134 0 0,0 0-1 0 0,0 0 1 0 0,0 0-1 0 0,0 0 1 0 0,0 1-1 0 0,-1-1 1 0 0,1 1-1 0 0,-1 0 1 0 0,0 0-1 0 0,0 1 1 0 0,0-1-1 0 0,0 0 1 0 0,4 8-1 0 0,-4-5-5 0 0,0 0-1 0 0,-1 0 1 0 0,1 0-1 0 0,-2 1 1 0 0,1-1 0 0 0,-1 0-1 0 0,1 1 1 0 0,-1 11-1 0 0,-1-4 0 0 0,-1 1-1 0 0,0-1 0 0 0,-1 1 0 0 0,0-1 0 0 0,-2 0 0 0 0,1 0 0 0 0,-11 25 0 0 0,6-22-39 0 0,-1 0 0 0 0,0 0 1 0 0,-1-1-1 0 0,0 0 0 0 0,-2-1 0 0 0,-14 16 0 0 0,18-24-105 0 0,0 0 0 0 0,-1-1 0 0 0,1 0-1 0 0,-16 8 1 0 0,8-5-103 0 0,11-6 17 0 0,0 0 1 0 0,-1-1-1 0 0,0 1 0 0 0,1-1 1 0 0,-1 0-1 0 0,0-1 0 0 0,0 1 1 0 0,-9 0-1 0 0,-12-3-5387 0 0,11-3-275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2938 0 2303 0 0,'-6'4'361'0'0,"0"0"-1"0"0,1 1 0 0 0,-1 0 0 0 0,1 0 0 0 0,-8 10 1 0 0,4-5-91 0 0,-31 37 928 0 0,-45 68-1 0 0,31-39-440 0 0,-185 235 881 0 0,-78 109-1377 0 0,166-214-74 0 0,-76 109 497 0 0,104-123-268 0 0,-31 45-34 0 0,151-232-373 0 0,-296 447 604 0 0,17-42-11 0 0,143-247-530 0 0,40-49 64 0 0,-357 483 248 0 0,347-456-314 0 0,45-61-52 0 0,55-68-609 0 0,-13 21 0 0 0,20-28 442 0 0,-1-1 0 0 0,1 0 0 0 0,1 1 1 0 0,-1-1-1 0 0,0 1 0 0 0,1 0 0 0 0,0 0 0 0 0,0-1 1 0 0,0 7-1 0 0,1-10 72 0 0,0-1 0 0 0,0 0 1 0 0,0 1-1 0 0,0-1 1 0 0,0 0-1 0 0,0 1 0 0 0,0-1 1 0 0,0 0-1 0 0,0 1 0 0 0,0-1 1 0 0,0 0-1 0 0,1 1 1 0 0,-1-1-1 0 0,0 0 0 0 0,0 1 1 0 0,0-1-1 0 0,0 0 0 0 0,1 0 1 0 0,-1 1-1 0 0,0-1 1 0 0,0 0-1 0 0,0 0 0 0 0,1 1 1 0 0,-1-1-1 0 0,0 0 0 0 0,0 0 1 0 0,1 0-1 0 0,-1 0 1 0 0,0 1-1 0 0,1-1 0 0 0,-1 0 1 0 0,0 0-1 0 0,1 0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7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2759 0 0,'0'-2'312'0'0,"1"1"-1"0"0,-1-1 1 0 0,1 0-1 0 0,0 0 0 0 0,0 0 1 0 0,0 1-1 0 0,0-1 0 0 0,0 1 1 0 0,0-1-1 0 0,0 1 1 0 0,1-1-1 0 0,0-1 0 0 0,-1 3-246 0 0,-1 0-1 0 0,0 0 0 0 0,0 0 1 0 0,1 0-1 0 0,-1 0 1 0 0,0 0-1 0 0,0 0 0 0 0,0-1 1 0 0,1 1-1 0 0,-1 0 1 0 0,0 0-1 0 0,0 0 0 0 0,1 0 1 0 0,-1 0-1 0 0,0 0 0 0 0,0 0 1 0 0,1 0-1 0 0,-1 1 1 0 0,0-1-1 0 0,0 0 0 0 0,1 0 1 0 0,-1 0-1 0 0,0 0 1 0 0,0 0-1 0 0,0 0 0 0 0,1 0 1 0 0,-1 0-1 0 0,0 1 1 0 0,0-1-1 0 0,1 0 0 0 0,5 14 602 0 0,-2 10 64 0 0,-1 1 1 0 0,-1 0-1 0 0,-2 41 1 0 0,0-38-525 0 0,-5 121 628 0 0,1-66-338 0 0,8 86-1 0 0,17-40-1797 0 0,-14-94-661 0 0,-6-25-28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4143 0 0,'0'-1'85'0'0,"0"1"-64"0"0,0 0 0 0 0,0 0 0 0 0,0 0 0 0 0,0 0 1 0 0,0 0-1 0 0,0 0 0 0 0,0 0 0 0 0,0 0 0 0 0,0 0 0 0 0,0 0 0 0 0,0 0 0 0 0,0 0 0 0 0,0 0 1 0 0,0 0-1 0 0,0 0 0 0 0,0-1 0 0 0,0 1 0 0 0,0 0 0 0 0,0 0 0 0 0,0 0 0 0 0,0 0 1 0 0,0 0-1 0 0,0 0 0 0 0,0 0 0 0 0,0 0 0 0 0,0 0 0 0 0,0 0 0 0 0,0 0 0 0 0,0 0 1 0 0,0-1 104 0 0,0 1-105 0 0,0 0 1 0 0,0 0-1 0 0,0 0 0 0 0,0 0 0 0 0,0 0 0 0 0,0 0 0 0 0,0 0 0 0 0,1 0 0 0 0,-1 0 0 0 0,0 0 1 0 0,0 0-1 0 0,0 0 0 0 0,0 0 0 0 0,0 0 0 0 0,0 0 0 0 0,0 0 0 0 0,0 0 0 0 0,0 0 1 0 0,0 0-1 0 0,0 0 0 0 0,0 0 0 0 0,0 0 0 0 0,1 0 0 0 0,7 0 767 0 0,11 3 192 0 0,-7 1-604 0 0,-1 2 0 0 0,0 0 0 0 0,-1 0 0 0 0,1 1 1 0 0,-1 0-1 0 0,-1 0 0 0 0,1 1 0 0 0,12 15 0 0 0,5 7 508 0 0,28 43 1 0 0,39 64 728 0 0,71 94 54 0 0,126 185-869 0 0,-80-65-272 0 0,-15 9 35 0 0,-187-343-496 0 0,52 89 327 0 0,87 116 0 0 0,-86-134 29 0 0,-4 4 0 0 0,76 160 0 0 0,-105-188-216 0 0,18 41 190 0 0,71 118 1 0 0,20-8-279 0 0,-37-60-97 0 0,89 133 312 0 0,-33-44 178 0 0,-56-77-393 0 0,-75-129-65 0 0,2-3-1 0 0,42 44 0 0 0,-20-28 159 0 0,57 75-1 0 0,-69-73-111 0 0,33 41 84 0 0,-58-78-1138 0 0,-16-18 176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3 2303 0 0,'0'0'90'0'0,"-1"-1"0"0"0,0 1-1 0 0,0 0 1 0 0,1-1-1 0 0,-1 1 1 0 0,0 0-1 0 0,0 0 1 0 0,0 0-1 0 0,0-1 1 0 0,0 1-1 0 0,1 0 1 0 0,-1 0-1 0 0,0 0 1 0 0,0 1-1 0 0,0-1 1 0 0,0 0-1 0 0,0 0 1 0 0,1 0-1 0 0,-1 1 1 0 0,0-1-1 0 0,0 0 1 0 0,0 1-1 0 0,1-1 1 0 0,-1 0-1 0 0,0 1 1 0 0,1-1-1 0 0,-2 2 1 0 0,-20 15 1155 0 0,5 3-634 0 0,0 1 1 0 0,2 1-1 0 0,1 0 0 0 0,-20 40 0 0 0,11-20-123 0 0,-144 231 1070 0 0,21-39-1547 0 0,131-209-12 0 0,-18 35-21 0 0,17-30-7 0 0,-34 49 0 0 0,45-73 30 0 0,-1 0 0 0 0,0 0 0 0 0,0 0 0 0 0,-1-1 0 0 0,1 0 0 0 0,-1 0 0 0 0,0-1-1 0 0,-1 0 1 0 0,1 0 0 0 0,-1-1 0 0 0,-8 3 0 0 0,13-4 19 0 0,0-1 0 0 0,-1 1 1 0 0,1 0-1 0 0,0 0 0 0 0,0 0 0 0 0,0 0 1 0 0,0 0-1 0 0,0 1 0 0 0,0-1 0 0 0,1 1 1 0 0,-1 0-1 0 0,1 0 0 0 0,-1 0 0 0 0,1 0 1 0 0,0 0-1 0 0,-2 5 0 0 0,4-8-11 0 0,0 0 1 0 0,0 0-1 0 0,0 1 1 0 0,0-1-1 0 0,0 0 0 0 0,0 0 1 0 0,0 0-1 0 0,0 0 1 0 0,0 0-1 0 0,0 1 0 0 0,0-1 1 0 0,0 0-1 0 0,0 0 1 0 0,0 0-1 0 0,0 0 0 0 0,0 0 1 0 0,0 1-1 0 0,0-1 1 0 0,0 0-1 0 0,0 0 0 0 0,0 0 1 0 0,0 0-1 0 0,0 0 1 0 0,0 1-1 0 0,0-1 0 0 0,0 0 1 0 0,1 0-1 0 0,-1 0 1 0 0,0 0-1 0 0,0 0 0 0 0,0 0 1 0 0,0 0-1 0 0,0 1 1 0 0,0-1-1 0 0,0 0 0 0 0,1 0 1 0 0,-1 0-1 0 0,0 0 1 0 0,0 0-1 0 0,0 0 0 0 0,8 0 347 0 0,9-6 110 0 0,0-2 24 0 0,-13 5-397 0 0,1 1 0 0 0,-1 0 1 0 0,1 0-1 0 0,-1 1 0 0 0,6-2 0 0 0,14 0 174 0 0,0 0 0 0 0,39 2 0 0 0,16-1-217 0 0,91-21 203 0 0,-143 22-214 0 0,-1 1 1 0 0,39 5-1 0 0,-41-2-40 0 0,24 2 6 0 0,-13-1 7 0 0,0 0 0 0 0,1-3 0 0 0,0-1-1 0 0,48-6 1 0 0,21-9-12 0 0,115-1 0 0 0,-63 5 118 0 0,-45 5-13 0 0,73 0 12 0 0,66 33 76 0 0,-41-3-182 0 0,65-27 420 0 0,-100-3 53 0 0,-78 6-360 0 0,330 3 757 0 0,-354-2-785 0 0,1-3 0 0 0,0-3 0 0 0,87-18 0 0 0,-93 10 154 0 0,-1 2-1 0 0,2 4 1 0 0,-1 2 0 0 0,133 8-1 0 0,-152 2-207 0 0,159 12 422 0 0,-164-16-352 0 0,-1-2-1 0 0,78-11 0 0 0,62-14 223 0 0,-150 24-241 0 0,1 1-1 0 0,-1 2 1 0 0,51 7-1 0 0,-21 3 74 0 0,67 9 98 0 0,-44-11-241 0 0,209 14 103 0 0,-96-27 126 0 0,31 1 484 0 0,-36 16-719 0 0,-127-14 67 0 0,1-3 1 0 0,65-12-1 0 0,-110 13 12 0 0,181-35 123 0 0,-141 27-143 0 0,19-5 29 0 0,-45 9 21 0 0,-35 6-118 0 0,1 1 1 0 0,-1 0-1 0 0,1 0 0 0 0,-1 0 1 0 0,1 0-1 0 0,-1 0 1 0 0,1 1-1 0 0,-1-1 1 0 0,0 1-1 0 0,1-1 0 0 0,-1 1 1 0 0,4 2-1 0 0,-5-3-8 0 0,-1 1 0 0 0,0-1-1 0 0,1 0 1 0 0,-1 1 0 0 0,0-1 0 0 0,1 0 0 0 0,-1 1-1 0 0,0-1 1 0 0,0 0 0 0 0,0 1 0 0 0,1-1-1 0 0,-1 1 1 0 0,0-1 0 0 0,0 0 0 0 0,0 1 0 0 0,0-1-1 0 0,0 1 1 0 0,0-1 0 0 0,0 1 0 0 0,0-1-1 0 0,0 0 1 0 0,0 1 0 0 0,0-1 0 0 0,0 1-1 0 0,0-1 1 0 0,0 1 0 0 0,0-1 0 0 0,0 0 0 0 0,0 1-1 0 0,0-1 1 0 0,-1 1 0 0 0,1-1 0 0 0,0 0-1 0 0,0 1 1 0 0,-1-1 0 0 0,1 1 0 0 0,0-1 0 0 0,0 0-1 0 0,-1 1 1 0 0,1-1 0 0 0,0 0 0 0 0,-1 0-1 0 0,1 1 1 0 0,-1-1 0 0 0,1 0 0 0 0,0 0-1 0 0,-1 0 1 0 0,1 1 0 0 0,-1-1 0 0 0,1 0 0 0 0,0 0-1 0 0,-1 0 1 0 0,0 0-59 0 0,-4-2-6 0 0,-16-6 1 0 0,19 7 35 0 0,-1-1 0 0 0,1 1 1 0 0,0-1-1 0 0,0 0 0 0 0,0 0 0 0 0,0 0 0 0 0,0 0 0 0 0,0 0 0 0 0,0 0 1 0 0,-1-4-1 0 0,-3-2-58 0 0,2 3 50 0 0,1-1 0 0 0,-1 1 0 0 0,1-1 0 0 0,-3-8 0 0 0,3 7 1 0 0,-1 1-1 0 0,1-1 0 0 0,-5-6 0 0 0,-20-21 37 0 0,-41-38 0 0 0,24 25 15 0 0,30 29-21 0 0,0-1 1 0 0,2-1-1 0 0,0 0 0 0 0,-20-44 1 0 0,-2-4-2262 0 0,25 51-4933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15 3223 0 0,'-1'-1'268'0'0,"-1"0"0"0"0,1-1 1 0 0,-1 1-1 0 0,1 0 0 0 0,-1 0 0 0 0,1-1 0 0 0,-1 1 0 0 0,0 1 0 0 0,1-1 0 0 0,-1 0 0 0 0,0 0 0 0 0,-3 0 0 0 0,5 1-133 0 0,-1 0 0 0 0,1 0-1 0 0,0 0 1 0 0,-1 0 0 0 0,1 0 0 0 0,-1 0 0 0 0,1 0 0 0 0,-1 0 0 0 0,1 0 0 0 0,-1 1 0 0 0,1-1 0 0 0,-1 0 0 0 0,1 0 0 0 0,-1 0 0 0 0,1 1-1 0 0,0-1 1 0 0,-1 0 0 0 0,1 1 0 0 0,0-1 0 0 0,-1 1 0 0 0,0 0-22 0 0,0 0 0 0 0,0 1 0 0 0,1-1 0 0 0,-1 0 0 0 0,1 0 0 0 0,-1 1 0 0 0,1-1 0 0 0,-1 0-1 0 0,1 1 1 0 0,0 1 0 0 0,-3 28 1100 0 0,2 0-1 0 0,2-1 1 0 0,8 58-1 0 0,-2-10-648 0 0,-5-53-682 0 0,3 38 166 0 0,-4-55-643 0 0,1-1-1 0 0,0 1 1 0 0,0-1-1 0 0,0 0 0 0 0,1 1 1 0 0,4 6-1 0 0,-3-7-627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30 174 6911 0 0,'-3'-3'39'0'0,"1"0"-111"0"0,-1 0-1 0 0,0 0 0 0 0,1-1 0 0 0,0 1 0 0 0,0-1 1 0 0,0 0-1 0 0,0 1 0 0 0,0-1 0 0 0,1 0 0 0 0,0 0 1 0 0,0 0-1 0 0,0 0 0 0 0,0 0 0 0 0,0-1 0 0 0,1 1 1 0 0,0-6-1 0 0,0 5 379 0 0,1 0 0 0 0,0 1 0 0 0,-1-1 0 0 0,2 0 0 0 0,-1 0 0 0 0,1 1 0 0 0,-1-1 0 0 0,1 0 0 0 0,0 1 0 0 0,1 0 0 0 0,-1 0 0 0 0,6-7 0 0 0,-5 8-99 0 0,0 0-1 0 0,0 0 1 0 0,0 1 0 0 0,1-1-1 0 0,-1 1 1 0 0,1 0 0 0 0,0 0-1 0 0,0 0 1 0 0,-1 0 0 0 0,1 0-1 0 0,0 1 1 0 0,0 0 0 0 0,1 0 0 0 0,-1 0-1 0 0,5 0 1 0 0,4-1 163 0 0,1 1 0 0 0,0 1 0 0 0,0 0 0 0 0,21 3 1 0 0,-29-2-318 0 0,0 0 0 0 0,1 1 1 0 0,-1 0-1 0 0,0 0 1 0 0,0 0-1 0 0,-1 1 1 0 0,1-1-1 0 0,-1 1 1 0 0,1 1-1 0 0,-1-1 0 0 0,0 1 1 0 0,6 5-1 0 0,-9-7-59 0 0,0 0 1 0 0,0 0-1 0 0,-1 1 0 0 0,1-1 0 0 0,-1 0 0 0 0,1 1 1 0 0,-1-1-1 0 0,0 1 0 0 0,0-1 0 0 0,0 1 0 0 0,0 0 1 0 0,-1-1-1 0 0,1 5 0 0 0,0-2-56 0 0,-1 0-1 0 0,0 0 1 0 0,0 0-1 0 0,-1 1 1 0 0,0-1-1 0 0,-2 8 1 0 0,-2 3-353 0 0,-1 0 1 0 0,-1 0 0 0 0,-10 18 0 0 0,17-33 373 0 0,-15 24-1583 0 0,-29 37-1 0 0,-4 7-822 0 0,48-69 2444 0 0,0 0-1 0 0,-1 0 0 0 0,1 1 1 0 0,0-1-1 0 0,0 0 0 0 0,0 0 0 0 0,0 0 1 0 0,0 0-1 0 0,0 0 0 0 0,0 0 1 0 0,0 1-1 0 0,-1-1 0 0 0,1 0 0 0 0,0 0 1 0 0,0 0-1 0 0,0 0 0 0 0,0 1 1 0 0,0-1-1 0 0,0 0 0 0 0,0 0 0 0 0,0 0 1 0 0,0 0-1 0 0,0 1 0 0 0,0-1 1 0 0,0 0-1 0 0,0 0 0 0 0,0 0 0 0 0,0 0 1 0 0,0 0-1 0 0,0 1 0 0 0,0-1 1 0 0,1 0-1 0 0,-1 0 0 0 0,0 0 0 0 0,0 0 1 0 0,0 0-1 0 0,0 1 0 0 0,0-1 1 0 0,0 0-1 0 0,0 0 0 0 0,0 0 0 0 0,1 0 1 0 0,-1 0-1 0 0,10 0-47 0 0,17-9 120 0 0,-22 7-44 0 0,16-6 256 0 0,0 2 0 0 0,1 1 1 0 0,43-5-1 0 0,-56 9-144 0 0,0 0 0 0 0,1 1 0 0 0,-1 0 0 0 0,0 1 0 0 0,1 0 0 0 0,-1 1 0 0 0,0 0 0 0 0,0 0 1 0 0,0 1-1 0 0,0 0 0 0 0,-1 0 0 0 0,11 6 0 0 0,-16-7-42 0 0,0 0 1 0 0,0 0-1 0 0,-1 0 0 0 0,1 0 0 0 0,-1 1 0 0 0,1-1 1 0 0,-1 1-1 0 0,0-1 0 0 0,0 1 0 0 0,0 0 1 0 0,0 0-1 0 0,-1 0 0 0 0,1 0 0 0 0,-1 0 1 0 0,1 0-1 0 0,0 5 0 0 0,-1-3 0 0 0,0 0-1 0 0,-1 1 0 0 0,1-1 1 0 0,-1 0-1 0 0,0 1 0 0 0,-1-1 1 0 0,1 1-1 0 0,-1-1 0 0 0,-2 8 1 0 0,-2 2 51 0 0,-1 0 1 0 0,0-1 0 0 0,-1 0-1 0 0,0 0 1 0 0,-1-1 0 0 0,-12 15-1 0 0,12-17-94 0 0,0 0 0 0 0,-1-1-1 0 0,0-1 1 0 0,-1 0 0 0 0,0 0 0 0 0,-1 0-1 0 0,0-2 1 0 0,-20 13 0 0 0,25-17-69 0 0,-1 0 0 0 0,1-1 0 0 0,0 0 0 0 0,-1 0-1 0 0,1 0 1 0 0,-1-1 0 0 0,0 0 0 0 0,0 0 0 0 0,1-1 0 0 0,-1 1 0 0 0,0-1 0 0 0,0-1 0 0 0,1 0 0 0 0,-1 0 0 0 0,0 0 0 0 0,1 0 0 0 0,-1-1-1 0 0,1 0 1 0 0,-8-4 0 0 0,10 4-105 0 0,1 0-1 0 0,-1 0 0 0 0,1 0 0 0 0,0-1 1 0 0,0 1-1 0 0,0-1 0 0 0,0 0 1 0 0,1 0-1 0 0,-1 0 0 0 0,0 0 0 0 0,1 0 1 0 0,0 0-1 0 0,0-1 0 0 0,0 1 1 0 0,0-1-1 0 0,1 0 0 0 0,0 1 0 0 0,-1-1 1 0 0,1 0-1 0 0,0 0 0 0 0,0-6 1 0 0,1 6-260 0 0,-1 0 1 0 0,1 0 0 0 0,0-1-1 0 0,1 1 1 0 0,-1 0 0 0 0,1 0-1 0 0,0 0 1 0 0,0 0-1 0 0,0 0 1 0 0,1 0 0 0 0,-1 0-1 0 0,5-7 1 0 0,2-2-2422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7831 0 0,'-2'-3'156'0'0,"1"2"-90"0"0,1 0-1 0 0,-1 0 1 0 0,1 1 0 0 0,-1-1-1 0 0,1 0 1 0 0,-1 0 0 0 0,1 0 0 0 0,-1 0-1 0 0,1 0 1 0 0,0 0 0 0 0,0-2 495 0 0,1 4-225 0 0,-1 0-1 0 0,1 0 1 0 0,0 0-1 0 0,0 0 1 0 0,0 0-1 0 0,-1 0 1 0 0,1 0 0 0 0,0 0-1 0 0,-1 0 1 0 0,1 0-1 0 0,-1 1 1 0 0,1-1-1 0 0,-1 2 1 0 0,47 152 1955 0 0,-26-45-4938 0 0,-18-94-2327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5063 0 0,'0'0'46'0'0,"0"0"0"0"0,0-1 0 0 0,0 1 0 0 0,0 0 0 0 0,0 0 0 0 0,0-1-1 0 0,0 1 1 0 0,0 0 0 0 0,0-1 0 0 0,0 1 0 0 0,0 0 0 0 0,0-1 0 0 0,0 1-1 0 0,0 0 1 0 0,0-1 0 0 0,0 1 0 0 0,0 0 0 0 0,0 0 0 0 0,0-1 0 0 0,0 1 0 0 0,1 0-1 0 0,-1-1 1 0 0,0 1 0 0 0,0 0 0 0 0,0 0 0 0 0,1-1 0 0 0,-1 1 0 0 0,0 0-1 0 0,0 0 1 0 0,0-1 0 0 0,1 1 0 0 0,-1 0 0 0 0,0 0 0 0 0,1 0 0 0 0,-1 0-1 0 0,0 0 1 0 0,0-1 0 0 0,1 1 0 0 0,-1 0 0 0 0,0 0 0 0 0,1 0 0 0 0,-1 0-1 0 0,0 0 1 0 0,1 0 0 0 0,-1 0 0 0 0,1 0 0 0 0,1 1 254 0 0,-1 0-1 0 0,1-1 1 0 0,0 1 0 0 0,0 1 0 0 0,-1-1-1 0 0,1 0 1 0 0,2 3 0 0 0,2 2 47 0 0,0 0 0 0 0,0 0 0 0 0,-1 1 1 0 0,0 0-1 0 0,0 0 0 0 0,-1 0 0 0 0,1 0 1 0 0,-2 1-1 0 0,5 12 0 0 0,-4-8-337 0 0,-1 0 1 0 0,0 0-1 0 0,-1 1 1 0 0,0-1-1 0 0,0 23 0 0 0,-2-30-32 0 0,0 0 0 0 0,1-1 0 0 0,-1 1 0 0 0,1-1 0 0 0,0 1 0 0 0,0-1 0 0 0,2 6 0 0 0,-3-10 21 0 0,1 0 1 0 0,-1 0-1 0 0,0 1 0 0 0,0-1 0 0 0,0 0 0 0 0,0 0 0 0 0,0 0 0 0 0,0 0 0 0 0,0 0 0 0 0,0 0 1 0 0,1 1-1 0 0,-1-1 0 0 0,0 0 0 0 0,0 0 0 0 0,0 0 0 0 0,0 0 0 0 0,0 0 0 0 0,1 0 1 0 0,-1 0-1 0 0,0 0 0 0 0,0 0 0 0 0,0 0 0 0 0,0 0 0 0 0,1 0 0 0 0,-1 0 0 0 0,0 0 0 0 0,0 0 1 0 0,0 0-1 0 0,1 0 0 0 0,-1 0 0 0 0,0 0 0 0 0,0 0 0 0 0,0 0 0 0 0,0 0 0 0 0,0 0 1 0 0,1 0-1 0 0,-1 0 0 0 0,0 0 0 0 0,0 0 0 0 0,6-8-83 0 0,3-9-103 0 0,-9 16 181 0 0,27-84 418 0 0,3-5-167 0 0,-25 76-21 0 0,2 0 1 0 0,-1 0-1 0 0,2 1 0 0 0,9-13 1 0 0,-17 24-208 0 0,1 0 1 0 0,1 1-1 0 0,-1 0 1 0 0,0-1-1 0 0,0 1 0 0 0,0 0 1 0 0,1-1-1 0 0,-1 1 1 0 0,0 0-1 0 0,1 0 0 0 0,-1 0 1 0 0,1 0-1 0 0,0 1 1 0 0,-1-1-1 0 0,1 0 1 0 0,0 1-1 0 0,-1-1 0 0 0,1 1 1 0 0,0-1-1 0 0,-1 1 1 0 0,1 0-1 0 0,0 0 0 0 0,2 0 1 0 0,-2 0 55 0 0,-1 1-1 0 0,1-1 1 0 0,0 1 0 0 0,0 0-1 0 0,-1 0 1 0 0,1 0 0 0 0,0 0-1 0 0,-1 0 1 0 0,1 0 0 0 0,-1 0 0 0 0,1 1-1 0 0,-1-1 1 0 0,0 1 0 0 0,0-1-1 0 0,1 1 1 0 0,-1-1 0 0 0,0 1-1 0 0,0-1 1 0 0,0 1 0 0 0,-1 0 0 0 0,2 2-1 0 0,3 10 157 0 0,-1-1-1 0 0,-1 1 1 0 0,0 0-1 0 0,-1 0 1 0 0,1 18-1 0 0,6 34 273 0 0,-5-49-835 0 0,0 1 748 0 0,9 27-1 0 0,2-17-1831 0 0,-13-24 603 0 0,1 0-1 0 0,0-1 0 0 0,-1 0 1 0 0,1 0-1 0 0,5 4 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71 8751 0 0,'-11'-21'707'0'0,"10"16"-176"0"0,-1 0 0 0 0,0 1 0 0 0,0-1 1 0 0,-1 1-1 0 0,1 0 0 0 0,-1 0 0 0 0,0 0 0 0 0,0 0 1 0 0,-5-4-1 0 0,7 7-413 0 0,0 1 1 0 0,0 0-1 0 0,0-1 1 0 0,1 1-1 0 0,-1 0 1 0 0,0 0-1 0 0,0 0 1 0 0,0 0-1 0 0,0 0 1 0 0,0 0-1 0 0,0 0 1 0 0,0 0-1 0 0,1 0 1 0 0,-1 0-1 0 0,0 0 1 0 0,0 0-1 0 0,0 1 1 0 0,0-1-1 0 0,0 0 1 0 0,1 1-1 0 0,-1-1 1 0 0,0 0-1 0 0,0 1 1 0 0,1-1 0 0 0,-1 1-1 0 0,0 0 1 0 0,0-1-1 0 0,1 1 1 0 0,-1-1-1 0 0,0 3 1 0 0,-20 23 604 0 0,19-21-573 0 0,-10 16-108 0 0,1 1 1 0 0,1 0 0 0 0,1 0 0 0 0,1 1 0 0 0,-5 25 0 0 0,-2 3-99 0 0,9-32-144 0 0,-3 22 1 0 0,7-36 85 0 0,2 1 0 0 0,-1-1 1 0 0,1 1-1 0 0,-1-1 0 0 0,2 1 0 0 0,-1-1 1 0 0,0 1-1 0 0,3 9 0 0 0,-2-14 73 0 0,-1 0-1 0 0,0 0 1 0 0,1 0-1 0 0,-1 0 0 0 0,1 0 1 0 0,-1 0-1 0 0,1-1 1 0 0,-1 1-1 0 0,1 0 0 0 0,0 0 1 0 0,-1 0-1 0 0,1-1 1 0 0,0 1-1 0 0,0 0 1 0 0,-1 0-1 0 0,1-1 0 0 0,0 1 1 0 0,0-1-1 0 0,0 1 1 0 0,0-1-1 0 0,0 1 1 0 0,1-1-1 0 0,0 1-28 0 0,-1-1 0 0 0,1 0 0 0 0,0 0 0 0 0,0 0 1 0 0,0 0-1 0 0,-1 0 0 0 0,1-1 0 0 0,0 1 0 0 0,0 0 0 0 0,-1-1 0 0 0,4-1 0 0 0,1-1-154 0 0,1 0 0 0 0,-2 0 0 0 0,1-1 0 0 0,0 0-1 0 0,8-8 1 0 0,-7 5-70 0 0,0 0-1 0 0,-1 0 0 0 0,-1-1 0 0 0,1 0 1 0 0,-1 0-1 0 0,0-1 0 0 0,-1 1 0 0 0,0-1 1 0 0,5-17-1 0 0,-1-5-665 0 0,8-50 1 0 0,-12 55 928 0 0,-1 0 357 0 0,-2 16 634 0 0,1 0-1 0 0,4-19 1 0 0,4 68 3908 0 0,-3-9-4031 0 0,17 42-1 0 0,-19-62-859 0 0,-1 0 1 0 0,1-1-1 0 0,0 1 1 0 0,1-1-1 0 0,0 0 0 0 0,1-1 1 0 0,15 16-1 0 0,-20-22-109 0 0,0-1-1 0 0,0 1 0 0 0,0-1 1 0 0,0 0-1 0 0,0 1 1 0 0,0-1-1 0 0,0 0 0 0 0,1 0 1 0 0,-1-1-1 0 0,0 1 1 0 0,1 0-1 0 0,-1-1 1 0 0,1 1-1 0 0,-1-1 0 0 0,0 0 1 0 0,1 0-1 0 0,2 0 1 0 0,6-2-1202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2759 0 0,'-1'-2'239'0'0,"1"1"0"0"0,-1-1-1 0 0,1 1 1 0 0,0-1 0 0 0,-1 0-1 0 0,1 1 1 0 0,0-1 0 0 0,0 1-1 0 0,0-1 1 0 0,0 0 0 0 0,1 1-1 0 0,-1-1 1 0 0,0 1 0 0 0,1-1-1 0 0,-1 1 1 0 0,1-1 0 0 0,0 1-1 0 0,-1-1 1 0 0,1 1 0 0 0,0 0-1 0 0,0-1 1 0 0,0 1 0 0 0,0 0-1 0 0,0-1 1 0 0,0 1 0 0 0,0 0-1 0 0,1-1 1 0 0,0 1-18 0 0,0 0 1 0 0,0 0-1 0 0,-1 0 1 0 0,1 0-1 0 0,0 0 1 0 0,0 0-1 0 0,0 1 1 0 0,0-1-1 0 0,0 1 0 0 0,0-1 1 0 0,0 1-1 0 0,0 0 1 0 0,0 0-1 0 0,0 0 1 0 0,0 0-1 0 0,0 0 1 0 0,0 0-1 0 0,0 1 0 0 0,-1-1 1 0 0,1 1-1 0 0,0-1 1 0 0,3 2-1 0 0,3 1 11 0 0,0 1-1 0 0,0 0 0 0 0,-1 0 0 0 0,1 0 1 0 0,-1 1-1 0 0,0 1 0 0 0,9 7 0 0 0,-13-10-277 0 0,0 1 1 0 0,0-1-1 0 0,-1 1 0 0 0,1 0 0 0 0,-1 0 1 0 0,0 0-1 0 0,0 0 0 0 0,0 0 0 0 0,-1 0 1 0 0,1 0-1 0 0,-1 1 0 0 0,0-1 0 0 0,0 0 1 0 0,-1 1-1 0 0,1-1 0 0 0,-1 7 0 0 0,-1 3-655 0 0,-1 0 0 0 0,0 0-1 0 0,-1 0 1 0 0,-1-1 0 0 0,-6 17-1 0 0,22-77-442 0 0,5-16 1287 0 0,5 6-655 0 0,45-80 0 0 0,-66 134 379 0 0,1 1 0 0 0,-1 0 0 0 0,1 0 0 0 0,-1 0 0 0 0,1 0 0 0 0,-1 0 0 0 0,1 1 0 0 0,0-1 0 0 0,0 0 0 0 0,0 1 0 0 0,0-1 0 0 0,0 1 0 0 0,1 0 0 0 0,-1 0 0 0 0,0 0 0 0 0,1 0 0 0 0,-1 0 0 0 0,0 0 0 0 0,1 1 0 0 0,-1-1 0 0 0,1 1 0 0 0,4-1 0 0 0,2 1-2263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59 2303 0 0,'18'13'6416'0'0,"-16"-11"-6013"0"0,-1 0-351 0 0,2 2 155 0 0,0 0 1 0 0,0 1-1 0 0,0 0 0 0 0,-1-1 0 0 0,1 1 0 0 0,-1 0 0 0 0,1 6 0 0 0,-1-6-135 0 0,-1 0 0 0 0,1 0 0 0 0,-1-1 0 0 0,2 1-1 0 0,-1 0 1 0 0,0 0 0 0 0,1-1 0 0 0,0 0 0 0 0,0 1 0 0 0,7 6-1 0 0,-8-9-161 0 0,0 0 0 0 0,0 0-1 0 0,0-1 1 0 0,1 1-1 0 0,-1-1 1 0 0,1 0 0 0 0,-1 0-1 0 0,1 0 1 0 0,-1 0-1 0 0,1 0 1 0 0,0 0 0 0 0,-1-1-1 0 0,1 1 1 0 0,0-1-1 0 0,0 0 1 0 0,-1 0-1 0 0,1 0 1 0 0,0 0 0 0 0,0 0-1 0 0,-1-1 1 0 0,1 1-1 0 0,4-2 1 0 0,-2 1-178 0 0,0-1-1 0 0,0 0 1 0 0,0 0 0 0 0,-1 0-1 0 0,1 0 1 0 0,-1-1 0 0 0,1 0-1 0 0,-1 0 1 0 0,0 0 0 0 0,0 0-1 0 0,0-1 1 0 0,0 0-1 0 0,-1 1 1 0 0,1-1 0 0 0,2-6-1 0 0,-2 4 179 0 0,0-1 0 0 0,-1 0 0 0 0,0 0 0 0 0,-1 0 0 0 0,0 0 0 0 0,0-1 0 0 0,0 1 0 0 0,-1 0 0 0 0,1-15-1 0 0,2-32 4994 0 0,-4 61-2314 0 0,0 30 3123 0 0,3 64-3981 0 0,-1-59-1478 0 0,-1 0 1 0 0,-3 0-1 0 0,-8 52 0 0 0,8-85-251 0 0,0 1-1 0 0,0-1 1 0 0,-1 1-1 0 0,0-1 1 0 0,0 0-1 0 0,-1 0 0 0 0,0 0 1 0 0,-1-1-1 0 0,0 1 1 0 0,-8 8-1 0 0,10-12-11 0 0,-1-1-1 0 0,0 0 1 0 0,0 0-1 0 0,-1 0 1 0 0,1-1-1 0 0,-1 0 1 0 0,0 0-1 0 0,0 0 1 0 0,0 0-1 0 0,0-1 0 0 0,0 1 1 0 0,0-1-1 0 0,-1-1 1 0 0,1 1-1 0 0,-1-1 1 0 0,1 0-1 0 0,-1 0 1 0 0,-10 0-1 0 0,11-1-127 0 0,-1 0-1 0 0,1 0 1 0 0,0-1 0 0 0,0 1-1 0 0,0-1 1 0 0,0 0-1 0 0,0 0 1 0 0,0-1-1 0 0,0 0 1 0 0,0 0 0 0 0,0 0-1 0 0,1 0 1 0 0,-1-1-1 0 0,1 1 1 0 0,-1-1 0 0 0,1 0-1 0 0,0-1 1 0 0,0 1-1 0 0,1-1 1 0 0,-1 0-1 0 0,1 0 1 0 0,0 0 0 0 0,0 0-1 0 0,0 0 1 0 0,0-1-1 0 0,-2-5 1 0 0,-4-15-2345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6911 0 0,'1'-10'394'0'0,"0"0"0"0"0,1 0-1 0 0,0 0 1 0 0,4-10 0 0 0,-1 4 585 0 0,-5 15-868 0 0,0 1 0 0 0,0-1 0 0 0,0 0 0 0 0,0 0 0 0 0,1 1-1 0 0,-1-1 1 0 0,0 0 0 0 0,1 0 0 0 0,-1 1 0 0 0,0-1 0 0 0,1 0-1 0 0,-1 1 1 0 0,1-1 0 0 0,-1 0 0 0 0,1 1 0 0 0,0-1 0 0 0,-1 1-52 0 0,1 0 1 0 0,-1 0 0 0 0,0 0 0 0 0,0 0 0 0 0,1 0 0 0 0,-1 0 0 0 0,0 0 0 0 0,1 0 0 0 0,-1 0 0 0 0,0 0 0 0 0,0 1 0 0 0,0-1 0 0 0,1 0 0 0 0,-1 0 0 0 0,0 0 0 0 0,0 0 0 0 0,1 1 0 0 0,-1-1 0 0 0,0 0 0 0 0,0 0 0 0 0,0 0 0 0 0,0 1 0 0 0,1-1 0 0 0,-1 0 0 0 0,0 0 0 0 0,0 1 0 0 0,0-1 0 0 0,0 0 0 0 0,0 1 0 0 0,9 26 1790 0 0,-8-25-1878 0 0,8 44 924 0 0,-1 0 0 0 0,-2 1 0 0 0,-1 86 0 0 0,-28 140-1616 0 0,18-236-1740 0 0,3-20-3318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5 919 0 0,'-7'10'448'0'0,"0"0"0"0"0,0 1 0 0 0,1 0 0 0 0,1 0 0 0 0,-1 1 0 0 0,2 0 0 0 0,0-1 0 0 0,0 2 0 0 0,1-1 0 0 0,1 0 0 0 0,0 1 0 0 0,0-1 0 0 0,1 1 0 0 0,1-1-1 0 0,0 1 1 0 0,1 0 0 0 0,0-1 0 0 0,1 1 0 0 0,1-1 0 0 0,3 13 0 0 0,-3-17-210 0 0,-1-1 1 0 0,2 1-1 0 0,-1-1 0 0 0,1 0 1 0 0,0 0-1 0 0,0 0 0 0 0,7 7 0 0 0,-9-11-161 0 0,1 0 0 0 0,1 0 0 0 0,-1 0-1 0 0,0-1 1 0 0,1 1 0 0 0,-1-1-1 0 0,1 0 1 0 0,0 0 0 0 0,-1 0-1 0 0,1 0 1 0 0,0-1 0 0 0,0 0-1 0 0,0 1 1 0 0,1-1 0 0 0,5 0-1 0 0,-1 0-16 0 0,-1 0 0 0 0,1-1-1 0 0,0-1 1 0 0,-1 1 0 0 0,1-1-1 0 0,0-1 1 0 0,-1 1 0 0 0,1-2-1 0 0,-1 1 1 0 0,0-1 0 0 0,0 0-1 0 0,0-1 1 0 0,0 0 0 0 0,0 0 0 0 0,-1-1-1 0 0,0 1 1 0 0,0-2 0 0 0,0 1-1 0 0,-1-1 1 0 0,9-9 0 0 0,-6 5 182 0 0,-1-1 0 0 0,-1 0 1 0 0,0 0-1 0 0,0 0 0 0 0,-1-1 1 0 0,-1 0-1 0 0,1 0 1 0 0,-2 0-1 0 0,4-14 0 0 0,-7 20-88 0 0,1-1 0 0 0,-1 0-1 0 0,0 0 1 0 0,0 0-1 0 0,-1 0 1 0 0,0 0 0 0 0,0 0-1 0 0,-1 0 1 0 0,0 0 0 0 0,0 0-1 0 0,-1 1 1 0 0,1-1-1 0 0,-1 0 1 0 0,-1 1 0 0 0,1-1-1 0 0,-1 1 1 0 0,-1 0 0 0 0,-5-9-1 0 0,6 11-116 0 0,1 1-1 0 0,-1 1 0 0 0,0-1 1 0 0,0 0-1 0 0,-1 1 1 0 0,1 0-1 0 0,-1-1 1 0 0,1 1-1 0 0,-1 0 0 0 0,0 1 1 0 0,1-1-1 0 0,-1 1 1 0 0,0 0-1 0 0,0 0 1 0 0,0 0-1 0 0,0 0 0 0 0,0 1 1 0 0,0-1-1 0 0,-8 1 1 0 0,-5 2-45 0 0,0-1 0 0 0,0 2 0 0 0,-24 6 0 0 0,18-3-65 0 0,13-4-362 0 0,0 1-1 0 0,-17 7 0 0 0,23-8-141 0 0,0-1-1 0 0,1 1 0 0 0,0 0 1 0 0,-1 1-1 0 0,1-1 0 0 0,-3 4 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4607 0 0,'0'-2'61'0'0,"0"1"-1"0"0,1-1 1 0 0,-1 0-1 0 0,1 0 1 0 0,-1 0-1 0 0,1 1 1 0 0,0-1-1 0 0,0 0 1 0 0,0 1-1 0 0,0-1 0 0 0,2-2 1 0 0,-1 2 207 0 0,1 0 0 0 0,-1 1-1 0 0,1-1 1 0 0,0 0 0 0 0,-1 1 0 0 0,6-2-1 0 0,-1 0 189 0 0,1 0 0 0 0,0 1 0 0 0,-1 0 0 0 0,1 0-1 0 0,0 0 1 0 0,0 1 0 0 0,0 1 0 0 0,0-1-1 0 0,0 1 1 0 0,0 1 0 0 0,9 0 0 0 0,-13 0-376 0 0,0 0-1 0 0,0 0 1 0 0,0 0 0 0 0,-1 0 0 0 0,1 1-1 0 0,0 0 1 0 0,-1-1 0 0 0,1 1 0 0 0,-1 0 0 0 0,0 1-1 0 0,0-1 1 0 0,0 0 0 0 0,0 1 0 0 0,0 0-1 0 0,0 0 1 0 0,-1 0 0 0 0,1 0 0 0 0,-1 0 0 0 0,0 0-1 0 0,0 1 1 0 0,0-1 0 0 0,0 1 0 0 0,-1-1-1 0 0,2 8 1 0 0,0-2-278 0 0,-1 1 1 0 0,-1-1-1 0 0,0 1 0 0 0,0 0 0 0 0,-1 0 1 0 0,-1 10-1 0 0,-10 58-3988 0 0,8-64 3260 0 0,3-13 800 0 0,0 0 0 0 0,0 1 0 0 0,-1-1 0 0 0,1 0-1 0 0,-1 0 1 0 0,1 0 0 0 0,0 0 0 0 0,-1 0-1 0 0,0 1 1 0 0,1-1 0 0 0,-2 1 0 0 0,-1-3-841 0 0,1-9 562 0 0,3-10 561 0 0,0 1-1 0 0,2 0 1 0 0,0 0 0 0 0,1 0 0 0 0,1 0 0 0 0,0 1 0 0 0,2-1 0 0 0,14-28-1 0 0,-20 44-52 0 0,0 0 0 0 0,1 1 0 0 0,0-1 0 0 0,-1 1 0 0 0,1-1 0 0 0,0 1 0 0 0,0-1-1 0 0,0 1 1 0 0,1 0 0 0 0,-1 0 0 0 0,0 0 0 0 0,1 0 0 0 0,0 1 0 0 0,-1-1 0 0 0,1 1 0 0 0,0-1-1 0 0,5-1 1 0 0,-6 3 57 0 0,1 0-1 0 0,0 0 1 0 0,0 0-1 0 0,-1 0 1 0 0,1 0 0 0 0,0 0-1 0 0,0 1 1 0 0,0-1-1 0 0,-1 1 1 0 0,1 0-1 0 0,0 0 1 0 0,-1 0-1 0 0,1 0 1 0 0,-1 0-1 0 0,1 0 1 0 0,-1 1-1 0 0,0-1 1 0 0,1 1-1 0 0,2 3 1 0 0,26 22 1217 0 0,-21-17-1084 0 0,0-1 1 0 0,0-1 0 0 0,1 0 0 0 0,16 10-1 0 0,-23-16-251 0 0,0-1-1 0 0,0 1 0 0 0,0 0 0 0 0,1-1 0 0 0,-1 0 0 0 0,0 0 0 0 0,1-1 0 0 0,-1 1 0 0 0,1-1 0 0 0,-1 0 1 0 0,1 0-1 0 0,-1 0 0 0 0,1 0 0 0 0,-1-1 0 0 0,1 0 0 0 0,-1 0 0 0 0,7-3 0 0 0,-5 2-45 0 0,-1 0 0 0 0,1-1 0 0 0,-1 0 0 0 0,1 0 0 0 0,-1-1 0 0 0,0 1-1 0 0,0-1 1 0 0,-1 0 0 0 0,1 0 0 0 0,-1-1 0 0 0,0 0 0 0 0,4-4 0 0 0,-6 6-28 0 0,-1 1 1 0 0,1-1 0 0 0,-1 0 0 0 0,1 1 0 0 0,-1-1-1 0 0,0 0 1 0 0,0 0 0 0 0,0 0 0 0 0,-1 0 0 0 0,1 0-1 0 0,-1 0 1 0 0,1 0 0 0 0,-1 0 0 0 0,0 0 0 0 0,0 0-1 0 0,0 0 1 0 0,-1 0 0 0 0,1 0 0 0 0,-1 0 0 0 0,0 0-1 0 0,1 0 1 0 0,-1 0 0 0 0,-1 0 0 0 0,1 1 0 0 0,0-1-1 0 0,-3-3 1 0 0,3 4-4 0 0,-3-5-31 0 0,-1 0-1 0 0,0 0 1 0 0,0 1-1 0 0,-10-10 1 0 0,14 15 75 0 0,-1-1 1 0 0,1 1-1 0 0,-1 0 1 0 0,0 0-1 0 0,1 0 1 0 0,-1 0-1 0 0,0 0 1 0 0,0 0-1 0 0,0 1 1 0 0,0-1-1 0 0,1 1 1 0 0,-1-1-1 0 0,0 1 1 0 0,0-1 0 0 0,0 1-1 0 0,0 0 1 0 0,0 0-1 0 0,0 0 1 0 0,0 0-1 0 0,0 1 1 0 0,0-1-1 0 0,0 0 1 0 0,0 1-1 0 0,0-1 1 0 0,-2 2-1 0 0,0 0 140 0 0,-1 1-1 0 0,1 0 0 0 0,-1 0 1 0 0,1 0-1 0 0,0 1 0 0 0,0-1 1 0 0,1 1-1 0 0,-1 0 1 0 0,1 0-1 0 0,0 0 0 0 0,0 0 1 0 0,0 1-1 0 0,0-1 0 0 0,1 1 1 0 0,0 0-1 0 0,0 0 1 0 0,-3 9-1 0 0,1 3 79 0 0,0 0 1 0 0,1 0-1 0 0,0 0 1 0 0,1 19-1 0 0,1-26-199 0 0,2 0 0 0 0,-1-1 0 0 0,1 1 0 0 0,1-1 0 0 0,0 1 0 0 0,0-1 0 0 0,1 1 0 0 0,6 14 0 0 0,-7-20-20 0 0,0 0-1 0 0,0 0 1 0 0,0 0-1 0 0,0-1 1 0 0,1 1-1 0 0,-1 0 0 0 0,1-1 1 0 0,0 0-1 0 0,0 0 1 0 0,1 0-1 0 0,-1 0 1 0 0,0 0-1 0 0,1-1 1 0 0,0 1-1 0 0,0-1 1 0 0,0 0-1 0 0,0 0 0 0 0,0-1 1 0 0,0 1-1 0 0,0-1 1 0 0,5 1-1 0 0,0-1-54 0 0,0 0 0 0 0,0-1 0 0 0,0 0-1 0 0,0 0 1 0 0,0-1 0 0 0,1 0 0 0 0,-1-1-1 0 0,-1 0 1 0 0,1 0 0 0 0,12-6 0 0 0,-10 3-96 0 0,0-1-1 0 0,1 0 1 0 0,-2 0 0 0 0,1-1 0 0 0,-1-1-1 0 0,0 0 1 0 0,9-10 0 0 0,-8 7 12 0 0,-1 0 1 0 0,0-1-1 0 0,-1 0 1 0 0,-1-1-1 0 0,0 0 1 0 0,0 0-1 0 0,-1-1 0 0 0,-1 0 1 0 0,0 0-1 0 0,-1-1 1 0 0,-1 1-1 0 0,6-31 1 0 0,-10 38 137 0 0,1-1 1 0 0,-1 1-1 0 0,0 0 0 0 0,-1-1 1 0 0,0 1-1 0 0,0 0 1 0 0,-1-1-1 0 0,-2-7 1 0 0,4 13 48 0 0,-1 1 0 0 0,0-1 0 0 0,1 0 0 0 0,-1 1 0 0 0,0-1 0 0 0,0 1 0 0 0,0-1 0 0 0,0 1 0 0 0,0-1 0 0 0,0 1 0 0 0,0 0 0 0 0,-1-1 0 0 0,1 1 1 0 0,0 0-1 0 0,-1 0 0 0 0,1 0 0 0 0,-1 0 0 0 0,1 0 0 0 0,-1 0 0 0 0,1 1 0 0 0,-1-1 0 0 0,0 0 0 0 0,0 1 0 0 0,1-1 0 0 0,-1 1 0 0 0,0 0 0 0 0,0-1 0 0 0,1 1 0 0 0,-1 0 0 0 0,0 0 0 0 0,0 0 0 0 0,1 1 1 0 0,-1-1-1 0 0,0 0 0 0 0,0 0 0 0 0,1 1 0 0 0,-1 0 0 0 0,-2 0 0 0 0,-3 2 161 0 0,1 0 1 0 0,0 1-1 0 0,0-1 0 0 0,0 1 1 0 0,0 0-1 0 0,0 1 1 0 0,1 0-1 0 0,0-1 0 0 0,-6 9 1 0 0,-2 2 108 0 0,2 1 0 0 0,-12 19 0 0 0,16-23-252 0 0,0 1 1 0 0,1-1-1 0 0,0 2 1 0 0,1-1-1 0 0,1 0 1 0 0,0 1-1 0 0,1 0 1 0 0,1 0-1 0 0,-2 23 1 0 0,4-31-39 0 0,0 0 1 0 0,0 0 0 0 0,1-1 0 0 0,0 1-1 0 0,0 0 1 0 0,1 0 0 0 0,0-1 0 0 0,-1 1-1 0 0,2-1 1 0 0,-1 1 0 0 0,4 5 0 0 0,-3-7-24 0 0,0 0 0 0 0,0 0 0 0 0,1-1 0 0 0,-1 1 0 0 0,1-1 0 0 0,0 1 0 0 0,0-1 0 0 0,0 0 0 0 0,0-1 0 0 0,1 1 0 0 0,-1-1 0 0 0,1 0 0 0 0,0 0 0 0 0,7 2 0 0 0,-4-2-171 0 0,-1 0-1 0 0,1-1 0 0 0,0 0 1 0 0,-1-1-1 0 0,1 0 1 0 0,0 0-1 0 0,-1 0 0 0 0,11-3 1 0 0,-1 0-1394 0 0,-1-1 0 0 0,28-10 1 0 0,-19 3-5279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146 103 6911 0 0,'-1'-9'206'0'0,"0"-4"340"0"0,-6-22 0 0 0,6 32-197 0 0,0-1 0 0 0,0 1 1 0 0,-1 0-1 0 0,1-1 0 0 0,-1 1 0 0 0,0 0 0 0 0,0 0 1 0 0,0 0-1 0 0,0 0 0 0 0,0 1 0 0 0,-3-4 0 0 0,4 5-240 0 0,0 1-1 0 0,1-1 0 0 0,-1 1 1 0 0,0-1-1 0 0,1 1 1 0 0,-1 0-1 0 0,0-1 0 0 0,1 1 1 0 0,-1 0-1 0 0,0-1 1 0 0,0 1-1 0 0,1 0 0 0 0,-1 0 1 0 0,0 0-1 0 0,0 0 0 0 0,0-1 1 0 0,0 1-1 0 0,1 0 1 0 0,-1 1-1 0 0,0-1 0 0 0,0 0 1 0 0,0 0-1 0 0,-1 0 1 0 0,1 1 23 0 0,-1 0 0 0 0,0 0 1 0 0,1 0-1 0 0,-1 0 0 0 0,1 0 1 0 0,-1 0-1 0 0,1 1 0 0 0,-1-1 1 0 0,1 0-1 0 0,-1 2 0 0 0,-4 5 122 0 0,1-1 0 0 0,1 1 0 0 0,-5 10 0 0 0,8-16-224 0 0,-9 20 126 0 0,1 0-1 0 0,1 0 1 0 0,1 1-1 0 0,-5 30 1 0 0,10-41-147 0 0,0 1 0 0 0,1-1-1 0 0,0 1 1 0 0,1-1 0 0 0,1 1-1 0 0,0-1 1 0 0,1 1 0 0 0,0-1 0 0 0,7 22-1 0 0,-7-30-6 0 0,-1 0 0 0 0,1 0 0 0 0,0 0 0 0 0,0 0 0 0 0,0-1 0 0 0,1 1 0 0 0,-1-1 0 0 0,1 0 0 0 0,0 0 0 0 0,0 0 0 0 0,0 0 0 0 0,0 0-1 0 0,0 0 1 0 0,1-1 0 0 0,-1 0 0 0 0,1 1 0 0 0,6 1 0 0 0,-6-2-746 0 0,0-1-1 0 0,1 0 1 0 0,-1 0 0 0 0,0 0-1 0 0,0 0 1 0 0,7-1-1 0 0,4 0-4927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84 9383 0 0,'-1'0'61'0'0,"1"0"0"0"0,-1 0 0 0 0,0 1 0 0 0,0-1 0 0 0,0 0 0 0 0,1 0 0 0 0,-1 0-1 0 0,0 1 1 0 0,0-1 0 0 0,1 0 0 0 0,-1 1 0 0 0,0-1 0 0 0,0 1 0 0 0,1-1 0 0 0,-1 1 0 0 0,1-1 0 0 0,-1 1-1 0 0,0-1 1 0 0,1 1 0 0 0,-1 0 0 0 0,0 0 0 0 0,0 2 157 0 0,0-1 0 0 0,0 0-1 0 0,0 0 1 0 0,0 1 0 0 0,0-1 0 0 0,1 1-1 0 0,-1 2 1 0 0,-1 5 543 0 0,2 0 0 0 0,0 17-1 0 0,1-16-634 0 0,0-1-1 0 0,0 0 0 0 0,1 0 0 0 0,0-1 1 0 0,1 1-1 0 0,0 0 0 0 0,1-1 1 0 0,0 1-1 0 0,8 12 0 0 0,-10-19-144 0 0,0 0 0 0 0,0 0-1 0 0,0 0 1 0 0,1 0 0 0 0,-1 0 0 0 0,1 0-1 0 0,0-1 1 0 0,0 1 0 0 0,0-1-1 0 0,0 0 1 0 0,0 0 0 0 0,0 0 0 0 0,1 0-1 0 0,-1-1 1 0 0,1 1 0 0 0,-1-1 0 0 0,1 0-1 0 0,0 0 1 0 0,-1 0 0 0 0,1 0-1 0 0,0-1 1 0 0,0 1 0 0 0,0-1 0 0 0,-1 0-1 0 0,1-1 1 0 0,0 1 0 0 0,6-2 0 0 0,-2 1-60 0 0,-1-1 0 0 0,0-1 1 0 0,0 1-1 0 0,0-1 1 0 0,0-1-1 0 0,0 1 1 0 0,0-1-1 0 0,-1 0 0 0 0,0-1 1 0 0,0 1-1 0 0,0-1 1 0 0,8-9-1 0 0,-12 11 46 0 0,1 0-1 0 0,-1 0 0 0 0,0-1 0 0 0,0 1 1 0 0,0-1-1 0 0,0 1 0 0 0,0-1 1 0 0,-1 1-1 0 0,0-1 0 0 0,0 0 1 0 0,0 0-1 0 0,0 0 0 0 0,0 0 1 0 0,-1 0-1 0 0,0 0 0 0 0,0 0 1 0 0,0 1-1 0 0,0-1 0 0 0,0 0 0 0 0,-1 0 1 0 0,0 0-1 0 0,0 0 0 0 0,0 0 1 0 0,0 0-1 0 0,-4-6 0 0 0,-1-1-60 0 0,-1-1 0 0 0,0 1-1 0 0,-1 0 1 0 0,-1 0 0 0 0,1 1-1 0 0,-2 0 1 0 0,1 1 0 0 0,-2 0-1 0 0,1 0 1 0 0,-1 1 0 0 0,-15-9-1 0 0,11 11-201 0 0,15 6 239 0 0,-1 0 0 0 0,1 0 0 0 0,-1-1-1 0 0,1 1 1 0 0,0 0 0 0 0,-1 0 0 0 0,1 0 0 0 0,-1 0 0 0 0,1 0 0 0 0,-1 0 0 0 0,1 0 0 0 0,-1 0 0 0 0,1 0 0 0 0,-1 0 0 0 0,1 0-1 0 0,0 0 1 0 0,-1 0 0 0 0,1 0 0 0 0,-1 1 0 0 0,1-1 0 0 0,-1 0 0 0 0,1 0 0 0 0,0 0 0 0 0,-1 1 0 0 0,1-1 0 0 0,-1 0 0 0 0,1 0-1 0 0,-1 1 1 0 0,1 0-3 0 0,1-1 0 0 0,-1 1-1 0 0,0 0 1 0 0,0-1 0 0 0,1 1-1 0 0,-1 0 1 0 0,0-1 0 0 0,1 1-1 0 0,-1-1 1 0 0,0 1-1 0 0,1-1 1 0 0,-1 1 0 0 0,1-1-1 0 0,-1 1 1 0 0,1-1 0 0 0,-1 1-1 0 0,1-1 1 0 0,0 0 0 0 0,-1 1-1 0 0,2-1 1 0 0,12 9-789 0 0,-8-6 402 0 0,0 0-1 0 0,0-1 1 0 0,0 1-1 0 0,1-1 1 0 0,-1-1-1 0 0,1 1 1 0 0,12 0-1 0 0,-1-1-620 0 0,27-3 0 0 0,-31 0 1075 0 0,0 2 0 0 0,0-1 1 0 0,0 2-1 0 0,18 2 0 0 0,-29-2 376 0 0,1 0 0 0 0,-1 0-1 0 0,0 0 1 0 0,0 0-1 0 0,1 0 1 0 0,-1 1-1 0 0,0-1 1 0 0,0 1-1 0 0,-1 0 1 0 0,1 0-1 0 0,0 0 1 0 0,-1 0 0 0 0,1 1-1 0 0,3 4 1 0 0,-3-3 30 0 0,0 0 0 0 0,-1 0 0 0 0,0 1 0 0 0,1-1 1 0 0,-2 1-1 0 0,1-1 0 0 0,0 1 0 0 0,-1 0 0 0 0,1 6 0 0 0,0 7 62 0 0,-1 1 0 0 0,-1-1-1 0 0,-1 1 1 0 0,-3 23-1 0 0,3-33-717 0 0,0-6 253 0 0,1 21-1151 0 0,0-23 1119 0 0,0-1 0 0 0,0 0-1 0 0,0 0 1 0 0,0 0 0 0 0,0 1 0 0 0,0-1 0 0 0,0 0-1 0 0,0 0 1 0 0,0 0 0 0 0,0 1 0 0 0,0-1-1 0 0,1 0 1 0 0,-1 0 0 0 0,0 0 0 0 0,0 1 0 0 0,0-1-1 0 0,0 0 1 0 0,0 0 0 0 0,1 0 0 0 0,-1 0 0 0 0,0 0-1 0 0,0 1 1 0 0,0-1 0 0 0,1 0 0 0 0,-1 0-1 0 0,0 0 1 0 0,0 0 0 0 0,0 0 0 0 0,1 0 0 0 0,-1 0-1 0 0,1 0 9 0 0,0 0-1 0 0,0 0 0 0 0,-1-1 0 0 0,1 1 0 0 0,0 0 0 0 0,-1-1 0 0 0,1 1 0 0 0,0-1 1 0 0,0 1-1 0 0,-1-1 0 0 0,1 1 0 0 0,-1-1 0 0 0,2-1 0 0 0,0 1-4 0 0,-1-1 0 0 0,1 1 0 0 0,-1-1 0 0 0,0 0 0 0 0,1 0 1 0 0,-1 0-1 0 0,0 0 0 0 0,0 0 0 0 0,0 0 0 0 0,-1 0 0 0 0,1 0 0 0 0,1-3 0 0 0,0-5-15 0 0,9-20-194 0 0,-2 0 0 0 0,5-37-1 0 0,11-32 901 0 0,-25 97-543 0 0,1 0 1 0 0,-1 1-1 0 0,1-1 0 0 0,0 0 1 0 0,0 1-1 0 0,-1-1 1 0 0,1 1-1 0 0,0-1 0 0 0,1 1 1 0 0,-1 0-1 0 0,2-3 1 0 0,-2 4-53 0 0,-1 0 0 0 0,1 0 0 0 0,-1-1 0 0 0,1 1 1 0 0,-1 0-1 0 0,1 0 0 0 0,-1 0 0 0 0,1 0 0 0 0,-1 0 1 0 0,1 0-1 0 0,-1 0 0 0 0,1 0 0 0 0,0 0 0 0 0,-1 0 1 0 0,1 0-1 0 0,-1 0 0 0 0,1 0 0 0 0,-1 0 1 0 0,1 1-1 0 0,-1-1 0 0 0,1 0 0 0 0,-1 0 0 0 0,1 1 1 0 0,-1-1-1 0 0,1 0 0 0 0,-1 0 0 0 0,1 1 0 0 0,-1-1 1 0 0,1 1-1 0 0,-1-1 0 0 0,0 0 0 0 0,1 1 1 0 0,-1-1-1 0 0,0 1 0 0 0,1-1 0 0 0,-1 1 0 0 0,0 0 1 0 0,6 8 287 0 0,-1 0 0 0 0,0 0 1 0 0,-1 0-1 0 0,0 0 0 0 0,0 1 1 0 0,3 16-1 0 0,8 63 83 0 0,-3-12-847 0 0,-12-76 352 0 0,0 0 0 0 0,0 0-1 0 0,0 0 1 0 0,1 0-1 0 0,-1 0 1 0 0,0 0 0 0 0,1 0-1 0 0,-1 0 1 0 0,1 0 0 0 0,-1 0-1 0 0,1 0 1 0 0,-1 0 0 0 0,1 0-1 0 0,0 0 1 0 0,-1-1 0 0 0,1 1-1 0 0,0 0 1 0 0,0 0 0 0 0,-1-1-1 0 0,1 1 1 0 0,0-1 0 0 0,2 2-1 0 0,-2-2-9 0 0,0 0 1 0 0,0 0-1 0 0,0 0 0 0 0,0 0 1 0 0,1 0-1 0 0,-1 0 0 0 0,0 0 1 0 0,0-1-1 0 0,0 1 0 0 0,0 0 0 0 0,0-1 1 0 0,0 1-1 0 0,0-1 0 0 0,0 1 1 0 0,0-1-1 0 0,0 1 0 0 0,1-2 0 0 0,3-2-162 0 0,-1 0-1 0 0,1 0 0 0 0,-1 0 0 0 0,0-1 1 0 0,0 0-1 0 0,4-7 0 0 0,1-4-213 0 0,-2 0-1 0 0,0-1 0 0 0,8-28 1 0 0,6-53 903 0 0,-16 74 76 0 0,-4 7 294 0 0,-1 10 1593 0 0,3 16-788 0 0,1 13-1060 0 0,0 28 0 0 0,-2-29-435 0 0,0-1 0 0 0,8 38 0 0 0,-8-53-389 0 0,-1 0-1 0 0,1 0 0 0 0,0-1 0 0 0,0 1 0 0 0,1 0 0 0 0,-1-1 0 0 0,1 1 1 0 0,0-1-1 0 0,0 0 0 0 0,0 0 0 0 0,1 0 0 0 0,0-1 0 0 0,-1 1 0 0 0,1-1 1 0 0,0 0-1 0 0,5 3 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5527 0 0,'0'-1'295'0'0,"-1"0"0"0"0,1 0 0 0 0,-1 0 1 0 0,1 1-1 0 0,-1-1 0 0 0,1 0 0 0 0,-1 0 0 0 0,1 0 0 0 0,-1 0 0 0 0,0 0 0 0 0,0 1 0 0 0,1-1 0 0 0,-1 0 0 0 0,-5 2 1786 0 0,6 0-1962 0 0,0-1 1 0 0,-1 0-1 0 0,1 1 0 0 0,0-1 0 0 0,0 0 0 0 0,0 1 0 0 0,0-1 0 0 0,0 0 0 0 0,0 0 0 0 0,0 1 1 0 0,0-1-1 0 0,0 0 0 0 0,0 1 0 0 0,0-1 0 0 0,0 31 2668 0 0,0-30-2873 0 0,18 123 2838 0 0,-1 4-1932 0 0,-12 119-2701 0 0,-5-245 1522 0 0,2 20-415 0 0,1-11-1224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66 780 455 0 0,'1'-27'278'0'0,"-4"-49"-1"0"0,-28-126 2248 0 0,3 26 1065 0 0,27 174-3550 0 0,0-6 538 0 0,0 0-1 0 0,0 0 1 0 0,1 0-1 0 0,0 0 1 0 0,2-14 0 0 0,-2 21-439 0 0,0-1 0 0 0,1 1 0 0 0,-1-1 0 0 0,1 1 0 0 0,0-1 0 0 0,-1 1 0 0 0,1-1 0 0 0,0 1 0 0 0,0 0 0 0 0,0-1 1 0 0,0 1-1 0 0,0 0 0 0 0,0 0 0 0 0,0 0 0 0 0,0-1 0 0 0,0 1 0 0 0,1 0 0 0 0,-1 1 0 0 0,0-1 0 0 0,1 0 1 0 0,-1 0-1 0 0,1 1 0 0 0,-1-1 0 0 0,1 0 0 0 0,-1 1 0 0 0,1 0 0 0 0,-1-1 0 0 0,1 1 0 0 0,-1 0 0 0 0,1 0 0 0 0,0 0 1 0 0,-1 0-1 0 0,1 0 0 0 0,0 0 0 0 0,1 0 0 0 0,2 1 6 0 0,1 0 0 0 0,-1 1 1 0 0,0-1-1 0 0,0 1 0 0 0,1 0 0 0 0,-1 1 0 0 0,0-1 1 0 0,-1 1-1 0 0,1 0 0 0 0,0 0 0 0 0,-1 0 0 0 0,0 1 1 0 0,1-1-1 0 0,-2 1 0 0 0,1 0 0 0 0,0 1 0 0 0,-1-1 1 0 0,5 7-1 0 0,-3-3-51 0 0,1 1 1 0 0,-1 0-1 0 0,-1 1 1 0 0,0-1-1 0 0,0 1 1 0 0,-1-1-1 0 0,0 1 1 0 0,0 0-1 0 0,0 12 1 0 0,-2-13-41 0 0,-1 0-1 0 0,-1 0 1 0 0,0 0 0 0 0,0-1 0 0 0,0 1-1 0 0,-1 0 1 0 0,-1 0 0 0 0,0-1 0 0 0,0 1 0 0 0,0-1-1 0 0,-8 13 1 0 0,6-12-282 0 0,0-1-1 0 0,-1 0 1 0 0,0 0 0 0 0,0 0-1 0 0,-1-1 1 0 0,1 0 0 0 0,-2 0-1 0 0,1-1 1 0 0,-1 1 0 0 0,-11 6-1 0 0,19-13 211 0 0,-1 0-105 0 0,1 0-1 0 0,-1 1 0 0 0,1-1 1 0 0,0 0-1 0 0,-1 0 0 0 0,1 1 0 0 0,-1-1 1 0 0,1 0-1 0 0,-1 0 0 0 0,1 1 1 0 0,-1-1-1 0 0,1 0 0 0 0,-1 0 1 0 0,1 0-1 0 0,-1 0 0 0 0,1 0 0 0 0,-1 0 1 0 0,1 0-1 0 0,-1 0 0 0 0,1 0 1 0 0,-1 0-1 0 0,1 0 0 0 0,-1 0 0 0 0,1 0 1 0 0,-1-1-1 0 0,1 1 0 0 0,-1 0 1 0 0,0-1-1 0 0,1-2-1171 0 0</inkml:trace>
  <inkml:trace contextRef="#ctx0" brushRef="#br0" timeOffset="1">266 1 7367 0 0,'9'36'3420'0'0,"-3"-7"-1471"0"0,-2 0 0 0 0,-1 0-1 0 0,-2 57 1 0 0,-4-44-1062 0 0,-1-1-1 0 0,-13 50 1 0 0,6-31-738 0 0,10-54-430 0 0,1 0 0 0 0,0 0 0 0 0,0 0 0 0 0,0 0 0 0 0,1 0 0 0 0,0 0 0 0 0,0 0 0 0 0,2 6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3679 0 0,'0'0'284'0'0,"20"-14"3814"0"0,-11 6-2352 0 0,0 0-1 0 0,15-18 1 0 0,29-47 946 0 0,-50 68-2624 0 0,9-19-77 0 0,-12 23-34 0 0,1 0 0 0 0,-1 0 0 0 0,1 0 0 0 0,-1 0 0 0 0,0 1 0 0 0,1-1 0 0 0,-1 0 0 0 0,0 0 0 0 0,0 0 0 0 0,0 0 0 0 0,0 0 0 0 0,0 0 0 0 0,0 0 0 0 0,0 0 0 0 0,0 0 0 0 0,0 1 0 0 0,0-1 0 0 0,-1 0 0 0 0,1 0 0 0 0,0 0-1 0 0,0 0 1 0 0,-1 0 0 0 0,1 0 0 0 0,-1 1 0 0 0,1-1 0 0 0,-2-1 0 0 0,1 2 23 0 0,1 0-1 0 0,-1 0 0 0 0,0 0 1 0 0,0 0-1 0 0,0 0 0 0 0,0 0 1 0 0,0 0-1 0 0,0 0 0 0 0,0 0 1 0 0,1 0-1 0 0,-1 1 0 0 0,0-1 1 0 0,0 0-1 0 0,0 1 0 0 0,1-1 1 0 0,-1 1-1 0 0,0-1 0 0 0,0 1 1 0 0,1-1-1 0 0,-1 1 0 0 0,0-1 1 0 0,1 1-1 0 0,-1 0 0 0 0,1-1 1 0 0,-2 2-1 0 0,-15 18 57 0 0,5-2 241 0 0,1 1 1 0 0,0 0-1 0 0,1 1 1 0 0,2 0-1 0 0,0 0 1 0 0,1 1-1 0 0,1 0 1 0 0,-4 23-1 0 0,9-36-206 0 0,0 0-1 0 0,0-1 0 0 0,1 1 1 0 0,0 0-1 0 0,0 0 0 0 0,1 0 1 0 0,0 0-1 0 0,4 14 0 0 0,-5-19-55 0 0,1-1 0 0 0,0 0 1 0 0,0 1-1 0 0,0-1 0 0 0,0 0 0 0 0,1 0 0 0 0,-1 0 0 0 0,0 0 0 0 0,1 0 0 0 0,0 0 1 0 0,-1 0-1 0 0,1-1 0 0 0,0 1 0 0 0,0 0 0 0 0,0-1 0 0 0,0 0 0 0 0,0 1 0 0 0,0-1 1 0 0,0 0-1 0 0,1 0 0 0 0,-1 0 0 0 0,0 0 0 0 0,1-1 0 0 0,-1 1 0 0 0,0-1 0 0 0,1 1 0 0 0,-1-1 1 0 0,1 0-1 0 0,-1 0 0 0 0,1 0 0 0 0,-1 0 0 0 0,4-1 0 0 0,5-1-279 0 0,-1 0 0 0 0,0-1 0 0 0,0 0 0 0 0,0-1 0 0 0,0 0 0 0 0,-1 0 0 0 0,12-8 0 0 0,61-45-2732 0 0,-75 52 2855 0 0,18-15-1298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90 259 4519 0 0,'6'-31'39'0'0,"-1"12"46"0"0,2-26 1 0 0,-7 42-56 0 0,0 0 1 0 0,0-1 0 0 0,-1 1-1 0 0,1-1 1 0 0,-1 1-1 0 0,-1-5 1 0 0,0-3 9 0 0,-1-5 1766 0 0,-10-30-1 0 0,11 40-1239 0 0,0 0 1 0 0,0 1-1 0 0,-1-1 1 0 0,0 0-1 0 0,-1 1 1 0 0,1 0-1 0 0,-9-10 1 0 0,12 15-435 0 0,-1-1 0 0 0,1 0-1 0 0,-1 1 1 0 0,0-1 0 0 0,1 1 0 0 0,-1-1 0 0 0,0 0-1 0 0,1 1 1 0 0,-1-1 0 0 0,0 1 0 0 0,0 0 0 0 0,1-1 0 0 0,-1 1-1 0 0,0 0 1 0 0,0-1 0 0 0,0 1 0 0 0,0 0 0 0 0,0 0-1 0 0,1 0 1 0 0,-1 0 0 0 0,0 0 0 0 0,0 0 0 0 0,0 0-1 0 0,0 0 1 0 0,0 0 0 0 0,-1 1 0 0 0,0-1 23 0 0,1 1 0 0 0,0 0 0 0 0,0 0 0 0 0,-1 0 0 0 0,1 0 0 0 0,0 1 0 0 0,0-1 0 0 0,0 0 1 0 0,0 0-1 0 0,0 1 0 0 0,0-1 0 0 0,1 0 0 0 0,-2 3 0 0 0,-1 4 153 0 0,0-1 1 0 0,1 1-1 0 0,0-1 0 0 0,-2 14 1 0 0,2 10-88 0 0,1 0 1 0 0,2 0-1 0 0,1-1 1 0 0,2 1-1 0 0,1-1 1 0 0,9 35-1 0 0,-10-51-249 0 0,0-1 0 0 0,1 0 0 0 0,1 0 0 0 0,0-1 0 0 0,0 1 0 0 0,1-1 0 0 0,16 21-1 0 0,-19-29-41 0 0,-1 1 0 0 0,1-1-1 0 0,0 0 1 0 0,0 0 0 0 0,1-1-1 0 0,-1 1 1 0 0,1-1-1 0 0,0 0 1 0 0,0 0 0 0 0,0-1-1 0 0,0 1 1 0 0,0-1-1 0 0,0 0 1 0 0,1-1 0 0 0,-1 1-1 0 0,1-1 1 0 0,-1 0-1 0 0,1 0 1 0 0,-1-1 0 0 0,1 1-1 0 0,0-1 1 0 0,5-1 0 0 0,-4 0 49 0 0,-1 0 1 0 0,1-1-1 0 0,-1 1 1 0 0,0-2-1 0 0,1 1 1 0 0,-1 0 0 0 0,0-1-1 0 0,0 0 1 0 0,0-1-1 0 0,-1 1 1 0 0,1-1 0 0 0,-1 0-1 0 0,0-1 1 0 0,0 1-1 0 0,0-1 1 0 0,-1 0 0 0 0,0 0-1 0 0,0 0 1 0 0,0-1-1 0 0,0 1 1 0 0,-1-1 0 0 0,5-12-1 0 0,-4 9-21 0 0,-1-1 0 0 0,0 0 0 0 0,-1 0 0 0 0,0 0 0 0 0,-1 0 0 0 0,0 0 0 0 0,-1-1 0 0 0,0 1 0 0 0,0 0 0 0 0,-1 0 0 0 0,0-1 0 0 0,-1 1 0 0 0,0 0 0 0 0,-1 0 0 0 0,-6-14 0 0 0,9 23 57 0 0,0 0 0 0 0,-1 0 0 0 0,1 0-1 0 0,0 0 1 0 0,-1 0 0 0 0,1 0 0 0 0,-1 0-1 0 0,0 0 1 0 0,1 1 0 0 0,-1-1 0 0 0,0 0 0 0 0,0 0-1 0 0,1 1 1 0 0,-1-1 0 0 0,0 0 0 0 0,0 1-1 0 0,0-1 1 0 0,0 1 0 0 0,0-1 0 0 0,0 1 0 0 0,-1-1-1 0 0,1 1 15 0 0,0 0 0 0 0,0 0 0 0 0,0 0 0 0 0,0 0 0 0 0,0 1 0 0 0,0-1 0 0 0,0 0 0 0 0,0 0 0 0 0,0 1 0 0 0,0-1 0 0 0,0 0 0 0 0,1 1 0 0 0,-1-1 0 0 0,0 1 0 0 0,0 0 0 0 0,0-1 0 0 0,-1 2 0 0 0,-2 2 125 0 0,0 1 0 0 0,0-1 0 0 0,0 1 0 0 0,1 0 0 0 0,-1 0-1 0 0,-2 6 1 0 0,-1 4 11 0 0,1 0 0 0 0,0 1 0 0 0,1-1 1 0 0,1 1-1 0 0,0 0 0 0 0,1 0 0 0 0,1 0 0 0 0,1 1 0 0 0,0-1 0 0 0,2 24 0 0 0,0-35-153 0 0,-1-1 0 0 0,1 0 0 0 0,-1 0 0 0 0,1 0 0 0 0,0 1-1 0 0,1-1 1 0 0,-1 0 0 0 0,1 0 0 0 0,0-1 0 0 0,0 1 0 0 0,0 0 0 0 0,0-1 0 0 0,1 1 0 0 0,-1-1-1 0 0,1 1 1 0 0,0-1 0 0 0,5 4 0 0 0,-4-5-3 0 0,0 1 0 0 0,0-1 1 0 0,0 0-1 0 0,0 0 0 0 0,0 0 0 0 0,1-1 0 0 0,-1 1 0 0 0,0-1 0 0 0,1 0 0 0 0,0 0 1 0 0,-1-1-1 0 0,1 0 0 0 0,-1 1 0 0 0,1-1 0 0 0,8-2 0 0 0,0 0-46 0 0,0-1 1 0 0,0 0-1 0 0,-1-1 0 0 0,0 0 1 0 0,20-10-1 0 0,54-37-2487 0 0,-61 35-4836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4143 0 0,'4'0'368'0'0,"1"0"-296"0"0,0 0-72 0 0,-1 0 0 0 0,2 0 904 0 0,4-2 168 0 0,10-2 32 0 0,13 1 8 0 0,11-4 336 0 0,5-1 72 0 0,0 1 16 0 0,-2-2 0 0 0,-3 4-1216 0 0,-6-1-248 0 0,-5 2-72 0 0,-6 1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33 198 6911 0 0,'1'-1'80'0'0,"0"-1"0"0"0,1 1 0 0 0,-1-1 0 0 0,0 1 0 0 0,0-1 0 0 0,0 1 0 0 0,0-1-1 0 0,-1 0 1 0 0,1 0 0 0 0,0 1 0 0 0,-1-1 0 0 0,1 0 0 0 0,0-4 0 0 0,-1 4 257 0 0,1-1 1 0 0,-1 1-1 0 0,1-1 1 0 0,-1 1-1 0 0,0-1 1 0 0,0 0-1 0 0,0 1 1 0 0,-1-1-1 0 0,1 1 1 0 0,-1-4-1 0 0,0 7-176 0 0,0 0 1 0 0,-1-1-1 0 0,1 1 0 0 0,0 0 1 0 0,0 0-1 0 0,0 0 0 0 0,1 0 1 0 0,-1 1-1 0 0,0-1 0 0 0,0 0 1 0 0,1 0-1 0 0,-1 0 0 0 0,0 1 1 0 0,1-1-1 0 0,-1 0 0 0 0,1 1 1 0 0,0-1-1 0 0,-1 2 0 0 0,-17 89 809 0 0,12-59-751 0 0,3 0 1 0 0,0 0-1 0 0,3 1 1 0 0,3 44 0 0 0,-1-65-213 0 0,0 0 0 0 0,0 0 0 0 0,1 0 1 0 0,1-1-1 0 0,0 1 0 0 0,1-1 0 0 0,0 0 1 0 0,1 0-1 0 0,0-1 0 0 0,1 1 0 0 0,0-1 1 0 0,1-1-1 0 0,0 1 0 0 0,10 8 0 0 0,-14-15-16 0 0,1 0 0 0 0,0 0 0 0 0,-1-1 0 0 0,1 0 0 0 0,0 0 0 0 0,1 0 0 0 0,-1 0 0 0 0,1-1 0 0 0,-1 0 0 0 0,1 0 0 0 0,-1 0 0 0 0,12 1 0 0 0,-8-3-29 0 0,-1 1 1 0 0,1-1 0 0 0,-1-1-1 0 0,1 0 1 0 0,-1 0-1 0 0,0-1 1 0 0,1 0 0 0 0,9-3-1 0 0,1-3-32 0 0,0-1 0 0 0,0 0 0 0 0,-1-1 0 0 0,0-1 0 0 0,-1-1 0 0 0,23-21 0 0 0,-3 1 625 0 0,-2-3 0 0 0,57-70-1 0 0,-84 93-363 0 0,0 0 0 0 0,0-1 0 0 0,-1 1 0 0 0,-1-1 0 0 0,0-1 0 0 0,4-14 0 0 0,-8 21-85 0 0,0 1-1 0 0,-1-1 1 0 0,0 0-1 0 0,0 0 1 0 0,0 0-1 0 0,-1 0 1 0 0,0 0-1 0 0,0 0 1 0 0,-1 0 0 0 0,0 0-1 0 0,0 0 1 0 0,0 0-1 0 0,-1 0 1 0 0,-4-10-1 0 0,4 14-29 0 0,0-1-1 0 0,-1 0 1 0 0,1 0-1 0 0,-1 1 1 0 0,0 0 0 0 0,0-1-1 0 0,0 1 1 0 0,0 0-1 0 0,-1 1 1 0 0,-7-6-1 0 0,-3 0 141 0 0,-26-11 0 0 0,-1-2-31 0 0,11 4-36 0 0,-7-6-58 0 0,-1 1 0 0 0,-41-16-1 0 0,74 37-87 0 0,0-1 0 0 0,1 1 0 0 0,-1-1 0 0 0,0 1 0 0 0,0 1 0 0 0,0-1 0 0 0,0 1 0 0 0,-1 0 0 0 0,1 0 0 0 0,0 0 0 0 0,0 1 0 0 0,0-1 0 0 0,0 1 0 0 0,0 0 0 0 0,1 1 0 0 0,-10 3 0 0 0,8-2 6 0 0,1 0 0 0 0,-1 1 0 0 0,1 0 0 0 0,-1 0 0 0 0,1 0 0 0 0,1 0 0 0 0,-1 1 0 0 0,0 0 0 0 0,1 0 0 0 0,0 0 0 0 0,0 0 0 0 0,-4 9 0 0 0,-6 13-220 0 0,1 0 0 0 0,-17 56 0 0 0,13-21-6326 0 0,9-32-130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1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1673 2303 0 0,'1'0'167'0'0,"11"-11"419"0"0,1 1 1 0 0,0 1-1 0 0,1 0 0 0 0,0 1 0 0 0,19-9 1 0 0,2-1 192 0 0,271-127 1285 0 0,-222 106-2166 0 0,121-77 0 0 0,-100 53 77 0 0,3 4 0 0 0,222-86-1 0 0,93-47 26 0 0,-327 144 109 0 0,236-131 638 0 0,-247 127-736 0 0,183-106 1653 0 0,-202 123-1164 0 0,3 3 1 0 0,81-26-1 0 0,-95 37-202 0 0,-1-2-1 0 0,85-52 1 0 0,-76 40 135 0 0,75-32 1 0 0,-111 56-666 0 0,45-17 789 0 0,-61 25-2112 0 0,-1 1 0 0 0,19-3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8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6911 0 0,'-4'-11'4163'0'0,"4"11"-4117"0"0,-1 0 0 0 0,1-1 0 0 0,0 1 1 0 0,0 0-1 0 0,0 0 0 0 0,0-1 0 0 0,0 1 1 0 0,0 0-1 0 0,1-1 0 0 0,-1 1 0 0 0,0 0 0 0 0,0 0 1 0 0,0-1-1 0 0,0 1 0 0 0,0 0 0 0 0,0-1 1 0 0,0 1-1 0 0,1 0 0 0 0,-1 0 0 0 0,0-1 0 0 0,0 1 1 0 0,0 0-1 0 0,0 0 0 0 0,1 0 0 0 0,-1-1 1 0 0,0 1-1 0 0,0 0 0 0 0,1 0 0 0 0,-1 0 1 0 0,0 0-1 0 0,0-1 0 0 0,1 1 0 0 0,-1 0 0 0 0,0 0 1 0 0,1 0-1 0 0,-1 0 0 0 0,0 0 0 0 0,1 0 1 0 0,26-3-4757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4607 0 0,'6'4'586'0'0,"7"3"-324"0"0,1 0 1 0 0,0-1 0 0 0,1-1-1 0 0,-1 0 1 0 0,23 5 0 0 0,12-2 617 0 0,0-1 0 0 0,55-1 0 0 0,-50-3 223 0 0,77 13 0 0 0,-79-4-763 0 0,101 37 0 0 0,44 39 188 0 0,-89-35-380 0 0,141 48 0 0 0,133 35-164 0 0,-121-33 742 0 0,-222-90-635 0 0,1-3 0 0 0,0-1 0 0 0,71 6 0 0 0,8 2-19 0 0,-90-10-81 0 0,0 1 1 0 0,-1 1 0 0 0,0 1 0 0 0,0 1 0 0 0,-1 2 0 0 0,-1 1 0 0 0,0 1-1 0 0,37 28 1 0 0,-27-18 26 0 0,1-2 0 0 0,76 36 0 0 0,-39-26 235 0 0,145 44 0 0 0,-24-11 43 0 0,-129-45-303 0 0,-34-12 186 0 0,57 26 0 0 0,23 34 129 0 0,-37-21-71 0 0,-34-23-220 0 0,-23-13 97 0 0,0-1 0 0 0,0-1 0 0 0,1 0 1 0 0,1-1-1 0 0,-1-2 0 0 0,23 7 0 0 0,-16-9 79 0 0,-3 0 28 0 0,0 0 1 0 0,0 2-1 0 0,0 0 1 0 0,29 15-1 0 0,-33-12-213 0 0,-1 2 0 0 0,21 18-1 0 0,-8-6-10 0 0,-6-8 3 0 0,34 18 0 0 0,-39-24 0 0 0,0 1 0 0 0,-2 0 0 0 0,31 25 0 0 0,17 11 83 0 0,-60-41-72 0 0,0 0 0 0 0,1 0 0 0 0,0-1 0 0 0,0 0 0 0 0,0 0 0 0 0,1-1 0 0 0,0 0 0 0 0,0 0 0 0 0,0-1 0 0 0,0 0 0 0 0,13 3 0 0 0,-16-5 50 0 0,0 0 0 0 0,0 1-1 0 0,0-1 1 0 0,-1 1 0 0 0,1 0 0 0 0,8 5 0 0 0,-11-6-99 0 0,-1 0-1 0 0,1 0 1 0 0,0 0 0 0 0,-1 0-1 0 0,1 1 1 0 0,-1-1 0 0 0,1 0-1 0 0,-1 1 1 0 0,0-1 0 0 0,0 1-1 0 0,1 0 1 0 0,-1-1 0 0 0,0 1-1 0 0,0 0 1 0 0,-1-1 0 0 0,1 1-1 0 0,0 0 1 0 0,-1 0 0 0 0,1 0 0 0 0,0 2-1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8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13 7831 0 0,'4'-12'5581'0'0,"-5"12"-5468"0"0,1 0 0 0 0,-1 0 1 0 0,1 0-1 0 0,-1 0 0 0 0,1 0 0 0 0,-1 0 0 0 0,1 0 0 0 0,-1 0 0 0 0,1 0 0 0 0,-1 1 0 0 0,1-1 0 0 0,-1 0 0 0 0,1 0 1 0 0,0 1-1 0 0,-1-1 0 0 0,1 0 0 0 0,-1 1 0 0 0,1-1 0 0 0,0 0 0 0 0,-1 1 0 0 0,1-1 0 0 0,0 1 0 0 0,-1-1 1 0 0,1 0-1 0 0,0 1 0 0 0,0-1 0 0 0,-1 1 0 0 0,1-1 0 0 0,0 1 0 0 0,0-1 0 0 0,0 1 0 0 0,-9 21 430 0 0,1 0 0 0 0,2 0 0 0 0,-8 39 0 0 0,7-10-356 0 0,-2 12-395 0 0,-3 84 0 0 0,12-144 87 0 0,0-1-58 0 0,0 0 1 0 0,0-1-1 0 0,0 1 1 0 0,1 0-1 0 0,-1 0 0 0 0,0 0 1 0 0,1 0-1 0 0,-1 0 1 0 0,1-1-1 0 0,0 3 1 0 0,3 0-1488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0:58.3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22 7455 0 0,'0'0'24'0'0,"0"0"-1"0"0,-1 0 1 0 0,1-1 0 0 0,0 1-1 0 0,0 0 1 0 0,-1 0-1 0 0,1-1 1 0 0,0 1-1 0 0,0 0 1 0 0,0 0-1 0 0,0 0 1 0 0,-1-1-1 0 0,1 1 1 0 0,0 0-1 0 0,0-1 1 0 0,0 1-1 0 0,0 0 1 0 0,0 0-1 0 0,0-1 1 0 0,0 1 0 0 0,0 0-1 0 0,0-1 1 0 0,0 1-1 0 0,0 0 1 0 0,0 0-1 0 0,0-1 1 0 0,0 1-1 0 0,0 0 1 0 0,0-1-1 0 0,0 1 1 0 0,0 0-1 0 0,0 0 1 0 0,0-1-1 0 0,1 1 1 0 0,-1 0 0 0 0,0 0-1 0 0,0-1 1 0 0,13-6 1301 0 0,18 3 805 0 0,182 11 1704 0 0,-139-2-3323 0 0,-61-5-447 0 0,0 1 1 0 0,0 1-1 0 0,0 0 0 0 0,-1 1 0 0 0,1 0 1 0 0,13 6-1 0 0,-22-7-33 0 0,-1-1 0 0 0,1 1 0 0 0,-1 0-1 0 0,1 1 1 0 0,-1-1 0 0 0,0 0 0 0 0,0 1-1 0 0,0 0 1 0 0,0 0 0 0 0,0 0 0 0 0,-1 0 0 0 0,1 0-1 0 0,-1 0 1 0 0,0 1 0 0 0,0-1 0 0 0,0 1 0 0 0,0 0-1 0 0,-1-1 1 0 0,1 1 0 0 0,-1 0 0 0 0,0 0 0 0 0,0 0-1 0 0,0 7 1 0 0,-1-4 41 0 0,0 0-1 0 0,0 0 0 0 0,-1 0 1 0 0,1 0-1 0 0,-2 0 1 0 0,1 0-1 0 0,-1 0 0 0 0,0-1 1 0 0,-1 1-1 0 0,1 0 0 0 0,-1-1 1 0 0,0 0-1 0 0,-1 0 1 0 0,0 0-1 0 0,0 0 0 0 0,0 0 1 0 0,-1-1-1 0 0,-4 5 1 0 0,-11 9 39 0 0,0-1 1 0 0,-1-2 0 0 0,-30 20 0 0 0,19-16-432 0 0,-1-2 0 0 0,0-1-1 0 0,-2-1 1 0 0,-66 20 0 0 0,99-35 141 0 0,1 0-92 0 0,-1-1-1 0 0,0 1 0 0 0,1-1 1 0 0,-1 0-1 0 0,0 1 1 0 0,1-1-1 0 0,-1 0 1 0 0,0 0-1 0 0,1 0 0 0 0,-1 0 1 0 0,0 0-1 0 0,1 0 1 0 0,-1 0-1 0 0,0-1 1 0 0,-2 0-1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0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0 175 6911 0 0,'2'-1'22'0'0,"-1"1"0"0"0,1 0 0 0 0,-1 0 0 0 0,1-1 0 0 0,0 1 1 0 0,-1 0-1 0 0,1 0 0 0 0,0 1 0 0 0,-1-1 0 0 0,1 0 0 0 0,-1 0 0 0 0,1 1 0 0 0,-1-1 0 0 0,3 2 0 0 0,23 10 77 0 0,-25-11 33 0 0,15 7 686 0 0,1 2 1 0 0,-2 0 0 0 0,20 15 0 0 0,-31-21-713 0 0,-1 0 0 0 0,1 0 1 0 0,-1 1-1 0 0,1 0 1 0 0,-1-1-1 0 0,-1 1 0 0 0,1 1 1 0 0,-1-1-1 0 0,0 0 0 0 0,0 1 1 0 0,0 0-1 0 0,-1 0 1 0 0,0 0-1 0 0,2 7 0 0 0,-4-12-65 0 0,1 1-1 0 0,-1-1 1 0 0,0 1-1 0 0,0-1 1 0 0,0 1-1 0 0,0-1 1 0 0,0 1 0 0 0,0-1-1 0 0,0 1 1 0 0,0-1-1 0 0,0 1 1 0 0,-1-1-1 0 0,1 1 1 0 0,-1-1-1 0 0,1 0 1 0 0,-1 1-1 0 0,1-1 1 0 0,-1 0-1 0 0,0 1 1 0 0,0-1-1 0 0,0 0 1 0 0,0 0-1 0 0,0 1 1 0 0,0-1-1 0 0,0 0 1 0 0,0 0-1 0 0,0 0 1 0 0,0-1 0 0 0,0 1-1 0 0,-1 0 1 0 0,1 0-1 0 0,0-1 1 0 0,-1 1-1 0 0,-1 0 1 0 0,0 0 30 0 0,1-1 1 0 0,-1 1-1 0 0,1-1 1 0 0,-1 0-1 0 0,1 0 1 0 0,0 0-1 0 0,-1 0 1 0 0,1 0-1 0 0,-1-1 1 0 0,1 1-1 0 0,0-1 1 0 0,-1 0-1 0 0,1 1 1 0 0,0-1-1 0 0,-1 0 1 0 0,1 0-1 0 0,0-1 1 0 0,0 1-1 0 0,0 0 1 0 0,-2-3-1 0 0,0 1 24 0 0,1-1 0 0 0,0 0-1 0 0,0 1 1 0 0,0-1 0 0 0,1-1-1 0 0,-1 1 1 0 0,1 0 0 0 0,0-1 0 0 0,1 1-1 0 0,-1-1 1 0 0,1 1 0 0 0,-1-1-1 0 0,1 0 1 0 0,1 1 0 0 0,-1-1 0 0 0,1 0-1 0 0,0 0 1 0 0,0 0 0 0 0,1-5-1 0 0,0-2 53 0 0,1 1 0 0 0,0 0 0 0 0,0 0-1 0 0,2 0 1 0 0,-1 0 0 0 0,1 0-1 0 0,7-11 1 0 0,-5 10-35 0 0,2 0-1 0 0,0 1 0 0 0,0 0 0 0 0,1 0 1 0 0,0 1-1 0 0,1 0 0 0 0,1 0 1 0 0,-1 1-1 0 0,1 1 0 0 0,20-12 0 0 0,-21 14-88 0 0,0 0 1 0 0,1 1-1 0 0,0 0 0 0 0,0 1 0 0 0,1 0 0 0 0,-1 1 0 0 0,1 1 0 0 0,0-1 0 0 0,0 2 0 0 0,0 0 0 0 0,-1 0 0 0 0,23 2 0 0 0,-10 4-1409 0 0,-1 4-5228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5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104 217 3679 0 0,'-4'-3'275'0'0,"1"0"0"0"0,-1 0 0 0 0,0 1 0 0 0,1-1 0 0 0,-9-3 0 0 0,-11-3 4563 0 0,23 9-4739 0 0,-1 1-1 0 0,1-1 0 0 0,-1 0 1 0 0,1 0-1 0 0,0 0 0 0 0,-1 0 1 0 0,1 0-1 0 0,-1 0 1 0 0,1 1-1 0 0,0-1 0 0 0,-1 0 1 0 0,1 0-1 0 0,-1 0 0 0 0,1 1 1 0 0,0-1-1 0 0,-1 0 0 0 0,1 1 1 0 0,0-1-1 0 0,0 0 0 0 0,-1 1 1 0 0,1-1-1 0 0,0 0 0 0 0,0 1 1 0 0,-1 0-1 0 0,-6 11 1236 0 0,7-10-1197 0 0,-7 15 280 0 0,1 0 0 0 0,1 1 1 0 0,0-1-1 0 0,2 1 0 0 0,0 0 1 0 0,-1 34-1 0 0,3-20-335 0 0,0 0 1 0 0,3 0-1 0 0,8 52 0 0 0,-8-72-74 0 0,1 0 1 0 0,1-1-1 0 0,0 1 0 0 0,1-1 0 0 0,8 15 0 0 0,-9-19-4 0 0,0-1 0 0 0,0 0 0 0 0,1 0 1 0 0,0 0-1 0 0,0 0 0 0 0,1-1 0 0 0,0 0 0 0 0,0 0 0 0 0,10 6 0 0 0,-10-8 4 0 0,0 0 0 0 0,0-1 0 0 0,0 1 1 0 0,0-1-1 0 0,1-1 0 0 0,-1 1 1 0 0,1-1-1 0 0,-1 0 0 0 0,1 0 0 0 0,0-1 1 0 0,-1 0-1 0 0,1 0 0 0 0,-1-1 1 0 0,1 0-1 0 0,0 0 0 0 0,-1 0 0 0 0,0-1 1 0 0,1 0-1 0 0,6-3 0 0 0,-2 0 85 0 0,1 0-1 0 0,-1-1 1 0 0,0 0-1 0 0,-1-1 1 0 0,1-1-1 0 0,-1 1 1 0 0,-1-1-1 0 0,1-1 1 0 0,8-11-1 0 0,2-4 279 0 0,-2-1-1 0 0,-1 0 0 0 0,-1-2 0 0 0,-1 0 1 0 0,-1 0-1 0 0,12-34 0 0 0,-23 50-299 0 0,0 0 1 0 0,-1-1-1 0 0,0 1 0 0 0,-1-1 0 0 0,0 1 0 0 0,0-1 1 0 0,-2 0-1 0 0,1 1 0 0 0,-1-1 0 0 0,-1 1 0 0 0,0-1 0 0 0,-1 1 1 0 0,0 0-1 0 0,-1 0 0 0 0,-5-12 0 0 0,-4-6 44 0 0,-2 1 0 0 0,-1 1 1 0 0,-1 0-1 0 0,-27-32 0 0 0,41 55-109 0 0,0 1-1 0 0,-1 0 1 0 0,0 0 0 0 0,0 0 0 0 0,0 0 0 0 0,0 1-1 0 0,0-1 1 0 0,0 1 0 0 0,-1 0 0 0 0,1 0 0 0 0,-1 1-1 0 0,1-1 1 0 0,-1 1 0 0 0,0 0 0 0 0,1 0 0 0 0,-10 0-1 0 0,3 1 9 0 0,-1 0 0 0 0,0 0 0 0 0,1 1 0 0 0,-1 0-1 0 0,-20 6 1 0 0,22-3-219 0 0,0-1 0 0 0,0 2 0 0 0,1-1-1 0 0,0 1 1 0 0,0 1 0 0 0,0-1 0 0 0,-15 14 0 0 0,6-2-1060 0 0,1 0 1 0 0,-20 26 0 0 0,23-24-5222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5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9 6911 0 0,'0'0'9'0'0,"0"0"0"0"0,0-1 0 0 0,0 1 0 0 0,0 0 0 0 0,0-1 0 0 0,0 1 0 0 0,0 0 0 0 0,0-1-1 0 0,0 1 1 0 0,0 0 0 0 0,0-1 0 0 0,0 1 0 0 0,0 0 0 0 0,0-1 0 0 0,-1 1 0 0 0,1 0 0 0 0,0-1-1 0 0,0 1 1 0 0,0 0 0 0 0,-1 0 0 0 0,1-1 0 0 0,0 1 0 0 0,0 0 0 0 0,0 0 0 0 0,-1 0 0 0 0,1-1-1 0 0,0 1 1 0 0,-1 0 0 0 0,1 0 0 0 0,0 0 0 0 0,0 0 0 0 0,-1-1 0 0 0,1 1 0 0 0,0 0 0 0 0,-1 0-1 0 0,-14 4 874 0 0,-12 14 1439 0 0,7 2-1206 0 0,1 1-1 0 0,0 1 1 0 0,-26 41-1 0 0,0 0-109 0 0,9-16-673 0 0,-3-1 0 0 0,-1-2 0 0 0,-61 51 0 0 0,32-41-326 0 0,-87 77-2654 0 0,155-130 2558 0 0,-6 7-421 0 0,7-8 437 0 0,-2 3-1318 0 0,2-3 1318 0 0,0 1 1 0 0,0-1 0 0 0,0 0 0 0 0,0 0-1 0 0,0 0 1 0 0,0 1 0 0 0,0-1-1 0 0,0 0 1 0 0,0 0 0 0 0,0 0 0 0 0,0 1-1 0 0,1-1 1 0 0,-1 0 0 0 0,0 0-1 0 0,0 0 1 0 0,0 0 0 0 0,1 2-514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1:59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7831 0 0,'-9'-13'1886'0'0,"16"19"-1052"0"0,65 56 3108 0 0,123 111-879 0 0,-10 11-3137 0 0,-148-141 119 0 0,-19-21-31 0 0,0-1 0 0 0,1-1-1 0 0,23 17 1 0 0,19 16-734 0 0,-29-24-1203 0 0,-26-23 855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16 3223 0 0,'-4'-2'621'0'0,"-1"-1"0"0"0,0 1 0 0 0,1 0 0 0 0,-1 1 0 0 0,0-1-1 0 0,0 1 1 0 0,0 0 0 0 0,-8 0 0 0 0,11 1-398 0 0,0 0 1 0 0,0 0-1 0 0,0 1 1 0 0,0-1-1 0 0,0 1 0 0 0,0-1 1 0 0,0 1-1 0 0,0 0 1 0 0,0 0-1 0 0,0-1 1 0 0,0 1-1 0 0,0 1 1 0 0,0-1-1 0 0,0 0 0 0 0,1 0 1 0 0,-1 1-1 0 0,1-1 1 0 0,-1 1-1 0 0,1-1 1 0 0,-1 1-1 0 0,1 0 1 0 0,-2 3-1 0 0,-10 19 621 0 0,2 1 0 0 0,0 0 0 0 0,-7 28 0 0 0,2-8-300 0 0,7-21-332 0 0,1 1 0 0 0,1-1 0 0 0,1 1 0 0 0,2 0 0 0 0,-3 38 1 0 0,7-54-186 0 0,0 1 0 0 0,1 0 0 0 0,0-1 0 0 0,0 1 0 0 0,1-1 0 0 0,1 1 0 0 0,4 14 0 0 0,-4-18-24 0 0,0 0 0 0 0,0-1 0 0 0,1 1 0 0 0,0-1 0 0 0,0 1 1 0 0,0-1-1 0 0,0 0 0 0 0,1 0 0 0 0,0-1 0 0 0,0 1 0 0 0,0-1 0 0 0,7 4 0 0 0,-6-5-3 0 0,1 1 0 0 0,0-1 0 0 0,1-1 0 0 0,-1 0 0 0 0,0 0 0 0 0,1 0 0 0 0,-1-1 0 0 0,1 0 0 0 0,-1 0 0 0 0,1-1 0 0 0,0 0 0 0 0,-1 0 0 0 0,1-1 0 0 0,7-1 0 0 0,3-2 0 0 0,0 0 0 0 0,0-1 0 0 0,-1 0 0 0 0,29-14 0 0 0,-29 10 7 0 0,-1 0-1 0 0,0 0 0 0 0,-1-2 0 0 0,0 0 1 0 0,-1 0-1 0 0,0-1 0 0 0,-1-1 1 0 0,-1-1-1 0 0,22-29 0 0 0,-28 35 23 0 0,-2 0 0 0 0,1 0-1 0 0,-1-1 1 0 0,0 0 0 0 0,-1 0 0 0 0,0 0 0 0 0,-1 0-1 0 0,1-1 1 0 0,0-9 0 0 0,-3 11 43 0 0,0 0 0 0 0,0 0 0 0 0,0 1-1 0 0,-1-1 1 0 0,-1 0 0 0 0,1 0 0 0 0,-1 1 0 0 0,0-1 0 0 0,-1 1 0 0 0,1 0 0 0 0,-2 0 0 0 0,-4-9 0 0 0,1 4 17 0 0,-1 2 0 0 0,0-1 0 0 0,0 1 0 0 0,-1 0 0 0 0,0 1 1 0 0,-1 0-1 0 0,0 0 0 0 0,-1 1 0 0 0,1 0 0 0 0,-1 1 0 0 0,-1 0 1 0 0,0 1-1 0 0,0 1 0 0 0,-19-7 0 0 0,19 8-69 0 0,1 1 1 0 0,-1 0-1 0 0,1 1 1 0 0,-1 0-1 0 0,0 1 1 0 0,0 0-1 0 0,0 1 1 0 0,0 1-1 0 0,0 0 1 0 0,1 0-1 0 0,-1 1 1 0 0,0 1-1 0 0,1 0 0 0 0,-1 0 1 0 0,1 1-1 0 0,-14 7 1 0 0,19-8-156 0 0,1 0 1 0 0,-1 1 0 0 0,1 0-1 0 0,0 0 1 0 0,0 0 0 0 0,0 1-1 0 0,1-1 1 0 0,-1 1-1 0 0,-4 7 1 0 0,7-8-936 0 0,0-1 0 0 0,0 1 1 0 0,0-1-1 0 0,1 1 0 0 0,-2 6 0 0 0,0 4-5226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34 5527 0 0,'-3'-4'490'0'0,"-1"0"0"0"0,0 1 0 0 0,0 0 0 0 0,0 0 0 0 0,-1 0-1 0 0,1 0 1 0 0,-1 1 0 0 0,-8-4 0 0 0,11 5-312 0 0,0 1 0 0 0,0-1 1 0 0,-1 1-1 0 0,1 0 0 0 0,0-1 0 0 0,0 1 1 0 0,0 0-1 0 0,0 0 0 0 0,-1 1 0 0 0,1-1 1 0 0,0 0-1 0 0,0 1 0 0 0,0-1 0 0 0,0 1 1 0 0,0-1-1 0 0,0 1 0 0 0,0 0 0 0 0,0 0 1 0 0,0 0-1 0 0,0 0 0 0 0,0 1 0 0 0,1-1 1 0 0,-3 2-1 0 0,-2 3 179 0 0,1 0-1 0 0,0 0 1 0 0,0 0 0 0 0,1 1-1 0 0,0 0 1 0 0,0-1 0 0 0,-4 12-1 0 0,1 0 348 0 0,-9 35-1 0 0,6-7-190 0 0,2-1 1 0 0,2 2-1 0 0,0 60 0 0 0,5-95-496 0 0,2 0 0 0 0,0 1-1 0 0,0-1 1 0 0,2 0 0 0 0,-1 0 0 0 0,1 0-1 0 0,6 13 1 0 0,-7-20-13 0 0,0 0-1 0 0,1 0 1 0 0,0 0-1 0 0,0 0 1 0 0,0-1-1 0 0,0 1 1 0 0,1-1-1 0 0,0 0 0 0 0,0 0 1 0 0,0 0-1 0 0,0-1 1 0 0,1 1-1 0 0,-1-1 1 0 0,1 0-1 0 0,0-1 1 0 0,0 1-1 0 0,0-1 1 0 0,6 2-1 0 0,-3-1-9 0 0,1-1 0 0 0,-1 0-1 0 0,1-1 1 0 0,0 0 0 0 0,0 0-1 0 0,0-1 1 0 0,0 0 0 0 0,12-2 0 0 0,-7 0-20 0 0,-1-1 1 0 0,1 0 0 0 0,-1-1 0 0 0,24-11 0 0 0,-11 2-15 0 0,0-2 0 0 0,-1-1 0 0 0,-1-1 1 0 0,32-27-1 0 0,-45 34 53 0 0,1-1 1 0 0,-2 0-1 0 0,1 0 0 0 0,-2-1 1 0 0,16-24-1 0 0,-22 30 34 0 0,0 1-1 0 0,0-2 0 0 0,0 1 0 0 0,-1 0 1 0 0,0 0-1 0 0,0-1 0 0 0,-1 1 1 0 0,0-1-1 0 0,0 0 0 0 0,-1 1 1 0 0,1-1-1 0 0,-1 0 0 0 0,-1 1 1 0 0,1-1-1 0 0,-4-12 0 0 0,1 8 18 0 0,-1 0 0 0 0,0 0-1 0 0,-1 1 1 0 0,0-1 0 0 0,-1 1-1 0 0,0 0 1 0 0,0 0 0 0 0,-1 1-1 0 0,-1 0 1 0 0,1 0 0 0 0,-2 1-1 0 0,-17-15 1 0 0,15 15 1 0 0,0 0 0 0 0,0 1 0 0 0,-1 0 1 0 0,0 1-1 0 0,-1 0 0 0 0,1 1 0 0 0,-1 0 0 0 0,0 1 0 0 0,0 1 0 0 0,-25-4 0 0 0,17 5-159 0 0,1 1-1 0 0,-1 1 1 0 0,1 0 0 0 0,-41 8-1 0 0,52-6-42 0 0,1 0 1 0 0,-1 1-1 0 0,1 0 0 0 0,0 0 1 0 0,0 1-1 0 0,-8 5 0 0 0,11-6-23 0 0,1 0 0 0 0,-1 1 0 0 0,1-1-1 0 0,0 1 1 0 0,0 0 0 0 0,1 0-1 0 0,-1 1 1 0 0,1-1 0 0 0,0 1 0 0 0,-4 7-1 0 0,-3 13-6927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1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578 32 4143 0 0,'-2'-4'249'0'0,"1"1"-153"0"0,1 1 0 0 0,-1 0 0 0 0,0 0 0 0 0,1 0 0 0 0,-1 0 0 0 0,0 1 0 0 0,0-1 0 0 0,-1 0 0 0 0,1 0 0 0 0,0 1 1 0 0,-1-1-1 0 0,1 0 0 0 0,-3-1 0 0 0,-6 5 4338 0 0,-7 8-2583 0 0,9-4-1197 0 0,1 1 1 0 0,0 0-1 0 0,0 0 0 0 0,0 1 0 0 0,-10 16 1 0 0,-24 49 1183 0 0,17-28-1267 0 0,-15 22-461 0 0,-2-2 0 0 0,-4-2 0 0 0,-2-2 0 0 0,-3-2 1 0 0,-92 85-1 0 0,92-104-3253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5527 0 0,'2'-2'240'0'0,"0"0"56"0"0,0 2-232 0 0,0-2-64 0 0,0 2 0 0 0,-1 0 568 0 0,1-1 104 0 0,4 1 16 0 0,-1 0 8 0 0,2 1-256 0 0,1-1-56 0 0,1 2 0 0 0,-4 0-8 0 0,2 0-640 0 0,1 2-128 0 0,-1-3-24 0 0,2 1-3336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2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 10135 0 0,'-17'-10'1096'0'0,"17"10"-936"0"0,0 1 0 0 0,0-1 1 0 0,0 1-1 0 0,-1-1 0 0 0,1 1 0 0 0,0-1 0 0 0,0 1 0 0 0,0 0 0 0 0,0-1 0 0 0,0 1 0 0 0,0-1 0 0 0,0 1 0 0 0,0 0 0 0 0,1-1 0 0 0,-1 1 0 0 0,0-1 0 0 0,0 1 1 0 0,1 0-1 0 0,8 25 1218 0 0,2-1 1 0 0,1-1 0 0 0,23 38 0 0 0,54 64-419 0 0,-52-77-1099 0 0,44 75 0 0 0,-35-46-632 0 0,-38-67 323 0 0,0 0 1 0 0,1-1-1 0 0,0 0 0 0 0,18 15 1 0 0,-17-17-357 0 0,1 0 1 0 0,1 0 0 0 0,-1-1 0 0 0,1-1 0 0 0,17 7 0 0 0,-14-7-3864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3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32 5527 0 0,'-4'-4'350'0'0,"1"1"0"0"0,-1-1 0 0 0,0 1 0 0 0,0 0 0 0 0,-1 0 0 0 0,1 1 0 0 0,-6-4 0 0 0,8 6-131 0 0,0-1 0 0 0,0 0 0 0 0,0 1 0 0 0,0 0 1 0 0,0-1-1 0 0,0 1 0 0 0,0 0 0 0 0,0 0 0 0 0,0 0 0 0 0,0 0 0 0 0,0 0 0 0 0,0 1 0 0 0,0-1 0 0 0,0 1 1 0 0,0-1-1 0 0,0 1 0 0 0,0 0 0 0 0,0-1 0 0 0,0 1 0 0 0,1 0 0 0 0,-3 1 0 0 0,1 1 12 0 0,0-1 0 0 0,0 1 0 0 0,1 0 0 0 0,-1-1 0 0 0,1 1 0 0 0,-1 0 0 0 0,1 0 0 0 0,0 1 0 0 0,0-1 0 0 0,-2 7 0 0 0,-13 37 1140 0 0,15-39-1220 0 0,-6 27 238 0 0,1 1 1 0 0,2 0 0 0 0,1-1-1 0 0,2 2 1 0 0,3 43-1 0 0,0-67-333 0 0,0 0-1 0 0,0-1 1 0 0,1 1 0 0 0,1-1-1 0 0,0 1 1 0 0,1-1-1 0 0,0 0 1 0 0,8 16-1 0 0,-9-24-55 0 0,-1 1 0 0 0,0-1-1 0 0,1 0 1 0 0,0-1-1 0 0,0 1 1 0 0,0 0-1 0 0,0-1 1 0 0,1 1 0 0 0,-1-1-1 0 0,1 0 1 0 0,0 0-1 0 0,0-1 1 0 0,0 1 0 0 0,0-1-1 0 0,1 0 1 0 0,-1 0-1 0 0,0 0 1 0 0,1-1-1 0 0,0 1 1 0 0,-1-1 0 0 0,1 0-1 0 0,0 0 1 0 0,-1-1-1 0 0,1 0 1 0 0,5 0 0 0 0,1-1-19 0 0,-1 0 1 0 0,1-1-1 0 0,-1-1 1 0 0,0 0-1 0 0,0 0 1 0 0,0-1 0 0 0,0 0-1 0 0,-1-1 1 0 0,1 0-1 0 0,-1-1 1 0 0,10-8 0 0 0,-4 3 28 0 0,0-2 1 0 0,-1 0-1 0 0,-1 0 1 0 0,0-1 0 0 0,15-23-1 0 0,-20 25 95 0 0,-1 0 0 0 0,0-1 0 0 0,-1 1 0 0 0,-1-2 0 0 0,0 1 0 0 0,0 0 0 0 0,-1-1 1 0 0,-1 0-1 0 0,-1 0 0 0 0,0 0 0 0 0,0 0 0 0 0,-2-21 0 0 0,0 26-35 0 0,-1 0 0 0 0,0-1 0 0 0,0 1 0 0 0,-1 0 0 0 0,0 0 0 0 0,-1 0 0 0 0,0 0 0 0 0,0 0 0 0 0,-1 1 0 0 0,0-1 0 0 0,-1 1 0 0 0,0 0 0 0 0,0 1 0 0 0,-1-1 1 0 0,0 1-1 0 0,0 0 0 0 0,0 0 0 0 0,-1 1 0 0 0,-14-11 0 0 0,15 13-61 0 0,-1 0 0 0 0,0 0 0 0 0,-1 0 0 0 0,1 1 0 0 0,0 0 0 0 0,-1 1 0 0 0,0 0 0 0 0,0 0 0 0 0,0 0 0 0 0,1 1 0 0 0,-14 0 0 0 0,11 1 17 0 0,0 1 0 0 0,0 0 0 0 0,-1 1 0 0 0,1 0 0 0 0,0 0 0 0 0,1 1 0 0 0,-1 0 0 0 0,-14 7 0 0 0,13-4-253 0 0,0 0 1 0 0,0 1-1 0 0,1 0 1 0 0,0 0-1 0 0,0 1 0 0 0,0 1 1 0 0,1 0-1 0 0,0 0 1 0 0,1 0-1 0 0,0 1 1 0 0,1 1-1 0 0,0-1 1 0 0,0 1-1 0 0,1 0 1 0 0,-5 15-1 0 0,5-6-1975 0 0,4-2-4160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7 9215 0 0,'0'0'83'0'0,"0"-1"0"0"0,0 1-1 0 0,-1 0 1 0 0,1 0-1 0 0,0-1 1 0 0,0 1-1 0 0,0 0 1 0 0,0 0 0 0 0,0-1-1 0 0,0 1 1 0 0,0 0-1 0 0,0 0 1 0 0,0-1-1 0 0,-1 1 1 0 0,1 0 0 0 0,0 0-1 0 0,0-1 1 0 0,0 1-1 0 0,0 0 1 0 0,-1 0-1 0 0,1 0 1 0 0,0 0 0 0 0,0-1-1 0 0,-1 1 1 0 0,1 0-1 0 0,0 0 1 0 0,0 0-1 0 0,-1 0 1 0 0,1 0 0 0 0,0 0-1 0 0,0 0 1 0 0,-1 0-1 0 0,1 0 1 0 0,0-1-1 0 0,0 1 1 0 0,-1 0 0 0 0,1 0-1 0 0,0 1 1 0 0,0-1-1 0 0,-1 0 1 0 0,1 0-1 0 0,0 0 1 0 0,0 0 0 0 0,-1 0-1 0 0,1 0 1 0 0,-11 5 1621 0 0,7-3-1398 0 0,1 1 1 0 0,0 0-1 0 0,1 0 0 0 0,-1 1 1 0 0,0-1-1 0 0,1 0 0 0 0,0 1 1 0 0,-3 6-1 0 0,-13 34 609 0 0,11-24-594 0 0,3-7-183 0 0,-11 25 423 0 0,-16 67 0 0 0,28-93-513 0 0,1-1 0 0 0,1 1 0 0 0,0-1-1 0 0,0 1 1 0 0,1 0 0 0 0,1-1 0 0 0,0 1 0 0 0,0-1 0 0 0,1 1 0 0 0,7 19 0 0 0,-8-27-40 0 0,1 0 1 0 0,-1 0 0 0 0,1 0-1 0 0,0 0 1 0 0,1-1-1 0 0,-1 1 1 0 0,1-1 0 0 0,-1 1-1 0 0,1-1 1 0 0,0 0-1 0 0,0 0 1 0 0,1 0 0 0 0,-1-1-1 0 0,1 1 1 0 0,-1-1-1 0 0,5 2 1 0 0,-3-1-33 0 0,1-1 0 0 0,-1 0 0 0 0,1-1 0 0 0,0 0 0 0 0,0 1 0 0 0,0-2 1 0 0,0 1-1 0 0,-1-1 0 0 0,1 0 0 0 0,9-1 0 0 0,0-1-46 0 0,-1-1 0 0 0,0 0 0 0 0,0-2 0 0 0,0 1 0 0 0,0-1 0 0 0,-1-1 0 0 0,0-1 0 0 0,21-13 0 0 0,-17 8 88 0 0,-1 0 0 0 0,-1 0-1 0 0,27-28 1 0 0,-38 35 76 0 0,0 0-1 0 0,0 1 1 0 0,-1-1 0 0 0,1-1 0 0 0,-1 1-1 0 0,0 0 1 0 0,0-1 0 0 0,-1 0-1 0 0,0 0 1 0 0,0 1 0 0 0,0-1 0 0 0,-1 0-1 0 0,1-1 1 0 0,-1 1 0 0 0,-1 0-1 0 0,1-11 1 0 0,-3 12-17 0 0,1-1-1 0 0,0 0 0 0 0,-1 0 1 0 0,0 1-1 0 0,-1-1 1 0 0,1 1-1 0 0,-1 0 0 0 0,0 0 1 0 0,0 0-1 0 0,-1 0 1 0 0,0 0-1 0 0,-5-5 0 0 0,-1 0 26 0 0,-1-1 0 0 0,0 2 0 0 0,-21-15 0 0 0,19 16-84 0 0,1 1 0 0 0,-1 1-1 0 0,0 0 1 0 0,0 1 0 0 0,-1 0-1 0 0,0 1 1 0 0,1 1-1 0 0,-1 0 1 0 0,-21-2 0 0 0,27 5-114 0 0,1-1 0 0 0,0 1 0 0 0,0 0 0 0 0,-1 1 0 0 0,1 0 0 0 0,0 0 0 0 0,0 1 1 0 0,0-1-1 0 0,0 1 0 0 0,0 1 0 0 0,1 0 0 0 0,-1 0 0 0 0,1 0 0 0 0,-1 0 0 0 0,1 1 1 0 0,0 0-1 0 0,0 1 0 0 0,1-1 0 0 0,-1 1 0 0 0,-6 8 0 0 0,3 0-1068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7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5983 0 0,'16'30'3155'0'0,"21"29"0"0"0,-12-24-632 0 0,48 52-1 0 0,20 4 1351 0 0,-52-53-3885 0 0,-2 1 0 0 0,40 53 0 0 0,-49-53 8 0 0,-11-15-218 0 0,20 33 0 0 0,-35-50 46 0 0,16 31-110 0 0,-19-36 161 0 0,0 0 1 0 0,0 1 0 0 0,-1-1-1 0 0,1 0 1 0 0,-1 0-1 0 0,1 0 1 0 0,-1 0 0 0 0,0 0-1 0 0,0 1 1 0 0,0-1-1 0 0,0 0 1 0 0,0 0 0 0 0,0 0-1 0 0,-1 1 1 0 0,1-1-1 0 0,-2 3 1 0 0,-1-1-763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7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42 8751 0 0,'-2'-7'489'0'0,"1"4"-377"0"0,0 0 0 0 0,1 1 0 0 0,-1-1 0 0 0,0 0 0 0 0,0 0 0 0 0,-1 1 0 0 0,1-1 0 0 0,0 1-1 0 0,-1-1 1 0 0,0 1 0 0 0,-1-3 0 0 0,2 5-4 0 0,0 0 0 0 0,1 0-1 0 0,-1 0 1 0 0,0-1 0 0 0,0 2-1 0 0,1-1 1 0 0,-1 0 0 0 0,0 0-1 0 0,1 0 1 0 0,-1 0 0 0 0,0 0-1 0 0,1 0 1 0 0,-1 1 0 0 0,1-1-1 0 0,-1 0 1 0 0,0 1 0 0 0,1-1-1 0 0,-1 0 1 0 0,1 1 0 0 0,-1-1-1 0 0,1 1 1 0 0,-1-1 0 0 0,0 1 0 0 0,-11 12 1482 0 0,0 9-992 0 0,0 1 0 0 0,2 0 0 0 0,0 1 0 0 0,-11 44 0 0 0,-10 26 40 0 0,7-38-219 0 0,-2-1 1 0 0,-3-2-1 0 0,-43 61 0 0 0,67-106-437 0 0,-42 63-734 0 0,39-57-1089 0 0,-9 22-1 0 0,14-27-222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8 1839 0 0,'-21'-6'-526'0'0,"18"5"1074"0"0,1 1 0 0 0,-1 0 0 0 0,0-1 0 0 0,1 1 0 0 0,-1 0 0 0 0,0 1 0 0 0,1-1 0 0 0,-1 0 0 0 0,0 1 0 0 0,1 0 0 0 0,-1-1 0 0 0,1 1 0 0 0,-1 0 0 0 0,1 0 0 0 0,0 1 0 0 0,-4 1 0 0 0,-1 1-239 0 0,1 0 0 0 0,-1 1 1 0 0,1 0-1 0 0,-1 1 0 0 0,2-1 0 0 0,-1 1 1 0 0,0 0-1 0 0,1 1 0 0 0,0-1 1 0 0,1 1-1 0 0,0 0 0 0 0,0 0 0 0 0,0 0 1 0 0,1 1-1 0 0,0-1 0 0 0,-2 9 1 0 0,1-2 13 0 0,2 0 1 0 0,0 0-1 0 0,0 0 1 0 0,1 0-1 0 0,1 0 0 0 0,0 0 1 0 0,1 0-1 0 0,4 22 1 0 0,-1-17-61 0 0,1 0 0 0 0,0 1 0 0 0,2-2 0 0 0,0 1 0 0 0,17 31 0 0 0,-19-42-265 0 0,-1 0 0 0 0,1-1-1 0 0,1 1 1 0 0,0-1 0 0 0,0 0 0 0 0,0-1 0 0 0,1 1-1 0 0,-1-1 1 0 0,2-1 0 0 0,-1 1 0 0 0,0-1 0 0 0,1-1 0 0 0,0 1-1 0 0,16 5 1 0 0,-18-8-4 0 0,-1-1-1 0 0,1 0 1 0 0,-1 0-1 0 0,1 0 1 0 0,-1-1-1 0 0,1 0 1 0 0,-1 0-1 0 0,1 0 1 0 0,0-1-1 0 0,8-2 1 0 0,-5 1-6 0 0,-1-1 0 0 0,1 0 1 0 0,-1-1-1 0 0,0 0 1 0 0,0 0-1 0 0,8-6 0 0 0,0-2 42 0 0,-1-1 0 0 0,0 0-1 0 0,0-1 1 0 0,-2-1 0 0 0,16-20 0 0 0,-21 24 57 0 0,0-2 1 0 0,0 1 0 0 0,-1-1 0 0 0,-1 0 0 0 0,0-1-1 0 0,-1 0 1 0 0,4-14 0 0 0,-6 18-3 0 0,-1-1 0 0 0,0 1 0 0 0,-1-1 0 0 0,0 0 0 0 0,-1 1 0 0 0,0-1 0 0 0,-1 0 0 0 0,0 1 0 0 0,0-1 0 0 0,-5-14 0 0 0,5 21-56 0 0,0 1-1 0 0,-1-1 1 0 0,1 1 0 0 0,-1-1-1 0 0,0 1 1 0 0,0-1 0 0 0,0 1-1 0 0,0 0 1 0 0,-1 0 0 0 0,0 0-1 0 0,1 0 1 0 0,-1 0 0 0 0,0 1-1 0 0,-5-4 1 0 0,3 3-6 0 0,0 0 0 0 0,0 1-1 0 0,0 0 1 0 0,-1 0 0 0 0,1 0 0 0 0,0 1 0 0 0,-1 0-1 0 0,1 0 1 0 0,-8-1 0 0 0,-3 2-7 0 0,1 0 0 0 0,-1 2 0 0 0,1-1 0 0 0,0 2-1 0 0,-1 0 1 0 0,-20 7 0 0 0,24-6-70 0 0,0 1 0 0 0,0 0 0 0 0,0 1 0 0 0,1 0 0 0 0,-14 10 0 0 0,18-12-348 0 0,1 1 0 0 0,0 0 0 0 0,1 1 0 0 0,-1-1 0 0 0,1 1 0 0 0,0 0 0 0 0,1 1 0 0 0,0-1 0 0 0,0 1 0 0 0,-4 7 0 0 0,1 2-6220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19 8751 0 0,'-3'-3'106'0'0,"1"1"8"0"0,1 1-1 0 0,-1-1 0 0 0,0 1 1 0 0,0-1-1 0 0,1 1 1 0 0,-1-1-1 0 0,0 1 0 0 0,-3-1 1 0 0,4 1-7 0 0,0 1-1 0 0,0 0 1 0 0,-1 0 0 0 0,1 0-1 0 0,0 0 1 0 0,0 0 0 0 0,-1 0-1 0 0,1 0 1 0 0,0 1 0 0 0,0-1-1 0 0,-1 0 1 0 0,1 1 0 0 0,0-1-1 0 0,0 0 1 0 0,0 1 0 0 0,0 0-1 0 0,0-1 1 0 0,-2 2 0 0 0,-9 7 418 0 0,0-1 0 0 0,1 1-1 0 0,1 1 1 0 0,0 0 0 0 0,0 1 0 0 0,1 0 0 0 0,0 0 0 0 0,1 1 0 0 0,-10 17 0 0 0,1 4 71 0 0,1 2 1 0 0,-16 47-1 0 0,29-72-449 0 0,0 1 0 0 0,0-1-1 0 0,1 1 1 0 0,1 0 0 0 0,-1-1-1 0 0,2 1 1 0 0,-1 0 0 0 0,2 0 0 0 0,1 13-1 0 0,-2-20-122 0 0,1-1-1 0 0,0 1 1 0 0,0-1-1 0 0,0 1 1 0 0,0-1-1 0 0,1 1 1 0 0,-1-1-1 0 0,1 0 1 0 0,0 0-1 0 0,0 0 0 0 0,0 0 1 0 0,0 0-1 0 0,0 0 1 0 0,1 0-1 0 0,-1-1 1 0 0,1 1-1 0 0,0-1 1 0 0,0 0-1 0 0,0 0 1 0 0,0 0-1 0 0,0 0 1 0 0,0 0-1 0 0,1-1 1 0 0,-1 1-1 0 0,1-1 1 0 0,-1 0-1 0 0,1 0 0 0 0,-1 0 1 0 0,1-1-1 0 0,5 1 1 0 0,5 0 16 0 0,0-1 0 0 0,1-1 1 0 0,-1 0-1 0 0,0-1 0 0 0,0-1 0 0 0,0 0 1 0 0,13-5-1 0 0,4-3 76 0 0,57-29 1 0 0,-71 30-108 0 0,0-1 1 0 0,-1 0 0 0 0,0-1-1 0 0,0 0 1 0 0,13-16 0 0 0,-20 20 53 0 0,-2-1 1 0 0,1 0-1 0 0,-1 0 1 0 0,0-1-1 0 0,-1 0 1 0 0,0 0-1 0 0,-1 0 1 0 0,0-1-1 0 0,7-21 1 0 0,-11 27-48 0 0,0 1 1 0 0,-1-1 0 0 0,1 0-1 0 0,-1 0 1 0 0,0 0-1 0 0,0 0 1 0 0,0 0-1 0 0,0 0 1 0 0,-1 0 0 0 0,0 1-1 0 0,0-1 1 0 0,-1 0-1 0 0,1 0 1 0 0,-1 1-1 0 0,-2-5 1 0 0,0 3 29 0 0,1 0 1 0 0,-1 0-1 0 0,-1 1 0 0 0,1-1 1 0 0,-1 1-1 0 0,0 0 0 0 0,0 0 1 0 0,0 1-1 0 0,-11-7 1 0 0,5 4 6 0 0,0 1 0 0 0,-1 1 0 0 0,1 0 0 0 0,-1 0 0 0 0,0 1 0 0 0,0 1 0 0 0,-1 0 0 0 0,1 0 0 0 0,-1 1 0 0 0,1 1 0 0 0,-16 0 0 0 0,20 1-206 0 0,1 1 0 0 0,-1 0 0 0 0,1 0 0 0 0,0 1 0 0 0,0-1 0 0 0,-1 2 0 0 0,1-1 0 0 0,0 1 0 0 0,1 0 1 0 0,-1 0-1 0 0,0 1 0 0 0,1 0 0 0 0,0 0 0 0 0,0 0 0 0 0,0 1 0 0 0,1 0 0 0 0,-8 9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0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27 919 0 0,'-19'-27'11694'0'0,"38"29"-9749"0"0,-7 2-1523 0 0,-1 0 1 0 0,-1 1-1 0 0,1 0 1 0 0,0 1-1 0 0,-1 0 1 0 0,0 1-1 0 0,13 12 1 0 0,0-2 238 0 0,-4-3-170 0 0,-1 2 0 0 0,32 33 0 0 0,23 42 146 0 0,8 25-393 0 0,-5-8-62 0 0,-67-95-188 0 0,-3-7-20 0 0,-1 1 1 0 0,0 0-1 0 0,0 0 0 0 0,-1 0 0 0 0,0 0 1 0 0,-1 1-1 0 0,5 10 0 0 0,-8-17-145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70 2303 0 0,'-14'4'8066'0'0,"14"-3"-7499"0"0,-1 1 0 0 0,1-1 1 0 0,-1 2-1 0 0,-9 43 1879 0 0,-6 52 1 0 0,8-42-1455 0 0,4-36-675 0 0,2 1-1 0 0,0 0 0 0 0,1 0 1 0 0,3 26-1 0 0,-1-40-262 0 0,0 1 0 0 0,0-1-1 0 0,1 0 1 0 0,0 0-1 0 0,0 0 1 0 0,1 0 0 0 0,0 0-1 0 0,0 0 1 0 0,0-1-1 0 0,1 0 1 0 0,0 1 0 0 0,0-1-1 0 0,1-1 1 0 0,0 1 0 0 0,8 7-1 0 0,-9-10-42 0 0,0 0 1 0 0,0-1-1 0 0,1 1 0 0 0,-1-1 1 0 0,1 0-1 0 0,0-1 0 0 0,0 1 0 0 0,-1-1 1 0 0,1 0-1 0 0,0 0 0 0 0,0 0 0 0 0,0 0 1 0 0,0-1-1 0 0,0 0 0 0 0,0 0 1 0 0,0-1-1 0 0,0 1 0 0 0,7-3 0 0 0,2 0 36 0 0,0-1-1 0 0,0 0 1 0 0,0-1-1 0 0,-1 0 1 0 0,15-9 0 0 0,-12 5 67 0 0,-1-1 0 0 0,0-1 0 0 0,-1 0 1 0 0,25-26-1 0 0,-18 15 82 0 0,-2-2 0 0 0,20-28 0 0 0,-35 44-155 0 0,1 1 0 0 0,-1-1 0 0 0,-1-1 0 0 0,1 1-1 0 0,-1 0 1 0 0,-1-1 0 0 0,1 0 0 0 0,-1 1-1 0 0,-1-1 1 0 0,0 0 0 0 0,0 0 0 0 0,-1 0-1 0 0,0 0 1 0 0,0 0 0 0 0,-1 0 0 0 0,-1 0-1 0 0,1 0 1 0 0,-1 1 0 0 0,-1-1 0 0 0,1 0-1 0 0,-2 1 1 0 0,1 0 0 0 0,-1 0 0 0 0,0 0-1 0 0,-1 0 1 0 0,0 0 0 0 0,0 1 0 0 0,0 0-1 0 0,-1 0 1 0 0,0 1 0 0 0,-1-1 0 0 0,1 1-1 0 0,-1 1 1 0 0,-1-1 0 0 0,1 1 0 0 0,-9-4-1 0 0,-1 2-20 0 0,0 0-1 0 0,0 2 0 0 0,0 0 1 0 0,-1 1-1 0 0,1 0 0 0 0,-1 2 0 0 0,0 0 1 0 0,0 1-1 0 0,0 1 0 0 0,0 0 1 0 0,0 2-1 0 0,-30 5 0 0 0,38-4-73 0 0,0 0 0 0 0,0 0 0 0 0,-15 7 1 0 0,-1 6-1478 0 0,23-14 472 0 0,0 1 0 0 0,0 0 0 0 0,0 0 0 0 0,1 0 0 0 0,-4 3 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1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 6911 0 0,'-4'1'3841'0'0,"4"-1"-3771"0"0,-5 11 2013 0 0,-4 13 207 0 0,-6 37 359 0 0,-17 47-739 0 0,10-59-1624 0 0,-3 0 1 0 0,-1-2-1 0 0,-37 48 0 0 0,55-83-250 0 0,3-3 8 0 0,0 0 1 0 0,0 0-1 0 0,1 0 0 0 0,-6 17 1 0 0,9-21-400 0 0,-1 0 1 0 0,1 0 0 0 0,0 0-1 0 0,0 1 1 0 0,1-1 0 0 0,0 0-1 0 0,0 1 1 0 0,0-1 0 0 0,0 0 0 0 0,2 9-1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5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8 4607 0 0,'0'0'105'0'0,"-1"-1"-1"0"0,1 0 1 0 0,-1 1-1 0 0,0-1 0 0 0,1 1 1 0 0,-1-1-1 0 0,1 1 0 0 0,-1-1 1 0 0,0 1-1 0 0,1 0 0 0 0,-1-1 1 0 0,0 1-1 0 0,1 0 0 0 0,-1-1 1 0 0,0 1-1 0 0,0 0 1 0 0,0 0-1 0 0,1 0 0 0 0,-1-1 1 0 0,0 1-1 0 0,0 0 0 0 0,1 0 1 0 0,-1 0-1 0 0,0 0 0 0 0,0 1 1 0 0,0-1-1 0 0,1 0 1 0 0,-1 0-1 0 0,0 0 0 0 0,0 1 1 0 0,1-1-1 0 0,-1 0 0 0 0,0 1 1 0 0,1-1-1 0 0,-1 0 0 0 0,0 1 1 0 0,1-1-1 0 0,-1 1 1 0 0,0-1-1 0 0,1 1 0 0 0,-1-1 1 0 0,1 1-1 0 0,-1 0 0 0 0,1-1 1 0 0,0 1-1 0 0,-1 0 0 0 0,0 1 1 0 0,-1 1 32 0 0,1 0 0 0 0,-1 1 0 0 0,1 0 0 0 0,-1-1 1 0 0,1 1-1 0 0,0 0 0 0 0,-1 7 0 0 0,2-1-4 0 0,0 0 1 0 0,0 0-1 0 0,3 17 0 0 0,-2-22-95 0 0,0-1 0 0 0,0 0 0 0 0,1 0-1 0 0,-1 0 1 0 0,1 0 0 0 0,-1 0 0 0 0,1 0 0 0 0,1 0-1 0 0,-1 0 1 0 0,0-1 0 0 0,5 5 0 0 0,-7-7-17 0 0,1-1 0 0 0,-1 1 0 0 0,1 0 0 0 0,0-1 0 0 0,0 1 0 0 0,-1-1 1 0 0,1 1-1 0 0,0-1 0 0 0,0 1 0 0 0,0-1 0 0 0,-1 1 0 0 0,1-1 0 0 0,0 0 1 0 0,0 0-1 0 0,0 1 0 0 0,0-1 0 0 0,0 0 0 0 0,0 0 0 0 0,0 0 0 0 0,0 0 1 0 0,0 0-1 0 0,0 0 0 0 0,-1 0 0 0 0,2 0 0 0 0,0-1 41 0 0,-1 0 1 0 0,0 1-1 0 0,1-1 0 0 0,-1 0 1 0 0,0 0-1 0 0,0 0 0 0 0,0 0 1 0 0,1 0-1 0 0,-1 0 1 0 0,0 0-1 0 0,0 0 0 0 0,-1 0 1 0 0,3-3-1 0 0,-1-1 110 0 0,1 0 1 0 0,-1 0 0 0 0,0 0-1 0 0,0-1 1 0 0,0 1-1 0 0,1-11 1 0 0,-1 9-130 0 0,-2-1 0 0 0,1 1 1 0 0,-1-1-1 0 0,0 1 0 0 0,-1-1 1 0 0,1 1-1 0 0,-1-1 0 0 0,-1 1 0 0 0,0-1 1 0 0,-3-9-1 0 0,4 16-155 0 0,1 1 50 0 0,0 0-1 0 0,0-1 0 0 0,0 1 0 0 0,0 0 0 0 0,0 0 1 0 0,0-1-1 0 0,0 1 0 0 0,0 0 0 0 0,-1 0 1 0 0,1 0-1 0 0,0-1 0 0 0,0 1 0 0 0,0 0 0 0 0,0 0 1 0 0,0 0-1 0 0,-1-1 0 0 0,1 1 0 0 0,0 0 1 0 0,0 0-1 0 0,0 0 0 0 0,-1 0 0 0 0,1 0 0 0 0,0-1 1 0 0,0 1-1 0 0,-1 0 0 0 0,1 0 0 0 0,0 0 1 0 0,0 0-1 0 0,-1 0 0 0 0,1 0 0 0 0,0 0 0 0 0,0 0 1 0 0,-1 0-1 0 0,1 0 0 0 0,0 0 0 0 0,0 0 1 0 0,-1 0-1 0 0,1 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3679 0 0,'0'-2'8406'0'0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12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39 10135 0 0,'0'-1'54'0'0,"-1"1"-1"0"0,0-1 0 0 0,1 1 1 0 0,-1-1-1 0 0,0 1 0 0 0,0-1 1 0 0,1 1-1 0 0,-1-1 1 0 0,0 1-1 0 0,0 0 0 0 0,0-1 1 0 0,1 1-1 0 0,-1 0 0 0 0,0 0 1 0 0,0-1-1 0 0,0 1 0 0 0,0 0 1 0 0,0 0-1 0 0,0 0 0 0 0,0 0 1 0 0,1 0-1 0 0,-1 1 1 0 0,0-1-1 0 0,0 0 0 0 0,0 0 1 0 0,-1 1-1 0 0,0 1 144 0 0,0-1 1 0 0,0 1-1 0 0,0 0 1 0 0,0 0-1 0 0,1 0 0 0 0,-1 0 1 0 0,1 0-1 0 0,-2 4 1 0 0,-10 15 548 0 0,2 0 0 0 0,0 1 0 0 0,1 1 0 0 0,-11 39 1 0 0,17-46-413 0 0,1 0 1 0 0,0 0-1 0 0,1 0 1 0 0,0 1 0 0 0,2-1-1 0 0,0 0 1 0 0,0 1 0 0 0,4 17-1 0 0,-3-29-329 0 0,0 0 1 0 0,1-1-1 0 0,-1 1 0 0 0,1 0 1 0 0,0-1-1 0 0,0 1 0 0 0,0-1 0 0 0,1 1 1 0 0,0-1-1 0 0,0 0 0 0 0,0 0 0 0 0,0 0 1 0 0,0 0-1 0 0,1-1 0 0 0,0 0 0 0 0,0 1 1 0 0,0-1-1 0 0,0 0 0 0 0,0-1 0 0 0,0 1 1 0 0,6 1-1 0 0,-2-1-6 0 0,-1 0 1 0 0,1-1-1 0 0,0 0 0 0 0,0 0 0 0 0,1-1 1 0 0,-1 0-1 0 0,0-1 0 0 0,0 0 1 0 0,1 0-1 0 0,-1-1 0 0 0,0 1 1 0 0,10-4-1 0 0,3-1 43 0 0,1-1 0 0 0,-1-1 0 0 0,30-13 0 0 0,-38 13-16 0 0,0 0-1 0 0,0-1 1 0 0,-1 0-1 0 0,0-1 1 0 0,-1 0-1 0 0,14-14 1 0 0,-18 15 26 0 0,5-4 203 0 0,0-1 0 0 0,-1 0 0 0 0,8-14 0 0 0,-16 22-186 0 0,0 1 0 0 0,-1-1 0 0 0,0 0 0 0 0,0 0 0 0 0,0 0 0 0 0,-1 0 1 0 0,1 0-1 0 0,-1 0 0 0 0,0 0 0 0 0,-1 0 0 0 0,1-1 0 0 0,-1 1 1 0 0,0 0-1 0 0,-1-6 0 0 0,-1 1-43 0 0,0 1 1 0 0,-1-1 0 0 0,0 1-1 0 0,0 0 1 0 0,-1 0 0 0 0,0 1-1 0 0,-1-1 1 0 0,0 1 0 0 0,-10-15-1 0 0,5 12 7 0 0,1 1-1 0 0,-1 0 1 0 0,-1 0-1 0 0,1 1 1 0 0,-25-16-1 0 0,29 21-66 0 0,0 1 1 0 0,0 1-1 0 0,-1-1 0 0 0,1 1 1 0 0,-1 0-1 0 0,0 0 0 0 0,0 1 0 0 0,1 0 1 0 0,-1 0-1 0 0,0 0 0 0 0,0 1 1 0 0,0 0-1 0 0,-11 2 0 0 0,9-1-216 0 0,0 1 0 0 0,1 0 0 0 0,-1 0-1 0 0,1 1 1 0 0,0 0 0 0 0,0 1 0 0 0,0 0 0 0 0,0 0 0 0 0,0 0-1 0 0,-8 8 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33.91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 19 3679 0 0,'13'-18'7704'0'0,"-12"23"-7224"0"0,5 59 564 0 0,-6-42-670 0 0,2 0 1 0 0,9 41 0 0 0,-11-63-404 0 0,0 1 0 0 0,0-1 0 0 0,0 1 0 0 0,1 0-1 0 0,-1-1 1 0 0,0 1 0 0 0,0-1 0 0 0,0 1 0 0 0,1-1 0 0 0,-1 1-1 0 0,0-1 1 0 0,1 1 0 0 0,-1-1 0 0 0,1 1 0 0 0,-1-1-1 0 0,0 1 1 0 0,1-1 0 0 0,-1 0 0 0 0,1 1 0 0 0,-1-1 0 0 0,1 0-1 0 0,-1 1 1 0 0,1-1 0 0 0,-1 0 0 0 0,1 0 0 0 0,-1 1 0 0 0,2-1-1 0 0,-1 0-8 0 0,0 0 0 0 0,0 0 0 0 0,0-1-1 0 0,0 1 1 0 0,-1 0 0 0 0,1-1 0 0 0,0 1 0 0 0,0 0-1 0 0,0-1 1 0 0,0 1 0 0 0,0-1 0 0 0,0 1 0 0 0,-1-1-1 0 0,2-1 1 0 0,4-3 62 0 0,-1 0 0 0 0,-1 0 1 0 0,7-8-1 0 0,-11 12 8 0 0,9-12 357 0 0,14-26 1 0 0,-21 33-343 0 0,1 0 0 0 0,-1 1 1 0 0,0-1-1 0 0,0 0 0 0 0,0 0 1 0 0,-1 0-1 0 0,1-11 0 0 0,-2 15-16 0 0,1 1 0 0 0,-1 0-1 0 0,0-1 1 0 0,-1 1 0 0 0,1 0-1 0 0,0 0 1 0 0,0-1 0 0 0,-1 1-1 0 0,1 0 1 0 0,0 0 0 0 0,-1 0-1 0 0,1-1 1 0 0,-1 1 0 0 0,0 0-1 0 0,1 0 1 0 0,-1 0 0 0 0,0 0 0 0 0,1 0-1 0 0,-1 0 1 0 0,0 0 0 0 0,0 0-1 0 0,0 1 1 0 0,0-1 0 0 0,0 0-1 0 0,0 0 1 0 0,0 1 0 0 0,0-1-1 0 0,-1 1 1 0 0,1-1 0 0 0,0 1-1 0 0,0-1 1 0 0,0 1 0 0 0,-1 0-1 0 0,1-1 1 0 0,0 1 0 0 0,0 0-1 0 0,-1 0 1 0 0,-1 0 0 0 0,-2 0 74 0 0,0 1 0 0 0,0-1 0 0 0,1 1 0 0 0,-1 0 0 0 0,0 0 1 0 0,0 1-1 0 0,0 0 0 0 0,-6 3 0 0 0,0 0-41 0 0,1-1-574 0 0,1 1 0 0 0,0 0 0 0 0,1 0-1 0 0,-15 12 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45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60 8287 0 0,'-21'-35'3816'0'0,"19"33"-3584"0"0,0 0 0 0 0,1 0-1 0 0,-1 1 1 0 0,0-1 0 0 0,0 0 0 0 0,0 1-1 0 0,0-1 1 0 0,0 1 0 0 0,0-1-1 0 0,0 1 1 0 0,-1 0 0 0 0,1 0-1 0 0,0 0 1 0 0,-1 0 0 0 0,1 0-1 0 0,-1 1 1 0 0,1-1 0 0 0,-1 1 0 0 0,1 0-1 0 0,-1-1 1 0 0,1 1 0 0 0,-6 1-1 0 0,4 0-107 0 0,0 0-1 0 0,0 0 0 0 0,-1 1 0 0 0,1-1 0 0 0,0 1 1 0 0,0 0-1 0 0,1 0 0 0 0,-1 1 0 0 0,0-1 0 0 0,1 1 0 0 0,-1 0 1 0 0,-4 5-1 0 0,-6 7-72 0 0,1 1-1 0 0,0 1 1 0 0,1 0 0 0 0,1 1-1 0 0,1 0 1 0 0,0 1 0 0 0,-11 31-1 0 0,20-47-55 0 0,0 1 0 0 0,0-1 0 0 0,1 1 0 0 0,-1-1-1 0 0,1 1 1 0 0,0-1 0 0 0,0 1 0 0 0,0-1 0 0 0,0 1 0 0 0,0-1 0 0 0,1 1-1 0 0,0-1 1 0 0,1 5 0 0 0,-2-7 3 0 0,1 1-1 0 0,0 0 0 0 0,-1-1 1 0 0,1 1-1 0 0,0 0 0 0 0,0-1 1 0 0,0 1-1 0 0,0-1 0 0 0,1 1 1 0 0,-1-1-1 0 0,0 0 0 0 0,1 1 1 0 0,-1-1-1 0 0,1 0 0 0 0,-1 0 1 0 0,1 0-1 0 0,-1 0 0 0 0,1 0 1 0 0,0 0-1 0 0,-1-1 0 0 0,1 1 1 0 0,0-1-1 0 0,0 1 0 0 0,-1-1 1 0 0,1 1-1 0 0,2-1 0 0 0,4 0-36 0 0,0-1-1 0 0,0 1 1 0 0,0-1-1 0 0,0-1 1 0 0,0 0-1 0 0,0 0 1 0 0,-1 0-1 0 0,1-1 1 0 0,-1 0-1 0 0,0-1 1 0 0,13-7-1 0 0,-5 1-67 0 0,-1 0 1 0 0,0-1-1 0 0,0-1 0 0 0,14-16 0 0 0,-22 22 43 0 0,-1-1 0 0 0,0 0 0 0 0,0 0-1 0 0,-1 0 1 0 0,0 0 0 0 0,5-15 0 0 0,-7 19 102 0 0,-1-1 0 0 0,0 0 0 0 0,0 0 1 0 0,0 0-1 0 0,0 0 0 0 0,-1 1 0 0 0,1-1 0 0 0,-1 0 1 0 0,0 0-1 0 0,0 0 0 0 0,-1 0 0 0 0,1 0 0 0 0,-1 0 1 0 0,0 0-1 0 0,0 0 0 0 0,-2-4 0 0 0,3 8-24 0 0,0-1 0 0 0,0 1-1 0 0,0 0 1 0 0,0 0-1 0 0,0 0 1 0 0,0 0 0 0 0,0 0-1 0 0,0 0 1 0 0,0-1 0 0 0,0 1-1 0 0,0 0 1 0 0,0 0 0 0 0,-1 0-1 0 0,1 0 1 0 0,0 0 0 0 0,0 0-1 0 0,0 0 1 0 0,0-1 0 0 0,0 1-1 0 0,0 0 1 0 0,0 0 0 0 0,-1 0-1 0 0,1 0 1 0 0,0 0 0 0 0,0 0-1 0 0,0 0 1 0 0,0 0 0 0 0,0 0-1 0 0,0 0 1 0 0,-1 0-1 0 0,1 0 1 0 0,0 0 0 0 0,0 0-1 0 0,0 0 1 0 0,0 0 0 0 0,0 0-1 0 0,-1 0 1 0 0,1 0 0 0 0,0 0-1 0 0,0 0 1 0 0,0 0 0 0 0,0 0-1 0 0,0 0 1 0 0,0 0 0 0 0,-1 0-1 0 0,1 0 1 0 0,0 1 0 0 0,0-1-1 0 0,0 0 1 0 0,0 0 0 0 0,0 0-1 0 0,0 0 1 0 0,0 0 0 0 0,0 0-1 0 0,-1 0 1 0 0,1 0-1 0 0,0 1 1 0 0,0-1 0 0 0,0 0-1 0 0,0 0 1 0 0,0 0 0 0 0,0 0-1 0 0,-3 9 519 0 0,13 35-21 0 0,-2-13-286 0 0,0 7-319 0 0,-2 0-1 0 0,2 61 1 0 0,-8-79 51 0 0,-1 0-1 0 0,0 0 1 0 0,-2 0 0 0 0,0 0-1 0 0,-2 0 1 0 0,-11 34 0 0 0,12-44 11 0 0,-1 5-16 0 0,-1-1 1 0 0,-1 1 0 0 0,-13 20-1 0 0,18-31 71 0 0,-1 0 0 0 0,-1 0 0 0 0,1 0 0 0 0,0-1 0 0 0,-1 0 0 0 0,0 1 0 0 0,0-1 0 0 0,0-1 0 0 0,0 1 0 0 0,0 0 0 0 0,0-1 0 0 0,-1 0 0 0 0,0 0 0 0 0,1 0 0 0 0,-10 1 0 0 0,6-1-5 0 0,-1-1 0 0 0,0 0-1 0 0,0-1 1 0 0,0 0 0 0 0,0 0-1 0 0,1-1 1 0 0,-1 0 0 0 0,0-1-1 0 0,0 0 1 0 0,1 0 0 0 0,-1-1-1 0 0,1 0 1 0 0,0 0 0 0 0,0-1-1 0 0,0 0 1 0 0,0 0 0 0 0,1-1-1 0 0,0 0 1 0 0,0 0 0 0 0,0-1-1 0 0,0 0 1 0 0,1 0 0 0 0,-6-8-1 0 0,5 2-1068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7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31 9295 0 0,'3'-16'10215'0'0,"16"4"-9814"0"0,-18 12-363 0 0,0-1-1 0 0,-1 1 0 0 0,1-1 1 0 0,0 1-1 0 0,0 0 0 0 0,0 0 1 0 0,-1-1-1 0 0,1 1 0 0 0,0 0 1 0 0,0 0-1 0 0,0 0 0 0 0,-1 0 1 0 0,1 0-1 0 0,0 0 0 0 0,0 0 1 0 0,0 0-1 0 0,-1 1 0 0 0,1-1 1 0 0,0 0-1 0 0,0 0 0 0 0,0 1 1 0 0,-1-1-1 0 0,1 0 0 0 0,0 1 1 0 0,1 0-1 0 0,12 14-2706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7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 2759 0 0,'2'-2'13976'0'0,"2"0"-12650"0"0,0 0-919 0 0,0-1-158 0 0,0 1 1 0 0,0-1-1 0 0,1 1 0 0 0,-1 1 1 0 0,1-1-1 0 0,-1 1 1 0 0,8-2-1 0 0,-11 3-279 0 0,-1 0 0 0 0,0 0 0 0 0,1 0-1 0 0,-1 1 1 0 0,1-1 0 0 0,-1 0 0 0 0,1 0-1 0 0,-1 1 1 0 0,0-1 0 0 0,1 0 0 0 0,-1 1 0 0 0,0-1-1 0 0,1 0 1 0 0,-1 1 0 0 0,0-1 0 0 0,1 0 0 0 0,-1 2-1 0 0,1-2-155 0 0,2 4-716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2:58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10567 0 0,'-4'7'12139'0'0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0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7367 0 0,'1'-3'539'0'0,"15"-21"6261"0"0,-16 24-6745 0 0,0 0 1 0 0,1 0-1 0 0,-1 0 0 0 0,0 0 1 0 0,0 0-1 0 0,0 0 1 0 0,0 1-1 0 0,1-1 1 0 0,-1 0-1 0 0,0 0 1 0 0,0 0-1 0 0,0 0 1 0 0,1 0-1 0 0,-1 0 0 0 0,0 0 1 0 0,0 0-1 0 0,0 1 1 0 0,0-1-1 0 0,0 0 1 0 0,1 0-1 0 0,-1 0 1 0 0,0 0-1 0 0,0 1 1 0 0,0-1-1 0 0,0 0 1 0 0,0 0-1 0 0,0 0 0 0 0,0 0 1 0 0,0 1-1 0 0,0-1 1 0 0,0 0-1 0 0,0 0 1 0 0,0 1-1 0 0,4 22 1641 0 0,-2-4-3330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05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5983 0 0,'-1'2'-281'0'0,"-16"17"5499"0"0,16-18-4905 0 0,1 0 0 0 0,-1-1 0 0 0,1 1 0 0 0,-1 0 0 0 0,1 0 0 0 0,0 0 0 0 0,-1 0 0 0 0,1 0 0 0 0,0 0 1 0 0,0 0-1 0 0,-1 0 0 0 0,1 0 0 0 0,0 0 0 0 0,0 0 0 0 0,0 0 0 0 0,0 0 0 0 0,0 0 0 0 0,0 0 0 0 0,1 0 0 0 0,-1 0 0 0 0,0 0 0 0 0,1 1 1 0 0,4 2-4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05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6447 0 0,'-22'7'9036'0'0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6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2759 0 0,'-1'3'7087'0'0,"-5"76"-2796"0"0,8 42-3266 0 0,1-67-1162 0 0,1 47-3043 0 0,-4-92 2238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5063 0 0,'1'-1'109'0'0,"-1"1"-1"0"0,1-1 0 0 0,0 0 1 0 0,-1 1-1 0 0,1-1 0 0 0,0 1 1 0 0,0-1-1 0 0,0 0 0 0 0,-1 1 1 0 0,1 0-1 0 0,0-1 0 0 0,0 1 1 0 0,0-1-1 0 0,2 1 0 0 0,15-6 996 0 0,-17 6-1086 0 0,8-2 325 0 0,0 0 1 0 0,0 1-1 0 0,0 0 0 0 0,0 0 1 0 0,0 1-1 0 0,0 0 0 0 0,0 1 1 0 0,0 0-1 0 0,0 0 1 0 0,0 1-1 0 0,0 0 0 0 0,15 7 1 0 0,5 4 147 0 0,0 0 1 0 0,36 25 0 0 0,-27-15-186 0 0,25 12-119 0 0,124 50 0 0 0,95 46 321 0 0,-230-106-419 0 0,1-1 1 0 0,77 21 0 0 0,115 19 158 0 0,-77-22-79 0 0,-32 6 270 0 0,-89-29-187 0 0,-38-15-501 0 0,0 1 1 0 0,-1 0-1 0 0,0 0 1 0 0,0 0-1 0 0,0 1 0 0 0,0 1 1 0 0,-1-1-1 0 0,7 9 1 0 0,-8-10-1322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6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2759 0 0,'-1'-4'2474'0'0,"2"4"-2418"0"0,6-3 1491 0 0,12 2 120 0 0,-16 0-1224 0 0,78-10 3176 0 0,-50 6-3206 0 0,51-2 0 0 0,-77 7-360 0 0,-1 0 1 0 0,1 1-1 0 0,-1-1 0 0 0,1 1 0 0 0,-1 0 0 0 0,0 0 0 0 0,1 0 0 0 0,-1 1 0 0 0,0-1 0 0 0,0 1 1 0 0,4 3-1 0 0,-6-4-32 0 0,0 0 1 0 0,0 1 0 0 0,0-1-1 0 0,-1 1 1 0 0,1 0-1 0 0,0 0 1 0 0,-1 0 0 0 0,1 0-1 0 0,-1 0 1 0 0,0 0 0 0 0,0 0-1 0 0,0 0 1 0 0,0 0 0 0 0,0 0-1 0 0,0 1 1 0 0,0-1-1 0 0,-1 0 1 0 0,1 1 0 0 0,-1-1-1 0 0,0 0 1 0 0,1 5 0 0 0,-2 2 43 0 0,0 1-1 0 0,0-1 1 0 0,-1 0 0 0 0,0 0 0 0 0,-1 0 0 0 0,0 0 0 0 0,0 0 0 0 0,-1-1 0 0 0,-7 13 0 0 0,-4 4 16 0 0,-32 39 1 0 0,37-51-114 0 0,-1 0 0 0 0,0 0 0 0 0,-1-1 1 0 0,0-1-1 0 0,-1 0 0 0 0,0-1 1 0 0,-1 0-1 0 0,-18 9 0 0 0,18-11-195 0 0,12-6 107 0 0,0-1 0 0 0,-1 1 0 0 0,1-1 0 0 0,0 0 0 0 0,-1 0 0 0 0,1 0 1 0 0,-1 0-1 0 0,1 0 0 0 0,-1 0 0 0 0,1-1 0 0 0,-1 1 0 0 0,0-1 0 0 0,1 0 1 0 0,-1 0-1 0 0,0 0 0 0 0,-5 0 0 0 0,-3-3-1759 0 0,9 0 919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7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10591 0 0,'-2'0'524'0'0,"2"0"-511"0"0,0 0 14 0 0,0 0-14 0 0,0 0 0 0 0,0 0 0 0 0,0 0 0 0 0,0 0 0 0 0,0 0 0 0 0,0 0 0 0 0,0 0 0 0 0,0 0 0 0 0,0 0 0 0 0,0 0 1 0 0,-3 5 430 0 0,-1 9 1003 0 0,1 4-687 0 0,2 1 0 0 0,0-1 0 0 0,1 0 0 0 0,1 0 1 0 0,4 21-1 0 0,22 90-421 0 0,-14-77-324 0 0,4 9-1639 0 0,-7-25-2415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7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7 180 455 0 0,'-7'-6'467'0'0,"15"5"1351"0"0,8 0-805 0 0,27-11-196 0 0,1-2-1 0 0,-2-2 1 0 0,45-24 0 0 0,-8 5-1911 0 0,-58 25 624 0 0,-5 4-668 0 0,-1 0 0 0 0,0-2 0 0 0,16-9-1 0 0,-31 17 1137 0 0,1 0-1 0 0,-1-1 1 0 0,0 1-1 0 0,0 0 1 0 0,1 0-1 0 0,-1 0 0 0 0,0 0 1 0 0,1 0-1 0 0,-1 0 1 0 0,0-1-1 0 0,0 1 1 0 0,1 0-1 0 0,-1 0 0 0 0,0 0 1 0 0,0-1-1 0 0,1 1 1 0 0,-1 0-1 0 0,0 0 0 0 0,0-1 1 0 0,0 1-1 0 0,1 0 1 0 0,-1 0-1 0 0,0-1 1 0 0,0 1-1 0 0,0 0 0 0 0,0-1 1 0 0,0 1-1 0 0,0 0 1 0 0,0-1-1 0 0,0 1 0 0 0,0-1 1 0 0,-11 4 1211 0 0,-18 9 2288 0 0,26-11-3137 0 0,1 1 0 0 0,-1-1 0 0 0,1 1-1 0 0,-1 0 1 0 0,1-1 0 0 0,0 1 0 0 0,0 0-1 0 0,0 1 1 0 0,0-1 0 0 0,0 0 0 0 0,0 0-1 0 0,0 1 1 0 0,1-1 0 0 0,0 1-1 0 0,-1 0 1 0 0,1-1 0 0 0,0 1 0 0 0,0 0-1 0 0,0 0 1 0 0,1 0 0 0 0,-1-1 0 0 0,1 1-1 0 0,-1 0 1 0 0,1 0 0 0 0,0 0 0 0 0,0 0-1 0 0,0 0 1 0 0,1 0 0 0 0,-1 0 0 0 0,2 4-1 0 0,16 62 1817 0 0,-10-42-1668 0 0,-1 1-1 0 0,3 30 1 0 0,-9-51-474 0 0,1 18-98 0 0,0 36-1 0 0,-3-42-363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8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30 9215 0 0,'-1'-20'2450'0'0,"0"10"1789"0"0,5 25-2606 0 0,20 161-650 0 0,-6-30-1769 0 0,-8-88-2918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8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5 134 5063 0 0,'0'0'49'0'0,"0"-1"-1"0"0,-1 1 0 0 0,1 0 0 0 0,0 0 0 0 0,-1-1 0 0 0,1 1 0 0 0,0 0 1 0 0,-1-1-1 0 0,1 1 0 0 0,0 0 0 0 0,0-1 0 0 0,-1 1 0 0 0,1-1 1 0 0,0 1-1 0 0,0 0 0 0 0,0-1 0 0 0,0 1 0 0 0,0-1 0 0 0,-1 1 0 0 0,1 0 1 0 0,0-1-1 0 0,0 1 0 0 0,0-1 0 0 0,0 1 0 0 0,0-1 0 0 0,0 1 0 0 0,0 0 1 0 0,1-1-1 0 0,-1 0 0 0 0,11-7 1954 0 0,-8 6-1795 0 0,49-26 4189 0 0,30-18-2143 0 0,-82 46-2255 0 0,12-8 51 0 0,0 1 1 0 0,18-8-1 0 0,-28 14 33 0 0,1 0 0 0 0,-1 0 0 0 0,1 0 0 0 0,-1 0 0 0 0,1 0 0 0 0,-1 1 0 0 0,1-1 0 0 0,0 1 0 0 0,-1 0 0 0 0,1 0 0 0 0,0 0 0 0 0,-1 0 0 0 0,1 0 0 0 0,0 1 0 0 0,-1-1 0 0 0,1 1 0 0 0,0-1 0 0 0,-1 1 1 0 0,5 2-1 0 0,-4-1-31 0 0,-1 0-1 0 0,0 1 1 0 0,0-1 0 0 0,0 0 0 0 0,0 1 0 0 0,0-1 0 0 0,0 1 0 0 0,-1 0 0 0 0,1-1 0 0 0,-1 1 0 0 0,0 0 0 0 0,0 0 0 0 0,1 5 0 0 0,1 3 135 0 0,-1 1-1 0 0,1 13 1 0 0,-1-6-103 0 0,-1 0-1 0 0,-1 0 1 0 0,0 0 0 0 0,-2 1-1 0 0,0-1 1 0 0,-7 25-1 0 0,6-34-60 0 0,0 1 0 0 0,-1-1 0 0 0,-1 0 0 0 0,1 0 0 0 0,-2-1 0 0 0,1 1 0 0 0,-1-1 0 0 0,-1 0 0 0 0,0-1 0 0 0,0 0 0 0 0,0 0 0 0 0,-15 11 0 0 0,16-13-104 0 0,-1-2 1 0 0,0 1-1 0 0,0-1 0 0 0,0 0 0 0 0,-1 0 0 0 0,0-1 0 0 0,1 0 0 0 0,-1 0 1 0 0,0-1-1 0 0,-12 2 0 0 0,13-3-759 0 0,1-1 1 0 0,0 0-1 0 0,0 0 0 0 0,0 0 1 0 0,-1-1-1 0 0,1 0 1 0 0,0 0-1 0 0,0 0 0 0 0,-6-3 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9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5063 0 0,'1'0'82'0'0,"-1"-1"0"0"0,0 0-1 0 0,0 1 1 0 0,0-1 0 0 0,1 0-1 0 0,-1 1 1 0 0,0-1 0 0 0,0 1-1 0 0,1-1 1 0 0,-1 0 0 0 0,1 1-1 0 0,-1-1 1 0 0,1 1 0 0 0,-1-1-1 0 0,1 1 1 0 0,-1-1 0 0 0,1 1-1 0 0,-1 0 1 0 0,1-1 0 0 0,-1 1-1 0 0,1-1 1 0 0,0 1 0 0 0,-1 0-1 0 0,1 0 1 0 0,0-1 0 0 0,-1 1-1 0 0,1 0 1 0 0,0 0 0 0 0,-1 0-1 0 0,1 0 1 0 0,0 0 0 0 0,-1 0-1 0 0,1 0 1 0 0,0 0 0 0 0,-1 0-1 0 0,1 0 1 0 0,0 0 0 0 0,-1 0-1 0 0,2 1 1 0 0,1-1 114 0 0,-1 1 0 0 0,0-1 0 0 0,1 1 0 0 0,-1-1 0 0 0,0 1 0 0 0,1 0 0 0 0,-1 0 0 0 0,0 0 0 0 0,0 0 0 0 0,4 3 0 0 0,-2 1-27 0 0,1 0-1 0 0,-2 1 1 0 0,1 0 0 0 0,0-1-1 0 0,-1 1 1 0 0,0 0 0 0 0,-1 1-1 0 0,1-1 1 0 0,-1 0 0 0 0,0 1-1 0 0,-1 0 1 0 0,1 7 0 0 0,1 11 567 0 0,0 45 0 0 0,-3-68-702 0 0,-2 33 491 0 0,-1 1 1 0 0,-2-1 0 0 0,-10 40-1 0 0,14-72-754 0 0,1-1 0 0 0,-1 1 0 0 0,1-1 1 0 0,-1 1-1 0 0,1-1 0 0 0,0 1 0 0 0,0-1 0 0 0,1 0 0 0 0,-1 3 0 0 0,3 0-658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9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3223 0 0,'-2'0'65'0'0,"-1"1"-1"0"0,0 0 1 0 0,1 0-1 0 0,-1 0 1 0 0,1 0-1 0 0,-1 0 1 0 0,1 0 0 0 0,0 0-1 0 0,0 1 1 0 0,-1 0-1 0 0,1-1 1 0 0,0 1-1 0 0,0 0 1 0 0,0 0-1 0 0,1 0 1 0 0,-1 0-1 0 0,0 0 1 0 0,1 0-1 0 0,-1 0 1 0 0,-1 4-1 0 0,3-4-3 0 0,-3 2 395 0 0,1 1-1 0 0,0 0 1 0 0,0 0 0 0 0,-2 9 0 0 0,4-13-362 0 0,0 0-1 0 0,-1 0 1 0 0,1-1 0 0 0,0 1 0 0 0,0 0-1 0 0,0 0 1 0 0,0 0 0 0 0,0-1 0 0 0,0 1-1 0 0,0 0 1 0 0,0 0 0 0 0,1 0 0 0 0,-1-1-1 0 0,0 1 1 0 0,0 0 0 0 0,1-1-1 0 0,-1 1 1 0 0,0 0 0 0 0,1 0 0 0 0,-1-1-1 0 0,1 1 1 0 0,-1 0 0 0 0,1-1 0 0 0,-1 1-1 0 0,1-1 1 0 0,-1 1 0 0 0,1-1 0 0 0,0 1-1 0 0,-1-1 1 0 0,1 1 0 0 0,0-1 0 0 0,-1 0-1 0 0,1 1 1 0 0,0-1 0 0 0,-1 0-1 0 0,1 0 1 0 0,0 1 0 0 0,0-1 0 0 0,-1 0-1 0 0,1 0 1 0 0,0 0 0 0 0,1 0 0 0 0,4 0 215 0 0,0 0 0 0 0,0 0 0 0 0,0-1 0 0 0,0 1 0 0 0,0-2 0 0 0,0 1 0 0 0,8-3 0 0 0,40-20-847 0 0,-32 13-2290 0 0,0 2-1484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39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88 5063 0 0,'-1'-1'77'0'0,"1"0"0"0"0,-1 0 0 0 0,1 0 0 0 0,-1-1 0 0 0,1 1 0 0 0,0 0 0 0 0,-1-1 0 0 0,1 1 0 0 0,0 0 0 0 0,0-1 0 0 0,0 1 0 0 0,0 0 0 0 0,0-1 0 0 0,1 1 0 0 0,-1 0 0 0 0,0-1 0 0 0,0 1 0 0 0,1 0 0 0 0,0-2 0 0 0,1 0 171 0 0,-1 1 0 0 0,1-1 0 0 0,-1 1 0 0 0,1 0 1 0 0,0 0-1 0 0,0 0 0 0 0,0 0 0 0 0,4-3 0 0 0,3-1 583 0 0,0 1-1 0 0,0 0 1 0 0,0 0-1 0 0,12-4 1 0 0,-16 8-564 0 0,0-1 0 0 0,0 1 0 0 0,-1 0 0 0 0,1 0 1 0 0,0 0-1 0 0,0 0 0 0 0,0 1 0 0 0,10 1 0 0 0,-14-1-204 0 0,1 0 0 0 0,0 0 1 0 0,0 1-1 0 0,-1-1 0 0 0,1 1 0 0 0,0-1 0 0 0,-1 1 0 0 0,1 0 0 0 0,-1 0 0 0 0,1 0 0 0 0,-1 0 0 0 0,1 0 0 0 0,-1 0 0 0 0,1 0 0 0 0,-1 0 0 0 0,0 0 0 0 0,0 1 0 0 0,0-1 0 0 0,1 0 0 0 0,-1 1 0 0 0,0-1 1 0 0,-1 1-1 0 0,1 0 0 0 0,0-1 0 0 0,0 1 0 0 0,-1-1 0 0 0,1 1 0 0 0,0 3 0 0 0,0 1 7 0 0,0 0 1 0 0,-1 1 0 0 0,1 0-1 0 0,-1-1 1 0 0,-1 1-1 0 0,1-1 1 0 0,-1 1 0 0 0,0-1-1 0 0,-4 13 1 0 0,-2 0 75 0 0,-18 34 0 0 0,18-40 66 0 0,0 1 0 0 0,1 0 0 0 0,1 1-1 0 0,-7 25 1 0 0,12-38-178 0 0,-1-1-1 0 0,1 1 1 0 0,0-1-1 0 0,0 0 0 0 0,0 1 1 0 0,0-1-1 0 0,0 1 1 0 0,0-1-1 0 0,0 1 1 0 0,0-1-1 0 0,1 1 1 0 0,-1-1-1 0 0,0 0 1 0 0,1 1-1 0 0,-1-1 0 0 0,1 0 1 0 0,0 1-1 0 0,-1-1 1 0 0,1 0-1 0 0,1 2 1 0 0,-1-2 5 0 0,1 0 1 0 0,-1 0 0 0 0,0-1 0 0 0,1 1 0 0 0,-1 0-1 0 0,0-1 1 0 0,1 1 0 0 0,-1 0 0 0 0,1-1-1 0 0,-1 0 1 0 0,1 1 0 0 0,-1-1 0 0 0,1 0 0 0 0,-1 0-1 0 0,4 0 1 0 0,4-1 118 0 0,0 0-1 0 0,1-1 1 0 0,-1 0-1 0 0,16-6 1 0 0,155-68-355 0 0,-148 64-2267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0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13 9671 0 0,'-11'-13'1150'0'0,"10"14"-919"0"0,0-1 1 0 0,0 1 0 0 0,1-1-1 0 0,-1 0 1 0 0,0 1 0 0 0,0 0-1 0 0,0-1 1 0 0,1 1 0 0 0,-1-1-1 0 0,0 1 1 0 0,1 0 0 0 0,-1 0 0 0 0,1-1-1 0 0,-1 1 1 0 0,1 0 0 0 0,-2 1-1 0 0,1 3 86 0 0,-1 1 1 0 0,1-1-1 0 0,0 0 0 0 0,0 1 0 0 0,0-1 0 0 0,1 11 0 0 0,4 35 559 0 0,-2-33-742 0 0,3 224 488 0 0,-5-168-1908 0 0,0-73 1263 0 0,0 10-1315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0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31 3047 0 0,'-10'-10'117'0'0,"-5"-7"78"0"0,15 17-156 0 0,0 0-1 0 0,0-1 1 0 0,0 1-1 0 0,0 0 1 0 0,0 0-1 0 0,0 0 1 0 0,0 0-1 0 0,0 0 0 0 0,0-1 1 0 0,0 1-1 0 0,0 0 1 0 0,0 0-1 0 0,0 0 1 0 0,0 0-1 0 0,0 0 1 0 0,0 0-1 0 0,0-1 0 0 0,1 1 1 0 0,-1 0-1 0 0,0 0 1 0 0,0 0-1 0 0,0 0 1 0 0,0 0-1 0 0,0 0 1 0 0,0 0-1 0 0,0 0 0 0 0,1-1 1 0 0,-1 1-1 0 0,0 0 1 0 0,0 0-1 0 0,0 0 1 0 0,0 0-1 0 0,0 0 1 0 0,1 0-1 0 0,-1 0 0 0 0,0 0 1 0 0,0 0-1 0 0,0 0 1 0 0,0 0-1 0 0,0 0 1 0 0,1 0-1 0 0,-1 0 1 0 0,0 0-1 0 0,0 0 0 0 0,0 0 1 0 0,0 0-1 0 0,0 0 1 0 0,1 0-1 0 0,-1 1 1 0 0,0-1-1 0 0,0 0 1 0 0,0 0-1 0 0,0 0 0 0 0,0 0 1 0 0,12 3 3107 0 0,-11-3-2769 0 0,66 14 4819 0 0,33 4-2590 0 0,-73-13-2140 0 0,-23-5-438 0 0,0 1 1 0 0,0 0 0 0 0,0 0 0 0 0,0 0-1 0 0,0 1 1 0 0,0-1 0 0 0,-1 1 0 0 0,1 0 0 0 0,4 3-1 0 0,-7-4-29 0 0,0 0 0 0 0,0 0 0 0 0,0 0-1 0 0,0 0 1 0 0,0 0 0 0 0,-1 1 0 0 0,1-1-1 0 0,0 0 1 0 0,0 0 0 0 0,-1 0 0 0 0,1 1-1 0 0,-1-1 1 0 0,1 0 0 0 0,-1 1 0 0 0,0-1-1 0 0,0 1 1 0 0,1-1 0 0 0,-1 0 0 0 0,0 1 0 0 0,0-1-1 0 0,0 1 1 0 0,0-1 0 0 0,-1 0 0 0 0,1 1-1 0 0,0-1 1 0 0,-1 1 0 0 0,1-1 0 0 0,0 0-1 0 0,-1 1 1 0 0,0 0 0 0 0,-3 6-27 0 0,-1 0 0 0 0,1 0 1 0 0,-1 0-1 0 0,-1-1 0 0 0,1 0 0 0 0,-1 0 1 0 0,-11 9-1 0 0,-52 39-385 0 0,42-36-395 0 0,-1-1 0 0 0,-1-1-1 0 0,-41 18 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0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63 3223 0 0,'0'-1'68'0'0,"0"1"-1"0"0,-1-1 0 0 0,1 0 0 0 0,0 1 0 0 0,-1-1 0 0 0,1 1 0 0 0,-1-1 1 0 0,1 0-1 0 0,0 1 0 0 0,-1-1 0 0 0,1 1 0 0 0,-1-1 0 0 0,0 1 0 0 0,1-1 1 0 0,-1 1-1 0 0,1 0 0 0 0,-1-1 0 0 0,0 1 0 0 0,1 0 0 0 0,-1-1 0 0 0,0 1 1 0 0,1 0-1 0 0,-1 0 0 0 0,0 0 0 0 0,0 0 0 0 0,1 0 0 0 0,-1-1 0 0 0,0 1 1 0 0,0 1-1 0 0,-1 0 227 0 0,0 0 0 0 0,1 0 0 0 0,-1 0 0 0 0,0 1 0 0 0,1-1 0 0 0,-1 1 0 0 0,1-1 0 0 0,0 1 0 0 0,-2 1 0 0 0,0 1-241 0 0,-3 5 434 0 0,0 1 0 0 0,1 0-1 0 0,0 1 1 0 0,0-1-1 0 0,-5 21 1 0 0,3-11-140 0 0,1-3-144 0 0,1 0 0 0 0,1 0 0 0 0,-3 25 0 0 0,6-32-61 0 0,0 0 0 0 0,1-1 1 0 0,0 1-1 0 0,1 0 0 0 0,0 0 1 0 0,0-1-1 0 0,5 17 1 0 0,-4-23-101 0 0,-1 1 0 0 0,1 0 0 0 0,-1 0 0 0 0,1-1 0 0 0,0 1 0 0 0,0-1 1 0 0,1 0-1 0 0,-1 0 0 0 0,1 1 0 0 0,0-2 0 0 0,-1 1 0 0 0,1 0 0 0 0,0 0 0 0 0,1-1 1 0 0,-1 0-1 0 0,0 1 0 0 0,1-1 0 0 0,-1-1 0 0 0,1 1 0 0 0,0 0 0 0 0,0-1 0 0 0,0 0 1 0 0,7 2-1 0 0,-4-2-3 0 0,1-1 0 0 0,0 0 0 0 0,-1 0 0 0 0,1 0 0 0 0,0-1 0 0 0,-1 0 0 0 0,1 0 0 0 0,-1-1 0 0 0,1 0 0 0 0,-1 0 1 0 0,11-6-1 0 0,-6 3 203 0 0,0-2-1 0 0,0 1 1 0 0,-1-2 0 0 0,0 1 0 0 0,0-2 0 0 0,-1 1 0 0 0,0-1 0 0 0,-1-1 0 0 0,0 0 0 0 0,0 0 0 0 0,-1-1 0 0 0,0 0 0 0 0,-1 0 0 0 0,0-1 0 0 0,-1 0 0 0 0,0 0 0 0 0,-1 0 0 0 0,-1-1-1 0 0,0 0 1 0 0,0 0 0 0 0,-1 0 0 0 0,-1 0 0 0 0,1-17 0 0 0,-2 22-58 0 0,-1-1 1 0 0,-1 1-1 0 0,1 0 0 0 0,-1-1 0 0 0,-1 1 0 0 0,0 0 0 0 0,0 0 0 0 0,-3-8 1 0 0,3 12-152 0 0,0 0 0 0 0,0 1 0 0 0,0 0 0 0 0,0-1-1 0 0,0 1 1 0 0,-1 0 0 0 0,1 0 0 0 0,-1 0 0 0 0,0 0 0 0 0,0 0 0 0 0,0 1 0 0 0,0 0 0 0 0,0-1 0 0 0,-1 1 0 0 0,1 0 0 0 0,-1 0 0 0 0,1 1 0 0 0,-8-3 0 0 0,2 2 23 0 0,1 0 0 0 0,-1 1-1 0 0,1 0 1 0 0,-1 1 0 0 0,0 0 0 0 0,1 0 0 0 0,-1 1-1 0 0,1 0 1 0 0,-1 0 0 0 0,-9 4 0 0 0,3-1-667 0 0,-21 9 1 0 0,-10 9-5775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1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 7831 0 0,'1'7'614'0'0,"0"0"0"0"0,1-1 0 0 0,-1 1 0 0 0,1 0 0 0 0,5 9 0 0 0,1 7 398 0 0,19 98 3829 0 0,-14 3-3460 0 0,-6-52-3675 0 0</inkml:trace>
  <inkml:trace contextRef="#ctx0" brushRef="#br0" timeOffset="1">14 233 6911 0 0,'-5'-1'284'0'0,"-3"0"129"0"0,8 0-286 0 0,5-1-97 0 0,78-20 3643 0 0,-26 6-6896 0 0,-31 8-297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1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90 5527 0 0,'-1'0'70'0'0,"0"-1"0"0"0,0 0 0 0 0,0 1 0 0 0,0-1 0 0 0,1 0 0 0 0,-1 0 0 0 0,0 0 0 0 0,0 0 0 0 0,0 0-1 0 0,1 0 1 0 0,-1 0 0 0 0,0 0 0 0 0,0-1 0 0 0,1 1 51 0 0,0 0-1 0 0,0 0 1 0 0,1 0-1 0 0,-1 1 1 0 0,0-1 0 0 0,0 0-1 0 0,1 0 1 0 0,-1 0-1 0 0,1 1 1 0 0,-1-1-1 0 0,0 0 1 0 0,1 1 0 0 0,-1-1-1 0 0,1 0 1 0 0,0 1-1 0 0,-1-1 1 0 0,1 1-1 0 0,-1-1 1 0 0,1 1 0 0 0,0-1-1 0 0,0 1 1 0 0,0-1-1 0 0,13-7 858 0 0,-1 0-1 0 0,1 1 1 0 0,1 0-1 0 0,0 1 1 0 0,22-5-1 0 0,-15 4-443 0 0,-18 5-431 0 0,1 1 0 0 0,0 0-1 0 0,0 0 1 0 0,-1 0 0 0 0,7 0 0 0 0,-10 1-94 0 0,0 0 1 0 0,0 0-1 0 0,0 0 1 0 0,0 0-1 0 0,0 0 0 0 0,0 0 1 0 0,-1 0-1 0 0,1 1 0 0 0,0-1 1 0 0,0 0-1 0 0,0 0 1 0 0,0 1-1 0 0,0-1 0 0 0,-1 0 1 0 0,1 1-1 0 0,0-1 0 0 0,0 1 1 0 0,-1-1-1 0 0,1 1 1 0 0,0 0-1 0 0,-1-1 0 0 0,1 1 1 0 0,0-1-1 0 0,-1 1 0 0 0,1 0 1 0 0,-1 0-1 0 0,1-1 1 0 0,-1 1-1 0 0,0 0 0 0 0,1 0 1 0 0,-1 0-1 0 0,0-1 1 0 0,1 1-1 0 0,-1 2 0 0 0,0 2-10 0 0,0 0-1 0 0,0 1 1 0 0,-1-1 0 0 0,0 0-1 0 0,0 0 1 0 0,0 0-1 0 0,0 0 1 0 0,-1 0-1 0 0,0 0 1 0 0,0 0-1 0 0,-3 5 1 0 0,-5 7-303 0 0,-19 24 0 0 0,26-37 241 0 0,-31 38-504 0 0,23-31 283 0 0,1 2 0 0 0,0-1 0 0 0,-13 24-1 0 0,23-35 286 0 0,-1-1-1 0 0,1 0 0 0 0,0 0 0 0 0,0 0 0 0 0,0 1 1 0 0,0-1-1 0 0,-1 0 0 0 0,1 0 0 0 0,0 1 1 0 0,0-1-1 0 0,0 0 0 0 0,0 0 0 0 0,0 1 1 0 0,0-1-1 0 0,-1 0 0 0 0,1 1 0 0 0,0-1 1 0 0,0 0-1 0 0,0 0 0 0 0,0 1 0 0 0,0-1 0 0 0,0 0 1 0 0,0 1-1 0 0,0-1 0 0 0,0 0 0 0 0,1 0 1 0 0,-1 1-1 0 0,0-1 0 0 0,0 0 0 0 0,0 1 1 0 0,0-1-1 0 0,0 0 0 0 0,0 0 0 0 0,1 1 1 0 0,-1-1-1 0 0,0 0 0 0 0,13-3 366 0 0,22-18 619 0 0,-28 16-806 0 0,12-7 292 0 0,-4 2 12 0 0,24-12 0 0 0,-33 19-417 0 0,0 1 0 0 0,1 0 0 0 0,-1 0 0 0 0,0 1 0 0 0,0-1 0 0 0,1 1 0 0 0,12 0 0 0 0,-17 1-9 0 0,0 0 0 0 0,0 0 0 0 0,0 0-1 0 0,1 0 1 0 0,-1 0 0 0 0,0 1 0 0 0,0-1-1 0 0,0 1 1 0 0,0 0 0 0 0,0-1 0 0 0,0 1-1 0 0,4 2 1 0 0,-6-2-8 0 0,1 0-1 0 0,-1 0 1 0 0,1-1-1 0 0,0 1 1 0 0,-1 0-1 0 0,1 0 1 0 0,-1 0-1 0 0,0 0 1 0 0,1 0-1 0 0,-1 0 1 0 0,0 0-1 0 0,0 0 1 0 0,1 0-1 0 0,-1 0 1 0 0,0 0-1 0 0,0-1 1 0 0,0 1-1 0 0,0 0 1 0 0,0 0-1 0 0,0 0 1 0 0,-1 0-1 0 0,1 0 1 0 0,0 0-1 0 0,0 0 1 0 0,-1 0-1 0 0,1 0 1 0 0,0 0-1 0 0,-1 0 1 0 0,1 0-1 0 0,-2 0 1 0 0,-2 8 212 0 0,-1 0 0 0 0,-1 0 0 0 0,1-1 0 0 0,-2 0 0 0 0,1 0 1 0 0,-10 9-1 0 0,-49 38 363 0 0,45-39-534 0 0,3-2 23 0 0,-34 21 0 0 0,43-31-177 0 0,-1 1-1 0 0,1-1 1 0 0,-1-1-1 0 0,0 1 1 0 0,0-1-1 0 0,-16 2 1 0 0,19-5-793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3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7367 0 0,'-3'65'9152'0'0,"1"53"-6856"0"0,4-89-1928 0 0,8 45 0 0 0,6-6-2760 0 0,-14-63 1200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4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10 3223 0 0,'-1'-1'15'0'0,"-1"0"14"0"0,0-1 1 0 0,1 2 0 0 0,-1-1 0 0 0,0 0 0 0 0,1 0-1 0 0,-1 0 1 0 0,0 1 0 0 0,0-1 0 0 0,-2 1-1 0 0,5 4 1713 0 0,12 2 1758 0 0,17-1-1424 0 0,54 3 1 0 0,-49-6-1356 0 0,50 9 1 0 0,-79-10-705 0 0,0 1 0 0 0,0 0 0 0 0,0 0 0 0 0,0 0 0 0 0,-1 0 0 0 0,1 1 0 0 0,-1 0 0 0 0,11 7 0 0 0,-14-8 3 0 0,-1-1 0 0 0,1 1 0 0 0,0 0 0 0 0,-1 0 0 0 0,1 0 0 0 0,-1 0 0 0 0,0 0 0 0 0,1 0 1 0 0,-1 0-1 0 0,0 0 0 0 0,0 1 0 0 0,-1-1 0 0 0,1 0 0 0 0,0 1 0 0 0,-1-1 0 0 0,1 0 0 0 0,-1 1 0 0 0,0-1 0 0 0,0 1 0 0 0,0-1 0 0 0,0 1 0 0 0,0-1 0 0 0,0 0 0 0 0,-1 1 0 0 0,0 2 0 0 0,-2 3 73 0 0,0 1 0 0 0,-1-1 0 0 0,1 0 0 0 0,-1-1-1 0 0,-1 1 1 0 0,0-1 0 0 0,0 0 0 0 0,0 0 0 0 0,-1 0 0 0 0,-8 7-1 0 0,-9 7 268 0 0,-36 26 1 0 0,45-37-366 0 0,-1 0 1 0 0,0 0-1 0 0,-1-2 1 0 0,1 0-1 0 0,-1 0 1 0 0,-1-2-1 0 0,0 0 1 0 0,-26 6 0 0 0,23-12-718 0 0,19-1 536 0 0,1 1 1 0 0,-1 0-1 0 0,0 0 0 0 0,0 0 1 0 0,0-1-1 0 0,0 1 0 0 0,0 0 1 0 0,1-1-1 0 0,-1 1 0 0 0,0 0 0 0 0,0-1 1 0 0,1 1-1 0 0,-1-1 0 0 0,0 0 1 0 0,1 1-1 0 0,-1-1 0 0 0,0 1 0 0 0,1-1 1 0 0,-1 0-1 0 0,0-1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44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64 6911 0 0,'-9'-5'1219'0'0,"1"-1"-1"0"0,0 0 1 0 0,-12-11-1 0 0,5 4 1006 0 0,15 13-2157 0 0,0 0 0 0 0,-1-1 0 0 0,1 1 0 0 0,0 0 0 0 0,0 0 1 0 0,-1 0-1 0 0,1 0 0 0 0,0-1 0 0 0,0 1 0 0 0,-1 0 0 0 0,1 0 1 0 0,0-1-1 0 0,0 1 0 0 0,0 0 0 0 0,-1-1 0 0 0,1 1 0 0 0,0 0 1 0 0,0 0-1 0 0,0-1 0 0 0,0 1 0 0 0,0 0 0 0 0,0-1 0 0 0,0 1 1 0 0,0 0-1 0 0,0-1 0 0 0,0 1 0 0 0,0 0 0 0 0,0-1 0 0 0,0 1 1 0 0,0 0-1 0 0,0-1 0 0 0,0 1 0 0 0,0-1 0 0 0,11-4 922 0 0,17 3-310 0 0,-27 2-625 0 0,6 0 109 0 0,15 0 263 0 0,0 1-1 0 0,22 3 1 0 0,-38-3-408 0 0,0 1 0 0 0,0-1 0 0 0,0 1 0 0 0,0 0 0 0 0,0 0 0 0 0,-1 1 0 0 0,1-1 0 0 0,-1 1 0 0 0,1 0-1 0 0,-1 1 1 0 0,0 0 0 0 0,5 4 0 0 0,-9-6-26 0 0,1 0-1 0 0,0 1 1 0 0,-1-1-1 0 0,1 1 1 0 0,-1-1-1 0 0,0 1 1 0 0,0-1-1 0 0,0 1 1 0 0,0 0-1 0 0,0-1 1 0 0,-1 1-1 0 0,1 0 1 0 0,-1 0-1 0 0,0 0 1 0 0,0-1-1 0 0,0 1 1 0 0,0 0 0 0 0,0 0-1 0 0,0 0 1 0 0,-1 0-1 0 0,0-1 1 0 0,1 1-1 0 0,-1 0 1 0 0,-2 2-1 0 0,-1 7-81 0 0,-1-1 0 0 0,0-1 0 0 0,-1 1 0 0 0,-9 12 0 0 0,5-10 18 0 0,0 0 0 0 0,0-1 0 0 0,-2-1 0 0 0,-13 12 0 0 0,-54 36-389 0 0,34-26 128 0 0,2 3-307 0 0,43-36 635 0 0,0 0 1 0 0,0 0-1 0 0,0 0 0 0 0,0 0 0 0 0,0 0 0 0 0,0 0 1 0 0,0 0-1 0 0,0 0 0 0 0,0 0 0 0 0,-1 0 0 0 0,1 0 1 0 0,0 0-1 0 0,0 0 0 0 0,0 0 0 0 0,0 0 0 0 0,0 0 1 0 0,0 0-1 0 0,0 1 0 0 0,0-1 0 0 0,0 0 0 0 0,0 0 1 0 0,0 0-1 0 0,0 0 0 0 0,0 0 0 0 0,0 0 0 0 0,0 0 1 0 0,0 0-1 0 0,0 0 0 0 0,0 0 0 0 0,0 0 0 0 0,0 0 1 0 0,0 0-1 0 0,0 1 0 0 0,0-1 0 0 0,0 0 0 0 0,0 0 1 0 0,0 0-1 0 0,0 0 0 0 0,0 0 0 0 0,0 0 0 0 0,0 0 1 0 0,0 0-1 0 0,0 0 0 0 0,0 0 0 0 0,0 0 0 0 0,0 0 1 0 0,0 0-1 0 0,0 0 0 0 0,0 0 0 0 0,0 1 0 0 0,0-1 1 0 0,1 0-1 0 0,-1 0 0 0 0,0 0 0 0 0,0 0 0 0 0,0 0 1 0 0,0 0-1 0 0,0 0 0 0 0,0 0 0 0 0,0 0 0 0 0,7 0-42 0 0,8-3 86 0 0,40-10 223 0 0,-18 5 402 0 0,56-20-1 0 0,-75 21-564 0 0,1 0-1 0 0,1 1 0 0 0,-1 1 1 0 0,32-4-1 0 0,-49 9-200 0 0,0 0 0 0 0,0 0 0 0 0,0 0-1 0 0,0 0 1 0 0,0 0 0 0 0,0 1 0 0 0,0-1-1 0 0,0 1 1 0 0,0 0 0 0 0,0-1 0 0 0,3 3 0 0 0,1 1-1044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1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217 501 9215 0 0,'2'-10'1650'0'0,"-1"9"-1578"0"0,6-13 468 0 0,8-9 101 0 0,2 1-1 0 0,0 1 1 0 0,1 0 0 0 0,35-30 0 0 0,-7 12-254 0 0,55-33 0 0 0,-70 51-304 0 0,55-26 0 0 0,-66 38-359 0 0,1 1 1 0 0,1 0 0 0 0,42-8-1 0 0,-63 15 234 0 0,0 1-1 0 0,0 0 0 0 0,0 0 1 0 0,0-1-1 0 0,0 1 0 0 0,0 0 1 0 0,0 0-1 0 0,-1 0 0 0 0,1 0 1 0 0,0 0-1 0 0,0 0 0 0 0,0 1 1 0 0,0-1-1 0 0,0 0 0 0 0,0 0 1 0 0,0 1-1 0 0,0-1 0 0 0,0 1 1 0 0,0-1-1 0 0,0 1 0 0 0,0 0 1 0 0,0-1 6 0 0,-1 1 0 0 0,0 0 0 0 0,0 0 0 0 0,1 0 0 0 0,-1 0 0 0 0,0 0 0 0 0,0-1 1 0 0,0 1-1 0 0,0 0 0 0 0,0 0 0 0 0,0 0 0 0 0,0 0 0 0 0,0 0 0 0 0,-1 0 0 0 0,1-1 0 0 0,0 1 1 0 0,0 0-1 0 0,-1 0 0 0 0,1 0 0 0 0,0 0 0 0 0,-1-1 0 0 0,0 2 0 0 0,-5 9 25 0 0,0-2 0 0 0,-1 1 0 0 0,0-1 0 0 0,0 0 0 0 0,-10 9 0 0 0,-45 38 22 0 0,50-46-16 0 0,-209 151 29 0 0,208-153 67 0 0,5-1 8 0 0,-1-1 1 0 0,0-1 0 0 0,-1 1-1 0 0,1-2 1 0 0,-1 1 0 0 0,0-1 0 0 0,-12 3-1 0 0,22-7-94 0 0,-1 0-1 0 0,1 0 0 0 0,-1 0 1 0 0,1 0-1 0 0,0 0 0 0 0,-1 0 0 0 0,1 0 1 0 0,-1 0-1 0 0,1 0 0 0 0,-1 0 1 0 0,1 0-1 0 0,0 0 0 0 0,-1 0 1 0 0,1-1-1 0 0,-1 1 0 0 0,1 0 0 0 0,-1 0 1 0 0,1 0-1 0 0,0-1 0 0 0,-1 1 1 0 0,1 0-1 0 0,0 0 0 0 0,-1-1 1 0 0,1 1-1 0 0,0 0 0 0 0,0-1 1 0 0,-1 1-1 0 0,1 0 0 0 0,0-1 0 0 0,-1 0 1 0 0,1 0-3 0 0,-1 0 0 0 0,1-1 1 0 0,0 1-1 0 0,0-1 1 0 0,0 1-1 0 0,-1-1 0 0 0,1 1 1 0 0,0 0-1 0 0,1-3 1 0 0,8-31-22 0 0,-8 34 24 0 0,133-333 47 0 0,-129 324 32 0 0,19-37 128 0 0,-22 43-121 0 0,1-1-1 0 0,0 1 1 0 0,0 0-1 0 0,0 0 1 0 0,1 0-1 0 0,-1 1 1 0 0,10-5 596 0 0,-13 8-678 0 0,-3 7 201 0 0,-7 8-50 0 0,-31 27-112 0 0,-1-2-1 0 0,-55 40 0 0 0,-105 54-657 0 0,176-118 524 0 0,-37 33 0 0 0,50-38 78 0 0,5-1 8 0 0,8-9 0 0 0,0-1 0 0 0,0 0 0 0 0,-1 0 0 0 0,1 1 0 0 0,0-1 0 0 0,0 0 0 0 0,0 0 0 0 0,0 1 0 0 0,0-1 0 0 0,0 0 0 0 0,0 1 0 0 0,0-1 0 0 0,0 0 0 0 0,1 0 0 0 0,-1 1 0 0 0,0-1 0 0 0,0 0 0 0 0,0 0 0 0 0,0 1 0 0 0,0-1 0 0 0,0 0 0 0 0,0 0 0 0 0,1 1 0 0 0,-1-1 0 0 0,0 0 0 0 0,0 0 0 0 0,2 1 0 0 0,-1 0 0 0 0,0-1 0 0 0,0 1 0 0 0,1-1 0 0 0,-1 1 0 0 0,0-1 0 0 0,0 0 0 0 0,1 1 0 0 0,-1-1 0 0 0,0 0 0 0 0,1 0 0 0 0,-1 0 0 0 0,1 0 0 0 0,1-1 0 0 0,28-4 38 0 0,0-1 0 0 0,52-18 1 0 0,-49 13-15 0 0,50-20-94 0 0,150-77 0 0 0,-65 26-465 0 0,-168 81 531 0 0,44-16-116 0 0,-42 16 120 0 0,1 0 0 0 0,-1 0-1 0 0,0 1 1 0 0,0-1 0 0 0,0 1-1 0 0,1-1 1 0 0,-1 1 0 0 0,0 0-1 0 0,0 1 1 0 0,1-1 0 0 0,-1 1 0 0 0,4 0-1 0 0,-7-1 0 0 0,1 1 0 0 0,0-1-1 0 0,0 1 1 0 0,-1-1 0 0 0,1 1 0 0 0,0 0-1 0 0,0-1 1 0 0,-1 1 0 0 0,1 0 0 0 0,-1-1-1 0 0,1 1 1 0 0,-1 0 0 0 0,1 0-1 0 0,-1 0 1 0 0,1-1 0 0 0,-1 1 0 0 0,1 0-1 0 0,-1 0 1 0 0,0 0 0 0 0,0 0 0 0 0,0 0-1 0 0,1 0 1 0 0,-1 0 0 0 0,0-1-1 0 0,0 1 1 0 0,0 0 0 0 0,0 0 0 0 0,0 0-1 0 0,0 0 1 0 0,-1 0 0 0 0,1 1 0 0 0,-2 4-15 0 0,1-1 1 0 0,-1 1 0 0 0,-4 9 0 0 0,-10 14 6 0 0,-1 0-1 0 0,-2-2 1 0 0,-27 33 0 0 0,14-19 138 0 0,-36 44 224 0 0,-47 68-10 0 0,114-152-334 0 0,0-1 1 0 0,1 1-1 0 0,-1 0 1 0 0,1 0-1 0 0,-1-1 0 0 0,1 1 1 0 0,-1 0-1 0 0,1 0 1 0 0,0 0-1 0 0,0 0 0 0 0,-1 0 1 0 0,1 0-1 0 0,0 0 1 0 0,0 0-1 0 0,0 0 0 0 0,0 0 1 0 0,0-1-1 0 0,0 1 1 0 0,0 0-1 0 0,0 0 0 0 0,0 0 1 0 0,0 0-1 0 0,1 0 1 0 0,-1 0-1 0 0,1 1 0 0 0,-1-1 12 0 0,1-1 0 0 0,0 1 0 0 0,0 0 0 0 0,0-1-1 0 0,0 1 1 0 0,0-1 0 0 0,0 1 0 0 0,0-1 0 0 0,0 0-1 0 0,1 1 1 0 0,-1-1 0 0 0,0 0 0 0 0,0 0 0 0 0,0 0-1 0 0,0 0 1 0 0,0 0 0 0 0,0 0 0 0 0,1 0 0 0 0,-1 0-1 0 0,2 0 1 0 0,21-5 201 0 0,0 0 0 0 0,1-2 0 0 0,40-17 1 0 0,-36 13-152 0 0,242-88-383 0 0,-144 56-1208 0 0,-127 43 1502 0 0,2-1-61 0 0,-1 0 1 0 0,1 0 0 0 0,0 1-1 0 0,-1-1 1 0 0,1 1 0 0 0,0-1-1 0 0,0 1 1 0 0,-1-1 0 0 0,1 1-1 0 0,0 0 1 0 0,0 0 0 0 0,-1 0-1 0 0,1 0 1 0 0,0 0 0 0 0,0 1-1 0 0,-1-1 1 0 0,1 0 0 0 0,0 1-1 0 0,2 0 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2.5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272 307 8287 0 0,'-30'-31'4701'0'0,"25"26"-3876"0"0,-5-11 0 0 0,9 15-726 0 0,1-1 0 0 0,0 1 0 0 0,-1 0 0 0 0,1 0 0 0 0,0 0 0 0 0,0 0 0 0 0,0-1 1 0 0,0 1-1 0 0,0 0 0 0 0,0 0 0 0 0,0 0 0 0 0,0 0 0 0 0,1-1 0 0 0,-1 1 0 0 0,0 0 0 0 0,1 0 0 0 0,-1 0 0 0 0,0 0 0 0 0,1 0 0 0 0,0 0 0 0 0,-1 0 1 0 0,1 0-1 0 0,0 0 0 0 0,-1 0 0 0 0,3-2 0 0 0,2-2 11 0 0,0 0 0 0 0,1 0 0 0 0,7-5 0 0 0,-2 1 87 0 0,33-29-40 0 0,2 2 0 0 0,65-40 0 0 0,-107 74-142 0 0,-2 0-13 0 0,0 0 1 0 0,1 1-1 0 0,-1 0 1 0 0,1-1-1 0 0,-1 1 1 0 0,1 0 0 0 0,-1 0-1 0 0,1 0 1 0 0,0 1-1 0 0,-1-1 1 0 0,1 0-1 0 0,0 1 1 0 0,-1 0 0 0 0,6 0-1 0 0,-8 0-2 0 0,1 0 0 0 0,-1 0 0 0 0,0 1 0 0 0,1-1 0 0 0,-1 0 0 0 0,0 0-1 0 0,1 0 1 0 0,-1 1 0 0 0,0-1 0 0 0,1 0 0 0 0,-1 1 0 0 0,0-1 0 0 0,0 0 0 0 0,0 0 0 0 0,1 1-1 0 0,-1-1 1 0 0,0 0 0 0 0,0 1 0 0 0,0-1 0 0 0,0 1 0 0 0,0-1 0 0 0,1 0 0 0 0,-1 1 0 0 0,0-1-1 0 0,0 0 1 0 0,0 1 0 0 0,0-1 0 0 0,0 1 0 0 0,0-1 0 0 0,0 0 0 0 0,0 1 0 0 0,0-1-1 0 0,-1 0 1 0 0,1 1 0 0 0,0-1 0 0 0,0 0 0 0 0,0 1 0 0 0,-1 0 0 0 0,-7 15-39 0 0,7-14 29 0 0,-11 15 8 0 0,-1 0 1 0 0,0-1-1 0 0,-16 15 0 0 0,-50 42-71 0 0,77-72 69 0 0,-60 53-227 0 0,-80 51-1 0 0,136-101 218 0 0,-66 41-252 0 0,60-38 240 0 0,-1-1 0 0 0,0 0 0 0 0,-25 7 0 0 0,38-13 26 0 0,-1 0 0 0 0,1 0-1 0 0,0 0 1 0 0,-1 0 0 0 0,1 1 0 0 0,0-1-1 0 0,-1 0 1 0 0,1 0 0 0 0,-1 0 0 0 0,1 0-1 0 0,0 0 1 0 0,-1 0 0 0 0,1 0 0 0 0,0 0-1 0 0,-1 0 1 0 0,1 0 0 0 0,0 0 0 0 0,-1 0-1 0 0,1-1 1 0 0,0 1 0 0 0,-1 0 0 0 0,1 0-1 0 0,0 0 1 0 0,-1 0 0 0 0,1-1 0 0 0,0 1-1 0 0,-1 0 1 0 0,1 0 0 0 0,0 0 0 0 0,-1-1-1 0 0,3-9 50 0 0,12-11 109 0 0,10-2-119 0 0,40-31 0 0 0,-44 39-18 0 0,338-235 839 0 0,-352 246-858 0 0,73-43 99 0 0,-71 43-92 0 0,0 0-1 0 0,0 1 1 0 0,0 0 0 0 0,1 1 0 0 0,-1-1 0 0 0,1 2 0 0 0,-1-1-1 0 0,12 0 1 0 0,-18 2-8 0 0,0 0 0 0 0,-1 0 0 0 0,1 0 0 0 0,0 1 0 0 0,0-1 0 0 0,0 0 0 0 0,-1 1 0 0 0,1-1 0 0 0,0 1 0 0 0,-1-1 0 0 0,1 1 0 0 0,0 0 0 0 0,-1 0 0 0 0,1 0 0 0 0,-1 0 0 0 0,1 0 0 0 0,-1 0 0 0 0,1 0 0 0 0,-1 1 0 0 0,0-1 0 0 0,0 0 0 0 0,1 1 0 0 0,-1-1 0 0 0,0 1 0 0 0,0-1 0 0 0,-1 1 0 0 0,1 0 0 0 0,0-1 0 0 0,0 1 0 0 0,-1 0 0 0 0,1-1 0 0 0,-1 1 0 0 0,0 0 0 0 0,1 0 0 0 0,-1 0 0 0 0,0-1 0 0 0,0 1 0 0 0,0 3 0 0 0,-1 5 3 0 0,1 0-1 0 0,-2-1 1 0 0,1 1-1 0 0,-1 0 1 0 0,-6 16-1 0 0,-12 26-31 0 0,-2 0 1 0 0,-2-2-1 0 0,-3-1 0 0 0,-58 82 1 0 0,83-128 17 0 0,0-1 10 0 0,0 0 0 0 0,1 0-1 0 0,0-1 1 0 0,-1 1 0 0 0,1 0-1 0 0,0 1 1 0 0,0-1 0 0 0,0 0-1 0 0,0 0 1 0 0,0 0 0 0 0,1 0 0 0 0,-2 5-1 0 0,3-7 1 0 0,-1 0 0 0 0,0 0 1 0 0,1 0-1 0 0,-1 0 0 0 0,0 0 0 0 0,1 1 0 0 0,-1-1 0 0 0,0 0 0 0 0,1 0 0 0 0,-1 0 0 0 0,1 0 0 0 0,-1-1 0 0 0,0 1 1 0 0,1 0-1 0 0,-1 0 0 0 0,0 0 0 0 0,1 0 0 0 0,-1 0 0 0 0,0 0 0 0 0,0 0 0 0 0,1-1 0 0 0,-1 1 0 0 0,0 0 1 0 0,1 0-1 0 0,-1 0 0 0 0,0-1 0 0 0,1 1 0 0 0,10-8-13 0 0,121-108-102 0 0,-80 67 123 0 0,46-45 89 0 0,80-70-7 0 0,-174 161-82 0 0,-2 1-8 0 0,0 0 0 0 0,0 0 0 0 0,1 0 1 0 0,-1 1-1 0 0,0-1 0 0 0,1 1 0 0 0,-1 0 0 0 0,0 0 1 0 0,1 0-1 0 0,3-1 0 0 0,-6 2 0 0 0,0 0-1 0 0,0 0 1 0 0,0 0-1 0 0,0 1 1 0 0,0-1-1 0 0,0 0 1 0 0,1 0-1 0 0,-1 1 1 0 0,0-1-1 0 0,0 0 1 0 0,0 0-1 0 0,0 0 1 0 0,0 1-1 0 0,0-1 1 0 0,0 0-1 0 0,0 0 1 0 0,0 1-1 0 0,0-1 1 0 0,0 0-1 0 0,0 0 1 0 0,-1 1-1 0 0,1-1 1 0 0,0 0-1 0 0,0 0 1 0 0,0 0-1 0 0,0 1 1 0 0,0-1-1 0 0,0 0 1 0 0,0 0-1 0 0,-1 0 1 0 0,1 1-1 0 0,0-1 1 0 0,0 0-1 0 0,0 0 1 0 0,0 0-1 0 0,-1 0 1 0 0,1 1 0 0 0,-8 9-35 0 0,-24 22-984 0 0,-50 39 0 0 0,-17 14-3334 0 0,89-72 2636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3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121 225 9215 0 0,'-16'6'728'0'0,"0"2"0"0"0,1 0 0 0 0,-1 1 0 0 0,2 0 0 0 0,-24 20 0 0 0,32-21 319 0 0,6-8-1039 0 0,17-7 465 0 0,131-104 910 0 0,-100 73-830 0 0,100-63-1 0 0,-132 92-461 0 0,-8 4-107 0 0,1 0 0 0 0,-1 0-1 0 0,1 1 1 0 0,0 0-1 0 0,0 1 1 0 0,1 0 0 0 0,17-4-1 0 0,-26 7 1 0 0,0 0 0 0 0,0 0-1 0 0,0 0 1 0 0,0 0 0 0 0,0 0 0 0 0,0 0-1 0 0,0 1 1 0 0,0-1 0 0 0,0 0-1 0 0,0 0 1 0 0,0 1 0 0 0,0-1 0 0 0,0 1-1 0 0,0-1 1 0 0,0 1 0 0 0,0-1-1 0 0,0 1 1 0 0,0-1 0 0 0,-1 1 0 0 0,1 0-1 0 0,0-1 1 0 0,1 3 0 0 0,-1-2-19 0 0,0 1 0 0 0,-1 0 0 0 0,1 0 0 0 0,0-1 1 0 0,-1 1-1 0 0,1 0 0 0 0,-1 0 0 0 0,0-1 0 0 0,0 1 1 0 0,1 0-1 0 0,-1 0 0 0 0,-1 2 0 0 0,1 3-80 0 0,-1 1 0 0 0,-1-1-1 0 0,1 1 1 0 0,-1-1 0 0 0,-4 10 0 0 0,-4 4-29 0 0,-1 1 0 0 0,-1-2-1 0 0,-27 37 1 0 0,-54 52-547 0 0,49-59 573 0 0,-147 170 1094 0 0,184-213-738 0 0,1 1 0 0 0,0 0 0 0 0,-5 10 0 0 0,34-37 513 0 0,208-212-437 0 0,-189 196-239 0 0,0 2 0 0 0,2 1 0 0 0,1 3 0 0 0,51-25 0 0 0,-88 50-75 0 0,0 0 0 0 0,0 0-1 0 0,1 1 1 0 0,0 0 0 0 0,0 1 0 0 0,0-1-1 0 0,0 2 1 0 0,0-1 0 0 0,11 1 0 0 0,-19 1-18 0 0,0 0 0 0 0,-1 0 1 0 0,1 0-1 0 0,0 0 1 0 0,0 0-1 0 0,0 1 0 0 0,0-1 1 0 0,0 0-1 0 0,-1 0 0 0 0,1 1 1 0 0,0-1-1 0 0,0 1 1 0 0,0-1-1 0 0,-1 1 0 0 0,1-1 1 0 0,0 1-1 0 0,-1-1 1 0 0,1 1-1 0 0,0 0 0 0 0,-1-1 1 0 0,1 1-1 0 0,0 1 1 0 0,0-1-22 0 0,-1 0 1 0 0,1 1 0 0 0,-1-1-1 0 0,0 1 1 0 0,1-1 0 0 0,-1 1 0 0 0,0-1-1 0 0,0 1 1 0 0,0-1 0 0 0,0 1 0 0 0,0-1-1 0 0,0 3 1 0 0,-2 4-109 0 0,0-1 0 0 0,0 1 0 0 0,-7 14 0 0 0,8-20 152 0 0,-10 22-84 0 0,0-2 0 0 0,-28 40 0 0 0,-37 37 98 0 0,1-3 107 0 0,73-92-103 0 0,-1 0 0 0 0,1 0 0 0 0,0 0 0 0 0,0 1 0 0 0,-2 7 0 0 0,3-12-16 0 0,1 1 0 0 0,0-1 0 0 0,0 0-1 0 0,0 1 1 0 0,0-1 0 0 0,0 1 0 0 0,0-1 0 0 0,0 1 0 0 0,0-1-1 0 0,0 0 1 0 0,0 1 0 0 0,0-1 0 0 0,0 1 0 0 0,0-1-1 0 0,0 1 1 0 0,0-1 0 0 0,0 1 0 0 0,0-1 0 0 0,1 0-1 0 0,-1 1 1 0 0,0-1 0 0 0,0 1 0 0 0,1-1 0 0 0,-1 0-1 0 0,0 1 1 0 0,1 0 0 0 0,0-1 5 0 0,0 0 1 0 0,0 0-1 0 0,0 0 1 0 0,0 0-1 0 0,0 0 1 0 0,0 0-1 0 0,0 0 1 0 0,1 0-1 0 0,-1 0 1 0 0,0 0-1 0 0,0-1 1 0 0,0 1-1 0 0,0 0 1 0 0,0-1-1 0 0,0 1 1 0 0,0-1-1 0 0,1 0 1 0 0,17-9 105 0 0,-1 0 0 0 0,29-23-1 0 0,33-32-27 0 0,-62 49-84 0 0,85-75 2 0 0,32-28-176 0 0,-103 96 41 0 0,-30 22 42 0 0,1-1 1 0 0,0 1 0 0 0,0-1-1 0 0,0 1 1 0 0,0 0 0 0 0,0 0 0 0 0,0 0-1 0 0,0 1 1 0 0,6-1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4.6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 95 6911 0 0,'-7'1'303'0'0,"1"0"0"0"0,-1 1 0 0 0,1-1 0 0 0,-1 2 0 0 0,1-1-1 0 0,-11 7 1 0 0,-2-1 252 0 0,10-4-225 0 0,5-3-60 0 0,-1 1 0 0 0,0 0 0 0 0,1 0 0 0 0,-1 0 0 0 0,1 1 1 0 0,0-1-1 0 0,0 1 0 0 0,0 0 0 0 0,0 0 0 0 0,-3 9 1304 0 0,7-12-1552 0 0,10-1 322 0 0,10-5-240 0 0,4-5 327 0 0,0-1 1 0 0,-1-2 0 0 0,0 0 0 0 0,27-23 0 0 0,25-17 707 0 0,-72 52-1081 0 0,0 0 0 0 0,0 1-1 0 0,0 0 1 0 0,0-1 0 0 0,0 1 0 0 0,0 0-1 0 0,6-1 1 0 0,-9 2-53 0 0,1 0 1 0 0,-1 0-1 0 0,1 0 0 0 0,-1 0 0 0 0,1 0 1 0 0,-1 0-1 0 0,1 0 0 0 0,-1 0 0 0 0,1 1 1 0 0,-1-1-1 0 0,1 0 0 0 0,-1 0 0 0 0,0 0 1 0 0,1 0-1 0 0,-1 1 0 0 0,1-1 1 0 0,-1 0-1 0 0,0 0 0 0 0,1 1 0 0 0,-1-1 1 0 0,1 0-1 0 0,0 1 0 0 0,-1 0-8 0 0,0 0 0 0 0,0 0-1 0 0,1 0 1 0 0,-1 0 0 0 0,0-1 0 0 0,0 1-1 0 0,0 0 1 0 0,0 0 0 0 0,0 0-1 0 0,0 0 1 0 0,0 0 0 0 0,0 0 0 0 0,0 0-1 0 0,0-1 1 0 0,-1 1 0 0 0,1 0 0 0 0,-1 1-1 0 0,-6 19-106 0 0,-2 0-1 0 0,0-1 1 0 0,-1 0-1 0 0,-1-1 0 0 0,-26 34 1 0 0,-79 81-575 0 0,-18 4 280 0 0,131-136 435 0 0,1 0 0 0 0,0 1 0 0 0,0-1 0 0 0,0 0 0 0 0,0 1 1 0 0,0 0-1 0 0,1-1 0 0 0,-1 1 0 0 0,1 0 0 0 0,-1 0 0 0 0,0 5 0 0 0,2-8-13 0 0,0 0 0 0 0,0 0 1 0 0,0 1-1 0 0,0-1 0 0 0,0 0 0 0 0,0 0 0 0 0,1 1 0 0 0,-1-1 0 0 0,0 0 0 0 0,0 0 0 0 0,0 0 0 0 0,1 1 1 0 0,-1-1-1 0 0,0 0 0 0 0,0 0 0 0 0,1 0 0 0 0,-1 0 0 0 0,0 0 0 0 0,0 1 0 0 0,1-1 0 0 0,-1 0 1 0 0,0 0-1 0 0,0 0 0 0 0,1 0 0 0 0,-1 0 0 0 0,0 0 0 0 0,1 0 0 0 0,-1 0 0 0 0,0 0 0 0 0,0 0 0 0 0,1 0 1 0 0,-1 0-1 0 0,0 0 0 0 0,1 0 0 0 0,-1 0 0 0 0,0 0 0 0 0,0-1 0 0 0,1 1 0 0 0,-1 0 0 0 0,14-4 193 0 0,-12 3-148 0 0,30-11 329 0 0,0-2 0 0 0,51-30 0 0 0,-69 36-308 0 0,198-122 763 0 0,-146 89-862 0 0,-47 29-10 0 0,23-10 1 0 0,-34 18-41 0 0,0 1 1 0 0,1 0 0 0 0,-1 0 0 0 0,1 1-1 0 0,14-2 1 0 0,-22 3 35 0 0,-1 1 1 0 0,1 0-1 0 0,-1 0 0 0 0,1 0 1 0 0,0 0-1 0 0,-1 0 0 0 0,1 0 1 0 0,-1 0-1 0 0,1 0 0 0 0,-1 0 1 0 0,1 0-1 0 0,-1 1 0 0 0,1-1 1 0 0,-1 0-1 0 0,1 0 0 0 0,-1 0 1 0 0,1 1-1 0 0,-1-1 0 0 0,1 0 1 0 0,-1 0-1 0 0,0 1 1 0 0,1-1-1 0 0,-1 1 0 0 0,1-1 1 0 0,-1 0-1 0 0,1 1 0 0 0,-1 0 8 0 0,0 0 0 0 0,0 0 0 0 0,1-1 0 0 0,-1 1 0 0 0,0 0 0 0 0,0 0 0 0 0,0 0 0 0 0,0 0-1 0 0,0-1 1 0 0,0 1 0 0 0,-1 0 0 0 0,1 0 0 0 0,0 0 0 0 0,0-1 0 0 0,-1 2 0 0 0,-2 5-23 0 0,0-1 1 0 0,0 0-1 0 0,-5 8 1 0 0,5-11-8 0 0,-27 40-118 0 0,-2-1 0 0 0,-48 48 0 0 0,-23 29-221 0 0,91-100 361 0 0,12-19 29 0 0,0 1-1 0 0,0-1 1 0 0,0 0 0 0 0,0 1-1 0 0,0-1 1 0 0,0 0-1 0 0,-1 1 1 0 0,1-1 0 0 0,0 0-1 0 0,0 1 1 0 0,0-1-1 0 0,0 1 1 0 0,1-1-1 0 0,-1 0 1 0 0,0 1 0 0 0,0-1-1 0 0,0 0 1 0 0,0 1-1 0 0,0-1 1 0 0,0 0-1 0 0,1 1 1 0 0,-1-1 0 0 0,1 1 0 0 0,-1-1 1 0 0,1 0-1 0 0,-1 0 0 0 0,0 1 0 0 0,1-1 0 0 0,-1 0 1 0 0,1 0-1 0 0,-1 0 0 0 0,1 0 0 0 0,-1 0 0 0 0,1 0 1 0 0,0 0-1 0 0,-1 0 0 0 0,1 0 0 0 0,-1 0 0 0 0,1 0 1 0 0,-1 0-1 0 0,1 0 0 0 0,0 0 0 0 0,8-3 21 0 0,0 0 0 0 0,-1-1 0 0 0,1 0 0 0 0,-1 0 0 0 0,0-1 0 0 0,12-9 0 0 0,-1 2 63 0 0,327-218 1158 0 0,-325 213-1257 0 0,1 2 0 0 0,1 0 0 0 0,0 1 0 0 0,40-18 0 0 0,-61 32 25 0 0,16-5 153 0 0,-18 5-207 0 0,0 0 0 0 0,1 0-1 0 0,-1 0 1 0 0,1 0-1 0 0,-1 0 1 0 0,0 0-1 0 0,1 0 1 0 0,-1 0-1 0 0,1 0 1 0 0,-1 0-1 0 0,0 0 1 0 0,1 0 0 0 0,-1 0-1 0 0,0 0 1 0 0,1 0-1 0 0,-1 0 1 0 0,1 0-1 0 0,-1 1 1 0 0,0-1-1 0 0,1 0 1 0 0,-1 0-1 0 0,0 1 1 0 0,3 2-501 0 0,-3-2 501 0 0,0 0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7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34 7831 0 0,'-4'-33'9406'0'0,"6"50"-7973"0"0,12 74-819 0 0,-5-35 19 0 0,3 92 1 0 0,-9-71-3835 0 0,-3-72 1802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19 5063 0 0,'0'-4'482'0'0,"-4"-11"4755"0"0,2 22-4688 0 0,-12 42 1188 0 0,-11 63 0 0 0,-1 61-361 0 0,-6 32-1006 0 0,7-97-383 0 0,-12 79-1287 0 0,29-138-1600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7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73 2759 0 0,'0'0'46'0'0,"0"-1"0"0"0,0 1-1 0 0,-1 0 1 0 0,1 0-1 0 0,0 0 1 0 0,0-1 0 0 0,0 1-1 0 0,0 0 1 0 0,0-1-1 0 0,0 1 1 0 0,-1 0-1 0 0,1 0 1 0 0,0-1 0 0 0,0 1-1 0 0,0 0 1 0 0,0-1-1 0 0,0 1 1 0 0,0 0-1 0 0,0 0 1 0 0,0-1 0 0 0,0 1-1 0 0,0 0 1 0 0,0-1-1 0 0,1 1 1 0 0,-1 0 0 0 0,0 0-1 0 0,0-1 1 0 0,0 1-1 0 0,0 0 1 0 0,0-1-1 0 0,9-8 1626 0 0,14-6 1135 0 0,-6 8-1686 0 0,0 1-1 0 0,0 0 1 0 0,0 2 0 0 0,33-5 0 0 0,-43 7-971 0 0,6 0 138 0 0,0 0-1 0 0,0 1 1 0 0,-1 0 0 0 0,1 1 0 0 0,25 3 0 0 0,-35-2-260 0 0,1 0 0 0 0,-1 0-1 0 0,1 0 1 0 0,-1 0-1 0 0,0 0 1 0 0,1 1 0 0 0,-1-1-1 0 0,0 1 1 0 0,0 0 0 0 0,0 0-1 0 0,3 3 1 0 0,-4-3-22 0 0,0 0-1 0 0,-1 0 1 0 0,1 1 0 0 0,-1-1 0 0 0,1 0 0 0 0,-1 1-1 0 0,0-1 1 0 0,0 1 0 0 0,0-1 0 0 0,0 1-1 0 0,0-1 1 0 0,-1 1 0 0 0,1-1 0 0 0,-1 1 0 0 0,0 0-1 0 0,0 5 1 0 0,0-1-5 0 0,-1 1 0 0 0,0 0 0 0 0,-1 0 0 0 0,0-1 0 0 0,0 1 0 0 0,-1-1 0 0 0,0 0 0 0 0,0 0 0 0 0,-1 0 0 0 0,1 0 0 0 0,-2 0 0 0 0,-7 9 0 0 0,-4 4 0 0 0,-1-1 0 0 0,-30 26 0 0 0,25-27-158 0 0,-2 0-1 0 0,-46 25 0 0 0,61-39-975 0 0,-1 0 1 0 0,1 0-1 0 0,-17 3 0 0 0,24-7 668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7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10 6911 0 0,'-2'-3'-6'0'0,"-4"-3"1179"0"0,6 6-1138 0 0,0 0 1 0 0,0 0-1 0 0,0 0 0 0 0,0 0 0 0 0,-1 0 1 0 0,1 0-1 0 0,0 0 0 0 0,0 0 0 0 0,0 0 0 0 0,0 0 1 0 0,0 0-1 0 0,0 0 0 0 0,0 0 0 0 0,-1 0 0 0 0,1 0 1 0 0,0 0-1 0 0,0 0 0 0 0,0 0 0 0 0,0 0 1 0 0,0 0-1 0 0,0 0 0 0 0,0 0 0 0 0,0 0 0 0 0,-1 0 1 0 0,1 1 175 0 0,0-1-176 0 0,0 0 0 0 0,0 0 0 0 0,0 0 1 0 0,0 0-1 0 0,0 0 0 0 0,0 0 0 0 0,0 0 1 0 0,-1 1-1 0 0,1-1 0 0 0,0 0 0 0 0,0 0 0 0 0,0 0 1 0 0,0 0-1 0 0,0 0 0 0 0,0 0 0 0 0,0 0 0 0 0,0 0 1 0 0,0 1-1 0 0,0-1 0 0 0,0 0 0 0 0,0 0 1 0 0,0 0-1 0 0,0 0 0 0 0,1 0 0 0 0,-1 0 0 0 0,0 0 1 0 0,0 0-1 0 0,0 1 0 0 0,0-1 0 0 0,0 0 0 0 0,0 0 1 0 0,6 45 5044 0 0,-5-39-5227 0 0,5 22 991 0 0,13 40-1 0 0,-11-45-786 0 0,8 44 0 0 0,-14-53-641 0 0,0 0-1 0 0,-1 0 1 0 0,0 1-1 0 0,-1-1 1 0 0,-4 24 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8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27 104 3679 0 0,'-27'-12'4072'0'0,"28"12"-3902"0"0,15-10 2265 0 0,27-12 0 0 0,50-15-519 0 0,-90 37-1868 0 0,47-16-3890 0 0,-28 10-840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3:5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24 134 6479 0 0,'-2'-1'115'0'0,"0"0"0"0"0,1 0-1 0 0,-1-1 1 0 0,1 1 0 0 0,-1-1-1 0 0,1 0 1 0 0,-1 1-1 0 0,1-1 1 0 0,0 0 0 0 0,0 0-1 0 0,0 1 1 0 0,0-1 0 0 0,0 0-1 0 0,0 0 1 0 0,0 0-1 0 0,1 0 1 0 0,-1 0 0 0 0,1-1-1 0 0,-1 1 1 0 0,1 0 0 0 0,0 0-1 0 0,0 0 1 0 0,0 0-1 0 0,0 0 1 0 0,0-1 0 0 0,1 1-1 0 0,-1 0 1 0 0,0 0 0 0 0,1 0-1 0 0,0 0 1 0 0,-1 0 0 0 0,1 0-1 0 0,0 0 1 0 0,0 0-1 0 0,0 0 1 0 0,3-2 0 0 0,-1-1 263 0 0,1 1 0 0 0,0-1 1 0 0,0 1-1 0 0,0 0 1 0 0,0 0-1 0 0,1 1 0 0 0,0-1 1 0 0,-1 1-1 0 0,1 0 1 0 0,1 1-1 0 0,9-5 0 0 0,-7 4-105 0 0,0 0-1 0 0,-1 1 0 0 0,1 0 0 0 0,0 1 1 0 0,0-1-1 0 0,1 2 0 0 0,15-1 0 0 0,-23 1-258 0 0,1 0 0 0 0,0 0 0 0 0,-1 1 0 0 0,1-1 1 0 0,-1 0-1 0 0,1 1 0 0 0,0-1 0 0 0,-1 1 0 0 0,1-1 0 0 0,-1 1 0 0 0,1 0 0 0 0,-1 0 0 0 0,0 0 0 0 0,1 0 0 0 0,-1 0 0 0 0,0 0 0 0 0,0 0 0 0 0,1 0 0 0 0,-1 0 0 0 0,1 3 0 0 0,0-2 19 0 0,-1 0-1 0 0,0 1 1 0 0,-1-1-1 0 0,1 1 0 0 0,0-1 1 0 0,-1 1-1 0 0,1-1 0 0 0,-1 1 1 0 0,0-1-1 0 0,0 1 1 0 0,0-1-1 0 0,0 4 0 0 0,-2 6 76 0 0,0 0 0 0 0,-1 0 0 0 0,-1 0 0 0 0,-6 15 0 0 0,-5 8 62 0 0,-3-1-1 0 0,-42 63 1 0 0,24-42-23 0 0,35-53-112 0 0,-1 0-1 0 0,1-1 1 0 0,0 1-1 0 0,0 0 1 0 0,0 0-1 0 0,1 0 1 0 0,-1 0-1 0 0,0 0 1 0 0,1 0-1 0 0,0 0 1 0 0,-1 0-1 0 0,1 1 1 0 0,0-1-1 0 0,0 0 1 0 0,0 0-1 0 0,0 0 1 0 0,1 3-1 0 0,-1-4-8 0 0,1 0-1 0 0,0 0 1 0 0,-1 1-1 0 0,1-1 1 0 0,0 0-1 0 0,0 0 1 0 0,0 0-1 0 0,-1 0 1 0 0,1-1-1 0 0,0 1 1 0 0,0 0-1 0 0,1 0 1 0 0,-1-1-1 0 0,0 1 1 0 0,0 0-1 0 0,0-1 0 0 0,0 1 1 0 0,0-1-1 0 0,1 1 1 0 0,-1-1-1 0 0,0 0 1 0 0,1 0-1 0 0,-1 1 1 0 0,0-1-1 0 0,0 0 1 0 0,1 0-1 0 0,-1 0 1 0 0,2-1-1 0 0,13 0 165 0 0,0-1 0 0 0,0 0 0 0 0,23-7 0 0 0,-11 2 1 0 0,20-6-90 0 0,1-3 0 0 0,65-31 0 0 0,-113 47-129 0 0,3-2-412 0 0,1 0 0 0 0,0 0 0 0 0,0 0 0 0 0,8-1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4:00.4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0 522 8751 0 0,'3'0'331'0'0,"0"0"0"0"0,0 0 0 0 0,0-1 0 0 0,-1 1 0 0 0,1-1 0 0 0,0 1 0 0 0,5-3 0 0 0,44-18 1033 0 0,-2-3 0 0 0,-1-3 0 0 0,-1-1 0 0 0,55-43 0 0 0,-86 58-1163 0 0,38-30 416 0 0,2 3 0 0 0,84-47 0 0 0,-136 85-591 0 0,-1-1-33 0 0,-1 1 0 0 0,1 0 0 0 0,0 0 0 0 0,0 1 1 0 0,1-1-1 0 0,-1 1 0 0 0,0 0 0 0 0,0 0 0 0 0,1 0 0 0 0,-1 1 0 0 0,8-1 0 0 0,-11 1-4 0 0,-1 1 0 0 0,1-1 0 0 0,-1 0 0 0 0,1 0 1 0 0,0 0-1 0 0,-1 1 0 0 0,1-1 0 0 0,-1 0 0 0 0,1 1 0 0 0,-1-1 0 0 0,1 0 1 0 0,-1 1-1 0 0,1-1 0 0 0,-1 1 0 0 0,1-1 0 0 0,-1 1 0 0 0,0-1 0 0 0,1 1 1 0 0,-1-1-1 0 0,0 1 0 0 0,1-1 0 0 0,-1 1 0 0 0,0 0 0 0 0,0-1 0 0 0,1 1 0 0 0,-1-1 1 0 0,0 1-1 0 0,0 0 0 0 0,0-1 0 0 0,0 1 0 0 0,0 0 0 0 0,0-1 0 0 0,0 1 1 0 0,0-1-1 0 0,0 1 0 0 0,-1 1 0 0 0,-6 24-505 0 0,6-24 449 0 0,-7 17-198 0 0,-1-1 0 0 0,0 0 0 0 0,-2 0 0 0 0,-17 22 0 0 0,-57 61-264 0 0,43-54 121 0 0,0 1 21 0 0,7-9-249 0 0,-57 83 1 0 0,91-121 626 0 0,0 1 0 0 0,1-1 1 0 0,-1 0-1 0 0,0 1 0 0 0,1-1 1 0 0,-1 1-1 0 0,1-1 0 0 0,-1 1 1 0 0,1-1-1 0 0,0 1 0 0 0,-1-1 1 0 0,1 3-1 0 0,0-4 8 0 0,0 0 0 0 0,0 1-1 0 0,0-1 1 0 0,0 0 0 0 0,0 0 0 0 0,0 0 0 0 0,1 0 0 0 0,-1 0-1 0 0,0 1 1 0 0,0-1 0 0 0,0 0 0 0 0,0 0 0 0 0,0 0 0 0 0,0 0-1 0 0,0 0 1 0 0,1 0 0 0 0,-1 0 0 0 0,0 1 0 0 0,0-1 0 0 0,0 0-1 0 0,0 0 1 0 0,0 0 0 0 0,1 0 0 0 0,-1 0 0 0 0,0 0-1 0 0,0 0 1 0 0,0 0 0 0 0,0 0 0 0 0,1 0 0 0 0,-1 0 0 0 0,0 0-1 0 0,0 0 1 0 0,0 0 0 0 0,0 0 0 0 0,1 0 0 0 0,-1 0 0 0 0,12-6-17 0 0,8-10 363 0 0,-1-1 1 0 0,29-32-1 0 0,-23 22-42 0 0,56-54 1147 0 0,124-94 0 0 0,-8 22-927 0 0,-191 148-482 0 0,16-10 119 0 0,-21 14-141 0 0,0 1 1 0 0,0-1-1 0 0,0 0 0 0 0,1 1 0 0 0,-1-1 0 0 0,0 1 0 0 0,0-1 1 0 0,1 1-1 0 0,-1 0 0 0 0,0-1 0 0 0,0 1 0 0 0,1 0 0 0 0,-1 0 1 0 0,2 0-1 0 0,-3 0-18 0 0,0 0-1 0 0,1 1 1 0 0,-1-1 0 0 0,0 0 0 0 0,0 0-1 0 0,0 1 1 0 0,0-1 0 0 0,0 0 0 0 0,1 1 0 0 0,-1-1-1 0 0,0 0 1 0 0,0 1 0 0 0,0-1 0 0 0,0 0-1 0 0,0 1 1 0 0,0-1 0 0 0,0 0 0 0 0,0 0 0 0 0,0 1-1 0 0,0-1 1 0 0,0 0 0 0 0,0 1 0 0 0,0-1-1 0 0,-1 0 1 0 0,1 1 0 0 0,0-1 0 0 0,0 0 0 0 0,0 1-1 0 0,0-1 1 0 0,-5 11-3 0 0,-27 46 175 0 0,-46 62 1 0 0,18-30-62 0 0,38-56-121 0 0,12-20-15 0 0,1 1 1 0 0,0-1-1 0 0,1 2 0 0 0,1-1 1 0 0,-9 25-1 0 0,15-38 22 0 0,1 0 0 0 0,0-1 0 0 0,0 1 0 0 0,-1 0 0 0 0,1 0 0 0 0,0-1 0 0 0,0 1 0 0 0,0 0 0 0 0,0 0 0 0 0,0-1 0 0 0,0 1 0 0 0,0 0 0 0 0,0 0 0 0 0,0-1 0 0 0,0 1-1 0 0,0 0 1 0 0,1 0 0 0 0,-1-1 0 0 0,0 1 0 0 0,0 0 0 0 0,1-1 0 0 0,0 2 0 0 0,0-1-2 0 0,-1-1 0 0 0,1 0 0 0 0,-1 0 0 0 0,1 1 0 0 0,0-1 0 0 0,-1 0 0 0 0,1 0 0 0 0,0 0 0 0 0,-1 0 0 0 0,1 0 0 0 0,0 0 0 0 0,-1 0 0 0 0,1 0 0 0 0,0 0 0 0 0,-1 0 0 0 0,1 0 0 0 0,0 0 0 0 0,-1 0 0 0 0,2-1 0 0 0,4-1-23 0 0,0-1 0 0 0,0 1-1 0 0,10-8 1 0 0,27-21-129 0 0,58-54-1 0 0,-75 61 134 0 0,59-57-1 0 0,104-132 1 0 0,-112 123 70 0 0,-67 79 65 0 0,17-14 0 0 0,-27 24-107 0 0,0 1 0 0 0,0 0-1 0 0,0 0 1 0 0,0 0-1 0 0,0 0 1 0 0,0 0 0 0 0,0 0-1 0 0,1 0 1 0 0,-1-1 0 0 0,0 1-1 0 0,0 0 1 0 0,0 0 0 0 0,0 0-1 0 0,0 0 1 0 0,0 0 0 0 0,0 0-1 0 0,0 0 1 0 0,0 0 0 0 0,0 0-1 0 0,1 0 1 0 0,-1 0 0 0 0,0 0-1 0 0,0-1 1 0 0,0 1 0 0 0,0 0-1 0 0,0 0 1 0 0,0 0 0 0 0,0 0-1 0 0,1 0 1 0 0,-1 0 0 0 0,0 0-1 0 0,0 0 1 0 0,0 0 0 0 0,0 0-1 0 0,0 0 1 0 0,0 0 0 0 0,1 0-1 0 0,-1 0 1 0 0,0 1 0 0 0,0-1-1 0 0,0 0 1 0 0,0 0 0 0 0,0 0-1 0 0,0 0 1 0 0,0 0 0 0 0,0 0-1 0 0,1 0 1 0 0,-1 0 0 0 0,0 0-1 0 0,0 0 1 0 0,0 0 0 0 0,0 0-1 0 0,0 1 1 0 0,0-1 0 0 0,0 0-1 0 0,0 0 1 0 0,0 0 0 0 0,0 0-1 0 0,0 0 1 0 0,0 0 0 0 0,0 1-1 0 0,-1 10 139 0 0,-8 16 17 0 0,-24 54 84 0 0,13-37-406 0 0,3 0 0 0 0,2 1 0 0 0,-12 54 0 0 0,26-95 90 0 0,1 0 1 0 0,-1 0-1 0 0,1 0 0 0 0,0-1 0 0 0,0 1 1 0 0,0 0-1 0 0,1 0 0 0 0,-1 0 0 0 0,1 0 1 0 0,1 4-1 0 0,-2-7 37 0 0,1 0 1 0 0,0 0-1 0 0,-1 0 0 0 0,1 0 0 0 0,0 0 1 0 0,0 0-1 0 0,-1 0 0 0 0,1 0 1 0 0,0 0-1 0 0,0 0 0 0 0,0-1 1 0 0,0 1-1 0 0,0 0 0 0 0,0 0 0 0 0,0-1 1 0 0,1 1-1 0 0,-1-1 0 0 0,0 1 1 0 0,0-1-1 0 0,0 0 0 0 0,1 1 0 0 0,-1-1 1 0 0,0 0-1 0 0,0 0 0 0 0,1 0 1 0 0,-1 0-1 0 0,0 0 0 0 0,0 0 0 0 0,1 0 1 0 0,-1 0-1 0 0,0 0 0 0 0,0-1 1 0 0,1 1-1 0 0,0-1 0 0 0,9-2-100 0 0,0-1 0 0 0,0 0 0 0 0,-1-1 0 0 0,0 0 0 0 0,19-11 0 0 0,44-40-65 0 0,-57 44 122 0 0,12-12-59 0 0,-15 13-87 0 0,0 1 1 0 0,0 0-1 0 0,23-13 0 0 0,-27 19-176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68 1375 0 0,'0'-1'127'0'0,"-1"0"-1"0"0,1 1 0 0 0,0-1 0 0 0,-1 1 0 0 0,1-1 0 0 0,-1 1 0 0 0,0-1 1 0 0,1 1-1 0 0,-1 0 0 0 0,1-1 0 0 0,-1 1 0 0 0,0 0 0 0 0,1-1 0 0 0,-1 1 1 0 0,0 0-1 0 0,1 0 0 0 0,-1 0 0 0 0,-1-1 0 0 0,-13-2 1367 0 0,11 3-1182 0 0,1 0 0 0 0,-1 0 0 0 0,0 1 0 0 0,0 0 0 0 0,0-1 0 0 0,1 1 0 0 0,-1 1-1 0 0,1-1 1 0 0,-1 0 0 0 0,1 1 0 0 0,-1 0 0 0 0,1 0 0 0 0,0 0 0 0 0,-1 0 0 0 0,-4 5 0 0 0,3-3 3 0 0,-1 2 0 0 0,1-1 0 0 0,0 1 0 0 0,0-1 0 0 0,1 1 0 0 0,-1 0-1 0 0,-3 9 1 0 0,-1 4 30 0 0,1 1 0 0 0,1 0-1 0 0,-4 22 1 0 0,-11 64 173 0 0,22-105-514 0 0,-5 30 153 0 0,1 1 1 0 0,2-1-1 0 0,1 1 0 0 0,3 32 0 0 0,0-44-83 0 0,1-1-1 0 0,0 0 1 0 0,2 0-1 0 0,0 0 1 0 0,1-1-1 0 0,1 0 1 0 0,16 32-1 0 0,-14-37-89 0 0,0 0 0 0 0,0-1 0 0 0,1 0 0 0 0,0-1 0 0 0,1 0 0 0 0,0-1 0 0 0,21 15 0 0 0,-15-13 3 0 0,1-1 1 0 0,0 0 0 0 0,1-2 0 0 0,0 0 0 0 0,22 6-1 0 0,-26-11 9 0 0,0-1 0 0 0,0 0 0 0 0,0-2 0 0 0,1 1 0 0 0,-1-2 0 0 0,1 0 0 0 0,-1-1 0 0 0,1 0 0 0 0,-1-2 0 0 0,0 0 0 0 0,19-5 0 0 0,14-8 137 0 0,-2-2 0 0 0,52-26 0 0 0,-65 28-80 0 0,-1-1 1 0 0,0-2-1 0 0,-2 0 0 0 0,38-33 0 0 0,-56 42 16 0 0,-1-1 0 0 0,-1 0 1 0 0,0 0-1 0 0,0-1 0 0 0,-1-1 0 0 0,0 0 0 0 0,-1 0 0 0 0,-1 0 0 0 0,0-1 1 0 0,-1 0-1 0 0,0-1 0 0 0,6-28 0 0 0,-7 20 111 0 0,-2 1-1 0 0,0 0 1 0 0,-2-1-1 0 0,-1-29 1 0 0,-1 41-66 0 0,0 0-1 0 0,-1 0 1 0 0,0-1-1 0 0,-1 1 1 0 0,0 1 0 0 0,-1-1-1 0 0,0 0 1 0 0,-1 1 0 0 0,0 0-1 0 0,-9-14 1 0 0,-2 3 70 0 0,-1 1 0 0 0,-1 0 0 0 0,-1 2 0 0 0,0 0 0 0 0,-1 1 0 0 0,-1 1 0 0 0,-1 1 0 0 0,0 1 0 0 0,-34-16 1 0 0,44 25-175 0 0,-1 0 0 0 0,0 1 1 0 0,0 0-1 0 0,0 1 1 0 0,-1 0-1 0 0,1 1 0 0 0,-1 1 1 0 0,1 0-1 0 0,-1 1 1 0 0,0 0-1 0 0,1 1 0 0 0,-27 6 1 0 0,9 1-267 0 0,1 1 0 0 0,-1 1 0 0 0,2 2 0 0 0,-41 22 0 0 0,45-20-776 0 0,1 1 0 0 0,-25 21 0 0 0,25-16-199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5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1008 4 3679 0 0,'-2'-1'353'0'0,"-1"1"-1"0"0,1-1 0 0 0,0 1 0 0 0,-1-1 0 0 0,1 1 0 0 0,-1 0 0 0 0,1 0 0 0 0,0 0 0 0 0,-1 0 1 0 0,-4 1-1 0 0,3 0 15 0 0,-1 0-1 0 0,0 1 1 0 0,1-1 0 0 0,-1 1 0 0 0,1 0 0 0 0,-1 0 0 0 0,1 1 0 0 0,0-1-1 0 0,0 1 1 0 0,0 0 0 0 0,0 0 0 0 0,-6 6 0 0 0,-2 5-125 0 0,0 0 1 0 0,-10 16-1 0 0,8-10-77 0 0,-78 101 105 0 0,-5-3 0 0 0,-148 139-1 0 0,44-37-469 0 0,66-65 56 0 0,113-129 20 0 0,14-16-193 0 0,0-1-1 0 0,-1 0 1 0 0,1-1-1 0 0,-13 10 0 0 0,16-16-260 0 0,1 0 80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2938 0 2303 0 0,'-6'4'361'0'0,"0"0"-1"0"0,1 1 0 0 0,-1 0 0 0 0,1 0 0 0 0,-8 10 1 0 0,4-5-91 0 0,-31 37 928 0 0,-45 68-1 0 0,31-39-440 0 0,-185 235 881 0 0,-78 109-1377 0 0,166-214-74 0 0,-76 109 497 0 0,104-123-268 0 0,-31 45-34 0 0,151-232-373 0 0,-296 447 604 0 0,17-42-11 0 0,143-247-530 0 0,40-49 64 0 0,-357 483 248 0 0,347-456-314 0 0,45-61-52 0 0,55-68-609 0 0,-13 21 0 0 0,20-28 442 0 0,-1-1 0 0 0,1 0 0 0 0,1 1 1 0 0,-1-1-1 0 0,0 1 0 0 0,1 0 0 0 0,0 0 0 0 0,0-1 1 0 0,0 7-1 0 0,1-10 72 0 0,0-1 0 0 0,0 0 1 0 0,0 1-1 0 0,0-1 1 0 0,0 0-1 0 0,0 1 0 0 0,0-1 1 0 0,0 0-1 0 0,0 1 0 0 0,0-1 1 0 0,0 0-1 0 0,1 1 1 0 0,-1-1-1 0 0,0 0 0 0 0,0 1 1 0 0,0-1-1 0 0,0 0 0 0 0,1 0 1 0 0,-1 1-1 0 0,0-1 1 0 0,0 0-1 0 0,0 0 0 0 0,1 1 1 0 0,-1-1-1 0 0,0 0 0 0 0,0 0 1 0 0,1 0-1 0 0,-1 0 1 0 0,0 1-1 0 0,1-1 0 0 0,-1 0 1 0 0,0 0-1 0 0,1 0 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4143 0 0,'0'-1'85'0'0,"0"1"-64"0"0,0 0 0 0 0,0 0 0 0 0,0 0 0 0 0,0 0 1 0 0,0 0-1 0 0,0 0 0 0 0,0 0 0 0 0,0 0 0 0 0,0 0 0 0 0,0 0 0 0 0,0 0 0 0 0,0 0 0 0 0,0 0 1 0 0,0 0-1 0 0,0 0 0 0 0,0-1 0 0 0,0 1 0 0 0,0 0 0 0 0,0 0 0 0 0,0 0 0 0 0,0 0 1 0 0,0 0-1 0 0,0 0 0 0 0,0 0 0 0 0,0 0 0 0 0,0 0 0 0 0,0 0 0 0 0,0 0 0 0 0,0 0 1 0 0,0-1 104 0 0,0 1-105 0 0,0 0 1 0 0,0 0-1 0 0,0 0 0 0 0,0 0 0 0 0,0 0 0 0 0,0 0 0 0 0,0 0 0 0 0,1 0 0 0 0,-1 0 0 0 0,0 0 1 0 0,0 0-1 0 0,0 0 0 0 0,0 0 0 0 0,0 0 0 0 0,0 0 0 0 0,0 0 0 0 0,0 0 0 0 0,0 0 1 0 0,0 0-1 0 0,0 0 0 0 0,0 0 0 0 0,0 0 0 0 0,1 0 0 0 0,7 0 767 0 0,11 3 192 0 0,-7 1-604 0 0,-1 2 0 0 0,0 0 0 0 0,-1 0 0 0 0,1 1 1 0 0,-1 0-1 0 0,-1 0 0 0 0,1 1 0 0 0,12 15 0 0 0,5 7 508 0 0,28 43 1 0 0,39 64 728 0 0,71 94 54 0 0,126 185-869 0 0,-80-65-272 0 0,-15 9 35 0 0,-187-343-496 0 0,52 89 327 0 0,87 116 0 0 0,-86-134 29 0 0,-4 4 0 0 0,76 160 0 0 0,-105-188-216 0 0,18 41 190 0 0,71 118 1 0 0,20-8-279 0 0,-37-60-97 0 0,89 133 312 0 0,-33-44 178 0 0,-56-77-393 0 0,-75-129-65 0 0,2-3-1 0 0,42 44 0 0 0,-20-28 159 0 0,57 75-1 0 0,-69-73-111 0 0,33 41 84 0 0,-58-78-1138 0 0,-16-18 176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3 2303 0 0,'0'0'90'0'0,"-1"-1"0"0"0,0 1-1 0 0,0 0 1 0 0,1-1-1 0 0,-1 1 1 0 0,0 0-1 0 0,0 0 1 0 0,0 0-1 0 0,0-1 1 0 0,0 1-1 0 0,1 0 1 0 0,-1 0-1 0 0,0 0 1 0 0,0 1-1 0 0,0-1 1 0 0,0 0-1 0 0,0 0 1 0 0,1 0-1 0 0,-1 1 1 0 0,0-1-1 0 0,0 0 1 0 0,0 1-1 0 0,1-1 1 0 0,-1 0-1 0 0,0 1 1 0 0,1-1-1 0 0,-2 2 1 0 0,-20 15 1155 0 0,5 3-634 0 0,0 1 1 0 0,2 1-1 0 0,1 0 0 0 0,-20 40 0 0 0,11-20-123 0 0,-144 231 1070 0 0,21-39-1547 0 0,131-209-12 0 0,-18 35-21 0 0,17-30-7 0 0,-34 49 0 0 0,45-73 30 0 0,-1 0 0 0 0,0 0 0 0 0,0 0 0 0 0,-1-1 0 0 0,1 0 0 0 0,-1 0 0 0 0,0-1-1 0 0,-1 0 1 0 0,1 0 0 0 0,-1-1 0 0 0,-8 3 0 0 0,13-4 19 0 0,0-1 0 0 0,-1 1 1 0 0,1 0-1 0 0,0 0 0 0 0,0 0 0 0 0,0 0 1 0 0,0 0-1 0 0,0 1 0 0 0,0-1 0 0 0,1 1 1 0 0,-1 0-1 0 0,1 0 0 0 0,-1 0 0 0 0,1 0 1 0 0,0 0-1 0 0,-2 5 0 0 0,4-8-11 0 0,0 0 1 0 0,0 0-1 0 0,0 1 1 0 0,0-1-1 0 0,0 0 0 0 0,0 0 1 0 0,0 0-1 0 0,0 0 1 0 0,0 0-1 0 0,0 1 0 0 0,0-1 1 0 0,0 0-1 0 0,0 0 1 0 0,0 0-1 0 0,0 0 0 0 0,0 0 1 0 0,0 1-1 0 0,0-1 1 0 0,0 0-1 0 0,0 0 0 0 0,0 0 1 0 0,0 0-1 0 0,0 0 1 0 0,0 1-1 0 0,0-1 0 0 0,0 0 1 0 0,1 0-1 0 0,-1 0 1 0 0,0 0-1 0 0,0 0 0 0 0,0 0 1 0 0,0 0-1 0 0,0 1 1 0 0,0-1-1 0 0,0 0 0 0 0,1 0 1 0 0,-1 0-1 0 0,0 0 1 0 0,0 0-1 0 0,0 0 0 0 0,8 0 347 0 0,9-6 110 0 0,0-2 24 0 0,-13 5-397 0 0,1 1 0 0 0,-1 0 1 0 0,1 0-1 0 0,-1 1 0 0 0,6-2 0 0 0,14 0 174 0 0,0 0 0 0 0,39 2 0 0 0,16-1-217 0 0,91-21 203 0 0,-143 22-214 0 0,-1 1 1 0 0,39 5-1 0 0,-41-2-40 0 0,24 2 6 0 0,-13-1 7 0 0,0 0 0 0 0,1-3 0 0 0,0-1-1 0 0,48-6 1 0 0,21-9-12 0 0,115-1 0 0 0,-63 5 118 0 0,-45 5-13 0 0,73 0 12 0 0,66 33 76 0 0,-41-3-182 0 0,65-27 420 0 0,-100-3 53 0 0,-78 6-360 0 0,330 3 757 0 0,-354-2-785 0 0,1-3 0 0 0,0-3 0 0 0,87-18 0 0 0,-93 10 154 0 0,-1 2-1 0 0,2 4 1 0 0,-1 2 0 0 0,133 8-1 0 0,-152 2-207 0 0,159 12 422 0 0,-164-16-352 0 0,-1-2-1 0 0,78-11 0 0 0,62-14 223 0 0,-150 24-241 0 0,1 1-1 0 0,-1 2 1 0 0,51 7-1 0 0,-21 3 74 0 0,67 9 98 0 0,-44-11-241 0 0,209 14 103 0 0,-96-27 126 0 0,31 1 484 0 0,-36 16-719 0 0,-127-14 67 0 0,1-3 1 0 0,65-12-1 0 0,-110 13 12 0 0,181-35 123 0 0,-141 27-143 0 0,19-5 29 0 0,-45 9 21 0 0,-35 6-118 0 0,1 1 1 0 0,-1 0-1 0 0,1 0 0 0 0,-1 0 1 0 0,1 0-1 0 0,-1 0 1 0 0,1 1-1 0 0,-1-1 1 0 0,0 1-1 0 0,1-1 0 0 0,-1 1 1 0 0,4 2-1 0 0,-5-3-8 0 0,-1 1 0 0 0,0-1-1 0 0,1 0 1 0 0,-1 1 0 0 0,0-1 0 0 0,1 0 0 0 0,-1 1-1 0 0,0-1 1 0 0,0 0 0 0 0,0 1 0 0 0,1-1-1 0 0,-1 1 1 0 0,0-1 0 0 0,0 0 0 0 0,0 1 0 0 0,0-1-1 0 0,0 1 1 0 0,0-1 0 0 0,0 1 0 0 0,0-1-1 0 0,0 0 1 0 0,0 1 0 0 0,0-1 0 0 0,0 1-1 0 0,0-1 1 0 0,0 1 0 0 0,0-1 0 0 0,0 0 0 0 0,0 1-1 0 0,0-1 1 0 0,-1 1 0 0 0,1-1 0 0 0,0 0-1 0 0,0 1 1 0 0,-1-1 0 0 0,1 1 0 0 0,0-1 0 0 0,0 0-1 0 0,-1 1 1 0 0,1-1 0 0 0,0 0 0 0 0,-1 0-1 0 0,1 1 1 0 0,-1-1 0 0 0,1 0 0 0 0,0 0-1 0 0,-1 0 1 0 0,1 1 0 0 0,-1-1 0 0 0,1 0 0 0 0,0 0-1 0 0,-1 0 1 0 0,0 0-59 0 0,-4-2-6 0 0,-16-6 1 0 0,19 7 35 0 0,-1-1 0 0 0,1 1 1 0 0,0-1-1 0 0,0 0 0 0 0,0 0 0 0 0,0 0 0 0 0,0 0 0 0 0,0 0 0 0 0,0 0 1 0 0,-1-4-1 0 0,-3-2-58 0 0,2 3 50 0 0,1-1 0 0 0,-1 1 0 0 0,1-1 0 0 0,-3-8 0 0 0,3 7 1 0 0,-1 1-1 0 0,1-1 0 0 0,-5-6 0 0 0,-20-21 37 0 0,-41-38 0 0 0,24 25 15 0 0,30 29-21 0 0,0-1 1 0 0,2-1-1 0 0,0 0 0 0 0,-20-44 1 0 0,-2-4-2262 0 0,25 51-4933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6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90 134 10591 0 0,'-3'-14'458'0'0,"3"10"-342"0"0,-1 1 0 0 0,0-1-1 0 0,0 1 1 0 0,0-1 0 0 0,-3-5-1 0 0,4 9-118 0 0,0 0 0 0 0,0 0 0 0 0,0 0 0 0 0,-1 0 0 0 0,1-1 0 0 0,0 1 0 0 0,0 0 0 0 0,0 0 0 0 0,-1 0 0 0 0,1 0 0 0 0,0 0 0 0 0,0 0 0 0 0,-1 0 0 0 0,1 0 0 0 0,0 0 0 0 0,0 0 0 0 0,-1 0 0 0 0,1 0 0 0 0,0 0 0 0 0,0 0 0 0 0,0 0 0 0 0,-1 0 0 0 0,1 0 0 0 0,0 0 0 0 0,0 0 0 0 0,-1 0 0 0 0,1 0 0 0 0,0 0 0 0 0,0 1-1 0 0,0-1 1 0 0,-1 0 0 0 0,1 0 0 0 0,0 0 0 0 0,0 0 0 0 0,0 1 0 0 0,0-1 0 0 0,-1 0 0 0 0,1 0 0 0 0,0 0 0 0 0,0 0 0 0 0,0 1 0 0 0,0-1 0 0 0,0 0 0 0 0,0 0 0 0 0,-1 1 0 0 0,1-1 0 0 0,-5 10-21 0 0,-4 13 648 0 0,2 1 1 0 0,0 0 0 0 0,2 0 0 0 0,-4 38-1 0 0,0-4-406 0 0,4-28-143 0 0,-8 55 385 0 0,12-76-399 0 0,1-1 0 0 0,0 1 1 0 0,1 0-1 0 0,0-1 0 0 0,0 1 1 0 0,1 0-1 0 0,4 13 0 0 0,-5-20-56 0 0,-1 0 1 0 0,1 0-1 0 0,0 0 0 0 0,0 0 0 0 0,0 0 0 0 0,0 0 0 0 0,1 0 0 0 0,-1 0 1 0 0,1-1-1 0 0,-1 1 0 0 0,1 0 0 0 0,-1-1 0 0 0,1 0 0 0 0,0 1 0 0 0,-1-1 1 0 0,1 0-1 0 0,0 0 0 0 0,3 1 0 0 0,-2-1 5 0 0,-1 0-1 0 0,1 0 1 0 0,0-1-1 0 0,0 0 1 0 0,0 0-1 0 0,0 1 0 0 0,0-2 1 0 0,0 1-1 0 0,-1 0 1 0 0,1-1-1 0 0,0 1 1 0 0,4-2-1 0 0,3-2 53 0 0,0 0 0 0 0,1-1 0 0 0,-2 0-1 0 0,1 0 1 0 0,0-1 0 0 0,8-8 0 0 0,10-8 254 0 0,0-2 0 0 0,-2 0 0 0 0,25-31 0 0 0,-37 38-200 0 0,-1 0-1 0 0,-1-1 1 0 0,0-1 0 0 0,-1 0 0 0 0,-1-1-1 0 0,10-26 1 0 0,-17 36 3 0 0,-1 1 0 0 0,0-1 0 0 0,0 0 0 0 0,-1 0 0 0 0,0 0 0 0 0,-1 0 0 0 0,0 1 0 0 0,-1-1 0 0 0,-2-16 0 0 0,2 19-29 0 0,-1 0 0 0 0,0 1 1 0 0,0-1-1 0 0,0 0 0 0 0,-1 1 1 0 0,0 0-1 0 0,0 0 0 0 0,-1 0 0 0 0,1 0 1 0 0,-1 0-1 0 0,-1 1 0 0 0,1-1 1 0 0,-1 1-1 0 0,-8-7 0 0 0,11 10-52 0 0,-1 1 0 0 0,1-1 0 0 0,-1 0 0 0 0,0 1 0 0 0,0 0 0 0 0,0 0 0 0 0,0 0 0 0 0,0 0 0 0 0,0 0 0 0 0,0 0 0 0 0,0 1 0 0 0,0-1 0 0 0,0 1 0 0 0,-3 0-1 0 0,0 1 4 0 0,1-1-1 0 0,0 1 1 0 0,0 0-1 0 0,-1 1 1 0 0,1-1-1 0 0,0 1 0 0 0,-7 4 1 0 0,-2 1-33 0 0,1 1 0 0 0,1 1-1 0 0,-1 0 1 0 0,-17 18 0 0 0,21-18-379 0 0,1 1 1 0 0,0 0-1 0 0,0 0 0 0 0,1 1 0 0 0,0 0 1 0 0,1 0-1 0 0,0 0 0 0 0,1 1 0 0 0,1 0 0 0 0,-1 0 1 0 0,-4 25-1 0 0,7-18-6104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15 3223 0 0,'-1'-1'268'0'0,"-1"0"0"0"0,1-1 1 0 0,-1 1-1 0 0,1 0 0 0 0,-1 0 0 0 0,1-1 0 0 0,-1 1 0 0 0,0 1 0 0 0,1-1 0 0 0,-1 0 0 0 0,0 0 0 0 0,-3 0 0 0 0,5 1-133 0 0,-1 0 0 0 0,1 0-1 0 0,0 0 1 0 0,-1 0 0 0 0,1 0 0 0 0,-1 0 0 0 0,1 0 0 0 0,-1 0 0 0 0,1 0 0 0 0,-1 1 0 0 0,1-1 0 0 0,-1 0 0 0 0,1 0 0 0 0,-1 0 0 0 0,1 1-1 0 0,0-1 1 0 0,-1 0 0 0 0,1 1 0 0 0,0-1 0 0 0,-1 1 0 0 0,0 0-22 0 0,0 0 0 0 0,0 1 0 0 0,1-1 0 0 0,-1 0 0 0 0,1 0 0 0 0,-1 1 0 0 0,1-1 0 0 0,-1 0-1 0 0,1 1 1 0 0,0 1 0 0 0,-3 28 1100 0 0,2 0-1 0 0,2-1 1 0 0,8 58-1 0 0,-2-10-648 0 0,-5-53-682 0 0,3 38 166 0 0,-4-55-643 0 0,1-1-1 0 0,0 1 1 0 0,0-1-1 0 0,0 0 0 0 0,1 1 1 0 0,4 6-1 0 0,-3-7-627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30 174 6911 0 0,'-3'-3'39'0'0,"1"0"-111"0"0,-1 0-1 0 0,0 0 0 0 0,1-1 0 0 0,0 1 0 0 0,0-1 1 0 0,0 0-1 0 0,0 1 0 0 0,0-1 0 0 0,1 0 0 0 0,0 0 1 0 0,0 0-1 0 0,0 0 0 0 0,0 0 0 0 0,0-1 0 0 0,1 1 1 0 0,0-6-1 0 0,0 5 379 0 0,1 0 0 0 0,0 1 0 0 0,-1-1 0 0 0,2 0 0 0 0,-1 0 0 0 0,1 1 0 0 0,-1-1 0 0 0,1 0 0 0 0,0 1 0 0 0,1 0 0 0 0,-1 0 0 0 0,6-7 0 0 0,-5 8-99 0 0,0 0-1 0 0,0 0 1 0 0,0 1 0 0 0,1-1-1 0 0,-1 1 1 0 0,1 0 0 0 0,0 0-1 0 0,0 0 1 0 0,-1 0 0 0 0,1 0-1 0 0,0 1 1 0 0,0 0 0 0 0,1 0 0 0 0,-1 0-1 0 0,5 0 1 0 0,4-1 163 0 0,1 1 0 0 0,0 1 0 0 0,0 0 0 0 0,21 3 1 0 0,-29-2-318 0 0,0 0 0 0 0,1 1 1 0 0,-1 0-1 0 0,0 0 1 0 0,0 0-1 0 0,-1 1 1 0 0,1-1-1 0 0,-1 1 1 0 0,1 1-1 0 0,-1-1 0 0 0,0 1 1 0 0,6 5-1 0 0,-9-7-59 0 0,0 0 1 0 0,0 0-1 0 0,-1 1 0 0 0,1-1 0 0 0,-1 0 0 0 0,1 1 1 0 0,-1-1-1 0 0,0 1 0 0 0,0-1 0 0 0,0 1 0 0 0,0 0 1 0 0,-1-1-1 0 0,1 5 0 0 0,0-2-56 0 0,-1 0-1 0 0,0 0 1 0 0,0 0-1 0 0,-1 1 1 0 0,0-1-1 0 0,-2 8 1 0 0,-2 3-353 0 0,-1 0 1 0 0,-1 0 0 0 0,-10 18 0 0 0,17-33 373 0 0,-15 24-1583 0 0,-29 37-1 0 0,-4 7-822 0 0,48-69 2444 0 0,0 0-1 0 0,-1 0 0 0 0,1 1 1 0 0,0-1-1 0 0,0 0 0 0 0,0 0 0 0 0,0 0 1 0 0,0 0-1 0 0,0 0 0 0 0,0 0 1 0 0,0 1-1 0 0,-1-1 0 0 0,1 0 0 0 0,0 0 1 0 0,0 0-1 0 0,0 0 0 0 0,0 1 1 0 0,0-1-1 0 0,0 0 0 0 0,0 0 0 0 0,0 0 1 0 0,0 0-1 0 0,0 1 0 0 0,0-1 1 0 0,0 0-1 0 0,0 0 0 0 0,0 0 0 0 0,0 0 1 0 0,0 0-1 0 0,0 1 0 0 0,0-1 1 0 0,1 0-1 0 0,-1 0 0 0 0,0 0 0 0 0,0 0 1 0 0,0 0-1 0 0,0 1 0 0 0,0-1 1 0 0,0 0-1 0 0,0 0 0 0 0,0 0 0 0 0,1 0 1 0 0,-1 0-1 0 0,10 0-47 0 0,17-9 120 0 0,-22 7-44 0 0,16-6 256 0 0,0 2 0 0 0,1 1 1 0 0,43-5-1 0 0,-56 9-144 0 0,0 0 0 0 0,1 1 0 0 0,-1 0 0 0 0,0 1 0 0 0,1 0 0 0 0,-1 1 0 0 0,0 0 0 0 0,0 0 1 0 0,0 1-1 0 0,0 0 0 0 0,-1 0 0 0 0,11 6 0 0 0,-16-7-42 0 0,0 0 1 0 0,0 0-1 0 0,-1 0 0 0 0,1 0 0 0 0,-1 1 0 0 0,1-1 1 0 0,-1 1-1 0 0,0-1 0 0 0,0 1 0 0 0,0 0 1 0 0,0 0-1 0 0,-1 0 0 0 0,1 0 0 0 0,-1 0 1 0 0,1 0-1 0 0,0 5 0 0 0,-1-3 0 0 0,0 0-1 0 0,-1 1 0 0 0,1-1 1 0 0,-1 0-1 0 0,0 1 0 0 0,-1-1 1 0 0,1 1-1 0 0,-1-1 0 0 0,-2 8 1 0 0,-2 2 51 0 0,-1 0 1 0 0,0-1 0 0 0,-1 0-1 0 0,0 0 1 0 0,-1-1 0 0 0,-12 15-1 0 0,12-17-94 0 0,0 0 0 0 0,-1-1-1 0 0,0-1 1 0 0,-1 0 0 0 0,0 0 0 0 0,-1 0-1 0 0,0-2 1 0 0,-20 13 0 0 0,25-17-69 0 0,-1 0 0 0 0,1-1 0 0 0,0 0 0 0 0,-1 0-1 0 0,1 0 1 0 0,-1-1 0 0 0,0 0 0 0 0,0 0 0 0 0,1-1 0 0 0,-1 1 0 0 0,0-1 0 0 0,0-1 0 0 0,1 0 0 0 0,-1 0 0 0 0,0 0 0 0 0,1 0 0 0 0,-1-1-1 0 0,1 0 1 0 0,-8-4 0 0 0,10 4-105 0 0,1 0-1 0 0,-1 0 0 0 0,1 0 0 0 0,0-1 1 0 0,0 1-1 0 0,0-1 0 0 0,0 0 1 0 0,1 0-1 0 0,-1 0 0 0 0,0 0 0 0 0,1 0 1 0 0,0 0-1 0 0,0-1 0 0 0,0 1 1 0 0,0-1-1 0 0,1 0 0 0 0,0 1 0 0 0,-1-1 1 0 0,1 0-1 0 0,0 0 0 0 0,0-6 1 0 0,1 6-260 0 0,-1 0 1 0 0,1 0 0 0 0,0-1-1 0 0,1 1 1 0 0,-1 0 0 0 0,1 0-1 0 0,0 0 1 0 0,0 0-1 0 0,0 0 1 0 0,1 0 0 0 0,-1 0-1 0 0,5-7 1 0 0,2-2-2422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7831 0 0,'-2'-3'156'0'0,"1"2"-90"0"0,1 0-1 0 0,-1 0 1 0 0,1 1 0 0 0,-1-1-1 0 0,1 0 1 0 0,-1 0 0 0 0,1 0 0 0 0,-1 0-1 0 0,1 0 1 0 0,0 0 0 0 0,0-2 495 0 0,1 4-225 0 0,-1 0-1 0 0,1 0 1 0 0,0 0-1 0 0,0 0 1 0 0,0 0-1 0 0,-1 0 1 0 0,1 0 0 0 0,0 0-1 0 0,-1 0 1 0 0,1 0-1 0 0,-1 1 1 0 0,1-1-1 0 0,-1 2 1 0 0,47 152 1955 0 0,-26-45-4938 0 0,-18-94-2327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5063 0 0,'0'0'46'0'0,"0"0"0"0"0,0-1 0 0 0,0 1 0 0 0,0 0 0 0 0,0 0 0 0 0,0-1-1 0 0,0 1 1 0 0,0 0 0 0 0,0-1 0 0 0,0 1 0 0 0,0 0 0 0 0,0-1 0 0 0,0 1-1 0 0,0 0 1 0 0,0-1 0 0 0,0 1 0 0 0,0 0 0 0 0,0 0 0 0 0,0-1 0 0 0,0 1 0 0 0,1 0-1 0 0,-1-1 1 0 0,0 1 0 0 0,0 0 0 0 0,0 0 0 0 0,1-1 0 0 0,-1 1 0 0 0,0 0-1 0 0,0 0 1 0 0,0-1 0 0 0,1 1 0 0 0,-1 0 0 0 0,0 0 0 0 0,1 0 0 0 0,-1 0-1 0 0,0 0 1 0 0,0-1 0 0 0,1 1 0 0 0,-1 0 0 0 0,0 0 0 0 0,1 0 0 0 0,-1 0-1 0 0,0 0 1 0 0,1 0 0 0 0,-1 0 0 0 0,1 0 0 0 0,1 1 254 0 0,-1 0-1 0 0,1-1 1 0 0,0 1 0 0 0,0 1 0 0 0,-1-1-1 0 0,1 0 1 0 0,2 3 0 0 0,2 2 47 0 0,0 0 0 0 0,0 0 0 0 0,-1 1 1 0 0,0 0-1 0 0,0 0 0 0 0,-1 0 0 0 0,1 0 1 0 0,-2 1-1 0 0,5 12 0 0 0,-4-8-337 0 0,-1 0 1 0 0,0 0-1 0 0,-1 1 1 0 0,0-1-1 0 0,0 23 0 0 0,-2-30-32 0 0,0 0 0 0 0,1-1 0 0 0,-1 1 0 0 0,1-1 0 0 0,0 1 0 0 0,0-1 0 0 0,2 6 0 0 0,-3-10 21 0 0,1 0 1 0 0,-1 0-1 0 0,0 1 0 0 0,0-1 0 0 0,0 0 0 0 0,0 0 0 0 0,0 0 0 0 0,0 0 0 0 0,0 0 0 0 0,0 0 1 0 0,1 1-1 0 0,-1-1 0 0 0,0 0 0 0 0,0 0 0 0 0,0 0 0 0 0,0 0 0 0 0,0 0 0 0 0,1 0 1 0 0,-1 0-1 0 0,0 0 0 0 0,0 0 0 0 0,0 0 0 0 0,0 0 0 0 0,1 0 0 0 0,-1 0 0 0 0,0 0 0 0 0,0 0 1 0 0,0 0-1 0 0,1 0 0 0 0,-1 0 0 0 0,0 0 0 0 0,0 0 0 0 0,0 0 0 0 0,0 0 0 0 0,0 0 1 0 0,1 0-1 0 0,-1 0 0 0 0,0 0 0 0 0,0 0 0 0 0,6-8-83 0 0,3-9-103 0 0,-9 16 181 0 0,27-84 418 0 0,3-5-167 0 0,-25 76-21 0 0,2 0 1 0 0,-1 0-1 0 0,2 1 0 0 0,9-13 1 0 0,-17 24-208 0 0,1 0 1 0 0,1 1-1 0 0,-1 0 1 0 0,0-1-1 0 0,0 1 0 0 0,0 0 1 0 0,1-1-1 0 0,-1 1 1 0 0,0 0-1 0 0,1 0 0 0 0,-1 0 1 0 0,1 0-1 0 0,0 1 1 0 0,-1-1-1 0 0,1 0 1 0 0,0 1-1 0 0,-1-1 0 0 0,1 1 1 0 0,0-1-1 0 0,-1 1 1 0 0,1 0-1 0 0,0 0 0 0 0,2 0 1 0 0,-2 0 55 0 0,-1 1-1 0 0,1-1 1 0 0,0 1 0 0 0,0 0-1 0 0,-1 0 1 0 0,1 0 0 0 0,0 0-1 0 0,-1 0 1 0 0,1 0 0 0 0,-1 0 0 0 0,1 1-1 0 0,-1-1 1 0 0,0 1 0 0 0,0-1-1 0 0,1 1 1 0 0,-1-1 0 0 0,0 1-1 0 0,0-1 1 0 0,0 1 0 0 0,-1 0 0 0 0,2 2-1 0 0,3 10 157 0 0,-1-1-1 0 0,-1 1 1 0 0,0 0-1 0 0,-1 0 1 0 0,1 18-1 0 0,6 34 273 0 0,-5-49-835 0 0,0 1 748 0 0,9 27-1 0 0,2-17-1831 0 0,-13-24 603 0 0,1 0-1 0 0,0-1 0 0 0,-1 0 1 0 0,1 0-1 0 0,5 4 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71 8751 0 0,'-11'-21'707'0'0,"10"16"-176"0"0,-1 0 0 0 0,0 1 0 0 0,0-1 1 0 0,-1 1-1 0 0,1 0 0 0 0,-1 0 0 0 0,0 0 0 0 0,0 0 1 0 0,-5-4-1 0 0,7 7-413 0 0,0 1 1 0 0,0 0-1 0 0,0-1 1 0 0,1 1-1 0 0,-1 0 1 0 0,0 0-1 0 0,0 0 1 0 0,0 0-1 0 0,0 0 1 0 0,0 0-1 0 0,0 0 1 0 0,0 0-1 0 0,1 0 1 0 0,-1 0-1 0 0,0 0 1 0 0,0 0-1 0 0,0 1 1 0 0,0-1-1 0 0,0 0 1 0 0,1 1-1 0 0,-1-1 1 0 0,0 0-1 0 0,0 1 1 0 0,1-1 0 0 0,-1 1-1 0 0,0 0 1 0 0,0-1-1 0 0,1 1 1 0 0,-1-1-1 0 0,0 3 1 0 0,-20 23 604 0 0,19-21-573 0 0,-10 16-108 0 0,1 1 1 0 0,1 0 0 0 0,1 0 0 0 0,1 1 0 0 0,-5 25 0 0 0,-2 3-99 0 0,9-32-144 0 0,-3 22 1 0 0,7-36 85 0 0,2 1 0 0 0,-1-1 1 0 0,1 1-1 0 0,-1-1 0 0 0,2 1 0 0 0,-1-1 1 0 0,0 1-1 0 0,3 9 0 0 0,-2-14 73 0 0,-1 0-1 0 0,0 0 1 0 0,1 0-1 0 0,-1 0 0 0 0,1 0 1 0 0,-1 0-1 0 0,1-1 1 0 0,-1 1-1 0 0,1 0 0 0 0,0 0 1 0 0,-1 0-1 0 0,1-1 1 0 0,0 1-1 0 0,0 0 1 0 0,-1 0-1 0 0,1-1 0 0 0,0 1 1 0 0,0-1-1 0 0,0 1 1 0 0,0-1-1 0 0,0 1 1 0 0,1-1-1 0 0,0 1-28 0 0,-1-1 0 0 0,1 0 0 0 0,0 0 0 0 0,0 0 1 0 0,0 0-1 0 0,-1 0 0 0 0,1-1 0 0 0,0 1 0 0 0,0 0 0 0 0,-1-1 0 0 0,4-1 0 0 0,1-1-154 0 0,1 0 0 0 0,-2 0 0 0 0,1-1 0 0 0,0 0-1 0 0,8-8 1 0 0,-7 5-70 0 0,0 0-1 0 0,-1 0 0 0 0,-1-1 0 0 0,1 0 1 0 0,-1 0-1 0 0,0-1 0 0 0,-1 1 0 0 0,0-1 1 0 0,5-17-1 0 0,-1-5-665 0 0,8-50 1 0 0,-12 55 928 0 0,-1 0 357 0 0,-2 16 634 0 0,1 0-1 0 0,4-19 1 0 0,4 68 3908 0 0,-3-9-4031 0 0,17 42-1 0 0,-19-62-859 0 0,-1 0 1 0 0,1-1-1 0 0,0 1 1 0 0,1-1-1 0 0,0 0 0 0 0,1-1 1 0 0,15 16-1 0 0,-20-22-109 0 0,0-1-1 0 0,0 1 0 0 0,0-1 1 0 0,0 0-1 0 0,0 1 1 0 0,0-1-1 0 0,0 0 0 0 0,1 0 1 0 0,-1-1-1 0 0,0 1 1 0 0,1 0-1 0 0,-1-1 1 0 0,1 1-1 0 0,-1-1 0 0 0,0 0 1 0 0,1 0-1 0 0,2 0 1 0 0,6-2-1202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2759 0 0,'-1'-2'239'0'0,"1"1"0"0"0,-1-1-1 0 0,1 1 1 0 0,0-1 0 0 0,-1 0-1 0 0,1 1 1 0 0,0-1 0 0 0,0 1-1 0 0,0-1 1 0 0,0 0 0 0 0,1 1-1 0 0,-1-1 1 0 0,0 1 0 0 0,1-1-1 0 0,-1 1 1 0 0,1-1 0 0 0,0 1-1 0 0,-1-1 1 0 0,1 1 0 0 0,0 0-1 0 0,0-1 1 0 0,0 1 0 0 0,0 0-1 0 0,0-1 1 0 0,0 1 0 0 0,0 0-1 0 0,1-1 1 0 0,0 1-18 0 0,0 0 1 0 0,0 0-1 0 0,-1 0 1 0 0,1 0-1 0 0,0 0 1 0 0,0 0-1 0 0,0 1 1 0 0,0-1-1 0 0,0 1 0 0 0,0-1 1 0 0,0 1-1 0 0,0 0 1 0 0,0 0-1 0 0,0 0 1 0 0,0 0-1 0 0,0 0 1 0 0,0 0-1 0 0,0 1 0 0 0,-1-1 1 0 0,1 1-1 0 0,0-1 1 0 0,3 2-1 0 0,3 1 11 0 0,0 1-1 0 0,0 0 0 0 0,-1 0 0 0 0,1 0 1 0 0,-1 1-1 0 0,0 1 0 0 0,9 7 0 0 0,-13-10-277 0 0,0 1 1 0 0,0-1-1 0 0,-1 1 0 0 0,1 0 0 0 0,-1 0 1 0 0,0 0-1 0 0,0 0 0 0 0,0 0 0 0 0,-1 0 1 0 0,1 0-1 0 0,-1 1 0 0 0,0-1 0 0 0,0 0 1 0 0,-1 1-1 0 0,1-1 0 0 0,-1 7 0 0 0,-1 3-655 0 0,-1 0 0 0 0,0 0-1 0 0,-1 0 1 0 0,-1-1 0 0 0,-6 17-1 0 0,22-77-442 0 0,5-16 1287 0 0,5 6-655 0 0,45-80 0 0 0,-66 134 379 0 0,1 1 0 0 0,-1 0 0 0 0,1 0 0 0 0,-1 0 0 0 0,1 0 0 0 0,-1 0 0 0 0,1 1 0 0 0,0-1 0 0 0,0 0 0 0 0,0 1 0 0 0,0-1 0 0 0,0 1 0 0 0,1 0 0 0 0,-1 0 0 0 0,0 0 0 0 0,1 0 0 0 0,-1 0 0 0 0,0 0 0 0 0,1 1 0 0 0,-1-1 0 0 0,1 1 0 0 0,4-1 0 0 0,2 1-2263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59 2303 0 0,'18'13'6416'0'0,"-16"-11"-6013"0"0,-1 0-351 0 0,2 2 155 0 0,0 0 1 0 0,0 1-1 0 0,0 0 0 0 0,-1-1 0 0 0,1 1 0 0 0,-1 0 0 0 0,1 6 0 0 0,-1-6-135 0 0,-1 0 0 0 0,1 0 0 0 0,-1-1 0 0 0,2 1-1 0 0,-1 0 1 0 0,0 0 0 0 0,1-1 0 0 0,0 0 0 0 0,0 1 0 0 0,7 6-1 0 0,-8-9-161 0 0,0 0 0 0 0,0 0-1 0 0,0-1 1 0 0,1 1-1 0 0,-1-1 1 0 0,1 0 0 0 0,-1 0-1 0 0,1 0 1 0 0,-1 0-1 0 0,1 0 1 0 0,0 0 0 0 0,-1-1-1 0 0,1 1 1 0 0,0-1-1 0 0,0 0 1 0 0,-1 0-1 0 0,1 0 1 0 0,0 0 0 0 0,0 0-1 0 0,-1-1 1 0 0,1 1-1 0 0,4-2 1 0 0,-2 1-178 0 0,0-1-1 0 0,0 0 1 0 0,0 0 0 0 0,-1 0-1 0 0,1 0 1 0 0,-1-1 0 0 0,1 0-1 0 0,-1 0 1 0 0,0 0 0 0 0,0 0-1 0 0,0-1 1 0 0,0 0-1 0 0,-1 1 1 0 0,1-1 0 0 0,2-6-1 0 0,-2 4 179 0 0,0-1 0 0 0,-1 0 0 0 0,0 0 0 0 0,-1 0 0 0 0,0 0 0 0 0,0-1 0 0 0,0 1 0 0 0,-1 0 0 0 0,1-15-1 0 0,2-32 4994 0 0,-4 61-2314 0 0,0 30 3123 0 0,3 64-3981 0 0,-1-59-1478 0 0,-1 0 1 0 0,-3 0-1 0 0,-8 52 0 0 0,8-85-251 0 0,0 1-1 0 0,0-1 1 0 0,-1 1-1 0 0,0-1 1 0 0,0 0-1 0 0,-1 0 0 0 0,0 0 1 0 0,-1-1-1 0 0,0 1 1 0 0,-8 8-1 0 0,10-12-11 0 0,-1-1-1 0 0,0 0 1 0 0,0 0-1 0 0,-1 0 1 0 0,1-1-1 0 0,-1 0 1 0 0,0 0-1 0 0,0 0 1 0 0,0 0-1 0 0,0-1 0 0 0,0 1 1 0 0,0-1-1 0 0,-1-1 1 0 0,1 1-1 0 0,-1-1 1 0 0,1 0-1 0 0,-1 0 1 0 0,-10 0-1 0 0,11-1-127 0 0,-1 0-1 0 0,1 0 1 0 0,0-1 0 0 0,0 1-1 0 0,0-1 1 0 0,0 0-1 0 0,0 0 1 0 0,0-1-1 0 0,0 0 1 0 0,0 0 0 0 0,0 0-1 0 0,1 0 1 0 0,-1-1-1 0 0,1 1 1 0 0,-1-1 0 0 0,1 0-1 0 0,0-1 1 0 0,0 1-1 0 0,1-1 1 0 0,-1 0-1 0 0,1 0 1 0 0,0 0 0 0 0,0 0-1 0 0,0 0 1 0 0,0-1-1 0 0,-2-5 1 0 0,-4-15-2345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6911 0 0,'1'-10'394'0'0,"0"0"0"0"0,1 0-1 0 0,0 0 1 0 0,4-10 0 0 0,-1 4 585 0 0,-5 15-868 0 0,0 1 0 0 0,0-1 0 0 0,0 0 0 0 0,0 0 0 0 0,1 1-1 0 0,-1-1 1 0 0,0 0 0 0 0,1 0 0 0 0,-1 1 0 0 0,0-1 0 0 0,1 0-1 0 0,-1 1 1 0 0,1-1 0 0 0,-1 0 0 0 0,1 1 0 0 0,0-1 0 0 0,-1 1-52 0 0,1 0 1 0 0,-1 0 0 0 0,0 0 0 0 0,0 0 0 0 0,1 0 0 0 0,-1 0 0 0 0,0 0 0 0 0,1 0 0 0 0,-1 0 0 0 0,0 0 0 0 0,0 1 0 0 0,0-1 0 0 0,1 0 0 0 0,-1 0 0 0 0,0 0 0 0 0,0 0 0 0 0,1 1 0 0 0,-1-1 0 0 0,0 0 0 0 0,0 0 0 0 0,0 0 0 0 0,0 1 0 0 0,1-1 0 0 0,-1 0 0 0 0,0 0 0 0 0,0 1 0 0 0,0-1 0 0 0,0 0 0 0 0,0 1 0 0 0,9 26 1790 0 0,-8-25-1878 0 0,8 44 924 0 0,-1 0 0 0 0,-2 1 0 0 0,-1 86 0 0 0,-28 140-1616 0 0,18-236-1740 0 0,3-20-3318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4607 0 0,'0'-2'61'0'0,"0"1"-1"0"0,1-1 1 0 0,-1 0-1 0 0,1 0 1 0 0,-1 0-1 0 0,1 1 1 0 0,0-1-1 0 0,0 0 1 0 0,0 1-1 0 0,0-1 0 0 0,2-2 1 0 0,-1 2 207 0 0,1 0 0 0 0,-1 1-1 0 0,1-1 1 0 0,0 0 0 0 0,-1 1 0 0 0,6-2-1 0 0,-1 0 189 0 0,1 0 0 0 0,0 1 0 0 0,-1 0 0 0 0,1 0-1 0 0,0 0 1 0 0,0 1 0 0 0,0 1 0 0 0,0-1-1 0 0,0 1 1 0 0,0 1 0 0 0,9 0 0 0 0,-13 0-376 0 0,0 0-1 0 0,0 0 1 0 0,0 0 0 0 0,-1 0 0 0 0,1 1-1 0 0,0 0 1 0 0,-1-1 0 0 0,1 1 0 0 0,-1 0 0 0 0,0 1-1 0 0,0-1 1 0 0,0 0 0 0 0,0 1 0 0 0,0 0-1 0 0,0 0 1 0 0,-1 0 0 0 0,1 0 0 0 0,-1 0 0 0 0,0 0-1 0 0,0 1 1 0 0,0-1 0 0 0,0 1 0 0 0,-1-1-1 0 0,2 8 1 0 0,0-2-278 0 0,-1 1 1 0 0,-1-1-1 0 0,0 1 0 0 0,0 0 0 0 0,-1 0 1 0 0,-1 10-1 0 0,-10 58-3988 0 0,8-64 3260 0 0,3-13 800 0 0,0 0 0 0 0,0 1 0 0 0,-1-1 0 0 0,1 0-1 0 0,-1 0 1 0 0,1 0 0 0 0,0 0 0 0 0,-1 0-1 0 0,0 1 1 0 0,1-1 0 0 0,-2 1 0 0 0,-1-3-841 0 0,1-9 562 0 0,3-10 561 0 0,0 1-1 0 0,2 0 1 0 0,0 0 0 0 0,1 0 0 0 0,1 0 0 0 0,0 1 0 0 0,2-1 0 0 0,14-28-1 0 0,-20 44-52 0 0,0 0 0 0 0,1 1 0 0 0,0-1 0 0 0,-1 1 0 0 0,1-1 0 0 0,0 1 0 0 0,0-1-1 0 0,0 1 1 0 0,1 0 0 0 0,-1 0 0 0 0,0 0 0 0 0,1 0 0 0 0,0 1 0 0 0,-1-1 0 0 0,1 1 0 0 0,0-1-1 0 0,5-1 1 0 0,-6 3 57 0 0,1 0-1 0 0,0 0 1 0 0,0 0-1 0 0,-1 0 1 0 0,1 0 0 0 0,0 0-1 0 0,0 1 1 0 0,0-1-1 0 0,-1 1 1 0 0,1 0-1 0 0,0 0 1 0 0,-1 0-1 0 0,1 0 1 0 0,-1 0-1 0 0,1 0 1 0 0,-1 1-1 0 0,0-1 1 0 0,1 1-1 0 0,2 3 1 0 0,26 22 1217 0 0,-21-17-1084 0 0,0-1 1 0 0,0-1 0 0 0,1 0 0 0 0,16 10-1 0 0,-23-16-251 0 0,0-1-1 0 0,0 1 0 0 0,0 0 0 0 0,1-1 0 0 0,-1 0 0 0 0,0 0 0 0 0,1-1 0 0 0,-1 1 0 0 0,1-1 0 0 0,-1 0 1 0 0,1 0-1 0 0,-1 0 0 0 0,1 0 0 0 0,-1-1 0 0 0,1 0 0 0 0,-1 0 0 0 0,7-3 0 0 0,-5 2-45 0 0,-1 0 0 0 0,1-1 0 0 0,-1 0 0 0 0,1 0 0 0 0,-1-1 0 0 0,0 1-1 0 0,0-1 1 0 0,-1 0 0 0 0,1 0 0 0 0,-1-1 0 0 0,0 0 0 0 0,4-4 0 0 0,-6 6-28 0 0,-1 1 1 0 0,1-1 0 0 0,-1 0 0 0 0,1 1 0 0 0,-1-1-1 0 0,0 0 1 0 0,0 0 0 0 0,0 0 0 0 0,-1 0 0 0 0,1 0-1 0 0,-1 0 1 0 0,1 0 0 0 0,-1 0 0 0 0,0 0 0 0 0,0 0-1 0 0,0 0 1 0 0,-1 0 0 0 0,1 0 0 0 0,-1 0 0 0 0,0 0-1 0 0,1 0 1 0 0,-1 0 0 0 0,-1 0 0 0 0,1 1 0 0 0,0-1-1 0 0,-3-3 1 0 0,3 4-4 0 0,-3-5-31 0 0,-1 0-1 0 0,0 0 1 0 0,0 1-1 0 0,-10-10 1 0 0,14 15 75 0 0,-1-1 1 0 0,1 1-1 0 0,-1 0 1 0 0,0 0-1 0 0,1 0 1 0 0,-1 0-1 0 0,0 0 1 0 0,0 0-1 0 0,0 1 1 0 0,0-1-1 0 0,1 1 1 0 0,-1-1-1 0 0,0 1 1 0 0,0-1 0 0 0,0 1-1 0 0,0 0 1 0 0,0 0-1 0 0,0 0 1 0 0,0 0-1 0 0,0 1 1 0 0,0-1-1 0 0,0 0 1 0 0,0 1-1 0 0,0-1 1 0 0,-2 2-1 0 0,0 0 140 0 0,-1 1-1 0 0,1 0 0 0 0,-1 0 1 0 0,1 0-1 0 0,0 1 0 0 0,0-1 1 0 0,1 1-1 0 0,-1 0 1 0 0,1 0-1 0 0,0 0 0 0 0,0 0 1 0 0,0 1-1 0 0,0-1 0 0 0,1 1 1 0 0,0 0-1 0 0,0 0 1 0 0,-3 9-1 0 0,1 3 79 0 0,0 0 1 0 0,1 0-1 0 0,0 0 1 0 0,1 19-1 0 0,1-26-199 0 0,2 0 0 0 0,-1-1 0 0 0,1 1 0 0 0,1-1 0 0 0,0 1 0 0 0,0-1 0 0 0,1 1 0 0 0,6 14 0 0 0,-7-20-20 0 0,0 0-1 0 0,0 0 1 0 0,0 0-1 0 0,0-1 1 0 0,1 1-1 0 0,-1 0 0 0 0,1-1 1 0 0,0 0-1 0 0,0 0 1 0 0,1 0-1 0 0,-1 0 1 0 0,0 0-1 0 0,1-1 1 0 0,0 1-1 0 0,0-1 1 0 0,0 0-1 0 0,0 0 0 0 0,0-1 1 0 0,0 1-1 0 0,0-1 1 0 0,5 1-1 0 0,0-1-54 0 0,0 0 0 0 0,0-1 0 0 0,0 0-1 0 0,0 0 1 0 0,0-1 0 0 0,1 0 0 0 0,-1-1-1 0 0,-1 0 1 0 0,1 0 0 0 0,12-6 0 0 0,-10 3-96 0 0,0-1-1 0 0,1 0 1 0 0,-2 0 0 0 0,1-1 0 0 0,-1-1-1 0 0,0 0 1 0 0,9-10 0 0 0,-8 7 12 0 0,-1 0 1 0 0,0-1-1 0 0,-1 0 1 0 0,-1-1-1 0 0,0 0 1 0 0,0 0-1 0 0,-1-1 0 0 0,-1 0 1 0 0,0 0-1 0 0,-1-1 1 0 0,-1 1-1 0 0,6-31 1 0 0,-10 38 137 0 0,1-1 1 0 0,-1 1-1 0 0,0 0 0 0 0,-1-1 1 0 0,0 1-1 0 0,0 0 1 0 0,-1-1-1 0 0,-2-7 1 0 0,4 13 48 0 0,-1 1 0 0 0,0-1 0 0 0,1 0 0 0 0,-1 1 0 0 0,0-1 0 0 0,0 1 0 0 0,0-1 0 0 0,0 1 0 0 0,0-1 0 0 0,0 1 0 0 0,0 0 0 0 0,-1-1 0 0 0,1 1 1 0 0,0 0-1 0 0,-1 0 0 0 0,1 0 0 0 0,-1 0 0 0 0,1 0 0 0 0,-1 0 0 0 0,1 1 0 0 0,-1-1 0 0 0,0 0 0 0 0,0 1 0 0 0,1-1 0 0 0,-1 1 0 0 0,0 0 0 0 0,0-1 0 0 0,1 1 0 0 0,-1 0 0 0 0,0 0 0 0 0,0 0 0 0 0,1 1 1 0 0,-1-1-1 0 0,0 0 0 0 0,0 0 0 0 0,1 1 0 0 0,-1 0 0 0 0,-2 0 0 0 0,-3 2 161 0 0,1 0 1 0 0,0 1-1 0 0,0-1 0 0 0,0 1 1 0 0,0 0-1 0 0,0 1 1 0 0,1 0-1 0 0,0-1 0 0 0,-6 9 1 0 0,-2 2 108 0 0,2 1 0 0 0,-12 19 0 0 0,16-23-252 0 0,0 1 1 0 0,1-1-1 0 0,0 2 1 0 0,1-1-1 0 0,1 0 1 0 0,0 1-1 0 0,1 0 1 0 0,1 0-1 0 0,-2 23 1 0 0,4-31-39 0 0,0 0 1 0 0,0 0 0 0 0,1-1 0 0 0,0 1-1 0 0,0 0 1 0 0,1 0 0 0 0,0-1 0 0 0,-1 1-1 0 0,2-1 1 0 0,-1 1 0 0 0,4 5 0 0 0,-3-7-24 0 0,0 0 0 0 0,0 0 0 0 0,1-1 0 0 0,-1 1 0 0 0,1-1 0 0 0,0 1 0 0 0,0-1 0 0 0,0 0 0 0 0,0-1 0 0 0,1 1 0 0 0,-1-1 0 0 0,1 0 0 0 0,0 0 0 0 0,7 2 0 0 0,-4-2-171 0 0,-1 0-1 0 0,1-1 0 0 0,0 0 1 0 0,-1-1-1 0 0,1 0 1 0 0,0 0-1 0 0,-1 0 0 0 0,11-3 1 0 0,-1 0-1394 0 0,-1-1 0 0 0,28-10 1 0 0,-19 3-5279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146 103 6911 0 0,'-1'-9'206'0'0,"0"-4"340"0"0,-6-22 0 0 0,6 32-197 0 0,0-1 0 0 0,0 1 1 0 0,-1 0-1 0 0,1-1 0 0 0,-1 1 0 0 0,0 0 0 0 0,0 0 1 0 0,0 0-1 0 0,0 0 0 0 0,0 1 0 0 0,-3-4 0 0 0,4 5-240 0 0,0 1-1 0 0,1-1 0 0 0,-1 1 1 0 0,0-1-1 0 0,1 1 1 0 0,-1 0-1 0 0,0-1 0 0 0,1 1 1 0 0,-1 0-1 0 0,0-1 1 0 0,0 1-1 0 0,1 0 0 0 0,-1 0 1 0 0,0 0-1 0 0,0 0 0 0 0,0-1 1 0 0,0 1-1 0 0,1 0 1 0 0,-1 1-1 0 0,0-1 0 0 0,0 0 1 0 0,0 0-1 0 0,-1 0 1 0 0,1 1 23 0 0,-1 0 0 0 0,0 0 1 0 0,1 0-1 0 0,-1 0 0 0 0,1 0 1 0 0,-1 0-1 0 0,1 1 0 0 0,-1-1 1 0 0,1 0-1 0 0,-1 2 0 0 0,-4 5 122 0 0,1-1 0 0 0,1 1 0 0 0,-5 10 0 0 0,8-16-224 0 0,-9 20 126 0 0,1 0-1 0 0,1 0 1 0 0,1 1-1 0 0,-5 30 1 0 0,10-41-147 0 0,0 1 0 0 0,1-1-1 0 0,0 1 1 0 0,1-1 0 0 0,1 1-1 0 0,0-1 1 0 0,1 1 0 0 0,0-1 0 0 0,7 22-1 0 0,-7-30-6 0 0,-1 0 0 0 0,1 0 0 0 0,0 0 0 0 0,0 0 0 0 0,0-1 0 0 0,1 1 0 0 0,-1-1 0 0 0,1 0 0 0 0,0 0 0 0 0,0 0 0 0 0,0 0 0 0 0,0 0-1 0 0,0 0 1 0 0,1-1 0 0 0,-1 0 0 0 0,1 1 0 0 0,6 1 0 0 0,-6-2-746 0 0,0-1-1 0 0,1 0 1 0 0,-1 0 0 0 0,0 0-1 0 0,0 0 1 0 0,7-1-1 0 0,4 0-4927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15 2303 0 0,'1'-14'2993'0'0,"-1"32"581"0"0,-10 66-2386 0 0,-4 0 0 0 0,-3-1 0 0 0,-32 92 0 0 0,-7 0-717 0 0,42-122-892 0 0,-9 73 0 0 0,22-123 161 0 0,0 17-173 0 0,1-20 313 0 0,0 1 1 0 0,0 0 0 0 0,0-1 0 0 0,0 1-1 0 0,0-1 1 0 0,0 1 0 0 0,0 0-1 0 0,0-1 1 0 0,0 1 0 0 0,0-1 0 0 0,0 1-1 0 0,1-1 1 0 0,-1 1 0 0 0,0 0-1 0 0,0-1 1 0 0,1 1 0 0 0,-1-1-1 0 0,0 1 1 0 0,1-1 0 0 0,-1 1 0 0 0,1-1-1 0 0,-1 0 1 0 0,1 1 0 0 0,0 0-1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84 9383 0 0,'-1'0'61'0'0,"1"0"0"0"0,-1 0 0 0 0,0 1 0 0 0,0-1 0 0 0,0 0 0 0 0,1 0 0 0 0,-1 0-1 0 0,0 1 1 0 0,0-1 0 0 0,1 0 0 0 0,-1 1 0 0 0,0-1 0 0 0,0 1 0 0 0,1-1 0 0 0,-1 1 0 0 0,1-1 0 0 0,-1 1-1 0 0,0-1 1 0 0,1 1 0 0 0,-1 0 0 0 0,0 0 0 0 0,0 2 157 0 0,0-1 0 0 0,0 0-1 0 0,0 0 1 0 0,0 1 0 0 0,0-1 0 0 0,1 1-1 0 0,-1 2 1 0 0,-1 5 543 0 0,2 0 0 0 0,0 17-1 0 0,1-16-634 0 0,0-1-1 0 0,0 0 0 0 0,1 0 0 0 0,0-1 1 0 0,1 1-1 0 0,0 0 0 0 0,1-1 1 0 0,0 1-1 0 0,8 12 0 0 0,-10-19-144 0 0,0 0 0 0 0,0 0-1 0 0,0 0 1 0 0,1 0 0 0 0,-1 0 0 0 0,1 0-1 0 0,0-1 1 0 0,0 1 0 0 0,0-1-1 0 0,0 0 1 0 0,0 0 0 0 0,0 0 0 0 0,1 0-1 0 0,-1-1 1 0 0,1 1 0 0 0,-1-1 0 0 0,1 0-1 0 0,0 0 1 0 0,-1 0 0 0 0,1 0-1 0 0,0-1 1 0 0,0 1 0 0 0,0-1 0 0 0,-1 0-1 0 0,1-1 1 0 0,0 1 0 0 0,6-2 0 0 0,-2 1-60 0 0,-1-1 0 0 0,0-1 1 0 0,0 1-1 0 0,0-1 1 0 0,0-1-1 0 0,0 1 1 0 0,0-1-1 0 0,-1 0 0 0 0,0-1 1 0 0,0 1-1 0 0,0-1 1 0 0,8-9-1 0 0,-12 11 46 0 0,1 0-1 0 0,-1 0 0 0 0,0-1 0 0 0,0 1 1 0 0,0-1-1 0 0,0 1 0 0 0,0-1 1 0 0,-1 1-1 0 0,0-1 0 0 0,0 0 1 0 0,0 0-1 0 0,0 0 0 0 0,0 0 1 0 0,-1 0-1 0 0,0 0 0 0 0,0 0 1 0 0,0 1-1 0 0,0-1 0 0 0,0 0 0 0 0,-1 0 1 0 0,0 0-1 0 0,0 0 0 0 0,0 0 1 0 0,0 0-1 0 0,-4-6 0 0 0,-1-1-60 0 0,-1-1 0 0 0,0 1-1 0 0,-1 0 1 0 0,-1 0 0 0 0,1 1-1 0 0,-2 0 1 0 0,1 1 0 0 0,-2 0-1 0 0,1 0 1 0 0,-1 1 0 0 0,-15-9-1 0 0,11 11-201 0 0,15 6 239 0 0,-1 0 0 0 0,1 0 0 0 0,-1-1-1 0 0,1 1 1 0 0,0 0 0 0 0,-1 0 0 0 0,1 0 0 0 0,-1 0 0 0 0,1 0 0 0 0,-1 0 0 0 0,1 0 0 0 0,-1 0 0 0 0,1 0 0 0 0,-1 0 0 0 0,1 0-1 0 0,0 0 1 0 0,-1 0 0 0 0,1 0 0 0 0,-1 1 0 0 0,1-1 0 0 0,-1 0 0 0 0,1 0 0 0 0,0 0 0 0 0,-1 1 0 0 0,1-1 0 0 0,-1 0 0 0 0,1 0-1 0 0,-1 1 1 0 0,1 0-3 0 0,1-1 0 0 0,-1 1-1 0 0,0 0 1 0 0,0-1 0 0 0,1 1-1 0 0,-1 0 1 0 0,0-1 0 0 0,1 1-1 0 0,-1-1 1 0 0,0 1-1 0 0,1-1 1 0 0,-1 1 0 0 0,1-1-1 0 0,-1 1 1 0 0,1-1 0 0 0,-1 1-1 0 0,1-1 1 0 0,0 0 0 0 0,-1 1-1 0 0,2-1 1 0 0,12 9-789 0 0,-8-6 402 0 0,0 0-1 0 0,0-1 1 0 0,0 1-1 0 0,1-1 1 0 0,-1-1-1 0 0,1 1 1 0 0,12 0-1 0 0,-1-1-620 0 0,27-3 0 0 0,-31 0 1075 0 0,0 2 0 0 0,0-1 1 0 0,0 2-1 0 0,18 2 0 0 0,-29-2 376 0 0,1 0 0 0 0,-1 0-1 0 0,0 0 1 0 0,0 0-1 0 0,1 0 1 0 0,-1 1-1 0 0,0-1 1 0 0,0 1-1 0 0,-1 0 1 0 0,1 0-1 0 0,0 0 1 0 0,-1 0 0 0 0,1 1-1 0 0,3 4 1 0 0,-3-3 30 0 0,0 0 0 0 0,-1 0 0 0 0,0 1 0 0 0,1-1 1 0 0,-2 1-1 0 0,1-1 0 0 0,0 1 0 0 0,-1 0 0 0 0,1 6 0 0 0,0 7 62 0 0,-1 1 0 0 0,-1-1-1 0 0,-1 1 1 0 0,-3 23-1 0 0,3-33-717 0 0,0-6 253 0 0,1 21-1151 0 0,0-23 1119 0 0,0-1 0 0 0,0 0-1 0 0,0 0 1 0 0,0 0 0 0 0,0 1 0 0 0,0-1 0 0 0,0 0-1 0 0,0 0 1 0 0,0 0 0 0 0,0 1 0 0 0,0-1-1 0 0,1 0 1 0 0,-1 0 0 0 0,0 0 0 0 0,0 1 0 0 0,0-1-1 0 0,0 0 1 0 0,0 0 0 0 0,1 0 0 0 0,-1 0 0 0 0,0 0-1 0 0,0 1 1 0 0,0-1 0 0 0,1 0 0 0 0,-1 0-1 0 0,0 0 1 0 0,0 0 0 0 0,0 0 0 0 0,1 0 0 0 0,-1 0-1 0 0,1 0 9 0 0,0 0-1 0 0,0 0 0 0 0,-1-1 0 0 0,1 1 0 0 0,0 0 0 0 0,-1-1 0 0 0,1 1 0 0 0,0-1 1 0 0,0 1-1 0 0,-1-1 0 0 0,1 1 0 0 0,-1-1 0 0 0,2-1 0 0 0,0 1-4 0 0,-1-1 0 0 0,1 1 0 0 0,-1-1 0 0 0,0 0 0 0 0,1 0 1 0 0,-1 0-1 0 0,0 0 0 0 0,0 0 0 0 0,0 0 0 0 0,-1 0 0 0 0,1 0 0 0 0,1-3 0 0 0,0-5-15 0 0,9-20-194 0 0,-2 0 0 0 0,5-37-1 0 0,11-32 901 0 0,-25 97-543 0 0,1 0 1 0 0,-1 1-1 0 0,1-1 0 0 0,0 0 1 0 0,0 1-1 0 0,-1-1 1 0 0,1 1-1 0 0,0-1 0 0 0,1 1 1 0 0,-1 0-1 0 0,2-3 1 0 0,-2 4-53 0 0,-1 0 0 0 0,1 0 0 0 0,-1-1 0 0 0,1 1 1 0 0,-1 0-1 0 0,1 0 0 0 0,-1 0 0 0 0,1 0 0 0 0,-1 0 1 0 0,1 0-1 0 0,-1 0 0 0 0,1 0 0 0 0,0 0 0 0 0,-1 0 1 0 0,1 0-1 0 0,-1 0 0 0 0,1 0 0 0 0,-1 0 1 0 0,1 1-1 0 0,-1-1 0 0 0,1 0 0 0 0,-1 0 0 0 0,1 1 1 0 0,-1-1-1 0 0,1 0 0 0 0,-1 0 0 0 0,1 1 0 0 0,-1-1 1 0 0,1 1-1 0 0,-1-1 0 0 0,0 0 0 0 0,1 1 1 0 0,-1-1-1 0 0,0 1 0 0 0,1-1 0 0 0,-1 1 0 0 0,0 0 1 0 0,6 8 287 0 0,-1 0 0 0 0,0 0 1 0 0,-1 0-1 0 0,0 0 0 0 0,0 1 1 0 0,3 16-1 0 0,8 63 83 0 0,-3-12-847 0 0,-12-76 352 0 0,0 0 0 0 0,0 0-1 0 0,0 0 1 0 0,1 0-1 0 0,-1 0 1 0 0,0 0 0 0 0,1 0-1 0 0,-1 0 1 0 0,1 0 0 0 0,-1 0-1 0 0,1 0 1 0 0,-1 0 0 0 0,1 0-1 0 0,0 0 1 0 0,-1-1 0 0 0,1 1-1 0 0,0 0 1 0 0,0 0 0 0 0,-1-1-1 0 0,1 1 1 0 0,0-1 0 0 0,2 2-1 0 0,-2-2-9 0 0,0 0 1 0 0,0 0-1 0 0,0 0 0 0 0,0 0 1 0 0,1 0-1 0 0,-1 0 0 0 0,0 0 1 0 0,0-1-1 0 0,0 1 0 0 0,0 0 0 0 0,0-1 1 0 0,0 1-1 0 0,0-1 0 0 0,0 1 1 0 0,0-1-1 0 0,0 1 0 0 0,1-2 0 0 0,3-2-162 0 0,-1 0-1 0 0,1 0 0 0 0,-1 0 0 0 0,0-1 1 0 0,0 0-1 0 0,4-7 0 0 0,1-4-213 0 0,-2 0-1 0 0,0-1 0 0 0,8-28 1 0 0,6-53 903 0 0,-16 74 76 0 0,-4 7 294 0 0,-1 10 1593 0 0,3 16-788 0 0,1 13-1060 0 0,0 28 0 0 0,-2-29-435 0 0,0-1 0 0 0,8 38 0 0 0,-8-53-389 0 0,-1 0-1 0 0,1 0 0 0 0,0-1 0 0 0,0 1 0 0 0,1 0 0 0 0,-1-1 0 0 0,1 1 1 0 0,0-1-1 0 0,0 0 0 0 0,0 0 0 0 0,1 0 0 0 0,0-1 0 0 0,-1 1 0 0 0,1-1 1 0 0,0 0-1 0 0,5 3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5527 0 0,'0'-1'295'0'0,"-1"0"0"0"0,1 0 0 0 0,-1 0 1 0 0,1 1-1 0 0,-1-1 0 0 0,1 0 0 0 0,-1 0 0 0 0,1 0 0 0 0,-1 0 0 0 0,0 0 0 0 0,0 1 0 0 0,1-1 0 0 0,-1 0 0 0 0,-5 2 1786 0 0,6 0-1962 0 0,0-1 1 0 0,-1 0-1 0 0,1 1 0 0 0,0-1 0 0 0,0 0 0 0 0,0 1 0 0 0,0-1 0 0 0,0 0 0 0 0,0 0 0 0 0,0 1 1 0 0,0-1-1 0 0,0 0 0 0 0,0 1 0 0 0,0-1 0 0 0,0 31 2668 0 0,0-30-2873 0 0,18 123 2838 0 0,-1 4-1932 0 0,-12 119-2701 0 0,-5-245 1522 0 0,2 20-415 0 0,1-11-1224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66 780 455 0 0,'1'-27'278'0'0,"-4"-49"-1"0"0,-28-126 2248 0 0,3 26 1065 0 0,27 174-3550 0 0,0-6 538 0 0,0 0-1 0 0,0 0 1 0 0,1 0-1 0 0,0 0 1 0 0,2-14 0 0 0,-2 21-439 0 0,0-1 0 0 0,1 1 0 0 0,-1-1 0 0 0,1 1 0 0 0,0-1 0 0 0,-1 1 0 0 0,1-1 0 0 0,0 1 0 0 0,0 0 0 0 0,0-1 1 0 0,0 1-1 0 0,0 0 0 0 0,0 0 0 0 0,0 0 0 0 0,0-1 0 0 0,0 1 0 0 0,1 0 0 0 0,-1 1 0 0 0,0-1 0 0 0,1 0 1 0 0,-1 0-1 0 0,1 1 0 0 0,-1-1 0 0 0,1 0 0 0 0,-1 1 0 0 0,1 0 0 0 0,-1-1 0 0 0,1 1 0 0 0,-1 0 0 0 0,1 0 0 0 0,0 0 1 0 0,-1 0-1 0 0,1 0 0 0 0,0 0 0 0 0,1 0 0 0 0,2 1 6 0 0,1 0 0 0 0,-1 1 1 0 0,0-1-1 0 0,0 1 0 0 0,1 0 0 0 0,-1 1 0 0 0,0-1 1 0 0,-1 1-1 0 0,1 0 0 0 0,0 0 0 0 0,-1 0 0 0 0,0 1 1 0 0,1-1-1 0 0,-2 1 0 0 0,1 0 0 0 0,0 1 0 0 0,-1-1 1 0 0,5 7-1 0 0,-3-3-51 0 0,1 1 1 0 0,-1 0-1 0 0,-1 1 1 0 0,0-1-1 0 0,0 1 1 0 0,-1-1-1 0 0,0 1 1 0 0,0 0-1 0 0,0 12 1 0 0,-2-13-41 0 0,-1 0-1 0 0,-1 0 1 0 0,0 0 0 0 0,0-1 0 0 0,0 1-1 0 0,-1 0 1 0 0,-1 0 0 0 0,0-1 0 0 0,0 1 0 0 0,0-1-1 0 0,-8 13 1 0 0,6-12-282 0 0,0-1-1 0 0,-1 0 1 0 0,0 0 0 0 0,0 0-1 0 0,-1-1 1 0 0,1 0 0 0 0,-2 0-1 0 0,1-1 1 0 0,-1 1 0 0 0,-11 6-1 0 0,19-13 211 0 0,-1 0-105 0 0,1 0-1 0 0,-1 1 0 0 0,1-1 1 0 0,0 0-1 0 0,-1 0 0 0 0,1 1 0 0 0,-1-1 1 0 0,1 0-1 0 0,-1 0 0 0 0,1 1 1 0 0,-1-1-1 0 0,1 0 0 0 0,-1 0 1 0 0,1 0-1 0 0,-1 0 0 0 0,1 0 0 0 0,-1 0 1 0 0,1 0-1 0 0,-1 0 0 0 0,1 0 1 0 0,-1 0-1 0 0,1 0 0 0 0,-1 0 0 0 0,1 0 1 0 0,-1-1-1 0 0,1 1 0 0 0,-1 0 1 0 0,0-1-1 0 0,1-2-1171 0 0</inkml:trace>
  <inkml:trace contextRef="#ctx0" brushRef="#br0" timeOffset="1">266 1 7367 0 0,'9'36'3420'0'0,"-3"-7"-1471"0"0,-2 0 0 0 0,-1 0-1 0 0,-2 57 1 0 0,-4-44-1062 0 0,-1-1-1 0 0,-13 50 1 0 0,6-31-738 0 0,10-54-430 0 0,1 0 0 0 0,0 0 0 0 0,0 0 0 0 0,0 0 0 0 0,1 0 0 0 0,0 0 0 0 0,0 0 0 0 0,2 6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3679 0 0,'0'0'284'0'0,"20"-14"3814"0"0,-11 6-2352 0 0,0 0-1 0 0,15-18 1 0 0,29-47 946 0 0,-50 68-2624 0 0,9-19-77 0 0,-12 23-34 0 0,1 0 0 0 0,-1 0 0 0 0,1 0 0 0 0,-1 0 0 0 0,0 1 0 0 0,1-1 0 0 0,-1 0 0 0 0,0 0 0 0 0,0 0 0 0 0,0 0 0 0 0,0 0 0 0 0,0 0 0 0 0,0 0 0 0 0,0 0 0 0 0,0 0 0 0 0,0 1 0 0 0,0-1 0 0 0,-1 0 0 0 0,1 0 0 0 0,0 0-1 0 0,0 0 1 0 0,-1 0 0 0 0,1 0 0 0 0,-1 1 0 0 0,1-1 0 0 0,-2-1 0 0 0,1 2 23 0 0,1 0-1 0 0,-1 0 0 0 0,0 0 1 0 0,0 0-1 0 0,0 0 0 0 0,0 0 1 0 0,0 0-1 0 0,0 0 0 0 0,0 0 1 0 0,1 0-1 0 0,-1 1 0 0 0,0-1 1 0 0,0 0-1 0 0,0 1 0 0 0,1-1 1 0 0,-1 1-1 0 0,0-1 0 0 0,0 1 1 0 0,1-1-1 0 0,-1 1 0 0 0,0-1 1 0 0,1 1-1 0 0,-1 0 0 0 0,1-1 1 0 0,-2 2-1 0 0,-15 18 57 0 0,5-2 241 0 0,1 1 1 0 0,0 0-1 0 0,1 1 1 0 0,2 0-1 0 0,0 0 1 0 0,1 1-1 0 0,1 0 1 0 0,-4 23-1 0 0,9-36-206 0 0,0 0-1 0 0,0-1 0 0 0,1 1 1 0 0,0 0-1 0 0,0 0 0 0 0,1 0 1 0 0,0 0-1 0 0,4 14 0 0 0,-5-19-55 0 0,1-1 0 0 0,0 0 1 0 0,0 1-1 0 0,0-1 0 0 0,0 0 0 0 0,1 0 0 0 0,-1 0 0 0 0,0 0 0 0 0,1 0 0 0 0,0 0 1 0 0,-1 0-1 0 0,1-1 0 0 0,0 1 0 0 0,0 0 0 0 0,0-1 0 0 0,0 0 0 0 0,0 1 0 0 0,0-1 1 0 0,0 0-1 0 0,1 0 0 0 0,-1 0 0 0 0,0 0 0 0 0,1-1 0 0 0,-1 1 0 0 0,0-1 0 0 0,1 1 0 0 0,-1-1 1 0 0,1 0-1 0 0,-1 0 0 0 0,1 0 0 0 0,-1 0 0 0 0,4-1 0 0 0,5-1-279 0 0,-1 0 0 0 0,0-1 0 0 0,0 0 0 0 0,0-1 0 0 0,0 0 0 0 0,-1 0 0 0 0,12-8 0 0 0,61-45-2732 0 0,-75 52 2855 0 0,18-15-1298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90 259 4519 0 0,'6'-31'39'0'0,"-1"12"46"0"0,2-26 1 0 0,-7 42-56 0 0,0 0 1 0 0,0-1 0 0 0,-1 1-1 0 0,1-1 1 0 0,-1 1-1 0 0,-1-5 1 0 0,0-3 9 0 0,-1-5 1766 0 0,-10-30-1 0 0,11 40-1239 0 0,0 0 1 0 0,0 1-1 0 0,-1-1 1 0 0,0 0-1 0 0,-1 1 1 0 0,1 0-1 0 0,-9-10 1 0 0,12 15-435 0 0,-1-1 0 0 0,1 0-1 0 0,-1 1 1 0 0,0-1 0 0 0,1 1 0 0 0,-1-1 0 0 0,0 0-1 0 0,1 1 1 0 0,-1-1 0 0 0,0 1 0 0 0,0 0 0 0 0,1-1 0 0 0,-1 1-1 0 0,0 0 1 0 0,0-1 0 0 0,0 1 0 0 0,0 0 0 0 0,0 0-1 0 0,1 0 1 0 0,-1 0 0 0 0,0 0 0 0 0,0 0 0 0 0,0 0-1 0 0,0 0 1 0 0,0 0 0 0 0,-1 1 0 0 0,0-1 23 0 0,1 1 0 0 0,0 0 0 0 0,0 0 0 0 0,-1 0 0 0 0,1 0 0 0 0,0 1 0 0 0,0-1 0 0 0,0 0 1 0 0,0 0-1 0 0,0 1 0 0 0,0-1 0 0 0,1 0 0 0 0,-2 3 0 0 0,-1 4 153 0 0,0-1 1 0 0,1 1-1 0 0,0-1 0 0 0,-2 14 1 0 0,2 10-88 0 0,1 0 1 0 0,2 0-1 0 0,1-1 1 0 0,2 1-1 0 0,1-1 1 0 0,9 35-1 0 0,-10-51-249 0 0,0-1 0 0 0,1 0 0 0 0,1 0 0 0 0,0-1 0 0 0,0 1 0 0 0,1-1 0 0 0,16 21-1 0 0,-19-29-41 0 0,-1 1 0 0 0,1-1-1 0 0,0 0 1 0 0,0 0 0 0 0,1-1-1 0 0,-1 1 1 0 0,1-1-1 0 0,0 0 1 0 0,0 0 0 0 0,0-1-1 0 0,0 1 1 0 0,0-1-1 0 0,0 0 1 0 0,1-1 0 0 0,-1 1-1 0 0,1-1 1 0 0,-1 0-1 0 0,1 0 1 0 0,-1-1 0 0 0,1 1-1 0 0,0-1 1 0 0,5-1 0 0 0,-4 0 49 0 0,-1 0 1 0 0,1-1-1 0 0,-1 1 1 0 0,0-2-1 0 0,1 1 1 0 0,-1 0 0 0 0,0-1-1 0 0,0 0 1 0 0,0-1-1 0 0,-1 1 1 0 0,1-1 0 0 0,-1 0-1 0 0,0-1 1 0 0,0 1-1 0 0,0-1 1 0 0,-1 0 0 0 0,0 0-1 0 0,0 0 1 0 0,0-1-1 0 0,0 1 1 0 0,-1-1 0 0 0,5-12-1 0 0,-4 9-21 0 0,-1-1 0 0 0,0 0 0 0 0,-1 0 0 0 0,0 0 0 0 0,-1 0 0 0 0,0 0 0 0 0,-1-1 0 0 0,0 1 0 0 0,0 0 0 0 0,-1 0 0 0 0,0-1 0 0 0,-1 1 0 0 0,0 0 0 0 0,-1 0 0 0 0,-6-14 0 0 0,9 23 57 0 0,0 0 0 0 0,-1 0 0 0 0,1 0-1 0 0,0 0 1 0 0,-1 0 0 0 0,1 0 0 0 0,-1 0-1 0 0,0 0 1 0 0,1 1 0 0 0,-1-1 0 0 0,0 0 0 0 0,0 0-1 0 0,1 1 1 0 0,-1-1 0 0 0,0 0 0 0 0,0 1-1 0 0,0-1 1 0 0,0 1 0 0 0,0-1 0 0 0,0 1 0 0 0,-1-1-1 0 0,1 1 15 0 0,0 0 0 0 0,0 0 0 0 0,0 0 0 0 0,0 0 0 0 0,0 1 0 0 0,0-1 0 0 0,0 0 0 0 0,0 0 0 0 0,0 1 0 0 0,0-1 0 0 0,0 0 0 0 0,1 1 0 0 0,-1-1 0 0 0,0 1 0 0 0,0 0 0 0 0,0-1 0 0 0,-1 2 0 0 0,-2 2 125 0 0,0 1 0 0 0,0-1 0 0 0,0 1 0 0 0,1 0 0 0 0,-1 0-1 0 0,-2 6 1 0 0,-1 4 11 0 0,1 0 0 0 0,0 1 0 0 0,1-1 1 0 0,1 1-1 0 0,0 0 0 0 0,1 0 0 0 0,1 0 0 0 0,1 1 0 0 0,0-1 0 0 0,2 24 0 0 0,0-35-153 0 0,-1-1 0 0 0,1 0 0 0 0,-1 0 0 0 0,1 0 0 0 0,0 1-1 0 0,1-1 1 0 0,-1 0 0 0 0,1 0 0 0 0,0-1 0 0 0,0 1 0 0 0,0 0 0 0 0,0-1 0 0 0,1 1 0 0 0,-1-1-1 0 0,1 1 1 0 0,0-1 0 0 0,5 4 0 0 0,-4-5-3 0 0,0 1 0 0 0,0-1 1 0 0,0 0-1 0 0,0 0 0 0 0,0 0 0 0 0,1-1 0 0 0,-1 1 0 0 0,0-1 0 0 0,1 0 0 0 0,0 0 1 0 0,-1-1-1 0 0,1 0 0 0 0,-1 1 0 0 0,1-1 0 0 0,8-2 0 0 0,0 0-46 0 0,0-1 1 0 0,0 0-1 0 0,-1-1 0 0 0,0 0 1 0 0,20-10-1 0 0,54-37-2487 0 0,-61 35-4836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4143 0 0,'4'0'368'0'0,"1"0"-296"0"0,0 0-72 0 0,-1 0 0 0 0,2 0 904 0 0,4-2 168 0 0,10-2 32 0 0,13 1 8 0 0,11-4 336 0 0,5-1 72 0 0,0 1 16 0 0,-2-2 0 0 0,-3 4-1216 0 0,-6-1-248 0 0,-5 2-72 0 0,-6 1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5063 0 0,'-14'3'5239'0'0,"17"1"-4667"0"0,348 428 6537 0 0,-283-359-6561 0 0,134 111 0 0 0,19 19-132 0 0,-189-174-416 0 0,-48-51-1910 0 0,2 3 794 0 0,5 8-234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6911 0 0,'-2'1'146'0'0,"-1"-1"-1"0"0,1 1 1 0 0,0 0-1 0 0,-1 0 0 0 0,1 0 1 0 0,0 0-1 0 0,0 0 0 0 0,0 0 1 0 0,0 0-1 0 0,0 1 1 0 0,0-1-1 0 0,0 1 0 0 0,0-1 1 0 0,-2 4-1 0 0,-22 27 1405 0 0,20-21-1161 0 0,0 0-1 0 0,0 1 1 0 0,1 0 0 0 0,1 0 0 0 0,0 0-1 0 0,0 1 1 0 0,1-1 0 0 0,-2 21-1 0 0,-1 104 855 0 0,6-94-812 0 0,3 0 0 0 0,9 56 0 0 0,-8-79-300 0 0,0-1-1 0 0,2 0 0 0 0,0 0 1 0 0,1-1-1 0 0,1 1 0 0 0,1-1 1 0 0,14 22-1 0 0,-19-34-115 0 0,1 0 0 0 0,-1 0-1 0 0,1 0 1 0 0,0-1 0 0 0,1 1-1 0 0,-1-1 1 0 0,1-1 0 0 0,0 1-1 0 0,1-1 1 0 0,-1 0 0 0 0,1 0-1 0 0,-1-1 1 0 0,1 0 0 0 0,0 0-1 0 0,0-1 1 0 0,1 0 0 0 0,-1 0-1 0 0,0 0 1 0 0,12 0 0 0 0,-8-1 24 0 0,1-1 0 0 0,0 0 1 0 0,-1-1-1 0 0,1-1 0 0 0,-1 0 1 0 0,0 0-1 0 0,20-7 0 0 0,-6-2-13 0 0,0-1 0 0 0,-1-1 0 0 0,0-1 0 0 0,-1-1 0 0 0,0-1-1 0 0,-2-1 1 0 0,0-2 0 0 0,19-20 0 0 0,-29 27-3 0 0,0-1-1 0 0,0 0 1 0 0,-1-1-1 0 0,-1 0 1 0 0,0-1 0 0 0,-1 0-1 0 0,-1 0 1 0 0,-1-1-1 0 0,0 0 1 0 0,0 0 0 0 0,-2-1-1 0 0,0 1 1 0 0,-1-1 0 0 0,1-22-1 0 0,-4 25 125 0 0,0 1-1 0 0,-2-1 1 0 0,0 0-1 0 0,0 1 1 0 0,-1 0-1 0 0,0 0 1 0 0,-2 0-1 0 0,1 0 1 0 0,-2 0-1 0 0,1 1 1 0 0,-16-23-1 0 0,15 26-65 0 0,0 0-1 0 0,0 1 0 0 0,-2 0 1 0 0,1 0-1 0 0,-1 1 1 0 0,0 0-1 0 0,0 0 0 0 0,0 1 1 0 0,-1 0-1 0 0,0 0 0 0 0,-1 1 1 0 0,1 0-1 0 0,-1 1 0 0 0,0 0 1 0 0,-17-4-1 0 0,5 4-71 0 0,1 2-1 0 0,-1 0 1 0 0,1 2 0 0 0,-1 0-1 0 0,1 2 1 0 0,-1 0 0 0 0,-29 7-1 0 0,49-8-84 0 0,0-1 0 0 0,0 1 0 0 0,0 0-1 0 0,0 0 1 0 0,1-1 0 0 0,-1 1-1 0 0,0 1 1 0 0,1-1 0 0 0,-1 0 0 0 0,0 0-1 0 0,1 1 1 0 0,-1-1 0 0 0,1 0-1 0 0,0 1 1 0 0,-1 0 0 0 0,-1 2 0 0 0,1 1-1107 0 0,0-1 1 0 0,-1 1 0 0 0,2-1-1 0 0,-1 1 1 0 0,-2 8 0 0 0,1 4-4697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2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1 455 0 0,'-20'2'10484'0'0,"47"40"-6846"0"0,62 73-1 0 0,45 28-1453 0 0,27 39-1410 0 0,-24-25-627 0 0,-119-139-145 0 0,0-1 0 0 0,24 17-1 0 0,-34-28-8 0 0,1 0 0 0 0,-1-1 0 0 0,1 0-1 0 0,1 0 1 0 0,-1-1 0 0 0,1 0 0 0 0,-1-1-1 0 0,12 3 1 0 0,-19-6-244 0 0,1 0 0 0 0,-1 0 0 0 0,1 0 0 0 0,0 0 0 0 0,-1 0 0 0 0,1 0 0 0 0,-1 0 0 0 0,1-1 0 0 0,-1 0-1 0 0,1 1 1 0 0,-1-1 0 0 0,4-2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34 6911 0 0,'-3'-2'128'0'0,"-1"0"0"0"0,1 0-1 0 0,0 1 1 0 0,0 0 0 0 0,-1 0-1 0 0,1 0 1 0 0,-1 0-1 0 0,1 0 1 0 0,-1 0 0 0 0,1 1-1 0 0,-5 0 1 0 0,5 0 36 0 0,1 0 1 0 0,0 1-1 0 0,-1-1 0 0 0,1 1 1 0 0,-1 0-1 0 0,1 0 0 0 0,0 0 0 0 0,0 0 1 0 0,0 0-1 0 0,-1 0 0 0 0,1 1 1 0 0,0-1-1 0 0,0 1 0 0 0,1-1 1 0 0,-1 1-1 0 0,0 0 0 0 0,-2 2 1 0 0,0 3 221 0 0,0-1 0 0 0,0 1 0 0 0,0 0 0 0 0,1 0 0 0 0,-1 0 0 0 0,2 0 0 0 0,-1 0 0 0 0,1 1 0 0 0,0-1 0 0 0,1 1 0 0 0,0 0 0 0 0,0 10 0 0 0,0 12 935 0 0,7 55 0 0 0,-4-64-912 0 0,-1-10-210 0 0,15 125 1383 0 0,-12-115-1461 0 0,1-1-1 0 0,0 1 1 0 0,2-1 0 0 0,13 28 0 0 0,-18-43-117 0 0,0-1-1 0 0,1 1 0 0 0,0-1 1 0 0,0 0-1 0 0,1 0 0 0 0,-1 0 1 0 0,1 0-1 0 0,-1 0 1 0 0,1-1-1 0 0,0 1 0 0 0,1-1 1 0 0,-1 0-1 0 0,0-1 0 0 0,1 1 1 0 0,9 3-1 0 0,-8-4-2 0 0,0-1 1 0 0,0 1-1 0 0,0-1 0 0 0,0-1 1 0 0,0 1-1 0 0,0-1 0 0 0,1 0 0 0 0,-1 0 1 0 0,0-1-1 0 0,0 0 0 0 0,0 0 1 0 0,0 0-1 0 0,7-3 0 0 0,1-1 13 0 0,-1-1 0 0 0,0 0 0 0 0,0-1 0 0 0,-1 0 0 0 0,0-1 0 0 0,0 0-1 0 0,-1-1 1 0 0,0-1 0 0 0,18-20 0 0 0,-14 13 14 0 0,-1-2 0 0 0,0 0 1 0 0,-2-1-1 0 0,0 0 0 0 0,12-29 0 0 0,-19 35 5 0 0,0 1-1 0 0,-1-1 0 0 0,0 1 1 0 0,-1-1-1 0 0,-1 0 1 0 0,0-1-1 0 0,-1 1 0 0 0,0 0 1 0 0,-1 0-1 0 0,-1-1 1 0 0,-2-15-1 0 0,1 18-6 0 0,-1 1-1 0 0,0-1 1 0 0,-1 1 0 0 0,0-1-1 0 0,-1 1 1 0 0,0 0 0 0 0,-1 0-1 0 0,0 1 1 0 0,0 0 0 0 0,-1 0-1 0 0,-1 0 1 0 0,1 1-1 0 0,-14-12 1 0 0,17 17-123 0 0,-1 1 0 0 0,0-1 0 0 0,1 1 0 0 0,-1 0 0 0 0,0 0 0 0 0,-1 0 0 0 0,1 1 0 0 0,0 0 0 0 0,-1 0 1 0 0,0 0-1 0 0,1 1 0 0 0,-1 0 0 0 0,0 0 0 0 0,0 0 0 0 0,1 1 0 0 0,-1-1 0 0 0,0 2 0 0 0,-10 0 0 0 0,9 0-243 0 0,0 1 0 0 0,1 0 0 0 0,-1 0 0 0 0,0 1 0 0 0,0-1 0 0 0,1 1 0 0 0,0 1 0 0 0,-1-1 0 0 0,1 1 0 0 0,1 1 0 0 0,-1-1 0 0 0,0 1 0 0 0,1-1 0 0 0,-8 12 0 0 0,-3 5-6558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89 132 7831 0 0,'-4'2'116'0'0,"0"1"-1"0"0,0 0 0 0 0,0 0 0 0 0,1 0 1 0 0,-1 1-1 0 0,1-1 0 0 0,0 1 0 0 0,0 0 0 0 0,0 0 1 0 0,1 0-1 0 0,-1 0 0 0 0,-2 6 0 0 0,-1 5 281 0 0,1 0 0 0 0,-5 22 0 0 0,7-26-210 0 0,-3 11 400 0 0,2 1 0 0 0,0 1-1 0 0,-1 33 1 0 0,5-49-513 0 0,0-1 0 0 0,0 1 0 0 0,1 0 0 0 0,0-1 0 0 0,0 1 0 0 0,1 0 0 0 0,0-1 1 0 0,0 0-1 0 0,1 1 0 0 0,-1-1 0 0 0,2 0 0 0 0,-1 0 0 0 0,1-1 0 0 0,6 10 0 0 0,-7-13-84 0 0,0 0 1 0 0,0 0-1 0 0,0 0 0 0 0,0 0 1 0 0,1-1-1 0 0,-1 1 0 0 0,1-1 1 0 0,0 0-1 0 0,-1 0 0 0 0,1 0 1 0 0,0 0-1 0 0,0-1 0 0 0,0 1 1 0 0,0-1-1 0 0,0 0 0 0 0,1-1 1 0 0,-1 1-1 0 0,0-1 0 0 0,0 0 1 0 0,0 0-1 0 0,1 0 0 0 0,-1 0 1 0 0,0-1-1 0 0,8-1 0 0 0,-4-1 2 0 0,-1 1 1 0 0,0-1-1 0 0,0-1 0 0 0,0 1 0 0 0,0-1 0 0 0,-1-1 1 0 0,1 1-1 0 0,-1-1 0 0 0,0 0 0 0 0,-1 0 0 0 0,1-1 0 0 0,8-11 1 0 0,-6 6 327 0 0,-1-1 1 0 0,0 0-1 0 0,-1 0 1 0 0,0 0-1 0 0,-1-1 1 0 0,0 0-1 0 0,-1 0 1 0 0,-1 0-1 0 0,0 0 1 0 0,-1-1-1 0 0,0 1 1 0 0,-1-1-1 0 0,0 1 1 0 0,-1-1 0 0 0,-1 0-1 0 0,0 1 1 0 0,-1-1-1 0 0,0 1 1 0 0,-8-24-1 0 0,3 17-77 0 0,-1 1 0 0 0,0 0 0 0 0,-1 0 0 0 0,-2 1-1 0 0,1 0 1 0 0,-2 1 0 0 0,-23-27 0 0 0,34 43-237 0 0,0-1-1 0 0,-1 1 1 0 0,1 0 0 0 0,-1 0-1 0 0,1-1 1 0 0,-1 1 0 0 0,1 0 0 0 0,-1 0-1 0 0,1 1 1 0 0,-1-1 0 0 0,0 0 0 0 0,0 1-1 0 0,1-1 1 0 0,-1 0 0 0 0,0 1 0 0 0,0 0-1 0 0,0 0 1 0 0,0-1 0 0 0,0 1-1 0 0,1 0 1 0 0,-1 0 0 0 0,0 1 0 0 0,0-1-1 0 0,0 0 1 0 0,0 1 0 0 0,-2 0 0 0 0,1 0-46 0 0,1 1 1 0 0,0-1-1 0 0,-1 1 1 0 0,1-1 0 0 0,0 1-1 0 0,0 0 1 0 0,0 0 0 0 0,0 0-1 0 0,0 0 1 0 0,1 0 0 0 0,-1 1-1 0 0,1-1 1 0 0,-1 1 0 0 0,1-1-1 0 0,0 1 1 0 0,0-1 0 0 0,-1 4-1 0 0,-1 5-727 0 0,0-1 0 0 0,1 1-1 0 0,1 0 1 0 0,-1 13 0 0 0,1-2-5703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25 5063 0 0,'-5'-17'2579'0'0,"4"17"-2511"0"0,1 0-1 0 0,0 0 1 0 0,0 0-1 0 0,0-1 1 0 0,0 1 0 0 0,0 0-1 0 0,0 0 1 0 0,0 0-1 0 0,0-1 1 0 0,0 1-1 0 0,0 0 1 0 0,0 0 0 0 0,-1-1-1 0 0,1 1 1 0 0,1 0-1 0 0,-1 0 1 0 0,0-1-1 0 0,0 1 1 0 0,0 0 0 0 0,0 0-1 0 0,0 0 1 0 0,0-1-1 0 0,0 1 1 0 0,0 0-1 0 0,0 0 1 0 0,0 0 0 0 0,0-1-1 0 0,1 1 1 0 0,-1 0-1 0 0,0 0 1 0 0,0 0-1 0 0,0 0 1 0 0,0-1 0 0 0,0 1-1 0 0,1 0 1 0 0,-1 0-1 0 0,0 0 1 0 0,0 0 0 0 0,6 0 2435 0 0,-1 5-1630 0 0,164 184 4075 0 0,68 122-3143 0 0,-150-188-1737 0 0,-69-99-69 0 0,2-2 0 0 0,0 0 0 0 0,26 19 0 0 0,-42-37-127 0 0,1-1 0 0 0,-1 1 0 0 0,1-1 0 0 0,0 0 0 0 0,1-1-1 0 0,6 4 1 0 0,8-3-3509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3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59 455 0 0,'-5'-3'626'0'0,"-16"-11"-1935"0"0,-1 10 9596 0 0,14 6-7215 0 0,0 1 0 0 0,0 0-1 0 0,0 1 1 0 0,-8 5-1 0 0,13-7-908 0 0,-1 1 0 0 0,0 0 1 0 0,1 0-1 0 0,-1 1 0 0 0,1-1 0 0 0,0 1 0 0 0,0 0 0 0 0,1-1 0 0 0,-4 7 1 0 0,1 1 211 0 0,0 0 0 0 0,1 1 0 0 0,0-1 0 0 0,1 1 1 0 0,-3 17-1 0 0,-4 61 759 0 0,9-58-565 0 0,1-1-1 0 0,4 40 1 0 0,-2-56-395 0 0,1 0 0 0 0,0 0 0 0 0,1-1 1 0 0,1 1-1 0 0,0-1 0 0 0,12 25 0 0 0,-14-35-154 0 0,-1 0 0 0 0,1 0 0 0 0,-1 0-1 0 0,1-1 1 0 0,0 1 0 0 0,0-1 0 0 0,1 0-1 0 0,-1 0 1 0 0,1 0 0 0 0,-1 0 0 0 0,1-1 0 0 0,0 1-1 0 0,0-1 1 0 0,0 0 0 0 0,0 0 0 0 0,9 2-1 0 0,-7-3-20 0 0,-1 0 0 0 0,1 0 0 0 0,0-1 0 0 0,0 0 0 0 0,0 0-1 0 0,-1 0 1 0 0,1-1 0 0 0,0 0 0 0 0,0 0 0 0 0,-1 0 0 0 0,1-1 0 0 0,-1 0-1 0 0,7-3 1 0 0,11-5 18 0 0,-1-2-1 0 0,0-1 0 0 0,0 0 1 0 0,-1-2-1 0 0,-1 0 0 0 0,0-1 1 0 0,28-31-1 0 0,-35 33 36 0 0,-1-1 1 0 0,-1 0-1 0 0,0-1 1 0 0,-1 0-1 0 0,0 0 1 0 0,-1-1-1 0 0,-2-1 1 0 0,1 1-1 0 0,-2-1 1 0 0,8-36-1 0 0,-12 45-13 0 0,-2 1-1 0 0,1 0 0 0 0,-1-1 1 0 0,0 1-1 0 0,-1-1 1 0 0,0 1-1 0 0,-1-1 1 0 0,1 1-1 0 0,-1 0 0 0 0,-1 0 1 0 0,0 0-1 0 0,0 0 1 0 0,0 0-1 0 0,-1 1 0 0 0,-9-14 1 0 0,8 14-27 0 0,0 1 1 0 0,0 1 0 0 0,0-1-1 0 0,0 1 1 0 0,-1 0-1 0 0,0 0 1 0 0,0 0 0 0 0,0 1-1 0 0,-1 0 1 0 0,0 0-1 0 0,1 1 1 0 0,-1 0 0 0 0,0 0-1 0 0,-1 0 1 0 0,1 1-1 0 0,0 0 1 0 0,-14-1-1 0 0,8 2-27 0 0,1 0 0 0 0,-1 2 0 0 0,1-1 0 0 0,-1 2 0 0 0,1 0 0 0 0,-1 0 0 0 0,1 1 0 0 0,-16 6 0 0 0,20-6-107 0 0,0 1 0 0 0,0-1 0 0 0,0 1 0 0 0,0 1 0 0 0,1 0 0 0 0,0 0 0 0 0,0 0 0 0 0,0 1 0 0 0,0 0 0 0 0,1 1 0 0 0,0-1 0 0 0,-7 11 0 0 0,5-2-1859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4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15 455 0 0,'-8'-7'-2'0'0,"-8"-1"6865"0"0,18 22-4722 0 0,5 12-1010 0 0,1 1 1 0 0,2-2 0 0 0,0 1 0 0 0,2-2-1 0 0,0 1 1 0 0,2-1 0 0 0,19 25 0 0 0,9 4-21 0 0,84 83 1 0 0,-83-90-1036 0 0,-2 2 1 0 0,-2 1-1 0 0,62 104 0 0 0,-96-143-284 0 0,-2-4 222 0 0,0 0-1 0 0,1 0 0 0 0,8 10 0 0 0,-12-15-122 0 0,1 0 0 0 0,0 0 0 0 0,-1-1 0 0 0,1 1 0 0 0,0 0 0 0 0,0-1 0 0 0,-1 1 0 0 0,1-1 0 0 0,0 1 1 0 0,0 0-1 0 0,0-1 0 0 0,0 0 0 0 0,0 1 0 0 0,0-1 0 0 0,0 0 0 0 0,0 1 0 0 0,0-1 0 0 0,0 0 0 0 0,0 0 0 0 0,0 0 0 0 0,0 0 0 0 0,0 0 0 0 0,0 0 0 0 0,0 0 0 0 0,0 0 0 0 0,0 0 0 0 0,0-1 0 0 0,0 1 0 0 0,0 0 0 0 0,0-1 0 0 0,0 1 1 0 0,1-1-1 0 0,3-2-1229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34 10591 0 0,'-3'0'49'0'0,"1"0"-1"0"0,-1 0 0 0 0,1 1 0 0 0,-1-1 0 0 0,1 1 0 0 0,0-1 1 0 0,-1 1-1 0 0,1 0 0 0 0,0 0 0 0 0,0 0 0 0 0,-1 0 1 0 0,1 0-1 0 0,0 1 0 0 0,0-1 0 0 0,0 1 0 0 0,1-1 0 0 0,-1 1 1 0 0,0 0-1 0 0,0 0 0 0 0,1 0 0 0 0,-2 2 0 0 0,-11 18 618 0 0,2 0 0 0 0,1 1 0 0 0,0 0-1 0 0,2 1 1 0 0,1 0 0 0 0,1 0 0 0 0,-6 33-1 0 0,7-19-54 0 0,2 0 0 0 0,2 0 0 0 0,1 1-1 0 0,5 46 1 0 0,-2-70-473 0 0,0 0-1 0 0,0-1 1 0 0,2 1 0 0 0,-1-1-1 0 0,11 24 1 0 0,-12-33-142 0 0,0-1 1 0 0,0 0-1 0 0,1 0 0 0 0,-1 0 1 0 0,1 0-1 0 0,0 0 0 0 0,0 0 1 0 0,0-1-1 0 0,0 1 0 0 0,1-1 1 0 0,-1 0-1 0 0,1 0 0 0 0,0-1 1 0 0,0 1-1 0 0,0-1 0 0 0,0 1 1 0 0,0-1-1 0 0,1-1 0 0 0,-1 1 1 0 0,1-1-1 0 0,8 3 1 0 0,-4-4-1 0 0,-1 1 1 0 0,1-1 0 0 0,-1 0 0 0 0,1-1 0 0 0,0 0 0 0 0,-1 0 0 0 0,1-1-1 0 0,12-4 1 0 0,-8 1 8 0 0,-1 0-1 0 0,0-1 1 0 0,-1 0 0 0 0,1-1-1 0 0,10-8 1 0 0,2-5 53 0 0,-2-1 0 0 0,0 0 1 0 0,-1-2-1 0 0,19-25 0 0 0,-23 26 52 0 0,-1 0 0 0 0,-1 0 0 0 0,-2-1 0 0 0,0-1 0 0 0,-1-1 0 0 0,11-33 0 0 0,-19 47-68 0 0,-1 0 0 0 0,-1 0 0 0 0,0 0 0 0 0,0-1 0 0 0,-1 1 0 0 0,-1 0 0 0 0,0-1 0 0 0,0 1 0 0 0,-1 0 1 0 0,-1 0-1 0 0,0-1 0 0 0,0 1 0 0 0,-1 0 0 0 0,0 1 0 0 0,-1-1 0 0 0,0 1 0 0 0,-11-18 0 0 0,10 20-21 0 0,0 1 0 0 0,0 0-1 0 0,-1 0 1 0 0,0 1 0 0 0,0-1 0 0 0,-1 2 0 0 0,1-1 0 0 0,-1 1 0 0 0,-1-1 0 0 0,1 2-1 0 0,-1-1 1 0 0,0 1 0 0 0,0 1 0 0 0,0-1 0 0 0,0 1 0 0 0,-1 1 0 0 0,1-1 0 0 0,-1 2-1 0 0,1-1 1 0 0,-16 0 0 0 0,12 1-202 0 0,1 2 0 0 0,-1-1 0 0 0,1 1-1 0 0,-1 1 1 0 0,1 0 0 0 0,0 1 0 0 0,0 0-1 0 0,0 0 1 0 0,0 1 0 0 0,0 1 0 0 0,1 0-1 0 0,0 0 1 0 0,0 1 0 0 0,0 1 0 0 0,-13 11 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5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6911 0 0,'0'0'528'0'0,"0"1"-446"0"0,0-1 0 0 0,-1 1 0 0 0,1-1 0 0 0,0 1 0 0 0,0-1 0 0 0,0 1 0 0 0,0-1 0 0 0,0 1 0 0 0,0 0 0 0 0,0-1 0 0 0,0 1 0 0 0,0-1 0 0 0,0 1 0 0 0,0-1 0 0 0,0 1 0 0 0,0-1 0 0 0,0 1 0 0 0,0 0 0 0 0,0-1 0 0 0,1 1 0 0 0,-1 0 0 0 0,0 0 68 0 0,6 24 911 0 0,1-1 1 0 0,1 0-1 0 0,1 0 1 0 0,1 0-1 0 0,1-1 1 0 0,19 28-1 0 0,-1-8 292 0 0,43 49-1 0 0,42 32 100 0 0,14 17-1102 0 0,37 67-882 0 0,-151-186 211 0 0,0 0-1099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6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18 10591 0 0,'-2'-1'207'0'0,"-1"-1"-1"0"0,1 1 0 0 0,-1 0 0 0 0,1 0 0 0 0,-1 0 0 0 0,0 1 1 0 0,1-1-1 0 0,-1 1 0 0 0,0 0 0 0 0,1-1 0 0 0,-1 1 1 0 0,0 0-1 0 0,0 0 0 0 0,1 1 0 0 0,-1-1 0 0 0,0 1 0 0 0,1-1 1 0 0,-1 1-1 0 0,0 0 0 0 0,1 0 0 0 0,-5 2 0 0 0,3-1-4 0 0,0 0 0 0 0,0 1 0 0 0,0-1 0 0 0,0 1 0 0 0,0 0 0 0 0,0 0 0 0 0,1 1-1 0 0,-1-1 1 0 0,1 1 0 0 0,0 0 0 0 0,-4 7 0 0 0,-1 3 51 0 0,2 1 0 0 0,0-1 0 0 0,1 2 0 0 0,0-1-1 0 0,-3 22 1 0 0,-7 82 403 0 0,13-98-552 0 0,-2 22 202 0 0,1 1 0 0 0,5 55 0 0 0,0-80-285 0 0,1-1 0 0 0,0 0 0 0 0,1 0 0 0 0,1 0 1 0 0,0-1-1 0 0,1 0 0 0 0,1 0 0 0 0,11 18 0 0 0,-15-29-21 0 0,1 0 0 0 0,0-1 0 0 0,1 1 0 0 0,-1-1 0 0 0,1 0 0 0 0,0 0 0 0 0,1-1 0 0 0,-1 1 0 0 0,1-1 0 0 0,0 0 0 0 0,0-1 0 0 0,0 1 0 0 0,0-1 0 0 0,9 3 0 0 0,-6-4 0 0 0,-1 1 0 0 0,1-1 0 0 0,0-1 0 0 0,0 1 0 0 0,0-2 0 0 0,0 1 0 0 0,0-1 0 0 0,1-1 0 0 0,-1 1 0 0 0,14-4 0 0 0,-10 0 0 0 0,0 0 0 0 0,0 0 1 0 0,0-1-1 0 0,-1-1 0 0 0,0 0 0 0 0,20-14 0 0 0,-10 4-4 0 0,0-1 0 0 0,26-27-1 0 0,-27 22 91 0 0,0 0 0 0 0,-1-2 0 0 0,-2 0 0 0 0,0-2-1 0 0,-2 1 1 0 0,14-30 0 0 0,-24 41 10 0 0,0 0 0 0 0,-1 0 0 0 0,0 0 1 0 0,-1-1-1 0 0,-1 0 0 0 0,0 1 0 0 0,-1-1 0 0 0,-1 0 0 0 0,0 0 0 0 0,-1 0 0 0 0,-1-1 0 0 0,0 1 1 0 0,-1 1-1 0 0,-5-21 0 0 0,3 23-44 0 0,1 0 0 0 0,-2 1 1 0 0,0-1-1 0 0,-12-21 0 0 0,13 27-26 0 0,-1 0 0 0 0,0 0 0 0 0,0 0 0 0 0,0 0 0 0 0,-1 1 0 0 0,1 0 0 0 0,-1 0 0 0 0,-1 1 0 0 0,-8-6 0 0 0,0 2 30 0 0,-1 1-1 0 0,1 0 1 0 0,-1 2-1 0 0,-1-1 1 0 0,1 2-1 0 0,-1 0 1 0 0,0 1 0 0 0,-26-1-1 0 0,28 4-62 0 0,0 0 1 0 0,0 0-1 0 0,0 2 0 0 0,1 0 1 0 0,-1 0-1 0 0,0 2 0 0 0,1 0 1 0 0,0 0-1 0 0,0 1 0 0 0,-14 8 1 0 0,21-10-212 0 0,1 1 0 0 0,-1 0 0 0 0,1 0-1 0 0,1 1 1 0 0,-1-1 0 0 0,0 1 0 0 0,1 1 0 0 0,0-1 0 0 0,0 1 0 0 0,1 0 0 0 0,0 0 0 0 0,0 0 0 0 0,-4 9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0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41 5983 0 0,'-13'-29'4251'0'0,"12"28"-4081"0"0,1 1 0 0 0,-1-1 0 0 0,1 0 1 0 0,-1 0-1 0 0,1 1 0 0 0,-1-1 0 0 0,0 0 0 0 0,1 1 0 0 0,-1-1 1 0 0,0 1-1 0 0,1-1 0 0 0,-1 1 0 0 0,0-1 0 0 0,0 1 0 0 0,0-1 1 0 0,0 1-1 0 0,1 0 0 0 0,-1 0 0 0 0,0-1 0 0 0,0 1 0 0 0,0 0 1 0 0,0 0-1 0 0,0 0 0 0 0,-1 0 0 0 0,0 0-31 0 0,1 1-1 0 0,0 0 1 0 0,-1-1 0 0 0,1 1-1 0 0,0 0 1 0 0,0-1 0 0 0,0 1 0 0 0,0 0-1 0 0,0 0 1 0 0,0 0 0 0 0,0 0-1 0 0,0 0 1 0 0,0 0 0 0 0,-1 2 0 0 0,-3 4 115 0 0,1 1 0 0 0,0 0 0 0 0,-6 16 0 0 0,10-24-250 0 0,-11 29 84 0 0,1 0 1 0 0,2 1-1 0 0,1 1 1 0 0,-6 61-1 0 0,13-87-127 0 0,0 0 0 0 0,0 0 0 0 0,1 1 0 0 0,-1-1 0 0 0,1 0 0 0 0,1 0 0 0 0,2 9 0 0 0,-4-13 29 0 0,1 0 0 0 0,-1 0 0 0 0,1 1 0 0 0,-1-1 1 0 0,1 0-1 0 0,0 0 0 0 0,0 0 0 0 0,-1 0 0 0 0,1 0 0 0 0,0 0 0 0 0,0 0 0 0 0,0 0 0 0 0,0 0 0 0 0,0-1 0 0 0,0 1 0 0 0,0 0 0 0 0,0 0 0 0 0,0-1 0 0 0,0 1 0 0 0,1-1 0 0 0,-1 1 0 0 0,0-1 0 0 0,0 0 1 0 0,1 1-1 0 0,-1-1 0 0 0,0 0 0 0 0,0 0 0 0 0,1 0 0 0 0,-1 0 0 0 0,0 0 0 0 0,1 0 0 0 0,-1 0 0 0 0,0 0 0 0 0,0-1 0 0 0,1 1 0 0 0,0-1 0 0 0,10-3-122 0 0,-1 0 0 0 0,0-1 0 0 0,-1 0 0 0 0,1 0 0 0 0,-1-2 0 0 0,0 1 0 0 0,0-1 0 0 0,12-12 0 0 0,-17 14 51 0 0,-1 0-1 0 0,1 0 1 0 0,-1-1-1 0 0,0 1 1 0 0,-1-1-1 0 0,0 1 1 0 0,1-1-1 0 0,-2 0 1 0 0,1-1-1 0 0,-1 1 1 0 0,0 0-1 0 0,0-1 1 0 0,-1 1-1 0 0,1-1 1 0 0,-2 1-1 0 0,1-11 1 0 0,-1 9 48 0 0,1 4 40 0 0,-1 1-1 0 0,0-1 0 0 0,0 1 1 0 0,0-1-1 0 0,-1 1 0 0 0,1 0 1 0 0,-1-1-1 0 0,0 1 1 0 0,0 0-1 0 0,-1-4 0 0 0,2 7 7 0 0,0-1 0 0 0,0 1 0 0 0,0 0 0 0 0,0 0 1 0 0,0 0-1 0 0,0 0 0 0 0,0 0 0 0 0,0 0 0 0 0,0 0 0 0 0,0 0 0 0 0,0 0 0 0 0,-1-1 0 0 0,1 1 0 0 0,0 0 0 0 0,0 0 0 0 0,0 0 0 0 0,0 0 0 0 0,0 0 0 0 0,0 0 0 0 0,0 0 0 0 0,0 0 0 0 0,0 0 1 0 0,0 0-1 0 0,0 0 0 0 0,0 0 0 0 0,-1 0 0 0 0,1 0 0 0 0,0 0 0 0 0,0 0 0 0 0,0 0 0 0 0,0 0 0 0 0,0 0 0 0 0,0 0 0 0 0,0 0 0 0 0,0 0 0 0 0,0 0 0 0 0,0 0 0 0 0,-1 0 0 0 0,1 0 0 0 0,0 0 0 0 0,0 0 1 0 0,0 0-1 0 0,0 0 0 0 0,0 0 0 0 0,0 0 0 0 0,0 0 0 0 0,0 0 0 0 0,0 0 0 0 0,-1 0 0 0 0,0 6 709 0 0,1 7 177 0 0,3 11-151 0 0,12 37 0 0 0,-1 0-480 0 0,-9-33-221 0 0,-1 0 0 0 0,-2 1 0 0 0,-1 36 0 0 0,-2-47-35 0 0,-1 0 1 0 0,-1 0 0 0 0,0-1 0 0 0,-1 1-1 0 0,-2-1 1 0 0,-9 23 0 0 0,10-29 17 0 0,0 0 0 0 0,-1 0 0 0 0,0-1 1 0 0,-1 1-1 0 0,0-2 0 0 0,-1 1 0 0 0,0-1 0 0 0,0 0 1 0 0,-1-1-1 0 0,-19 15 0 0 0,22-19-10 0 0,-1 0-1 0 0,-1 0 1 0 0,1 0-1 0 0,0-1 1 0 0,-1 0 0 0 0,0-1-1 0 0,1 0 1 0 0,-1 0 0 0 0,0 0-1 0 0,0-1 1 0 0,0 0-1 0 0,0-1 1 0 0,0 0 0 0 0,0 0-1 0 0,0-1 1 0 0,0 0 0 0 0,-11-2-1 0 0,11 1 6 0 0,1 0 0 0 0,-1-1-1 0 0,1 1 1 0 0,0-1 0 0 0,0-1 0 0 0,1 1 0 0 0,-1-1-1 0 0,-8-8 1 0 0,12 11-84 0 0,1-1 1 0 0,0 0-1 0 0,0 0 1 0 0,0-1-1 0 0,0 1 0 0 0,0 0 1 0 0,1-1-1 0 0,-1 1 0 0 0,1-1 1 0 0,-1 1-1 0 0,1-1 1 0 0,0 0-1 0 0,0 0 0 0 0,0 1 1 0 0,1-1-1 0 0,-1 0 1 0 0,1 0-1 0 0,-1 0 0 0 0,1 0 1 0 0,0 0-1 0 0,0 0 0 0 0,0 0 1 0 0,1 1-1 0 0,0-7 1 0 0,3 0-1705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07.1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142 147 4607 0 0,'-13'-34'569'0'0,"-23"-45"2150"0"0,35 76-2475 0 0,-1-1-1 0 0,-1 0 1 0 0,1 1-1 0 0,0 0 1 0 0,-1 0-1 0 0,0 0 1 0 0,-4-4-1 0 0,7 7-195 0 0,-1-1 0 0 0,1 1 0 0 0,-1 0 1 0 0,1-1-1 0 0,-1 1 0 0 0,1 0 0 0 0,-1 0 0 0 0,1-1 0 0 0,-1 1 0 0 0,1 0 0 0 0,-1 0 0 0 0,0 0 0 0 0,1 0 0 0 0,-1 0 0 0 0,1 0 0 0 0,-1 0 1 0 0,0 0-1 0 0,1 0 0 0 0,-1 0 0 0 0,1 0 0 0 0,-1 0 0 0 0,0 0 0 0 0,0 1-13 0 0,0 0 1 0 0,0-1-1 0 0,0 1 0 0 0,0 0 1 0 0,0 0-1 0 0,0 0 0 0 0,1 0 1 0 0,-1 0-1 0 0,0 0 1 0 0,1 0-1 0 0,-1 0 0 0 0,0 0 1 0 0,1 0-1 0 0,-1 0 0 0 0,1 0 1 0 0,-1 1-1 0 0,-8 25 189 0 0,-10 49 1 0 0,16-62-228 0 0,2 0 1 0 0,-1 0-1 0 0,2 0 0 0 0,-1 0 1 0 0,4 23-1 0 0,-2-34 6 0 0,0 0-1 0 0,0-1 1 0 0,0 1-1 0 0,0-1 0 0 0,0 1 1 0 0,1-1-1 0 0,-1 1 0 0 0,1-1 1 0 0,0 0-1 0 0,-1 0 1 0 0,1 0-1 0 0,0 0 0 0 0,0 0 1 0 0,0 0-1 0 0,1 0 1 0 0,-1 0-1 0 0,0-1 0 0 0,1 0 1 0 0,-1 1-1 0 0,5 1 1 0 0,-5-2-3 0 0,1 0 1 0 0,-1 0 0 0 0,1-1-1 0 0,0 1 1 0 0,-1 0-1 0 0,1-1 1 0 0,0 0 0 0 0,-1 1-1 0 0,1-1 1 0 0,0 0-1 0 0,-1 0 1 0 0,1-1 0 0 0,0 1-1 0 0,-1-1 1 0 0,1 1 0 0 0,-1-1-1 0 0,1 0 1 0 0,-1 0-1 0 0,1 0 1 0 0,-1 0 0 0 0,5-3-1 0 0,38-28 11 0 0,-39 27-14 0 0,0 1 1 0 0,0-2-1 0 0,-1 1 1 0 0,1-1-1 0 0,-1 1 1 0 0,0-1-1 0 0,-1-1 1 0 0,7-10-1 0 0,-10 15-30 0 0,0 0 0 0 0,1 0 0 0 0,-1-1 0 0 0,-1 1-1 0 0,1 0 1 0 0,0 0 0 0 0,0-1 0 0 0,-1 1 0 0 0,0-1 0 0 0,1 1 0 0 0,-1 0 0 0 0,0-1 0 0 0,0 1-1 0 0,0-1 1 0 0,0 1 0 0 0,-1 0 0 0 0,1-1 0 0 0,-1 1 0 0 0,1 0 0 0 0,-1-1 0 0 0,0 1-1 0 0,0 0 1 0 0,0 0 0 0 0,0 0 0 0 0,0 0 0 0 0,-1 0 0 0 0,1 0 0 0 0,-1 0 0 0 0,1 0 0 0 0,-1 0-1 0 0,-2-2 1 0 0,2 3 43 0 0,0 0 0 0 0,0 0 0 0 0,0 0 0 0 0,0 0 0 0 0,0 0 0 0 0,0 1 0 0 0,0-1 0 0 0,0 1 0 0 0,-1-1-1 0 0,1 1 1 0 0,0 0 0 0 0,0 0 0 0 0,0 0 0 0 0,-1 0 0 0 0,1 0 0 0 0,0 0 0 0 0,0 1 0 0 0,0-1 0 0 0,0 1 0 0 0,0 0-1 0 0,0-1 1 0 0,-1 1 0 0 0,-1 1 0 0 0,-6 3 223 0 0,0 0 0 0 0,-19 14 0 0 0,28-19-227 0 0,-9 7 89 0 0,1 0 0 0 0,0 1 0 0 0,1-1 1 0 0,0 2-1 0 0,-14 16 0 0 0,18-19-92 0 0,0 0 1 0 0,0 0-1 0 0,1 1 1 0 0,0-1-1 0 0,0 1 1 0 0,0 0-1 0 0,1 0 1 0 0,0 0-1 0 0,1 0 1 0 0,-2 11-1 0 0,3-17-2 0 0,0 1 0 0 0,0 0-1 0 0,0 0 1 0 0,0-1 0 0 0,0 1-1 0 0,0 0 1 0 0,1-1 0 0 0,-1 1 0 0 0,1 0-1 0 0,-1-1 1 0 0,1 1 0 0 0,0-1-1 0 0,-1 1 1 0 0,1 0 0 0 0,0-1-1 0 0,0 0 1 0 0,2 3 0 0 0,-2-3-9 0 0,0 0 1 0 0,0-1 0 0 0,0 1 0 0 0,0 0-1 0 0,0-1 1 0 0,0 1 0 0 0,0-1-1 0 0,0 1 1 0 0,0-1 0 0 0,0 0-1 0 0,0 1 1 0 0,0-1 0 0 0,0 0-1 0 0,0 0 1 0 0,0 0 0 0 0,0 1-1 0 0,1-1 1 0 0,-1 0 0 0 0,0-1-1 0 0,0 1 1 0 0,0 0 0 0 0,0 0-1 0 0,0 0 1 0 0,1-1 0 0 0,-1 1-1 0 0,1-1 1 0 0,10-5-77 0 0,1-1 1 0 0,-1 0-1 0 0,-1-1 1 0 0,1 0-1 0 0,-1-1 1 0 0,-1 0-1 0 0,1-1 1 0 0,-2 0-1 0 0,1 0 1 0 0,9-16-1 0 0,-15 20 59 0 0,0-1 0 0 0,-1 0-1 0 0,1 1 1 0 0,-2-1 0 0 0,5-14-1 0 0,-6 19 21 0 0,-1 0-1 0 0,1 0 0 0 0,-1 0 1 0 0,1 0-1 0 0,-1 0 1 0 0,0 0-1 0 0,0 0 0 0 0,0 0 1 0 0,0 0-1 0 0,0 0 0 0 0,0 0 1 0 0,-1 0-1 0 0,1 0 1 0 0,0 0-1 0 0,-1 0 0 0 0,0 0 1 0 0,0 0-1 0 0,1 0 0 0 0,-1 0 1 0 0,0 0-1 0 0,0 1 0 0 0,-1-1 1 0 0,1 0-1 0 0,0 1 1 0 0,-1-1-1 0 0,-1-1 0 0 0,1 2 8 0 0,0 0-1 0 0,0 0 1 0 0,0 1-1 0 0,0-1 1 0 0,0 0-1 0 0,0 1 0 0 0,0-1 1 0 0,0 1-1 0 0,0 0 1 0 0,0-1-1 0 0,0 1 1 0 0,-1 0-1 0 0,1 1 1 0 0,0-1-1 0 0,0 0 1 0 0,0 0-1 0 0,0 1 0 0 0,0 0 1 0 0,-4 1-1 0 0,1 0-511 0 0,0 0 0 0 0,0 1 0 0 0,0 0 0 0 0,0 0 0 0 0,0 0 0 0 0,-5 5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11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88 10591 0 0,'-2'-3'166'0'0,"0"1"0"0"0,1-1-1 0 0,-1 1 1 0 0,1-1 0 0 0,0 0 0 0 0,-1 0-1 0 0,1 0 1 0 0,1 1 0 0 0,-1-1-1 0 0,-1-5 1 0 0,2 8-124 0 0,0 0 0 0 0,0 0 0 0 0,0 0 0 0 0,0 0 1 0 0,0 0-1 0 0,0 0 0 0 0,0-1 0 0 0,0 1 0 0 0,0 0 0 0 0,0 0 0 0 0,1 0 0 0 0,-1 0 1 0 0,0 0-1 0 0,0 0 0 0 0,0-1 0 0 0,0 1 0 0 0,0 0 0 0 0,0 0 0 0 0,0 0 0 0 0,0 0 1 0 0,0 0-1 0 0,0 0 0 0 0,0 0 0 0 0,0-1 0 0 0,1 1 0 0 0,-1 0 0 0 0,0 0 0 0 0,0 0 1 0 0,0 0-1 0 0,0 0 0 0 0,0 0 0 0 0,0 0 0 0 0,1 0 0 0 0,-1 0 0 0 0,0 0 0 0 0,0 0 1 0 0,0 0-1 0 0,0 0 0 0 0,0 0 0 0 0,0 0 0 0 0,1 0 0 0 0,-1 0 0 0 0,0 0 0 0 0,0 0 1 0 0,0 0-1 0 0,0 0 0 0 0,10 4 740 0 0,5 8-175 0 0,-1 2-518 0 0,0 0 0 0 0,-2 1 0 0 0,0 0 0 0 0,0 1 0 0 0,-2 0 0 0 0,0 1-1 0 0,0 0 1 0 0,10 31 0 0 0,-17-40-107 0 0,-1 0 0 0 0,0-1 0 0 0,0 1 0 0 0,-1 0 0 0 0,1 15 0 0 0,-2-21 15 0 0,0-1 0 0 0,0 1 0 0 0,0 0 0 0 0,0 0-1 0 0,0-1 1 0 0,0 1 0 0 0,-1 0 0 0 0,1-1 0 0 0,0 1-1 0 0,-1-1 1 0 0,0 1 0 0 0,1 0 0 0 0,-1-1 0 0 0,0 1 0 0 0,0-1-1 0 0,0 0 1 0 0,0 1 0 0 0,0-1 0 0 0,0 0 0 0 0,0 1 0 0 0,0-1-1 0 0,-1 0 1 0 0,1 0 0 0 0,0 0 0 0 0,-1 0 0 0 0,1 0-1 0 0,-1 0 1 0 0,1-1 0 0 0,-1 1 0 0 0,1 0 0 0 0,-1-1 0 0 0,0 1-1 0 0,-2 0 1 0 0,2-1 3 0 0,0 0 0 0 0,1-1 0 0 0,-1 1 0 0 0,0 0 0 0 0,1 0 0 0 0,-1-1 0 0 0,1 1 0 0 0,-1-1 0 0 0,0 0 0 0 0,1 1 0 0 0,-1-1 0 0 0,1 0 0 0 0,0 0 0 0 0,-1 0 0 0 0,1 0 0 0 0,0 0 0 0 0,-1 0 0 0 0,1 0 0 0 0,0 0 0 0 0,0-1 0 0 0,0 1 0 0 0,0 0 0 0 0,0-1 0 0 0,0 1 0 0 0,0-1-1 0 0,1 1 1 0 0,-1-1 0 0 0,0-2 0 0 0,-3-5 3 0 0,0-1-1 0 0,1 0 0 0 0,-2-12 1 0 0,5 19-1 0 0,-2-6 32 0 0,1-1 0 0 0,1 1 0 0 0,0 0 0 0 0,0 0 0 0 0,0 0 1 0 0,2-1-1 0 0,-1 1 0 0 0,1 0 0 0 0,0 0 0 0 0,1 1 0 0 0,0-1 0 0 0,0 0 0 0 0,1 1 0 0 0,0 0 0 0 0,0 0 0 0 0,1 0 1 0 0,0 0-1 0 0,1 1 0 0 0,0-1 0 0 0,7-6 0 0 0,-6 7-78 0 0,0 0 1 0 0,0 1-1 0 0,1-1 0 0 0,-1 2 0 0 0,1-1 1 0 0,1 1-1 0 0,-1 0 0 0 0,1 1 0 0 0,0 0 1 0 0,0 0-1 0 0,0 1 0 0 0,0 0 1 0 0,1 1-1 0 0,-1 0 0 0 0,1 1 0 0 0,0-1 1 0 0,-1 2-1 0 0,20 0 0 0 0,-23 1-218 0 0,0 1 1 0 0,0-1-1 0 0,0 1 0 0 0,0 0 0 0 0,-1 1 0 0 0,1 0 1 0 0,0-1-1 0 0,-1 2 0 0 0,0-1 0 0 0,9 8 0 0 0,1 0-4634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1.7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41 5063 0 0,'-19'-41'6485'0'0,"19"41"-6424"0"0,-2 9 1335 0 0,1 11-283 0 0,27 286 1394 0 0,-23-278-3550 0 0,-1-15 20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 10591 0 0,'-6'-2'472'0'0,"3"2"96"0"0,-1 0-456 0 0,2 2-112 0 0,0 0 0 0 0,2-1 0 0 0,-2 1 168 0 0,1 4 16 0 0,-3 3 0 0 0,0 2 0 0 0,1 1 160 0 0,-1 3 32 0 0,0-2 8 0 0,3-2 0 0 0,1-1-728 0 0,-2-2-136 0 0,2-1-32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2.1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13 4607 0 0,'-23'-13'522'0'0,"56"27"3904"0"0,-22-12-4249 0 0,0 0 0 0 0,15 0 1 0 0,-11 0 500 0 0,7-1-46 0 0,26-2 0 0 0,-34 0-422 0 0,0 0-1 0 0,1 1 1 0 0,-1 1 0 0 0,1 0 0 0 0,23 6-1 0 0,-35-6-195 0 0,-1 0-1 0 0,0-1 1 0 0,1 1-1 0 0,-1 0 1 0 0,0 0 0 0 0,0 0-1 0 0,0 0 1 0 0,0 1-1 0 0,0-1 1 0 0,0 1-1 0 0,0-1 1 0 0,-1 1-1 0 0,1 0 1 0 0,0-1-1 0 0,-1 1 1 0 0,1 0-1 0 0,-1 0 1 0 0,0 0 0 0 0,0 0-1 0 0,0 0 1 0 0,0 0-1 0 0,0 1 1 0 0,0-1-1 0 0,0 0 1 0 0,-1 1-1 0 0,1-1 1 0 0,-1 0-1 0 0,1 1 1 0 0,-1-1 0 0 0,0 0-1 0 0,0 1 1 0 0,0-1-1 0 0,-1 1 1 0 0,1-1-1 0 0,-1 3 1 0 0,-1 2 4 0 0,0 1 1 0 0,0-1-1 0 0,-1 0 1 0 0,0 0-1 0 0,-1 0 0 0 0,1 0 1 0 0,-1-1-1 0 0,-1 0 1 0 0,-8 12-1 0 0,-6 2-125 0 0,-1 0-1 0 0,-1-1 1 0 0,-1-1-1 0 0,0-1 1 0 0,-1-1-1 0 0,-1-1 0 0 0,0-2 1 0 0,-39 17-1 0 0,8-8-2401 0 0,45-18-1358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2.8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11975 0 0,'4'61'1059'0'0,"1"-19"132"0"0,-2 72-1 0 0,-21 22-4940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3.1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17 101 1839 0 0,'-3'-3'242'0'0,"1"0"-1"0"0,1 0 1 0 0,-1 0-1 0 0,0-1 0 0 0,1 1 1 0 0,-1 0-1 0 0,1-1 0 0 0,-1-6 1 0 0,2 9-6 0 0,0-1 0 0 0,0 0 0 0 0,0 0 1 0 0,0 1-1 0 0,0-1 0 0 0,1 0 0 0 0,-1 1 1 0 0,1-1-1 0 0,-1 1 0 0 0,1-1 0 0 0,0 0 1 0 0,0 1-1 0 0,0 0 0 0 0,0-1 0 0 0,0 1 1 0 0,0-1-1 0 0,0 1 0 0 0,0 0 0 0 0,0 0 0 0 0,3-2 1 0 0,1-1 84 0 0,0 0 0 0 0,0 1 1 0 0,0 0-1 0 0,1 0 1 0 0,-1 0-1 0 0,1 1 0 0 0,0 0 1 0 0,0 0-1 0 0,-1 0 0 0 0,1 1 1 0 0,1 0-1 0 0,-1 0 1 0 0,0 0-1 0 0,0 1 0 0 0,0 0 1 0 0,8 1-1 0 0,-6 0-150 0 0,0 0 1 0 0,0 0-1 0 0,0 1 0 0 0,0 0 0 0 0,-1 0 1 0 0,1 1-1 0 0,-1 0 0 0 0,1 1 0 0 0,-1-1 1 0 0,0 2-1 0 0,12 8 0 0 0,-16-10-187 0 0,1 0-1 0 0,-1 0 1 0 0,0 0-1 0 0,-1 0 1 0 0,1 1 0 0 0,0-1-1 0 0,-1 1 1 0 0,0 0-1 0 0,0-1 1 0 0,0 1-1 0 0,0 0 1 0 0,-1 0-1 0 0,0 0 1 0 0,1 1-1 0 0,-1 3 1 0 0,0-2 26 0 0,-1 0 0 0 0,0 0 0 0 0,0 0 0 0 0,-1 0-1 0 0,1 0 1 0 0,-1-1 0 0 0,-1 1 0 0 0,1 0 0 0 0,-1 0 0 0 0,-2 5 0 0 0,-2 0-79 0 0,1 1 1 0 0,-2-1-1 0 0,0 0 1 0 0,0 0 0 0 0,-1-1-1 0 0,-1 0 1 0 0,1 0-1 0 0,-1-1 1 0 0,-14 11 0 0 0,8-9-715 0 0,1-1 1 0 0,-28 14-1 0 0,37-21 379 0 0,-1 0 0 0 0,0-1 0 0 0,0 0 0 0 0,0 0 0 0 0,-1 0 0 0 0,1-1 0 0 0,0 1 0 0 0,-1-2 0 0 0,1 1 0 0 0,-13-1 0 0 0,12-1-856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3.5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7831 0 0,'2'0'760'0'0,"-1"0"-672"0"0,1 0-88 0 0,0 0 0 0 0,0 2 0 0 0,2 0 544 0 0,3 0 88 0 0,4 2 16 0 0,5 1 8 0 0,0-1-184 0 0,4 1-40 0 0,-1-1-8 0 0,-1-2 0 0 0,0-1-552 0 0,2-2-104 0 0,0 1-24 0 0,0-6-4696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3.9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2 5063 0 0,'-2'-1'840'0'0,"2"1"-780"0"0,0 0 0 0 0,0 0-1 0 0,0 0 1 0 0,0 0 0 0 0,0-1 0 0 0,-1 1 0 0 0,1 0 0 0 0,0 0 0 0 0,0 0 0 0 0,0 0 0 0 0,0 0 0 0 0,0 0 0 0 0,-2 1 599 0 0,2-1-599 0 0,-4 7 1472 0 0,2 7 488 0 0,7 21 1224 0 0,10 35 0 0 0,0 1-1590 0 0,-13-49-1302 0 0,0 0-1 0 0,-1 33 1 0 0,-3-13-5495 0 0,2-39 4590 0 0,-2 15-5662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4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8287 0 0,'0'1'177'0'0,"-1"0"0"0"0,1 0 0 0 0,-1 0 0 0 0,1 0 0 0 0,0 0 0 0 0,-1 0 0 0 0,1 0 0 0 0,0 1 0 0 0,0-1 0 0 0,0 0 0 0 0,0 0 0 0 0,0 0 0 0 0,0 0 0 0 0,0 2 0 0 0,0 27 818 0 0,3 6 314 0 0,8 37 1 0 0,0 1-899 0 0,-7-40-492 0 0,6 63 317 0 0,-8-33-2825 0 0,-2-50-2017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4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16 4143 0 0,'0'0'76'0'0,"-1"0"-1"0"0,1 0 0 0 0,0-1 0 0 0,0 1 0 0 0,0 0 1 0 0,0-1-1 0 0,0 1 0 0 0,0 0 0 0 0,0 0 0 0 0,0-1 1 0 0,0 1-1 0 0,0 0 0 0 0,0-1 0 0 0,0 1 0 0 0,0 0 1 0 0,0-1-1 0 0,0 1 0 0 0,0 0 0 0 0,0-1 0 0 0,0 1 1 0 0,0 0-1 0 0,0 0 0 0 0,0-1 0 0 0,1 1 0 0 0,-1 0 0 0 0,0-1 1 0 0,0 1-1 0 0,0 0 0 0 0,0 0 0 0 0,1 0 0 0 0,-1-1 1 0 0,12-4 1535 0 0,14 3 356 0 0,-25 2-1876 0 0,13 1 436 0 0,0 0 0 0 0,0 1 0 0 0,0 0-1 0 0,0 1 1 0 0,-1 1 0 0 0,1 0 0 0 0,-1 1 0 0 0,0 1-1 0 0,0 0 1 0 0,21 13 0 0 0,-32-17-501 0 0,1-1-1 0 0,-1 1 1 0 0,0 0 0 0 0,0 0-1 0 0,0 1 1 0 0,0-1 0 0 0,0 0 0 0 0,0 1-1 0 0,0-1 1 0 0,-1 1 0 0 0,1-1-1 0 0,-1 1 1 0 0,0 0 0 0 0,0 0 0 0 0,0-1-1 0 0,0 1 1 0 0,0 4 0 0 0,-1-3-27 0 0,1 1 1 0 0,-1-1 0 0 0,-1 1-1 0 0,1 0 1 0 0,-1-1 0 0 0,0 1-1 0 0,0-1 1 0 0,0 0 0 0 0,0 1-1 0 0,-3 5 1 0 0,-1 0-117 0 0,-1 0 0 0 0,0 0 1 0 0,0 0-1 0 0,-1-1 0 0 0,0 0 0 0 0,-1 0 0 0 0,0-1 1 0 0,-11 10-1 0 0,16-16 25 0 0,-62 47-2193 0 0,55-42 1160 0 0,0-1 1 0 0,0 0 0 0 0,-1-1 0 0 0,-20 8-1 0 0,23-11-1731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5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 5063 0 0,'0'-2'544'0'0,"2"2"-544"0"0,-1 0 0 0 0,1-1 552 0 0,0 1 96 0 0,4-2 24 0 0,3-2 0 0 0,2 0 416 0 0,3 1 80 0 0,1-1 16 0 0,-1 2 8 0 0,1 1-528 0 0,-1-1-112 0 0,3 2-16 0 0,-3 2-8 0 0,2-1-704 0 0,1 1-144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5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2 102 6447 0 0,'0'-2'88'0'0,"-1"-1"0"0"0,1 1 0 0 0,0 0 0 0 0,0 0 0 0 0,0-1 0 0 0,0 1 0 0 0,0 0 0 0 0,1-1 0 0 0,-1 1-1 0 0,1 0 1 0 0,-1 0 0 0 0,1 0 0 0 0,0-1 0 0 0,2-3 0 0 0,0 2 129 0 0,0 1 0 0 0,0-1-1 0 0,0 1 1 0 0,0-1 0 0 0,1 1 0 0 0,4-3-1 0 0,-1 1 43 0 0,-1 1-1 0 0,1 0 1 0 0,0 0-1 0 0,-1 1 1 0 0,2 0-1 0 0,-1 0 0 0 0,0 0 1 0 0,0 1-1 0 0,1 0 1 0 0,0 1-1 0 0,7-1 1 0 0,-12 2-238 0 0,-1-1 1 0 0,1 1 0 0 0,-1 0 0 0 0,1 0 0 0 0,0 1-1 0 0,-1-1 1 0 0,1 1 0 0 0,-1-1 0 0 0,0 1 0 0 0,1 0-1 0 0,-1-1 1 0 0,1 1 0 0 0,-1 1 0 0 0,0-1 0 0 0,0 0-1 0 0,0 0 1 0 0,0 1 0 0 0,0-1 0 0 0,0 1 0 0 0,0 0-1 0 0,0 0 1 0 0,0 0 0 0 0,-1-1 0 0 0,1 1 0 0 0,-1 1 0 0 0,1-1-1 0 0,-1 0 1 0 0,0 0 0 0 0,0 1 0 0 0,0-1 0 0 0,0 0-1 0 0,0 1 1 0 0,-1-1 0 0 0,1 1 0 0 0,-1-1 0 0 0,1 5-1 0 0,-1 0-115 0 0,1 1-1 0 0,-2 0 1 0 0,1-1-1 0 0,-1 1 1 0 0,0 0 0 0 0,0-1-1 0 0,-1 1 1 0 0,0-1-1 0 0,-1 0 1 0 0,-5 12-1 0 0,-4 5-297 0 0,-26 38 1 0 0,21-36 408 0 0,16-24 34 0 0,-1-1-1 0 0,2 1 1 0 0,-1 0-1 0 0,0-1 1 0 0,0 1-1 0 0,0 0 1 0 0,1-1 0 0 0,-1 1-1 0 0,1 0 1 0 0,-1 0-1 0 0,1-1 1 0 0,0 1 0 0 0,0 0-1 0 0,0 0 1 0 0,0 0-1 0 0,0 0 1 0 0,0-1-1 0 0,1 4 1 0 0,-1-4 15 0 0,1 0 0 0 0,0 0-1 0 0,-1 0 1 0 0,1 0 0 0 0,0 0 0 0 0,0 0 0 0 0,0-1-1 0 0,0 1 1 0 0,0 0 0 0 0,0 0 0 0 0,0-1 0 0 0,0 1-1 0 0,0-1 1 0 0,0 1 0 0 0,0-1 0 0 0,0 1 0 0 0,0-1-1 0 0,0 1 1 0 0,1-1 0 0 0,-1 0 0 0 0,0 0 0 0 0,0 0-1 0 0,1 0 1 0 0,-1 0 0 0 0,0 0 0 0 0,0 0 0 0 0,0 0-1 0 0,3-1 1 0 0,17-2 520 0 0,0-1 0 0 0,0 0 0 0 0,39-16 0 0 0,-1 1-5223 0 0,-40 15-502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5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48 1375 0 0,'-30'-42'9692'0'0,"30"42"-9569"0"0,0-1 0 0 0,1 1 0 0 0,-1 0 1 0 0,0-1-1 0 0,1 1 0 0 0,-1-1 0 0 0,0 1 0 0 0,1 0 0 0 0,-1 0 0 0 0,0-1 0 0 0,1 1 0 0 0,-1 0 0 0 0,0-1 1 0 0,1 1-1 0 0,-1 0 0 0 0,1 0 0 0 0,-1 0 0 0 0,6 0 2393 0 0,-3 4-1957 0 0,11 17-261 0 0,1 2-1522 0 0,22 25-1 0 0,-24-34 329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5527 0 0,'-7'5'4679'0'0,"6"-4"-4492"0"0,-3 15 4330 0 0,-8 38-6445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6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6447 0 0,'-1'8'4200'0'0,"2"-8"-4077"0"0,8 8 3324 0 0,11 1-1579 0 0,10 0-4644 0 0</inkml:trace>
  <inkml:trace contextRef="#ctx0" brushRef="#br0" timeOffset="1">256 324 8287 0 0,'-9'7'11007'0'0,"14"-6"-10434"0"0,28 8 657 0 0,-15-4-6825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6.9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46 4607 0 0,'-6'-45'8777'0'0,"6"45"-8707"0"0,-7 17 2282 0 0,-2 16-2020 0 0,2 2-1 0 0,1-1 1 0 0,2 1-1 0 0,1 0 1 0 0,2 0 0 0 0,4 44-1 0 0,-3-73-321 0 0,1 1 0 0 0,0-1-1 0 0,1 0 1 0 0,0 0 0 0 0,0 1-1 0 0,0-1 1 0 0,0-1 0 0 0,7 11-1 0 0,-8-14-9 0 0,0 0 0 0 0,1 0-1 0 0,-1 0 1 0 0,1 0 0 0 0,0-1 0 0 0,-1 1-1 0 0,1 0 1 0 0,0-1 0 0 0,0 0 0 0 0,0 1-1 0 0,0-1 1 0 0,0 0 0 0 0,0 0 0 0 0,0 0-1 0 0,0 0 1 0 0,1 0 0 0 0,-1-1 0 0 0,0 1-1 0 0,0-1 1 0 0,1 1 0 0 0,-1-1 0 0 0,0 0-1 0 0,1 0 1 0 0,-1 0 0 0 0,0 0-1 0 0,5-1 1 0 0,2-2 5 0 0,-1 1-1 0 0,0-1 0 0 0,1-1 1 0 0,-1 1-1 0 0,-1-2 0 0 0,1 1 1 0 0,0-1-1 0 0,11-10 0 0 0,-6 5 56 0 0,-2-1 0 0 0,1-1 0 0 0,18-24 0 0 0,-23 26 35 0 0,0-2-1 0 0,0 1 1 0 0,-1 0-1 0 0,0-1 1 0 0,-1-1 0 0 0,0 1-1 0 0,-1 0 1 0 0,4-20 0 0 0,-7 27-14 0 0,-1-1 0 0 0,1 0 1 0 0,-1 0-1 0 0,0 0 0 0 0,0 0 1 0 0,0 1-1 0 0,-1-1 0 0 0,0 0 1 0 0,0 0-1 0 0,-1 1 0 0 0,1-1 1 0 0,-1 0-1 0 0,0 1 0 0 0,-1 0 1 0 0,1-1-1 0 0,-1 1 0 0 0,0 0 1 0 0,-1 0-1 0 0,1 1 0 0 0,-1-1 1 0 0,-6-5-1 0 0,6 6-26 0 0,-1 1-1 0 0,1 0 0 0 0,-1 0 1 0 0,0 0-1 0 0,0 1 1 0 0,0-1-1 0 0,0 1 0 0 0,-1 1 1 0 0,1-1-1 0 0,-1 1 1 0 0,1 0-1 0 0,-1 0 0 0 0,1 0 1 0 0,-1 1-1 0 0,1 0 1 0 0,-1 0-1 0 0,0 0 0 0 0,-6 2 1 0 0,7-2-107 0 0,1 1 0 0 0,0 0 0 0 0,-1 0 0 0 0,1 1 0 0 0,0-1 0 0 0,0 1 0 0 0,0 0 1 0 0,0 0-1 0 0,0 0 0 0 0,0 1 0 0 0,0-1 0 0 0,1 1 0 0 0,-1 0 0 0 0,1 0 0 0 0,0 0 0 0 0,0 0 0 0 0,0 1 1 0 0,0-1-1 0 0,1 1 0 0 0,-1 0 0 0 0,1 0 0 0 0,0 0 0 0 0,-2 5 0 0 0,2 2-1840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12895 0 0,'5'-4'4672'0'0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 10591 0 0,'-13'1'456'0'0,"12"-1"-216"0"0,0-1 0 0 0,0 1-1 0 0,0 0 1 0 0,0 0-1 0 0,1 0 1 0 0,-1 0 0 0 0,0 0-1 0 0,0 0 1 0 0,0 0 0 0 0,0 1-1 0 0,1-1 1 0 0,-1 0-1 0 0,0 0 1 0 0,0 1 0 0 0,0-1-1 0 0,1 0 1 0 0,-1 1-1 0 0,0-1 1 0 0,1 0 0 0 0,-1 1-1 0 0,0-1 1 0 0,1 1 0 0 0,-1 0-1 0 0,0-1 1 0 0,1 1-1 0 0,-1-1 1 0 0,1 1 0 0 0,-1 0-1 0 0,1 0 1 0 0,-1-1 0 0 0,0 3-1 0 0,-2 14 156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325 1 11055 0 0,'-13'7'163'0'0,"6"-3"1719"0"0,0 0-1 0 0,0 0 1 0 0,-10 8-1 0 0,16-10-1547 0 0,-1-1 0 0 0,1 1 0 0 0,-1-1 0 0 0,1 1 0 0 0,0 0 0 0 0,-1 0 0 0 0,0 3 0 0 0,1-4-441 0 0,1 0 0 0 0,-1 0 0 0 0,1 0 0 0 0,0 1 0 0 0,0-1 0 0 0,-1 0 0 0 0,1 0 0 0 0,0 1 0 0 0,0-1 0 0 0,0 0 0 0 0,0 1 0 0 0,1-1 0 0 0,-1 2 0 0 0</inkml:trace>
  <inkml:trace contextRef="#ctx0" brushRef="#br0" timeOffset="1">73 461 13359 0 0,'-13'5'592'0'0,"8"-3"120"0"0,-1 2-568 0 0,2-3-144 0 0,1-1 0 0 0,-1 2 928 0 0,1 0 160 0 0,-3 2 32 0 0,-1-1 8 0 0,1 3-288 0 0,1 1-56 0 0,1-2-16 0 0,1 1 0 0 0,1 1-640 0 0,0-1-128 0 0,2-1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31 455 0 0,'-1'-2'124'0'0,"-3"-5"442"0"0,0 1-1 0 0,-11-9 4996 0 0,14 19-4054 0 0,-1 3-958 0 0,-1 20-136 0 0,1 0 0 0 0,1 0 0 0 0,6 49-1 0 0,-1 9 113 0 0,3 50-1890 0 0,-6-124-2302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 7367 0 0,'0'0'19'0'0,"0"0"0"0"0,0 0 0 0 0,0 0-1 0 0,0 0 1 0 0,-1 0 0 0 0,1 0 0 0 0,0 0-1 0 0,0 0 1 0 0,0 0 0 0 0,0 0 0 0 0,0 0-1 0 0,0 0 1 0 0,-1 0 0 0 0,1 0-1 0 0,0 0 1 0 0,0 0 0 0 0,0 0 0 0 0,0 0-1 0 0,0-1 1 0 0,0 1 0 0 0,0 0 0 0 0,0 0-1 0 0,-1 0 1 0 0,1 0 0 0 0,0 0 0 0 0,0 0-1 0 0,0 0 1 0 0,0 0 0 0 0,0 0 0 0 0,0-1-1 0 0,0 1 1 0 0,0 0 0 0 0,0 0 0 0 0,0 0-1 0 0,0 0 1 0 0,0 0 0 0 0,0 0 0 0 0,0-1-1 0 0,0 1 1 0 0,0 0 0 0 0,0 0-1 0 0,0 0 1 0 0,0 0 0 0 0,0 0 0 0 0,0-1-1 0 0,7 0 1031 0 0,13 2 428 0 0,-18-1-1438 0 0,19 1 1823 0 0,36-5 1 0 0,-39 2-1359 0 0,-1 1 1 0 0,1 0-1 0 0,23 3 1 0 0,-36-1-471 0 0,1 0 1 0 0,0 0 0 0 0,-1 1 0 0 0,1-1 0 0 0,0 1-1 0 0,-1 0 1 0 0,0 1 0 0 0,1-1 0 0 0,-1 1 0 0 0,0 0-1 0 0,-1 0 1 0 0,6 5 0 0 0,-8-6-21 0 0,0 0 0 0 0,0 1 0 0 0,0-1 0 0 0,0 1 0 0 0,0 0 0 0 0,0 0 0 0 0,-1 0 0 0 0,0 0 0 0 0,1 0 0 0 0,-1 0 0 0 0,0 0 0 0 0,0 0 0 0 0,-1 0 0 0 0,1 0 0 0 0,-1 1 0 0 0,1-1 0 0 0,-1 0 0 0 0,0 0 0 0 0,0 1 0 0 0,-1-1 0 0 0,1 0 0 0 0,-2 6 0 0 0,-1 1-101 0 0,0 1-1 0 0,-1 0 1 0 0,0-1-1 0 0,-1 0 0 0 0,0 0 1 0 0,-1 0-1 0 0,0-1 1 0 0,-11 14-1 0 0,-2-1-394 0 0,-45 40 0 0 0,64-61 463 0 0,-60 48-1473 0 0,53-44 738 0 0,-1 0-1 0 0,0 0 0 0 0,0-1 1 0 0,0 0-1 0 0,-1 0 1 0 0,-12 3-1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3223 0 0,'4'0'288'0'0,"-2"0"-288"0"0,2 0 0 0 0,-1 0 0 0 0,1 0 608 0 0,-1-2 64 0 0,1 2 8 0 0,5 0 8 0 0,6 0 528 0 0,3 0 112 0 0,4-2 16 0 0,-1 2 8 0 0,3 0-568 0 0,-4 0-112 0 0,-4 2-32 0 0,1-2 0 0 0,-1 4-880 0 0,-1-2-176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2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6911 0 0,'0'-1'-108'0'0,"2"-24"1692"0"0,-2 25-1533 0 0,0 0-1 0 0,0 0 1 0 0,0 0 0 0 0,0-1 0 0 0,0 1-1 0 0,0 0 1 0 0,0 0 0 0 0,0 0 0 0 0,0 0-1 0 0,0 0 1 0 0,0-1 0 0 0,0 1-1 0 0,1 0 204 0 0,-1 0-203 0 0,0 0-1 0 0,0-1 1 0 0,1 1 0 0 0,-1 0 0 0 0,0 0-1 0 0,0 0 1 0 0,0 0 0 0 0,0 0-1 0 0,0 0 1 0 0,1 0 0 0 0,-1 0 0 0 0,0 0-1 0 0,0 0 1 0 0,0 0 0 0 0,0 0-1 0 0,0 0 1 0 0,1 0 0 0 0,-1 0 0 0 0,0 0-1 0 0,0 0 1 0 0,0 0 0 0 0,1 0-1 0 0,8 11 1911 0 0,-6-4-1420 0 0,0-1 0 0 0,0 1-1 0 0,0 0 1 0 0,-1 0-1 0 0,0 0 1 0 0,-1 0 0 0 0,0 0-1 0 0,0 0 1 0 0,0 12-1 0 0,-1 8 193 0 0,-6 33-1 0 0,5-44-456 0 0,-4 22 4 0 0,1-9-385 0 0,1 0 0 0 0,2 1 0 0 0,3 45 0 0 0,0-60-634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6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 6047 0 0,'0'0'11'0'0,"0"0"-1"0"0,0-1 0 0 0,0 1 1 0 0,0 0-1 0 0,0 0 0 0 0,0 0 1 0 0,0 0-1 0 0,0 0 0 0 0,0-1 1 0 0,0 1-1 0 0,0 0 0 0 0,0 0 1 0 0,-1 0-1 0 0,1 0 0 0 0,0 0 1 0 0,0-1-1 0 0,0 1 0 0 0,0 0 1 0 0,0 0-1 0 0,0 0 0 0 0,0 0 1 0 0,0 0-1 0 0,-1 0 0 0 0,1 0 1 0 0,0 0-1 0 0,0 0 0 0 0,0-1 1 0 0,0 1-1 0 0,0 0 0 0 0,0 0 1 0 0,-1 0-1 0 0,1 0 0 0 0,0 0 1 0 0,0 0-1 0 0,0 0 0 0 0,0 0 1 0 0,-1 0-1 0 0,1 0 0 0 0,0 0 1 0 0,0 0-1 0 0,0 0 0 0 0,0 0 1 0 0,0 0-1 0 0,-1 0 0 0 0,1 0 0 0 0,0 0 1 0 0,0 0-1 0 0,0 0 0 0 0,0 1 1 0 0,0-1-1 0 0,-1 0 0 0 0,1 0 1 0 0,0 0-1 0 0,0 0 0 0 0,0 0 1 0 0,0 0-1 0 0,0 0 0 0 0,0 0 1 0 0,0 1-1 0 0,0-1 0 0 0,-1 0 1 0 0,-1 15 1079 0 0,4 21 1046 0 0,20 91 1836 0 0,-20-114-3911 0 0,0 0 1 0 0,-1-1-1 0 0,-1 1 1 0 0,0 0-1 0 0,0 0 1 0 0,-1-1-1 0 0,-1 1 1 0 0,-4 16-1 0 0,4-20-1029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18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6447 0 0,'-2'2'585'0'0,"-1"0"-1"0"0,1 1 1 0 0,-1-1-1 0 0,1 1 1 0 0,0-1-1 0 0,0 1 1 0 0,0 0-1 0 0,1 0 1 0 0,-1 0-1 0 0,1 0 1 0 0,0 0-1 0 0,-2 5 1 0 0,1 0 159 0 0,0-1 0 0 0,0 0 1 0 0,1 0-1 0 0,0 15 0 0 0,1-22-789 0 0,0 0 0 0 0,0 1 0 0 0,0-1-1 0 0,0 0 1 0 0,0 0 0 0 0,0 1 0 0 0,0-1 0 0 0,0 0-1 0 0,0 1 1 0 0,0-1 0 0 0,0 0 0 0 0,0 0 0 0 0,0 1-1 0 0,1-1 1 0 0,-1 0 0 0 0,0 0 0 0 0,0 1-1 0 0,0-1 1 0 0,0 0 0 0 0,1 0 0 0 0,-1 0 0 0 0,0 1-1 0 0,0-1 1 0 0,1 0 0 0 0,-1 0 0 0 0,0 0 0 0 0,0 0-1 0 0,1 0 1 0 0,-1 0 0 0 0,0 1 0 0 0,0-1 0 0 0,1 0-1 0 0,-1 0 1 0 0,0 0 0 0 0,0 0 0 0 0,1 0-1 0 0,-1 0 1 0 0,0 0 0 0 0,1 0 0 0 0,-1 0 0 0 0,0 0-1 0 0,0 0 1 0 0,1 0 0 0 0,-1 0 0 0 0,0 0 0 0 0,1-1-1 0 0,-1 1 1 0 0,0 0 0 0 0,0 0 0 0 0,1 0 0 0 0,-1 0-1 0 0,0 0 1 0 0,1-1 0 0 0,2-1-778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9671 0 0,'0'0'748'0'0,"4"17"1256"0"0,3 24-1216 0 0,-1 0-1 0 0,-1 72 1 0 0,-5-60-2823 0 0,0-40-2613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7 102 5063 0 0,'-1'-1'65'0'0,"0"0"0"0"0,1 0-1 0 0,-1 0 1 0 0,0 0 0 0 0,1-1-1 0 0,-1 1 1 0 0,1 0 0 0 0,-1-1-1 0 0,1 1 1 0 0,0 0 0 0 0,0-1-1 0 0,-1 1 1 0 0,1 0 0 0 0,0-1-1 0 0,0 1 1 0 0,0 0 0 0 0,1-3-1 0 0,0 3 123 0 0,0-1 0 0 0,0 0 1 0 0,0 1-1 0 0,0-1 0 0 0,0 0 0 0 0,0 1 0 0 0,0 0 0 0 0,1-1 0 0 0,-1 1 0 0 0,1 0 0 0 0,-1-1 0 0 0,3 0 0 0 0,8-6 404 0 0,1 1 0 0 0,0 0 0 0 0,1 1 0 0 0,-1 0 0 0 0,1 1 0 0 0,0 1 0 0 0,1 0 0 0 0,-1 1-1 0 0,1 1 1 0 0,19-2 0 0 0,-28 4-546 0 0,-1-1 1 0 0,0 1-1 0 0,0 1 0 0 0,1-1 0 0 0,-1 1 0 0 0,0 0 0 0 0,0 0 0 0 0,1 0 1 0 0,-1 1-1 0 0,0 0 0 0 0,0 0 0 0 0,4 3 0 0 0,-6-4-43 0 0,0 1 0 0 0,0 1 0 0 0,0-1 0 0 0,-1 0 0 0 0,1 1 0 0 0,-1-1 0 0 0,1 1 0 0 0,-1 0 0 0 0,0-1 0 0 0,0 1 0 0 0,-1 0 0 0 0,1 0 0 0 0,0 1 0 0 0,-1-1-1 0 0,0 0 1 0 0,0 1 0 0 0,0-1 0 0 0,1 7 0 0 0,-1 0-3 0 0,-1-1 0 0 0,0 1-1 0 0,-1-1 1 0 0,1 1 0 0 0,-2-1 0 0 0,0 0-1 0 0,0 1 1 0 0,0-1 0 0 0,-1 0-1 0 0,-1 0 1 0 0,1 0 0 0 0,-1-1-1 0 0,-9 14 1 0 0,-1 0-194 0 0,-1-1-1 0 0,-2 0 1 0 0,-31 31-1 0 0,42-46-52 0 0,-32 29-170 0 0,35-33 90 0 0,1 1 0 0 0,-1-2 0 0 0,0 1 0 0 0,0 0 0 0 0,0 0 0 0 0,0-1 0 0 0,0 0 0 0 0,-1 0 0 0 0,1 0 0 0 0,0 0 0 0 0,0 0 0 0 0,-5 0 0 0 0</inkml:trace>
  <inkml:trace contextRef="#ctx0" brushRef="#br0" timeOffset="1">385 166 6911 0 0,'0'-2'672'0'0,"2"0"-600"0"0,0 2-72 0 0,1 0 0 0 0,-1-2 0 0 0,2 2 728 0 0,3 0 128 0 0,4-1 24 0 0,5-1 8 0 0,1 2-96 0 0,-1 2-24 0 0,-2-1 0 0 0,1 3 0 0 0,-1 0-912 0 0,-1-1-184 0 0,2 3-40 0 0,1-3-8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9 117 6911 0 0,'-1'-1'49'0'0,"0"0"0"0"0,0-1 0 0 0,0 1 0 0 0,1-1 0 0 0,-1 1 0 0 0,0-1 0 0 0,1 1 0 0 0,-1-1-1 0 0,1 0 1 0 0,-1 1 0 0 0,1-1 0 0 0,0 0 0 0 0,-1 1 0 0 0,1-1 0 0 0,0 0 0 0 0,0 0-1 0 0,0 1 1 0 0,1-1 0 0 0,-1 0 0 0 0,0 1 0 0 0,1-1 0 0 0,-1 0 0 0 0,1 1 0 0 0,-1-1 0 0 0,1 1-1 0 0,0-1 1 0 0,-1 1 0 0 0,1-1 0 0 0,0 1 0 0 0,0-1 0 0 0,0 1 0 0 0,2-2 0 0 0,2-2 439 0 0,0-1 0 0 0,0 1 0 0 0,0 0 1 0 0,1 0-1 0 0,0 1 0 0 0,0-1 0 0 0,0 1 0 0 0,0 1 1 0 0,1-1-1 0 0,9-3 0 0 0,-11 5-373 0 0,0 0 0 0 0,0 1 0 0 0,0-1 0 0 0,0 1-1 0 0,1 0 1 0 0,-1 0 0 0 0,0 1 0 0 0,1 0 0 0 0,-1-1 0 0 0,0 2-1 0 0,1-1 1 0 0,-1 1 0 0 0,0 0 0 0 0,1 0 0 0 0,5 2 0 0 0,-9-2-112 0 0,0 0 1 0 0,0 0 0 0 0,0 0 0 0 0,-1 0 0 0 0,1 0 0 0 0,0 0 0 0 0,0 1-1 0 0,-1-1 1 0 0,1 1 0 0 0,-1-1 0 0 0,1 1 0 0 0,-1 0 0 0 0,0 0 0 0 0,1-1-1 0 0,-1 1 1 0 0,0 0 0 0 0,1 3 0 0 0,-1-1-3 0 0,0 0 1 0 0,0 0-1 0 0,-1 0 0 0 0,1 0 0 0 0,-1 0 1 0 0,0-1-1 0 0,0 1 0 0 0,0 0 1 0 0,-1 5-1 0 0,-1 3-19 0 0,-2 1 0 0 0,1-1-1 0 0,-1 0 1 0 0,-1 0 0 0 0,-6 12 0 0 0,-78 130-1753 0 0,88-152 1765 0 0,0-1 0 0 0,1 1 0 0 0,-1 0 0 0 0,0 0 0 0 0,1 0 0 0 0,-1 0 0 0 0,1 0 0 0 0,-1 0 0 0 0,1 0 0 0 0,0-1 0 0 0,0 1 0 0 0,0 0-1 0 0,0 0 1 0 0,1 3 0 0 0,-1-4 4 0 0,0 0 0 0 0,1 0-1 0 0,-1 0 1 0 0,1 0 0 0 0,0 0 0 0 0,-1-1-1 0 0,1 1 1 0 0,0 0 0 0 0,-1 0-1 0 0,1-1 1 0 0,0 1 0 0 0,0 0-1 0 0,0-1 1 0 0,-1 1 0 0 0,1-1 0 0 0,0 1-1 0 0,0-1 1 0 0,0 0 0 0 0,0 1-1 0 0,0-1 1 0 0,0 0 0 0 0,0 0-1 0 0,0 1 1 0 0,0-1 0 0 0,0 0 0 0 0,0 0-1 0 0,0 0 1 0 0,0 0 0 0 0,2-1-1 0 0,12 0 178 0 0,1 0 0 0 0,0-1 0 0 0,17-6 0 0 0,3 0 473 0 0,-12 3-346 0 0,0-1 0 0 0,36-15 0 0 0,-59 20-358 0 0,1 0 1 0 0,-1 1 0 0 0,1-1-1 0 0,-1 1 1 0 0,0-1 0 0 0,1 1 0 0 0,-1 0-1 0 0,1 0 1 0 0,-1-1 0 0 0,1 1-1 0 0,-1 0 1 0 0,1 0 0 0 0,-1 1 0 0 0,3-1-1 0 0,0 2-256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7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5 5983 0 0,'-14'-4'8963'0'0,"14"9"-8200"0"0,3 81 2271 0 0,-3 74-1402 0 0,-11-58-2076 0 0,6-61-2505 0 0,3-24-3266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37 6911 0 0,'0'3'703'0'0,"-1"-1"0"0"0,0 1 0 0 0,0-1 0 0 0,0 1-1 0 0,0-1 1 0 0,-3 4 0 0 0,-3 7 1585 0 0,4-4-1771 0 0,0 0-1 0 0,1 0 1 0 0,-1 0-1 0 0,-1 18 1 0 0,4-26-732 0 0,-1-23-4883 0 0,1 17 4758 0 0,0-48-171 0 0,0 53 539 0 0,0 0 0 0 0,0 0 0 0 0,0 0 0 0 0,0-1 0 0 0,0 1-1 0 0,0 0 1 0 0,0 0 0 0 0,0 0 0 0 0,0-1 0 0 0,0 1 0 0 0,0 0 0 0 0,0 0 0 0 0,0 0 0 0 0,0-1 0 0 0,-1 1-1 0 0,1 0 1 0 0,0 0 0 0 0,0 0 0 0 0,0 0 0 0 0,0-1 0 0 0,0 1 0 0 0,0 0 0 0 0,0 0 0 0 0,-1 0 0 0 0,1 0 0 0 0,0 0-1 0 0,0-1 1 0 0,0 1 0 0 0,0 0 0 0 0,0 0 0 0 0,-1 0 0 0 0,1 0 0 0 0,0 0 0 0 0,0 0 0 0 0,0 0 0 0 0,-1 0-1 0 0,-14 11 6176 0 0,15-10-5841 0 0,14-4-11 0 0,0-1-1 0 0,1 0 0 0 0,-2-1 1 0 0,19-10-1 0 0,-20 9-200 0 0,1 1 0 0 0,0 0-1 0 0,1 1 1 0 0,-1 0 0 0 0,16-2-1 0 0,-26 6-135 0 0,0-1 1 0 0,0 1-1 0 0,0 0 0 0 0,0 0 0 0 0,0 0 0 0 0,0 1 0 0 0,0-1 0 0 0,0 1 0 0 0,0-1 0 0 0,0 1 0 0 0,0 0 0 0 0,0 0 0 0 0,0 0 0 0 0,-1 1 0 0 0,1-1 0 0 0,0 1 0 0 0,-1-1 0 0 0,1 1 0 0 0,-1 0 1 0 0,1 0-1 0 0,-1 0 0 0 0,0 0 0 0 0,0 1 0 0 0,0-1 0 0 0,0 0 0 0 0,-1 1 0 0 0,1 0 0 0 0,-1-1 0 0 0,3 6 0 0 0,-1 0-10 0 0,-1 0 1 0 0,0 0-1 0 0,0 0 0 0 0,-1 1 0 0 0,0-1 0 0 0,0 0 0 0 0,-1 1 1 0 0,0-1-1 0 0,0 1 0 0 0,-3 10 0 0 0,-2 11-236 0 0,-14 42 1 0 0,13-53-248 0 0,-2 0 0 0 0,0-1 0 0 0,-1 0-1 0 0,-21 33 1 0 0,-55 59-4884 0 0,79-103 4977 0 0,5-5 128 0 0,-1 0 1 0 0,0 1 0 0 0,0-1 0 0 0,0 0 0 0 0,0 0 0 0 0,0 0-1 0 0,-3 1 1 0 0,5-2 191 0 0,0-1 0 0 0,-1 0 0 0 0,1 0 0 0 0,-1 0 0 0 0,1 0-1 0 0,-1 0 1 0 0,1 1 0 0 0,0-1 0 0 0,-1 0 0 0 0,1 0 0 0 0,-1 0 0 0 0,1 0-1 0 0,-1 0 1 0 0,1 0 0 0 0,0 0 0 0 0,-1-1 0 0 0,1 1 0 0 0,-1 0 0 0 0,1 0-1 0 0,-1 0 1 0 0,0-1-50 0 0,0 1-1 0 0,0-1 1 0 0,1 0 0 0 0,-1 0-1 0 0,0 1 1 0 0,0-1-1 0 0,1 0 1 0 0,-1 0-1 0 0,1 1 1 0 0,-1-1 0 0 0,1 0-1 0 0,-2-2 1 0 0,2 2 191 0 0,-1-1 0 0 0,0 0 0 0 0,0 0 0 0 0,1 0 0 0 0,-1 0 1 0 0,1 0-1 0 0,0 0 0 0 0,0 0 0 0 0,0 0 0 0 0,0 0 0 0 0,0 0 0 0 0,0 0 1 0 0,0 0-1 0 0,0 0 0 0 0,1 0 0 0 0,0-2 0 0 0,0 0 185 0 0,1 1 0 0 0,-1 0 0 0 0,1-1-1 0 0,0 1 1 0 0,0 0 0 0 0,0 0 0 0 0,0 0 0 0 0,5-4 0 0 0,-3 3 131 0 0,1 0 0 0 0,-1 0 1 0 0,1 0-1 0 0,0 0 1 0 0,1 1-1 0 0,-1 0 0 0 0,1 0 1 0 0,-1 1-1 0 0,1-1 1 0 0,8-1-1 0 0,-4 2-6 0 0,0 0 0 0 0,0 1-1 0 0,0 1 1 0 0,0 0 0 0 0,-1 0 0 0 0,1 1 0 0 0,0 0-1 0 0,18 5 1 0 0,-7 1-1376 0 0,0 0 0 0 0,35 19 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10 5983 0 0,'0'-2'55'0'0,"-1"1"-1"0"0,1 0 0 0 0,-1 0 0 0 0,0 0 0 0 0,0 0 0 0 0,1 0 0 0 0,-1 0 0 0 0,-10 2 4364 0 0,11 0-4300 0 0,3 33 5784 0 0,-2-32-6374 0 0,15 111 4493 0 0,9 63-5965 0 0,-23-166-16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52 6911 0 0,'-1'-1'173'0'0,"0"1"-1"0"0,0-1 1 0 0,0 0 0 0 0,0 0-1 0 0,1 0 1 0 0,-1 1-1 0 0,0-1 1 0 0,0 0-1 0 0,1 0 1 0 0,-1 0-1 0 0,1-1 1 0 0,-1 1-1 0 0,1 0 1 0 0,-1 0-1 0 0,1 0 1 0 0,0 0-1 0 0,-1 0 1 0 0,1-1-1 0 0,0 1 1 0 0,0 0-1 0 0,0-2 1 0 0,0 2 50 0 0,1 0-1 0 0,0 0 1 0 0,-1 1-1 0 0,1-1 1 0 0,0 0-1 0 0,0 0 1 0 0,-1 0-1 0 0,1 1 1 0 0,0-1 0 0 0,0 1-1 0 0,0-1 1 0 0,0 1-1 0 0,0-1 1 0 0,0 1-1 0 0,0-1 1 0 0,0 1-1 0 0,0 0 1 0 0,0-1 0 0 0,0 1-1 0 0,0 0 1 0 0,2 0-1 0 0,107-15 4466 0 0,-99 14-4530 0 0,1 1 1 0 0,-1 0 0 0 0,1 1-1 0 0,-1 0 1 0 0,0 1-1 0 0,1 0 1 0 0,16 6-1 0 0,-24-6-134 0 0,0 0-1 0 0,0 0 1 0 0,0 0-1 0 0,0 0 1 0 0,0 1-1 0 0,-1-1 1 0 0,1 1-1 0 0,-1 0 1 0 0,0 0-1 0 0,0 1 1 0 0,0-1-1 0 0,0 0 1 0 0,4 8-1 0 0,-4-5-5 0 0,0 0-1 0 0,-1 0 1 0 0,1 0-1 0 0,-2 1 1 0 0,1-1 0 0 0,-1 0-1 0 0,1 1 1 0 0,-1 11-1 0 0,-1-4 0 0 0,-1 1-1 0 0,0-1 0 0 0,-1 1 0 0 0,0-1 0 0 0,-2 0 0 0 0,1 0 0 0 0,-11 25 0 0 0,6-22-39 0 0,-1 0 0 0 0,0 0 1 0 0,-1-1-1 0 0,0 0 0 0 0,-2-1 0 0 0,-14 16 0 0 0,18-24-105 0 0,0 0 0 0 0,-1-1 0 0 0,1 0-1 0 0,-16 8 1 0 0,8-5-103 0 0,11-6 17 0 0,0 0 1 0 0,-1-1-1 0 0,0 1 0 0 0,1-1 1 0 0,-1 0-1 0 0,0-1 0 0 0,0 1 1 0 0,-9 0-1 0 0,-12-3-5387 0 0,11-3-275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68 1375 0 0,'0'-1'127'0'0,"-1"0"-1"0"0,1 1 0 0 0,0-1 0 0 0,-1 1 0 0 0,1-1 0 0 0,-1 1 0 0 0,0-1 1 0 0,1 1-1 0 0,-1 0 0 0 0,1-1 0 0 0,-1 1 0 0 0,0 0 0 0 0,1-1 0 0 0,-1 1 1 0 0,0 0-1 0 0,1 0 0 0 0,-1 0 0 0 0,-1-1 0 0 0,-13-2 1367 0 0,11 3-1182 0 0,1 0 0 0 0,-1 0 0 0 0,0 1 0 0 0,0 0 0 0 0,0-1 0 0 0,1 1 0 0 0,-1 1-1 0 0,1-1 1 0 0,-1 0 0 0 0,1 1 0 0 0,-1 0 0 0 0,1 0 0 0 0,0 0 0 0 0,-1 0 0 0 0,-4 5 0 0 0,3-3 3 0 0,-1 2 0 0 0,1-1 0 0 0,0 1 0 0 0,0-1 0 0 0,1 1 0 0 0,-1 0-1 0 0,-3 9 1 0 0,-1 4 30 0 0,1 1 0 0 0,1 0-1 0 0,-4 22 1 0 0,-11 64 173 0 0,22-105-514 0 0,-5 30 153 0 0,1 1 1 0 0,2-1-1 0 0,1 1 0 0 0,3 32 0 0 0,0-44-83 0 0,1-1-1 0 0,0 0 1 0 0,2 0-1 0 0,0 0 1 0 0,1-1-1 0 0,1 0 1 0 0,16 32-1 0 0,-14-37-89 0 0,0 0 0 0 0,0-1 0 0 0,1 0 0 0 0,0-1 0 0 0,1 0 0 0 0,0-1 0 0 0,21 15 0 0 0,-15-13 3 0 0,1-1 1 0 0,0 0 0 0 0,1-2 0 0 0,0 0 0 0 0,22 6-1 0 0,-26-11 9 0 0,0-1 0 0 0,0 0 0 0 0,0-2 0 0 0,1 1 0 0 0,-1-2 0 0 0,1 0 0 0 0,-1-1 0 0 0,1 0 0 0 0,-1-2 0 0 0,0 0 0 0 0,19-5 0 0 0,14-8 137 0 0,-2-2 0 0 0,52-26 0 0 0,-65 28-80 0 0,-1-1 1 0 0,0-2-1 0 0,-2 0 0 0 0,38-33 0 0 0,-56 42 16 0 0,-1-1 0 0 0,-1 0 1 0 0,0 0-1 0 0,0-1 0 0 0,-1-1 0 0 0,0 0 0 0 0,-1 0 0 0 0,-1 0 0 0 0,0-1 1 0 0,-1 0-1 0 0,0-1 0 0 0,6-28 0 0 0,-7 20 111 0 0,-2 1-1 0 0,0 0 1 0 0,-2-1-1 0 0,-1-29 1 0 0,-1 41-66 0 0,0 0-1 0 0,-1 0 1 0 0,0-1-1 0 0,-1 1 1 0 0,0 1 0 0 0,-1-1-1 0 0,0 0 1 0 0,-1 1 0 0 0,0 0-1 0 0,-9-14 1 0 0,-2 3 70 0 0,-1 1 0 0 0,-1 0 0 0 0,-1 2 0 0 0,0 0 0 0 0,-1 1 0 0 0,-1 1 0 0 0,-1 1 0 0 0,0 1 0 0 0,-34-16 1 0 0,44 25-175 0 0,-1 0 0 0 0,0 1 1 0 0,0 0-1 0 0,0 1 1 0 0,-1 0-1 0 0,1 1 0 0 0,-1 1 1 0 0,1 0-1 0 0,-1 1 1 0 0,0 0-1 0 0,1 1 0 0 0,-27 6 1 0 0,9 1-267 0 0,1 1 0 0 0,-1 1 0 0 0,2 2 0 0 0,-41 22 0 0 0,45-20-776 0 0,1 1 0 0 0,-25 21 0 0 0,25-16-199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5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1008 4 3679 0 0,'-2'-1'353'0'0,"-1"1"-1"0"0,1-1 0 0 0,0 1 0 0 0,-1-1 0 0 0,1 1 0 0 0,-1 0 0 0 0,1 0 0 0 0,0 0 0 0 0,-1 0 1 0 0,-4 1-1 0 0,3 0 15 0 0,-1 0-1 0 0,0 1 1 0 0,1-1 0 0 0,-1 1 0 0 0,1 0 0 0 0,-1 0 0 0 0,1 1 0 0 0,0-1-1 0 0,0 1 1 0 0,0 0 0 0 0,0 0 0 0 0,-6 6 0 0 0,-2 5-125 0 0,0 0 1 0 0,-10 16-1 0 0,8-10-77 0 0,-78 101 105 0 0,-5-3 0 0 0,-148 139-1 0 0,44-37-469 0 0,66-65 56 0 0,113-129 20 0 0,14-16-193 0 0,0-1-1 0 0,-1 0 1 0 0,1-1-1 0 0,-13 10 0 0 0,16-16-260 0 0,1 0 80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2938 0 2303 0 0,'-6'4'361'0'0,"0"0"-1"0"0,1 1 0 0 0,-1 0 0 0 0,1 0 0 0 0,-8 10 1 0 0,4-5-91 0 0,-31 37 928 0 0,-45 68-1 0 0,31-39-440 0 0,-185 235 881 0 0,-78 109-1377 0 0,166-214-74 0 0,-76 109 497 0 0,104-123-268 0 0,-31 45-34 0 0,151-232-373 0 0,-296 447 604 0 0,17-42-11 0 0,143-247-530 0 0,40-49 64 0 0,-357 483 248 0 0,347-456-314 0 0,45-61-52 0 0,55-68-609 0 0,-13 21 0 0 0,20-28 442 0 0,-1-1 0 0 0,1 0 0 0 0,1 1 1 0 0,-1-1-1 0 0,0 1 0 0 0,1 0 0 0 0,0 0 0 0 0,0-1 1 0 0,0 7-1 0 0,1-10 72 0 0,0-1 0 0 0,0 0 1 0 0,0 1-1 0 0,0-1 1 0 0,0 0-1 0 0,0 1 0 0 0,0-1 1 0 0,0 0-1 0 0,0 1 0 0 0,0-1 1 0 0,0 0-1 0 0,1 1 1 0 0,-1-1-1 0 0,0 0 0 0 0,0 1 1 0 0,0-1-1 0 0,0 0 0 0 0,1 0 1 0 0,-1 1-1 0 0,0-1 1 0 0,0 0-1 0 0,0 0 0 0 0,1 1 1 0 0,-1-1-1 0 0,0 0 0 0 0,0 0 1 0 0,1 0-1 0 0,-1 0 1 0 0,0 1-1 0 0,1-1 0 0 0,-1 0 1 0 0,0 0-1 0 0,1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6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40 7831 0 0,'-3'-1'265'0'0,"0"0"-1"0"0,0 0 1 0 0,0-1 0 0 0,0 1-1 0 0,-4-4 1 0 0,6 5-134 0 0,1-1 1 0 0,-1 1 0 0 0,0-1-1 0 0,1 1 1 0 0,-1-1 0 0 0,1 0-1 0 0,-1 1 1 0 0,1-1 0 0 0,-1 0-1 0 0,1 1 1 0 0,-1-1 0 0 0,1 0-1 0 0,0 0 1 0 0,-1 0 0 0 0,1 1-1 0 0,0-1 1 0 0,0 0 0 0 0,0 0 0 0 0,0 0-1 0 0,-1 1 1 0 0,1-1 0 0 0,0 0-1 0 0,0 0 1 0 0,0 0 0 0 0,1 0-1 0 0,-1-1 1 0 0,0 2-93 0 0,1-1 0 0 0,-1 1 0 0 0,0 0 0 0 0,1-1 0 0 0,-1 1 0 0 0,1 0 0 0 0,-1 0 0 0 0,0 0 0 0 0,1-1 0 0 0,-1 1 0 0 0,1 0 0 0 0,-1 0 0 0 0,0 0 0 0 0,1 0 0 0 0,-1 0 0 0 0,1-1 0 0 0,-1 1-1 0 0,1 0 1 0 0,-1 0 0 0 0,1 0 0 0 0,-1 0 0 0 0,0 1 0 0 0,1-1 0 0 0,-1 0 0 0 0,1 0 0 0 0,-1 0 0 0 0,1 0 0 0 0,-1 0 0 0 0,1 0 0 0 0,-1 1 0 0 0,0-1 0 0 0,1 0 0 0 0,-1 0 0 0 0,1 1 0 0 0,16 8-98 0 0,-8-2 23 0 0,-1 0-1 0 0,1 1 1 0 0,-2 0 0 0 0,1 0-1 0 0,-1 1 1 0 0,0-1-1 0 0,-1 2 1 0 0,0-1 0 0 0,-1 1-1 0 0,0 0 1 0 0,0 0-1 0 0,-1 0 1 0 0,0 1 0 0 0,-1-1-1 0 0,0 1 1 0 0,-1 0-1 0 0,0 0 1 0 0,-1 0 0 0 0,0 12-1 0 0,-1-17 48 0 0,0 0 0 0 0,-1 0 0 0 0,0 0 0 0 0,0 0 0 0 0,-1 0 0 0 0,0 0 0 0 0,0 0 0 0 0,0 0 0 0 0,-5 7 0 0 0,6-9 58 0 0,-1-1 0 0 0,0 0 0 0 0,-1 0 0 0 0,1 0-1 0 0,0 0 1 0 0,-1 0 0 0 0,0-1 0 0 0,1 1 0 0 0,-1-1 0 0 0,0 1-1 0 0,-1-1 1 0 0,1 0 0 0 0,0 0 0 0 0,0-1 0 0 0,-1 1-1 0 0,-5 1 1 0 0,8-3-29 0 0,0 1 0 0 0,0-1 0 0 0,1 0 0 0 0,-1 0-1 0 0,0 0 1 0 0,0 0 0 0 0,0 1 0 0 0,1-1 0 0 0,-1 0-1 0 0,0-1 1 0 0,0 1 0 0 0,1 0 0 0 0,-1 0 0 0 0,0 0 0 0 0,0 0-1 0 0,1-1 1 0 0,-1 1 0 0 0,0 0 0 0 0,0-1 0 0 0,1 1-1 0 0,-1 0 1 0 0,0-1 0 0 0,1 1 0 0 0,-1-1 0 0 0,0 0 9 0 0,0 0 1 0 0,1 0 0 0 0,-1 0-1 0 0,1-1 1 0 0,-1 1 0 0 0,1 0-1 0 0,-1 0 1 0 0,1 0 0 0 0,0 0-1 0 0,0 0 1 0 0,-1-1 0 0 0,1 1-1 0 0,0-2 1 0 0,1-3 41 0 0,-1 0 0 0 0,1 1 0 0 0,0-1-1 0 0,0 1 1 0 0,3-8 0 0 0,4-6-140 0 0,1 0 0 0 0,0 1 0 0 0,1 0 0 0 0,1 1 0 0 0,1 0 1 0 0,0 0-1 0 0,2 1 0 0 0,-1 1 0 0 0,2 1 0 0 0,0 0 0 0 0,1 0 0 0 0,0 2 0 0 0,27-17 0 0 0,-33 24-907 0 0,1 1 0 0 0,-1 0-1 0 0,1 1 1 0 0,-1 0 0 0 0,1 0 0 0 0,17-1 0 0 0,-16 2-2718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0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5983 0 0,'-15'41'2740'0'0,"0"10"-162"0"0,2 2-1 0 0,-9 86 0 0 0,6 2-2168 0 0,-43 174 0 0 0,55-300-430 0 0,2-8-110 0 0,0 1 0 0 0,1-1-1 0 0,-2 14 1 0 0,10-31-1509 0 0,2-9-1337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3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4143 0 0,'0'-1'85'0'0,"0"1"-64"0"0,0 0 0 0 0,0 0 0 0 0,0 0 0 0 0,0 0 1 0 0,0 0-1 0 0,0 0 0 0 0,0 0 0 0 0,0 0 0 0 0,0 0 0 0 0,0 0 0 0 0,0 0 0 0 0,0 0 0 0 0,0 0 1 0 0,0 0-1 0 0,0 0 0 0 0,0-1 0 0 0,0 1 0 0 0,0 0 0 0 0,0 0 0 0 0,0 0 0 0 0,0 0 1 0 0,0 0-1 0 0,0 0 0 0 0,0 0 0 0 0,0 0 0 0 0,0 0 0 0 0,0 0 0 0 0,0 0 0 0 0,0 0 1 0 0,0-1 104 0 0,0 1-105 0 0,0 0 1 0 0,0 0-1 0 0,0 0 0 0 0,0 0 0 0 0,0 0 0 0 0,0 0 0 0 0,0 0 0 0 0,1 0 0 0 0,-1 0 0 0 0,0 0 1 0 0,0 0-1 0 0,0 0 0 0 0,0 0 0 0 0,0 0 0 0 0,0 0 0 0 0,0 0 0 0 0,0 0 0 0 0,0 0 1 0 0,0 0-1 0 0,0 0 0 0 0,0 0 0 0 0,0 0 0 0 0,1 0 0 0 0,7 0 767 0 0,11 3 192 0 0,-7 1-604 0 0,-1 2 0 0 0,0 0 0 0 0,-1 0 0 0 0,1 1 1 0 0,-1 0-1 0 0,-1 0 0 0 0,1 1 0 0 0,12 15 0 0 0,5 7 508 0 0,28 43 1 0 0,39 64 728 0 0,71 94 54 0 0,126 185-869 0 0,-80-65-272 0 0,-15 9 35 0 0,-187-343-496 0 0,52 89 327 0 0,87 116 0 0 0,-86-134 29 0 0,-4 4 0 0 0,76 160 0 0 0,-105-188-216 0 0,18 41 190 0 0,71 118 1 0 0,20-8-279 0 0,-37-60-97 0 0,89 133 312 0 0,-33-44 178 0 0,-56-77-393 0 0,-75-129-65 0 0,2-3-1 0 0,42 44 0 0 0,-20-28 159 0 0,57 75-1 0 0,-69-73-111 0 0,33 41 84 0 0,-58-78-1138 0 0,-16-18 176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3 2303 0 0,'0'0'90'0'0,"-1"-1"0"0"0,0 1-1 0 0,0 0 1 0 0,1-1-1 0 0,-1 1 1 0 0,0 0-1 0 0,0 0 1 0 0,0 0-1 0 0,0-1 1 0 0,0 1-1 0 0,1 0 1 0 0,-1 0-1 0 0,0 0 1 0 0,0 1-1 0 0,0-1 1 0 0,0 0-1 0 0,0 0 1 0 0,1 0-1 0 0,-1 1 1 0 0,0-1-1 0 0,0 0 1 0 0,0 1-1 0 0,1-1 1 0 0,-1 0-1 0 0,0 1 1 0 0,1-1-1 0 0,-2 2 1 0 0,-20 15 1155 0 0,5 3-634 0 0,0 1 1 0 0,2 1-1 0 0,1 0 0 0 0,-20 40 0 0 0,11-20-123 0 0,-144 231 1070 0 0,21-39-1547 0 0,131-209-12 0 0,-18 35-21 0 0,17-30-7 0 0,-34 49 0 0 0,45-73 30 0 0,-1 0 0 0 0,0 0 0 0 0,0 0 0 0 0,-1-1 0 0 0,1 0 0 0 0,-1 0 0 0 0,0-1-1 0 0,-1 0 1 0 0,1 0 0 0 0,-1-1 0 0 0,-8 3 0 0 0,13-4 19 0 0,0-1 0 0 0,-1 1 1 0 0,1 0-1 0 0,0 0 0 0 0,0 0 0 0 0,0 0 1 0 0,0 0-1 0 0,0 1 0 0 0,0-1 0 0 0,1 1 1 0 0,-1 0-1 0 0,1 0 0 0 0,-1 0 0 0 0,1 0 1 0 0,0 0-1 0 0,-2 5 0 0 0,4-8-11 0 0,0 0 1 0 0,0 0-1 0 0,0 1 1 0 0,0-1-1 0 0,0 0 0 0 0,0 0 1 0 0,0 0-1 0 0,0 0 1 0 0,0 0-1 0 0,0 1 0 0 0,0-1 1 0 0,0 0-1 0 0,0 0 1 0 0,0 0-1 0 0,0 0 0 0 0,0 0 1 0 0,0 1-1 0 0,0-1 1 0 0,0 0-1 0 0,0 0 0 0 0,0 0 1 0 0,0 0-1 0 0,0 0 1 0 0,0 1-1 0 0,0-1 0 0 0,0 0 1 0 0,1 0-1 0 0,-1 0 1 0 0,0 0-1 0 0,0 0 0 0 0,0 0 1 0 0,0 0-1 0 0,0 1 1 0 0,0-1-1 0 0,0 0 0 0 0,1 0 1 0 0,-1 0-1 0 0,0 0 1 0 0,0 0-1 0 0,0 0 0 0 0,8 0 347 0 0,9-6 110 0 0,0-2 24 0 0,-13 5-397 0 0,1 1 0 0 0,-1 0 1 0 0,1 0-1 0 0,-1 1 0 0 0,6-2 0 0 0,14 0 174 0 0,0 0 0 0 0,39 2 0 0 0,16-1-217 0 0,91-21 203 0 0,-143 22-214 0 0,-1 1 1 0 0,39 5-1 0 0,-41-2-40 0 0,24 2 6 0 0,-13-1 7 0 0,0 0 0 0 0,1-3 0 0 0,0-1-1 0 0,48-6 1 0 0,21-9-12 0 0,115-1 0 0 0,-63 5 118 0 0,-45 5-13 0 0,73 0 12 0 0,66 33 76 0 0,-41-3-182 0 0,65-27 420 0 0,-100-3 53 0 0,-78 6-360 0 0,330 3 757 0 0,-354-2-785 0 0,1-3 0 0 0,0-3 0 0 0,87-18 0 0 0,-93 10 154 0 0,-1 2-1 0 0,2 4 1 0 0,-1 2 0 0 0,133 8-1 0 0,-152 2-207 0 0,159 12 422 0 0,-164-16-352 0 0,-1-2-1 0 0,78-11 0 0 0,62-14 223 0 0,-150 24-241 0 0,1 1-1 0 0,-1 2 1 0 0,51 7-1 0 0,-21 3 74 0 0,67 9 98 0 0,-44-11-241 0 0,209 14 103 0 0,-96-27 126 0 0,31 1 484 0 0,-36 16-719 0 0,-127-14 67 0 0,1-3 1 0 0,65-12-1 0 0,-110 13 12 0 0,181-35 123 0 0,-141 27-143 0 0,19-5 29 0 0,-45 9 21 0 0,-35 6-118 0 0,1 1 1 0 0,-1 0-1 0 0,1 0 0 0 0,-1 0 1 0 0,1 0-1 0 0,-1 0 1 0 0,1 1-1 0 0,-1-1 1 0 0,0 1-1 0 0,1-1 0 0 0,-1 1 1 0 0,4 2-1 0 0,-5-3-8 0 0,-1 1 0 0 0,0-1-1 0 0,1 0 1 0 0,-1 1 0 0 0,0-1 0 0 0,1 0 0 0 0,-1 1-1 0 0,0-1 1 0 0,0 0 0 0 0,0 1 0 0 0,1-1-1 0 0,-1 1 1 0 0,0-1 0 0 0,0 0 0 0 0,0 1 0 0 0,0-1-1 0 0,0 1 1 0 0,0-1 0 0 0,0 1 0 0 0,0-1-1 0 0,0 0 1 0 0,0 1 0 0 0,0-1 0 0 0,0 1-1 0 0,0-1 1 0 0,0 1 0 0 0,0-1 0 0 0,0 0 0 0 0,0 1-1 0 0,0-1 1 0 0,-1 1 0 0 0,1-1 0 0 0,0 0-1 0 0,0 1 1 0 0,-1-1 0 0 0,1 1 0 0 0,0-1 0 0 0,0 0-1 0 0,-1 1 1 0 0,1-1 0 0 0,0 0 0 0 0,-1 0-1 0 0,1 1 1 0 0,-1-1 0 0 0,1 0 0 0 0,0 0-1 0 0,-1 0 1 0 0,1 1 0 0 0,-1-1 0 0 0,1 0 0 0 0,0 0-1 0 0,-1 0 1 0 0,0 0-59 0 0,-4-2-6 0 0,-16-6 1 0 0,19 7 35 0 0,-1-1 0 0 0,1 1 1 0 0,0-1-1 0 0,0 0 0 0 0,0 0 0 0 0,0 0 0 0 0,0 0 0 0 0,0 0 0 0 0,0 0 1 0 0,-1-4-1 0 0,-3-2-58 0 0,2 3 50 0 0,1-1 0 0 0,-1 1 0 0 0,1-1 0 0 0,-3-8 0 0 0,3 7 1 0 0,-1 1-1 0 0,1-1 0 0 0,-5-6 0 0 0,-20-21 37 0 0,-41-38 0 0 0,24 25 15 0 0,30 29-21 0 0,0-1 1 0 0,2-1-1 0 0,0 0 0 0 0,-20-44 1 0 0,-2-4-2262 0 0,25 51-4933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15 3223 0 0,'-1'-1'268'0'0,"-1"0"0"0"0,1-1 1 0 0,-1 1-1 0 0,1 0 0 0 0,-1 0 0 0 0,1-1 0 0 0,-1 1 0 0 0,0 1 0 0 0,1-1 0 0 0,-1 0 0 0 0,0 0 0 0 0,-3 0 0 0 0,5 1-133 0 0,-1 0 0 0 0,1 0-1 0 0,0 0 1 0 0,-1 0 0 0 0,1 0 0 0 0,-1 0 0 0 0,1 0 0 0 0,-1 0 0 0 0,1 0 0 0 0,-1 1 0 0 0,1-1 0 0 0,-1 0 0 0 0,1 0 0 0 0,-1 0 0 0 0,1 1-1 0 0,0-1 1 0 0,-1 0 0 0 0,1 1 0 0 0,0-1 0 0 0,-1 1 0 0 0,0 0-22 0 0,0 0 0 0 0,0 1 0 0 0,1-1 0 0 0,-1 0 0 0 0,1 0 0 0 0,-1 1 0 0 0,1-1 0 0 0,-1 0-1 0 0,1 1 1 0 0,0 1 0 0 0,-3 28 1100 0 0,2 0-1 0 0,2-1 1 0 0,8 58-1 0 0,-2-10-648 0 0,-5-53-682 0 0,3 38 166 0 0,-4-55-643 0 0,1-1-1 0 0,0 1 1 0 0,0-1-1 0 0,0 0 0 0 0,1 1 1 0 0,4 6-1 0 0,-3-7-627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30 174 6911 0 0,'-3'-3'39'0'0,"1"0"-111"0"0,-1 0-1 0 0,0 0 0 0 0,1-1 0 0 0,0 1 0 0 0,0-1 1 0 0,0 0-1 0 0,0 1 0 0 0,0-1 0 0 0,1 0 0 0 0,0 0 1 0 0,0 0-1 0 0,0 0 0 0 0,0 0 0 0 0,0-1 0 0 0,1 1 1 0 0,0-6-1 0 0,0 5 379 0 0,1 0 0 0 0,0 1 0 0 0,-1-1 0 0 0,2 0 0 0 0,-1 0 0 0 0,1 1 0 0 0,-1-1 0 0 0,1 0 0 0 0,0 1 0 0 0,1 0 0 0 0,-1 0 0 0 0,6-7 0 0 0,-5 8-99 0 0,0 0-1 0 0,0 0 1 0 0,0 1 0 0 0,1-1-1 0 0,-1 1 1 0 0,1 0 0 0 0,0 0-1 0 0,0 0 1 0 0,-1 0 0 0 0,1 0-1 0 0,0 1 1 0 0,0 0 0 0 0,1 0 0 0 0,-1 0-1 0 0,5 0 1 0 0,4-1 163 0 0,1 1 0 0 0,0 1 0 0 0,0 0 0 0 0,21 3 1 0 0,-29-2-318 0 0,0 0 0 0 0,1 1 1 0 0,-1 0-1 0 0,0 0 1 0 0,0 0-1 0 0,-1 1 1 0 0,1-1-1 0 0,-1 1 1 0 0,1 1-1 0 0,-1-1 0 0 0,0 1 1 0 0,6 5-1 0 0,-9-7-59 0 0,0 0 1 0 0,0 0-1 0 0,-1 1 0 0 0,1-1 0 0 0,-1 0 0 0 0,1 1 1 0 0,-1-1-1 0 0,0 1 0 0 0,0-1 0 0 0,0 1 0 0 0,0 0 1 0 0,-1-1-1 0 0,1 5 0 0 0,0-2-56 0 0,-1 0-1 0 0,0 0 1 0 0,0 0-1 0 0,-1 1 1 0 0,0-1-1 0 0,-2 8 1 0 0,-2 3-353 0 0,-1 0 1 0 0,-1 0 0 0 0,-10 18 0 0 0,17-33 373 0 0,-15 24-1583 0 0,-29 37-1 0 0,-4 7-822 0 0,48-69 2444 0 0,0 0-1 0 0,-1 0 0 0 0,1 1 1 0 0,0-1-1 0 0,0 0 0 0 0,0 0 0 0 0,0 0 1 0 0,0 0-1 0 0,0 0 0 0 0,0 0 1 0 0,0 1-1 0 0,-1-1 0 0 0,1 0 0 0 0,0 0 1 0 0,0 0-1 0 0,0 0 0 0 0,0 1 1 0 0,0-1-1 0 0,0 0 0 0 0,0 0 0 0 0,0 0 1 0 0,0 0-1 0 0,0 1 0 0 0,0-1 1 0 0,0 0-1 0 0,0 0 0 0 0,0 0 0 0 0,0 0 1 0 0,0 0-1 0 0,0 1 0 0 0,0-1 1 0 0,1 0-1 0 0,-1 0 0 0 0,0 0 0 0 0,0 0 1 0 0,0 0-1 0 0,0 1 0 0 0,0-1 1 0 0,0 0-1 0 0,0 0 0 0 0,0 0 0 0 0,1 0 1 0 0,-1 0-1 0 0,10 0-47 0 0,17-9 120 0 0,-22 7-44 0 0,16-6 256 0 0,0 2 0 0 0,1 1 1 0 0,43-5-1 0 0,-56 9-144 0 0,0 0 0 0 0,1 1 0 0 0,-1 0 0 0 0,0 1 0 0 0,1 0 0 0 0,-1 1 0 0 0,0 0 0 0 0,0 0 1 0 0,0 1-1 0 0,0 0 0 0 0,-1 0 0 0 0,11 6 0 0 0,-16-7-42 0 0,0 0 1 0 0,0 0-1 0 0,-1 0 0 0 0,1 0 0 0 0,-1 1 0 0 0,1-1 1 0 0,-1 1-1 0 0,0-1 0 0 0,0 1 0 0 0,0 0 1 0 0,0 0-1 0 0,-1 0 0 0 0,1 0 0 0 0,-1 0 1 0 0,1 0-1 0 0,0 5 0 0 0,-1-3 0 0 0,0 0-1 0 0,-1 1 0 0 0,1-1 1 0 0,-1 0-1 0 0,0 1 0 0 0,-1-1 1 0 0,1 1-1 0 0,-1-1 0 0 0,-2 8 1 0 0,-2 2 51 0 0,-1 0 1 0 0,0-1 0 0 0,-1 0-1 0 0,0 0 1 0 0,-1-1 0 0 0,-12 15-1 0 0,12-17-94 0 0,0 0 0 0 0,-1-1-1 0 0,0-1 1 0 0,-1 0 0 0 0,0 0 0 0 0,-1 0-1 0 0,0-2 1 0 0,-20 13 0 0 0,25-17-69 0 0,-1 0 0 0 0,1-1 0 0 0,0 0 0 0 0,-1 0-1 0 0,1 0 1 0 0,-1-1 0 0 0,0 0 0 0 0,0 0 0 0 0,1-1 0 0 0,-1 1 0 0 0,0-1 0 0 0,0-1 0 0 0,1 0 0 0 0,-1 0 0 0 0,0 0 0 0 0,1 0 0 0 0,-1-1-1 0 0,1 0 1 0 0,-8-4 0 0 0,10 4-105 0 0,1 0-1 0 0,-1 0 0 0 0,1 0 0 0 0,0-1 1 0 0,0 1-1 0 0,0-1 0 0 0,0 0 1 0 0,1 0-1 0 0,-1 0 0 0 0,0 0 0 0 0,1 0 1 0 0,0 0-1 0 0,0-1 0 0 0,0 1 1 0 0,0-1-1 0 0,1 0 0 0 0,0 1 0 0 0,-1-1 1 0 0,1 0-1 0 0,0 0 0 0 0,0-6 1 0 0,1 6-260 0 0,-1 0 1 0 0,1 0 0 0 0,0-1-1 0 0,1 1 1 0 0,-1 0 0 0 0,1 0-1 0 0,0 0 1 0 0,0 0-1 0 0,0 0 1 0 0,1 0 0 0 0,-1 0-1 0 0,5-7 1 0 0,2-2-2422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7831 0 0,'-2'-3'156'0'0,"1"2"-90"0"0,1 0-1 0 0,-1 0 1 0 0,1 1 0 0 0,-1-1-1 0 0,1 0 1 0 0,-1 0 0 0 0,1 0 0 0 0,-1 0-1 0 0,1 0 1 0 0,0 0 0 0 0,0-2 495 0 0,1 4-225 0 0,-1 0-1 0 0,1 0 1 0 0,0 0-1 0 0,0 0 1 0 0,0 0-1 0 0,-1 0 1 0 0,1 0 0 0 0,0 0-1 0 0,-1 0 1 0 0,1 0-1 0 0,-1 1 1 0 0,1-1-1 0 0,-1 2 1 0 0,47 152 1955 0 0,-26-45-4938 0 0,-18-94-2327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5063 0 0,'0'0'46'0'0,"0"0"0"0"0,0-1 0 0 0,0 1 0 0 0,0 0 0 0 0,0 0 0 0 0,0-1-1 0 0,0 1 1 0 0,0 0 0 0 0,0-1 0 0 0,0 1 0 0 0,0 0 0 0 0,0-1 0 0 0,0 1-1 0 0,0 0 1 0 0,0-1 0 0 0,0 1 0 0 0,0 0 0 0 0,0 0 0 0 0,0-1 0 0 0,0 1 0 0 0,1 0-1 0 0,-1-1 1 0 0,0 1 0 0 0,0 0 0 0 0,0 0 0 0 0,1-1 0 0 0,-1 1 0 0 0,0 0-1 0 0,0 0 1 0 0,0-1 0 0 0,1 1 0 0 0,-1 0 0 0 0,0 0 0 0 0,1 0 0 0 0,-1 0-1 0 0,0 0 1 0 0,0-1 0 0 0,1 1 0 0 0,-1 0 0 0 0,0 0 0 0 0,1 0 0 0 0,-1 0-1 0 0,0 0 1 0 0,1 0 0 0 0,-1 0 0 0 0,1 0 0 0 0,1 1 254 0 0,-1 0-1 0 0,1-1 1 0 0,0 1 0 0 0,0 1 0 0 0,-1-1-1 0 0,1 0 1 0 0,2 3 0 0 0,2 2 47 0 0,0 0 0 0 0,0 0 0 0 0,-1 1 1 0 0,0 0-1 0 0,0 0 0 0 0,-1 0 0 0 0,1 0 1 0 0,-2 1-1 0 0,5 12 0 0 0,-4-8-337 0 0,-1 0 1 0 0,0 0-1 0 0,-1 1 1 0 0,0-1-1 0 0,0 23 0 0 0,-2-30-32 0 0,0 0 0 0 0,1-1 0 0 0,-1 1 0 0 0,1-1 0 0 0,0 1 0 0 0,0-1 0 0 0,2 6 0 0 0,-3-10 21 0 0,1 0 1 0 0,-1 0-1 0 0,0 1 0 0 0,0-1 0 0 0,0 0 0 0 0,0 0 0 0 0,0 0 0 0 0,0 0 0 0 0,0 0 0 0 0,0 0 1 0 0,1 1-1 0 0,-1-1 0 0 0,0 0 0 0 0,0 0 0 0 0,0 0 0 0 0,0 0 0 0 0,0 0 0 0 0,1 0 1 0 0,-1 0-1 0 0,0 0 0 0 0,0 0 0 0 0,0 0 0 0 0,0 0 0 0 0,1 0 0 0 0,-1 0 0 0 0,0 0 0 0 0,0 0 1 0 0,0 0-1 0 0,1 0 0 0 0,-1 0 0 0 0,0 0 0 0 0,0 0 0 0 0,0 0 0 0 0,0 0 0 0 0,0 0 1 0 0,1 0-1 0 0,-1 0 0 0 0,0 0 0 0 0,0 0 0 0 0,6-8-83 0 0,3-9-103 0 0,-9 16 181 0 0,27-84 418 0 0,3-5-167 0 0,-25 76-21 0 0,2 0 1 0 0,-1 0-1 0 0,2 1 0 0 0,9-13 1 0 0,-17 24-208 0 0,1 0 1 0 0,1 1-1 0 0,-1 0 1 0 0,0-1-1 0 0,0 1 0 0 0,0 0 1 0 0,1-1-1 0 0,-1 1 1 0 0,0 0-1 0 0,1 0 0 0 0,-1 0 1 0 0,1 0-1 0 0,0 1 1 0 0,-1-1-1 0 0,1 0 1 0 0,0 1-1 0 0,-1-1 0 0 0,1 1 1 0 0,0-1-1 0 0,-1 1 1 0 0,1 0-1 0 0,0 0 0 0 0,2 0 1 0 0,-2 0 55 0 0,-1 1-1 0 0,1-1 1 0 0,0 1 0 0 0,0 0-1 0 0,-1 0 1 0 0,1 0 0 0 0,0 0-1 0 0,-1 0 1 0 0,1 0 0 0 0,-1 0 0 0 0,1 1-1 0 0,-1-1 1 0 0,0 1 0 0 0,0-1-1 0 0,1 1 1 0 0,-1-1 0 0 0,0 1-1 0 0,0-1 1 0 0,0 1 0 0 0,-1 0 0 0 0,2 2-1 0 0,3 10 157 0 0,-1-1-1 0 0,-1 1 1 0 0,0 0-1 0 0,-1 0 1 0 0,1 18-1 0 0,6 34 273 0 0,-5-49-835 0 0,0 1 748 0 0,9 27-1 0 0,2-17-1831 0 0,-13-24 603 0 0,1 0-1 0 0,0-1 0 0 0,-1 0 1 0 0,1 0-1 0 0,5 4 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71 8751 0 0,'-11'-21'707'0'0,"10"16"-176"0"0,-1 0 0 0 0,0 1 0 0 0,0-1 1 0 0,-1 1-1 0 0,1 0 0 0 0,-1 0 0 0 0,0 0 0 0 0,0 0 1 0 0,-5-4-1 0 0,7 7-413 0 0,0 1 1 0 0,0 0-1 0 0,0-1 1 0 0,1 1-1 0 0,-1 0 1 0 0,0 0-1 0 0,0 0 1 0 0,0 0-1 0 0,0 0 1 0 0,0 0-1 0 0,0 0 1 0 0,0 0-1 0 0,1 0 1 0 0,-1 0-1 0 0,0 0 1 0 0,0 0-1 0 0,0 1 1 0 0,0-1-1 0 0,0 0 1 0 0,1 1-1 0 0,-1-1 1 0 0,0 0-1 0 0,0 1 1 0 0,1-1 0 0 0,-1 1-1 0 0,0 0 1 0 0,0-1-1 0 0,1 1 1 0 0,-1-1-1 0 0,0 3 1 0 0,-20 23 604 0 0,19-21-573 0 0,-10 16-108 0 0,1 1 1 0 0,1 0 0 0 0,1 0 0 0 0,1 1 0 0 0,-5 25 0 0 0,-2 3-99 0 0,9-32-144 0 0,-3 22 1 0 0,7-36 85 0 0,2 1 0 0 0,-1-1 1 0 0,1 1-1 0 0,-1-1 0 0 0,2 1 0 0 0,-1-1 1 0 0,0 1-1 0 0,3 9 0 0 0,-2-14 73 0 0,-1 0-1 0 0,0 0 1 0 0,1 0-1 0 0,-1 0 0 0 0,1 0 1 0 0,-1 0-1 0 0,1-1 1 0 0,-1 1-1 0 0,1 0 0 0 0,0 0 1 0 0,-1 0-1 0 0,1-1 1 0 0,0 1-1 0 0,0 0 1 0 0,-1 0-1 0 0,1-1 0 0 0,0 1 1 0 0,0-1-1 0 0,0 1 1 0 0,0-1-1 0 0,0 1 1 0 0,1-1-1 0 0,0 1-28 0 0,-1-1 0 0 0,1 0 0 0 0,0 0 0 0 0,0 0 1 0 0,0 0-1 0 0,-1 0 0 0 0,1-1 0 0 0,0 1 0 0 0,0 0 0 0 0,-1-1 0 0 0,4-1 0 0 0,1-1-154 0 0,1 0 0 0 0,-2 0 0 0 0,1-1 0 0 0,0 0-1 0 0,8-8 1 0 0,-7 5-70 0 0,0 0-1 0 0,-1 0 0 0 0,-1-1 0 0 0,1 0 1 0 0,-1 0-1 0 0,0-1 0 0 0,-1 1 0 0 0,0-1 1 0 0,5-17-1 0 0,-1-5-665 0 0,8-50 1 0 0,-12 55 928 0 0,-1 0 357 0 0,-2 16 634 0 0,1 0-1 0 0,4-19 1 0 0,4 68 3908 0 0,-3-9-4031 0 0,17 42-1 0 0,-19-62-859 0 0,-1 0 1 0 0,1-1-1 0 0,0 1 1 0 0,1-1-1 0 0,0 0 0 0 0,1-1 1 0 0,15 16-1 0 0,-20-22-109 0 0,0-1-1 0 0,0 1 0 0 0,0-1 1 0 0,0 0-1 0 0,0 1 1 0 0,0-1-1 0 0,0 0 0 0 0,1 0 1 0 0,-1-1-1 0 0,0 1 1 0 0,1 0-1 0 0,-1-1 1 0 0,1 1-1 0 0,-1-1 0 0 0,0 0 1 0 0,1 0-1 0 0,2 0 1 0 0,6-2-1202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2759 0 0,'-1'-2'239'0'0,"1"1"0"0"0,-1-1-1 0 0,1 1 1 0 0,0-1 0 0 0,-1 0-1 0 0,1 1 1 0 0,0-1 0 0 0,0 1-1 0 0,0-1 1 0 0,0 0 0 0 0,1 1-1 0 0,-1-1 1 0 0,0 1 0 0 0,1-1-1 0 0,-1 1 1 0 0,1-1 0 0 0,0 1-1 0 0,-1-1 1 0 0,1 1 0 0 0,0 0-1 0 0,0-1 1 0 0,0 1 0 0 0,0 0-1 0 0,0-1 1 0 0,0 1 0 0 0,0 0-1 0 0,1-1 1 0 0,0 1-18 0 0,0 0 1 0 0,0 0-1 0 0,-1 0 1 0 0,1 0-1 0 0,0 0 1 0 0,0 0-1 0 0,0 1 1 0 0,0-1-1 0 0,0 1 0 0 0,0-1 1 0 0,0 1-1 0 0,0 0 1 0 0,0 0-1 0 0,0 0 1 0 0,0 0-1 0 0,0 0 1 0 0,0 0-1 0 0,0 1 0 0 0,-1-1 1 0 0,1 1-1 0 0,0-1 1 0 0,3 2-1 0 0,3 1 11 0 0,0 1-1 0 0,0 0 0 0 0,-1 0 0 0 0,1 0 1 0 0,-1 1-1 0 0,0 1 0 0 0,9 7 0 0 0,-13-10-277 0 0,0 1 1 0 0,0-1-1 0 0,-1 1 0 0 0,1 0 0 0 0,-1 0 1 0 0,0 0-1 0 0,0 0 0 0 0,0 0 0 0 0,-1 0 1 0 0,1 0-1 0 0,-1 1 0 0 0,0-1 0 0 0,0 0 1 0 0,-1 1-1 0 0,1-1 0 0 0,-1 7 0 0 0,-1 3-655 0 0,-1 0 0 0 0,0 0-1 0 0,-1 0 1 0 0,-1-1 0 0 0,-6 17-1 0 0,22-77-442 0 0,5-16 1287 0 0,5 6-655 0 0,45-80 0 0 0,-66 134 379 0 0,1 1 0 0 0,-1 0 0 0 0,1 0 0 0 0,-1 0 0 0 0,1 0 0 0 0,-1 0 0 0 0,1 1 0 0 0,0-1 0 0 0,0 0 0 0 0,0 1 0 0 0,0-1 0 0 0,0 1 0 0 0,1 0 0 0 0,-1 0 0 0 0,0 0 0 0 0,1 0 0 0 0,-1 0 0 0 0,0 0 0 0 0,1 1 0 0 0,-1-1 0 0 0,1 1 0 0 0,4-1 0 0 0,2 1-2263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59 2303 0 0,'18'13'6416'0'0,"-16"-11"-6013"0"0,-1 0-351 0 0,2 2 155 0 0,0 0 1 0 0,0 1-1 0 0,0 0 0 0 0,-1-1 0 0 0,1 1 0 0 0,-1 0 0 0 0,1 6 0 0 0,-1-6-135 0 0,-1 0 0 0 0,1 0 0 0 0,-1-1 0 0 0,2 1-1 0 0,-1 0 1 0 0,0 0 0 0 0,1-1 0 0 0,0 0 0 0 0,0 1 0 0 0,7 6-1 0 0,-8-9-161 0 0,0 0 0 0 0,0 0-1 0 0,0-1 1 0 0,1 1-1 0 0,-1-1 1 0 0,1 0 0 0 0,-1 0-1 0 0,1 0 1 0 0,-1 0-1 0 0,1 0 1 0 0,0 0 0 0 0,-1-1-1 0 0,1 1 1 0 0,0-1-1 0 0,0 0 1 0 0,-1 0-1 0 0,1 0 1 0 0,0 0 0 0 0,0 0-1 0 0,-1-1 1 0 0,1 1-1 0 0,4-2 1 0 0,-2 1-178 0 0,0-1-1 0 0,0 0 1 0 0,0 0 0 0 0,-1 0-1 0 0,1 0 1 0 0,-1-1 0 0 0,1 0-1 0 0,-1 0 1 0 0,0 0 0 0 0,0 0-1 0 0,0-1 1 0 0,0 0-1 0 0,-1 1 1 0 0,1-1 0 0 0,2-6-1 0 0,-2 4 179 0 0,0-1 0 0 0,-1 0 0 0 0,0 0 0 0 0,-1 0 0 0 0,0 0 0 0 0,0-1 0 0 0,0 1 0 0 0,-1 0 0 0 0,1-15-1 0 0,2-32 4994 0 0,-4 61-2314 0 0,0 30 3123 0 0,3 64-3981 0 0,-1-59-1478 0 0,-1 0 1 0 0,-3 0-1 0 0,-8 52 0 0 0,8-85-251 0 0,0 1-1 0 0,0-1 1 0 0,-1 1-1 0 0,0-1 1 0 0,0 0-1 0 0,-1 0 0 0 0,0 0 1 0 0,-1-1-1 0 0,0 1 1 0 0,-8 8-1 0 0,10-12-11 0 0,-1-1-1 0 0,0 0 1 0 0,0 0-1 0 0,-1 0 1 0 0,1-1-1 0 0,-1 0 1 0 0,0 0-1 0 0,0 0 1 0 0,0 0-1 0 0,0-1 0 0 0,0 1 1 0 0,0-1-1 0 0,-1-1 1 0 0,1 1-1 0 0,-1-1 1 0 0,1 0-1 0 0,-1 0 1 0 0,-10 0-1 0 0,11-1-127 0 0,-1 0-1 0 0,1 0 1 0 0,0-1 0 0 0,0 1-1 0 0,0-1 1 0 0,0 0-1 0 0,0 0 1 0 0,0-1-1 0 0,0 0 1 0 0,0 0 0 0 0,0 0-1 0 0,1 0 1 0 0,-1-1-1 0 0,1 1 1 0 0,-1-1 0 0 0,1 0-1 0 0,0-1 1 0 0,0 1-1 0 0,1-1 1 0 0,-1 0-1 0 0,1 0 1 0 0,0 0 0 0 0,0 0-1 0 0,0 0 1 0 0,0-1-1 0 0,-2-5 1 0 0,-4-15-2345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6911 0 0,'1'-10'394'0'0,"0"0"0"0"0,1 0-1 0 0,0 0 1 0 0,4-10 0 0 0,-1 4 585 0 0,-5 15-868 0 0,0 1 0 0 0,0-1 0 0 0,0 0 0 0 0,0 0 0 0 0,1 1-1 0 0,-1-1 1 0 0,0 0 0 0 0,1 0 0 0 0,-1 1 0 0 0,0-1 0 0 0,1 0-1 0 0,-1 1 1 0 0,1-1 0 0 0,-1 0 0 0 0,1 1 0 0 0,0-1 0 0 0,-1 1-52 0 0,1 0 1 0 0,-1 0 0 0 0,0 0 0 0 0,0 0 0 0 0,1 0 0 0 0,-1 0 0 0 0,0 0 0 0 0,1 0 0 0 0,-1 0 0 0 0,0 0 0 0 0,0 1 0 0 0,0-1 0 0 0,1 0 0 0 0,-1 0 0 0 0,0 0 0 0 0,0 0 0 0 0,1 1 0 0 0,-1-1 0 0 0,0 0 0 0 0,0 0 0 0 0,0 0 0 0 0,0 1 0 0 0,1-1 0 0 0,-1 0 0 0 0,0 0 0 0 0,0 1 0 0 0,0-1 0 0 0,0 0 0 0 0,0 1 0 0 0,9 26 1790 0 0,-8-25-1878 0 0,8 44 924 0 0,-1 0 0 0 0,-2 1 0 0 0,-1 86 0 0 0,-28 140-1616 0 0,18-236-1740 0 0,3-20-3318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10135 0 0,'-1'0'59'0'0,"-1"1"-1"0"0,1 0 0 0 0,-1 0 1 0 0,1 0-1 0 0,0 0 0 0 0,-1 0 0 0 0,1 0 1 0 0,0 0-1 0 0,0 0 0 0 0,-1 0 1 0 0,1 1-1 0 0,0-1 0 0 0,0 1 0 0 0,0-1 1 0 0,1 1-1 0 0,-1-1 0 0 0,0 1 1 0 0,1-1-1 0 0,-1 1 0 0 0,0-1 1 0 0,1 1-1 0 0,-1 3 0 0 0,-1 6 11 0 0,1 0 1 0 0,-1 16-1 0 0,1-12 198 0 0,-6 58 725 0 0,5 121 0 0 0,3-179-992 0 0,0-1 0 0 0,2 1 0 0 0,-1-1 0 0 0,2 0 0 0 0,9 28-1 0 0,-11-38 1 0 0,0 0 1 0 0,0-1-1 0 0,1 1 0 0 0,-1 0 0 0 0,1-1 0 0 0,0 1 0 0 0,0-1 0 0 0,0 0 1 0 0,0 0-1 0 0,5 4 0 0 0,-5-5 1 0 0,0 0-1 0 0,0-1 1 0 0,0 0-1 0 0,0 1 1 0 0,0-1 0 0 0,0 0-1 0 0,1-1 1 0 0,-1 1 0 0 0,0 0-1 0 0,0-1 1 0 0,1 0-1 0 0,-1 0 1 0 0,0 0 0 0 0,0 0-1 0 0,6-1 1 0 0,1-1 84 0 0,-1 0-1 0 0,1-1 1 0 0,-1 0-1 0 0,0-1 1 0 0,0 0 0 0 0,0 0-1 0 0,-1-1 1 0 0,1 0 0 0 0,-1-1-1 0 0,0 0 1 0 0,11-10 0 0 0,-4 1 354 0 0,0-1 1 0 0,-2-1 0 0 0,0 0 0 0 0,14-23 0 0 0,-15 19 187 0 0,-1 0 0 0 0,-1 0 0 0 0,12-35 0 0 0,-17 40-316 0 0,-1 0 0 0 0,0 0 1 0 0,-2 0-1 0 0,0 0 0 0 0,0 0 0 0 0,-2-17 0 0 0,0 28-243 0 0,0 0 0 0 0,-1 1 0 0 0,0-1 0 0 0,0 0 0 0 0,0 1 0 0 0,0-1 0 0 0,0 1 0 0 0,-1-1 0 0 0,0 1-1 0 0,0 0 1 0 0,0 0 0 0 0,-1 0 0 0 0,1 0 0 0 0,-1 0 0 0 0,0 1 0 0 0,-5-6 0 0 0,5 6-50 0 0,-1 1 1 0 0,1 0-1 0 0,0 0 0 0 0,-1 0 0 0 0,0 0 1 0 0,1 0-1 0 0,-1 1 0 0 0,0 0 0 0 0,0 0 1 0 0,0 0-1 0 0,0 0 0 0 0,0 0 0 0 0,0 1 1 0 0,0 0-1 0 0,0 0 0 0 0,0 0 0 0 0,0 0 1 0 0,0 0-1 0 0,-5 2 0 0 0,-26 7-275 0 0,0 1-1 0 0,-60 27 1 0 0,86-31-2089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4607 0 0,'0'-2'61'0'0,"0"1"-1"0"0,1-1 1 0 0,-1 0-1 0 0,1 0 1 0 0,-1 0-1 0 0,1 1 1 0 0,0-1-1 0 0,0 0 1 0 0,0 1-1 0 0,0-1 0 0 0,2-2 1 0 0,-1 2 207 0 0,1 0 0 0 0,-1 1-1 0 0,1-1 1 0 0,0 0 0 0 0,-1 1 0 0 0,6-2-1 0 0,-1 0 189 0 0,1 0 0 0 0,0 1 0 0 0,-1 0 0 0 0,1 0-1 0 0,0 0 1 0 0,0 1 0 0 0,0 1 0 0 0,0-1-1 0 0,0 1 1 0 0,0 1 0 0 0,9 0 0 0 0,-13 0-376 0 0,0 0-1 0 0,0 0 1 0 0,0 0 0 0 0,-1 0 0 0 0,1 1-1 0 0,0 0 1 0 0,-1-1 0 0 0,1 1 0 0 0,-1 0 0 0 0,0 1-1 0 0,0-1 1 0 0,0 0 0 0 0,0 1 0 0 0,0 0-1 0 0,0 0 1 0 0,-1 0 0 0 0,1 0 0 0 0,-1 0 0 0 0,0 0-1 0 0,0 1 1 0 0,0-1 0 0 0,0 1 0 0 0,-1-1-1 0 0,2 8 1 0 0,0-2-278 0 0,-1 1 1 0 0,-1-1-1 0 0,0 1 0 0 0,0 0 0 0 0,-1 0 1 0 0,-1 10-1 0 0,-10 58-3988 0 0,8-64 3260 0 0,3-13 800 0 0,0 0 0 0 0,0 1 0 0 0,-1-1 0 0 0,1 0-1 0 0,-1 0 1 0 0,1 0 0 0 0,0 0 0 0 0,-1 0-1 0 0,0 1 1 0 0,1-1 0 0 0,-2 1 0 0 0,-1-3-841 0 0,1-9 562 0 0,3-10 561 0 0,0 1-1 0 0,2 0 1 0 0,0 0 0 0 0,1 0 0 0 0,1 0 0 0 0,0 1 0 0 0,2-1 0 0 0,14-28-1 0 0,-20 44-52 0 0,0 0 0 0 0,1 1 0 0 0,0-1 0 0 0,-1 1 0 0 0,1-1 0 0 0,0 1 0 0 0,0-1-1 0 0,0 1 1 0 0,1 0 0 0 0,-1 0 0 0 0,0 0 0 0 0,1 0 0 0 0,0 1 0 0 0,-1-1 0 0 0,1 1 0 0 0,0-1-1 0 0,5-1 1 0 0,-6 3 57 0 0,1 0-1 0 0,0 0 1 0 0,0 0-1 0 0,-1 0 1 0 0,1 0 0 0 0,0 0-1 0 0,0 1 1 0 0,0-1-1 0 0,-1 1 1 0 0,1 0-1 0 0,0 0 1 0 0,-1 0-1 0 0,1 0 1 0 0,-1 0-1 0 0,1 0 1 0 0,-1 1-1 0 0,0-1 1 0 0,1 1-1 0 0,2 3 1 0 0,26 22 1217 0 0,-21-17-1084 0 0,0-1 1 0 0,0-1 0 0 0,1 0 0 0 0,16 10-1 0 0,-23-16-251 0 0,0-1-1 0 0,0 1 0 0 0,0 0 0 0 0,1-1 0 0 0,-1 0 0 0 0,0 0 0 0 0,1-1 0 0 0,-1 1 0 0 0,1-1 0 0 0,-1 0 1 0 0,1 0-1 0 0,-1 0 0 0 0,1 0 0 0 0,-1-1 0 0 0,1 0 0 0 0,-1 0 0 0 0,7-3 0 0 0,-5 2-45 0 0,-1 0 0 0 0,1-1 0 0 0,-1 0 0 0 0,1 0 0 0 0,-1-1 0 0 0,0 1-1 0 0,0-1 1 0 0,-1 0 0 0 0,1 0 0 0 0,-1-1 0 0 0,0 0 0 0 0,4-4 0 0 0,-6 6-28 0 0,-1 1 1 0 0,1-1 0 0 0,-1 0 0 0 0,1 1 0 0 0,-1-1-1 0 0,0 0 1 0 0,0 0 0 0 0,0 0 0 0 0,-1 0 0 0 0,1 0-1 0 0,-1 0 1 0 0,1 0 0 0 0,-1 0 0 0 0,0 0 0 0 0,0 0-1 0 0,0 0 1 0 0,-1 0 0 0 0,1 0 0 0 0,-1 0 0 0 0,0 0-1 0 0,1 0 1 0 0,-1 0 0 0 0,-1 0 0 0 0,1 1 0 0 0,0-1-1 0 0,-3-3 1 0 0,3 4-4 0 0,-3-5-31 0 0,-1 0-1 0 0,0 0 1 0 0,0 1-1 0 0,-10-10 1 0 0,14 15 75 0 0,-1-1 1 0 0,1 1-1 0 0,-1 0 1 0 0,0 0-1 0 0,1 0 1 0 0,-1 0-1 0 0,0 0 1 0 0,0 0-1 0 0,0 1 1 0 0,0-1-1 0 0,1 1 1 0 0,-1-1-1 0 0,0 1 1 0 0,0-1 0 0 0,0 1-1 0 0,0 0 1 0 0,0 0-1 0 0,0 0 1 0 0,0 0-1 0 0,0 1 1 0 0,0-1-1 0 0,0 0 1 0 0,0 1-1 0 0,0-1 1 0 0,-2 2-1 0 0,0 0 140 0 0,-1 1-1 0 0,1 0 0 0 0,-1 0 1 0 0,1 0-1 0 0,0 1 0 0 0,0-1 1 0 0,1 1-1 0 0,-1 0 1 0 0,1 0-1 0 0,0 0 0 0 0,0 0 1 0 0,0 1-1 0 0,0-1 0 0 0,1 1 1 0 0,0 0-1 0 0,0 0 1 0 0,-3 9-1 0 0,1 3 79 0 0,0 0 1 0 0,1 0-1 0 0,0 0 1 0 0,1 19-1 0 0,1-26-199 0 0,2 0 0 0 0,-1-1 0 0 0,1 1 0 0 0,1-1 0 0 0,0 1 0 0 0,0-1 0 0 0,1 1 0 0 0,6 14 0 0 0,-7-20-20 0 0,0 0-1 0 0,0 0 1 0 0,0 0-1 0 0,0-1 1 0 0,1 1-1 0 0,-1 0 0 0 0,1-1 1 0 0,0 0-1 0 0,0 0 1 0 0,1 0-1 0 0,-1 0 1 0 0,0 0-1 0 0,1-1 1 0 0,0 1-1 0 0,0-1 1 0 0,0 0-1 0 0,0 0 0 0 0,0-1 1 0 0,0 1-1 0 0,0-1 1 0 0,5 1-1 0 0,0-1-54 0 0,0 0 0 0 0,0-1 0 0 0,0 0-1 0 0,0 0 1 0 0,0-1 0 0 0,1 0 0 0 0,-1-1-1 0 0,-1 0 1 0 0,1 0 0 0 0,12-6 0 0 0,-10 3-96 0 0,0-1-1 0 0,1 0 1 0 0,-2 0 0 0 0,1-1 0 0 0,-1-1-1 0 0,0 0 1 0 0,9-10 0 0 0,-8 7 12 0 0,-1 0 1 0 0,0-1-1 0 0,-1 0 1 0 0,-1-1-1 0 0,0 0 1 0 0,0 0-1 0 0,-1-1 0 0 0,-1 0 1 0 0,0 0-1 0 0,-1-1 1 0 0,-1 1-1 0 0,6-31 1 0 0,-10 38 137 0 0,1-1 1 0 0,-1 1-1 0 0,0 0 0 0 0,-1-1 1 0 0,0 1-1 0 0,0 0 1 0 0,-1-1-1 0 0,-2-7 1 0 0,4 13 48 0 0,-1 1 0 0 0,0-1 0 0 0,1 0 0 0 0,-1 1 0 0 0,0-1 0 0 0,0 1 0 0 0,0-1 0 0 0,0 1 0 0 0,0-1 0 0 0,0 1 0 0 0,0 0 0 0 0,-1-1 0 0 0,1 1 1 0 0,0 0-1 0 0,-1 0 0 0 0,1 0 0 0 0,-1 0 0 0 0,1 0 0 0 0,-1 0 0 0 0,1 1 0 0 0,-1-1 0 0 0,0 0 0 0 0,0 1 0 0 0,1-1 0 0 0,-1 1 0 0 0,0 0 0 0 0,0-1 0 0 0,1 1 0 0 0,-1 0 0 0 0,0 0 0 0 0,0 0 0 0 0,1 1 1 0 0,-1-1-1 0 0,0 0 0 0 0,0 0 0 0 0,1 1 0 0 0,-1 0 0 0 0,-2 0 0 0 0,-3 2 161 0 0,1 0 1 0 0,0 1-1 0 0,0-1 0 0 0,0 1 1 0 0,0 0-1 0 0,0 1 1 0 0,1 0-1 0 0,0-1 0 0 0,-6 9 1 0 0,-2 2 108 0 0,2 1 0 0 0,-12 19 0 0 0,16-23-252 0 0,0 1 1 0 0,1-1-1 0 0,0 2 1 0 0,1-1-1 0 0,1 0 1 0 0,0 1-1 0 0,1 0 1 0 0,1 0-1 0 0,-2 23 1 0 0,4-31-39 0 0,0 0 1 0 0,0 0 0 0 0,1-1 0 0 0,0 1-1 0 0,0 0 1 0 0,1 0 0 0 0,0-1 0 0 0,-1 1-1 0 0,2-1 1 0 0,-1 1 0 0 0,4 5 0 0 0,-3-7-24 0 0,0 0 0 0 0,0 0 0 0 0,1-1 0 0 0,-1 1 0 0 0,1-1 0 0 0,0 1 0 0 0,0-1 0 0 0,0 0 0 0 0,0-1 0 0 0,1 1 0 0 0,-1-1 0 0 0,1 0 0 0 0,0 0 0 0 0,7 2 0 0 0,-4-2-171 0 0,-1 0-1 0 0,1-1 0 0 0,0 0 1 0 0,-1-1-1 0 0,1 0 1 0 0,0 0-1 0 0,-1 0 0 0 0,11-3 1 0 0,-1 0-1394 0 0,-1-1 0 0 0,28-10 1 0 0,-19 3-5279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146 103 6911 0 0,'-1'-9'206'0'0,"0"-4"340"0"0,-6-22 0 0 0,6 32-197 0 0,0-1 0 0 0,0 1 1 0 0,-1 0-1 0 0,1-1 0 0 0,-1 1 0 0 0,0 0 0 0 0,0 0 1 0 0,0 0-1 0 0,0 0 0 0 0,0 1 0 0 0,-3-4 0 0 0,4 5-240 0 0,0 1-1 0 0,1-1 0 0 0,-1 1 1 0 0,0-1-1 0 0,1 1 1 0 0,-1 0-1 0 0,0-1 0 0 0,1 1 1 0 0,-1 0-1 0 0,0-1 1 0 0,0 1-1 0 0,1 0 0 0 0,-1 0 1 0 0,0 0-1 0 0,0 0 0 0 0,0-1 1 0 0,0 1-1 0 0,1 0 1 0 0,-1 1-1 0 0,0-1 0 0 0,0 0 1 0 0,0 0-1 0 0,-1 0 1 0 0,1 1 23 0 0,-1 0 0 0 0,0 0 1 0 0,1 0-1 0 0,-1 0 0 0 0,1 0 1 0 0,-1 0-1 0 0,1 1 0 0 0,-1-1 1 0 0,1 0-1 0 0,-1 2 0 0 0,-4 5 122 0 0,1-1 0 0 0,1 1 0 0 0,-5 10 0 0 0,8-16-224 0 0,-9 20 126 0 0,1 0-1 0 0,1 0 1 0 0,1 1-1 0 0,-5 30 1 0 0,10-41-147 0 0,0 1 0 0 0,1-1-1 0 0,0 1 1 0 0,1-1 0 0 0,1 1-1 0 0,0-1 1 0 0,1 1 0 0 0,0-1 0 0 0,7 22-1 0 0,-7-30-6 0 0,-1 0 0 0 0,1 0 0 0 0,0 0 0 0 0,0 0 0 0 0,0-1 0 0 0,1 1 0 0 0,-1-1 0 0 0,1 0 0 0 0,0 0 0 0 0,0 0 0 0 0,0 0 0 0 0,0 0-1 0 0,0 0 1 0 0,1-1 0 0 0,-1 0 0 0 0,1 1 0 0 0,6 1 0 0 0,-6-2-746 0 0,0-1-1 0 0,1 0 1 0 0,-1 0 0 0 0,0 0-1 0 0,0 0 1 0 0,7-1-1 0 0,4 0-4927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84 9383 0 0,'-1'0'61'0'0,"1"0"0"0"0,-1 0 0 0 0,0 1 0 0 0,0-1 0 0 0,0 0 0 0 0,1 0 0 0 0,-1 0-1 0 0,0 1 1 0 0,0-1 0 0 0,1 0 0 0 0,-1 1 0 0 0,0-1 0 0 0,0 1 0 0 0,1-1 0 0 0,-1 1 0 0 0,1-1 0 0 0,-1 1-1 0 0,0-1 1 0 0,1 1 0 0 0,-1 0 0 0 0,0 0 0 0 0,0 2 157 0 0,0-1 0 0 0,0 0-1 0 0,0 0 1 0 0,0 1 0 0 0,0-1 0 0 0,1 1-1 0 0,-1 2 1 0 0,-1 5 543 0 0,2 0 0 0 0,0 17-1 0 0,1-16-634 0 0,0-1-1 0 0,0 0 0 0 0,1 0 0 0 0,0-1 1 0 0,1 1-1 0 0,0 0 0 0 0,1-1 1 0 0,0 1-1 0 0,8 12 0 0 0,-10-19-144 0 0,0 0 0 0 0,0 0-1 0 0,0 0 1 0 0,1 0 0 0 0,-1 0 0 0 0,1 0-1 0 0,0-1 1 0 0,0 1 0 0 0,0-1-1 0 0,0 0 1 0 0,0 0 0 0 0,0 0 0 0 0,1 0-1 0 0,-1-1 1 0 0,1 1 0 0 0,-1-1 0 0 0,1 0-1 0 0,0 0 1 0 0,-1 0 0 0 0,1 0-1 0 0,0-1 1 0 0,0 1 0 0 0,0-1 0 0 0,-1 0-1 0 0,1-1 1 0 0,0 1 0 0 0,6-2 0 0 0,-2 1-60 0 0,-1-1 0 0 0,0-1 1 0 0,0 1-1 0 0,0-1 1 0 0,0-1-1 0 0,0 1 1 0 0,0-1-1 0 0,-1 0 0 0 0,0-1 1 0 0,0 1-1 0 0,0-1 1 0 0,8-9-1 0 0,-12 11 46 0 0,1 0-1 0 0,-1 0 0 0 0,0-1 0 0 0,0 1 1 0 0,0-1-1 0 0,0 1 0 0 0,0-1 1 0 0,-1 1-1 0 0,0-1 0 0 0,0 0 1 0 0,0 0-1 0 0,0 0 0 0 0,0 0 1 0 0,-1 0-1 0 0,0 0 0 0 0,0 0 1 0 0,0 1-1 0 0,0-1 0 0 0,0 0 0 0 0,-1 0 1 0 0,0 0-1 0 0,0 0 0 0 0,0 0 1 0 0,0 0-1 0 0,-4-6 0 0 0,-1-1-60 0 0,-1-1 0 0 0,0 1-1 0 0,-1 0 1 0 0,-1 0 0 0 0,1 1-1 0 0,-2 0 1 0 0,1 1 0 0 0,-2 0-1 0 0,1 0 1 0 0,-1 1 0 0 0,-15-9-1 0 0,11 11-201 0 0,15 6 239 0 0,-1 0 0 0 0,1 0 0 0 0,-1-1-1 0 0,1 1 1 0 0,0 0 0 0 0,-1 0 0 0 0,1 0 0 0 0,-1 0 0 0 0,1 0 0 0 0,-1 0 0 0 0,1 0 0 0 0,-1 0 0 0 0,1 0 0 0 0,-1 0 0 0 0,1 0-1 0 0,0 0 1 0 0,-1 0 0 0 0,1 0 0 0 0,-1 1 0 0 0,1-1 0 0 0,-1 0 0 0 0,1 0 0 0 0,0 0 0 0 0,-1 1 0 0 0,1-1 0 0 0,-1 0 0 0 0,1 0-1 0 0,-1 1 1 0 0,1 0-3 0 0,1-1 0 0 0,-1 1-1 0 0,0 0 1 0 0,0-1 0 0 0,1 1-1 0 0,-1 0 1 0 0,0-1 0 0 0,1 1-1 0 0,-1-1 1 0 0,0 1-1 0 0,1-1 1 0 0,-1 1 0 0 0,1-1-1 0 0,-1 1 1 0 0,1-1 0 0 0,-1 1-1 0 0,1-1 1 0 0,0 0 0 0 0,-1 1-1 0 0,2-1 1 0 0,12 9-789 0 0,-8-6 402 0 0,0 0-1 0 0,0-1 1 0 0,0 1-1 0 0,1-1 1 0 0,-1-1-1 0 0,1 1 1 0 0,12 0-1 0 0,-1-1-620 0 0,27-3 0 0 0,-31 0 1075 0 0,0 2 0 0 0,0-1 1 0 0,0 2-1 0 0,18 2 0 0 0,-29-2 376 0 0,1 0 0 0 0,-1 0-1 0 0,0 0 1 0 0,0 0-1 0 0,1 0 1 0 0,-1 1-1 0 0,0-1 1 0 0,0 1-1 0 0,-1 0 1 0 0,1 0-1 0 0,0 0 1 0 0,-1 0 0 0 0,1 1-1 0 0,3 4 1 0 0,-3-3 30 0 0,0 0 0 0 0,-1 0 0 0 0,0 1 0 0 0,1-1 1 0 0,-2 1-1 0 0,1-1 0 0 0,0 1 0 0 0,-1 0 0 0 0,1 6 0 0 0,0 7 62 0 0,-1 1 0 0 0,-1-1-1 0 0,-1 1 1 0 0,-3 23-1 0 0,3-33-717 0 0,0-6 253 0 0,1 21-1151 0 0,0-23 1119 0 0,0-1 0 0 0,0 0-1 0 0,0 0 1 0 0,0 0 0 0 0,0 1 0 0 0,0-1 0 0 0,0 0-1 0 0,0 0 1 0 0,0 0 0 0 0,0 1 0 0 0,0-1-1 0 0,1 0 1 0 0,-1 0 0 0 0,0 0 0 0 0,0 1 0 0 0,0-1-1 0 0,0 0 1 0 0,0 0 0 0 0,1 0 0 0 0,-1 0 0 0 0,0 0-1 0 0,0 1 1 0 0,0-1 0 0 0,1 0 0 0 0,-1 0-1 0 0,0 0 1 0 0,0 0 0 0 0,0 0 0 0 0,1 0 0 0 0,-1 0-1 0 0,1 0 9 0 0,0 0-1 0 0,0 0 0 0 0,-1-1 0 0 0,1 1 0 0 0,0 0 0 0 0,-1-1 0 0 0,1 1 0 0 0,0-1 1 0 0,0 1-1 0 0,-1-1 0 0 0,1 1 0 0 0,-1-1 0 0 0,2-1 0 0 0,0 1-4 0 0,-1-1 0 0 0,1 1 0 0 0,-1-1 0 0 0,0 0 0 0 0,1 0 1 0 0,-1 0-1 0 0,0 0 0 0 0,0 0 0 0 0,0 0 0 0 0,-1 0 0 0 0,1 0 0 0 0,1-3 0 0 0,0-5-15 0 0,9-20-194 0 0,-2 0 0 0 0,5-37-1 0 0,11-32 901 0 0,-25 97-543 0 0,1 0 1 0 0,-1 1-1 0 0,1-1 0 0 0,0 0 1 0 0,0 1-1 0 0,-1-1 1 0 0,1 1-1 0 0,0-1 0 0 0,1 1 1 0 0,-1 0-1 0 0,2-3 1 0 0,-2 4-53 0 0,-1 0 0 0 0,1 0 0 0 0,-1-1 0 0 0,1 1 1 0 0,-1 0-1 0 0,1 0 0 0 0,-1 0 0 0 0,1 0 0 0 0,-1 0 1 0 0,1 0-1 0 0,-1 0 0 0 0,1 0 0 0 0,0 0 0 0 0,-1 0 1 0 0,1 0-1 0 0,-1 0 0 0 0,1 0 0 0 0,-1 0 1 0 0,1 1-1 0 0,-1-1 0 0 0,1 0 0 0 0,-1 0 0 0 0,1 1 1 0 0,-1-1-1 0 0,1 0 0 0 0,-1 0 0 0 0,1 1 0 0 0,-1-1 1 0 0,1 1-1 0 0,-1-1 0 0 0,0 0 0 0 0,1 1 1 0 0,-1-1-1 0 0,0 1 0 0 0,1-1 0 0 0,-1 1 0 0 0,0 0 1 0 0,6 8 287 0 0,-1 0 0 0 0,0 0 1 0 0,-1 0-1 0 0,0 0 0 0 0,0 1 1 0 0,3 16-1 0 0,8 63 83 0 0,-3-12-847 0 0,-12-76 352 0 0,0 0 0 0 0,0 0-1 0 0,0 0 1 0 0,1 0-1 0 0,-1 0 1 0 0,0 0 0 0 0,1 0-1 0 0,-1 0 1 0 0,1 0 0 0 0,-1 0-1 0 0,1 0 1 0 0,-1 0 0 0 0,1 0-1 0 0,0 0 1 0 0,-1-1 0 0 0,1 1-1 0 0,0 0 1 0 0,0 0 0 0 0,-1-1-1 0 0,1 1 1 0 0,0-1 0 0 0,2 2-1 0 0,-2-2-9 0 0,0 0 1 0 0,0 0-1 0 0,0 0 0 0 0,0 0 1 0 0,1 0-1 0 0,-1 0 0 0 0,0 0 1 0 0,0-1-1 0 0,0 1 0 0 0,0 0 0 0 0,0-1 1 0 0,0 1-1 0 0,0-1 0 0 0,0 1 1 0 0,0-1-1 0 0,0 1 0 0 0,1-2 0 0 0,3-2-162 0 0,-1 0-1 0 0,1 0 0 0 0,-1 0 0 0 0,0-1 1 0 0,0 0-1 0 0,4-7 0 0 0,1-4-213 0 0,-2 0-1 0 0,0-1 0 0 0,8-28 1 0 0,6-53 903 0 0,-16 74 76 0 0,-4 7 294 0 0,-1 10 1593 0 0,3 16-788 0 0,1 13-1060 0 0,0 28 0 0 0,-2-29-435 0 0,0-1 0 0 0,8 38 0 0 0,-8-53-389 0 0,-1 0-1 0 0,1 0 0 0 0,0-1 0 0 0,0 1 0 0 0,1 0 0 0 0,-1-1 0 0 0,1 1 1 0 0,0-1-1 0 0,0 0 0 0 0,0 0 0 0 0,1 0 0 0 0,0-1 0 0 0,-1 1 0 0 0,1-1 1 0 0,0 0-1 0 0,5 3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5527 0 0,'0'-1'295'0'0,"-1"0"0"0"0,1 0 0 0 0,-1 0 1 0 0,1 1-1 0 0,-1-1 0 0 0,1 0 0 0 0,-1 0 0 0 0,1 0 0 0 0,-1 0 0 0 0,0 0 0 0 0,0 1 0 0 0,1-1 0 0 0,-1 0 0 0 0,-5 2 1786 0 0,6 0-1962 0 0,0-1 1 0 0,-1 0-1 0 0,1 1 0 0 0,0-1 0 0 0,0 0 0 0 0,0 1 0 0 0,0-1 0 0 0,0 0 0 0 0,0 0 0 0 0,0 1 1 0 0,0-1-1 0 0,0 0 0 0 0,0 1 0 0 0,0-1 0 0 0,0 31 2668 0 0,0-30-2873 0 0,18 123 2838 0 0,-1 4-1932 0 0,-12 119-2701 0 0,-5-245 1522 0 0,2 20-415 0 0,1-11-1224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66 780 455 0 0,'1'-27'278'0'0,"-4"-49"-1"0"0,-28-126 2248 0 0,3 26 1065 0 0,27 174-3550 0 0,0-6 538 0 0,0 0-1 0 0,0 0 1 0 0,1 0-1 0 0,0 0 1 0 0,2-14 0 0 0,-2 21-439 0 0,0-1 0 0 0,1 1 0 0 0,-1-1 0 0 0,1 1 0 0 0,0-1 0 0 0,-1 1 0 0 0,1-1 0 0 0,0 1 0 0 0,0 0 0 0 0,0-1 1 0 0,0 1-1 0 0,0 0 0 0 0,0 0 0 0 0,0 0 0 0 0,0-1 0 0 0,0 1 0 0 0,1 0 0 0 0,-1 1 0 0 0,0-1 0 0 0,1 0 1 0 0,-1 0-1 0 0,1 1 0 0 0,-1-1 0 0 0,1 0 0 0 0,-1 1 0 0 0,1 0 0 0 0,-1-1 0 0 0,1 1 0 0 0,-1 0 0 0 0,1 0 0 0 0,0 0 1 0 0,-1 0-1 0 0,1 0 0 0 0,0 0 0 0 0,1 0 0 0 0,2 1 6 0 0,1 0 0 0 0,-1 1 1 0 0,0-1-1 0 0,0 1 0 0 0,1 0 0 0 0,-1 1 0 0 0,0-1 1 0 0,-1 1-1 0 0,1 0 0 0 0,0 0 0 0 0,-1 0 0 0 0,0 1 1 0 0,1-1-1 0 0,-2 1 0 0 0,1 0 0 0 0,0 1 0 0 0,-1-1 1 0 0,5 7-1 0 0,-3-3-51 0 0,1 1 1 0 0,-1 0-1 0 0,-1 1 1 0 0,0-1-1 0 0,0 1 1 0 0,-1-1-1 0 0,0 1 1 0 0,0 0-1 0 0,0 12 1 0 0,-2-13-41 0 0,-1 0-1 0 0,-1 0 1 0 0,0 0 0 0 0,0-1 0 0 0,0 1-1 0 0,-1 0 1 0 0,-1 0 0 0 0,0-1 0 0 0,0 1 0 0 0,0-1-1 0 0,-8 13 1 0 0,6-12-282 0 0,0-1-1 0 0,-1 0 1 0 0,0 0 0 0 0,0 0-1 0 0,-1-1 1 0 0,1 0 0 0 0,-2 0-1 0 0,1-1 1 0 0,-1 1 0 0 0,-11 6-1 0 0,19-13 211 0 0,-1 0-105 0 0,1 0-1 0 0,-1 1 0 0 0,1-1 1 0 0,0 0-1 0 0,-1 0 0 0 0,1 1 0 0 0,-1-1 1 0 0,1 0-1 0 0,-1 0 0 0 0,1 1 1 0 0,-1-1-1 0 0,1 0 0 0 0,-1 0 1 0 0,1 0-1 0 0,-1 0 0 0 0,1 0 0 0 0,-1 0 1 0 0,1 0-1 0 0,-1 0 0 0 0,1 0 1 0 0,-1 0-1 0 0,1 0 0 0 0,-1 0 0 0 0,1 0 1 0 0,-1-1-1 0 0,1 1 0 0 0,-1 0 1 0 0,0-1-1 0 0,1-2-1171 0 0</inkml:trace>
  <inkml:trace contextRef="#ctx0" brushRef="#br0" timeOffset="1">266 1 7367 0 0,'9'36'3420'0'0,"-3"-7"-1471"0"0,-2 0 0 0 0,-1 0-1 0 0,-2 57 1 0 0,-4-44-1062 0 0,-1-1-1 0 0,-13 50 1 0 0,6-31-738 0 0,10-54-430 0 0,1 0 0 0 0,0 0 0 0 0,0 0 0 0 0,0 0 0 0 0,1 0 0 0 0,0 0 0 0 0,0 0 0 0 0,2 6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3679 0 0,'0'0'284'0'0,"20"-14"3814"0"0,-11 6-2352 0 0,0 0-1 0 0,15-18 1 0 0,29-47 946 0 0,-50 68-2624 0 0,9-19-77 0 0,-12 23-34 0 0,1 0 0 0 0,-1 0 0 0 0,1 0 0 0 0,-1 0 0 0 0,0 1 0 0 0,1-1 0 0 0,-1 0 0 0 0,0 0 0 0 0,0 0 0 0 0,0 0 0 0 0,0 0 0 0 0,0 0 0 0 0,0 0 0 0 0,0 0 0 0 0,0 0 0 0 0,0 1 0 0 0,0-1 0 0 0,-1 0 0 0 0,1 0 0 0 0,0 0-1 0 0,0 0 1 0 0,-1 0 0 0 0,1 0 0 0 0,-1 1 0 0 0,1-1 0 0 0,-2-1 0 0 0,1 2 23 0 0,1 0-1 0 0,-1 0 0 0 0,0 0 1 0 0,0 0-1 0 0,0 0 0 0 0,0 0 1 0 0,0 0-1 0 0,0 0 0 0 0,0 0 1 0 0,1 0-1 0 0,-1 1 0 0 0,0-1 1 0 0,0 0-1 0 0,0 1 0 0 0,1-1 1 0 0,-1 1-1 0 0,0-1 0 0 0,0 1 1 0 0,1-1-1 0 0,-1 1 0 0 0,0-1 1 0 0,1 1-1 0 0,-1 0 0 0 0,1-1 1 0 0,-2 2-1 0 0,-15 18 57 0 0,5-2 241 0 0,1 1 1 0 0,0 0-1 0 0,1 1 1 0 0,2 0-1 0 0,0 0 1 0 0,1 1-1 0 0,1 0 1 0 0,-4 23-1 0 0,9-36-206 0 0,0 0-1 0 0,0-1 0 0 0,1 1 1 0 0,0 0-1 0 0,0 0 0 0 0,1 0 1 0 0,0 0-1 0 0,4 14 0 0 0,-5-19-55 0 0,1-1 0 0 0,0 0 1 0 0,0 1-1 0 0,0-1 0 0 0,0 0 0 0 0,1 0 0 0 0,-1 0 0 0 0,0 0 0 0 0,1 0 0 0 0,0 0 1 0 0,-1 0-1 0 0,1-1 0 0 0,0 1 0 0 0,0 0 0 0 0,0-1 0 0 0,0 0 0 0 0,0 1 0 0 0,0-1 1 0 0,0 0-1 0 0,1 0 0 0 0,-1 0 0 0 0,0 0 0 0 0,1-1 0 0 0,-1 1 0 0 0,0-1 0 0 0,1 1 0 0 0,-1-1 1 0 0,1 0-1 0 0,-1 0 0 0 0,1 0 0 0 0,-1 0 0 0 0,4-1 0 0 0,5-1-279 0 0,-1 0 0 0 0,0-1 0 0 0,0 0 0 0 0,0-1 0 0 0,0 0 0 0 0,-1 0 0 0 0,12-8 0 0 0,61-45-2732 0 0,-75 52 2855 0 0,18-15-1298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90 259 4519 0 0,'6'-31'39'0'0,"-1"12"46"0"0,2-26 1 0 0,-7 42-56 0 0,0 0 1 0 0,0-1 0 0 0,-1 1-1 0 0,1-1 1 0 0,-1 1-1 0 0,-1-5 1 0 0,0-3 9 0 0,-1-5 1766 0 0,-10-30-1 0 0,11 40-1239 0 0,0 0 1 0 0,0 1-1 0 0,-1-1 1 0 0,0 0-1 0 0,-1 1 1 0 0,1 0-1 0 0,-9-10 1 0 0,12 15-435 0 0,-1-1 0 0 0,1 0-1 0 0,-1 1 1 0 0,0-1 0 0 0,1 1 0 0 0,-1-1 0 0 0,0 0-1 0 0,1 1 1 0 0,-1-1 0 0 0,0 1 0 0 0,0 0 0 0 0,1-1 0 0 0,-1 1-1 0 0,0 0 1 0 0,0-1 0 0 0,0 1 0 0 0,0 0 0 0 0,0 0-1 0 0,1 0 1 0 0,-1 0 0 0 0,0 0 0 0 0,0 0 0 0 0,0 0-1 0 0,0 0 1 0 0,0 0 0 0 0,-1 1 0 0 0,0-1 23 0 0,1 1 0 0 0,0 0 0 0 0,0 0 0 0 0,-1 0 0 0 0,1 0 0 0 0,0 1 0 0 0,0-1 0 0 0,0 0 1 0 0,0 0-1 0 0,0 1 0 0 0,0-1 0 0 0,1 0 0 0 0,-2 3 0 0 0,-1 4 153 0 0,0-1 1 0 0,1 1-1 0 0,0-1 0 0 0,-2 14 1 0 0,2 10-88 0 0,1 0 1 0 0,2 0-1 0 0,1-1 1 0 0,2 1-1 0 0,1-1 1 0 0,9 35-1 0 0,-10-51-249 0 0,0-1 0 0 0,1 0 0 0 0,1 0 0 0 0,0-1 0 0 0,0 1 0 0 0,1-1 0 0 0,16 21-1 0 0,-19-29-41 0 0,-1 1 0 0 0,1-1-1 0 0,0 0 1 0 0,0 0 0 0 0,1-1-1 0 0,-1 1 1 0 0,1-1-1 0 0,0 0 1 0 0,0 0 0 0 0,0-1-1 0 0,0 1 1 0 0,0-1-1 0 0,0 0 1 0 0,1-1 0 0 0,-1 1-1 0 0,1-1 1 0 0,-1 0-1 0 0,1 0 1 0 0,-1-1 0 0 0,1 1-1 0 0,0-1 1 0 0,5-1 0 0 0,-4 0 49 0 0,-1 0 1 0 0,1-1-1 0 0,-1 1 1 0 0,0-2-1 0 0,1 1 1 0 0,-1 0 0 0 0,0-1-1 0 0,0 0 1 0 0,0-1-1 0 0,-1 1 1 0 0,1-1 0 0 0,-1 0-1 0 0,0-1 1 0 0,0 1-1 0 0,0-1 1 0 0,-1 0 0 0 0,0 0-1 0 0,0 0 1 0 0,0-1-1 0 0,0 1 1 0 0,-1-1 0 0 0,5-12-1 0 0,-4 9-21 0 0,-1-1 0 0 0,0 0 0 0 0,-1 0 0 0 0,0 0 0 0 0,-1 0 0 0 0,0 0 0 0 0,-1-1 0 0 0,0 1 0 0 0,0 0 0 0 0,-1 0 0 0 0,0-1 0 0 0,-1 1 0 0 0,0 0 0 0 0,-1 0 0 0 0,-6-14 0 0 0,9 23 57 0 0,0 0 0 0 0,-1 0 0 0 0,1 0-1 0 0,0 0 1 0 0,-1 0 0 0 0,1 0 0 0 0,-1 0-1 0 0,0 0 1 0 0,1 1 0 0 0,-1-1 0 0 0,0 0 0 0 0,0 0-1 0 0,1 1 1 0 0,-1-1 0 0 0,0 0 0 0 0,0 1-1 0 0,0-1 1 0 0,0 1 0 0 0,0-1 0 0 0,0 1 0 0 0,-1-1-1 0 0,1 1 15 0 0,0 0 0 0 0,0 0 0 0 0,0 0 0 0 0,0 0 0 0 0,0 1 0 0 0,0-1 0 0 0,0 0 0 0 0,0 0 0 0 0,0 1 0 0 0,0-1 0 0 0,0 0 0 0 0,1 1 0 0 0,-1-1 0 0 0,0 1 0 0 0,0 0 0 0 0,0-1 0 0 0,-1 2 0 0 0,-2 2 125 0 0,0 1 0 0 0,0-1 0 0 0,0 1 0 0 0,1 0 0 0 0,-1 0-1 0 0,-2 6 1 0 0,-1 4 11 0 0,1 0 0 0 0,0 1 0 0 0,1-1 1 0 0,1 1-1 0 0,0 0 0 0 0,1 0 0 0 0,1 0 0 0 0,1 1 0 0 0,0-1 0 0 0,2 24 0 0 0,0-35-153 0 0,-1-1 0 0 0,1 0 0 0 0,-1 0 0 0 0,1 0 0 0 0,0 1-1 0 0,1-1 1 0 0,-1 0 0 0 0,1 0 0 0 0,0-1 0 0 0,0 1 0 0 0,0 0 0 0 0,0-1 0 0 0,1 1 0 0 0,-1-1-1 0 0,1 1 1 0 0,0-1 0 0 0,5 4 0 0 0,-4-5-3 0 0,0 1 0 0 0,0-1 1 0 0,0 0-1 0 0,0 0 0 0 0,0 0 0 0 0,1-1 0 0 0,-1 1 0 0 0,0-1 0 0 0,1 0 0 0 0,0 0 1 0 0,-1-1-1 0 0,1 0 0 0 0,-1 1 0 0 0,1-1 0 0 0,8-2 0 0 0,0 0-46 0 0,0-1 1 0 0,0 0-1 0 0,-1-1 0 0 0,0 0 1 0 0,20-10-1 0 0,54-37-2487 0 0,-61 35-4836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4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4143 0 0,'4'0'368'0'0,"1"0"-296"0"0,0 0-72 0 0,-1 0 0 0 0,2 0 904 0 0,4-2 168 0 0,10-2 32 0 0,13 1 8 0 0,11-4 336 0 0,5-1 72 0 0,0 1 16 0 0,-2-2 0 0 0,-3 4-1216 0 0,-6-1-248 0 0,-5 2-72 0 0,-6 1 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5063 0 0,'-14'3'5239'0'0,"17"1"-4667"0"0,348 428 6537 0 0,-283-359-6561 0 0,134 111 0 0 0,19 19-132 0 0,-189-174-416 0 0,-48-51-1910 0 0,2 3 794 0 0,5 8-234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6911 0 0,'-2'1'146'0'0,"-1"-1"-1"0"0,1 1 1 0 0,0 0-1 0 0,-1 0 0 0 0,1 0 1 0 0,0 0-1 0 0,0 0 0 0 0,0 0 1 0 0,0 0-1 0 0,0 1 1 0 0,0-1-1 0 0,0 1 0 0 0,0-1 1 0 0,-2 4-1 0 0,-22 27 1405 0 0,20-21-1161 0 0,0 0-1 0 0,0 1 1 0 0,1 0 0 0 0,1 0 0 0 0,0 0-1 0 0,0 1 1 0 0,1-1 0 0 0,-2 21-1 0 0,-1 104 855 0 0,6-94-812 0 0,3 0 0 0 0,9 56 0 0 0,-8-79-300 0 0,0-1-1 0 0,2 0 0 0 0,0 0 1 0 0,1-1-1 0 0,1 1 0 0 0,1-1 1 0 0,14 22-1 0 0,-19-34-115 0 0,1 0 0 0 0,-1 0-1 0 0,1 0 1 0 0,0-1 0 0 0,1 1-1 0 0,-1-1 1 0 0,1-1 0 0 0,0 1-1 0 0,1-1 1 0 0,-1 0 0 0 0,1 0-1 0 0,-1-1 1 0 0,1 0 0 0 0,0 0-1 0 0,0-1 1 0 0,1 0 0 0 0,-1 0-1 0 0,0 0 1 0 0,12 0 0 0 0,-8-1 24 0 0,1-1 0 0 0,0 0 1 0 0,-1-1-1 0 0,1-1 0 0 0,-1 0 1 0 0,0 0-1 0 0,20-7 0 0 0,-6-2-13 0 0,0-1 0 0 0,-1-1 0 0 0,0-1 0 0 0,-1-1 0 0 0,0-1-1 0 0,-2-1 1 0 0,0-2 0 0 0,19-20 0 0 0,-29 27-3 0 0,0-1-1 0 0,0 0 1 0 0,-1-1-1 0 0,-1 0 1 0 0,0-1 0 0 0,-1 0-1 0 0,-1 0 1 0 0,-1-1-1 0 0,0 0 1 0 0,0 0 0 0 0,-2-1-1 0 0,0 1 1 0 0,-1-1 0 0 0,1-22-1 0 0,-4 25 125 0 0,0 1-1 0 0,-2-1 1 0 0,0 0-1 0 0,0 1 1 0 0,-1 0-1 0 0,0 0 1 0 0,-2 0-1 0 0,1 0 1 0 0,-2 0-1 0 0,1 1 1 0 0,-16-23-1 0 0,15 26-65 0 0,0 0-1 0 0,0 1 0 0 0,-2 0 1 0 0,1 0-1 0 0,-1 1 1 0 0,0 0-1 0 0,0 0 0 0 0,0 1 1 0 0,-1 0-1 0 0,0 0 0 0 0,-1 1 1 0 0,1 0-1 0 0,-1 1 0 0 0,0 0 1 0 0,-17-4-1 0 0,5 4-71 0 0,1 2-1 0 0,-1 0 1 0 0,1 2 0 0 0,-1 0-1 0 0,1 2 1 0 0,-1 0 0 0 0,-29 7-1 0 0,49-8-84 0 0,0-1 0 0 0,0 1 0 0 0,0 0-1 0 0,0 0 1 0 0,1-1 0 0 0,-1 1-1 0 0,0 1 1 0 0,1-1 0 0 0,-1 0 0 0 0,0 0-1 0 0,1 1 1 0 0,-1-1 0 0 0,1 0-1 0 0,0 1 1 0 0,-1 0 0 0 0,-1 2 0 0 0,1 1-1107 0 0,0-1 1 0 0,-1 1 0 0 0,2-1-1 0 0,-1 1 1 0 0,-2 8 0 0 0,1 4-4697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 4607 0 0,'-2'2'138'0'0,"1"0"-1"0"0,0 0 0 0 0,0 1 1 0 0,0-1-1 0 0,0 0 1 0 0,1 1-1 0 0,-1-1 0 0 0,1 1 1 0 0,-1-1-1 0 0,1 1 0 0 0,0 2 1 0 0,-2 8 263 0 0,2-13-386 0 0,-17 99 3899 0 0,16-86-3205 0 0,0 0 0 0 0,1-1 0 0 0,0 1 0 0 0,2 0-1 0 0,4 23 1 0 0,-3-19-538 0 0,0 0 0 0 0,-1 0-1 0 0,-1 1 1 0 0,-1-1 0 0 0,-2 30-1 0 0,-4-4 222 0 0,-12 46 0 0 0,-17 43-960 0 0,16-65-336 0 0,-21 132 0 0 0,39-192 756 0 0,1 0 0 0 0,0 0 0 0 0,0 0 0 0 0,1-1 0 0 0,0 1 0 0 0,0 0 0 0 0,3 11 0 0 0,-3-16 15 0 0,1-1 0 0 0,-1 1 1 0 0,1-1-1 0 0,0 0 0 0 0,-1 1 0 0 0,1-1 0 0 0,0 0 0 0 0,-1 0 0 0 0,1 0 0 0 0,0 0 0 0 0,0 0 0 0 0,0-1 0 0 0,0 1 1 0 0,0-1-1 0 0,0 1 0 0 0,0-1 0 0 0,0 1 0 0 0,4-1 0 0 0,-1 0-662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2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1 455 0 0,'-20'2'10484'0'0,"47"40"-6846"0"0,62 73-1 0 0,45 28-1453 0 0,27 39-1410 0 0,-24-25-627 0 0,-119-139-145 0 0,0-1 0 0 0,24 17-1 0 0,-34-28-8 0 0,1 0 0 0 0,-1-1 0 0 0,1 0-1 0 0,1 0 1 0 0,-1-1 0 0 0,1 0 0 0 0,-1-1-1 0 0,12 3 1 0 0,-19-6-244 0 0,1 0 0 0 0,-1 0 0 0 0,1 0 0 0 0,0 0 0 0 0,-1 0 0 0 0,1 0 0 0 0,-1 0 0 0 0,1-1 0 0 0,-1 0-1 0 0,1 1 1 0 0,-1-1 0 0 0,4-2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34 6911 0 0,'-3'-2'128'0'0,"-1"0"0"0"0,1 0-1 0 0,0 1 1 0 0,0 0 0 0 0,-1 0-1 0 0,1 0 1 0 0,-1 0-1 0 0,1 0 1 0 0,-1 0 0 0 0,1 1-1 0 0,-5 0 1 0 0,5 0 36 0 0,1 0 1 0 0,0 1-1 0 0,-1-1 0 0 0,1 1 1 0 0,-1 0-1 0 0,1 0 0 0 0,0 0 0 0 0,0 0 1 0 0,0 0-1 0 0,-1 0 0 0 0,1 1 1 0 0,0-1-1 0 0,0 1 0 0 0,1-1 1 0 0,-1 1-1 0 0,0 0 0 0 0,-2 2 1 0 0,0 3 221 0 0,0-1 0 0 0,0 1 0 0 0,0 0 0 0 0,1 0 0 0 0,-1 0 0 0 0,2 0 0 0 0,-1 0 0 0 0,1 1 0 0 0,0-1 0 0 0,1 1 0 0 0,0 0 0 0 0,0 10 0 0 0,0 12 935 0 0,7 55 0 0 0,-4-64-912 0 0,-1-10-210 0 0,15 125 1383 0 0,-12-115-1461 0 0,1-1-1 0 0,0 1 1 0 0,2-1 0 0 0,13 28 0 0 0,-18-43-117 0 0,0-1-1 0 0,1 1 0 0 0,0-1 1 0 0,0 0-1 0 0,1 0 0 0 0,-1 0 1 0 0,1 0-1 0 0,-1 0 1 0 0,1-1-1 0 0,0 1 0 0 0,1-1 1 0 0,-1 0-1 0 0,0-1 0 0 0,1 1 1 0 0,9 3-1 0 0,-8-4-2 0 0,0-1 1 0 0,0 1-1 0 0,0-1 0 0 0,0-1 1 0 0,0 1-1 0 0,0-1 0 0 0,1 0 0 0 0,-1 0 1 0 0,0-1-1 0 0,0 0 0 0 0,0 0 1 0 0,0 0-1 0 0,7-3 0 0 0,1-1 13 0 0,-1-1 0 0 0,0 0 0 0 0,0-1 0 0 0,-1 0 0 0 0,0-1 0 0 0,0 0-1 0 0,-1-1 1 0 0,0-1 0 0 0,18-20 0 0 0,-14 13 14 0 0,-1-2 0 0 0,0 0 1 0 0,-2-1-1 0 0,0 0 0 0 0,12-29 0 0 0,-19 35 5 0 0,0 1-1 0 0,-1-1 0 0 0,0 1 1 0 0,-1-1-1 0 0,-1 0 1 0 0,0-1-1 0 0,-1 1 0 0 0,0 0 1 0 0,-1 0-1 0 0,-1-1 1 0 0,-2-15-1 0 0,1 18-6 0 0,-1 1-1 0 0,0-1 1 0 0,-1 1 0 0 0,0-1-1 0 0,-1 1 1 0 0,0 0 0 0 0,-1 0-1 0 0,0 1 1 0 0,0 0 0 0 0,-1 0-1 0 0,-1 0 1 0 0,1 1-1 0 0,-14-12 1 0 0,17 17-123 0 0,-1 1 0 0 0,0-1 0 0 0,1 1 0 0 0,-1 0 0 0 0,0 0 0 0 0,-1 0 0 0 0,1 1 0 0 0,0 0 0 0 0,-1 0 1 0 0,0 0-1 0 0,1 1 0 0 0,-1 0 0 0 0,0 0 0 0 0,0 0 0 0 0,1 1 0 0 0,-1-1 0 0 0,0 2 0 0 0,-10 0 0 0 0,9 0-243 0 0,0 1 0 0 0,1 0 0 0 0,-1 0 0 0 0,0 1 0 0 0,0-1 0 0 0,1 1 0 0 0,0 1 0 0 0,-1-1 0 0 0,1 1 0 0 0,1 1 0 0 0,-1-1 0 0 0,0 1 0 0 0,1-1 0 0 0,-8 12 0 0 0,-3 5-6558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25 5063 0 0,'-5'-17'2579'0'0,"4"17"-2511"0"0,1 0-1 0 0,0 0 1 0 0,0 0-1 0 0,0-1 1 0 0,0 1 0 0 0,0 0-1 0 0,0 0 1 0 0,0 0-1 0 0,0-1 1 0 0,0 1-1 0 0,0 0 1 0 0,0 0 0 0 0,-1-1-1 0 0,1 1 1 0 0,1 0-1 0 0,-1 0 1 0 0,0-1-1 0 0,0 1 1 0 0,0 0 0 0 0,0 0-1 0 0,0 0 1 0 0,0-1-1 0 0,0 1 1 0 0,0 0-1 0 0,0 0 1 0 0,0 0 0 0 0,0-1-1 0 0,1 1 1 0 0,-1 0-1 0 0,0 0 1 0 0,0 0-1 0 0,0 0 1 0 0,0-1 0 0 0,0 1-1 0 0,1 0 1 0 0,-1 0-1 0 0,0 0 1 0 0,0 0 0 0 0,6 0 2435 0 0,-1 5-1630 0 0,164 184 4075 0 0,68 122-3143 0 0,-150-188-1737 0 0,-69-99-69 0 0,2-2 0 0 0,0 0 0 0 0,26 19 0 0 0,-42-37-127 0 0,1-1 0 0 0,-1 1 0 0 0,1-1 0 0 0,0 0 0 0 0,1-1-1 0 0,6 4 1 0 0,8-3-3509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3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59 455 0 0,'-5'-3'626'0'0,"-16"-11"-1935"0"0,-1 10 9596 0 0,14 6-7215 0 0,0 1 0 0 0,0 0-1 0 0,0 1 1 0 0,-8 5-1 0 0,13-7-908 0 0,-1 1 0 0 0,0 0 1 0 0,1 0-1 0 0,-1 1 0 0 0,1-1 0 0 0,0 1 0 0 0,0 0 0 0 0,1-1 0 0 0,-4 7 1 0 0,1 1 211 0 0,0 0 0 0 0,1 1 0 0 0,0-1 0 0 0,1 1 1 0 0,-3 17-1 0 0,-4 61 759 0 0,9-58-565 0 0,1-1-1 0 0,4 40 1 0 0,-2-56-395 0 0,1 0 0 0 0,0 0 0 0 0,1-1 1 0 0,1 1-1 0 0,0-1 0 0 0,12 25 0 0 0,-14-35-154 0 0,-1 0 0 0 0,1 0 0 0 0,-1 0-1 0 0,1-1 1 0 0,0 1 0 0 0,0-1 0 0 0,1 0-1 0 0,-1 0 1 0 0,1 0 0 0 0,-1 0 0 0 0,1-1 0 0 0,0 1-1 0 0,0-1 1 0 0,0 0 0 0 0,0 0 0 0 0,9 2-1 0 0,-7-3-20 0 0,-1 0 0 0 0,1 0 0 0 0,0-1 0 0 0,0 0 0 0 0,0 0-1 0 0,-1 0 1 0 0,1-1 0 0 0,0 0 0 0 0,0 0 0 0 0,-1 0 0 0 0,1-1 0 0 0,-1 0-1 0 0,7-3 1 0 0,11-5 18 0 0,-1-2-1 0 0,0-1 0 0 0,0 0 1 0 0,-1-2-1 0 0,-1 0 0 0 0,0-1 1 0 0,28-31-1 0 0,-35 33 36 0 0,-1-1 1 0 0,-1 0-1 0 0,0-1 1 0 0,-1 0-1 0 0,0 0 1 0 0,-1-1-1 0 0,-2-1 1 0 0,1 1-1 0 0,-2-1 1 0 0,8-36-1 0 0,-12 45-13 0 0,-2 1-1 0 0,1 0 0 0 0,-1-1 1 0 0,0 1-1 0 0,-1-1 1 0 0,0 1-1 0 0,-1-1 1 0 0,1 1-1 0 0,-1 0 0 0 0,-1 0 1 0 0,0 0-1 0 0,0 0 1 0 0,0 0-1 0 0,-1 1 0 0 0,-9-14 1 0 0,8 14-27 0 0,0 1 1 0 0,0 1 0 0 0,0-1-1 0 0,0 1 1 0 0,-1 0-1 0 0,0 0 1 0 0,0 0 0 0 0,0 1-1 0 0,-1 0 1 0 0,0 0-1 0 0,1 1 1 0 0,-1 0 0 0 0,0 0-1 0 0,-1 0 1 0 0,1 1-1 0 0,0 0 1 0 0,-14-1-1 0 0,8 2-27 0 0,1 0 0 0 0,-1 2 0 0 0,1-1 0 0 0,-1 2 0 0 0,1 0 0 0 0,-1 0 0 0 0,1 1 0 0 0,-16 6 0 0 0,20-6-107 0 0,0 1 0 0 0,0-1 0 0 0,0 1 0 0 0,0 1 0 0 0,1 0 0 0 0,0 0 0 0 0,0 0 0 0 0,0 1 0 0 0,0 0 0 0 0,1 1 0 0 0,0-1 0 0 0,-7 11 0 0 0,5-2-1859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4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15 455 0 0,'-8'-7'-2'0'0,"-8"-1"6865"0"0,18 22-4722 0 0,5 12-1010 0 0,1 1 1 0 0,2-2 0 0 0,0 1 0 0 0,2-2-1 0 0,0 1 1 0 0,2-1 0 0 0,19 25 0 0 0,9 4-21 0 0,84 83 1 0 0,-83-90-1036 0 0,-2 2 1 0 0,-2 1-1 0 0,62 104 0 0 0,-96-143-284 0 0,-2-4 222 0 0,0 0-1 0 0,1 0 0 0 0,8 10 0 0 0,-12-15-122 0 0,1 0 0 0 0,0 0 0 0 0,-1-1 0 0 0,1 1 0 0 0,0 0 0 0 0,0-1 0 0 0,-1 1 0 0 0,1-1 0 0 0,0 1 1 0 0,0 0-1 0 0,0-1 0 0 0,0 0 0 0 0,0 1 0 0 0,0-1 0 0 0,0 0 0 0 0,0 1 0 0 0,0-1 0 0 0,0 0 0 0 0,0 0 0 0 0,0 0 0 0 0,0 0 0 0 0,0 0 0 0 0,0 0 0 0 0,0 0 0 0 0,0 0 0 0 0,0 0 0 0 0,0-1 0 0 0,0 1 0 0 0,0 0 0 0 0,0-1 0 0 0,0 1 1 0 0,1-1-1 0 0,3-2-1229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34 10591 0 0,'-3'0'49'0'0,"1"0"-1"0"0,-1 0 0 0 0,1 1 0 0 0,-1-1 0 0 0,1 1 0 0 0,0-1 1 0 0,-1 1-1 0 0,1 0 0 0 0,0 0 0 0 0,0 0 0 0 0,-1 0 1 0 0,1 0-1 0 0,0 1 0 0 0,0-1 0 0 0,0 1 0 0 0,1-1 0 0 0,-1 1 1 0 0,0 0-1 0 0,0 0 0 0 0,1 0 0 0 0,-2 2 0 0 0,-11 18 618 0 0,2 0 0 0 0,1 1 0 0 0,0 0-1 0 0,2 1 1 0 0,1 0 0 0 0,1 0 0 0 0,-6 33-1 0 0,7-19-54 0 0,2 0 0 0 0,2 0 0 0 0,1 1-1 0 0,5 46 1 0 0,-2-70-473 0 0,0 0-1 0 0,0-1 1 0 0,2 1 0 0 0,-1-1-1 0 0,11 24 1 0 0,-12-33-142 0 0,0-1 1 0 0,0 0-1 0 0,1 0 0 0 0,-1 0 1 0 0,1 0-1 0 0,0 0 0 0 0,0 0 1 0 0,0-1-1 0 0,0 1 0 0 0,1-1 1 0 0,-1 0-1 0 0,1 0 0 0 0,0-1 1 0 0,0 1-1 0 0,0-1 0 0 0,0 1 1 0 0,0-1-1 0 0,1-1 0 0 0,-1 1 1 0 0,1-1-1 0 0,8 3 1 0 0,-4-4-1 0 0,-1 1 1 0 0,1-1 0 0 0,-1 0 0 0 0,1-1 0 0 0,0 0 0 0 0,-1 0 0 0 0,1-1-1 0 0,12-4 1 0 0,-8 1 8 0 0,-1 0-1 0 0,0-1 1 0 0,-1 0 0 0 0,1-1-1 0 0,10-8 1 0 0,2-5 53 0 0,-2-1 0 0 0,0 0 1 0 0,-1-2-1 0 0,19-25 0 0 0,-23 26 52 0 0,-1 0 0 0 0,-1 0 0 0 0,-2-1 0 0 0,0-1 0 0 0,-1-1 0 0 0,11-33 0 0 0,-19 47-68 0 0,-1 0 0 0 0,-1 0 0 0 0,0 0 0 0 0,0-1 0 0 0,-1 1 0 0 0,-1 0 0 0 0,0-1 0 0 0,0 1 0 0 0,-1 0 1 0 0,-1 0-1 0 0,0-1 0 0 0,0 1 0 0 0,-1 0 0 0 0,0 1 0 0 0,-1-1 0 0 0,0 1 0 0 0,-11-18 0 0 0,10 20-21 0 0,0 1 0 0 0,0 0-1 0 0,-1 0 1 0 0,0 1 0 0 0,0-1 0 0 0,-1 2 0 0 0,1-1 0 0 0,-1 1 0 0 0,-1-1 0 0 0,1 2-1 0 0,-1-1 1 0 0,0 1 0 0 0,0 1 0 0 0,0-1 0 0 0,0 1 0 0 0,-1 1 0 0 0,1-1 0 0 0,-1 2-1 0 0,1-1 1 0 0,-16 0 0 0 0,12 1-202 0 0,1 2 0 0 0,-1-1 0 0 0,1 1-1 0 0,-1 1 1 0 0,1 0 0 0 0,0 1 0 0 0,0 0-1 0 0,0 0 1 0 0,0 1 0 0 0,0 1 0 0 0,1 0-1 0 0,0 0 1 0 0,0 1 0 0 0,0 1 0 0 0,-13 11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5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6911 0 0,'0'0'528'0'0,"0"1"-446"0"0,0-1 0 0 0,-1 1 0 0 0,1-1 0 0 0,0 1 0 0 0,0-1 0 0 0,0 1 0 0 0,0-1 0 0 0,0 1 0 0 0,0 0 0 0 0,0-1 0 0 0,0 1 0 0 0,0-1 0 0 0,0 1 0 0 0,0-1 0 0 0,0 1 0 0 0,0-1 0 0 0,0 1 0 0 0,0 0 0 0 0,0-1 0 0 0,1 1 0 0 0,-1 0 0 0 0,0 0 68 0 0,6 24 911 0 0,1-1 1 0 0,1 0-1 0 0,1 0 1 0 0,1 0-1 0 0,1-1 1 0 0,19 28-1 0 0,-1-8 292 0 0,43 49-1 0 0,42 32 100 0 0,14 17-1102 0 0,37 67-882 0 0,-151-186 211 0 0,0 0-1099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7:56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18 10591 0 0,'-2'-1'207'0'0,"-1"-1"-1"0"0,1 1 0 0 0,-1 0 0 0 0,1 0 0 0 0,-1 0 0 0 0,0 1 1 0 0,1-1-1 0 0,-1 1 0 0 0,0 0 0 0 0,1-1 0 0 0,-1 1 1 0 0,0 0-1 0 0,0 0 0 0 0,1 1 0 0 0,-1-1 0 0 0,0 1 0 0 0,1-1 1 0 0,-1 1-1 0 0,0 0 0 0 0,1 0 0 0 0,-5 2 0 0 0,3-1-4 0 0,0 0 0 0 0,0 1 0 0 0,0-1 0 0 0,0 1 0 0 0,0 0 0 0 0,0 0 0 0 0,1 1-1 0 0,-1-1 1 0 0,1 1 0 0 0,0 0 0 0 0,-4 7 0 0 0,-1 3 51 0 0,2 1 0 0 0,0-1 0 0 0,1 2 0 0 0,0-1-1 0 0,-3 22 1 0 0,-7 82 403 0 0,13-98-552 0 0,-2 22 202 0 0,1 1 0 0 0,5 55 0 0 0,0-80-285 0 0,1-1 0 0 0,0 0 0 0 0,1 0 0 0 0,1 0 1 0 0,0-1-1 0 0,1 0 0 0 0,1 0 0 0 0,11 18 0 0 0,-15-29-21 0 0,1 0 0 0 0,0-1 0 0 0,1 1 0 0 0,-1-1 0 0 0,1 0 0 0 0,0 0 0 0 0,1-1 0 0 0,-1 1 0 0 0,1-1 0 0 0,0 0 0 0 0,0-1 0 0 0,0 1 0 0 0,0-1 0 0 0,9 3 0 0 0,-6-4 0 0 0,-1 1 0 0 0,1-1 0 0 0,0-1 0 0 0,0 1 0 0 0,0-2 0 0 0,0 1 0 0 0,0-1 0 0 0,1-1 0 0 0,-1 1 0 0 0,14-4 0 0 0,-10 0 0 0 0,0 0 0 0 0,0 0 1 0 0,0-1-1 0 0,-1-1 0 0 0,0 0 0 0 0,20-14 0 0 0,-10 4-4 0 0,0-1 0 0 0,26-27-1 0 0,-27 22 91 0 0,0 0 0 0 0,-1-2 0 0 0,-2 0 0 0 0,0-2-1 0 0,-2 1 1 0 0,14-30 0 0 0,-24 41 10 0 0,0 0 0 0 0,-1 0 0 0 0,0 0 1 0 0,-1-1-1 0 0,-1 0 0 0 0,0 1 0 0 0,-1-1 0 0 0,-1 0 0 0 0,0 0 0 0 0,-1 0 0 0 0,-1-1 0 0 0,0 1 1 0 0,-1 1-1 0 0,-5-21 0 0 0,3 23-44 0 0,1 0 0 0 0,-2 1 1 0 0,0-1-1 0 0,-12-21 0 0 0,13 27-26 0 0,-1 0 0 0 0,0 0 0 0 0,0 0 0 0 0,0 0 0 0 0,-1 1 0 0 0,1 0 0 0 0,-1 0 0 0 0,-1 1 0 0 0,-8-6 0 0 0,0 2 30 0 0,-1 1-1 0 0,1 0 1 0 0,-1 2-1 0 0,-1-1 1 0 0,1 2-1 0 0,-1 0 1 0 0,0 1 0 0 0,-26-1-1 0 0,28 4-62 0 0,0 0 1 0 0,0 0-1 0 0,0 2 0 0 0,1 0 1 0 0,-1 0-1 0 0,0 2 0 0 0,1 0 1 0 0,0 0-1 0 0,0 1 0 0 0,-14 8 1 0 0,21-10-212 0 0,1 1 0 0 0,-1 0 0 0 0,1 0-1 0 0,1 1 1 0 0,-1-1 0 0 0,0 1 0 0 0,1 1 0 0 0,0-1 0 0 0,0 1 0 0 0,1 0 0 0 0,0 0 0 0 0,0 0 0 0 0,-4 9 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0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41 5983 0 0,'-13'-29'4251'0'0,"12"28"-4081"0"0,1 1 0 0 0,-1-1 0 0 0,1 0 1 0 0,-1 0-1 0 0,1 1 0 0 0,-1-1 0 0 0,0 0 0 0 0,1 1 0 0 0,-1-1 1 0 0,0 1-1 0 0,1-1 0 0 0,-1 1 0 0 0,0-1 0 0 0,0 1 0 0 0,0-1 1 0 0,0 1-1 0 0,1 0 0 0 0,-1 0 0 0 0,0-1 0 0 0,0 1 0 0 0,0 0 1 0 0,0 0-1 0 0,0 0 0 0 0,-1 0 0 0 0,0 0-31 0 0,1 1-1 0 0,0 0 1 0 0,-1-1 0 0 0,1 1-1 0 0,0 0 1 0 0,0-1 0 0 0,0 1 0 0 0,0 0-1 0 0,0 0 1 0 0,0 0 0 0 0,0 0-1 0 0,0 0 1 0 0,0 0 0 0 0,-1 2 0 0 0,-3 4 115 0 0,1 1 0 0 0,0 0 0 0 0,-6 16 0 0 0,10-24-250 0 0,-11 29 84 0 0,1 0 1 0 0,2 1-1 0 0,1 1 1 0 0,-6 61-1 0 0,13-87-127 0 0,0 0 0 0 0,0 0 0 0 0,1 1 0 0 0,-1-1 0 0 0,1 0 0 0 0,1 0 0 0 0,2 9 0 0 0,-4-13 29 0 0,1 0 0 0 0,-1 0 0 0 0,1 1 0 0 0,-1-1 1 0 0,1 0-1 0 0,0 0 0 0 0,0 0 0 0 0,-1 0 0 0 0,1 0 0 0 0,0 0 0 0 0,0 0 0 0 0,0 0 0 0 0,0 0 0 0 0,0-1 0 0 0,0 1 0 0 0,0 0 0 0 0,0 0 0 0 0,0-1 0 0 0,0 1 0 0 0,1-1 0 0 0,-1 1 0 0 0,0-1 0 0 0,0 0 1 0 0,1 1-1 0 0,-1-1 0 0 0,0 0 0 0 0,0 0 0 0 0,1 0 0 0 0,-1 0 0 0 0,0 0 0 0 0,1 0 0 0 0,-1 0 0 0 0,0 0 0 0 0,0-1 0 0 0,1 1 0 0 0,0-1 0 0 0,10-3-122 0 0,-1 0 0 0 0,0-1 0 0 0,-1 0 0 0 0,1 0 0 0 0,-1-2 0 0 0,0 1 0 0 0,0-1 0 0 0,12-12 0 0 0,-17 14 51 0 0,-1 0-1 0 0,1 0 1 0 0,-1-1-1 0 0,0 1 1 0 0,-1-1-1 0 0,0 1 1 0 0,1-1-1 0 0,-2 0 1 0 0,1-1-1 0 0,-1 1 1 0 0,0 0-1 0 0,0-1 1 0 0,-1 1-1 0 0,1-1 1 0 0,-2 1-1 0 0,1-11 1 0 0,-1 9 48 0 0,1 4 40 0 0,-1 1-1 0 0,0-1 0 0 0,0 1 1 0 0,0-1-1 0 0,-1 1 0 0 0,1 0 1 0 0,-1-1-1 0 0,0 1 1 0 0,0 0-1 0 0,-1-4 0 0 0,2 7 7 0 0,0-1 0 0 0,0 1 0 0 0,0 0 0 0 0,0 0 1 0 0,0 0-1 0 0,0 0 0 0 0,0 0 0 0 0,0 0 0 0 0,0 0 0 0 0,0 0 0 0 0,0 0 0 0 0,-1-1 0 0 0,1 1 0 0 0,0 0 0 0 0,0 0 0 0 0,0 0 0 0 0,0 0 0 0 0,0 0 0 0 0,0 0 0 0 0,0 0 0 0 0,0 0 0 0 0,0 0 1 0 0,0 0-1 0 0,0 0 0 0 0,0 0 0 0 0,-1 0 0 0 0,1 0 0 0 0,0 0 0 0 0,0 0 0 0 0,0 0 0 0 0,0 0 0 0 0,0 0 0 0 0,0 0 0 0 0,0 0 0 0 0,0 0 0 0 0,0 0 0 0 0,0 0 0 0 0,-1 0 0 0 0,1 0 0 0 0,0 0 0 0 0,0 0 1 0 0,0 0-1 0 0,0 0 0 0 0,0 0 0 0 0,0 0 0 0 0,0 0 0 0 0,0 0 0 0 0,0 0 0 0 0,-1 0 0 0 0,0 6 709 0 0,1 7 177 0 0,3 11-151 0 0,12 37 0 0 0,-1 0-480 0 0,-9-33-221 0 0,-1 0 0 0 0,-2 1 0 0 0,-1 36 0 0 0,-2-47-35 0 0,-1 0 1 0 0,-1 0 0 0 0,0-1 0 0 0,-1 1-1 0 0,-2-1 1 0 0,-9 23 0 0 0,10-29 17 0 0,0 0 0 0 0,-1 0 0 0 0,0-1 1 0 0,-1 1-1 0 0,0-2 0 0 0,-1 1 0 0 0,0-1 0 0 0,0 0 1 0 0,-1-1-1 0 0,-19 15 0 0 0,22-19-10 0 0,-1 0-1 0 0,-1 0 1 0 0,1 0-1 0 0,0-1 1 0 0,-1 0 0 0 0,0-1-1 0 0,1 0 1 0 0,-1 0 0 0 0,0 0-1 0 0,0-1 1 0 0,0 0-1 0 0,0-1 1 0 0,0 0 0 0 0,0 0-1 0 0,0-1 1 0 0,0 0 0 0 0,-11-2-1 0 0,11 1 6 0 0,1 0 0 0 0,-1-1-1 0 0,1 1 1 0 0,0-1 0 0 0,0-1 0 0 0,1 1 0 0 0,-1-1-1 0 0,-8-8 1 0 0,12 11-84 0 0,1-1 1 0 0,0 0-1 0 0,0 0 1 0 0,0-1-1 0 0,0 1 0 0 0,0 0 1 0 0,1-1-1 0 0,-1 1 0 0 0,1-1 1 0 0,-1 1-1 0 0,1-1 1 0 0,0 0-1 0 0,0 0 0 0 0,0 1 1 0 0,1-1-1 0 0,-1 0 1 0 0,1 0-1 0 0,-1 0 0 0 0,1 0 1 0 0,0 0-1 0 0,0 0 0 0 0,0 0 1 0 0,1 1-1 0 0,0-7 1 0 0,3 0-1705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07.1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142 147 4607 0 0,'-13'-34'569'0'0,"-23"-45"2150"0"0,35 76-2475 0 0,-1-1-1 0 0,-1 0 1 0 0,1 1-1 0 0,0 0 1 0 0,-1 0-1 0 0,0 0 1 0 0,-4-4-1 0 0,7 7-195 0 0,-1-1 0 0 0,1 1 0 0 0,-1 0 1 0 0,1-1-1 0 0,-1 1 0 0 0,1 0 0 0 0,-1 0 0 0 0,1-1 0 0 0,-1 1 0 0 0,1 0 0 0 0,-1 0 0 0 0,0 0 0 0 0,1 0 0 0 0,-1 0 0 0 0,1 0 0 0 0,-1 0 1 0 0,0 0-1 0 0,1 0 0 0 0,-1 0 0 0 0,1 0 0 0 0,-1 0 0 0 0,0 0 0 0 0,0 1-13 0 0,0 0 1 0 0,0-1-1 0 0,0 1 0 0 0,0 0 1 0 0,0 0-1 0 0,0 0 0 0 0,1 0 1 0 0,-1 0-1 0 0,0 0 1 0 0,1 0-1 0 0,-1 0 0 0 0,0 0 1 0 0,1 0-1 0 0,-1 0 0 0 0,1 0 1 0 0,-1 1-1 0 0,-8 25 189 0 0,-10 49 1 0 0,16-62-228 0 0,2 0 1 0 0,-1 0-1 0 0,2 0 0 0 0,-1 0 1 0 0,4 23-1 0 0,-2-34 6 0 0,0 0-1 0 0,0-1 1 0 0,0 1-1 0 0,0-1 0 0 0,0 1 1 0 0,1-1-1 0 0,-1 1 0 0 0,1-1 1 0 0,0 0-1 0 0,-1 0 1 0 0,1 0-1 0 0,0 0 0 0 0,0 0 1 0 0,0 0-1 0 0,1 0 1 0 0,-1 0-1 0 0,0-1 0 0 0,1 0 1 0 0,-1 1-1 0 0,5 1 1 0 0,-5-2-3 0 0,1 0 1 0 0,-1 0 0 0 0,1-1-1 0 0,0 1 1 0 0,-1 0-1 0 0,1-1 1 0 0,0 0 0 0 0,-1 1-1 0 0,1-1 1 0 0,0 0-1 0 0,-1 0 1 0 0,1-1 0 0 0,0 1-1 0 0,-1-1 1 0 0,1 1 0 0 0,-1-1-1 0 0,1 0 1 0 0,-1 0-1 0 0,1 0 1 0 0,-1 0 0 0 0,5-3-1 0 0,38-28 11 0 0,-39 27-14 0 0,0 1 1 0 0,0-2-1 0 0,-1 1 1 0 0,1-1-1 0 0,-1 1 1 0 0,0-1-1 0 0,-1-1 1 0 0,7-10-1 0 0,-10 15-30 0 0,0 0 0 0 0,1 0 0 0 0,-1-1 0 0 0,-1 1-1 0 0,1 0 1 0 0,0 0 0 0 0,0-1 0 0 0,-1 1 0 0 0,0-1 0 0 0,1 1 0 0 0,-1 0 0 0 0,0-1 0 0 0,0 1-1 0 0,0-1 1 0 0,0 1 0 0 0,-1 0 0 0 0,1-1 0 0 0,-1 1 0 0 0,1 0 0 0 0,-1-1 0 0 0,0 1-1 0 0,0 0 1 0 0,0 0 0 0 0,0 0 0 0 0,0 0 0 0 0,-1 0 0 0 0,1 0 0 0 0,-1 0 0 0 0,1 0 0 0 0,-1 0-1 0 0,-2-2 1 0 0,2 3 43 0 0,0 0 0 0 0,0 0 0 0 0,0 0 0 0 0,0 0 0 0 0,0 0 0 0 0,0 1 0 0 0,0-1 0 0 0,0 1 0 0 0,-1-1-1 0 0,1 1 1 0 0,0 0 0 0 0,0 0 0 0 0,0 0 0 0 0,-1 0 0 0 0,1 0 0 0 0,0 0 0 0 0,0 1 0 0 0,0-1 0 0 0,0 1 0 0 0,0 0-1 0 0,0-1 1 0 0,-1 1 0 0 0,-1 1 0 0 0,-6 3 223 0 0,0 0 0 0 0,-19 14 0 0 0,28-19-227 0 0,-9 7 89 0 0,1 0 0 0 0,0 1 0 0 0,1-1 1 0 0,0 2-1 0 0,-14 16 0 0 0,18-19-92 0 0,0 0 1 0 0,0 0-1 0 0,1 1 1 0 0,0-1-1 0 0,0 1 1 0 0,0 0-1 0 0,1 0 1 0 0,0 0-1 0 0,1 0 1 0 0,-2 11-1 0 0,3-17-2 0 0,0 1 0 0 0,0 0-1 0 0,0 0 1 0 0,0-1 0 0 0,0 1-1 0 0,0 0 1 0 0,1-1 0 0 0,-1 1 0 0 0,1 0-1 0 0,-1-1 1 0 0,1 1 0 0 0,0-1-1 0 0,-1 1 1 0 0,1 0 0 0 0,0-1-1 0 0,0 0 1 0 0,2 3 0 0 0,-2-3-9 0 0,0 0 1 0 0,0-1 0 0 0,0 1 0 0 0,0 0-1 0 0,0-1 1 0 0,0 1 0 0 0,0-1-1 0 0,0 1 1 0 0,0-1 0 0 0,0 0-1 0 0,0 1 1 0 0,0-1 0 0 0,0 0-1 0 0,0 0 1 0 0,0 0 0 0 0,0 1-1 0 0,1-1 1 0 0,-1 0 0 0 0,0-1-1 0 0,0 1 1 0 0,0 0 0 0 0,0 0-1 0 0,0 0 1 0 0,1-1 0 0 0,-1 1-1 0 0,1-1 1 0 0,10-5-77 0 0,1-1 1 0 0,-1 0-1 0 0,-1-1 1 0 0,1 0-1 0 0,-1-1 1 0 0,-1 0-1 0 0,1-1 1 0 0,-2 0-1 0 0,1 0 1 0 0,9-16-1 0 0,-15 20 59 0 0,0-1 0 0 0,-1 0-1 0 0,1 1 1 0 0,-2-1 0 0 0,5-14-1 0 0,-6 19 21 0 0,-1 0-1 0 0,1 0 0 0 0,-1 0 1 0 0,1 0-1 0 0,-1 0 1 0 0,0 0-1 0 0,0 0 0 0 0,0 0 1 0 0,0 0-1 0 0,0 0 0 0 0,0 0 1 0 0,-1 0-1 0 0,1 0 1 0 0,0 0-1 0 0,-1 0 0 0 0,0 0 1 0 0,0 0-1 0 0,1 0 0 0 0,-1 0 1 0 0,0 0-1 0 0,0 1 0 0 0,-1-1 1 0 0,1 0-1 0 0,0 1 1 0 0,-1-1-1 0 0,-1-1 0 0 0,1 2 8 0 0,0 0-1 0 0,0 0 1 0 0,0 1-1 0 0,0-1 1 0 0,0 0-1 0 0,0 1 0 0 0,0-1 1 0 0,0 1-1 0 0,0 0 1 0 0,0-1-1 0 0,0 1 1 0 0,-1 0-1 0 0,1 1 1 0 0,0-1-1 0 0,0 0 1 0 0,0 0-1 0 0,0 1 0 0 0,0 0 1 0 0,-4 1-1 0 0,1 0-511 0 0,0 0 0 0 0,0 1 0 0 0,0 0 0 0 0,0 0 0 0 0,0 0 0 0 0,-5 5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2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130 176 10591 0 0,'-1'-1'103'0'0,"0"-1"0"0"0,0 1 0 0 0,-1-1-1 0 0,1 1 1 0 0,-1-1 0 0 0,1 1 0 0 0,0 0-1 0 0,-1 0 1 0 0,0 0 0 0 0,1 0 0 0 0,-1 0-1 0 0,0 0 1 0 0,0 0 0 0 0,1 0 0 0 0,-5 0-1 0 0,5 1-21 0 0,-1 0 0 0 0,1 0-1 0 0,0 0 1 0 0,-1 1-1 0 0,1-1 1 0 0,0 1-1 0 0,-1-1 1 0 0,1 1 0 0 0,0-1-1 0 0,-1 1 1 0 0,1 0-1 0 0,0 0 1 0 0,0-1-1 0 0,0 1 1 0 0,0 0 0 0 0,-1 0-1 0 0,1 0 1 0 0,1 0-1 0 0,-1 0 1 0 0,0 1-1 0 0,0-1 1 0 0,-1 2 0 0 0,-6 11 169 0 0,1 1 1 0 0,0 0 0 0 0,2 0-1 0 0,-1 0 1 0 0,2 0 0 0 0,-4 22-1 0 0,0-4-86 0 0,7-31-164 0 0,-16 80 0 0 0,16-74 0 0 0,0 0 0 0 0,1-1 0 0 0,0 1 0 0 0,0 0 0 0 0,0-1 0 0 0,1 1 0 0 0,1 0 0 0 0,3 13 0 0 0,-4-19-5 0 0,0 1 0 0 0,0-1-1 0 0,0 1 1 0 0,0-1 0 0 0,0 1 0 0 0,1-1-1 0 0,-1 0 1 0 0,1 0 0 0 0,0 0 0 0 0,0 0-1 0 0,0 0 1 0 0,0 0 0 0 0,0 0-1 0 0,0-1 1 0 0,0 1 0 0 0,0-1 0 0 0,1 1-1 0 0,2 0 1 0 0,-2-1-11 0 0,0 0 1 0 0,1 0-1 0 0,-1-1 1 0 0,0 1-1 0 0,1-1 0 0 0,-1 0 1 0 0,1 0-1 0 0,-1 0 0 0 0,1-1 1 0 0,-1 1-1 0 0,0-1 1 0 0,5-1-1 0 0,4-2-3 0 0,-1 0 0 0 0,0-1 1 0 0,-1-1-1 0 0,1 1 0 0 0,-1-2 0 0 0,17-13 1 0 0,-12 8 332 0 0,-1-1 1 0 0,-1 0-1 0 0,0-1 1 0 0,-1 0 0 0 0,0-1-1 0 0,-2 0 1 0 0,1-1 0 0 0,10-22-1 0 0,-17 29-125 0 0,0-1 1 0 0,-1 0-1 0 0,1 0 1 0 0,-2 0-1 0 0,0 0 0 0 0,0-1 1 0 0,0 1-1 0 0,-2-1 0 0 0,1 1 1 0 0,-1-1-1 0 0,-1 1 0 0 0,0-1 1 0 0,0 1-1 0 0,-1-1 0 0 0,0 1 1 0 0,-5-13-1 0 0,2 10-77 0 0,0 1 1 0 0,-1 0-1 0 0,-1 0 0 0 0,1 0 1 0 0,-2 0-1 0 0,-10-12 0 0 0,14 19-78 0 0,-1 0 0 0 0,1 1 0 0 0,-1-1 0 0 0,0 1 0 0 0,0 1-1 0 0,0-1 1 0 0,0 1 0 0 0,0-1 0 0 0,-1 2 0 0 0,0-1 0 0 0,0 1 0 0 0,1-1 0 0 0,-1 1-1 0 0,0 1 1 0 0,-11-2 0 0 0,12 2-95 0 0,0 1-1 0 0,0 0 0 0 0,0 0 1 0 0,1 1-1 0 0,-1-1 1 0 0,0 1-1 0 0,0 0 1 0 0,0 0-1 0 0,1 1 0 0 0,-1-1 1 0 0,1 1-1 0 0,-1 0 1 0 0,1 0-1 0 0,0 1 1 0 0,0-1-1 0 0,-7 6 1 0 0,7-4-175 0 0,0 0 1 0 0,0 0 0 0 0,0 1-1 0 0,1-1 1 0 0,-1 1 0 0 0,1 0-1 0 0,1 0 1 0 0,-1 0 0 0 0,0 1-1 0 0,1-1 1 0 0,0 0 0 0 0,1 1-1 0 0,-3 9 1 0 0,1 5-6608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11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88 10591 0 0,'-2'-3'166'0'0,"0"1"0"0"0,1-1-1 0 0,-1 1 1 0 0,1-1 0 0 0,0 0 0 0 0,-1 0-1 0 0,1 0 1 0 0,1 1 0 0 0,-1-1-1 0 0,-1-5 1 0 0,2 8-124 0 0,0 0 0 0 0,0 0 0 0 0,0 0 0 0 0,0 0 1 0 0,0 0-1 0 0,0 0 0 0 0,0-1 0 0 0,0 1 0 0 0,0 0 0 0 0,0 0 0 0 0,1 0 0 0 0,-1 0 1 0 0,0 0-1 0 0,0 0 0 0 0,0-1 0 0 0,0 1 0 0 0,0 0 0 0 0,0 0 0 0 0,0 0 0 0 0,0 0 1 0 0,0 0-1 0 0,0 0 0 0 0,0 0 0 0 0,0-1 0 0 0,1 1 0 0 0,-1 0 0 0 0,0 0 0 0 0,0 0 1 0 0,0 0-1 0 0,0 0 0 0 0,0 0 0 0 0,0 0 0 0 0,1 0 0 0 0,-1 0 0 0 0,0 0 0 0 0,0 0 1 0 0,0 0-1 0 0,0 0 0 0 0,0 0 0 0 0,0 0 0 0 0,1 0 0 0 0,-1 0 0 0 0,0 0 0 0 0,0 0 1 0 0,0 0-1 0 0,0 0 0 0 0,10 4 740 0 0,5 8-175 0 0,-1 2-518 0 0,0 0 0 0 0,-2 1 0 0 0,0 0 0 0 0,0 1 0 0 0,-2 0 0 0 0,0 1-1 0 0,0 0 1 0 0,10 31 0 0 0,-17-40-107 0 0,-1 0 0 0 0,0-1 0 0 0,0 1 0 0 0,-1 0 0 0 0,1 15 0 0 0,-2-21 15 0 0,0-1 0 0 0,0 1 0 0 0,0 0 0 0 0,0 0-1 0 0,0-1 1 0 0,0 1 0 0 0,-1 0 0 0 0,1-1 0 0 0,0 1-1 0 0,-1-1 1 0 0,0 1 0 0 0,1 0 0 0 0,-1-1 0 0 0,0 1 0 0 0,0-1-1 0 0,0 0 1 0 0,0 1 0 0 0,0-1 0 0 0,0 0 0 0 0,0 1 0 0 0,0-1-1 0 0,-1 0 1 0 0,1 0 0 0 0,0 0 0 0 0,-1 0 0 0 0,1 0-1 0 0,-1 0 1 0 0,1-1 0 0 0,-1 1 0 0 0,1 0 0 0 0,-1-1 0 0 0,0 1-1 0 0,-2 0 1 0 0,2-1 3 0 0,0 0 0 0 0,1-1 0 0 0,-1 1 0 0 0,0 0 0 0 0,1 0 0 0 0,-1-1 0 0 0,1 1 0 0 0,-1-1 0 0 0,0 0 0 0 0,1 1 0 0 0,-1-1 0 0 0,1 0 0 0 0,0 0 0 0 0,-1 0 0 0 0,1 0 0 0 0,0 0 0 0 0,-1 0 0 0 0,1 0 0 0 0,0 0 0 0 0,0-1 0 0 0,0 1 0 0 0,0 0 0 0 0,0-1 0 0 0,0 1 0 0 0,0-1-1 0 0,1 1 1 0 0,-1-1 0 0 0,0-2 0 0 0,-3-5 3 0 0,0-1-1 0 0,1 0 0 0 0,-2-12 1 0 0,5 19-1 0 0,-2-6 32 0 0,1-1 0 0 0,1 1 0 0 0,0 0 0 0 0,0 0 0 0 0,0 0 1 0 0,2-1-1 0 0,-1 1 0 0 0,1 0 0 0 0,0 0 0 0 0,1 1 0 0 0,0-1 0 0 0,0 0 0 0 0,1 1 0 0 0,0 0 0 0 0,0 0 0 0 0,1 0 1 0 0,0 0-1 0 0,1 1 0 0 0,0-1 0 0 0,7-6 0 0 0,-6 7-78 0 0,0 0 1 0 0,0 1-1 0 0,1-1 0 0 0,-1 2 0 0 0,1-1 1 0 0,1 1-1 0 0,-1 0 0 0 0,1 1 0 0 0,0 0 1 0 0,0 0-1 0 0,0 1 0 0 0,0 0 1 0 0,1 1-1 0 0,-1 0 0 0 0,1 1 0 0 0,0-1 1 0 0,-1 2-1 0 0,20 0 0 0 0,-23 1-218 0 0,0 1 1 0 0,0-1-1 0 0,0 1 0 0 0,0 0 0 0 0,-1 1 0 0 0,1 0 1 0 0,0-1-1 0 0,-1 2 0 0 0,0-1 0 0 0,9 8 0 0 0,1 0-4634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12895 0 0,'5'-4'4672'0'0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 10591 0 0,'-13'1'456'0'0,"12"-1"-216"0"0,0-1 0 0 0,0 1-1 0 0,0 0 1 0 0,0 0-1 0 0,1 0 1 0 0,-1 0 0 0 0,0 0-1 0 0,0 0 1 0 0,0 0 0 0 0,0 1-1 0 0,1-1 1 0 0,-1 0-1 0 0,0 0 1 0 0,0 1 0 0 0,0-1-1 0 0,1 0 1 0 0,-1 1-1 0 0,0-1 1 0 0,1 0 0 0 0,-1 1-1 0 0,0-1 1 0 0,1 1 0 0 0,-1 0-1 0 0,0-1 1 0 0,1 1-1 0 0,-1-1 1 0 0,1 1 0 0 0,-1 0-1 0 0,1 0 1 0 0,-1-1 0 0 0,0 3-1 0 0,-2 14 156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2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325 1 11055 0 0,'-13'7'163'0'0,"6"-3"1719"0"0,0 0-1 0 0,0 0 1 0 0,-10 8-1 0 0,16-10-1547 0 0,-1-1 0 0 0,1 1 0 0 0,-1-1 0 0 0,1 1 0 0 0,0 0 0 0 0,-1 0 0 0 0,0 3 0 0 0,1-4-441 0 0,1 0 0 0 0,-1 0 0 0 0,1 0 0 0 0,0 1 0 0 0,0-1 0 0 0,-1 0 0 0 0,1 0 0 0 0,0 1 0 0 0,0-1 0 0 0,0 0 0 0 0,0 1 0 0 0,1-1 0 0 0,-1 2 0 0 0</inkml:trace>
  <inkml:trace contextRef="#ctx0" brushRef="#br0" timeOffset="1">73 461 13359 0 0,'-13'5'592'0'0,"8"-3"120"0"0,-1 2-568 0 0,2-3-144 0 0,1-1 0 0 0,-1 2 928 0 0,1 0 160 0 0,-3 2 32 0 0,-1-1 8 0 0,1 3-288 0 0,1 1-56 0 0,1-2-16 0 0,1 1 0 0 0,1 1-640 0 0,0-1-128 0 0,2-1 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31 455 0 0,'-1'-2'124'0'0,"-3"-5"442"0"0,0 1-1 0 0,-11-9 4996 0 0,14 19-4054 0 0,-1 3-958 0 0,-1 20-136 0 0,1 0 0 0 0,1 0 0 0 0,6 49-1 0 0,-1 9 113 0 0,3 50-1890 0 0,-6-124-2302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 7367 0 0,'0'0'19'0'0,"0"0"0"0"0,0 0 0 0 0,0 0-1 0 0,0 0 1 0 0,-1 0 0 0 0,1 0 0 0 0,0 0-1 0 0,0 0 1 0 0,0 0 0 0 0,0 0 0 0 0,0 0-1 0 0,0 0 1 0 0,-1 0 0 0 0,1 0-1 0 0,0 0 1 0 0,0 0 0 0 0,0 0 0 0 0,0 0-1 0 0,0-1 1 0 0,0 1 0 0 0,0 0 0 0 0,0 0-1 0 0,-1 0 1 0 0,1 0 0 0 0,0 0 0 0 0,0 0-1 0 0,0 0 1 0 0,0 0 0 0 0,0 0 0 0 0,0-1-1 0 0,0 1 1 0 0,0 0 0 0 0,0 0 0 0 0,0 0-1 0 0,0 0 1 0 0,0 0 0 0 0,0 0 0 0 0,0-1-1 0 0,0 1 1 0 0,0 0 0 0 0,0 0-1 0 0,0 0 1 0 0,0 0 0 0 0,0 0 0 0 0,0-1-1 0 0,7 0 1031 0 0,13 2 428 0 0,-18-1-1438 0 0,19 1 1823 0 0,36-5 1 0 0,-39 2-1359 0 0,-1 1 1 0 0,1 0-1 0 0,23 3 1 0 0,-36-1-471 0 0,1 0 1 0 0,0 0 0 0 0,-1 1 0 0 0,1-1 0 0 0,0 1-1 0 0,-1 0 1 0 0,0 1 0 0 0,1-1 0 0 0,-1 1 0 0 0,0 0-1 0 0,-1 0 1 0 0,6 5 0 0 0,-8-6-21 0 0,0 0 0 0 0,0 1 0 0 0,0-1 0 0 0,0 1 0 0 0,0 0 0 0 0,0 0 0 0 0,-1 0 0 0 0,0 0 0 0 0,1 0 0 0 0,-1 0 0 0 0,0 0 0 0 0,0 0 0 0 0,-1 0 0 0 0,1 0 0 0 0,-1 1 0 0 0,1-1 0 0 0,-1 0 0 0 0,0 0 0 0 0,0 1 0 0 0,-1-1 0 0 0,1 0 0 0 0,-2 6 0 0 0,-1 1-101 0 0,0 1-1 0 0,-1 0 1 0 0,0-1-1 0 0,-1 0 0 0 0,0 0 1 0 0,-1 0-1 0 0,0-1 1 0 0,-11 14-1 0 0,-2-1-394 0 0,-45 40 0 0 0,64-61 463 0 0,-60 48-1473 0 0,53-44 738 0 0,-1 0-1 0 0,0 0 0 0 0,0-1 1 0 0,0 0-1 0 0,-1 0 1 0 0,-12 3-1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29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3223 0 0,'4'0'288'0'0,"-2"0"-288"0"0,2 0 0 0 0,-1 0 0 0 0,1 0 608 0 0,-1-2 64 0 0,1 2 8 0 0,5 0 8 0 0,6 0 528 0 0,3 0 112 0 0,4-2 16 0 0,-1 2 8 0 0,3 0-568 0 0,-4 0-112 0 0,-4 2-32 0 0,1-2 0 0 0,-1 4-880 0 0,-1-2-176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2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6911 0 0,'0'-1'-108'0'0,"2"-24"1692"0"0,-2 25-1533 0 0,0 0-1 0 0,0 0 1 0 0,0 0 0 0 0,0-1 0 0 0,0 1-1 0 0,0 0 1 0 0,0 0 0 0 0,0 0 0 0 0,0 0-1 0 0,0 0 1 0 0,0-1 0 0 0,0 1-1 0 0,1 0 204 0 0,-1 0-203 0 0,0 0-1 0 0,0-1 1 0 0,1 1 0 0 0,-1 0 0 0 0,0 0-1 0 0,0 0 1 0 0,0 0 0 0 0,0 0-1 0 0,0 0 1 0 0,1 0 0 0 0,-1 0 0 0 0,0 0-1 0 0,0 0 1 0 0,0 0 0 0 0,0 0-1 0 0,0 0 1 0 0,1 0 0 0 0,-1 0 0 0 0,0 0-1 0 0,0 0 1 0 0,0 0 0 0 0,1 0-1 0 0,8 11 1911 0 0,-6-4-1420 0 0,0-1 0 0 0,0 1-1 0 0,0 0 1 0 0,-1 0-1 0 0,0 0 1 0 0,-1 0 0 0 0,0 0-1 0 0,0 0 1 0 0,0 12-1 0 0,-1 8 193 0 0,-6 33-1 0 0,5-44-456 0 0,-4 22 4 0 0,1-9-385 0 0,1 0 0 0 0,2 1 0 0 0,3 45 0 0 0,0-60-634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6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 6047 0 0,'0'0'11'0'0,"0"0"-1"0"0,0-1 0 0 0,0 1 1 0 0,0 0-1 0 0,0 0 0 0 0,0 0 1 0 0,0 0-1 0 0,0 0 0 0 0,0-1 1 0 0,0 1-1 0 0,0 0 0 0 0,0 0 1 0 0,-1 0-1 0 0,1 0 0 0 0,0 0 1 0 0,0-1-1 0 0,0 1 0 0 0,0 0 1 0 0,0 0-1 0 0,0 0 0 0 0,0 0 1 0 0,0 0-1 0 0,-1 0 0 0 0,1 0 1 0 0,0 0-1 0 0,0 0 0 0 0,0-1 1 0 0,0 1-1 0 0,0 0 0 0 0,0 0 1 0 0,-1 0-1 0 0,1 0 0 0 0,0 0 1 0 0,0 0-1 0 0,0 0 0 0 0,0 0 1 0 0,-1 0-1 0 0,1 0 0 0 0,0 0 1 0 0,0 0-1 0 0,0 0 0 0 0,0 0 1 0 0,0 0-1 0 0,-1 0 0 0 0,1 0 0 0 0,0 0 1 0 0,0 0-1 0 0,0 0 0 0 0,0 1 1 0 0,0-1-1 0 0,-1 0 0 0 0,1 0 1 0 0,0 0-1 0 0,0 0 0 0 0,0 0 1 0 0,0 0-1 0 0,0 0 0 0 0,0 0 1 0 0,0 1-1 0 0,0-1 0 0 0,-1 0 1 0 0,-1 15 1079 0 0,4 21 1046 0 0,20 91 1836 0 0,-20-114-3911 0 0,0 0 1 0 0,-1-1-1 0 0,-1 1 1 0 0,0 0-1 0 0,0 0 1 0 0,-1-1-1 0 0,-1 1 1 0 0,-4 16-1 0 0,4-20-1029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0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9671 0 0,'0'0'748'0'0,"4"17"1256"0"0,3 24-1216 0 0,-1 0-1 0 0,-1 72 1 0 0,-5-60-2823 0 0,0-40-2613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5319 0 0,'-2'1'136'0'0,"0"-1"0"0"0,0 0 0 0 0,1 1 0 0 0,-1-1 0 0 0,0 1 1 0 0,0-1-1 0 0,1 1 0 0 0,-1 0 0 0 0,1 0 0 0 0,-1 0 0 0 0,0 0 0 0 0,1 0 0 0 0,0 0 0 0 0,-1 0 0 0 0,1 0 0 0 0,0 1 0 0 0,-1-1 0 0 0,1 1 0 0 0,-1 1 0 0 0,-1 1 483 0 0,0 1-1 0 0,0 0 1 0 0,0 0 0 0 0,-3 9 0 0 0,1 5 335 0 0,0 0 0 0 0,0 0 0 0 0,-2 30 0 0 0,2 62 400 0 0,2-31-860 0 0,-13 81-335 0 0,-46 202 1 0 0,56-335-308 0 0,-1 0-420 0 0,1 1-1 0 0,-2 55 0 0 0,8-84 305 0 0,1-18-1985 0 0,1 10-920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7 102 5063 0 0,'-1'-1'65'0'0,"0"0"0"0"0,1 0-1 0 0,-1 0 1 0 0,0 0 0 0 0,1-1-1 0 0,-1 1 1 0 0,1 0 0 0 0,-1-1-1 0 0,1 1 1 0 0,0 0 0 0 0,0-1-1 0 0,-1 1 1 0 0,1 0 0 0 0,0-1-1 0 0,0 1 1 0 0,0 0 0 0 0,1-3-1 0 0,0 3 123 0 0,0-1 0 0 0,0 0 1 0 0,0 1-1 0 0,0-1 0 0 0,0 0 0 0 0,0 1 0 0 0,0 0 0 0 0,1-1 0 0 0,-1 1 0 0 0,1 0 0 0 0,-1-1 0 0 0,3 0 0 0 0,8-6 404 0 0,1 1 0 0 0,0 0 0 0 0,1 1 0 0 0,-1 0 0 0 0,1 1 0 0 0,0 1 0 0 0,1 0 0 0 0,-1 1-1 0 0,1 1 1 0 0,19-2 0 0 0,-28 4-546 0 0,-1-1 1 0 0,0 1-1 0 0,0 1 0 0 0,1-1 0 0 0,-1 1 0 0 0,0 0 0 0 0,0 0 0 0 0,1 0 1 0 0,-1 1-1 0 0,0 0 0 0 0,0 0 0 0 0,4 3 0 0 0,-6-4-43 0 0,0 1 0 0 0,0 1 0 0 0,0-1 0 0 0,-1 0 0 0 0,1 1 0 0 0,-1-1 0 0 0,1 1 0 0 0,-1 0 0 0 0,0-1 0 0 0,0 1 0 0 0,-1 0 0 0 0,1 0 0 0 0,0 1 0 0 0,-1-1-1 0 0,0 0 1 0 0,0 1 0 0 0,0-1 0 0 0,1 7 0 0 0,-1 0-3 0 0,-1-1 0 0 0,0 1-1 0 0,-1-1 1 0 0,1 1 0 0 0,-2-1 0 0 0,0 0-1 0 0,0 1 1 0 0,0-1 0 0 0,-1 0-1 0 0,-1 0 1 0 0,1 0 0 0 0,-1-1-1 0 0,-9 14 1 0 0,-1 0-194 0 0,-1-1-1 0 0,-2 0 1 0 0,-31 31-1 0 0,42-46-52 0 0,-32 29-170 0 0,35-33 90 0 0,1 1 0 0 0,-1-2 0 0 0,0 1 0 0 0,0 0 0 0 0,0 0 0 0 0,0-1 0 0 0,0 0 0 0 0,-1 0 0 0 0,1 0 0 0 0,0 0 0 0 0,0 0 0 0 0,-5 0 0 0 0</inkml:trace>
  <inkml:trace contextRef="#ctx0" brushRef="#br0" timeOffset="1">385 166 6911 0 0,'0'-2'672'0'0,"2"0"-600"0"0,0 2-72 0 0,1 0 0 0 0,-1-2 0 0 0,2 2 728 0 0,3 0 128 0 0,4-1 24 0 0,5-1 8 0 0,1 2-96 0 0,-1 2-24 0 0,-2-1 0 0 0,1 3 0 0 0,-1 0-912 0 0,-1-1-184 0 0,2 3-40 0 0,1-3-8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1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9 117 6911 0 0,'-1'-1'49'0'0,"0"0"0"0"0,0-1 0 0 0,0 1 0 0 0,1-1 0 0 0,-1 1 0 0 0,0-1 0 0 0,1 1 0 0 0,-1-1-1 0 0,1 0 1 0 0,-1 1 0 0 0,1-1 0 0 0,0 0 0 0 0,-1 1 0 0 0,1-1 0 0 0,0 0 0 0 0,0 0-1 0 0,0 1 1 0 0,1-1 0 0 0,-1 0 0 0 0,0 1 0 0 0,1-1 0 0 0,-1 0 0 0 0,1 1 0 0 0,-1-1 0 0 0,1 1-1 0 0,0-1 1 0 0,-1 1 0 0 0,1-1 0 0 0,0 1 0 0 0,0-1 0 0 0,0 1 0 0 0,2-2 0 0 0,2-2 439 0 0,0-1 0 0 0,0 1 0 0 0,0 0 1 0 0,1 0-1 0 0,0 1 0 0 0,0-1 0 0 0,0 1 0 0 0,0 1 1 0 0,1-1-1 0 0,9-3 0 0 0,-11 5-373 0 0,0 0 0 0 0,0 1 0 0 0,0-1 0 0 0,0 1-1 0 0,1 0 1 0 0,-1 0 0 0 0,0 1 0 0 0,1 0 0 0 0,-1-1 0 0 0,0 2-1 0 0,1-1 1 0 0,-1 1 0 0 0,0 0 0 0 0,1 0 0 0 0,5 2 0 0 0,-9-2-112 0 0,0 0 1 0 0,0 0 0 0 0,0 0 0 0 0,-1 0 0 0 0,1 0 0 0 0,0 0 0 0 0,0 1-1 0 0,-1-1 1 0 0,1 1 0 0 0,-1-1 0 0 0,1 1 0 0 0,-1 0 0 0 0,0 0 0 0 0,1-1-1 0 0,-1 1 1 0 0,0 0 0 0 0,1 3 0 0 0,-1-1-3 0 0,0 0 1 0 0,0 0-1 0 0,-1 0 0 0 0,1 0 0 0 0,-1 0 1 0 0,0-1-1 0 0,0 1 0 0 0,0 0 1 0 0,-1 5-1 0 0,-1 3-19 0 0,-2 1 0 0 0,1-1-1 0 0,-1 0 1 0 0,-1 0 0 0 0,-6 12 0 0 0,-78 130-1753 0 0,88-152 1765 0 0,0-1 0 0 0,1 1 0 0 0,-1 0 0 0 0,0 0 0 0 0,1 0 0 0 0,-1 0 0 0 0,1 0 0 0 0,-1 0 0 0 0,1 0 0 0 0,0-1 0 0 0,0 1 0 0 0,0 0-1 0 0,0 0 1 0 0,1 3 0 0 0,-1-4 4 0 0,0 0 0 0 0,1 0-1 0 0,-1 0 1 0 0,1 0 0 0 0,0 0 0 0 0,-1-1-1 0 0,1 1 1 0 0,0 0 0 0 0,-1 0-1 0 0,1-1 1 0 0,0 1 0 0 0,0 0-1 0 0,0-1 1 0 0,-1 1 0 0 0,1-1 0 0 0,0 1-1 0 0,0-1 1 0 0,0 0 0 0 0,0 1-1 0 0,0-1 1 0 0,0 0 0 0 0,0 0-1 0 0,0 1 1 0 0,0-1 0 0 0,0 0 0 0 0,0 0-1 0 0,0 0 1 0 0,0 0 0 0 0,2-1-1 0 0,12 0 178 0 0,1 0 0 0 0,0-1 0 0 0,17-6 0 0 0,3 0 473 0 0,-12 3-346 0 0,0-1 0 0 0,36-15 0 0 0,-59 20-358 0 0,1 0 1 0 0,-1 1 0 0 0,1-1-1 0 0,-1 1 1 0 0,0-1 0 0 0,1 1 0 0 0,-1 0-1 0 0,1 0 1 0 0,-1-1 0 0 0,1 1-1 0 0,-1 0 1 0 0,1 0 0 0 0,-1 1 0 0 0,3-1-1 0 0,0 2-256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7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5 5983 0 0,'-14'-4'8963'0'0,"14"9"-8200"0"0,3 81 2271 0 0,-3 74-1402 0 0,-11-58-2076 0 0,6-61-2505 0 0,3-24-3266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37 6911 0 0,'0'3'703'0'0,"-1"-1"0"0"0,0 1 0 0 0,0-1 0 0 0,0 1-1 0 0,0-1 1 0 0,-3 4 0 0 0,-3 7 1585 0 0,4-4-1771 0 0,0 0-1 0 0,1 0 1 0 0,-1 0-1 0 0,-1 18 1 0 0,4-26-732 0 0,-1-23-4883 0 0,1 17 4758 0 0,0-48-171 0 0,0 53 539 0 0,0 0 0 0 0,0 0 0 0 0,0 0 0 0 0,0-1 0 0 0,0 1-1 0 0,0 0 1 0 0,0 0 0 0 0,0 0 0 0 0,0-1 0 0 0,0 1 0 0 0,0 0 0 0 0,0 0 0 0 0,0 0 0 0 0,0-1 0 0 0,-1 1-1 0 0,1 0 1 0 0,0 0 0 0 0,0 0 0 0 0,0 0 0 0 0,0-1 0 0 0,0 1 0 0 0,0 0 0 0 0,0 0 0 0 0,-1 0 0 0 0,1 0 0 0 0,0 0-1 0 0,0-1 1 0 0,0 1 0 0 0,0 0 0 0 0,0 0 0 0 0,-1 0 0 0 0,1 0 0 0 0,0 0 0 0 0,0 0 0 0 0,0 0 0 0 0,-1 0-1 0 0,-14 11 6176 0 0,15-10-5841 0 0,14-4-11 0 0,0-1-1 0 0,1 0 0 0 0,-2-1 1 0 0,19-10-1 0 0,-20 9-200 0 0,1 1 0 0 0,0 0-1 0 0,1 1 1 0 0,-1 0 0 0 0,16-2-1 0 0,-26 6-135 0 0,0-1 1 0 0,0 1-1 0 0,0 0 0 0 0,0 0 0 0 0,0 0 0 0 0,0 1 0 0 0,0-1 0 0 0,0 1 0 0 0,0-1 0 0 0,0 1 0 0 0,0 0 0 0 0,0 0 0 0 0,0 0 0 0 0,-1 1 0 0 0,1-1 0 0 0,0 1 0 0 0,-1-1 0 0 0,1 1 0 0 0,-1 0 1 0 0,1 0-1 0 0,-1 0 0 0 0,0 0 0 0 0,0 1 0 0 0,0-1 0 0 0,0 0 0 0 0,-1 1 0 0 0,1 0 0 0 0,-1-1 0 0 0,3 6 0 0 0,-1 0-10 0 0,-1 0 1 0 0,0 0-1 0 0,0 0 0 0 0,-1 1 0 0 0,0-1 0 0 0,0 0 0 0 0,-1 1 1 0 0,0-1-1 0 0,0 1 0 0 0,-3 10 0 0 0,-2 11-236 0 0,-14 42 1 0 0,13-53-248 0 0,-2 0 0 0 0,0-1 0 0 0,-1 0-1 0 0,-21 33 1 0 0,-55 59-4884 0 0,79-103 4977 0 0,5-5 128 0 0,-1 0 1 0 0,0 1 0 0 0,0-1 0 0 0,0 0 0 0 0,0 0 0 0 0,0 0-1 0 0,-3 1 1 0 0,5-2 191 0 0,0-1 0 0 0,-1 0 0 0 0,1 0 0 0 0,-1 0 0 0 0,1 0-1 0 0,-1 0 1 0 0,1 1 0 0 0,0-1 0 0 0,-1 0 0 0 0,1 0 0 0 0,-1 0 0 0 0,1 0-1 0 0,-1 0 1 0 0,1 0 0 0 0,0 0 0 0 0,-1-1 0 0 0,1 1 0 0 0,-1 0 0 0 0,1 0-1 0 0,-1 0 1 0 0,0-1-50 0 0,0 1-1 0 0,0-1 1 0 0,1 0 0 0 0,-1 0-1 0 0,0 1 1 0 0,0-1-1 0 0,1 0 1 0 0,-1 0-1 0 0,1 1 1 0 0,-1-1 0 0 0,1 0-1 0 0,-2-2 1 0 0,2 2 191 0 0,-1-1 0 0 0,0 0 0 0 0,0 0 0 0 0,1 0 0 0 0,-1 0 1 0 0,1 0-1 0 0,0 0 0 0 0,0 0 0 0 0,0 0 0 0 0,0 0 0 0 0,0 0 0 0 0,0 0 1 0 0,0 0-1 0 0,0 0 0 0 0,1 0 0 0 0,0-2 0 0 0,0 0 185 0 0,1 1 0 0 0,-1 0 0 0 0,1-1-1 0 0,0 1 1 0 0,0 0 0 0 0,0 0 0 0 0,0 0 0 0 0,5-4 0 0 0,-3 3 131 0 0,1 0 0 0 0,-1 0 1 0 0,1 0-1 0 0,0 0 1 0 0,1 1-1 0 0,-1 0 0 0 0,1 0 1 0 0,-1 1-1 0 0,1-1 1 0 0,8-1-1 0 0,-4 2-6 0 0,0 0 0 0 0,0 1-1 0 0,0 1 1 0 0,0 0 0 0 0,-1 0 0 0 0,1 1 0 0 0,0 0-1 0 0,18 5 1 0 0,-7 1-1376 0 0,0 0 0 0 0,35 19 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10 5983 0 0,'0'-2'55'0'0,"-1"1"-1"0"0,1 0 0 0 0,-1 0 0 0 0,0 0 0 0 0,0 0 0 0 0,1 0 0 0 0,-1 0 0 0 0,-10 2 4364 0 0,11 0-4300 0 0,3 33 5784 0 0,-2-32-6374 0 0,15 111 4493 0 0,9 63-5965 0 0,-23-166-16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39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52 6911 0 0,'-1'-1'173'0'0,"0"1"-1"0"0,0-1 1 0 0,0 0 0 0 0,0 0-1 0 0,1 0 1 0 0,-1 1-1 0 0,0-1 1 0 0,0 0-1 0 0,1 0 1 0 0,-1 0-1 0 0,1-1 1 0 0,-1 1-1 0 0,1 0 1 0 0,-1 0-1 0 0,1 0 1 0 0,0 0-1 0 0,-1 0 1 0 0,1-1-1 0 0,0 1 1 0 0,0 0-1 0 0,0-2 1 0 0,0 2 50 0 0,1 0-1 0 0,0 0 1 0 0,-1 1-1 0 0,1-1 1 0 0,0 0-1 0 0,0 0 1 0 0,-1 0-1 0 0,1 1 1 0 0,0-1 0 0 0,0 1-1 0 0,0-1 1 0 0,0 1-1 0 0,0-1 1 0 0,0 1-1 0 0,0-1 1 0 0,0 1-1 0 0,0 0 1 0 0,0-1 0 0 0,0 1-1 0 0,0 0 1 0 0,2 0-1 0 0,107-15 4466 0 0,-99 14-4530 0 0,1 1 1 0 0,-1 0 0 0 0,1 1-1 0 0,-1 0 1 0 0,0 1-1 0 0,1 0 1 0 0,16 6-1 0 0,-24-6-134 0 0,0 0-1 0 0,0 0 1 0 0,0 0-1 0 0,0 0 1 0 0,0 1-1 0 0,-1-1 1 0 0,1 1-1 0 0,-1 0 1 0 0,0 0-1 0 0,0 1 1 0 0,0-1-1 0 0,0 0 1 0 0,4 8-1 0 0,-4-5-5 0 0,0 0-1 0 0,-1 0 1 0 0,1 0-1 0 0,-2 1 1 0 0,1-1 0 0 0,-1 0-1 0 0,1 1 1 0 0,-1 11-1 0 0,-1-4 0 0 0,-1 1-1 0 0,0-1 0 0 0,-1 1 0 0 0,0-1 0 0 0,-2 0 0 0 0,1 0 0 0 0,-11 25 0 0 0,6-22-39 0 0,-1 0 0 0 0,0 0 1 0 0,-1-1-1 0 0,0 0 0 0 0,-2-1 0 0 0,-14 16 0 0 0,18-24-105 0 0,0 0 0 0 0,-1-1 0 0 0,1 0-1 0 0,-16 8 1 0 0,8-5-103 0 0,11-6 17 0 0,0 0 1 0 0,-1-1-1 0 0,0 1 0 0 0,1-1 1 0 0,-1 0-1 0 0,0-1 0 0 0,0 1 1 0 0,-9 0-1 0 0,-12-3-5387 0 0,11-3-275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58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32 5063 0 0,'-2'-5'679'0'0,"-11"-18"3307"0"0,13 23-3891 0 0,0 0-1 0 0,0 0 1 0 0,-1-1-1 0 0,1 1 0 0 0,0 0 1 0 0,0 0-1 0 0,-1-1 1 0 0,1 1-1 0 0,0 0 1 0 0,-1 0-1 0 0,1 0 1 0 0,0 0-1 0 0,-1-1 1 0 0,1 1-1 0 0,0 0 1 0 0,-1 0-1 0 0,1 0 1 0 0,-1 0-1 0 0,1 0 1 0 0,0 0-1 0 0,-1 0 1 0 0,0 0-1 0 0,1 0-5 0 0,-1 0 1 0 0,1 1-1 0 0,-1-1 0 0 0,1 1 0 0 0,-1-1 1 0 0,1 0-1 0 0,-1 1 0 0 0,1-1 0 0 0,-1 1 0 0 0,1-1 1 0 0,0 1-1 0 0,-1-1 0 0 0,1 1 0 0 0,0-1 1 0 0,-1 1-1 0 0,1-1 0 0 0,0 1 0 0 0,-1 0 1 0 0,-2 7 368 0 0,1 0 1 0 0,-1 0 0 0 0,2 1 0 0 0,-1-1-1 0 0,1 0 1 0 0,-1 15 0 0 0,5 50 521 0 0,-3-65-875 0 0,7 67 146 0 0,1 5-1311 0 0,-6-26-5323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58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2303 0 0,'0'0'138'0'0,"0"-1"-1"0"0,1 1 0 0 0,-1-1 0 0 0,0 1 0 0 0,1 0 0 0 0,-1-1 0 0 0,1 1 0 0 0,-1 0 0 0 0,0-1 0 0 0,1 1 0 0 0,-1 0 0 0 0,1 0 0 0 0,-1-1 0 0 0,1 1 0 0 0,-1 0 1 0 0,1 0-1 0 0,-1 0 0 0 0,1 0 0 0 0,-1 0 0 0 0,1 0 0 0 0,-1 0 0 0 0,1 0 0 0 0,17-4 1438 0 0,-5 2-793 0 0,92-13 3009 0 0,-91 14-3557 0 0,1 1 0 0 0,-1 0 0 0 0,1 1 0 0 0,-1 0-1 0 0,18 4 1 0 0,-28-4-217 0 0,0 0-1 0 0,-1 0 0 0 0,1 0 0 0 0,0 1 1 0 0,0-1-1 0 0,-1 1 0 0 0,1 0 0 0 0,-1 0 1 0 0,0 0-1 0 0,1 0 0 0 0,-1 1 0 0 0,0-1 1 0 0,0 1-1 0 0,-1 0 0 0 0,1 0 0 0 0,0 0 1 0 0,-1 0-1 0 0,0 0 0 0 0,0 1 0 0 0,0-1 1 0 0,0 1-1 0 0,0-1 0 0 0,-1 1 0 0 0,0 0 1 0 0,1-1-1 0 0,-1 1 0 0 0,-1 0 0 0 0,1 0 1 0 0,0 0-1 0 0,-1 0 0 0 0,0 0 0 0 0,0 0 1 0 0,0 0-1 0 0,-1 0 0 0 0,1 0 0 0 0,-2 6 1 0 0,-1 2 86 0 0,-1-1 1 0 0,0 1 0 0 0,0-1 0 0 0,-1 0-1 0 0,0 0 1 0 0,-1 0 0 0 0,-1-1 0 0 0,1 0-1 0 0,-2 0 1 0 0,1-1 0 0 0,-1 0 0 0 0,-12 11-1 0 0,9-10-69 0 0,-1 0-1 0 0,-1 0 0 0 0,1-2 0 0 0,-2 1 0 0 0,1-1 0 0 0,-1-1 0 0 0,0-1 0 0 0,-1 0 0 0 0,-16 4 1 0 0,26-8-321 0 0,0-1 1 0 0,0 0 0 0 0,-1 0-1 0 0,1-1 1 0 0,0 1 0 0 0,-1-1 0 0 0,1 0-1 0 0,0-1 1 0 0,-1 1 0 0 0,1-1 0 0 0,0 0-1 0 0,-1 0 1 0 0,-7-4 0 0 0,8 2-916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58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11 6911 0 0,'-1'-2'-88'0'0,"-10"-6"3399"0"0,12 19-1579 0 0,30 100 3300 0 0,0 7-4213 0 0,-28-102-1936 0 0,-1 1-1 0 0,0 0 0 0 0,-1-1 1 0 0,-1 1-1 0 0,-2 21 0 0 0,0-24-3630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8:59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0 277 1839 0 0,'0'0'46'0'0,"0"-1"-1"0"0,0 0 0 0 0,0 1 1 0 0,0-1-1 0 0,0 0 0 0 0,0 1 1 0 0,0-1-1 0 0,0 0 0 0 0,0 1 1 0 0,1-1-1 0 0,-1 0 0 0 0,0 1 1 0 0,0-1-1 0 0,0 0 0 0 0,1 1 0 0 0,-1-1 1 0 0,0 1-1 0 0,1-1 0 0 0,-1 1 1 0 0,1-1-1 0 0,-1 1 0 0 0,1-1 1 0 0,-1 1-1 0 0,1-1 0 0 0,-1 1 1 0 0,1-1-1 0 0,-1 1 0 0 0,1 0 0 0 0,-1-1 1 0 0,1 1-1 0 0,0 0 0 0 0,-1-1 1 0 0,1 1-1 0 0,1 0 0 0 0,29-9 1646 0 0,-19 7-1480 0 0,26-9 804 0 0,-1-2 0 0 0,60-28 0 0 0,-82 33-1131 0 0,-1 0-1 0 0,0-1 1 0 0,0 0-1 0 0,-1-1 1 0 0,0 0-1 0 0,0-2 1 0 0,-1 1-1 0 0,-1-1 1 0 0,11-15-1 0 0,-20 24 114 0 0,0 0-1 0 0,0 0 1 0 0,-1 0-1 0 0,1-1 1 0 0,-1 1-1 0 0,0 0 0 0 0,0-1 1 0 0,1-4-1 0 0,-1 7 165 0 0,-1-1-1 0 0,0 1 0 0 0,0 0 1 0 0,0-1-1 0 0,0 1 0 0 0,0 0 1 0 0,0-1-1 0 0,-1 1 0 0 0,1-1 1 0 0,0 1-1 0 0,-1 0 0 0 0,1-1 1 0 0,-1 1-1 0 0,1 0 0 0 0,-1 0 1 0 0,0 0-1 0 0,1-1 0 0 0,-1 1 1 0 0,0 0-1 0 0,0 0 0 0 0,0 0 1 0 0,0 0-1 0 0,-2-2 0 0 0,2 3-54 0 0,1 0-1 0 0,-1 0 0 0 0,1 0 1 0 0,-1 0-1 0 0,1-1 0 0 0,-1 1 1 0 0,0 0-1 0 0,1 0 0 0 0,-1 0 1 0 0,1 0-1 0 0,-1 0 1 0 0,0 0-1 0 0,1 1 0 0 0,-1-1 1 0 0,1 0-1 0 0,-1 0 0 0 0,1 0 1 0 0,-1 0-1 0 0,1 1 0 0 0,-1-1 1 0 0,1 0-1 0 0,-1 1 0 0 0,1-1 1 0 0,-1 0-1 0 0,1 1 0 0 0,-1-1 1 0 0,1 0-1 0 0,-1 1 0 0 0,1-1 1 0 0,0 1-1 0 0,-1-1 1 0 0,1 1-1 0 0,0-1 0 0 0,-1 1 1 0 0,1-1-1 0 0,0 1 0 0 0,0-1 1 0 0,-1 2-1 0 0,-9 21 1998 0 0,7-13-1719 0 0,1 0 0 0 0,0 0 0 0 0,0 0 0 0 0,1 0 0 0 0,1 1 0 0 0,0 15 0 0 0,12 64 975 0 0,-5-49-782 0 0,-2 4-1252 0 0,-1 64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72 153 5063 0 0,'0'-2'153'0'0,"-1"1"0"0"0,1-1 0 0 0,-1 1 0 0 0,1 0-1 0 0,-1-1 1 0 0,0 1 0 0 0,1 0 0 0 0,-1 0-1 0 0,0-1 1 0 0,0 1 0 0 0,0 0 0 0 0,0 0-1 0 0,0 0 1 0 0,0 0 0 0 0,0 0 0 0 0,0 0 0 0 0,-1 0-1 0 0,-1 0 1 0 0,3 0-82 0 0,-1 1-1 0 0,0 0 1 0 0,0 0-1 0 0,0 1 1 0 0,1-1-1 0 0,-1 0 1 0 0,0 0-1 0 0,0 0 1 0 0,0 0 0 0 0,1 1-1 0 0,-1-1 1 0 0,0 0-1 0 0,0 1 1 0 0,1-1-1 0 0,-1 1 1 0 0,0-1-1 0 0,1 1 1 0 0,-1-1-1 0 0,0 1 1 0 0,1-1-1 0 0,-1 1 1 0 0,1-1 0 0 0,-1 1-1 0 0,1 0 1 0 0,-1-1-1 0 0,1 1 1 0 0,-1 0-1 0 0,1 0 1 0 0,0-1-1 0 0,0 1 1 0 0,-1 1-1 0 0,-4 9 199 0 0,1 1 0 0 0,0-1 0 0 0,0 1 0 0 0,1 0 0 0 0,-1 12-1 0 0,-4 62 366 0 0,8-79-585 0 0,-1 7 64 0 0,0 1-1 0 0,1-1 1 0 0,1 0 0 0 0,1 0-1 0 0,0 0 1 0 0,8 27-1 0 0,-9-36-86 0 0,0-1 0 0 0,1 0-1 0 0,0 0 1 0 0,0-1-1 0 0,0 1 1 0 0,0 0 0 0 0,1-1-1 0 0,-1 1 1 0 0,1-1 0 0 0,0 0-1 0 0,0 0 1 0 0,0 0-1 0 0,0 0 1 0 0,1 0 0 0 0,-1-1-1 0 0,1 1 1 0 0,-1-1 0 0 0,1 0-1 0 0,0 0 1 0 0,0 0 0 0 0,0-1-1 0 0,0 0 1 0 0,0 1-1 0 0,1-1 1 0 0,-1-1 0 0 0,9 2-1 0 0,-3-2 66 0 0,-1-1 1 0 0,1 0-1 0 0,0 0 0 0 0,0-1 0 0 0,-1 0 0 0 0,1-1 0 0 0,-1 0 1 0 0,0 0-1 0 0,0-1 0 0 0,0 0 0 0 0,14-9 0 0 0,-7 2 166 0 0,0 0-1 0 0,0-1 0 0 0,-1-1 1 0 0,24-27-1 0 0,-31 31-68 0 0,-1 0 1 0 0,0-1-1 0 0,0 0 0 0 0,-1 0 0 0 0,-1 0 0 0 0,1-1 0 0 0,-2 0 0 0 0,0 0 0 0 0,4-15 1 0 0,-6 18-6 0 0,0 0 0 0 0,-1 0 1 0 0,-1 0-1 0 0,1 0 0 0 0,-1 0 1 0 0,-1 0-1 0 0,1-1 1 0 0,-1 1-1 0 0,-1 0 0 0 0,0 0 1 0 0,0 0-1 0 0,0 0 0 0 0,-1 1 1 0 0,-4-9-1 0 0,0 1-34 0 0,-2 1 0 0 0,1 0-1 0 0,-2 1 1 0 0,0 0-1 0 0,-14-15 1 0 0,19 23-109 0 0,0 1 1 0 0,0-1-1 0 0,0 1 0 0 0,-1-1 1 0 0,1 2-1 0 0,-1-1 0 0 0,0 1 0 0 0,-1-1 1 0 0,1 2-1 0 0,0-1 0 0 0,-1 1 0 0 0,0 0 1 0 0,1 0-1 0 0,-14-1 0 0 0,16 3-145 0 0,0 0 0 0 0,1 0 0 0 0,-1 1 0 0 0,1-1 1 0 0,-1 1-1 0 0,0 0 0 0 0,1 0 0 0 0,-1 1 0 0 0,1-1 0 0 0,0 0 0 0 0,-1 1 0 0 0,1 0 0 0 0,0 0 0 0 0,0 0 0 0 0,0 0 0 0 0,0 1 1 0 0,0-1-1 0 0,1 1 0 0 0,-1-1 0 0 0,-2 5 0 0 0,0 0-554 0 0,0 1 0 0 0,0 0 0 0 0,1 0 0 0 0,0 0 0 0 0,0 0 0 0 0,1 1 1 0 0,-3 9-1 0 0,0 8-5819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3.5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0 1839 0 0,'-4'5'7745'0'0,"-1"9"-4752"0"0,-2 15-1749 0 0,4 12 114 0 0,3 43 0 0 0,1-52-1872 0 0,-1 0 0 0 0,-2 1 1 0 0,-5 31-1 0 0,4-51-3102 0 0,0 0-1067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3.9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73 1375 0 0,'-2'-2'92'0'0,"0"0"-1"0"0,0 0 0 0 0,1 0 0 0 0,-1 0 0 0 0,1-1 0 0 0,0 1 1 0 0,-2-5-1 0 0,3 6 133 0 0,0 0 1 0 0,0 0-1 0 0,0 0 1 0 0,0 1-1 0 0,0-1 1 0 0,0 0-1 0 0,0 0 1 0 0,0 0-1 0 0,0 0 1 0 0,1 0-1 0 0,-1 0 1 0 0,0 1-1 0 0,1-1 1 0 0,-1 0-1 0 0,0 0 1 0 0,1 0-1 0 0,-1 1 1 0 0,1-1-1 0 0,-1 0 1 0 0,1 1-1 0 0,0-1 1 0 0,-1 0-1 0 0,1 1 1 0 0,0-1-1 0 0,-1 1 1 0 0,3-2-1 0 0,3-1 297 0 0,0-1 1 0 0,0 1-1 0 0,1 0 1 0 0,0 0-1 0 0,0 1 1 0 0,-1-1-1 0 0,1 2 1 0 0,0-1-1 0 0,12 0 0 0 0,4 0 464 0 0,39 2 0 0 0,-53 0-887 0 0,0 1 1 0 0,-1 0-1 0 0,1 1 1 0 0,0 0-1 0 0,-1 0 1 0 0,1 1-1 0 0,-1 0 1 0 0,0 1-1 0 0,0-1 1 0 0,0 2-1 0 0,0-1 1 0 0,10 8-1 0 0,-15-9-129 0 0,1 0 0 0 0,-1 1 1 0 0,1-1-1 0 0,-1 1 0 0 0,0 0 0 0 0,-1-1 0 0 0,1 1 0 0 0,0 1 0 0 0,-1-1 0 0 0,0 0 0 0 0,0 0 1 0 0,-1 1-1 0 0,1-1 0 0 0,-1 1 0 0 0,0 0 0 0 0,0-1 0 0 0,0 1 0 0 0,0 0 0 0 0,-1 0 0 0 0,0-1 1 0 0,0 1-1 0 0,-1 0 0 0 0,1 0 0 0 0,-2 7 0 0 0,-1-2 121 0 0,0 0-1 0 0,-1-1 1 0 0,0 1 0 0 0,-1 0 0 0 0,1-1 0 0 0,-2 0-1 0 0,1 0 1 0 0,-1-1 0 0 0,-1 0 0 0 0,0 0-1 0 0,0 0 1 0 0,0 0 0 0 0,-1-1 0 0 0,0-1 0 0 0,0 1-1 0 0,-1-1 1 0 0,-14 7 0 0 0,10-6-107 0 0,0-1-1 0 0,1-1 1 0 0,-2 0 0 0 0,1-1-1 0 0,-1 0 1 0 0,1-1 0 0 0,-1-1-1 0 0,0 0 1 0 0,0-1 0 0 0,0 0-1 0 0,0-1 1 0 0,-24-3 0 0 0,14-4-2077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6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39 1839 0 0,'-2'-9'524'0'0,"0"1"-1"0"0,1-1 0 0 0,0-3 4913 0 0,1 38-3479 0 0,-20 229 3960 0 0,16-199-5561 0 0,-1 46-552 0 0,5-98-299 0 0,0 1 0 0 0,1-1-1 0 0,0 1 1 0 0,-1-1 0 0 0,4 9-1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6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31 3223 0 0,'-39'-30'4467'0'0,"46"30"-1701"0"0,5 1-455 0 0,48-1-1 0 0,39 1 384 0 0,-88 0-2580 0 0,1 1 1 0 0,-1 0-1 0 0,0 0 1 0 0,0 1-1 0 0,0 0 1 0 0,15 8 0 0 0,-23-10-114 0 0,0 0 1 0 0,-1 1-1 0 0,1-1 1 0 0,-1 1-1 0 0,0 0 1 0 0,1 0-1 0 0,-1 0 1 0 0,0 0-1 0 0,0 0 1 0 0,0 0-1 0 0,0 0 1 0 0,-1 1-1 0 0,1-1 1 0 0,0 1-1 0 0,-1-1 1 0 0,0 1-1 0 0,2 4 1 0 0,-2-3-6 0 0,-1 0 1 0 0,1 0-1 0 0,-1 0 1 0 0,0 0-1 0 0,0 0 1 0 0,0 0-1 0 0,0 0 1 0 0,-1 0-1 0 0,1-1 1 0 0,-1 1-1 0 0,-3 7 1 0 0,0 0-59 0 0,-1-1 1 0 0,-1 1 0 0 0,1-1-1 0 0,-2 0 1 0 0,0 0 0 0 0,0-1 0 0 0,-14 15-1 0 0,0-4-178 0 0,-1-2-1 0 0,-1 0 1 0 0,0-1-1 0 0,-42 21 1 0 0,57-34-570 0 0,1-1 0 0 0,-1 0 0 0 0,0 0 0 0 0,-12 2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6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6911 0 0,'0'0'111'0'0,"0"-1"-1"0"0,1 0 0 0 0,-1 1 0 0 0,0-1 0 0 0,0 0 1 0 0,0 1-1 0 0,1-1 0 0 0,-1 1 0 0 0,0-1 1 0 0,1 0-1 0 0,-1 1 0 0 0,0-1 0 0 0,1 1 0 0 0,-1-1 1 0 0,1 1-1 0 0,-1-1 0 0 0,1 1 0 0 0,-1 0 0 0 0,1-1 1 0 0,-1 1-1 0 0,1-1 0 0 0,-1 1 0 0 0,1 0 1 0 0,0 0-1 0 0,-1-1 0 0 0,1 1 0 0 0,-1 0 0 0 0,1 0 1 0 0,0 0-1 0 0,-1 0 0 0 0,1-1 0 0 0,0 1 0 0 0,-1 0 1 0 0,1 0-1 0 0,0 0 0 0 0,-1 1 0 0 0,1-1 1 0 0,0 0-1 0 0,0 0 0 0 0,1 0 175 0 0,1 1 1 0 0,-1-1-1 0 0,0 1 1 0 0,0-1-1 0 0,0 1 1 0 0,0 0-1 0 0,0-1 1 0 0,0 1-1 0 0,0 0 1 0 0,0 0-1 0 0,0 1 1 0 0,2 1-1 0 0,1 3 123 0 0,0 0 0 0 0,0 0 0 0 0,-1 1 0 0 0,0-1 0 0 0,-1 1-1 0 0,1 0 1 0 0,-1 0 0 0 0,3 11 0 0 0,0 4-151 0 0,6 37-1 0 0,-3 68-578 0 0,-6-68-1244 0 0,-4-33-1138 0 0</inkml:trace>
  <inkml:trace contextRef="#ctx0" brushRef="#br0" timeOffset="1">78 156 5527 0 0,'-16'-5'240'0'0,"9"3"56"0"0,1 0-232 0 0,1 0-64 0 0,-8-3 4552 0 0,19 5-3560 0 0,-1-2 1296 0 0,30 9-7840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7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0 1839 0 0,'-4'0'160'0'0,"-1"0"-160"0"0,3 0 0 0 0,0 0 0 0 0,0 0 560 0 0,0 0 80 0 0,-5 2 8 0 0,-4-2 8 0 0,-2 2 128 0 0,-1 0 24 0 0,3 1 8 0 0,2 1 0 0 0,3 0-976 0 0,1 1-200 0 0,1 1-40 0 0,1-5-8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7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 6447 0 0,'-11'-1'759'0'0,"7"0"702"0"0,11 1 145 0 0,99-1 3574 0 0,5 0-6570 0 0,-87 1-3698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7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 7367 0 0,'0'-1'48'0'0,"-1"1"-1"0"0,1 0 0 0 0,0-1 1 0 0,0 1-1 0 0,-1 0 0 0 0,1-1 0 0 0,0 1 1 0 0,0 0-1 0 0,0-1 0 0 0,-1 1 1 0 0,1-1-1 0 0,0 1 0 0 0,0 0 0 0 0,0-1 1 0 0,0 1-1 0 0,0-1 0 0 0,0 1 1 0 0,0 0-1 0 0,0-1 0 0 0,0 1 0 0 0,0-1 1 0 0,0 1-1 0 0,0 0 0 0 0,0-1 1 0 0,0 1-1 0 0,0-1 0 0 0,1 1 0 0 0,-1 0 1 0 0,0-1-1 0 0,1 0 144 0 0,0 0-1 0 0,0 1 1 0 0,-1 0-1 0 0,1-1 1 0 0,0 1-1 0 0,0-1 1 0 0,0 1-1 0 0,0 0 1 0 0,0 0 0 0 0,0-1-1 0 0,0 1 1 0 0,1 0-1 0 0,9-1 680 0 0,-1 0-1 0 0,1 0 1 0 0,0 1-1 0 0,-1 1 1 0 0,1 0-1 0 0,-1 0 1 0 0,0 1-1 0 0,13 4 1 0 0,-18-4-791 0 0,1 0 0 0 0,-1 0 1 0 0,1 1-1 0 0,-1 0 1 0 0,0 0-1 0 0,0 0 1 0 0,0 1-1 0 0,0 0 0 0 0,-1 0 1 0 0,0 0-1 0 0,0 0 1 0 0,0 1-1 0 0,0-1 0 0 0,0 1 1 0 0,5 10-1 0 0,-7-10-88 0 0,1 0-1 0 0,-1 0 1 0 0,0 0 0 0 0,-1 0-1 0 0,1 1 1 0 0,-1-1-1 0 0,0 1 1 0 0,0-1 0 0 0,-1 0-1 0 0,0 1 1 0 0,0 0-1 0 0,-1 8 1 0 0,0-6-64 0 0,-1 0 0 0 0,0-1 0 0 0,-1 1 0 0 0,1-1 0 0 0,-2 0 0 0 0,1 1-1 0 0,-1-2 1 0 0,-4 8 0 0 0,-9 8-481 0 0,-1-1 0 0 0,0-1 0 0 0,-2 0 1 0 0,-21 17-1 0 0,25-24 15 0 0,3-2 73 0 0,10-9 303 0 0,-1 1-1 0 0,1 0 1 0 0,0-1-1 0 0,0 1 1 0 0,0 0-1 0 0,0 0 1 0 0,1 0 0 0 0,-1 1-1 0 0,1-1 1 0 0,-3 7-1 0 0,5-10 156 0 0,0 0 0 0 0,1 0 0 0 0,-1 1 0 0 0,0-1-1 0 0,0 0 1 0 0,1 0 0 0 0,-1 0 0 0 0,0 1 0 0 0,1-1 0 0 0,-1 0 0 0 0,0 0-1 0 0,1 0 1 0 0,-1 0 0 0 0,0 0 0 0 0,1 0 0 0 0,-1 0 0 0 0,0 0-1 0 0,1 0 1 0 0,-1 0 0 0 0,0 0 0 0 0,1 0 0 0 0,-1 0 0 0 0,0 0-1 0 0,1 0 1 0 0,-1 0 0 0 0,0 0 0 0 0,1 0 0 0 0,-1-1 0 0 0,0 1-1 0 0,1 0 1 0 0,-1 0 0 0 0,16-5 111 0 0,-16 5-101 0 0,67-20 1037 0 0,2 2 0 0 0,70-9-1 0 0,-114 26-2082 0 0,-9 2-2578 0 0,-1 1-1664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8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11055 0 0,'0'-2'2184'0'0,"0"4"-1640"0"0,2 1 0 0 0,2 1-32 0 0,-1 3 0 0 0,3 2 0 0 0,-1 0 0 0 0,2 2-232 0 0,-1 0-56 0 0,3 4 0 0 0,0-2-8 0 0,2-1-680 0 0,2 3-136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8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0 919 0 0,'-3'12'6697'0'0,"4"-11"-6494"0"0,0 0 209 0 0,0 0 1 0 0,0 0-1 0 0,0 0 0 0 0,1 1 0 0 0,-1-1 0 0 0,0 0 1 0 0,1-1-1 0 0,2 3 0 0 0,39 13 2924 0 0,-35-14-2234 0 0,-1 0-929 0 0,1 1 0 0 0,-1 0 0 0 0,-1 1 0 0 0,1-1 0 0 0,9 7 0 0 0,-9-4-747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4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33 10591 0 0,'-1'-11'472'0'0,"-1"6"96"0"0,0-1-456 0 0,2 3-112 0 0,0 1 0 0 0,0 0 224 0 0,0 0 264 0 0,-2 0 304 0 0,0 6-184 0 0,1 2 16 0 0,-1-1 0 0 0,2 4-720 0 0,-2 2-136 0 0,0 0-32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9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10135 0 0,'0'0'919'0'0,"33"3"5332"0"0,-31-2-6042 0 0,0 0 1 0 0,0 0-1 0 0,0 0 1 0 0,0 0-1 0 0,0 1 1 0 0,0-1-1 0 0,0 1 1 0 0,0-1 0 0 0,-1 1-1 0 0,1 0 1 0 0,0-1-1 0 0,-1 1 1 0 0,0 0-1 0 0,1 0 1 0 0,-1 0 0 0 0,0 0-1 0 0,0 1 1 0 0,0-1-1 0 0,0 0 1 0 0,0 3-1 0 0,8 14-1822 0 0,-8-18 995 0 0,0 1 0 0 0,1 0 1 0 0,-1-1-1 0 0,0 1 0 0 0,1-1 1 0 0,-1 1-1 0 0,1-1 0 0 0,1 2 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9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82 7831 0 0,'-2'-5'1315'0'0,"2"-5"824"0"0,1 8-1898 0 0,0 1 1 0 0,0-1 0 0 0,0 0 0 0 0,0 1 0 0 0,1-1-1 0 0,-1 1 1 0 0,0-1 0 0 0,1 1 0 0 0,-1 0 0 0 0,1 0-1 0 0,-1-1 1 0 0,1 1 0 0 0,0 0 0 0 0,3-1 0 0 0,28-12 1203 0 0,-26 12-1203 0 0,4-2 107 0 0,1-1-45 0 0,0 1 1 0 0,0 0-1 0 0,0 1 1 0 0,1 0-1 0 0,-1 1 1 0 0,26-2-1 0 0,-36 4-294 0 0,-1 0 1 0 0,0 0-1 0 0,0 1 0 0 0,1-1 0 0 0,-1 0 0 0 0,0 0 1 0 0,0 1-1 0 0,1-1 0 0 0,-1 1 0 0 0,0-1 0 0 0,0 1 1 0 0,0 0-1 0 0,0-1 0 0 0,0 1 0 0 0,0 0 0 0 0,0 0 1 0 0,0 0-1 0 0,0-1 0 0 0,0 1 0 0 0,0 0 0 0 0,1 2 1 0 0,-2-1-13 0 0,1-1 0 0 0,0 1 0 0 0,-1 0 0 0 0,1 0 0 0 0,-1 0 0 0 0,0-1 0 0 0,1 1 0 0 0,-1 0 0 0 0,0 0 0 0 0,0 0 0 0 0,0 0 0 0 0,-1 0 0 0 0,1 2 0 0 0,-2 3-60 0 0,0 1 0 0 0,-1-1 0 0 0,1 0-1 0 0,-1 1 1 0 0,-8 11 0 0 0,-17 22-970 0 0,-1-1 0 0 0,-59 60 0 0 0,69-81 796 0 0,12-12 99 0 0,0 0 0 0 0,0 1 0 0 0,-11 15 0 0 0,18-23 142 0 0,0 1 1 0 0,0-1-1 0 0,-1 0 0 0 0,1 0 0 0 0,0 1 0 0 0,0-1 1 0 0,0 0-1 0 0,0 0 0 0 0,0 1 0 0 0,-1-1 0 0 0,1 0 1 0 0,0 1-1 0 0,0-1 0 0 0,0 0 0 0 0,0 1 0 0 0,0-1 1 0 0,0 0-1 0 0,0 0 0 0 0,0 1 0 0 0,0-1 0 0 0,0 0 1 0 0,0 1-1 0 0,1-1 0 0 0,-1 0 0 0 0,0 1 0 0 0,0-1 1 0 0,0 0-1 0 0,0 0 0 0 0,1 1 0 0 0,8 3 366 0 0,18-5 437 0 0,-23 1-701 0 0,154-4 1370 0 0,-142 4-1449 0 0,-2 0-430 0 0,23 5 0 0 0,-9-1-5718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09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24 10135 0 0,'-2'-3'21'0'0,"0"1"159"0"0,0 0-1 0 0,0-1 1 0 0,0 1 0 0 0,0 0-1 0 0,0 0 1 0 0,0 0 0 0 0,-3-1-1 0 0,4 2-24 0 0,-1 1-1 0 0,1 0 0 0 0,0-1 0 0 0,0 1 0 0 0,0 0 0 0 0,0 0 0 0 0,0 0 0 0 0,0 0 0 0 0,0 0 0 0 0,0 0 0 0 0,0 0 0 0 0,-1 0 0 0 0,1 0 0 0 0,0 0 0 0 0,0 1 0 0 0,0-1 0 0 0,0 0 0 0 0,0 1 0 0 0,0-1 0 0 0,0 1 1 0 0,0-1-1 0 0,-1 2 0 0 0,-1 0 107 0 0,0 1 1 0 0,1-1 0 0 0,-1 1-1 0 0,1-1 1 0 0,0 1 0 0 0,0 0-1 0 0,0 0 1 0 0,0 0-1 0 0,0 0 1 0 0,1 0 0 0 0,-1 1-1 0 0,1-1 1 0 0,0 0 0 0 0,0 1-1 0 0,0-1 1 0 0,0 0 0 0 0,1 1-1 0 0,0-1 1 0 0,-1 6 0 0 0,1 5 87 0 0,0 1 0 0 0,0 0 1 0 0,4 18-1 0 0,6 22-513 0 0,30 96 0 0 0,-22-112-3980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1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54 4607 0 0,'-7'-6'264'0'0,"-14"-12"46"0"0,20 17-74 0 0,0 0 0 0 0,0 0 0 0 0,0 0 0 0 0,1 1 0 0 0,-1-1 1 0 0,0 0-1 0 0,1 0 0 0 0,-1 0 0 0 0,1 0 0 0 0,-1 0 0 0 0,1 0 0 0 0,-1 0 0 0 0,1 0 0 0 0,0 0 0 0 0,0 0 0 0 0,-1 0 0 0 0,1-1 0 0 0,0 1 0 0 0,0-2 0 0 0,1 2-54 0 0,-1 1-1 0 0,1-1 1 0 0,0 1-1 0 0,0-1 1 0 0,-1 0-1 0 0,1 1 1 0 0,0 0-1 0 0,0-1 1 0 0,-1 1-1 0 0,1-1 1 0 0,0 1-1 0 0,0 0 1 0 0,0-1 0 0 0,0 1-1 0 0,0 0 1 0 0,0 0-1 0 0,-1 0 1 0 0,1 0-1 0 0,0 0 1 0 0,2 0-1 0 0,21 0 1188 0 0,16 4 76 0 0,-19-3-817 0 0,-1 1 0 0 0,0 1 0 0 0,0 1 0 0 0,29 10 0 0 0,-43-12-577 0 0,-1 0 0 0 0,0 0 1 0 0,-1 1-1 0 0,1-1 0 0 0,0 1 0 0 0,-1 0 0 0 0,1 1 0 0 0,-1-1 0 0 0,0 1 0 0 0,0 0 0 0 0,-1 0 0 0 0,1 0 0 0 0,-1 1 0 0 0,0-1 0 0 0,0 1 0 0 0,0-1 0 0 0,-1 1 0 0 0,1 0 0 0 0,-1 0 0 0 0,-1 1 0 0 0,3 9 0 0 0,-2-8-2 0 0,0 1-1 0 0,-1 0 1 0 0,-1 0-1 0 0,1 0 1 0 0,-1 0 0 0 0,-1 0-1 0 0,1 0 1 0 0,-1 0-1 0 0,-1 0 1 0 0,1 0-1 0 0,-1-1 1 0 0,-1 1 0 0 0,1-1-1 0 0,-1 1 1 0 0,-1-1-1 0 0,1 0 1 0 0,-1 0-1 0 0,-1 0 1 0 0,1-1 0 0 0,-1 1-1 0 0,0-1 1 0 0,-1 0-1 0 0,1-1 1 0 0,-1 1-1 0 0,0-1 1 0 0,0 0 0 0 0,-12 6-1 0 0,0 0-25 0 0,1-1 0 0 0,-1-1 0 0 0,0-1 0 0 0,-1-1 0 0 0,0 0 0 0 0,0-1 0 0 0,-27 4 0 0 0,42-10-106 0 0,1 0 1 0 0,0 0-1 0 0,0 0 0 0 0,-1 0 1 0 0,1 0-1 0 0,0 0 0 0 0,-4-2 1 0 0,-11-7-3627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16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12 224 6447 0 0,'-10'-9'1932'0'0,"9"9"-1852"0"0,1-1 1 0 0,0 0-1 0 0,0 0 1 0 0,0 0 35 0 0,0-1 1 0 0,0 1-1 0 0,1-1 0 0 0,-1 1 1 0 0,0 0-1 0 0,1-1 1 0 0,-1 1-1 0 0,1 0 1 0 0,-1-1-1 0 0,1 1 1 0 0,1-2-1 0 0,2-2 279 0 0,0-1 0 0 0,0 1 0 0 0,9-9 0 0 0,7-3 383 0 0,1 0-1 0 0,43-26 1 0 0,52-16 118 0 0,-104 53-861 0 0,-7 3-24 0 0,1 0 0 0 0,0 0 0 0 0,-1 1 0 0 0,1 0 0 0 0,0 0 0 0 0,0 0 0 0 0,0 1-1 0 0,0-1 1 0 0,12 1 0 0 0,-18 1-14 0 0,0 0 0 0 0,1 0 0 0 0,-1 0 0 0 0,0 0 0 0 0,1 0 0 0 0,-1 0 0 0 0,0 0 0 0 0,0 0 0 0 0,1 0 0 0 0,-1 1 0 0 0,0-1 0 0 0,1 0 0 0 0,-1 0 0 0 0,0 0 0 0 0,1 0 0 0 0,-1 1 0 0 0,0-1 0 0 0,0 0 0 0 0,0 0 0 0 0,1 1 0 0 0,-1-1 0 0 0,0 0 0 0 0,0 0 0 0 0,0 1 0 0 0,1-1 0 0 0,-1 0 0 0 0,0 1 0 0 0,0-1 0 0 0,0 0 0 0 0,0 1 0 0 0,0-1 0 0 0,0 1 0 0 0,-3 12-35 0 0,-16 15-51 0 0,17-25 55 0 0,-41 56-21 0 0,2 2 0 0 0,3 2 0 0 0,-46 102 0 0 0,80-155 57 0 0,0 0 0 0 0,1 0 1 0 0,-4 19-1 0 0,7-25 1 0 0,-1-1 1 0 0,1 1 0 0 0,0 0 0 0 0,0 0 0 0 0,0-1-1 0 0,0 1 1 0 0,1 0 0 0 0,-1 0 0 0 0,1-1 0 0 0,0 1-1 0 0,0 0 1 0 0,0-1 0 0 0,1 1 0 0 0,1 2 0 0 0,-2-4-3 0 0,0 0 1 0 0,1-1 0 0 0,-1 1 0 0 0,1-1-1 0 0,-1 0 1 0 0,1 1 0 0 0,-1-1-1 0 0,1 0 1 0 0,0 0 0 0 0,0 0 0 0 0,0 0-1 0 0,0 0 1 0 0,-1 0 0 0 0,1-1 0 0 0,0 1-1 0 0,0-1 1 0 0,0 1 0 0 0,0-1-1 0 0,0 0 1 0 0,1 0 0 0 0,-1 0 0 0 0,0 0-1 0 0,0 0 1 0 0,0 0 0 0 0,0 0 0 0 0,2-1-1 0 0,7-2 27 0 0,-1 0 0 0 0,0 0 0 0 0,17-8 0 0 0,-20 8 3 0 0,29-14 93 0 0,-1-2 1 0 0,-1-1-1 0 0,-1-1 1 0 0,30-26-1 0 0,111-114 65 0 0,-131 109-183 0 0,-32 39 101 0 0,-1 0 0 0 0,2 0 0 0 0,0 1 0 0 0,26-21 0 0 0,-33 32 198 0 0,-6 6-119 0 0,-4 10 9 0 0,4-14-172 0 0,-66 135 1088 0 0,-24 52-1022 0 0,90-185-90 0 0,-11 33-114 0 0,11-34 91 0 0,1 1 0 0 0,-1-1-1 0 0,1 1 1 0 0,0-1 0 0 0,0 1 0 0 0,0 0-1 0 0,0-1 1 0 0,0 1 0 0 0,0-1-1 0 0,1 1 1 0 0,-1-1 0 0 0,2 4-1 0 0,-2-6-1 0 0,1 1 0 0 0,-1 0-1 0 0,1 0 1 0 0,-1-1-1 0 0,1 1 1 0 0,0-1 0 0 0,-1 1-1 0 0,1 0 1 0 0,0-1 0 0 0,-1 1-1 0 0,1-1 1 0 0,0 0 0 0 0,-1 1-1 0 0,1-1 1 0 0,0 0-1 0 0,0 1 1 0 0,0-1 0 0 0,-1 0-1 0 0,1 0 1 0 0,0 1 0 0 0,0-1-1 0 0,0 0 1 0 0,-1 0 0 0 0,1 0-1 0 0,0 0 1 0 0,0 0 0 0 0,0 0-1 0 0,0-1 1 0 0,-1 1-1 0 0,1 0 1 0 0,0 0 0 0 0,0-1-1 0 0,0 1 1 0 0,-1 0 0 0 0,1-1-1 0 0,1 0 1 0 0,5-2-102 0 0,-1 0 1 0 0,0-1-1 0 0,7-4 0 0 0,-9 6 54 0 0,105-81-760 0 0,-53 40 684 0 0,27-26 95 0 0,2-2 28 0 0,-67 58-92 0 0,0 1-1 0 0,39-20 0 0 0,-37 24-231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17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118 251 5983 0 0,'-35'-3'1748'0'0,"-9"-2"222"0"0,41 5-1788 0 0,1-1-1 0 0,-1 1 1 0 0,1-1 0 0 0,0 0 0 0 0,-1 0 0 0 0,1 0-1 0 0,0 0 1 0 0,0 0 0 0 0,0-1 0 0 0,0 1 0 0 0,0-1-1 0 0,0 1 1 0 0,-3-5 0 0 0,4 6-103 0 0,1-1 0 0 0,-1 0-1 0 0,1 0 1 0 0,-1 1 0 0 0,1-1 0 0 0,0 0 0 0 0,-1 0 0 0 0,1 0-1 0 0,0 0 1 0 0,-1 1 0 0 0,1-1 0 0 0,0 0 0 0 0,0 0-1 0 0,0 0 1 0 0,0 0 0 0 0,0 0 0 0 0,0 0 0 0 0,0 0 0 0 0,0 0-1 0 0,1-1 1 0 0,0 0 34 0 0,0 0 0 0 0,0 0 0 0 0,0 0-1 0 0,0 0 1 0 0,0 0 0 0 0,1 0 0 0 0,-1 0 0 0 0,3-2-1 0 0,3-3 131 0 0,0 1 0 0 0,1 0 0 0 0,8-5 0 0 0,-14 9-181 0 0,40-22 565 0 0,1 2-1 0 0,77-29 1 0 0,-101 44-516 0 0,14-6 48 0 0,45-11 1 0 0,-62 21-141 0 0,0 0 0 0 0,1 0 1 0 0,-1 2-1 0 0,0 0 0 0 0,19 1 0 0 0,-33 0-18 0 0,0 0-1 0 0,1 1 0 0 0,-1-1 0 0 0,1 1 1 0 0,-1-1-1 0 0,0 1 0 0 0,0 0 1 0 0,1-1-1 0 0,-1 1 0 0 0,0 1 0 0 0,0-1 1 0 0,0 0-1 0 0,0 0 0 0 0,0 1 1 0 0,0-1-1 0 0,0 1 0 0 0,0-1 0 0 0,-1 1 1 0 0,1 0-1 0 0,-1 0 0 0 0,1 0 1 0 0,1 3-1 0 0,-2-2-5 0 0,0 0 0 0 0,0 0 0 0 0,0 0 1 0 0,-1 0-1 0 0,1 0 0 0 0,-1 0 0 0 0,0 0 0 0 0,1 0 1 0 0,-1 0-1 0 0,-1 1 0 0 0,1-1 0 0 0,0 0 0 0 0,-1 0 1 0 0,0 0-1 0 0,0 0 0 0 0,0 0 0 0 0,-1 3 0 0 0,-7 12-40 0 0,0 0 0 0 0,0-1 0 0 0,-14 17 0 0 0,-39 46-303 0 0,-130 149-358 0 0,136-157 652 0 0,55-71 57 0 0,1-1-1 0 0,0 0 1 0 0,-1 0 0 0 0,1 1-1 0 0,0-1 1 0 0,0 0 0 0 0,-1 1-1 0 0,1-1 1 0 0,0 0 0 0 0,0 1-1 0 0,0-1 1 0 0,-1 0-1 0 0,1 1 1 0 0,0-1 0 0 0,0 0-1 0 0,0 1 1 0 0,0-1 0 0 0,0 1-1 0 0,0-1 1 0 0,0 0-1 0 0,0 1 1 0 0,0-1 0 0 0,0 1-1 0 0,0-1 1 0 0,0 0 0 0 0,0 1-1 0 0,0-1 1 0 0,0 1-1 0 0,11-2 174 0 0,14-13 156 0 0,246-173 1090 0 0,58-39-1068 0 0,-320 221-350 0 0,2-3 4 0 0,0 1 0 0 0,1 0 1 0 0,0 1-1 0 0,0 0 0 0 0,18-6 1 0 0,-29 12-8 0 0,-1 0 0 0 0,1 0 0 0 0,0-1 0 0 0,0 1 0 0 0,0 0 0 0 0,0 0 0 0 0,0 0 0 0 0,0 0 0 0 0,0 0 0 0 0,0 0 0 0 0,0 0 0 0 0,-1 0 0 0 0,1 0 0 0 0,0 1 0 0 0,0-1 0 0 0,0 0 0 0 0,0 1 0 0 0,0-1 0 0 0,1 1 0 0 0,-2 0 0 0 0,1-1 1 0 0,-1 1-1 0 0,1-1 0 0 0,-1 1 0 0 0,0-1 1 0 0,1 1-1 0 0,-1 0 0 0 0,0-1 0 0 0,0 1 1 0 0,1 0-1 0 0,-1-1 0 0 0,0 1 0 0 0,0 0 0 0 0,0 0 1 0 0,0-1-1 0 0,0 1 0 0 0,0 0 0 0 0,0-1 1 0 0,0 2-1 0 0,-1 3 3 0 0,0-1 0 0 0,0 0 0 0 0,0 1 1 0 0,-1-1-1 0 0,0 0 0 0 0,-2 5 0 0 0,-28 45 10 0 0,-54 72 0 0 0,54-86-5 0 0,3 3 0 0 0,2 0 0 0 0,-24 52 0 0 0,48-89-14 0 0,1 0 1 0 0,0 0-1 0 0,0 0 0 0 0,1 0 0 0 0,-1 0 1 0 0,0 12-1 0 0,2-17 4 0 0,0 0-1 0 0,0 1 1 0 0,0-1 0 0 0,0 0 0 0 0,0 0-1 0 0,1 1 1 0 0,-1-1 0 0 0,0 0 0 0 0,1 0 0 0 0,-1 1-1 0 0,1-1 1 0 0,-1 0 0 0 0,1 0 0 0 0,-1 0-1 0 0,1 0 1 0 0,0 0 0 0 0,0 0 0 0 0,-1 0-1 0 0,1 0 1 0 0,0 0 0 0 0,0 0 0 0 0,0 0-1 0 0,0 0 1 0 0,0-1 0 0 0,0 1 0 0 0,0 0 0 0 0,1-1-1 0 0,-1 1 1 0 0,0-1 0 0 0,0 1 0 0 0,0-1-1 0 0,1 0 1 0 0,-1 1 0 0 0,0-1 0 0 0,0 0-1 0 0,1 0 1 0 0,-1 0 0 0 0,0 0 0 0 0,3 0 0 0 0,4-1-12 0 0,0 0 1 0 0,0 0 0 0 0,1-1 0 0 0,-1 1-1 0 0,-1-2 1 0 0,12-4 0 0 0,47-24-30 0 0,-54 25 38 0 0,329-202-640 0 0,-277 167 372 0 0,-56 37 148 0 0,1-1 1 0 0,0 2-1 0 0,0-1 0 0 0,1 1 0 0 0,15-3 0 0 0,-9 5-1248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49:18.4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0 361 11975 0 0,'5'-3'413'0'0,"-1"-1"-1"0"0,1 1 0 0 0,0 0 0 0 0,10-4 0 0 0,5-4-59 0 0,42-33 1483 0 0,98-87 0 0 0,-46 34-1058 0 0,-106 89-753 0 0,2 1-1 0 0,-1 0 0 0 0,1 0 1 0 0,0 1-1 0 0,0 1 0 0 0,1-1 1 0 0,13-4-1 0 0,-23 10-23 0 0,0 0 1 0 0,-1 0 0 0 0,1-1-1 0 0,0 1 1 0 0,-1 0-1 0 0,1 0 1 0 0,-1 0-1 0 0,1 0 1 0 0,0 0-1 0 0,-1 0 1 0 0,1 0-1 0 0,0 0 1 0 0,-1 0 0 0 0,1 0-1 0 0,0 0 1 0 0,-1 0-1 0 0,1 0 1 0 0,0 1-1 0 0,-1-1 1 0 0,1 0-1 0 0,-1 0 1 0 0,1 1 0 0 0,-1-1-1 0 0,1 0 1 0 0,0 1-1 0 0,-1-1 1 0 0,1 1-1 0 0,-1-1 1 0 0,0 1-1 0 0,1-1 1 0 0,0 1-1 0 0,-1 1 0 0 0,1-1 0 0 0,-1 1-1 0 0,0 0 1 0 0,1-1 0 0 0,-1 1-1 0 0,0-1 1 0 0,0 1 0 0 0,0 0-1 0 0,0-1 1 0 0,-1 1 0 0 0,1-1-1 0 0,-1 3 1 0 0,-2 7-3 0 0,0 0 0 0 0,-9 17 0 0 0,11-27 3 0 0,-47 96-285 0 0,-101 155 0 0 0,115-202 95 0 0,-69 109-390 0 0,102-156 566 0 0,-1 0 0 0 0,1 0 0 0 0,-1 0 0 0 0,1 0 0 0 0,0 0 0 0 0,-1 5 0 0 0,2-7 12 0 0,0-1 0 0 0,0 0 0 0 0,0 1 0 0 0,0-1-1 0 0,0 0 1 0 0,0 1 0 0 0,0-1 0 0 0,0 0 0 0 0,0 1-1 0 0,0-1 1 0 0,0 0 0 0 0,1 1 0 0 0,-1-1 0 0 0,0 0-1 0 0,0 0 1 0 0,0 1 0 0 0,0-1 0 0 0,1 0-1 0 0,-1 1 1 0 0,0-1 0 0 0,0 0 0 0 0,1 0 0 0 0,-1 1-1 0 0,0-1 1 0 0,0 0 0 0 0,1 0 0 0 0,0 1 0 0 0,0-1 0 0 0,0 0 0 0 0,0 0 0 0 0,0 0 0 0 0,0 1 0 0 0,0-1 1 0 0,1 0-1 0 0,-1-1 0 0 0,0 1 0 0 0,0 0 0 0 0,0 0 0 0 0,0 0 0 0 0,1-1 0 0 0,6-2 20 0 0,1-1 0 0 0,-1 0 0 0 0,0 0-1 0 0,-1 0 1 0 0,1-1 0 0 0,9-9 0 0 0,3 0 4 0 0,147-110 398 0 0,43-28 25 0 0,-203 148-412 0 0,3-2 51 0 0,22-12 0 0 0,-30 17-63 0 0,0 1 1 0 0,0-1-1 0 0,1 0 0 0 0,-1 0 0 0 0,0 1 0 0 0,0-1 1 0 0,0 1-1 0 0,0-1 0 0 0,1 1 0 0 0,-1 0 0 0 0,0 0 1 0 0,0 0-1 0 0,0 0 0 0 0,1 1 0 0 0,-1-1 1 0 0,0 1-1 0 0,0-1 0 0 0,3 2 0 0 0,-4-2-11 0 0,0 1 0 0 0,-1 0-1 0 0,1 0 1 0 0,0-1 0 0 0,-1 1 0 0 0,1 0-1 0 0,0 0 1 0 0,-1 0 0 0 0,1 0 0 0 0,-1 0-1 0 0,0 0 1 0 0,1 0 0 0 0,-1 0 0 0 0,0 0-1 0 0,0 0 1 0 0,1 0 0 0 0,-1 0 0 0 0,0 0-1 0 0,0 0 1 0 0,0 0 0 0 0,0 0 0 0 0,0 0-1 0 0,0 0 1 0 0,-1 2 0 0 0,-7 28-4 0 0,6-26 27 0 0,-8 26 27 0 0,-2-1 0 0 0,-1 0 0 0 0,-25 40 1 0 0,-59 77-555 0 0,75-116 319 0 0,21-28 142 0 0,-1-1-1 0 0,0 1 1 0 0,1-1-1 0 0,0 1 0 0 0,0 0 1 0 0,-2 5-1 0 0,3-7 29 0 0,0-1 0 0 0,0 0-1 0 0,0 0 1 0 0,0 1-1 0 0,0-1 1 0 0,0 0 0 0 0,0 0-1 0 0,0 1 1 0 0,0-1 0 0 0,0 0-1 0 0,0 0 1 0 0,0 1 0 0 0,0-1-1 0 0,0 0 1 0 0,0 0 0 0 0,0 1-1 0 0,0-1 1 0 0,0 0 0 0 0,1 0-1 0 0,-1 1 1 0 0,0-1 0 0 0,0 0-1 0 0,0 0 1 0 0,0 0-1 0 0,1 1 1 0 0,-1-1 0 0 0,0 0-1 0 0,0 0 1 0 0,1 1 0 0 0,0-1 0 0 0,0 0 0 0 0,0 0 0 0 0,0 0 0 0 0,-1 0 1 0 0,1 0-1 0 0,0 0 0 0 0,0 0 0 0 0,0 0 0 0 0,0 0 0 0 0,0-1 1 0 0,0 1-1 0 0,0 0 0 0 0,0-1 0 0 0,0 1 0 0 0,35-16 51 0 0,0-1-1 0 0,58-37 1 0 0,59-56 215 0 0,-9 6-112 0 0,-135 98-224 0 0,-4 3-80 0 0,0-1-1 0 0,0 0 1 0 0,0 1-1 0 0,1 0 1 0 0,0 1-1 0 0,-1-1 1 0 0,1 1-1 0 0,0 0 1 0 0,0 0-1 0 0,7-1 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07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 3679 0 0,'-8'4'4072'0'0,"7"-3"-3909"0"0,1 0 151 0 0,-1 0 1 0 0,1 0-1 0 0,0 0 0 0 0,0 1 0 0 0,0-1 1 0 0,0 0-1 0 0,0 0 0 0 0,0 0 0 0 0,0 0 1 0 0,0 0-1 0 0,0 0 0 0 0,1 2 0 0 0,8 32 862 0 0,2 0 0 0 0,26 56-1 0 0,44 68-1406 0 0,-64-126 239 0 0,-8-14-193 0 0,-7-13-247 0 0,1 0 0 0 0,0 0 0 0 0,0 0-1 0 0,0-1 1 0 0,1 1 0 0 0,0-1 0 0 0,8 9 0 0 0,-10-11-550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07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41 3679 0 0,'-4'-1'497'0'0,"-20"-2"-854"0"0,7-8 7459 0 0,18 11-6950 0 0,-1-1 0 0 0,0 1 1 0 0,0-1-1 0 0,1 1 0 0 0,-1-1 1 0 0,0 1-1 0 0,1-1 0 0 0,-1 1 1 0 0,0 0-1 0 0,1-1 0 0 0,-1 1 1 0 0,0-1-1 0 0,1 1 0 0 0,-1 0 1 0 0,1 0-1 0 0,-1-1 0 0 0,1 1 1 0 0,-1 0-1 0 0,1 0 0 0 0,-1-1 1 0 0,1 1-1 0 0,-1 0 0 0 0,1 0 1 0 0,-1 0-1 0 0,1 0 0 0 0,-1 0 1 0 0,1 0-1 0 0,0 0 0 0 0,0 0 1 0 0,18-2 690 0 0,-18 2-895 0 0,31-4 782 0 0,7-2 47 0 0,54 0 0 0 0,-81 6-739 0 0,0 1 1 0 0,0 0-1 0 0,-1 1 0 0 0,1 0 1 0 0,0 1-1 0 0,-1 0 0 0 0,0 0 1 0 0,21 11-1 0 0,-27-12-28 0 0,0 1 0 0 0,-1 0 0 0 0,1 0 0 0 0,-1 1 0 0 0,0-1 0 0 0,0 1 0 0 0,0 0 0 0 0,0 0 0 0 0,-1 0 0 0 0,1 1 0 0 0,-1-1 0 0 0,0 1 0 0 0,3 7 0 0 0,-3-5 6 0 0,0 1 0 0 0,-1-1 0 0 0,0 1 0 0 0,-1-1 1 0 0,1 1-1 0 0,-1 0 0 0 0,-1 0 0 0 0,0 12 0 0 0,-2 3 7 0 0,-2-1 0 0 0,0 1 1 0 0,-1-1-1 0 0,-2 1 0 0 0,-12 29 0 0 0,14-40 5 0 0,-1 0 0 0 0,-1 0 0 0 0,1 0 0 0 0,-2-1-1 0 0,0 0 1 0 0,0-1 0 0 0,-1 0 0 0 0,-14 13 0 0 0,10-12-210 0 0,-1 0 0 0 0,0 0 1 0 0,-1-2-1 0 0,0 0 0 0 0,-31 14 0 0 0,36-20-847 0 0,1 0 1 0 0,-18 2-1 0 0,22-4 43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20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79 103 1839 0 0,'-2'1'460'0'0,"-1"0"-1"0"0,1 0 0 0 0,-1 0 0 0 0,0-1 0 0 0,0 1 0 0 0,1-1 0 0 0,-1 0 0 0 0,0 1 0 0 0,0-1 1 0 0,1 0-1 0 0,-1-1 0 0 0,0 1 0 0 0,0-1 0 0 0,1 1 0 0 0,-1-1 0 0 0,0 0 0 0 0,-11 4 5354 0 0,13-2-5628 0 0,-4 12-971 0 0,4-10 1265 0 0,-2 6-307 0 0,0 1-1 0 0,1 0 1 0 0,1 0-1 0 0,-1 0 1 0 0,1 0-1 0 0,1 0 0 0 0,1 14 1 0 0,-1-4 44 0 0,0-10-91 0 0,1 1 0 0 0,0 0 0 0 0,0-1 0 0 0,5 19 0 0 0,-4-23-71 0 0,0 0 0 0 0,1 0-1 0 0,-1-1 1 0 0,1 1-1 0 0,0-1 1 0 0,1 0 0 0 0,-1 1-1 0 0,1-2 1 0 0,6 8 0 0 0,-4-6-49 0 0,0 0 1 0 0,0 0-1 0 0,0-1 1 0 0,0 0-1 0 0,1 0 1 0 0,0-1-1 0 0,0 0 1 0 0,0 0 0 0 0,1 0-1 0 0,-1-1 1 0 0,11 3-1 0 0,10 2-9 0 0,-18-4 7 0 0,1-1 0 0 0,15 2 1 0 0,-22-5-10 0 0,0 1 0 0 0,0-1 0 0 0,0-1 0 0 0,1 1 0 0 0,-1 0 0 0 0,0-1 0 0 0,0 0 0 0 0,0 0 0 0 0,0 0 0 0 0,4-2 0 0 0,4-3-74 0 0,-1-1-1 0 0,1 0 1 0 0,-1 0 0 0 0,-1-1-1 0 0,0-1 1 0 0,0 0-1 0 0,-1 0 1 0 0,0-1 0 0 0,11-15-1 0 0,-15 18 104 0 0,-1-1-1 0 0,0 1 0 0 0,0-1 0 0 0,-1 0 1 0 0,0-1-1 0 0,0 1 0 0 0,-1-1 1 0 0,0 1-1 0 0,1-12 0 0 0,-1 0 399 0 0,-1 1-1 0 0,-1-1 0 0 0,-3-21 0 0 0,2 30-246 0 0,-1-1 0 0 0,0 1-1 0 0,-1-1 1 0 0,-6-16 0 0 0,7 23-71 0 0,-1-1 0 0 0,0 1-1 0 0,0-1 1 0 0,0 1 0 0 0,-1 0 0 0 0,1 0 0 0 0,-1 1 0 0 0,0-1 0 0 0,-1 1-1 0 0,-6-6 1 0 0,7 7-76 0 0,1 1 0 0 0,-1 0 0 0 0,0 0 0 0 0,0 0 0 0 0,0 1 0 0 0,0 0 0 0 0,0-1-1 0 0,0 1 1 0 0,0 1 0 0 0,-1-1 0 0 0,1 0 0 0 0,0 1 0 0 0,0 0 0 0 0,-1 0 0 0 0,1 0 0 0 0,0 1 0 0 0,0 0-1 0 0,-8 2 1 0 0,-6 2 151 0 0,0 1 0 0 0,0 2 0 0 0,-18 9 0 0 0,-7 3-25 0 0,37-17-196 0 0,-1-1-471 0 0,0 1 0 0 0,0 0 1 0 0,1 1-1 0 0,-9 5 0 0 0,13-8 231 0 0,0 1 0 0 0,0 0 0 0 0,1-1 1 0 0,-1 1-1 0 0,1 0 0 0 0,-1 0 0 0 0,1 0 0 0 0,0 0 0 0 0,-1 0 0 0 0,1 0 0 0 0,0 0 1 0 0,0 0-1 0 0,1 0 0 0 0,-1 1 0 0 0,0-1 0 0 0,1 0 0 0 0,-1 5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22 3223 0 0,'2'-22'6482'0'0,"-3"36"-4628"0"0,-28 222 5393 0 0,20-177-6422 0 0,-11 47 524 0 0,-3 24-434 0 0,-9 46-887 0 0,20-117-68 0 0,-1 2-559 0 0,-9 54-1258 0 0,21-93 637 0 0,1-22 1168 0 0,0 0 0 0 0,0 1-1 0 0,0-1 1 0 0,0 0-1 0 0,0 1 1 0 0,0-1 0 0 0,1 0-1 0 0,-1 0 1 0 0,0 1 0 0 0,0-1-1 0 0,0 0 1 0 0,0 1 0 0 0,0-1-1 0 0,0 0 1 0 0,1 0-1 0 0,-1 1 1 0 0,0-1 0 0 0,0 0-1 0 0,0 0 1 0 0,1 0 0 0 0,-1 1-1 0 0,0-1 1 0 0,0 0-1 0 0,1 0 1 0 0,-1 0 3 0 0,1 0 0 0 0,-1 0 1 0 0,1 0-1 0 0,-1-1 0 0 0,1 1 0 0 0,-1 0 0 0 0,1 0 0 0 0,-1-1 1 0 0,1 1-1 0 0,-1 0 0 0 0,0 0 0 0 0,1-1 0 0 0,-1 1 0 0 0,0-1 1 0 0,1 1-1 0 0,-1 0 0 0 0,0-1 0 0 0,1 1 0 0 0,-1-1 0 0 0,0 0 1 0 0,4-6-762 0 0,0-4-134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25.9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150 79 1839 0 0,'-16'-15'10964'0'0,"-5"11"-10896"0"0,19 4-48 0 0,1 0-1 0 0,0 1 0 0 0,0-1 1 0 0,0 0-1 0 0,0 0 1 0 0,0 1-1 0 0,0-1 0 0 0,0 0 1 0 0,-1 1-1 0 0,1-1 1 0 0,0 1-1 0 0,0 0 0 0 0,0-1 1 0 0,1 1-1 0 0,-1 0 0 0 0,-2 1 1 0 0,-1 1 34 0 0,3-2-54 0 0,0-1 0 0 0,0 1 0 0 0,0 0 0 0 0,0-1 0 0 0,0 1 0 0 0,0 0 0 0 0,0 0 0 0 0,1 0 0 0 0,-1 0 0 0 0,0 0 0 0 0,0 0 0 0 0,1 0 0 0 0,-1 0 0 0 0,0 0 0 0 0,1 0 0 0 0,-1 0 0 0 0,1 0 0 0 0,0 1 0 0 0,-1-1 0 0 0,1 0 0 0 0,0 0 0 0 0,0 0 0 0 0,-1 1 0 0 0,1 1 0 0 0,1-1 0 0 0,-1 0 0 0 0,0 0 0 0 0,1 0 0 0 0,0-1 0 0 0,-1 1 0 0 0,1 0 0 0 0,0 0 0 0 0,0 0 0 0 0,0-1 0 0 0,0 1 0 0 0,0 0 0 0 0,0-1 0 0 0,1 1 0 0 0,1 1 0 0 0,-3-3 0 0 0,2 1 0 0 0,-1-13 0 0 0,-2 6 0 0 0,0 0 0 0 0,0 0 0 0 0,-1 0 0 0 0,1 0 0 0 0,-1 1 0 0 0,-1-1 0 0 0,1 0 0 0 0,-1 1 0 0 0,0 0 0 0 0,-5-8 0 0 0,6 10-254 0 0,-2 8-380 0 0,2 0 624 0 0,1-4 10 0 0,0 1-1 0 0,1-1 1 0 0,-1 0 0 0 0,0 1-1 0 0,0-1 1 0 0,0 0-1 0 0,0 0 1 0 0,0 0 0 0 0,0 1-1 0 0,0-1 1 0 0,0 0-1 0 0,-1 0 1 0 0,1-1 0 0 0,-2 2-1 0 0,-5 8 370 0 0,7-10-349 0 0,1 1-1 0 0,0 0 0 0 0,-1 0 0 0 0,1-1 1 0 0,-1 1-1 0 0,1-1 0 0 0,-1 1 0 0 0,1 0 1 0 0,-1-1-1 0 0,1 1 0 0 0,-1-1 0 0 0,0 1 1 0 0,1-1-1 0 0,-1 1 0 0 0,0-1 0 0 0,1 0 1 0 0,-5 1 672 0 0,-12-4-2386 0 0,23 4 1708 0 0,-4-1-5 0 0,0 0-1 0 0,0 0 1 0 0,0 1-1 0 0,1-1 1 0 0,-1-1-1 0 0,0 1 1 0 0,0 0-1 0 0,3-1 1 0 0,-3 0 2 0 0,-1 1-4 0 0,1 0 0 0 0,-1-1 0 0 0,1 1 0 0 0,0-1 0 0 0,-1 0-1 0 0,1 1 1 0 0,-1-1 0 0 0,1 0 0 0 0,-1 0 0 0 0,0 0 0 0 0,3-2 0 0 0,-2-1 1 0 0,0 0 0 0 0,0 0 1 0 0,-1 0-1 0 0,1 0 0 0 0,-1 0 0 0 0,1-6 0 0 0,0 1 11 0 0,0 3-24 0 0,3-11 143 0 0,-5 16-157 0 0,0 0 0 0 0,0 1 1 0 0,0-1-1 0 0,1 1 0 0 0,-1-1 1 0 0,0 1-1 0 0,0-1 0 0 0,1 1 1 0 0,-1 0-1 0 0,0-1 0 0 0,1 1 0 0 0,-1-1 1 0 0,1 1-1 0 0,-1 0 0 0 0,0-1 1 0 0,1 1-1 0 0,-1 0 0 0 0,1-1 1 0 0,-1 1-1 0 0,1 0 0 0 0,-1 0 1 0 0,1-1-1 0 0,0 1 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2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5527 0 0,'-1'0'165'0'0,"-1"1"0"0"0,1-1 0 0 0,-1 1 0 0 0,1-1 0 0 0,-1 1 0 0 0,1 0 0 0 0,-1 0 0 0 0,1 0 0 0 0,0 0 0 0 0,-1 0 0 0 0,1 0 0 0 0,0 0 0 0 0,0 0 0 0 0,-1 2 0 0 0,-15 17 2074 0 0,15-16-2080 0 0,1 0-1 0 0,-1 0 1 0 0,0 0 0 0 0,1 0 0 0 0,0 0 0 0 0,0 0-1 0 0,0 0 1 0 0,0 0 0 0 0,1 0 0 0 0,0 1 0 0 0,0 5 0 0 0,1 5 372 0 0,5 28 1 0 0,-1-17-481 0 0,-3-6 111 0 0,1 0 0 0 0,2 0 0 0 0,0-1 0 0 0,0 1 0 0 0,12 22 0 0 0,-17-41-161 0 0,1 1 0 0 0,-1-1 1 0 0,1 0-1 0 0,-1 0 0 0 0,1 0 0 0 0,0 0 1 0 0,0 0-1 0 0,0 0 0 0 0,-1 0 1 0 0,1 0-1 0 0,0 0 0 0 0,0-1 0 0 0,0 1 1 0 0,0 0-1 0 0,0 0 0 0 0,0-1 1 0 0,1 1-1 0 0,-1-1 0 0 0,1 1 1 0 0,-1-1-1 0 0,0 0 1 0 0,0 0-1 0 0,0 0 1 0 0,0 0 0 0 0,0 0-1 0 0,0 0 1 0 0,0 0-1 0 0,0 0 1 0 0,0-1 0 0 0,0 1-1 0 0,0-1 1 0 0,-1 1-1 0 0,1 0 1 0 0,0-1 0 0 0,0 1-1 0 0,0-1 1 0 0,-1 0-1 0 0,1 1 1 0 0,1-2 0 0 0,1-1 10 0 0,-1 0 0 0 0,1 0 0 0 0,-1 0 0 0 0,0 0 0 0 0,0-1 1 0 0,0 1-1 0 0,0-1 0 0 0,0 0 0 0 0,-1 0 0 0 0,2-5 1 0 0,0-10 219 0 0,0 0 0 0 0,-1-1 1 0 0,-1 1-1 0 0,-1 0 1 0 0,-1 0-1 0 0,-5-31 0 0 0,5 43-142 0 0,0 0 0 0 0,-1 0 0 0 0,0 0 0 0 0,0 1 0 0 0,-1-1 0 0 0,0 1 0 0 0,0 0 0 0 0,0 0 0 0 0,-6-8 0 0 0,13 43 426 0 0,4-2-379 0 0,1 0 0 0 0,2-1 1 0 0,0 0-1 0 0,2-1 0 0 0,20 31 0 0 0,-20-36-619 0 0,1 2 91 0 0,0 0 0 0 0,-2 1 0 0 0,17 42 0 0 0,-26-58 328 0 0,-1 1-1 0 0,0-1 0 0 0,-1 0 0 0 0,0 0 0 0 0,0 1 1 0 0,0-1-1 0 0,-1 1 0 0 0,0-1 0 0 0,-1 1 1 0 0,1-1-1 0 0,-1 0 0 0 0,-1 1 0 0 0,0-1 1 0 0,0 0-1 0 0,0 0 0 0 0,-1 0 0 0 0,-6 13 1 0 0,1-8 478 0 0,0 1 0 0 0,0-1 0 0 0,-1-1 1 0 0,-1 0-1 0 0,0 0 0 0 0,-16 13 1 0 0,22-20-357 0 0,-1 0 0 0 0,0-1 0 0 0,0 1 1 0 0,0-1-1 0 0,-1 0 0 0 0,1-1 1 0 0,-1 1-1 0 0,0-1 0 0 0,0 0 1 0 0,1-1-1 0 0,-1 1 0 0 0,0-1 1 0 0,0 0-1 0 0,-1 0 0 0 0,1-1 1 0 0,0 0-1 0 0,-11-1 0 0 0,11-1-126 0 0,-1 0-1 0 0,1 0 1 0 0,-1 0 0 0 0,1-1-1 0 0,0 0 1 0 0,-1 0-1 0 0,-7-7 1 0 0,1 1-701 0 0,1-1 0 0 0,-13-13 1 0 0,11 6-4285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3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95 4143 0 0,'-1'0'233'0'0,"0"-1"0"0"0,0 0-1 0 0,0 0 1 0 0,0-1-1 0 0,0 1 1 0 0,0 0-1 0 0,1 0 1 0 0,-1 0 0 0 0,0-1-1 0 0,1 1 1 0 0,-1 0-1 0 0,1-1 1 0 0,-1 1-1 0 0,1 0 1 0 0,0-1-1 0 0,0 1 1 0 0,-1 0 0 0 0,1-1-1 0 0,0 1 1 0 0,0-1-1 0 0,1 1 1 0 0,-1 0-1 0 0,0-1 1 0 0,0 1 0 0 0,1-1-1 0 0,-1 1 1 0 0,0 0-1 0 0,1-1 1 0 0,-1 1-1 0 0,1 0 1 0 0,0 0-1 0 0,0-1 1 0 0,-1 1 0 0 0,1 0-1 0 0,0 0 1 0 0,0 0-1 0 0,0 0 1 0 0,0 0-1 0 0,2-1 1 0 0,3-3 91 0 0,0 0-1 0 0,0 1 1 0 0,1 0 0 0 0,-1 1-1 0 0,1-1 1 0 0,0 1 0 0 0,12-3-1 0 0,-10 3-366 0 0,0 1 0 0 0,0 0 0 0 0,1 1 0 0 0,-1 0 1 0 0,1 0-1 0 0,-1 1 0 0 0,1 0 0 0 0,-1 0 0 0 0,17 4 0 0 0,-22-3-47 0 0,-1 0 0 0 0,0 0 0 0 0,1 0-1 0 0,-1 1 1 0 0,0-1 0 0 0,0 1 0 0 0,0 0 0 0 0,0 0 0 0 0,0 0 0 0 0,0 0 0 0 0,0 1 0 0 0,-1-1 0 0 0,1 1-1 0 0,-1-1 1 0 0,3 4 0 0 0,-3-1 18 0 0,1-1 0 0 0,0 1 0 0 0,-1 0-1 0 0,0 0 1 0 0,-1 0 0 0 0,1 1 0 0 0,-1-1-1 0 0,0 0 1 0 0,1 6 0 0 0,-1 9-19 0 0,-1 1 1 0 0,-1-1-1 0 0,-1 0 0 0 0,-4 24 1 0 0,4-37 60 0 0,-4 23-54 0 0,-1 0 0 0 0,-1-1 0 0 0,-21 46 0 0 0,27-65 84 0 0,28-33 1664 0 0,-11 8-1374 0 0,0 1 0 0 0,1 0 0 0 0,22-13 0 0 0,-25 18-352 0 0,-7 4-72 0 0,1 1-1 0 0,0 0 1 0 0,0 0 0 0 0,0 0-1 0 0,1 1 1 0 0,13-4 0 0 0,-20 7-104 0 0,1 0 1 0 0,-1 0 0 0 0,0 0 0 0 0,1 0 0 0 0,-1 0-1 0 0,0 1 1 0 0,1-1 0 0 0,-1 0 0 0 0,0 1-1 0 0,0-1 1 0 0,1 1 0 0 0,-1 0 0 0 0,0-1 0 0 0,0 1-1 0 0,0 0 1 0 0,0 0 0 0 0,2 1 0 0 0,-2-1-317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3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5527 0 0,'-10'7'12108'0'0,"21"9"-11610"0"0,1-1 1 0 0,20 20-1 0 0,55 56-1182 0 0,-35-26-5973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4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69 919 0 0,'-11'-10'79'0'0,"9"9"186"0"0,0-1-1 0 0,0 0 0 0 0,0 1 0 0 0,0-1 1 0 0,0 0-1 0 0,0-1 0 0 0,1 1 1 0 0,-2-2-1 0 0,1 1 487 0 0,1 0 0 0 0,0 0 0 0 0,-1 0 0 0 0,1 0 0 0 0,0 0 0 0 0,0-4 0 0 0,1 6-649 0 0,0 1-1 0 0,0-1 1 0 0,0 1 0 0 0,0-1-1 0 0,0 1 1 0 0,0-1-1 0 0,0 1 1 0 0,0-1 0 0 0,1 0-1 0 0,-1 1 1 0 0,0-1-1 0 0,0 1 1 0 0,1-1 0 0 0,-1 1-1 0 0,0-1 1 0 0,0 1-1 0 0,1 0 1 0 0,-1-1 0 0 0,1 1-1 0 0,-1-1 1 0 0,0 1 0 0 0,1 0-1 0 0,-1-1 1 0 0,1 1-1 0 0,-1 0 1 0 0,1-1 0 0 0,-1 1-1 0 0,1 0 1 0 0,-1 0-1 0 0,1-1 1 0 0,-1 1 0 0 0,1 0-1 0 0,-1 0 1 0 0,1 0-1 0 0,-1 0 1 0 0,1 0 0 0 0,0 0-1 0 0,-1 0 1 0 0,1 0-1 0 0,-1 0 1 0 0,1 0 0 0 0,0 0-1 0 0,86 3 1046 0 0,-72-2-934 0 0,-1 1-1 0 0,0 0 0 0 0,28 9 0 0 0,-36-9-156 0 0,-1 0-1 0 0,1 0 0 0 0,-1 1 1 0 0,1 0-1 0 0,-1 0 1 0 0,0 1-1 0 0,0-1 0 0 0,-1 1 1 0 0,1 0-1 0 0,-1 0 0 0 0,0 1 1 0 0,0-1-1 0 0,6 9 1 0 0,-8-10-15 0 0,0 1 0 0 0,-1 0 0 0 0,1-1 1 0 0,-1 1-1 0 0,0 0 0 0 0,0 0 0 0 0,0 0 1 0 0,0 0-1 0 0,-1 0 0 0 0,1 0 0 0 0,-1 0 0 0 0,0 0 1 0 0,-1 0-1 0 0,1 0 0 0 0,-1 0 0 0 0,1 0 1 0 0,-1 0-1 0 0,0 0 0 0 0,-1-1 0 0 0,1 1 1 0 0,-3 4-1 0 0,-1 3 191 0 0,-1-1 0 0 0,0-1 0 0 0,-1 1 0 0 0,0-1 0 0 0,-1 0 0 0 0,0 0 0 0 0,0-1 0 0 0,-11 9 0 0 0,3-5-233 0 0,0-1 1 0 0,-1 0-1 0 0,-35 17 0 0 0,50-27-227 0 0,0 0-1 0 0,0 0 0 0 0,-1-1 0 0 0,1 1 1 0 0,0-1-1 0 0,0 1 0 0 0,-1-1 1 0 0,-3 0-1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39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6447 0 0,'-4'-1'670'0'0,"-3"-1"1735"0"0,7 2-2145 0 0,0 1 0 0 0,3 9 4160 0 0,-2-9-4160 0 0,26 42 500 0 0,-17-29-612 0 0,0 1 1 0 0,-1 1 0 0 0,-1 0 0 0 0,-1 0 0 0 0,8 24 0 0 0,-2 4-164 0 0,3 14-3162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0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28 1375 0 0,'-25'13'9545'0'0,"25"-13"-9410"0"0,8-1 528 0 0,0-1-1 0 0,0 1 0 0 0,0-1 1 0 0,0-1-1 0 0,14-5 1 0 0,12-4-38 0 0,-23 9-476 0 0,1 0 0 0 0,0 1-1 0 0,0 0 1 0 0,0 1 0 0 0,0 1 0 0 0,0 0-1 0 0,0 0 1 0 0,16 3 0 0 0,-23-2-165 0 0,-1 0 0 0 0,1 1 0 0 0,-1-1 1 0 0,1 1-1 0 0,-1 0 0 0 0,1 0 0 0 0,-1 0 1 0 0,0 1-1 0 0,0-1 0 0 0,0 1 0 0 0,0 0 1 0 0,0 0-1 0 0,-1 0 0 0 0,0 1 0 0 0,1 0 0 0 0,-1-1 1 0 0,0 1-1 0 0,-1 0 0 0 0,1 0 0 0 0,-1 0 1 0 0,0 1-1 0 0,0-1 0 0 0,2 7 0 0 0,-1-2 2 0 0,-1 0 0 0 0,0 0 0 0 0,-1 1 0 0 0,0-1 0 0 0,-1 1 0 0 0,0 0 0 0 0,0-1 0 0 0,-1 1 0 0 0,0-1 0 0 0,-4 14 0 0 0,3-15-62 0 0,0 0 0 0 0,0-1 0 0 0,-1 1 0 0 0,0-1 0 0 0,-1 0-1 0 0,1 0 1 0 0,-2 0 0 0 0,1-1 0 0 0,0 1 0 0 0,-1-1 0 0 0,0 0-1 0 0,-12 10 1 0 0,-5-3-1738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5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6447 0 0,'2'11'2059'0'0,"31"58"2060"0"0,34 61-1753 0 0,-60-117-2519 0 0,5 7-391 0 0,1-1-1 0 0,1 1 1 0 0,23 25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5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9 109 6447 0 0,'-1'-1'48'0'0,"0"1"0"0"0,1-1 0 0 0,-1 0 0 0 0,0 0 0 0 0,1 1 0 0 0,-1-1 0 0 0,1 0 0 0 0,-1 0 0 0 0,1 0 0 0 0,-1 0 0 0 0,1 0 0 0 0,0 0 0 0 0,0 0 0 0 0,-1 0 0 0 0,1 0 0 0 0,0 0 0 0 0,0 0 0 0 0,0 0 0 0 0,0 0 0 0 0,0 0 0 0 0,0 0 0 0 0,1-1 0 0 0,-1 0 90 0 0,1 0-1 0 0,0 0 0 0 0,0 0 0 0 0,0 0 0 0 0,0 0 0 0 0,0 0 0 0 0,0 0 1 0 0,1 0-1 0 0,2-2 0 0 0,4-4 569 0 0,0 2 1 0 0,1-1-1 0 0,12-7 0 0 0,-19 13-533 0 0,6-3-29 0 0,1-1-1 0 0,-1 2 1 0 0,1-1 0 0 0,0 1 0 0 0,0 1 0 0 0,0 0 0 0 0,0 0 0 0 0,0 0-1 0 0,1 1 1 0 0,-1 1 0 0 0,0 0 0 0 0,1 0 0 0 0,-1 1 0 0 0,14 2 0 0 0,-17-2-171 0 0,1 0 0 0 0,-1 1 0 0 0,1 0 0 0 0,-1 0 0 0 0,0 0 0 0 0,0 1 1 0 0,0 0-1 0 0,0 0 0 0 0,-1 1 0 0 0,1-1 0 0 0,-1 1 0 0 0,0 0 0 0 0,0 1 0 0 0,0-1 0 0 0,0 1 1 0 0,-1 0-1 0 0,0 0 0 0 0,0 1 0 0 0,0-1 0 0 0,-1 1 0 0 0,4 7 0 0 0,-6-8 44 0 0,1 0-1 0 0,-1 1 1 0 0,0-1-1 0 0,-1 0 1 0 0,1 1-1 0 0,-1-1 1 0 0,0 1 0 0 0,0-1-1 0 0,-1 1 1 0 0,0-1-1 0 0,0 0 1 0 0,0 1-1 0 0,0-1 1 0 0,-1 0-1 0 0,0 0 1 0 0,0 0-1 0 0,-1 0 1 0 0,1 0-1 0 0,-4 5 1 0 0,0-2 78 0 0,0 1 0 0 0,0-1 0 0 0,0 0 0 0 0,-1-1 0 0 0,0 1 0 0 0,-1-1-1 0 0,0-1 1 0 0,0 0 0 0 0,-12 8 0 0 0,8-7-94 0 0,-21 10 64 0 0,31-16-92 0 0,-1 0-1 0 0,1 0 0 0 0,-1 0 1 0 0,1-1-1 0 0,-1 1 1 0 0,1-1-1 0 0,-1 0 0 0 0,1 0 1 0 0,-1 0-1 0 0,0 0 1 0 0,-3-1-1 0 0,4 1-116 0 0,1 0-1 0 0,0 0 1 0 0,0 0 0 0 0,-1 0-1 0 0,1-1 1 0 0,0 1 0 0 0,0 0 0 0 0,0-1-1 0 0,0 1 1 0 0,0-1 0 0 0,0 0-1 0 0,-1 1 1 0 0,1-1 0 0 0,0 0 0 0 0,1 1-1 0 0,-1-1 1 0 0,0 0 0 0 0,0 0-1 0 0,0 0 1 0 0,0 0 0 0 0,1 0 0 0 0,-1 0-1 0 0,0 0 1 0 0,1 0 0 0 0,-1 0-1 0 0,1 0 1 0 0,-1 0 0 0 0,1-1 0 0 0,0 1-1 0 0,-1 0 1 0 0,1-2 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5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10591 0 0,'-6'-3'964'0'0,"10"8"-852"0"0,0 0 0 0 0,-1 1 0 0 0,0 0-1 0 0,3 6 1 0 0,3 6 643 0 0,19 30 686 0 0,24 47-490 0 0,-46-83-891 0 0,-1 0-1 0 0,-1 0 1 0 0,0 1 0 0 0,-1-1 0 0 0,0 1-1 0 0,1 15 1 0 0,-3-18-162 0 0,0 11-2140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5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91 103 10591 0 0,'-2'2'28'0'0,"0"-1"-1"0"0,0 0 0 0 0,1 1 0 0 0,-1 0 0 0 0,0-1 1 0 0,1 1-1 0 0,-1 0 0 0 0,1 0 0 0 0,0 0 1 0 0,-1-1-1 0 0,1 2 0 0 0,0-1 0 0 0,0 0 1 0 0,-1 4-1 0 0,-5 8-509 0 0,-3 6 840 0 0,0 0 0 0 0,1 0 0 0 0,1 1 0 0 0,-7 33-1 0 0,12-41-124 0 0,1-1-1 0 0,0 0 1 0 0,1 1-1 0 0,1-1 0 0 0,0 1 1 0 0,0 0-1 0 0,2-1 1 0 0,-1 0-1 0 0,6 21 0 0 0,-5-28-204 0 0,-1-1 0 0 0,1 1 0 0 0,0-1 0 0 0,0 0 0 0 0,0 0 0 0 0,1 0 0 0 0,-1 0 0 0 0,1 0 0 0 0,0 0 0 0 0,0-1 0 0 0,1 1 0 0 0,-1-1-1 0 0,1 0 1 0 0,-1 0 0 0 0,1 0 0 0 0,0-1 0 0 0,0 1 0 0 0,0-1 0 0 0,5 2 0 0 0,-3-2 10 0 0,1 0-1 0 0,-1 0 1 0 0,1-1 0 0 0,-1 0-1 0 0,1 0 1 0 0,0-1-1 0 0,-1 1 1 0 0,1-1 0 0 0,0-1-1 0 0,-1 0 1 0 0,1 0 0 0 0,12-3-1 0 0,-5 0 50 0 0,0-1-1 0 0,0 0 1 0 0,-1-1-1 0 0,0 0 1 0 0,0-1-1 0 0,-1-1 1 0 0,1 0-1 0 0,13-12 1 0 0,-17 11 232 0 0,0 1 0 0 0,-1-2 0 0 0,0 1 0 0 0,0-1 1 0 0,-1 0-1 0 0,0-1 0 0 0,-1 0 0 0 0,0 0 0 0 0,-1 0 0 0 0,4-12 1 0 0,-6 14-176 0 0,0 0 1 0 0,-1 0 0 0 0,1 0 0 0 0,-2 0 0 0 0,0-1 0 0 0,0 1 0 0 0,0 0-1 0 0,-1-1 1 0 0,-1 1 0 0 0,1 0 0 0 0,-2 0 0 0 0,1-1 0 0 0,-1 1 0 0 0,0 0 0 0 0,-1 0-1 0 0,0 1 1 0 0,-1-1 0 0 0,0 0 0 0 0,0 1 0 0 0,-1 0 0 0 0,0 0 0 0 0,-7-8-1 0 0,3 4-94 0 0,0 0 0 0 0,-1 1 0 0 0,-22-19 0 0 0,27 26-66 0 0,1 1 1 0 0,-1 0 0 0 0,0-1-1 0 0,0 2 1 0 0,0-1 0 0 0,-1 0 0 0 0,1 1-1 0 0,0 0 1 0 0,-1 1 0 0 0,1-1 0 0 0,-1 1-1 0 0,0 0 1 0 0,-7-1 0 0 0,11 3-97 0 0,1-1 1 0 0,-1 0-1 0 0,1 1 0 0 0,-1-1 1 0 0,0 1-1 0 0,1-1 0 0 0,-1 1 1 0 0,1 0-1 0 0,-1 0 0 0 0,1-1 1 0 0,0 1-1 0 0,-1 0 0 0 0,1 0 1 0 0,0 0-1 0 0,0 1 1 0 0,-1-1-1 0 0,1 0 0 0 0,0 0 1 0 0,0 1-1 0 0,0-1 0 0 0,1 1 1 0 0,-1-1-1 0 0,0 0 0 0 0,0 1 1 0 0,0 2-1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6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0 157 3679 0 0,'1'-3'529'0'0,"-1"1"0"0"0,0-1 0 0 0,1 1 0 0 0,-1-1 0 0 0,1 1 0 0 0,0-1-1 0 0,0 1 1 0 0,0-1 0 0 0,1-2 0 0 0,0 2-172 0 0,1-4 236 0 0,0 1 0 0 0,0 0 0 0 0,1 0-1 0 0,0 0 1 0 0,0 0 0 0 0,1 1 0 0 0,-1-1 0 0 0,1 1 0 0 0,0 0 0 0 0,1 1 0 0 0,-1-1 0 0 0,10-4 0 0 0,1-1-1038 0 0,1 1 0 0 0,1 1 0 0 0,25-9 0 0 0,-27 12-5113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46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29 123 8751 0 0,'-2'-1'250'0'0,"0"-1"-1"0"0,0 1 1 0 0,0 0-1 0 0,1-1 1 0 0,-1 0-1 0 0,0 1 1 0 0,0-1-1 0 0,1 0 1 0 0,-1 0-1 0 0,1 0 1 0 0,0 0-1 0 0,-1 0 0 0 0,1 0 1 0 0,0 0-1 0 0,0 0 1 0 0,0 0-1 0 0,1-1 1 0 0,-1 1-1 0 0,1 0 1 0 0,-1-1-1 0 0,1 1 1 0 0,0-1-1 0 0,-1 1 1 0 0,1 0-1 0 0,0-1 1 0 0,1-2-1 0 0,-1 2-36 0 0,1 0-1 0 0,-1 0 1 0 0,1 0-1 0 0,0 0 1 0 0,0 0 0 0 0,0 0-1 0 0,0 0 1 0 0,0 0-1 0 0,1 1 1 0 0,-1-1-1 0 0,1 1 1 0 0,0-1 0 0 0,0 1-1 0 0,0-1 1 0 0,0 1-1 0 0,0 0 1 0 0,0 0-1 0 0,1 0 1 0 0,-1 0 0 0 0,5-2-1 0 0,-4 2-257 0 0,0 1-1 0 0,0 0 1 0 0,0-1 0 0 0,0 1-1 0 0,0 1 1 0 0,0-1-1 0 0,1 0 1 0 0,-1 1 0 0 0,0-1-1 0 0,1 1 1 0 0,-1 0-1 0 0,0 0 1 0 0,0 1 0 0 0,1-1-1 0 0,-1 1 1 0 0,0-1 0 0 0,0 1-1 0 0,1 0 1 0 0,-1 0-1 0 0,3 2 1 0 0,-2-1-201 0 0,0 1 1 0 0,0 0-1 0 0,0-1 0 0 0,-1 2 1 0 0,1-1-1 0 0,-1 0 1 0 0,0 0-1 0 0,0 1 0 0 0,0 0 1 0 0,-1 0-1 0 0,1 0 1 0 0,-1 0-1 0 0,4 8 0 0 0,-4-7 24 0 0,0 1 0 0 0,0 0 0 0 0,-1 0 0 0 0,1-1 0 0 0,-1 1 0 0 0,-1 0 0 0 0,1 0 1 0 0,-1 0-1 0 0,0 0 0 0 0,-1 8 0 0 0,0-5 200 0 0,-1 0 0 0 0,-1 1 0 0 0,0-1 0 0 0,0-1 0 0 0,-8 17 0 0 0,-35 56 2333 0 0,40-70-1841 0 0,5-11-444 0 0,1 1 0 0 0,0-1 0 0 0,-1 1 0 0 0,1-1 1 0 0,0 1-1 0 0,-1-1 0 0 0,1 1 0 0 0,0 0 0 0 0,0-1 0 0 0,-1 1 0 0 0,1-1 0 0 0,0 1 0 0 0,0-1 0 0 0,0 1 0 0 0,0 0 0 0 0,0-1 0 0 0,0 1 0 0 0,0 0 0 0 0,0 0-16 0 0,1-1-1 0 0,-1 0 0 0 0,0 0 1 0 0,0 0-1 0 0,1 0 0 0 0,-1 0 0 0 0,0 0 1 0 0,1 0-1 0 0,-1 0 0 0 0,0 0 1 0 0,1 0-1 0 0,-1 1 0 0 0,0-2 1 0 0,1 1-1 0 0,-1 0 0 0 0,0 0 1 0 0,0 0-1 0 0,1 0 0 0 0,-1 0 1 0 0,0 0-1 0 0,1 0 0 0 0,-1 0 1 0 0,0 0-1 0 0,1-1 0 0 0,27-14 45 0 0,-21 10-52 0 0,4-1 53 0 0,0-1 0 0 0,0-1-1 0 0,-1 0 1 0 0,0 0 0 0 0,-1-1 0 0 0,10-11-1 0 0,24-23 435 0 0,-42 43-629 0 0,0-1 0 0 0,0 0 0 0 0,0 0 0 0 0,1 1 0 0 0,-1-1 0 0 0,0 1 0 0 0,0-1 0 0 0,1 1 0 0 0,-1-1 0 0 0,0 1 0 0 0,1 0 0 0 0,-1-1 0 0 0,0 1 0 0 0,1 0 0 0 0,1 0 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52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5903 0 0,'0'0'132'0'0,"11"16"1098"0"0,22 63 4224 0 0,-6-14-3774 0 0,-15-40-2618 0 0,25 39-1 0 0,-26-50-2638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0:52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51 127 1839 0 0,'-19'8'1639'0'0,"16"-8"-887"0"0,0 1 1 0 0,0 1-1 0 0,0-1 0 0 0,-1 0 0 0 0,1 1 1 0 0,0-1-1 0 0,1 1 0 0 0,-6 4 1 0 0,18-13 3108 0 0,2-2-3140 0 0,33-41 1434 0 0,3-3-1880 0 0,-10 22-4882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1:01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282 462 919 0 0,'7'5'7444'0'0,"47"-49"-5195"0"0,-3-3-1 0 0,69-78 1 0 0,-44 43-1450 0 0,-63 70-716 0 0,1 0 0 0 0,0 0 0 0 0,32-18 1 0 0,-32 24 103 0 0,-14 6-161 0 0,1 0 0 0 0,-1 0 0 0 0,1 0 0 0 0,-1-1 0 0 0,1 1 0 0 0,-1 0 0 0 0,1 0 0 0 0,-1 0 0 0 0,1 0 0 0 0,-1 0 0 0 0,1 0 0 0 0,-1 0 0 0 0,1 0 0 0 0,-1 0 0 0 0,1 0 0 0 0,-1 0 0 0 0,1 0 0 0 0,-1 0 0 0 0,1 0 0 0 0,-1 0 0 0 0,1 1 0 0 0,0-1 0 0 0,-2 2 51 0 0,0-1 0 0 0,1 1 0 0 0,-1 0 0 0 0,0-1 0 0 0,0 1 0 0 0,0-1 1 0 0,0 1-1 0 0,-1-1 0 0 0,1 0 0 0 0,0 1 0 0 0,-2 0 0 0 0,2-1 25 0 0,-64 55 1566 0 0,3-4-972 0 0,22-13-476 0 0,-186 172-26 0 0,145-142-631 0 0,-102 92-667 0 0,177-154 1071 0 0,3-5 28 0 0,1 1 0 0 0,-1-1 1 0 0,1 0-1 0 0,-1 1 0 0 0,0-1 0 0 0,-6 3 0 0 0,37-31 557 0 0,250-249 280 0 0,-20 19-829 0 0,-74 97-1360 0 0,-181 157 1357 0 0,0 0 1 0 0,-1 0 0 0 0,1 1 0 0 0,0-1 0 0 0,0 1 0 0 0,5-3 0 0 0,-7 4 10 0 0,-1 0 1 0 0,1 0-1 0 0,-1 0 1 0 0,1 0-1 0 0,-1 0 1 0 0,1 0-1 0 0,-1 0 1 0 0,1 0-1 0 0,-1 0 1 0 0,1 0-1 0 0,-1 0 1 0 0,1 0-1 0 0,-1 0 1 0 0,1 0-1 0 0,-1 0 1 0 0,1 1-1 0 0,-1-1 1 0 0,1 0-1 0 0,-1 0 1 0 0,1 1-1 0 0,0 0 11 0 0,-1-1 0 0 0,1 1-1 0 0,-1 0 1 0 0,0-1-1 0 0,1 1 1 0 0,-1 0 0 0 0,0 0-1 0 0,1-1 1 0 0,-1 1 0 0 0,0 0-1 0 0,0 0 1 0 0,0 0 0 0 0,0-1-1 0 0,1 1 1 0 0,-1 0 0 0 0,0 0-1 0 0,-1 0 1 0 0,0 14 150 0 0,-1-1 0 0 0,-1 0 0 0 0,-1 0 0 0 0,0 0 0 0 0,-11 26 0 0 0,13-36-160 0 0,-145 314-1341 0 0,146-315 1166 0 0,-14 30-731 0 0,14-31 639 0 0,0 0-1 0 0,1 0 1 0 0,-1 1 0 0 0,1-1-1 0 0,-1 0 1 0 0,1 1 0 0 0,0-1-1 0 0,0 0 1 0 0,0 1 0 0 0,0-1-1 0 0,0 0 1 0 0,1 3 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1:01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129 113 6447 0 0,'-2'0'102'0'0,"-1"1"0"0"0,1-1 0 0 0,-1 1 0 0 0,1 0 0 0 0,-1 0-1 0 0,1-1 1 0 0,-1 2 0 0 0,1-1 0 0 0,0 0 0 0 0,0 0-1 0 0,-3 3 1 0 0,-23 19 563 0 0,24-19-402 0 0,-5 4 207 0 0,1 0-1 0 0,0 0 1 0 0,1 1 0 0 0,-11 16 0 0 0,16-23-344 0 0,0 1 1 0 0,0 1-1 0 0,1-1 1 0 0,-1 0-1 0 0,1 0 1 0 0,0 1-1 0 0,0-1 0 0 0,0 1 1 0 0,0-1-1 0 0,1 1 1 0 0,-1-1-1 0 0,1 1 1 0 0,0-1-1 0 0,0 1 1 0 0,0-1-1 0 0,0 1 1 0 0,1 0-1 0 0,1 6 1 0 0,-2-9-79 0 0,1 0 1 0 0,0 0-1 0 0,-1 0 1 0 0,1 0-1 0 0,-1 1 0 0 0,1-1 1 0 0,0 0-1 0 0,0 0 1 0 0,0 0-1 0 0,0-1 1 0 0,-1 1-1 0 0,1 0 1 0 0,0 0-1 0 0,0 0 1 0 0,1-1-1 0 0,-1 1 1 0 0,0 0-1 0 0,0-1 1 0 0,0 1-1 0 0,0-1 0 0 0,1 0 1 0 0,-1 1-1 0 0,0-1 1 0 0,0 0-1 0 0,1 0 1 0 0,-1 1-1 0 0,0-1 1 0 0,0 0-1 0 0,1 0 1 0 0,-1-1-1 0 0,0 1 1 0 0,0 0-1 0 0,1 0 1 0 0,-1 0-1 0 0,0-1 0 0 0,2 0 1 0 0,5-2 149 0 0,-1 0-1 0 0,0 0 1 0 0,0-1 0 0 0,10-6 0 0 0,-13 8-104 0 0,27-20 390 0 0,-2-1 0 0 0,0-1 0 0 0,25-28 0 0 0,-25 23-384 0 0,1 1 0 0 0,37-26 0 0 0,-54 46-92 0 0,22-16-5 0 0,-33 23-3 0 0,0 0 0 0 0,1 0 0 0 0,-1-1 0 0 0,1 1-1 0 0,0 1 1 0 0,-1-1 0 0 0,1 0 0 0 0,0 1 0 0 0,-1-1 0 0 0,1 1 0 0 0,4 0 0 0 0,-6 0 0 0 0,0 0 0 0 0,-1 0 0 0 0,1 0 0 0 0,0 0 0 0 0,-1 0 0 0 0,1 1 0 0 0,-1-1 0 0 0,1 0 0 0 0,-1 0 0 0 0,1 1 0 0 0,0-1 0 0 0,-1 0 0 0 0,1 1 0 0 0,-1-1-1 0 0,1 0 1 0 0,-1 1 0 0 0,0-1 0 0 0,1 1 0 0 0,-1-1 0 0 0,1 1 0 0 0,-1-1 0 0 0,0 1 0 0 0,1-1 0 0 0,-1 2 0 0 0,1-1-6 0 0,-1 1 0 0 0,0-1 0 0 0,0 1 1 0 0,1-1-1 0 0,-1 1 0 0 0,0-1 0 0 0,0 1 0 0 0,0-1 0 0 0,-1 1 1 0 0,1 1-1 0 0,-2 4-50 0 0,0 0 0 0 0,0-1 0 0 0,-5 9 0 0 0,7-14 51 0 0,-89 152 233 0 0,51-92 12 0 0,5-10-144 0 0,19-32-45 0 0,2 0 0 0 0,0 0 0 0 0,2 1 0 0 0,0 1 0 0 0,-8 22 0 0 0,18-43-40 0 0,0 0-1 0 0,0 1 1 0 0,0-1-1 0 0,0 0 1 0 0,0 0-1 0 0,0 0 1 0 0,0 0 0 0 0,0 1-1 0 0,0-1 1 0 0,0 0-1 0 0,-1 0 1 0 0,1 0-1 0 0,0 1 1 0 0,0-1-1 0 0,0 0 1 0 0,0 0 0 0 0,0 0-1 0 0,0 1 1 0 0,0-1-1 0 0,1 0 1 0 0,-1 0-1 0 0,0 0 1 0 0,0 1-1 0 0,0-1 1 0 0,0 0-1 0 0,0 0 1 0 0,0 0 0 0 0,0 1-1 0 0,0-1 1 0 0,0 0-1 0 0,0 0 1 0 0,1 0-1 0 0,-1 0 1 0 0,0 0-1 0 0,0 1 1 0 0,0-1-1 0 0,1 0 1 0 0,6-3 260 0 0,9-10-63 0 0,21-27 88 0 0,38-54 0 0 0,-43 50-243 0 0,48-48 1 0 0,-48 57-239 0 0,-16 17-188 0 0,23-19 0 0 0,-39 36 386 0 0,0 1-1 0 0,1 0 1 0 0,-1-1 0 0 0,0 1-1 0 0,1 0 1 0 0,-1-1-1 0 0,0 1 1 0 0,1 0-1 0 0,-1 0 1 0 0,0-1 0 0 0,1 1-1 0 0,-1 0 1 0 0,0 0-1 0 0,1 0 1 0 0,-1 0 0 0 0,1-1-1 0 0,-1 1 1 0 0,0 0-1 0 0,1 0 1 0 0,-1 0-1 0 0,1 0 1 0 0,-1 0 0 0 0,1 0-1 0 0,-1 0 1 0 0,1 0-1 0 0,-1 9 504 0 0,-10 15 143 0 0,-63 73 228 0 0,-6 9-2069 0 0,66-87 207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1:12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 2282 2303 0 0,'-4'17'53'0'0,"-3"10"745"0"0,-1-1-1 0 0,-1-1 1 0 0,-14 30-1 0 0,23-54-715 0 0,-1 0 0 0 0,0 1 0 0 0,1-1 0 0 0,-1 0 0 0 0,0 0 1 0 0,0 0-1 0 0,0 0 0 0 0,0 0 0 0 0,0 0 0 0 0,0 0 0 0 0,0 0 0 0 0,0 0 0 0 0,-1 0 0 0 0,1 0 0 0 0,0-1 0 0 0,-2 2 0 0 0,2-2-38 0 0,1 0-1 0 0,0 0 0 0 0,-1 0 0 0 0,1 0 1 0 0,0 0-1 0 0,-1 0 0 0 0,1 0 1 0 0,0 0-1 0 0,-1 0 0 0 0,-3-3 563 0 0,4 2-563 0 0,-1 0 38 0 0,0 0 0 0 0,1 0 0 0 0,-1-1 0 0 0,0 1 0 0 0,1 0 0 0 0,0-1 0 0 0,-1 1 0 0 0,1 0 0 0 0,0-3 0 0 0,-2-26 490 0 0,2 1 1 0 0,2-1 0 0 0,7-48-1 0 0,-3 34-448 0 0,16-97-76 0 0,6 0 1 0 0,7 2-1 0 0,54-142 0 0 0,129-282 753 0 0,-121 323 884 0 0,104-400-1 0 0,-196 618-1303 0 0,3-29 0 0 0,-8 51-373 0 0,0 0 0 0 0,0 0 1 0 0,0 1-1 0 0,-1-1 0 0 0,1 0 1 0 0,0 0-1 0 0,0 0 0 0 0,0 0 0 0 0,0 0 1 0 0,0 0-1 0 0,0 0 0 0 0,0 0 0 0 0,0 0 1 0 0,0 0-1 0 0,0 0 0 0 0,0-1 1 0 0,0 1-1 0 0,0 0 0 0 0,-1 0 0 0 0,1 0 1 0 0,0 0-1 0 0,0 0 0 0 0,0 0 8 0 0,0 0 7 0 0,0 0-15 0 0,0 0 0 0 0,0 0 0 0 0,0 0 1 0 0,0 0-1 0 0,0 0 0 0 0,0 0 0 0 0,0 0 1 0 0,0 0-1 0 0,0 0 0 0 0,0-1 1 0 0,0 1-1 0 0,0 0 0 0 0,0 0 0 0 0,0 0 1 0 0,0 0-1 0 0,0 0 0 0 0,0 0 0 0 0,0 0 1 0 0,0 0-1 0 0,0 0 0 0 0,-7 11 150 0 0,-6 18-13 0 0,-114 397 312 0 0,105-340-538 0 0,-6 21-38 0 0,-99 371-374 0 0,14 15-415 0 0,71-288 317 0 0,37-183 577 0 0,-51 268-320 0 0,47-227 259 0 0,3 0 0 0 0,4 104-1 0 0,2-164 77 0 0,0 0 0 0 0,0-1 0 0 0,1 1 0 0 0,-1 0 0 0 0,1-1 0 0 0,1 4 0 0 0,-2-6 0 0 0,0 0 0 0 0,0 1 0 0 0,0-1 0 0 0,0 0 0 0 0,1 0 0 0 0,-1 1 0 0 0,0-1 0 0 0,0 0 0 0 0,0 0 0 0 0,1 1 0 0 0,-1-1 0 0 0,0 0 0 0 0,0 0 0 0 0,0 0 0 0 0,1 0 0 0 0,-1 1 0 0 0,0-1 0 0 0,0 0 0 0 0,1 0 0 0 0,-1 0 0 0 0,0 0 0 0 0,1 0 0 0 0,-1 0 0 0 0,0 0 0 0 0,1 0 0 0 0,-1 0 0 0 0,1 0 0 0 0,0 0 0 0 0,-1 0 0 0 0,1-1 0 0 0,0 1 0 0 0,-1 0 0 0 0,1-1 0 0 0,0 1 0 0 0,-1 0 0 0 0,1-1 0 0 0,-1 1 0 0 0,1-1 0 0 0,-1 1 0 0 0,1-1 0 0 0,0 0 0 0 0,4-5 15 0 0,-1 0-1 0 0,0-1 1 0 0,0 1-1 0 0,0-1 1 0 0,-1 1-1 0 0,5-12 0 0 0,11-48 184 0 0,-12 38-121 0 0,159-526 1046 0 0,-83 293-1294 0 0,74-216 185 0 0,-26 171-70 0 0,-123 289 101 0 0,-4 9-21 0 0,-1 0-1 0 0,1 0 1 0 0,1 0 0 0 0,-1 0-1 0 0,1 1 1 0 0,1 0 0 0 0,11-13-1 0 0,-16 20-20 0 0,-1 0 0 0 0,0 0 0 0 0,1-1-1 0 0,-1 1 1 0 0,0 0 0 0 0,0 0 0 0 0,1-1 0 0 0,-1 1-1 0 0,0 0 1 0 0,1 0 0 0 0,-1 0 0 0 0,1 0 0 0 0,-1 0-1 0 0,0 0 1 0 0,1-1 0 0 0,-1 1 0 0 0,0 0 0 0 0,1 0-1 0 0,-1 0 1 0 0,1 0 0 0 0,-1 0 0 0 0,0 1-1 0 0,1-1 1 0 0,-1 0 0 0 0,0 0 0 0 0,1 0 0 0 0,-1 0-1 0 0,0 0 1 0 0,1 0 0 0 0,-1 0 0 0 0,0 1 0 0 0,1-1-1 0 0,-1 0 1 0 0,0 0 0 0 0,1 1 0 0 0,-1-1 0 0 0,0 0-1 0 0,0 0 1 0 0,1 1 0 0 0,-1-1 0 0 0,0 0 0 0 0,0 1-1 0 0,1-1 1 0 0,-1 0 0 0 0,0 1 0 0 0,0-1-1 0 0,0 0 1 0 0,0 1 0 0 0,0-1 0 0 0,0 0 0 0 0,0 1-1 0 0,1-1 1 0 0,-1 1 0 0 0,0 0 0 0 0,3 24 111 0 0,-3-24-110 0 0,-1 32 100 0 0,-2-1-1 0 0,-1 0 1 0 0,-11 48-1 0 0,5-32-5 0 0,-84 364-78 0 0,-8 42-64 0 0,14 184-524 0 0,87-633 555 0 0,-3 127-649 0 0,4-116 740 0 0,2 1 1 0 0,0-1-1 0 0,0-1 0 0 0,2 1 1 0 0,0 0-1 0 0,6 15 1 0 0,-9-30-80 0 0,-1 1 0 0 0,1-1 0 0 0,-1 0 0 0 0,1 0 1 0 0,-1 0-1 0 0,1 0 0 0 0,0 1 0 0 0,0-1 1 0 0,0 0-1 0 0,-1 0 0 0 0,1-1 0 0 0,0 1 0 0 0,0 0 1 0 0,0 0-1 0 0,2 1 0 0 0,-2-2-4 0 0,0 0 0 0 0,0 1 0 0 0,-1-1 0 0 0,1 0 0 0 0,0 0 1 0 0,0 0-1 0 0,-1 0 0 0 0,1 0 0 0 0,0 0 0 0 0,0 0 0 0 0,-1 0 0 0 0,1 0 0 0 0,0-1 0 0 0,-1 1 0 0 0,1 0 0 0 0,0 0 1 0 0,0-1-1 0 0,-1 1 0 0 0,1 0 0 0 0,0-1 0 0 0,2-2-12 0 0,0 1-1 0 0,0 0 1 0 0,-1-1-1 0 0,1 0 1 0 0,-1 0 0 0 0,1 0-1 0 0,-1 0 1 0 0,0 0 0 0 0,2-4-1 0 0,15-36 182 0 0,-2 0-1 0 0,15-56 1 0 0,-17 49-21 0 0,72-227 571 0 0,100-309-198 0 0,-149 482-364 0 0,55-106 0 0 0,-93 209-150 0 0,2-4 6 0 0,1 0-1 0 0,-1 0 0 0 0,1 1 0 0 0,0-1 0 0 0,0 1 0 0 0,0-1 0 0 0,0 1 0 0 0,1 0 0 0 0,0 0 0 0 0,7-6 0 0 0,-10 10-5 0 0,-1 0 0 0 0,1-1 1 0 0,0 1-1 0 0,-1 0 0 0 0,1 0 0 0 0,0 0 0 0 0,-1-1 0 0 0,1 1 0 0 0,0 0 1 0 0,-1 0-1 0 0,1 0 0 0 0,0 0 0 0 0,-1 0 0 0 0,1 0 0 0 0,0 0 0 0 0,-1 0 1 0 0,1 1-1 0 0,0-1 0 0 0,-1 0 0 0 0,1 0 0 0 0,0 0 0 0 0,-1 1 0 0 0,1-1 1 0 0,0 0-1 0 0,-1 1 0 0 0,1-1 0 0 0,-1 1 0 0 0,1-1 0 0 0,-1 0 0 0 0,1 1 0 0 0,-1-1 1 0 0,1 1-1 0 0,-1-1 0 0 0,0 1 0 0 0,1 0 0 0 0,-1-1 0 0 0,1 1 0 0 0,-1-1 1 0 0,0 1-1 0 0,0 0 0 0 0,1-1 0 0 0,-1 1 0 0 0,0 1 0 0 0,2 2 24 0 0,-1 1 0 0 0,0-1 0 0 0,0 1 0 0 0,1 8 0 0 0,-1 13 137 0 0,-1 0 0 0 0,-1-1 0 0 0,-5 31 0 0 0,-20 76 311 0 0,13-75-320 0 0,-19 87 81 0 0,-11 51-153 0 0,34-138-84 0 0,-5 84-1 0 0,14-141 3 0 0,0 14-1 0 0,0 0-1 0 0,3 22 0 0 0,-3-34-1 0 0,1 1 0 0 0,-1-1 0 0 0,1 1-1 0 0,-1-1 1 0 0,1 1 0 0 0,0-1 0 0 0,0 1 0 0 0,0-1-1 0 0,0 1 1 0 0,0-1 0 0 0,0 0 0 0 0,1 0-1 0 0,-1 0 1 0 0,1 0 0 0 0,0 0 0 0 0,0 0-1 0 0,-1 0 1 0 0,1 0 0 0 0,0-1 0 0 0,0 1-1 0 0,5 2 1 0 0,-5-4-10 0 0,0 1 0 0 0,0-1 0 0 0,0 0 0 0 0,0 0 0 0 0,0 0 0 0 0,0 0-1 0 0,0 0 1 0 0,0 0 0 0 0,0-1 0 0 0,0 1 0 0 0,-1 0 0 0 0,1-1 0 0 0,0 0 0 0 0,0 1 0 0 0,0-1-1 0 0,0 0 1 0 0,-1 0 0 0 0,1 0 0 0 0,0 0 0 0 0,-1 0 0 0 0,1-1 0 0 0,-1 1 0 0 0,3-3 0 0 0,3-3-52 0 0,0-1 1 0 0,0 0 0 0 0,6-10 0 0 0,-13 17 61 0 0,20-30-144 0 0,-2-2 1 0 0,22-51-1 0 0,19-74 167 0 0,-53 143-30 0 0,13-40 2 0 0,2-10 71 0 0,52-103 0 0 0,-73 167-63 0 0,1 0 1 0 0,-1 0 0 0 0,1 0 0 0 0,0-1 0 0 0,-1 1 0 0 0,1 0 0 0 0,0 0 0 0 0,0 0-1 0 0,0 0 1 0 0,0 0 0 0 0,0 1 0 0 0,0-1 0 0 0,2-1 0 0 0,-3 2-1 0 0,0 0 0 0 0,1 0-1 0 0,-1 0 1 0 0,0 0 0 0 0,1 0 0 0 0,-1 0 0 0 0,0 0 0 0 0,0 0 0 0 0,1 0 0 0 0,-1 0-1 0 0,0 0 1 0 0,1 0 0 0 0,-1 0 0 0 0,0 0 0 0 0,1 1 0 0 0,-1-1 0 0 0,0 0 0 0 0,0 0 0 0 0,1 0-1 0 0,-1 0 1 0 0,0 1 0 0 0,0-1 0 0 0,1 0 0 0 0,-1 0 0 0 0,0 1 0 0 0,0-1 0 0 0,0 0-1 0 0,1 0 1 0 0,-1 1 0 0 0,0-1 0 0 0,0 0 0 0 0,0 1 0 0 0,2 2 6 0 0,-1 1 0 0 0,0-1 0 0 0,-1 1 1 0 0,1-1-1 0 0,-1 1 0 0 0,1-1 0 0 0,-1 1 0 0 0,0 4 1 0 0,-24 218 197 0 0,10-112-306 0 0,2-35-132 0 0,6-43 9 0 0,-3 64 0 0 0,10-92 220 0 0,3-6-9 0 0,-3-3 9 0 0,0 1 1 0 0,0-1 0 0 0,0 0-1 0 0,0 1 1 0 0,0-1 0 0 0,0 0-1 0 0,-1 0 1 0 0,1 0 0 0 0,0 0-1 0 0,1-1 1 0 0,18-30-107 0 0,109-252-95 0 0,-119 255 220 0 0,-7 18-2 0 0,1-1 0 0 0,1 0 1 0 0,-1 1-1 0 0,2 0 1 0 0,13-20-1 0 0,-19 30-13 0 0,0 1 0 0 0,0-1 0 0 0,1 1-1 0 0,-1 0 1 0 0,0-1 0 0 0,0 1 0 0 0,1 0 0 0 0,-1 0-1 0 0,0-1 1 0 0,0 1 0 0 0,1 0 0 0 0,-1-1 0 0 0,0 1-1 0 0,1 0 1 0 0,-1 0 0 0 0,0 0 0 0 0,1-1 0 0 0,-1 1-1 0 0,1 0 1 0 0,-1 0 0 0 0,0 0 0 0 0,1 0 0 0 0,-1 0-1 0 0,0 0 1 0 0,1 0 0 0 0,-1 0 0 0 0,1 0-1 0 0,-1 0 1 0 0,1 0 0 0 0,-1 0 0 0 0,0 0 0 0 0,1 0-1 0 0,-1 0 1 0 0,0 0 0 0 0,1 0 0 0 0,-1 0 0 0 0,1 1-1 0 0,-1-1 1 0 0,0 0 0 0 0,1 0 0 0 0,-1 0 0 0 0,0 1-1 0 0,1-1 1 0 0,-1 0 0 0 0,0 1 0 0 0,0-1 0 0 0,1 0-1 0 0,-1 0 1 0 0,0 1 0 0 0,0-1 0 0 0,1 0 0 0 0,-1 1-1 0 0,0-1 1 0 0,0 1 0 0 0,0-1 0 0 0,0 0 0 0 0,1 1-1 0 0,-1 0 1 0 0,1 2-12 0 0,0 0 0 0 0,0 1 1 0 0,0-1-1 0 0,-1 0 0 0 0,1 6 0 0 0,0 38-63 0 0,-2 1 0 0 0,-8 50 0 0 0,-22 92-177 0 0,-1 2 133 0 0,31-184 118 0 0,0 0-1 0 0,1 1 1 0 0,-1-1 0 0 0,3 16-1 0 0,-2-23 3 0 0,1 1 0 0 0,-1 0 0 0 0,0 0 0 0 0,1-1 0 0 0,-1 1 0 0 0,1 0 1 0 0,0-1-1 0 0,0 1 0 0 0,-1-1 0 0 0,1 1 0 0 0,0-1 0 0 0,0 1 0 0 0,1-1 0 0 0,-1 0 0 0 0,0 1 0 0 0,0-1 0 0 0,1 0 0 0 0,-1 0 0 0 0,0 0 0 0 0,1 0 0 0 0,-1 0 0 0 0,1 0 0 0 0,0 0 0 0 0,-1-1 0 0 0,1 1 0 0 0,-1-1 0 0 0,1 1 0 0 0,0-1 0 0 0,2 1 0 0 0,0-1-104 0 0,1 1-1 0 0,-1-1 1 0 0,1-1-1 0 0,-1 1 1 0 0,1 0-1 0 0,-1-1 0 0 0,0 0 1 0 0,1 0-1 0 0,-1-1 1 0 0,0 1-1 0 0,0-1 1 0 0,0 0-1 0 0,0 0 1 0 0,0 0-1 0 0,0 0 1 0 0,0-1-1 0 0,0 1 1 0 0,3-5-1 0 0,2-1-76 0 0,-1-1 0 0 0,0 0 0 0 0,-1-1 0 0 0,1 1 0 0 0,8-18 0 0 0,-11 19 158 0 0,-1 0 0 0 0,1 0-1 0 0,1 1 1 0 0,-1 0-1 0 0,1 0 1 0 0,1 0 0 0 0,-1 1-1 0 0,1 0 1 0 0,0 0-1 0 0,1 0 1 0 0,-1 1 0 0 0,11-5-1 0 0,-16 9-42 0 0,1 0-1 0 0,-1 1 1 0 0,0-1-1 0 0,1 1 0 0 0,-1-1 1 0 0,1 1-1 0 0,-1 0 1 0 0,0 0-1 0 0,1 0 1 0 0,-1 0-1 0 0,1 1 1 0 0,-1-1-1 0 0,0 1 0 0 0,1-1 1 0 0,-1 1-1 0 0,0 0 1 0 0,1 0-1 0 0,-1 0 1 0 0,0 0-1 0 0,0 0 0 0 0,0 0 1 0 0,0 0-1 0 0,3 3 1 0 0,-2-1-127 0 0,0 0 0 0 0,0 0 0 0 0,0 0 0 0 0,0 1 0 0 0,0-1 0 0 0,-1 1 0 0 0,0-1 0 0 0,1 1 0 0 0,-2 0 0 0 0,1 0 0 0 0,0 0 0 0 0,1 6 0 0 0,0 5-435 0 0,0 1 0 0 0,-1 0 0 0 0,-1 0 1 0 0,-1 0-1 0 0,-1 22 0 0 0,1-6 192 0 0,1-31 435 0 0,-1 1-1 0 0,0 0 0 0 0,0 0 0 0 0,1 0 0 0 0,-1-1 1 0 0,1 1-1 0 0,0 0 0 0 0,-1-1 0 0 0,1 1 0 0 0,0 0 1 0 0,0-1-1 0 0,0 1 0 0 0,0-1 0 0 0,2 3 0 0 0,-2-4 21 0 0,0 0-1 0 0,0 1 1 0 0,0-1-1 0 0,0 1 0 0 0,0-1 1 0 0,0 0-1 0 0,0 0 1 0 0,0 0-1 0 0,0 0 1 0 0,0 1-1 0 0,0-1 0 0 0,0 0 1 0 0,0-1-1 0 0,0 1 1 0 0,0 0-1 0 0,1 0 1 0 0,19-6 334 0 0,-13 3-225 0 0,17-3-295 0 0,-15 4-607 0 0,-1-1 0 0 0,1 1 1 0 0,-1-2-1 0 0,17-7 0 0 0,57-45-681 0 0,-82 56 1455 0 0,0-1 0 0 0,0 1 0 0 0,0-1 0 0 0,0 1 0 0 0,-1-1 0 0 0,1 1 0 0 0,0 0 0 0 0,0-1 0 0 0,0 1 0 0 0,0 0 0 0 0,0 0 0 0 0,0 0 0 0 0,0 0 0 0 0,0 0 0 0 0,0 0 0 0 0,0 0 0 0 0,0 0 0 0 0,0 0 0 0 0,0 0 0 0 0,0 1 0 0 0,-1-1 0 0 0,1 0 0 0 0,0 0 0 0 0,0 1 0 0 0,0-1 0 0 0,0 1 0 0 0,0-1 0 0 0,-1 1 0 0 0,1-1 0 0 0,0 1 0 0 0,0 0 0 0 0,-1-1 0 0 0,1 1 0 0 0,0 0 0 0 0,0 0 0 0 0,0 1 0 0 0,-1-1 0 0 0,1 0 0 0 0,0 1 0 0 0,-1-1 0 0 0,1 1 0 0 0,-1-1 0 0 0,0 1 0 0 0,1-1 0 0 0,-1 1 0 0 0,0-1 0 0 0,0 1 0 0 0,0-1 0 0 0,0 1 0 0 0,0 0 0 0 0,0-1 0 0 0,-1 1 0 0 0,1-1 0 0 0,0 1 0 0 0,-1-1 0 0 0,1 1 0 0 0,-2 1 0 0 0,-17 104 6739 0 0,24-106-6406 0 0,9 7-251 0 0,-10-5-284 0 0,-1 0 1 0 0,0 0 0 0 0,0 0-1 0 0,0 0 1 0 0,-1 0 0 0 0,4 5-1 0 0,1 6-342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1:13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4143 0 0,'0'2'83'0'0,"0"0"0"0"0,-1-1-1 0 0,1 1 1 0 0,0 0 0 0 0,0 0-1 0 0,0 0 1 0 0,0 0-1 0 0,1-1 1 0 0,-1 1 0 0 0,0 0-1 0 0,1 0 1 0 0,-1 0 0 0 0,1-1-1 0 0,0 1 1 0 0,-1 0 0 0 0,1 0-1 0 0,0-1 1 0 0,0 1-1 0 0,0-1 1 0 0,0 1 0 0 0,3 1-1 0 0,1 4 12 0 0,1 0-1 0 0,0-1 1 0 0,9 8-1 0 0,-9-9 9 0 0,0-1-1 0 0,0 0 0 0 0,0-1 0 0 0,1 1 1 0 0,-1-1-1 0 0,1-1 0 0 0,0 1 0 0 0,0-1 1 0 0,0 0-1 0 0,0 0 0 0 0,0-1 0 0 0,1 0 0 0 0,7 0 1 0 0,10 2 2640 0 0,-24-2-2598 0 0,-7 3 360 0 0,-17-1-422 0 0,22-3-25 0 0,-1 0 0 0 0,0 0 0 0 0,0-1 0 0 0,0 1 0 0 0,1-1 0 0 0,-1 1 0 0 0,0-1 0 0 0,1 0 1 0 0,-1 1-1 0 0,0-1 0 0 0,1 0 0 0 0,-1 0 0 0 0,1 0 0 0 0,-1 0 0 0 0,-1-3 0 0 0,-3 0 252 0 0,-9-11 506 0 0,13 13-731 0 0,1-1-1 0 0,-1 1 0 0 0,0 0 1 0 0,0 0-1 0 0,0 1 0 0 0,-1-1 1 0 0,1 0-1 0 0,-3-1 1 0 0,4 3-88 0 0,31 33-2701 0 0,-4 2 2744 0 0,-25-32-33 0 0,1-1 0 0 0,-1-1 0 0 0,0 1 0 0 0,1 0-1 0 0,0 0 1 0 0,-1 0 0 0 0,1-1 0 0 0,0 1 0 0 0,0-1 0 0 0,0 0-1 0 0,0 1 1 0 0,0-1 0 0 0,0 0 0 0 0,1 0 0 0 0,-1 0-1 0 0,0-1 1 0 0,0 1 0 0 0,1 0 0 0 0,-1-1 0 0 0,0 1 0 0 0,5-1-1 0 0,-3-2 52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1:13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 3 6911 0 0,'-50'-2'710'0'0,"50"2"-681"0"0,2 7 523 0 0,7 6-312 0 0,20 18-187 0 0,1-2 0 0 0,2-2 0 0 0,45 32 0 0 0,-67-52-52 0 0,60 41-294 0 0,21 16-150 0 0,-90-62 371 0 0,0-1-1 0 0,1 1 1 0 0,-1-1-1 0 0,0 1 1 0 0,0 0-1 0 0,0-1 1 0 0,-1 1 0 0 0,1 0-1 0 0,0 0 1 0 0,0 1-1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31:14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496 1196 2303 0 0,'-4'-1'183'0'0,"1"-1"-1"0"0,-1 0 0 0 0,0 1 0 0 0,0-1 1 0 0,1-1-1 0 0,-1 1 0 0 0,1 0 0 0 0,0-1 0 0 0,0 0 1 0 0,0 0-1 0 0,0 0 0 0 0,0 0 0 0 0,1 0 0 0 0,-5-7 1 0 0,5 7-15 0 0,0 0 1 0 0,0 0-1 0 0,0 0 1 0 0,0-1-1 0 0,1 1 1 0 0,0-1-1 0 0,-1 1 0 0 0,1-1 1 0 0,0 0-1 0 0,1 1 1 0 0,-1-1-1 0 0,1 0 1 0 0,0 1-1 0 0,-1-1 1 0 0,2 0-1 0 0,0-6 1 0 0,1 4-42 0 0,0 1 0 0 0,1 0 0 0 0,-1 0 0 0 0,1 0 0 0 0,0 0 1 0 0,1 1-1 0 0,-1-1 0 0 0,1 1 0 0 0,0 0 0 0 0,0 0 0 0 0,0 0 0 0 0,1 1 1 0 0,-1-1-1 0 0,1 1 0 0 0,0 0 0 0 0,0 1 0 0 0,9-5 0 0 0,2 1-37 0 0,1-1 0 0 0,0 2-1 0 0,0 1 1 0 0,26-4 0 0 0,17 1-97 0 0,65 3 0 0 0,-8 0-95 0 0,-29-1 89 0 0,65-5 15 0 0,-136 7 16 0 0,-1 1 59 0 0,23 0 1 0 0,-35 2-66 0 0,-1 0 0 0 0,1 1 0 0 0,0-1 0 0 0,-1 1 0 0 0,1 0 0 0 0,0 0 0 0 0,-1 0 0 0 0,1 0 1 0 0,-1 0-1 0 0,0 1 0 0 0,7 3 0 0 0,-10-4-5 0 0,0-1 0 0 0,1 0 0 0 0,-1 0 0 0 0,0 0 0 0 0,0 0 0 0 0,0 1 0 0 0,1-1 0 0 0,-1 0 0 0 0,0 0 0 0 0,0 0 1 0 0,0 1-1 0 0,0-1 0 0 0,1 0 0 0 0,-1 0 0 0 0,0 0 0 0 0,0 1 0 0 0,0-1 0 0 0,0 0 0 0 0,0 1 0 0 0,0-1 0 0 0,0 0 0 0 0,0 0 0 0 0,0 1 1 0 0,0-1-1 0 0,0 0 0 0 0,0 0 0 0 0,0 1 0 0 0,0-1 0 0 0,0 0 0 0 0,0 0 0 0 0,0 1 0 0 0,0-1 0 0 0,0 0 0 0 0,0 0 0 0 0,0 1 0 0 0,-1-1 1 0 0,1 0-1 0 0,0 0 0 0 0,0 1 0 0 0,0-1 0 0 0,0 0 0 0 0,-1 0 0 0 0,1 0 0 0 0,0 0 0 0 0,0 1 0 0 0,0-1 0 0 0,-1 0 0 0 0,1 0 0 0 0,0 0 1 0 0,0 0-1 0 0,0 0 0 0 0,-1 1 0 0 0,1-1 0 0 0,0 0 0 0 0,0 0 0 0 0,-1 0 0 0 0,1 0 0 0 0,-1 0 0 0 0,-18 6 59 0 0,16-5-24 0 0,-22 5 3 0 0,-43 5-1 0 0,4-1-62 0 0,-106 16-304 0 0,-15 2 61 0 0,69-4 230 0 0,-142 10-1 0 0,212-31 143 0 0,-105 14 196 0 0,137-15-146 0 0,0 0 0 0 0,-27-2 1 0 0,23 0 254 0 0,16 0-387 0 0,0 0 0 0 0,0 0 0 0 0,0 1 1 0 0,0-1-1 0 0,1 0 0 0 0,-1 1 1 0 0,0 0-1 0 0,0-1 0 0 0,0 1 0 0 0,1 0 1 0 0,-1 0-1 0 0,0 0 0 0 0,1 0 0 0 0,-1 0 1 0 0,1 0-1 0 0,-1 1 0 0 0,1-1 1 0 0,-2 2-1 0 0,-2 3-11 0 0,1 0 0 0 0,0 1-1 0 0,-5 9 1 0 0,6-10-19 0 0,0 0 0 0 0,0-1 0 0 0,-1 0 0 0 0,-5 7 0 0 0,7-10 1 0 0,1-2 0 0 0,3-6 0 0 0,45-75 26 0 0,49-91 275 0 0,23-41-87 0 0,-80 146-187 0 0,25-41-214 0 0,106-195-1027 0 0,-68 94-2997 0 0,-69 143 895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7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2303 0 0,'4'-42'5818'0'0,"-4"54"-3978"0"0,0 3-1146 0 0,2 0 1 0 0,-1 0-1 0 0,2 0 1 0 0,0 0-1 0 0,1 0 1 0 0,7 17-1 0 0,42 83 1384 0 0,-9-22-1348 0 0,-22-36-650 0 0,19 82-1 0 0,2 61 109 0 0,-14-62-134 0 0,-26-121 77 0 0,1-1-1 0 0,1 0 1 0 0,1 0-1 0 0,0-1 1 0 0,1 1-1 0 0,17 26 1 0 0,-23-40-240 0 0,0 0 1 0 0,1-1 0 0 0,-1 1 0 0 0,1-1 0 0 0,-1 1 0 0 0,1-1 0 0 0,0 1 0 0 0,0-1 0 0 0,-1 0 0 0 0,5 2-1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28:38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89 325 3223 0 0,'-6'8'586'0'0,"0"1"0"0"0,0-1 0 0 0,1 1 0 0 0,0 0 0 0 0,-5 13 0 0 0,6-13 0 0 0,-5 11 504 0 0,1 0 0 0 0,1 1 0 0 0,0-1 0 0 0,2 2-1 0 0,-3 20 1 0 0,6-28-761 0 0,1 0 0 0 0,1 0 0 0 0,0 0-1 0 0,1 0 1 0 0,1 0 0 0 0,0 0 0 0 0,0 0-1 0 0,9 24 1 0 0,-7-27-249 0 0,0-1 0 0 0,0 0 0 0 0,1 0 0 0 0,1-1 0 0 0,0 1 0 0 0,0-1 0 0 0,0 0 0 0 0,1-1 0 0 0,1 0 0 0 0,-1 0 0 0 0,1 0 0 0 0,0-1 0 0 0,1 0 0 0 0,16 9 0 0 0,-10-7-52 0 0,3 3 0 0 0,1-1-1 0 0,0-1 0 0 0,1-1 1 0 0,-1 0-1 0 0,25 6 0 0 0,1-3-27 0 0,-26-6 0 0 0,0-1 0 0 0,0 0 0 0 0,23 1 0 0 0,-31-5 0 0 0,1 0 0 0 0,0-1 0 0 0,0 0 0 0 0,0-1 0 0 0,0-1 0 0 0,0 0 0 0 0,0 0 0 0 0,-1-1 0 0 0,1-1 0 0 0,-1 0 0 0 0,0 0 0 0 0,0-1 0 0 0,0-1 0 0 0,10-7 0 0 0,-14 8 4 0 0,3-1 9 0 0,0-2 0 0 0,-1 1 0 0 0,1-1 1 0 0,-2-1-1 0 0,1 0 0 0 0,8-12 0 0 0,5-9 169 0 0,-2-1-1 0 0,24-51 0 0 0,-44 81-179 0 0,18-38 154 0 0,-2-1 0 0 0,17-65 0 0 0,-29 86-33 0 0,-1 0 1 0 0,0 0 0 0 0,-2 0 0 0 0,-1-34-1 0 0,-1 43-97 0 0,0 0-1 0 0,0 1 1 0 0,-1-1-1 0 0,-1 1 1 0 0,0 0-1 0 0,0 0 0 0 0,0 0 1 0 0,-1 0-1 0 0,-1 1 1 0 0,0-1-1 0 0,-7-10 1 0 0,-16-15 407 0 0,-33-32 0 0 0,59 64-429 0 0,-24-25 142 0 0,-2 1 0 0 0,0 2 0 0 0,-33-22 0 0 0,55 42-138 0 0,0 1 0 0 0,-1 0 0 0 0,1 0 1 0 0,-1 1-1 0 0,0 0 0 0 0,1 0 0 0 0,-1 1 0 0 0,0-1 0 0 0,-10 1 0 0 0,-7 0 60 0 0,-34 4-1 0 0,6-1-27 0 0,41-1-32 0 0,1 0 1 0 0,-1 0-1 0 0,1 1 0 0 0,0 0 0 0 0,0 1 1 0 0,0 0-1 0 0,0 1 0 0 0,0 0 0 0 0,1 1 0 0 0,0 0 1 0 0,0 0-1 0 0,0 1 0 0 0,0 0 0 0 0,1 0 1 0 0,-13 13-1 0 0,0 3 14 0 0,1 1 0 0 0,1 1 0 0 0,1 1 0 0 0,-16 28-1 0 0,21-29-458 0 0,1 1 0 0 0,1 0 0 0 0,2 0 0 0 0,-11 45 0 0 0,15-52-683 0 0,-2 24 0 0 0,6-36 99 0 0,1 1 0 0 0,0-1 0 0 0,0 0 0 0 0,2 9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28:38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6 203 4607 0 0,'-6'-9'4240'0'0,"12"10"-3800"0"0,10 2-105 0 0,0 1 0 0 0,0 1-1 0 0,0 0 1 0 0,-1 1 0 0 0,20 10-1 0 0,-29-12-279 0 0,0 1-1 0 0,0 0 0 0 0,-1 0 0 0 0,0 0 0 0 0,0 1 1 0 0,-1-1-1 0 0,1 1 0 0 0,4 8 0 0 0,-8-11-5 0 0,1 0 0 0 0,-1 0 0 0 0,0 0 0 0 0,0 1 0 0 0,0-1 0 0 0,0 0 0 0 0,0 0 0 0 0,-1 1 0 0 0,1 3 0 0 0,-1-5 12 0 0,0 0 0 0 0,0 0 0 0 0,-1 0 0 0 0,1-1 0 0 0,0 1 1 0 0,-1 0-1 0 0,0 0 0 0 0,1 0 0 0 0,-1 0 0 0 0,0-1 1 0 0,0 1-1 0 0,0 0 0 0 0,0-1 0 0 0,0 1 0 0 0,0 0 0 0 0,-3 1 1 0 0,4-2 21 0 0,-1 0 0 0 0,0 0 0 0 0,0 0 0 0 0,1-1 1 0 0,-1 1-1 0 0,0 0 0 0 0,0-1 0 0 0,0 1 0 0 0,0-1 1 0 0,0 1-1 0 0,0-1 0 0 0,0 1 0 0 0,0-1 0 0 0,0 0 1 0 0,0 0-1 0 0,0 1 0 0 0,0-1 0 0 0,0 0 0 0 0,0 0 0 0 0,0 0 1 0 0,0 0-1 0 0,-2 0 0 0 0,1-1 9 0 0,1 0 0 0 0,-1 1 0 0 0,1-1 0 0 0,0 0 0 0 0,-1 0 0 0 0,1 1-1 0 0,0-1 1 0 0,0 0 0 0 0,0 0 0 0 0,0 0 0 0 0,0-1 0 0 0,0 1 0 0 0,0 0 0 0 0,-1-2 0 0 0,-1-1 62 0 0,1-1 1 0 0,0 0 0 0 0,0 1-1 0 0,0-1 1 0 0,0 0 0 0 0,1 0-1 0 0,0 0 1 0 0,-1-7 0 0 0,0-14 92 0 0,2 1 1 0 0,1-1 0 0 0,5-26 0 0 0,-3 35-263 0 0,1 0 1 0 0,0 1-1 0 0,1 0 1 0 0,1 0-1 0 0,12-25 1 0 0,-15 35-143 0 0,1 0 1 0 0,-1 1 0 0 0,9-10 0 0 0,-11 14-2 0 0,1-1 0 0 0,-1 1 1 0 0,0 0-1 0 0,1-1 0 0 0,0 1 1 0 0,-1 0-1 0 0,1 0 0 0 0,0 0 1 0 0,0 0-1 0 0,-1 0 0 0 0,1 0 1 0 0,0 0-1 0 0,0 1 0 0 0,0-1 1 0 0,0 1-1 0 0,3-1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28:48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15 1375 0 0,'-2'-1'208'0'0,"1"1"-1"0"0,0 0 0 0 0,-1-1 1 0 0,1 1-1 0 0,0-1 0 0 0,-1 0 1 0 0,1 0-1 0 0,0 1 0 0 0,-2-2 1 0 0,0-1 229 0 0,0 2 37 0 0,1 1-1 0 0,-1-1 1 0 0,1 0 0 0 0,-1 1-1 0 0,1-1 1 0 0,-1 1-1 0 0,-4 0 1 0 0,7-1-355 0 0,0 1 0 0 0,-1 0 0 0 0,1 0 0 0 0,0 0-1 0 0,-1 0 1 0 0,1 1 0 0 0,0-1 0 0 0,-1 0 0 0 0,1 0 0 0 0,-3 2 1427 0 0,2-1-1427 0 0,1-1-24 0 0,0 1 0 0 0,0-1 0 0 0,0 1 0 0 0,0 0 0 0 0,0-1 1 0 0,1 1-1 0 0,-1-1 0 0 0,0 1 0 0 0,0-1 0 0 0,0 1 1 0 0,1-1-1 0 0,-1 0 0 0 0,0 1 0 0 0,1-1 0 0 0,-1 1 0 0 0,0-1 1 0 0,1 1-1 0 0,-1-1 0 0 0,0 0 0 0 0,2 2 616 0 0,1 2-101 0 0,21 23 918 0 0,1-2 0 0 0,51 42 1 0 0,62 34 60 0 0,8 7-1047 0 0,-107-79-439 0 0,83 46-1 0 0,-49-32-3 0 0,101 51 45 0 0,-116-66-127 0 0,-2 4 0 0 0,88 61-1 0 0,-86-46 52 0 0,94 95 0 0 0,-61-44-73 0 0,-86-95-118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28:49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1 1839 0 0,'4'10'1216'0'0,"0"0"-1"0"0,-1 0 0 0 0,0 0 0 0 0,-1 0 1 0 0,0 1-1 0 0,0-1 0 0 0,0 20 0 0 0,-8 76 2110 0 0,-34 154 143 0 0,16-127-2735 0 0,-45 201-259 0 0,21-162-136 0 0,16-62-144 0 0,-59 192-233 0 0,41-140 16 0 0,-28 52 23 0 0,57-165 0 0 0,8-20 0 0 0,1 0 0 0 0,-14 58 0 0 0,-13 182 0 0 0,38-255 2 0 0,-7 63 32 0 0,7-68-30 0 0,-1 0 0 0 0,0 0 0 0 0,-1 0 0 0 0,0-1 0 0 0,0 1 0 0 0,-7 10 0 0 0,9-17-33 0 0,0-1 1 0 0,-1 0-1 0 0,1 1 0 0 0,0-1 1 0 0,-1 0-1 0 0,1 0 0 0 0,-1 0 0 0 0,1 0 1 0 0,-1 0-1 0 0,0 0 0 0 0,0 0 1 0 0,1 0-1 0 0,-1-1 0 0 0,0 1 0 0 0,0-1 1 0 0,0 1-1 0 0,1-1 0 0 0,-1 0 0 0 0,0 1 1 0 0,0-1-1 0 0,0 0 0 0 0,0 0 1 0 0,0-1-1 0 0,0 1 0 0 0,0 0 0 0 0,1-1 1 0 0,-1 1-1 0 0,0-1 0 0 0,0 1 0 0 0,0-1 1 0 0,1 0-1 0 0,-1 0 0 0 0,0 0 1 0 0,1 0-1 0 0,-1 0 0 0 0,1 0 0 0 0,-1 0 1 0 0,1-1-1 0 0,0 1 0 0 0,-1 0 1 0 0,1-1-1 0 0,0 1 0 0 0,0-1 0 0 0,0 1 1 0 0,-1-3-1 0 0,2 3-115 0 0,0 1 1 0 0,0-1-1 0 0,0 1 0 0 0,0-1 1 0 0,0 0-1 0 0,0 1 0 0 0,0-1 1 0 0,0 1-1 0 0,0-1 0 0 0,0 1 1 0 0,1-1-1 0 0,-1 1 0 0 0,0-1 1 0 0,0 1-1 0 0,1-1 0 0 0,-1 1 1 0 0,0-1-1 0 0,1 1 0 0 0,-1-1 1 0 0,0 1-1 0 0,1-1 0 0 0,-1 1 1 0 0,1 0-1 0 0,-1-1 0 0 0,1 1 1 0 0,-1 0-1 0 0,1-1 0 0 0,-1 1 1 0 0,1 0-1 0 0,-1 0 0 0 0,1-1 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28:50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 5527 0 0,'-1'-1'493'0'0,"1"1"-449"0"0,0 0 1 0 0,0 0 0 0 0,0 0 0 0 0,0 0-1 0 0,-1 0 1 0 0,1 0 0 0 0,0 0 0 0 0,0 0-1 0 0,0 0 1 0 0,-3 1 1119 0 0,3-1-1120 0 0,0 0 1 0 0,0 0 0 0 0,-7 10 1699 0 0,-3 13 714 0 0,10-18-2200 0 0,0 0 0 0 0,0 0 0 0 0,0-1-1 0 0,1 1 1 0 0,0 0 0 0 0,0 0 0 0 0,0 0 0 0 0,0 0-1 0 0,1-1 1 0 0,0 1 0 0 0,0-1 0 0 0,0 1 0 0 0,0-1-1 0 0,4 5 1 0 0,5 8 533 0 0,27 29-1 0 0,2-4 212 0 0,3-2 1 0 0,53 39-1 0 0,-45-38-509 0 0,191 166 263 0 0,-155-130-755 0 0,118 109 18 0 0,-139-124 275 0 0,70 83 0 0 0,36 79 111 0 0,24 11-206 0 0,-112-139-108 0 0,40 56 174 0 0,-24-18-265 0 0,-7-9 0 0 0,-68-95 0 0 0,5 7 0 0 0,2-2 0 0 0,58 53 0 0 0,-25-34 124 0 0,88 97 0 0 0,-83-84-123 0 0,0 1-13 0 0,-42-38-171 0 0,40 33 0 0 0,-51-49-1756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28:51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94 2759 0 0,'-6'-4'13899'0'0,"60"20"-12254"0"0,-33-8-1013 0 0,1-2 0 0 0,43 8 0 0 0,-14-11-226 0 0,-1-3-1 0 0,67-8 1 0 0,28 0-55 0 0,339-28 33 0 0,-232 3-320 0 0,-205 26 25 0 0,23-5-26 0 0,116-3 1 0 0,-15 6-31 0 0,-108 3 98 0 0,0 3-1 0 0,64 6 0 0 0,129 8-90 0 0,-217-9-40 0 0,-1 2 0 0 0,47 10 0 0 0,-47-7 0 0 0,1-1 0 0 0,47 1 0 0 0,-10-9 80 0 0,-41 0 8 0 0,1 1 0 0 0,59 8 0 0 0,-6 4-88 0 0,31 5 0 0 0,-93-9 0 0 0,49 21 0 0 0,-63-21-287 0 0,-12-6 273 0 0,-1-1 0 0 0,0 0 0 0 0,0 0 0 0 0,0 1 1 0 0,0-1-1 0 0,1 0 0 0 0,-1 0 0 0 0,0 1 0 0 0,0-1 0 0 0,0 0 0 0 0,0 0 1 0 0,0 1-1 0 0,0-1 0 0 0,0 0 0 0 0,0 1 0 0 0,0-1 0 0 0,0 0 0 0 0,0 0 0 0 0,0 1 1 0 0,0-1-1 0 0,0 0 0 0 0,0 1 0 0 0,0-1 0 0 0,-1 0 0 0 0,1 0 0 0 0,0 1 1 0 0,0-1-1 0 0,0 0 0 0 0,0 0 0 0 0,0 1 0 0 0,-1-1 0 0 0,1 0 0 0 0,0 0 1 0 0,0 0-1 0 0,0 1 0 0 0,-1-1 0 0 0,1 0 0 0 0,0 0 0 0 0,0 0 0 0 0,-1 0 1 0 0,1 1-1 0 0,0-1 0 0 0,0 0 0 0 0,-1 0 0 0 0,1 0 0 0 0,-1 0 0 0 0,-4 3-751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3:3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0 2303 0 0,'-2'1'305'0'0,"1"0"-1"0"0,-1-1 1 0 0,0 1-1 0 0,0 0 0 0 0,0 0 1 0 0,1 0-1 0 0,-1 0 1 0 0,0 1-1 0 0,1-1 0 0 0,-1 0 1 0 0,1 1-1 0 0,0-1 1 0 0,-1 1-1 0 0,0 1 0 0 0,-1 0 345 0 0,1 0-1 0 0,0 1 1 0 0,0-1 0 0 0,0 0-1 0 0,0 0 1 0 0,0 1-1 0 0,-1 5 1 0 0,3-6-391 0 0,0 0 0 0 0,0 0 0 0 0,0-1 1 0 0,0 1-1 0 0,1 0 0 0 0,-1 0 0 0 0,1 0 0 0 0,0-1 0 0 0,1 5 0 0 0,4 18 464 0 0,-2 34 715 0 0,-8-26-1074 0 0,-2-1-1 0 0,-10 33 1 0 0,9-38-218 0 0,1 0 0 0 0,1 0 0 0 0,-3 48 0 0 0,8-44-252 0 0,-1 0-1 0 0,-2 0 1 0 0,-1 0 0 0 0,-2 0-1 0 0,-11 35 1 0 0,13-58-1042 0 0,8-21-1355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3:39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 35 3703 0 0,'0'-1'93'0'0,"0"0"-79"0"0,0 0-1 0 0,0 0 1 0 0,0 0-1 0 0,0 1 1 0 0,0-1 0 0 0,0 0-1 0 0,0 0 1 0 0,-1 0-1 0 0,1 1 1 0 0,0-1 0 0 0,0 0-1 0 0,-1 0 1 0 0,1 1 0 0 0,-1-1-1 0 0,1 0 1 0 0,0 1-1 0 0,-1-1 1 0 0,1 0 0 0 0,-1 1-1 0 0,0-1 1 0 0,0 0-1 0 0,-32-14 285 0 0,33 15-167 0 0,-1 0 0 0 0,0 0 1 0 0,1-1-1 0 0,-1 1 0 0 0,0 0 1 0 0,1 0-1 0 0,-1 0 0 0 0,0 0 0 0 0,0 0 1 0 0,1 0-1 0 0,-1 0 0 0 0,0 0 1 0 0,1 0-1 0 0,-1 0 0 0 0,0 0 1 0 0,0 0-1 0 0,1 0 0 0 0,-1 0 0 0 0,0 1 1 0 0,1-1-1 0 0,-1 0 0 0 0,0 1 1 0 0,1-1-1 0 0,-1 0 0 0 0,1 1 1 0 0,-1-1-1 0 0,0 1 0 0 0,1-1 0 0 0,-1 1 1 0 0,1-1-1 0 0,-1 1 0 0 0,1 0 1 0 0,0-1-1 0 0,-1 1 0 0 0,1-1 0 0 0,0 1 1 0 0,-1 0-1 0 0,1 0 0 0 0,-11 27 1812 0 0,10-27-1885 0 0,0 2 45 0 0,-8 31 643 0 0,-2 0-1 0 0,-2-1 1 0 0,-29 57-1 0 0,-25 13 233 0 0,32-51-863 0 0,-30 58 0 0 0,-30 65-115 0 0,21-41 0 0 0,7 6 0 0 0,25-50-48 0 0,-24 45 27 0 0,42-92 39 0 0,2 2-1 0 0,-24 65 1 0 0,-64 208-18 0 0,55-166-107 0 0,-43 128 246 0 0,-13 2-75 0 0,103-264 64 0 0,6-12-123 0 0,0 0 1 0 0,-1 0-1 0 0,1 0 1 0 0,-1 0-1 0 0,-1-1 1 0 0,1 1-1 0 0,-1-1 1 0 0,0 0-1 0 0,0 0 1 0 0,-8 7-1 0 0,20-13-376 0 0,-4 2 54 0 0,0-1 0 0 0,0 0 0 0 0,0 0 1 0 0,0 0-1 0 0,0-1 0 0 0,-1 1 1 0 0,1-1-1 0 0,0 0 0 0 0,6-2 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3:41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1461 0 3223 0 0,'-4'1'2782'0'0,"5"7"-225"0"0,1 9-1792 0 0,0-1 0 0 0,2 1 0 0 0,0-1 0 0 0,12 28 0 0 0,-8-19-42 0 0,30 100 2547 0 0,26 70-1096 0 0,83 148-1043 0 0,-81-221-792 0 0,-35-67-246 0 0,-2 0 0 0 0,30 83 0 0 0,16 93 305 0 0,-14-62-83 0 0,-28-80-252 0 0,60 160 1 0 0,-74-196-63 0 0,44 114 9 0 0,-54-146 30 0 0,45 93 91 0 0,-50-106-129 0 0,0 1 0 0 0,3 14 0 0 0,7 13 56 0 0,-4-12-47 0 0,-7-17-11 0 0,-1-1 0 0 0,2 1 0 0 0,-1-1-1 0 0,6 9 1 0 0,-4-7 11 0 0,0-1 0 0 0,0 1-1 0 0,-1 0 1 0 0,-1 0 0 0 0,4 9-1 0 0,15 40 414 0 0,1 9-360 0 0,-22-63-64 0 0,-1-1 751 0 0,-4 1-697 0 0,-9 12-43 0 0,12-15-11 0 0,1 0 0 0 0,0 0 0 0 0,-1 1 0 0 0,1-1 0 0 0,0 0 0 0 0,-1 0 0 0 0,1 0 0 0 0,-1 0 0 0 0,1 0 0 0 0,0 0 0 0 0,-1 0 0 0 0,1 0 0 0 0,-1 0 0 0 0,1 0 0 0 0,0 0 0 0 0,-1 0 0 0 0,1 0 0 0 0,-1 0 0 0 0,1 0 0 0 0,0 0 0 0 0,-1 0 0 0 0,1 0 0 0 0,0-1 0 0 0,-1 1 0 0 0,1 0 0 0 0,-1 0 0 0 0,1 0 0 0 0,0-1 0 0 0,-1 1 0 0 0,-10-10 0 0 0,9 8 0 0 0,1 2 3 0 0,0-1-1 0 0,0 0 1 0 0,0 0-1 0 0,-1 0 1 0 0,1 1 0 0 0,0-1-1 0 0,0 0 1 0 0,-1 1-1 0 0,1-1 1 0 0,0 1-1 0 0,-1 0 1 0 0,1-1 0 0 0,0 1-1 0 0,-1 0 1 0 0,1 0-1 0 0,-1 0 1 0 0,1 0-1 0 0,0 0 1 0 0,-1 0-1 0 0,1 0 1 0 0,-1 0 0 0 0,1 1-1 0 0,0-1 1 0 0,-1 1-1 0 0,1-1 1 0 0,0 1-1 0 0,0-1 1 0 0,-1 1 0 0 0,1 0-1 0 0,-1 0 1 0 0,-15 7 130 0 0,6-6-163 0 0,-1 1-1 0 0,1-2 0 0 0,0 1 0 0 0,-1-1 0 0 0,-17-2 1 0 0,-27 4 108 0 0,-44 12 24 0 0,-39 6 167 0 0,111-19-218 0 0,-1-1 1 0 0,-54-4-1 0 0,37-3-25 0 0,-2 0 57 0 0,-52 0 0 0 0,-145 0-19 0 0,121 14-64 0 0,41-1 0 0 0,20-3 8 0 0,-82 3 37 0 0,97-7-34 0 0,5 1-11 0 0,-49-6 0 0 0,-39-20 0 0 0,-137-35 0 0 0,243 56 0 0 0,0 1 0 0 0,0 2 0 0 0,-44 2 0 0 0,15 0 0 0 0,-81-12 0 0 0,94 6 0 0 0,32 4 0 0 0,7 1 0 0 0,-1 0 0 0 0,0 0 0 0 0,0 0 0 0 0,1-1 0 0 0,-1 1 0 0 0,1-1 0 0 0,-1 0 0 0 0,0 0 0 0 0,-2-1 0 0 0,5 1-2 0 0,0 1 0 0 0,0 0-1 0 0,0 0 1 0 0,-1 0 0 0 0,1 0-1 0 0,0 0 1 0 0,0 0 0 0 0,0 0 0 0 0,0-1-1 0 0,0 1 1 0 0,0 0 0 0 0,0 0-1 0 0,0 0 1 0 0,0 0 0 0 0,0 0-1 0 0,0 0 1 0 0,0-1 0 0 0,0 1 0 0 0,0 0-1 0 0,0 0 1 0 0,0 0 0 0 0,0 0-1 0 0,0 0 1 0 0,0 0 0 0 0,0-1 0 0 0,0 1-1 0 0,0 0 1 0 0,1 0 0 0 0,-1 0-1 0 0,0 0 1 0 0,0 0 0 0 0,0 0 0 0 0,0 0-1 0 0,0 0 1 0 0,0-1 0 0 0,0 1-1 0 0,0 0 1 0 0,0 0 0 0 0,1 0 0 0 0,-1 0-1 0 0,0 0 1 0 0,0 0 0 0 0,0 0-1 0 0,0 0 1 0 0,0 0 0 0 0,0 0-1 0 0,0 0 1 0 0,1 0 0 0 0,-1 0 0 0 0,0 0-1 0 0,0 0 1 0 0,0 0 0 0 0,0 0-1 0 0,7-3-242 0 0,30-8-2478 0 0,-14 2-4745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3:51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1176 919 0 0,'-9'-21'8931'0'0,"21"16"-8136"0"0,-1 0 0 0 0,1 1 0 0 0,14-4 0 0 0,-14 5-375 0 0,-1 0 1 0 0,1-1-1 0 0,-1-1 0 0 0,0 0 0 0 0,18-10 0 0 0,79-77 1682 0 0,-18 15-693 0 0,-16 12-537 0 0,14-10-324 0 0,-62 59-368 0 0,1 1 0 0 0,0 2 1 0 0,1 0-1 0 0,49-14 0 0 0,-56 19-149 0 0,0-2 0 0 0,27-16 0 0 0,-2 1 4 0 0,92-38 29 0 0,80-49 128 0 0,-171 85-192 0 0,-29 19 31 0 0,26-19 0 0 0,-31 18-10 0 0,1 0-1 0 0,0 2 1 0 0,20-9-1 0 0,-13 8-20 0 0,1-2 0 0 0,-1 0 0 0 0,34-24 0 0 0,-33 17 61 0 0,-16 12-27 0 0,1 0 1 0 0,-1 0 0 0 0,1 0 0 0 0,0 1 0 0 0,1 0-1 0 0,8-3 1 0 0,4-2-35 0 0,0 0 0 0 0,0-1 0 0 0,32-22 0 0 0,-28 14 128 0 0,-1 0 0 0 0,32-34 0 0 0,-43 40-32 0 0,-1-2 0 0 0,0 1 0 0 0,14-25 0 0 0,-25 37-96 0 0,8-11 0 0 0,-8 12 0 0 0,1-1 0 0 0,-1 1 0 0 0,0 0 0 0 0,0-1 0 0 0,1 1 0 0 0,-1 0 0 0 0,0-1 0 0 0,1 1 0 0 0,-1 0 0 0 0,1-1 0 0 0,-1 1 0 0 0,0 0 0 0 0,1 0 0 0 0,-1-1 0 0 0,1 1 0 0 0,-1 0 0 0 0,1 0 0 0 0,-1 0 0 0 0,1 0 0 0 0,-1-1 0 0 0,0 1 0 0 0,1 0 0 0 0,-1 0 0 0 0,1 0 0 0 0,-1 0 0 0 0,1 0 0 0 0,0 1-9 0 0,-1-1-1 0 0,0 1 0 0 0,1-1 1 0 0,-1 1-1 0 0,0-1 1 0 0,0 1-1 0 0,0-1 1 0 0,1 1-1 0 0,-1-1 1 0 0,0 1-1 0 0,0-1 1 0 0,0 1-1 0 0,0 0 0 0 0,0-1 1 0 0,0 1-1 0 0,0-1 1 0 0,0 1-1 0 0,0-1 1 0 0,0 1-1 0 0,-1-1 1 0 0,1 1-1 0 0,0-1 0 0 0,-1 2 1 0 0,-5 17-1453 0 0,4-13 52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6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39 6911 0 0,'-1'-1'103'0'0,"1"1"0"0"0,-1 0 0 0 0,0 0 0 0 0,0-1-1 0 0,1 1 1 0 0,-1 0 0 0 0,0 0 0 0 0,0 0-1 0 0,1 0 1 0 0,-1 0 0 0 0,0 0 0 0 0,0 0 0 0 0,0 0-1 0 0,1 0 1 0 0,-1 0 0 0 0,0 0 0 0 0,0 0 0 0 0,-1 1-1 0 0,1 0 16 0 0,1 0 0 0 0,-1 0 0 0 0,1 0 0 0 0,-1-1-1 0 0,0 1 1 0 0,1 0 0 0 0,0 0 0 0 0,-1 0 0 0 0,1 1-1 0 0,0-1 1 0 0,-1 0 0 0 0,1 0 0 0 0,0 0 0 0 0,0 1-1 0 0,-4 20 660 0 0,0 37 0 0 0,4-50-859 0 0,0 0-1 0 0,1 0 1 0 0,0 0-1 0 0,1 0 1 0 0,-1 0 0 0 0,2-1-1 0 0,2 10 1 0 0,-4-16 72 0 0,0 0-1 0 0,0 0 1 0 0,0 0 0 0 0,0 0 0 0 0,0 0-1 0 0,1 0 1 0 0,-1-1 0 0 0,0 1 0 0 0,1 0-1 0 0,0-1 1 0 0,-1 1 0 0 0,1-1 0 0 0,0 0-1 0 0,0 1 1 0 0,-1-1 0 0 0,1 0 0 0 0,0 0-1 0 0,0 0 1 0 0,1 0 0 0 0,-1-1 0 0 0,0 1-1 0 0,0 0 1 0 0,0-1 0 0 0,0 0 0 0 0,4 1-1 0 0,-3-1 16 0 0,1-1-1 0 0,0 1 1 0 0,0-1-1 0 0,-1 1 1 0 0,1-1-1 0 0,0-1 0 0 0,-1 1 1 0 0,1 0-1 0 0,-1-1 1 0 0,0 1-1 0 0,1-1 1 0 0,-1 0-1 0 0,0 0 1 0 0,4-4-1 0 0,2-2 147 0 0,0-1 0 0 0,0 0 0 0 0,-1 0 0 0 0,-1-1 1 0 0,9-13-1 0 0,-12 17 46 0 0,-1 1-1 0 0,0-1 1 0 0,-1 0 0 0 0,1 0 0 0 0,-1 0 0 0 0,0 0 0 0 0,-1 0 0 0 0,1 0 0 0 0,-1 0 0 0 0,0 0 0 0 0,-1-1 0 0 0,0-7 0 0 0,-1 11-96 0 0,0 0 1 0 0,0 0 0 0 0,0 0 0 0 0,0-1-1 0 0,-1 1 1 0 0,1 0 0 0 0,-1 0-1 0 0,0 1 1 0 0,0-1 0 0 0,0 0 0 0 0,0 1-1 0 0,-1-1 1 0 0,1 1 0 0 0,-4-3 0 0 0,2 2-269 0 0,1 0 1 0 0,-2 0-1 0 0,1 0 1 0 0,0 0-1 0 0,-1 1 1 0 0,1-1-1 0 0,-1 1 1 0 0,-9-3 0 0 0,13 5-9 0 0,-1 0 0 0 0,1 0-1 0 0,-1 0 1 0 0,1 0 0 0 0,-1 0 0 0 0,1 0 0 0 0,-1 1 0 0 0,1-1 0 0 0,0 0 0 0 0,-1 1 0 0 0,1-1 0 0 0,-1 1 0 0 0,1-1 0 0 0,0 1 0 0 0,0 0 0 0 0,-1 0 0 0 0,1 0 0 0 0,0-1 0 0 0,0 1 0 0 0,0 0 0 0 0,0 0 0 0 0,0 0 0 0 0,0 1 0 0 0,-1 0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7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87 152 5983 0 0,'-31'-28'3154'0'0,"30"28"-3049"0"0,0-1 0 0 0,1 1-1 0 0,-1 0 1 0 0,1-1 0 0 0,-1 1 0 0 0,0 0 0 0 0,1 0 0 0 0,-1 0 0 0 0,0-1 0 0 0,1 1 0 0 0,-1 0 0 0 0,0 0-1 0 0,0 0 1 0 0,1 0 0 0 0,-1 0 0 0 0,0 1 0 0 0,1-1 0 0 0,-1 0 0 0 0,0 0 0 0 0,1 0 0 0 0,-1 0 0 0 0,0 1 0 0 0,1-1-1 0 0,-1 0 1 0 0,1 1 0 0 0,-1-1 0 0 0,0 1 0 0 0,1-1 0 0 0,-1 0 0 0 0,1 1 0 0 0,-1-1 0 0 0,1 1 0 0 0,0-1-1 0 0,-1 1 1 0 0,0 1 0 0 0,-1 0 163 0 0,1 1 0 0 0,-1-1 0 0 0,1 1 0 0 0,-1 0 0 0 0,1 0 0 0 0,-2 4 0 0 0,-3 16 274 0 0,1-1 1 0 0,-4 48-1 0 0,9-61-454 0 0,0 1 1 0 0,0-1-1 0 0,0 1 1 0 0,1-1-1 0 0,1 1 0 0 0,0-1 1 0 0,0 1-1 0 0,1-1 1 0 0,0 0-1 0 0,5 10 1 0 0,-7-16-69 0 0,1 0 1 0 0,0 0 0 0 0,0 0-1 0 0,1 0 1 0 0,-1 0 0 0 0,0 0-1 0 0,1-1 1 0 0,0 1 0 0 0,0-1-1 0 0,-1 0 1 0 0,1 0 0 0 0,1 0-1 0 0,-1 0 1 0 0,0 0-1 0 0,0-1 1 0 0,1 1 0 0 0,-1-1-1 0 0,1 0 1 0 0,-1 0 0 0 0,1 0-1 0 0,-1-1 1 0 0,1 1 0 0 0,0-1-1 0 0,-1 0 1 0 0,1 0 0 0 0,0 0-1 0 0,4-1 1 0 0,0 0 49 0 0,0-1-1 0 0,0 0 0 0 0,0-1 1 0 0,0 0-1 0 0,0 0 1 0 0,0 0-1 0 0,-1-1 1 0 0,0 0-1 0 0,0-1 1 0 0,0 1-1 0 0,6-7 1 0 0,-2 1 137 0 0,0 0 1 0 0,-1 0 0 0 0,0-1 0 0 0,0-1 0 0 0,-2 0-1 0 0,1 0 1 0 0,10-23 0 0 0,-15 27-82 0 0,-1 0 0 0 0,0 0 0 0 0,0-1 0 0 0,-1 1 0 0 0,0-1 0 0 0,-1 0 0 0 0,0 0 0 0 0,0 1 1 0 0,-1-1-1 0 0,0 0 0 0 0,0 0 0 0 0,-1 0 0 0 0,-1 1 0 0 0,-1-10 0 0 0,0 9-72 0 0,1 1 1 0 0,-1 0-1 0 0,-1 0 1 0 0,0 0-1 0 0,0 0 0 0 0,0 1 1 0 0,-1 0-1 0 0,0 0 1 0 0,-1 0-1 0 0,1 0 1 0 0,-1 1-1 0 0,-8-7 0 0 0,10 10-45 0 0,0 0 0 0 0,0 0-1 0 0,0 0 1 0 0,0 1 0 0 0,-1 0-1 0 0,1 0 1 0 0,-1 0 0 0 0,1 0-1 0 0,-1 1 1 0 0,0-1 0 0 0,1 1-1 0 0,-1 0 1 0 0,0 1 0 0 0,0-1-1 0 0,0 1 1 0 0,0 0 0 0 0,0 0-1 0 0,0 1 1 0 0,0-1 0 0 0,0 1-1 0 0,1 0 1 0 0,-10 4-1 0 0,9-3-20 0 0,-1 0 0 0 0,1 1 0 0 0,1 0 0 0 0,-1 0 0 0 0,0 0 0 0 0,1 1 0 0 0,-1 0 0 0 0,1 0 0 0 0,0 0 0 0 0,0 0 0 0 0,-5 8 0 0 0,4-4-454 0 0,0 1 0 0 0,0 0 0 0 0,1 0 0 0 0,0 0-1 0 0,-5 18 1 0 0,3-5-6894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3:53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0 4607 0 0,'-1'2'295'0'0,"0"-1"0"0"0,0 0 0 0 0,0 0 0 0 0,-1 0 0 0 0,1 1-1 0 0,0-1 1 0 0,1 1 0 0 0,-1-1 0 0 0,0 1 0 0 0,0-1 0 0 0,1 1-1 0 0,-1-1 1 0 0,0 4 0 0 0,0-2 33 0 0,-2 7 406 0 0,0-1 0 0 0,1 1-1 0 0,0 0 1 0 0,1 1-1 0 0,0-1 1 0 0,1 0 0 0 0,0 0-1 0 0,2 17 1 0 0,-1 31 753 0 0,-6 130 1247 0 0,2-137-2476 0 0,-7 102 116 0 0,-59 239 384 0 0,11-89-212 0 0,36-174-455 0 0,15-80-74 0 0,0 52 1 0 0,-6 46 0 0 0,0-59 234 0 0,-4 177 0 0 0,16-18 4 0 0,1-226-256 0 0,0-9 0 0 0,0 1 0 0 0,0 0 0 0 0,-4 21 0 0 0,4-34 0 0 0,0 0 1 0 0,0 0-1 0 0,0 1 0 0 0,0-1 0 0 0,0 0 1 0 0,0 0-1 0 0,0 0 0 0 0,0 0 1 0 0,0 0-1 0 0,0 1 0 0 0,0-1 0 0 0,0 0 1 0 0,0 0-1 0 0,-1 0 0 0 0,1 0 0 0 0,0 0 1 0 0,0 0-1 0 0,0 1 0 0 0,0-1 1 0 0,0 0-1 0 0,0 0 0 0 0,0 0 0 0 0,0 0 1 0 0,0 0-1 0 0,0 0 0 0 0,-1 0 0 0 0,1 1 1 0 0,0-1-1 0 0,0 0 0 0 0,0 0 0 0 0,0 0 1 0 0,0 0-1 0 0,0 0 0 0 0,-1 0 1 0 0,1 0-1 0 0,0 0 0 0 0,0 0 0 0 0,0 0 1 0 0,0 0-1 0 0,0 0 0 0 0,-1 0 0 0 0,1 0 1 0 0,0 0-1 0 0,0 0 0 0 0,0 0 0 0 0,-1 0 1 0 0,-4-7-71 0 0,-1-14-209 0 0,5 13-250 0 0,0 0-1 0 0,1 0 0 0 0,0-1 1 0 0,1 1-1 0 0,-1 0 1 0 0,2 0-1 0 0,-1 0 1 0 0,1 0-1 0 0,0 0 0 0 0,5-11 1 0 0,1 5-878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3:54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2477 5 2759 0 0,'-1'0'102'0'0,"1"-1"-1"0"0,-1 1 0 0 0,0-1 0 0 0,1 1 0 0 0,-1-1 0 0 0,0 1 0 0 0,0 0 0 0 0,0 0 0 0 0,1-1 0 0 0,-1 1 0 0 0,0 0 1 0 0,0 0-1 0 0,0 0 0 0 0,0 0 0 0 0,1 0 0 0 0,-1 0 0 0 0,0 0 0 0 0,0 0 0 0 0,0 0 0 0 0,0 0 0 0 0,1 1 0 0 0,-1-1 0 0 0,-1 1 1 0 0,-16 9 1303 0 0,7-1-297 0 0,2 0-1 0 0,-1 1 0 0 0,-13 19 0 0 0,-6 7 711 0 0,-14 15 233 0 0,-17 17-518 0 0,-69 65 84 0 0,-95 92-153 0 0,156-168-905 0 0,-13 13-223 0 0,-104 102-23 0 0,129-123-221 0 0,-89 59 1 0 0,1-1 85 0 0,20-12-125 0 0,91-68-53 0 0,0 1 0 0 0,-34 38 0 0 0,-47 71 0 0 0,-41 34 14 0 0,8-10-148 0 0,-44 58-173 0 0,181-207 294 0 0,-24 24 10 0 0,-49 40 0 0 0,62-60 19 0 0,0 0-1 0 0,-1-1 1 0 0,-1-2 0 0 0,-26 13-1 0 0,19-17 120 0 0,22-7-60 0 0,1 0 0 0 0,0 0 0 0 0,-9 4 0 0 0,14-5-68 0 0,1 0 1 0 0,-1 0 0 0 0,0 0 0 0 0,1 1 0 0 0,-1-1 0 0 0,0 0 0 0 0,1 1-1 0 0,0-1 1 0 0,-1 1 0 0 0,1-1 0 0 0,0 1 0 0 0,0 0 0 0 0,0-1 0 0 0,0 1-1 0 0,0 0 1 0 0,-1 3 0 0 0,1-5-2 0 0,1 1 0 0 0,0 0 0 0 0,0 0 0 0 0,-1-1-1 0 0,1 1 1 0 0,0 0 0 0 0,0 0 0 0 0,0-1 0 0 0,0 1 0 0 0,0 0-1 0 0,0 0 1 0 0,0 0 0 0 0,0-1 0 0 0,0 1 0 0 0,0 0 0 0 0,0 0-1 0 0,1 0 1 0 0,-1-1 0 0 0,0 1 0 0 0,1 0 0 0 0,0 1 0 0 0,0-2-6 0 0,-1 1 1 0 0,1 0 0 0 0,0-1 0 0 0,0 1 0 0 0,0-1 0 0 0,0 1 0 0 0,0-1 0 0 0,-1 0-1 0 0,1 1 1 0 0,0-1 0 0 0,0 0 0 0 0,0 0 0 0 0,0 1 0 0 0,0-1 0 0 0,0 0-1 0 0,0 0 1 0 0,2 0 410 0 0,3-1-334 0 0,198-20 553 0 0,-82 14-489 0 0,13-2 6 0 0,69-22 77 0 0,-46 7-85 0 0,-116 19-139 0 0,1 2 0 0 0,48 3 0 0 0,73 0 149 0 0,-116 1-76 0 0,18 0-79 0 0,-30 2 2 0 0,53-4 0 0 0,-51-1 54 0 0,41 4 0 0 0,85 5 42 0 0,-136-4-79 0 0,0 2 0 0 0,1 0 0 0 0,-2 2-1 0 0,34 13 1 0 0,-55-18-13 0 0,30 11 0 0 0,39 9 0 0 0,-32-10 0 0 0,-26-7 0 0 0,32 5 0 0 0,-27-6 0 0 0,34 8 0 0 0,-46-9-1 0 0,1-1-1 0 0,0-1 0 0 0,0 0 1 0 0,19 0-1 0 0,-25-1-2 0 0,-1 0-404 0 0,0 0-1 0 0,0 0 1 0 0,-1 0 0 0 0,1 1-1 0 0,0 0 1 0 0,6 2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4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1 3679 0 0,'-4'1'542'0'0,"0"0"-1"0"0,0 0 0 0 0,0 0 0 0 0,0 1 1 0 0,0 0-1 0 0,0-1 0 0 0,-4 4 0 0 0,6-4-329 0 0,1 1 0 0 0,0-1 0 0 0,-1 1-1 0 0,1-1 1 0 0,0 1 0 0 0,0 0 0 0 0,0-1-1 0 0,0 1 1 0 0,0 0 0 0 0,0 0-1 0 0,0 0 1 0 0,1 0 0 0 0,-1 0 0 0 0,1 0-1 0 0,-1 0 1 0 0,1 0 0 0 0,0 3 0 0 0,0 2-67 0 0,1 1 1 0 0,0-1-1 0 0,1 1 1 0 0,-1-1-1 0 0,2 0 1 0 0,-1 0 0 0 0,1 0-1 0 0,0 0 1 0 0,4 7-1 0 0,-2-3-7 0 0,34 67 1 0 0,-22-47-928 0 0,-2 1 1 0 0,-1 0 0 0 0,12 45-1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4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2759 0 0,'0'0'207'0'0,"1"0"-104"0"0,0 0-1 0 0,0-1 1 0 0,0 1-1 0 0,0 0 1 0 0,0 0 0 0 0,0 0-1 0 0,0 0 1 0 0,1 0-1 0 0,-1 0 1 0 0,0 0 0 0 0,0 0-1 0 0,0 0 1 0 0,0 1-1 0 0,1 0 1 0 0,0-1 258 0 0,33 4 1947 0 0,-24-4-2071 0 0,1 1 0 0 0,-1 1-1 0 0,-1 0 1 0 0,1 0 0 0 0,0 1 0 0 0,18 8-1 0 0,-14-4-70 0 0,-1 1 0 0 0,0 0 0 0 0,21 18 0 0 0,-31-22-171 0 0,0-1-1 0 0,0 1 1 0 0,0 0-1 0 0,-1 0 1 0 0,0 0-1 0 0,0 0 1 0 0,0 0-1 0 0,0 1 1 0 0,-1-1-1 0 0,1 1 1 0 0,-1 0-1 0 0,0 0 1 0 0,-1 0-1 0 0,1 0 1 0 0,0 8-1 0 0,-2-8 100 0 0,0-1 0 0 0,0 1 0 0 0,-1-1 1 0 0,0 0-1 0 0,1 1 0 0 0,-2-1 0 0 0,1 0 0 0 0,0 1 0 0 0,-1-1 0 0 0,0 0 0 0 0,0 0 0 0 0,0 0 0 0 0,-1-1 0 0 0,-4 7 0 0 0,-4 3 497 0 0,0 0-1 0 0,-19 16 1 0 0,24-23-559 0 0,-1-1 1 0 0,0 1 0 0 0,0-1-1 0 0,0-1 1 0 0,-1 1-1 0 0,-16 6 1 0 0,15-8-620 0 0,0-1 0 0 0,0 0 1 0 0,-1 0-1 0 0,1 0 1 0 0,-1-1-1 0 0,-12-1 0 0 0,4 2-809 0 0,10 0 632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5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4143 0 0,'2'2'170'0'0,"1"1"0"0"0,-1-1 0 0 0,0 1 0 0 0,0 0-1 0 0,0 0 1 0 0,-1 0 0 0 0,1 0 0 0 0,-1 0 0 0 0,1 0 0 0 0,-1 1-1 0 0,1 4 1 0 0,2 3 140 0 0,9 16 940 0 0,21 33 0 0 0,-3-8-642 0 0,-30-49-612 0 0,39 78-1278 0 0,-34-68 592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5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0 128 7127 0 0,'17'-13'197'0'0,"-1"0"-1"0"0,-1-2 1 0 0,23-26-1 0 0,-21 22 396 0 0,-8 8-76 0 0,-7 8-172 0 0,0 1 0 0 0,0 0 1 0 0,0-1-1 0 0,0 1 0 0 0,0 0 1 0 0,8 1 3906 0 0,-11 18-3168 0 0,1-12-487 0 0,0 18-43 0 0,1 1 1 0 0,1 0-1 0 0,1 0 1 0 0,7 28 0 0 0,-8-44-822 0 0,6 20 387 0 0,13 35 0 0 0,-16-53-668 0 0,-1 0 0 0 0,10 12-1 0 0,-10-16-657 0 0,0 0-1 0 0,0-1 1 0 0,1 0-1 0 0,9 8 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6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8287 0 0,'-1'1'217'0'0,"1"1"-1"0"0,-1-1 1 0 0,0 1-1 0 0,0-1 0 0 0,1 1 1 0 0,-1-1-1 0 0,1 1 1 0 0,-1 0-1 0 0,1-1 0 0 0,0 1 1 0 0,-1 0-1 0 0,1-1 1 0 0,0 1-1 0 0,0 3 0 0 0,4 26 634 0 0,-4-29-780 0 0,4 17 129 0 0,0 0 0 0 0,1 0 1 0 0,1 0-1 0 0,15 30 1 0 0,43 66 18 0 0,-43-80-119 0 0,-6-2-507 0 0,-10-19-2246 0 0,-3-9 891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6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30 100 1839 0 0,'-2'-1'153'0'0,"0"1"0"0"0,0-1-1 0 0,1 0 1 0 0,-1 0 0 0 0,0 0-1 0 0,1 0 1 0 0,-1 0 0 0 0,0 0-1 0 0,1-1 1 0 0,0 1 0 0 0,-1 0-1 0 0,1-1 1 0 0,0 1-1 0 0,0-1 1 0 0,-1 1 0 0 0,1-1-1 0 0,1 0 1 0 0,-1 1 0 0 0,-1-3-1 0 0,2 2 24 0 0,0 1 0 0 0,0 0 0 0 0,0-1 0 0 0,0 1-1 0 0,0-1 1 0 0,0 1 0 0 0,0-1 0 0 0,0 1 0 0 0,1-1-1 0 0,-1 1 1 0 0,1 0 0 0 0,-1-1 0 0 0,1 1 0 0 0,0 0-1 0 0,-1-1 1 0 0,1 1 0 0 0,0 0 0 0 0,0 0 0 0 0,0 0 0 0 0,0 0-1 0 0,0 0 1 0 0,0 0 0 0 0,0 0 0 0 0,0 0 0 0 0,2-2-1 0 0,6-2 50 0 0,0 0-1 0 0,0 0 0 0 0,0 1 0 0 0,0 0 0 0 0,0 1 0 0 0,1 0 1 0 0,0 1-1 0 0,0-1 0 0 0,0 2 0 0 0,0 0 0 0 0,0 0 1 0 0,0 0-1 0 0,18 3 0 0 0,-21-1-205 0 0,-1 0 0 0 0,1 0 0 0 0,-1 1 0 0 0,1 0 0 0 0,-1 1 0 0 0,11 5 0 0 0,-14-6-8 0 0,0 0 1 0 0,0 0-1 0 0,0 0 1 0 0,0 0-1 0 0,0 1 1 0 0,0-1 0 0 0,-1 1-1 0 0,1 0 1 0 0,-1 0-1 0 0,0 0 1 0 0,0 0-1 0 0,0 0 1 0 0,3 6 0 0 0,-3-2 38 0 0,-1-1 0 0 0,1 1 1 0 0,-1-1-1 0 0,-1 1 0 0 0,1 0 1 0 0,-1-1-1 0 0,0 1 0 0 0,-1 0 0 0 0,-1 11 1 0 0,-1-4 65 0 0,-1 0 0 0 0,0 0-1 0 0,-9 20 1 0 0,9-26-89 0 0,-1 0 1 0 0,0 0-1 0 0,0 0 0 0 0,-1-1 0 0 0,0 0 0 0 0,0 0 0 0 0,-10 8 0 0 0,2-1-12 0 0,9-8-251 0 0,-15 14-1491 0 0,20-20 1689 0 0,-1 1 1 0 0,1-1 0 0 0,0 1 0 0 0,-1-1 0 0 0,1 0 0 0 0,-1 1-1 0 0,1-1 1 0 0,-1 0 0 0 0,1 0 0 0 0,-1 1 0 0 0,1-1-1 0 0,-1 0 1 0 0,1 0 0 0 0,-1 0 0 0 0,1 0 0 0 0,-1 0 0 0 0,1 0-1 0 0,-1 1 1 0 0,0-1 0 0 0,1 0 0 0 0,-1-1 0 0 0,1 1 0 0 0,-1 0-1 0 0,1 0 1 0 0,-1 0 0 0 0,1 0 0 0 0,-1 0 0 0 0,1 0-1 0 0,-1-1 1 0 0,1 1 0 0 0,-1 0 0 0 0,1 0 0 0 0,-1-1 0 0 0,1 1-1 0 0,-1 0 1 0 0,1-1 0 0 0,0 1 0 0 0,-1-1 0 0 0,1 1 0 0 0,-1-1-1 0 0,0-3-1296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7.0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6 5983 0 0,'-7'-5'1700'0'0,"10"13"1237"0"0,5 10-538 0 0,75 155-567 0 0,-61-129-1806 0 0,25 41-2992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7.3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8 310 5063 0 0,'-4'-2'448'0'0,"1"0"-352"0"0,3 1-96 0 0,0-1 0 0 0,1 0 312 0 0,-1 0 40 0 0,0-2 16 0 0,0-1 0 0 0,0-4 88 0 0,2-4 24 0 0,2 2 0 0 0,1 0 0 0 0,4 1-152 0 0,1 0-24 0 0,-1 1-8 0 0,3 2-2880 0 0,3 0-576 0 0</inkml:trace>
  <inkml:trace contextRef="#ctx0" brushRef="#br0" timeOffset="1">277 116 6447 0 0,'-4'-3'188'0'0,"0"0"0"0"0,0 0 0 0 0,0 0 0 0 0,0 0 0 0 0,1 0-1 0 0,-1-1 1 0 0,1 0 0 0 0,0 0 0 0 0,0 0 0 0 0,-4-7 0 0 0,5 7 282 0 0,0 1 0 0 0,1 0 0 0 0,0 0 0 0 0,-1-1 0 0 0,1 1 0 0 0,0-1 0 0 0,1 1 0 0 0,-1-1 0 0 0,0-4 0 0 0,1 7-417 0 0,0-1 0 0 0,1 1 0 0 0,-1 0 0 0 0,0-1 0 0 0,1 1 0 0 0,-1 0 0 0 0,0-1 0 0 0,1 1 0 0 0,0 0 0 0 0,-1-1-1 0 0,1 1 1 0 0,0 0 0 0 0,-1 0 0 0 0,1 0 0 0 0,0 0 0 0 0,0 0 0 0 0,0 0 0 0 0,0 0 0 0 0,0 0 0 0 0,0 0 0 0 0,1 0 0 0 0,-1 0 0 0 0,0 0 0 0 0,0 1 0 0 0,0-1 0 0 0,1 1 0 0 0,-1-1 0 0 0,0 1 0 0 0,1-1 0 0 0,-1 1 0 0 0,1 0 0 0 0,-1 0-1 0 0,0-1 1 0 0,1 1 0 0 0,-1 0 0 0 0,1 0 0 0 0,-1 1 0 0 0,0-1 0 0 0,1 0 0 0 0,-1 0 0 0 0,1 1 0 0 0,-1-1 0 0 0,0 0 0 0 0,1 1 0 0 0,-1 0 0 0 0,0-1 0 0 0,0 1 0 0 0,1 0 0 0 0,-1 0 0 0 0,0-1 0 0 0,0 1 0 0 0,1 2 0 0 0,3 2-142 0 0,0 1 0 0 0,0 1 0 0 0,-1-1 0 0 0,0 1 0 0 0,0 0 1 0 0,-1 0-1 0 0,1 0 0 0 0,-2 0 0 0 0,1 0 0 0 0,-1 1 1 0 0,0-1-1 0 0,1 11 0 0 0,0 10-159 0 0,0 57 1 0 0,-4-63 214 0 0,1-8 157 0 0,1 22 146 0 0,-1-34-243 0 0,0 0 1 0 0,1 0-1 0 0,-1 1 0 0 0,1-1 0 0 0,-1 0 0 0 0,1 0 0 0 0,0 0 0 0 0,0 0 0 0 0,0-1 0 0 0,0 1 0 0 0,0 0 0 0 0,0 0 0 0 0,2 1 0 0 0,-2-2-16 0 0,0 0 0 0 0,0 0 0 0 0,1-1 0 0 0,-1 1 0 0 0,0 0 0 0 0,0-1 0 0 0,1 1 0 0 0,-1-1 0 0 0,0 1 0 0 0,1-1 0 0 0,-1 0 0 0 0,1 0 0 0 0,-1 1 0 0 0,0-1 0 0 0,1 0 0 0 0,-1 0-1 0 0,1 0 1 0 0,-1-1 0 0 0,0 1 0 0 0,1 0 0 0 0,-1 0 0 0 0,1-1 0 0 0,-1 1 0 0 0,0-1 0 0 0,1 1 0 0 0,-1-1 0 0 0,0 0 0 0 0,0 0 0 0 0,0 1 0 0 0,2-3 0 0 0,4-2-462 0 0,0 0 1 0 0,-1 0-1 0 0,10-11 1 0 0,-5 3-2946 0 0,0-1-1026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8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5527 0 0,'0'1'223'0'0,"-1"0"-1"0"0,1 1 1 0 0,0-1-1 0 0,0 0 1 0 0,0 1-1 0 0,0-1 1 0 0,0 0-1 0 0,0 1 1 0 0,0-1-1 0 0,0 0 0 0 0,0 1 1 0 0,1-1-1 0 0,-1 0 1 0 0,1 2-1 0 0,0 2 236 0 0,3 14 1529 0 0,10 32 0 0 0,-3-15-788 0 0,77 228 3191 0 0,-76-231-4334 0 0,57 159 505 0 0,-55-144-438 0 0,-1 1 0 0 0,5 52 0 0 0,-9 8-327 0 0,-6-74 143 0 0,7 36-514 0 0,-9-70 502 0 0,-1 0 0 0 0,0-1 0 0 0,0 1-1 0 0,1 0 1 0 0,-1 0 0 0 0,0 0 0 0 0,1 0 0 0 0,-1 0 0 0 0,1-1-1 0 0,-1 1 1 0 0,1 0 0 0 0,-1 0 0 0 0,1-1 0 0 0,-1 1-1 0 0,1 0 1 0 0,0-1 0 0 0,0 1 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8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7 105 6447 0 0,'-4'-11'1974'0'0,"4"11"-1912"0"0,-1-1 0 0 0,1 1 1 0 0,0-1-1 0 0,0 1 0 0 0,-1-1 0 0 0,1 1 0 0 0,0-1 0 0 0,0 1 0 0 0,0-1 0 0 0,0 1 1 0 0,0-1-1 0 0,-1 1 0 0 0,1-1 0 0 0,0 1 0 0 0,0-1 0 0 0,0 0 0 0 0,0 1 0 0 0,1-1 1 0 0,-1 1-1 0 0,0-1 0 0 0,0 1 0 0 0,0-2 0 0 0,2 0 96 0 0,-1-1 0 0 0,1 1 0 0 0,0-1 0 0 0,-1 1 0 0 0,1 0 0 0 0,0 0 0 0 0,0 0 0 0 0,1 0 0 0 0,-1 0 0 0 0,0 0 0 0 0,1 0 0 0 0,-1 1 0 0 0,1 0 0 0 0,3-3 0 0 0,6-1 123 0 0,-1 1-1 0 0,13-4 1 0 0,7-1-185 0 0,-16 4-35 0 0,1 0 0 0 0,0 1 0 0 0,0 1 0 0 0,30-3 0 0 0,-45 6-61 0 0,1 0-1 0 0,0 0 1 0 0,-1 0-1 0 0,1 1 1 0 0,-1-1 0 0 0,1 0-1 0 0,-1 1 1 0 0,1-1-1 0 0,-1 1 1 0 0,1-1-1 0 0,-1 1 1 0 0,0 0-1 0 0,1 0 1 0 0,-1-1-1 0 0,0 1 1 0 0,1 0 0 0 0,-1 0-1 0 0,0 1 1 0 0,0-1-1 0 0,1 1 1 0 0,0 1-3 0 0,-1-1 1 0 0,1 1-1 0 0,-1 0 1 0 0,0-1-1 0 0,0 1 1 0 0,0 0-1 0 0,0 0 1 0 0,0 0 0 0 0,-1 0-1 0 0,1 3 1 0 0,-1 4-14 0 0,1 1-1 0 0,-2-1 1 0 0,0 1 0 0 0,0-1 0 0 0,-3 11 0 0 0,-19 59-448 0 0,-1 1 160 0 0,23-78 314 0 0,1 0-1 0 0,-1 0 1 0 0,1 0-1 0 0,0 1 1 0 0,0-1 0 0 0,0 0-1 0 0,0 0 1 0 0,0 0-1 0 0,1 0 1 0 0,-1 0 0 0 0,2 3-1 0 0,-2-5 33 0 0,1 0-1 0 0,-1 0 0 0 0,1 0 1 0 0,0 0-1 0 0,-1 0 0 0 0,1 0 1 0 0,0 0-1 0 0,0 0 0 0 0,0-1 0 0 0,0 1 1 0 0,0 0-1 0 0,0 0 0 0 0,0-1 1 0 0,0 1-1 0 0,0-1 0 0 0,0 1 1 0 0,0-1-1 0 0,0 1 0 0 0,0-1 1 0 0,0 0-1 0 0,1 1 0 0 0,-1-1 0 0 0,0 0 1 0 0,0 0-1 0 0,0 0 0 0 0,0 0 1 0 0,1 0-1 0 0,-1 0 0 0 0,0 0 1 0 0,2-1-1 0 0,3 0 76 0 0,1 0 0 0 0,0-1 1 0 0,-1 0-1 0 0,1 0 0 0 0,-1 0 0 0 0,0-1 0 0 0,1 0 0 0 0,5-4 1 0 0,46-35-78 0 0,-17 11-382 0 0,16-9-2883 0 0,-45 31-1030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8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51 9671 0 0,'-35'-36'1847'0'0,"20"23"921"0"0,9 12-1149 0 0,8 10 123 0 0,15 21-1354 0 0,2-2 0 0 0,30 39 0 0 0,2 1-758 0 0,5 19-5714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8.9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37 4607 0 0,'0'0'38'0'0,"0"0"0"0"0,-1 0 0 0 0,1 0 0 0 0,-1 0 0 0 0,1 0 0 0 0,-1-1 0 0 0,1 1-1 0 0,0 0 1 0 0,-1 0 0 0 0,1 0 0 0 0,0 0 0 0 0,-1-1 0 0 0,1 1 0 0 0,-1 0 0 0 0,1 0-1 0 0,0-1 1 0 0,0 1 0 0 0,-1 0 0 0 0,1-1 0 0 0,0 1 0 0 0,-1 0 0 0 0,1-1 0 0 0,0 1-1 0 0,0 0 1 0 0,0-1 0 0 0,-1 1 0 0 0,1-1 0 0 0,0 1 0 0 0,0 0 0 0 0,0-1-1 0 0,0 1 1 0 0,0-1 0 0 0,0 1 0 0 0,0 0 0 0 0,0-1 0 0 0,0 1 0 0 0,0-1 0 0 0,0 1-1 0 0,0-1 1 0 0,0 1 0 0 0,0 0 0 0 0,0-1 0 0 0,1 0 0 0 0,-1 0 118 0 0,0 0 0 0 0,0 0 0 0 0,1 0 0 0 0,-1 0 0 0 0,0 0-1 0 0,1 0 1 0 0,-1 0 0 0 0,1 0 0 0 0,-1 1 0 0 0,1-1 0 0 0,-1 0 0 0 0,1 0 0 0 0,0 0 0 0 0,0 0 0 0 0,-1 1 0 0 0,1-1 0 0 0,2-1 0 0 0,3 1 314 0 0,1-1 0 0 0,0 1-1 0 0,1 0 1 0 0,-1 1 0 0 0,0-1 0 0 0,0 1 0 0 0,0 1 0 0 0,0-1 0 0 0,8 3 0 0 0,5-1 3 0 0,-2 0-204 0 0,-1 0 0 0 0,1 1 0 0 0,-1 1 0 0 0,0 1 0 0 0,18 7 0 0 0,-28-9-209 0 0,1 1-1 0 0,-1-1 1 0 0,0 1 0 0 0,0 0 0 0 0,0 1-1 0 0,-1 0 1 0 0,0 0 0 0 0,0 0 0 0 0,0 1-1 0 0,0 0 1 0 0,-1 0 0 0 0,0 0 0 0 0,7 12-1 0 0,-10-14 13 0 0,0 0 0 0 0,0 1 0 0 0,-1 0 0 0 0,1-1 0 0 0,-1 1 0 0 0,0 0 0 0 0,0 0-1 0 0,-1-1 1 0 0,0 1 0 0 0,1 0 0 0 0,-2 7 0 0 0,0-4 46 0 0,-1 0-1 0 0,1 0 1 0 0,-1 0 0 0 0,-1 0-1 0 0,0 0 1 0 0,-4 9 0 0 0,-1-3 29 0 0,0 0 1 0 0,-1 0 0 0 0,-1-1 0 0 0,0 0 0 0 0,0-1 0 0 0,-17 15 0 0 0,23-23-148 0 0,-6 6-28 0 0,-1 0 0 0 0,0-1 0 0 0,-1 0 0 0 0,0 0 0 0 0,-1-1 0 0 0,-20 9 0 0 0,20-14-1439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09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8 6447 0 0,'-1'0'37'0'0,"0"0"0"0"0,1 0-1 0 0,-1 0 1 0 0,0 0 0 0 0,1 0 0 0 0,-1-1-1 0 0,1 1 1 0 0,-1 0 0 0 0,0 0-1 0 0,1-1 1 0 0,-1 1 0 0 0,1 0-1 0 0,-1-1 1 0 0,1 1 0 0 0,-1 0-1 0 0,1-1 1 0 0,-2 0 0 0 0,-2-2 224 0 0,4 11 757 0 0,7 34 1259 0 0,25 75 0 0 0,-24-94-2100 0 0,1-1 1 0 0,1 0-1 0 0,1 0 1 0 0,25 36 0 0 0,7 9-370 0 0,-30-46-1379 0 0,-10-17 120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0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34 5063 0 0,'-1'0'16'0'0,"1"-1"71"0"0,-1 1 0 0 0,1 0 1 0 0,-1 0-1 0 0,1-1 1 0 0,-1 1-1 0 0,1 0 0 0 0,0-1 1 0 0,-1 1-1 0 0,1 0 1 0 0,0-1-1 0 0,-1 1 0 0 0,1-1 1 0 0,0 1-1 0 0,0 0 1 0 0,-1-1-1 0 0,1 1 0 0 0,0-1 1 0 0,0 1-1 0 0,0-1 1 0 0,0 1-1 0 0,0-1 0 0 0,0 1 1 0 0,-1-1-1 0 0,1 1 1 0 0,0-1-1 0 0,0 1 0 0 0,0-1 1 0 0,1 1-1 0 0,-1-1 1 0 0,0 1-1 0 0,0-1 0 0 0,0 1 1 0 0,0-1-1 0 0,0 1 1 0 0,1-1-1 0 0,-1 1 0 0 0,0 0 1 0 0,0-1-1 0 0,1 1 1 0 0,-1-1-1 0 0,0 1 0 0 0,0 0 1 0 0,1-1-1 0 0,-1 1 1 0 0,1 0-1 0 0,-1-1 0 0 0,0 1 1 0 0,1 0-1 0 0,-1-1 1 0 0,1 1-1 0 0,0 0 0 0 0,0-1 74 0 0,1 0-1 0 0,-1 0 0 0 0,1 1 1 0 0,-1-1-1 0 0,1 1 0 0 0,-1 0 0 0 0,1-1 1 0 0,-1 1-1 0 0,1 0 0 0 0,-1 0 1 0 0,1 0-1 0 0,-1 0 0 0 0,1 0 1 0 0,2 0-1 0 0,17-1 947 0 0,-10-1-983 0 0,-1 0 0 0 0,1 0 0 0 0,0 2-1 0 0,1-1 1 0 0,-1 1 0 0 0,0 1 0 0 0,0 0-1 0 0,0 0 1 0 0,0 1 0 0 0,-1 1 0 0 0,1-1-1 0 0,0 2 1 0 0,-1 0 0 0 0,0 0 0 0 0,0 1 0 0 0,11 6-1 0 0,-18-9-134 0 0,0 0-1 0 0,0 0 1 0 0,-1 0-1 0 0,1 1 0 0 0,-1-1 1 0 0,1 1-1 0 0,-1-1 1 0 0,0 1-1 0 0,0 0 1 0 0,0 0-1 0 0,0 0 1 0 0,-1 0-1 0 0,1 0 0 0 0,-1 0 1 0 0,1 1-1 0 0,-1-1 1 0 0,-1 0-1 0 0,1 1 1 0 0,0-1-1 0 0,-1 0 1 0 0,1 1-1 0 0,-1-1 0 0 0,0 1 1 0 0,0-1-1 0 0,-1 1 1 0 0,1-1-1 0 0,-1 1 1 0 0,1-1-1 0 0,-1 0 1 0 0,-2 6-1 0 0,-1-1 72 0 0,0 1-1 0 0,0-1 0 0 0,0-1 1 0 0,-1 1-1 0 0,-1-1 1 0 0,1 1-1 0 0,-1-1 1 0 0,0-1-1 0 0,-1 1 1 0 0,-11 8-1 0 0,7-7-209 0 0,0 0 0 0 0,-20 10 0 0 0,23-14-993 0 0,1-1-1 0 0,-17 5 0 0 0,18-10-473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0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5983 0 0,'6'-1'5818'0'0,"-3"4"-5273"0"0,1 1-33 0 0,97 144 1419 0 0,-65-85-3059 0 0,-19-18-2684 0 0,-13-34 82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0.8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1 338 1519 0 0,'12'-55'1059'0'0,"12"-9"590"0"0,-3 8-1805 0 0,18-75 0 0 0,-39 129 201 0 0,1 0 63 0 0,-1 0 0 0 0,1-1 0 0 0,-1 1 1 0 0,1 0-1 0 0,-1 0 0 0 0,0 0 1 0 0,0-1-1 0 0,0 1 0 0 0,0 0 1 0 0,-1 0-1 0 0,0-4 0 0 0,2 34 4840 0 0,6 5-2533 0 0,18 53-1 0 0,-10-45-1918 0 0,3-1 1 0 0,28 48 0 0 0,-28-62-2956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2.0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94 155 6911 0 0,'-22'2'438'0'0,"-13"-1"755"0"0,33-1-906 0 0,-1 0-1 0 0,1 0 0 0 0,0 0 0 0 0,0-1 1 0 0,0 1-1 0 0,0-1 0 0 0,0 1 0 0 0,0-1 0 0 0,0 0 1 0 0,0 0-1 0 0,0 0 0 0 0,-3-2 0 0 0,5 3-164 0 0,-1-1-1 0 0,0 0 0 0 0,1 0 1 0 0,-1 0-1 0 0,0 0 0 0 0,1 0 0 0 0,-1 0 1 0 0,1 0-1 0 0,-1 0 0 0 0,1 0 1 0 0,0-1-1 0 0,0 1 0 0 0,-1 0 0 0 0,1 0 1 0 0,0 0-1 0 0,0 0 0 0 0,0 0 1 0 0,0-1-1 0 0,0 1 0 0 0,0 0 1 0 0,0 0-1 0 0,1 0 0 0 0,-1 0 0 0 0,0 0 1 0 0,1 0-1 0 0,-1-1 0 0 0,1 1 1 0 0,-1 0-1 0 0,1 0 0 0 0,-1 0 1 0 0,1 0-1 0 0,1-1 0 0 0,3-5 106 0 0,-1 1 1 0 0,1 0-1 0 0,8-7 0 0 0,-13 12-221 0 0,12-10 88 0 0,0 0 1 0 0,0 1-1 0 0,1 0 1 0 0,16-9-1 0 0,-24 16-113 0 0,1 0 0 0 0,-1 1-1 0 0,1-1 1 0 0,0 1 0 0 0,0 1-1 0 0,7-2 1 0 0,-10 2-31 0 0,0 1-1 0 0,1 0 1 0 0,-1 0 0 0 0,0 0-1 0 0,0 0 1 0 0,1 0 0 0 0,-1 1-1 0 0,0-1 1 0 0,0 1-1 0 0,1 0 1 0 0,-1 0 0 0 0,4 2-1 0 0,-4-1 2 0 0,0 0 0 0 0,0 0-1 0 0,-1 1 1 0 0,1-1 0 0 0,0 0-1 0 0,-1 1 1 0 0,0 0 0 0 0,1 0 0 0 0,-1-1-1 0 0,0 1 1 0 0,-1 1 0 0 0,1-1-1 0 0,0 0 1 0 0,-1 0 0 0 0,0 0-1 0 0,0 1 1 0 0,0-1 0 0 0,0 1 0 0 0,0-1-1 0 0,-1 1 1 0 0,1-1 0 0 0,-1 5-1 0 0,0 3-18 0 0,0 1 1 0 0,-1 0-1 0 0,0 0 0 0 0,0-1 0 0 0,-5 17 0 0 0,-22 50 59 0 0,20-61-4 0 0,1 1 0 0 0,1 0 0 0 0,1 0-1 0 0,-4 25 1 0 0,8-42 13 0 0,1 0-1 0 0,0 0 1 0 0,0 0-1 0 0,-1 0 1 0 0,1 0 0 0 0,0 0-1 0 0,0 0 1 0 0,0 0-1 0 0,0 0 1 0 0,1 0-1 0 0,-1 0 1 0 0,0 0-1 0 0,0-1 1 0 0,0 1-1 0 0,1 0 1 0 0,-1 0 0 0 0,0 0-1 0 0,1 0 1 0 0,-1 0-1 0 0,1-1 1 0 0,-1 1-1 0 0,1 0 1 0 0,0 0-1 0 0,-1-1 1 0 0,1 1-1 0 0,0 0 1 0 0,-1-1 0 0 0,1 1-1 0 0,0 0 1 0 0,0-1-1 0 0,-1 1 1 0 0,1-1-1 0 0,0 0 1 0 0,0 1-1 0 0,0-1 1 0 0,0 0-1 0 0,0 1 1 0 0,0-1 0 0 0,0 0-1 0 0,-1 0 1 0 0,1 0-1 0 0,0 0 1 0 0,0 0-1 0 0,0 0 1 0 0,0 0-1 0 0,0 0 1 0 0,0 0-1 0 0,1-1 1 0 0,3 1 44 0 0,0-1 0 0 0,-1-1 0 0 0,1 1 0 0 0,-1-1 1 0 0,0 0-1 0 0,1 0 0 0 0,-1 0 0 0 0,7-5 0 0 0,17-16-11 0 0,0-2 1 0 0,26-29-1 0 0,-7 10-779 0 0,-9 9-3856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2.3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14 10591 0 0,'-6'-4'397'0'0,"-6"-5"4621"0"0,21 31-3663 0 0,101 152-594 0 0,-93-149-1374 0 0,5 9-1611 0 0,-17-27 1042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2.7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91 3223 0 0,'-1'-1'143'0'0,"-1"-1"-1"0"0,1 1 1 0 0,0-1-1 0 0,-1 1 0 0 0,1-1 1 0 0,0 0-1 0 0,0 0 0 0 0,0 1 1 0 0,0-1-1 0 0,1 0 0 0 0,-1 0 1 0 0,0 0-1 0 0,1 0 1 0 0,-1 0-1 0 0,1 0 0 0 0,0 0 1 0 0,0 0-1 0 0,0-2 0 0 0,0 1 215 0 0,0 0 0 0 0,1 1-1 0 0,0-1 1 0 0,0 0 0 0 0,0 1-1 0 0,0-1 1 0 0,0 1-1 0 0,0-1 1 0 0,1 1 0 0 0,-1-1-1 0 0,1 1 1 0 0,3-4 0 0 0,-4 4-172 0 0,1 1 0 0 0,-1 0-1 0 0,1-1 1 0 0,0 1 0 0 0,-1 0 0 0 0,1-1 0 0 0,0 1 0 0 0,0 0 0 0 0,0 0 0 0 0,0 1 0 0 0,-1-1 0 0 0,1 0 0 0 0,1 1 0 0 0,-1-1 0 0 0,3 0 0 0 0,-1 1-48 0 0,1 0 0 0 0,-1 0 0 0 0,0 0 0 0 0,0 1 1 0 0,0 0-1 0 0,0-1 0 0 0,7 3 0 0 0,0 2-84 0 0,1 0 1 0 0,-1 0-1 0 0,0 1 0 0 0,14 10 0 0 0,-20-12-43 0 0,0 0 0 0 0,-1 0 0 0 0,1 0 0 0 0,-1 1-1 0 0,0-1 1 0 0,0 1 0 0 0,0 0 0 0 0,-1 0 0 0 0,0 0 0 0 0,5 11-1 0 0,-5-8 72 0 0,0 1 0 0 0,0 0-1 0 0,-1 0 1 0 0,0 0 0 0 0,-1 0-1 0 0,1 16 1 0 0,-2-10 81 0 0,0 0 0 0 0,-2 0 1 0 0,0-1-1 0 0,-1 1 0 0 0,0 0 1 0 0,-1-1-1 0 0,0 0 0 0 0,-12 25 1 0 0,12-32-121 0 0,0 0-1 0 0,0 0 1 0 0,-1 0 0 0 0,0 0 0 0 0,0-1 0 0 0,0 0 0 0 0,-7 6 0 0 0,9-10-397 0 0,0 1 0 0 0,-1-1-1 0 0,1 1 1 0 0,-1-1 0 0 0,0 0 0 0 0,0 0-1 0 0,0 0 1 0 0,0-1 0 0 0,0 0 0 0 0,0 1-1 0 0,0-1 1 0 0,0-1 0 0 0,-1 1 0 0 0,-6 0-1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80 6911 0 0,'-3'1'91'0'0,"1"-1"0"0"0,-1 1 0 0 0,1-1-1 0 0,-1 1 1 0 0,1 0 0 0 0,0 0 0 0 0,-1 0-1 0 0,1 0 1 0 0,0 1 0 0 0,0-1 0 0 0,-4 4-1 0 0,-20 19 1813 0 0,20-16-1287 0 0,0 1 0 0 0,0 0 0 0 0,1 0 0 0 0,0 0 0 0 0,1 0 0 0 0,0 1 0 0 0,-6 19 0 0 0,5-9 6 0 0,1 0 0 0 0,1-1 0 0 0,-1 26 0 0 0,4-39-546 0 0,0 1 0 0 0,0-1 0 0 0,1 1 0 0 0,-1-1 0 0 0,1 1 0 0 0,1-1 0 0 0,-1 0 0 0 0,1 1-1 0 0,4 7 1 0 0,-5-12-56 0 0,0 0 0 0 0,0 0 0 0 0,1 0 0 0 0,-1 0 0 0 0,1 0 0 0 0,0 0 0 0 0,-1 0 0 0 0,1 0 0 0 0,0 0 0 0 0,0-1 0 0 0,0 1 0 0 0,0-1 0 0 0,1 0 0 0 0,-1 1 0 0 0,0-1 0 0 0,0 0 0 0 0,1 0 0 0 0,-1-1 0 0 0,1 1 0 0 0,-1 0 0 0 0,1-1 0 0 0,-1 1 0 0 0,1-1 0 0 0,-1 0 0 0 0,1 0 0 0 0,4 0 0 0 0,0-1 33 0 0,1 0 1 0 0,-1 0-1 0 0,1-1 1 0 0,-1 0-1 0 0,1 0 0 0 0,-1-1 1 0 0,0 0-1 0 0,0 0 1 0 0,0 0-1 0 0,8-7 0 0 0,-6 4 57 0 0,-1-1 0 0 0,0 1 0 0 0,-1-2 0 0 0,1 1 0 0 0,-1-1 0 0 0,11-17 0 0 0,-9 10 46 0 0,-1 0 0 0 0,-1 0-1 0 0,0 0 1 0 0,-1-1-1 0 0,0 0 1 0 0,-2-1-1 0 0,0 1 1 0 0,0-1 0 0 0,0-20-1 0 0,-3 29-58 0 0,-1 1 0 0 0,0-1 0 0 0,-1 1 0 0 0,0 0 0 0 0,0-1 0 0 0,0 1 0 0 0,-1 0 0 0 0,0 0 0 0 0,0 0 0 0 0,-1 0 0 0 0,-7-13 0 0 0,8 17-82 0 0,0 0 0 0 0,0 0 1 0 0,0 0-1 0 0,-1 0 0 0 0,1 1 0 0 0,-1-1 1 0 0,0 0-1 0 0,0 1 0 0 0,0 0 1 0 0,0 0-1 0 0,0 0 0 0 0,-1 0 0 0 0,1 0 1 0 0,0 1-1 0 0,-1-1 0 0 0,1 1 0 0 0,-1 0 1 0 0,0 0-1 0 0,1 1 0 0 0,-1-1 0 0 0,0 1 1 0 0,0-1-1 0 0,1 1 0 0 0,-8 1 0 0 0,3 0-7 0 0,1 1-1 0 0,-1-1 1 0 0,1 2-1 0 0,0-1 1 0 0,0 1-1 0 0,-1 0 1 0 0,2 0-1 0 0,-1 1 0 0 0,0 0 1 0 0,-11 9-1 0 0,7-3-584 0 0,0 0-1 0 0,0 1 1 0 0,1-1 0 0 0,-14 22-1 0 0,10-10-6758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17.23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311 1563 919 0 0,'-14'3'667'0'0,"0"1"0"0"0,-25 1 0 0 0,23-3 979 0 0,-30 7 3710 0 0,64-16-3479 0 0,35-22-1795 0 0,-12 7-278 0 0,129-93-483 0 0,-129 86 453 0 0,-24 17 63 0 0,0 0-1 0 0,-1 0 1 0 0,0-2-1 0 0,-1 0 1 0 0,24-29-1 0 0,-36 39 159 0 0,-1-1 0 0 0,1 0 0 0 0,-1 0 0 0 0,0-1 0 0 0,0 1 0 0 0,0 0-1 0 0,1-12 1 0 0,-2 16-17 0 0,-1-1-1 0 0,0 0 0 0 0,1 1 1 0 0,-1-1-1 0 0,0 0 0 0 0,0 1 1 0 0,0-1-1 0 0,0 0 0 0 0,-1 0 1 0 0,1 1-1 0 0,0-1 0 0 0,-1 0 0 0 0,1 1 1 0 0,-1-1-1 0 0,1 1 0 0 0,-1-1 1 0 0,0 1-1 0 0,0-1 0 0 0,0 1 1 0 0,0-1-1 0 0,0 1 0 0 0,0 0 1 0 0,0-1-1 0 0,0 1 0 0 0,0 0 1 0 0,-1 0-1 0 0,1 0 0 0 0,0 0 1 0 0,-3-2-1 0 0,2 3-18 0 0,1 0-1 0 0,-1 0 1 0 0,1 0 0 0 0,-1 0-1 0 0,1 0 1 0 0,-1 0 0 0 0,1 0 0 0 0,0 0-1 0 0,-1 1 1 0 0,1-1 0 0 0,-1 0-1 0 0,1 1 1 0 0,0-1 0 0 0,-1 1-1 0 0,1 0 1 0 0,0-1 0 0 0,-1 1-1 0 0,1 0 1 0 0,-1 1 0 0 0,-25 20-556 0 0,24-19 501 0 0,-307 255-1249 0 0,193-161 2674 0 0,51-39 639 0 0,53-49-1264 0 0,1-1 0 0 0,-1 0 0 0 0,-22 4 3192 0 0,52-30-3731 0 0,34-33 333 0 0,188-159-19 0 0,-128 113-468 0 0,-42 35-45 0 0,82-55 1 0 0,-107 86-7 0 0,0-2 1 0 0,-2-2 0 0 0,44-48-1 0 0,-10 3 40 0 0,-65 71-156 0 0,-9 9 36 0 0,-8 5 38 0 0,-1 4-118 0 0,0 0 1 0 0,0 1 0 0 0,1 0 0 0 0,-6 10 0 0 0,-5 10-264 0 0,-34 45-697 0 0,20-31 24 0 0,-49 92 1 0 0,74-124 954 0 0,5-10 117 0 0,-1 0-1 0 0,1-1 1 0 0,0 1 0 0 0,0 0 0 0 0,0 0 0 0 0,1 0-1 0 0,-1 0 1 0 0,0 0 0 0 0,1 0 0 0 0,-1 4-1 0 0,23-17-2329 0 0,-8-2 1747 0 0,0-1 1 0 0,-1 0-1 0 0,16-24 0 0 0,-4 6 406 0 0,81-111 772 0 0,-18 24 2304 0 0,-71 96-1797 0 0,21-20 0 0 0,-31 37-866 0 0,0-1 0 0 0,0 2 0 0 0,0-1 0 0 0,1 1 0 0 0,0 0 0 0 0,0 0 0 0 0,10-4 0 0 0,83-26 2703 0 0,-62 23-2163 0 0,-25 6-430 0 0,-12 4-170 0 0,1 1 0 0 0,-1 0 0 0 0,1 0 0 0 0,-1 0 0 0 0,1 0-1 0 0,0 1 1 0 0,4-1 0 0 0,-7 1-102 0 0,1 0 0 0 0,-1 0 0 0 0,0 0 0 0 0,0 0 0 0 0,0 0 0 0 0,0 0-1 0 0,0 0 1 0 0,1 0 0 0 0,-1 0 0 0 0,0 0 0 0 0,0 0 0 0 0,0 0 0 0 0,0 0 0 0 0,0 0 0 0 0,0 1 0 0 0,0-1-1 0 0,1 0 1 0 0,-1 0 0 0 0,0 0 0 0 0,0 0 0 0 0,0 0 0 0 0,0 0 0 0 0,0 0 0 0 0,0 1 0 0 0,0-1-1 0 0,0 0 1 0 0,0 0 0 0 0,0 0 0 0 0,0 0 0 0 0,0 0 0 0 0,0 1 0 0 0,0-1 0 0 0,0 0 0 0 0,0 0-1 0 0,0 0 1 0 0,0 0 0 0 0,0 0 0 0 0,0 1 0 0 0,0-1 0 0 0,0 0 0 0 0,0 0 0 0 0,0 0 0 0 0,0 1 0 0 0,-5 12 237 0 0,-53 108-187 0 0,-8 14-700 0 0,51-95 503 0 0,-19 42-197 0 0,177-376 3078 0 0,51-124-1912 0 0,-131 293-832 0 0,-47 96 0 0 0,-11 21-8 0 0,1 1 0 0 0,0-1 0 0 0,0 1 0 0 0,1 0 0 0 0,-1 0 0 0 0,2 0 0 0 0,-1 1 0 0 0,1 1 0 0 0,0-1 0 0 0,14-7 0 0 0,-18 11-34 0 0,0 1-1 0 0,0-1 1 0 0,0 1 0 0 0,0 0-1 0 0,0 0 1 0 0,1 0 0 0 0,-1 1-1 0 0,9-1 1 0 0,-12 1 34 0 0,0 0 0 0 0,0 0 0 0 0,0 0 1 0 0,0 0-1 0 0,0 1 0 0 0,1-1 0 0 0,-1 0 0 0 0,0 0 0 0 0,0 1 0 0 0,0-1 1 0 0,0 1-1 0 0,0-1 0 0 0,0 1 0 0 0,0-1 0 0 0,0 1 0 0 0,0 0 0 0 0,0-1 0 0 0,0 1 1 0 0,0 0-1 0 0,-1 0 0 0 0,1 0 0 0 0,0 0 0 0 0,0 0 0 0 0,-1 0 0 0 0,1 0 1 0 0,-1 0-1 0 0,1 0 0 0 0,-1 0 0 0 0,1 0 0 0 0,-1 0 0 0 0,0 0 0 0 0,1 0 1 0 0,-1 0-1 0 0,0 0 0 0 0,0 1 0 0 0,0-1 0 0 0,0 1 0 0 0,0 6 9 0 0,-1 0-1 0 0,0 0 0 0 0,0-1 0 0 0,-1 1 1 0 0,0-1-1 0 0,-3 8 0 0 0,-21 44-8 0 0,8-21-103 0 0,-23 40-339 0 0,14-27 121 0 0,19-36 217 0 0,24-46 179 0 0,4-2-11 0 0,152-275-125 0 0,-166 293-2 0 0,-5 11 43 0 0,0 1-1 0 0,1-1 1 0 0,-1 1 0 0 0,1-1-1 0 0,0 1 1 0 0,0-1 0 0 0,0 1-1 0 0,0 0 1 0 0,0 0 0 0 0,1 0-1 0 0,4-4 1 0 0,-7 8 20 0 0,1-1 1 0 0,-1 0-1 0 0,0 0 1 0 0,1 1-1 0 0,-1-1 1 0 0,1 0-1 0 0,-1 1 1 0 0,0-1 0 0 0,1 0-1 0 0,-1 1 1 0 0,1-1-1 0 0,-1 1 1 0 0,0-1-1 0 0,0 0 1 0 0,1 1-1 0 0,-1-1 1 0 0,0 1-1 0 0,0-1 1 0 0,0 1-1 0 0,1-1 1 0 0,-1 1-1 0 0,0-1 1 0 0,0 1-1 0 0,0-1 1 0 0,0 1-1 0 0,0-1 1 0 0,0 1-1 0 0,0 0 1 0 0,2 17-131 0 0,-1 22 53 0 0,1-25 38 0 0,-2-1 0 0 0,0 1 0 0 0,-1 0 0 0 0,-1 0-1 0 0,-3 16 1 0 0,-6 13 35 0 0,-3 9-59 0 0,-30 77 0 0 0,31-100 53 0 0,1 0 0 0 0,-12 51 0 0 0,20-53-211 0 0,1 0-1 0 0,2 53 1 0 0,2-46 133 0 0,-2-25 58 0 0,0 1-1 0 0,0-1 1 0 0,-1 0-1 0 0,-1 0 0 0 0,-3 10 1 0 0,-20 49 118 0 0,22-60-73 0 0,-27 52 31 0 0,23-48-24 0 0,1 0 0 0 0,0 1 0 0 0,1 0 0 0 0,0 1 0 0 0,1-1 0 0 0,-3 20 0 0 0,2-4-14 0 0,4-18 0 0 0,0 0 0 0 0,-1 19 0 0 0,3 5-2 0 0,-1-6 11 0 0,4 30 0 0 0,-4-23 419 0 0,1-30-268 0 0,-1-1 1 0 0,1 0 0 0 0,0 1-1 0 0,1-1 1 0 0,-1 0 0 0 0,3 9-1 0 0,-3-14-153 0 0,0 0 0 0 0,1-1 0 0 0,-1 1 0 0 0,0 0 0 0 0,1-1-1 0 0,-1 1 1 0 0,0 0 0 0 0,1-1 0 0 0,-1 1 0 0 0,0-1 0 0 0,1 1 0 0 0,-1-1 0 0 0,1 1-1 0 0,0-1 1 0 0,0 1 0 0 0,8 8 59 0 0,-8-4-12 0 0,1 4-53 0 0,-1-1 0 0 0,0 0 1 0 0,0 1-1 0 0,-1-1 0 0 0,0 1 1 0 0,-1-1-1 0 0,-2 15 0 0 0,-1-7 45 0 0,2-10 4 0 0,1 1-1 0 0,-1-1 1 0 0,0 0-1 0 0,-1 0 0 0 0,0 0 1 0 0,-4 7-1 0 0,3-7 163 0 0,2-3-79 0 0,0 0-1 0 0,0 1 0 0 0,0-1 0 0 0,0 1 0 0 0,-2 5 1 0 0,4-7-123 0 0,-1 0 1 0 0,0 0-43 0 0,-6-3 352 0 0,7 1-313 0 0,-6 0 78 0 0,1 0 0 0 0,-1-1 0 0 0,1 0 0 0 0,0 0 0 0 0,0-1 1 0 0,-1 1-1 0 0,1-1 0 0 0,-7-4 0 0 0,-64-35 329 0 0,-1 4-1 0 0,-136-46 0 0 0,200 80-418 0 0,0 0 0 0 0,0 1-1 0 0,0 0 1 0 0,0 2 0 0 0,0-1-1 0 0,0 2 1 0 0,0-1 0 0 0,0 2-1 0 0,0 0 1 0 0,0 0 0 0 0,-23 8-1 0 0,3 2-10 0 0,0 2 0 0 0,1 1 0 0 0,-34 21 0 0 0,30-16-48 0 0,-54 24 0 0 0,68-35 64 0 0,14-5 0 0 0,-1 0 0 0 0,1-1 0 0 0,-1 0 0 0 0,-15 2 0 0 0,11-1-32 0 0,13-2 10 0 0,8 0 12 0 0,18 0-1 0 0,0-1 0 0 0,0-1 0 0 0,27-4 1 0 0,27-1-11 0 0,264 13-107 0 0,80-6-742 0 0,-368-1-84 0 0,-55-1 941 0 0,-3-1-243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54:20.98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107 1789 1375 0 0,'-1'2'210'0'0,"-1"0"-1"0"0,1 0 0 0 0,-1 0 0 0 0,0 0 0 0 0,0 0 0 0 0,0 0 0 0 0,0 0 0 0 0,-3 1 0 0 0,-3 3 231 0 0,-13 13 2650 0 0,-37 20 2485 0 0,58-47-4456 0 0,4-10-331 0 0,2-1-316 0 0,1 0 0 0 0,19-35 0 0 0,27-35 655 0 0,-15 27-862 0 0,106-212-239 0 0,-43 76-34 0 0,13 8 0 0 0,-108 182 8 0 0,-4 4 0 0 0,0 1 0 0 0,0-1 0 0 0,0 1 0 0 0,1 0 0 0 0,-1-1 0 0 0,1 1 0 0 0,0 1 0 0 0,0-1 0 0 0,0 0 0 0 0,0 1 0 0 0,5-3 0 0 0,-7 5-3 0 0,-1-1 1 0 0,1 1-1 0 0,0 0 0 0 0,-1 1 0 0 0,1-1 0 0 0,0 0 0 0 0,0 0 1 0 0,-1 0-1 0 0,1 0 0 0 0,0 0 0 0 0,-1 1 0 0 0,1-1 0 0 0,0 0 1 0 0,-1 1-1 0 0,1-1 0 0 0,-1 0 0 0 0,1 1 0 0 0,0-1 0 0 0,-1 1 1 0 0,1-1-1 0 0,-1 1 0 0 0,1-1 0 0 0,-1 1 0 0 0,0-1 0 0 0,1 1 1 0 0,-1 0-1 0 0,1-1 0 0 0,-1 1 0 0 0,0-1 0 0 0,0 1 0 0 0,1 0 1 0 0,-1-1-1 0 0,0 1 0 0 0,0 0 0 0 0,0 0 0 0 0,0-1 0 0 0,0 2 1 0 0,3 26-132 0 0,-4-9 75 0 0,-1-1 0 0 0,-2 0 0 0 0,0 0 0 0 0,0 0 1 0 0,-2 0-1 0 0,-8 19 0 0 0,-104 219-1920 0 0,54-126 1362 0 0,-52 152 0 0 0,112-270 588 0 0,-2 8 859 0 0,12-30-107 0 0,70-145 2070 0 0,-44 83-2065 0 0,104-254 194 0 0,-83 192-725 0 0,-44 110-180 0 0,208-459 44 0 0,-88 279-61 0 0,-120 193 0 0 0,-1 1 0 0 0,17-14 0 0 0,-8 8 0 0 0,-17 16 0 0 0,0 0 0 0 0,0 0 0 0 0,0 0-1 0 0,0 0 1 0 0,0 0 0 0 0,0 0 0 0 0,0 0-1 0 0,0 0 1 0 0,0 0 0 0 0,0 0 0 0 0,0 0 0 0 0,0 0-1 0 0,0 0 1 0 0,1 0 0 0 0,-1 0 0 0 0,0 0-1 0 0,0 0 1 0 0,0 0 0 0 0,0 0 0 0 0,0 0-1 0 0,0 0 1 0 0,0 0 0 0 0,0 0 0 0 0,0 0 0 0 0,0 0-1 0 0,0 0 1 0 0,0 0 0 0 0,1 0 0 0 0,-1 0-1 0 0,0 0 1 0 0,0 0 0 0 0,0 0 0 0 0,0 0 0 0 0,0 0-1 0 0,0 0 1 0 0,0 0 0 0 0,0 1 0 0 0,0-1-1 0 0,0 0 1 0 0,0 0 0 0 0,0 0 0 0 0,0 0 0 0 0,0 0-1 0 0,0 0 1 0 0,0 0 0 0 0,0 0 0 0 0,0 0-1 0 0,0 0 1 0 0,0 0 0 0 0,0 0 0 0 0,0 0 0 0 0,0 1-1 0 0,0-1 1 0 0,0 0 0 0 0,0 0 0 0 0,0 0-1 0 0,0 0 1 0 0,1 9-56 0 0,-1 10-37 0 0,-10 42-370 0 0,-30 95 1 0 0,-33 55-327 0 0,62-180 649 0 0,-24 81-73 0 0,21-64 232 0 0,88-286 2259 0 0,-69 221-2261 0 0,62-222 156 0 0,-54 184-299 0 0,-3-1 0 0 0,4-77 0 0 0,-14 114 58 0 0,0 12 2 0 0,0 0 0 0 0,0 0 1 0 0,1 1-1 0 0,-1-1 0 0 0,5-12 1 0 0,-5 18 16 0 0,0 1 33 0 0,10 10-1318 0 0,-2 17 1195 0 0,-5-16 107 0 0,-1 0-1 0 0,0 0 0 0 0,0 16 1 0 0,-2-27 34 0 0,0 1 1 0 0,0-1-1 0 0,0 1 1 0 0,0-1-1 0 0,0 1 1 0 0,0-1-1 0 0,-1 1 1 0 0,1-1-1 0 0,0 1 1 0 0,0-1 0 0 0,0 1-1 0 0,-1-1 1 0 0,1 1-1 0 0,0-1 1 0 0,0 1-1 0 0,-1-1 1 0 0,1 0-1 0 0,0 1 1 0 0,-1-1-1 0 0,0 1 1 0 0,-5-3 19 0 0,-3-11-41 0 0,-1-10-126 0 0,1 0 1 0 0,1-1 0 0 0,1 0 0 0 0,1-1 0 0 0,1 0 0 0 0,2 0 0 0 0,0 0-1 0 0,1-25 1 0 0,19 88 970 0 0,-3 3-570 0 0,-2 0 0 0 0,12 86 0 0 0,-10-20 165 0 0,50 194 0 0 0,-49-243-421 0 0,-3-1 0 0 0,-2 2 0 0 0,-3-1 0 0 0,0 72 0 0 0,-7-101 0 0 0,8 56 0 0 0,-7-76-26 0 0,1 0 0 0 0,1 0 0 0 0,-1 0 0 0 0,1 0 0 0 0,1-1 0 0 0,-1 1 1 0 0,1-1-1 0 0,1 0 0 0 0,0 0 0 0 0,6 8 0 0 0,5 2-264 0 0,-12-15 256 0 0,1 2 0 0 0,-1-1 0 0 0,-1 1 0 0 0,1-1 0 0 0,-1 1 0 0 0,0 0 0 0 0,0 0 0 0 0,0 0 0 0 0,-1 1 0 0 0,3 6 0 0 0,2 22-75 0 0,4 14 55 0 0,-6-25 54 0 0,4 8 0 0 0,0-13 2 0 0,20 30-1 0 0,-10-18-68 0 0,-19-30 61 0 0,0 1 0 0 0,0-1 0 0 0,0 0 1 0 0,0 0-1 0 0,0 0 0 0 0,0 1 0 0 0,0-1 0 0 0,0 0 0 0 0,1 0 0 0 0,-1 0 0 0 0,0 1 0 0 0,0-1 0 0 0,0 0 0 0 0,0 0 0 0 0,0 0 0 0 0,0 0 1 0 0,0 1-1 0 0,1-1 0 0 0,-1 0 0 0 0,0 0 0 0 0,0 0 0 0 0,0 0 0 0 0,0 0 0 0 0,1 0 0 0 0,-1 0 0 0 0,0 1 0 0 0,0-1 0 0 0,0 0 1 0 0,1 0-1 0 0,-1 0 0 0 0,0 0 0 0 0,0 0 0 0 0,0 0 0 0 0,1 0 0 0 0,-1 0 0 0 0,0 0 0 0 0,0 0 0 0 0,1 0 0 0 0,0-25-207 0 0,-8-111 18 0 0,-26-136 0 0 0,27 238 103 0 0,-1-5 14 0 0,1 0 0 0 0,0-41 0 0 0,6 77 103 0 0,0 0 0 0 0,0-1-1 0 0,0 1 1 0 0,1 0-1 0 0,0 0 1 0 0,0-4 0 0 0,-1 7-18 0 0,1 0 1 0 0,-1 0 0 0 0,0-1-1 0 0,0 1 1 0 0,0 0 0 0 0,0-1 0 0 0,1 1-1 0 0,-1 0 1 0 0,0-1 0 0 0,0 1-1 0 0,0 0 1 0 0,1 0 0 0 0,-1-1-1 0 0,0 1 1 0 0,0 0 0 0 0,1 0-1 0 0,-1 0 1 0 0,0 0 0 0 0,1-1 0 0 0,-1 1-1 0 0,0 0 1 0 0,1 0 0 0 0,0 0-1 0 0,-1 0 10 0 0,1 0 1 0 0,0 0-1 0 0,-1 0 0 0 0,1 1 0 0 0,-1-1 0 0 0,1 0 0 0 0,0 0 0 0 0,-1 1 0 0 0,1-1 1 0 0,-1 1-1 0 0,1-1 0 0 0,-1 0 0 0 0,1 1 0 0 0,-1-1 0 0 0,1 1 0 0 0,-1-1 0 0 0,1 2 1 0 0,13 17 284 0 0,0 1 1 0 0,-2 0 0 0 0,0 1 0 0 0,14 38-1 0 0,1 1-97 0 0,-7-21-68 0 0,92 195 254 0 0,-88-176-362 0 0,10 23-260 0 0,-28-68-65 0 0,2 0 0 0 0,-1 0 1 0 0,18 21-1 0 0,2-14-607 0 0,-25-27 306 0 0,-4-5 240 0 0,2 11 311 0 0,-8-34-494 0 0,-1 1 0 0 0,-23-55 0 0 0,32 89 543 0 0,-7-18 77 0 0,0 0 1 0 0,-17-28 1050 0 0,28 49-593 0 0,10 12 469 0 0,41 79-478 0 0,-47-77-439 0 0,-1-1 0 0 0,0 2 1 0 0,-1-1-1 0 0,4 23 0 0 0,3 38-11 0 0,-7-34 14 0 0,24 83-1 0 0,-30-126-92 0 0,6 12-70 0 0,-6-13 65 0 0,0 1 0 0 0,0 0 0 0 0,1-1 0 0 0,-1 1 0 0 0,0-1 0 0 0,1 1 0 0 0,-1-1-1 0 0,0 1 1 0 0,1-1 0 0 0,-1 1 0 0 0,1-1 0 0 0,-1 1 0 0 0,1-1 0 0 0,-1 0 0 0 0,1 1 0 0 0,0-1-1 0 0,-1 0 1 0 0,1 1 0 0 0,-1-1 0 0 0,2 0 0 0 0,-14-21-90 0 0,7 15 169 0 0,1 0 0 0 0,0 0 0 0 0,-5-9 0 0 0,9 17-74 0 0,-1 0 0 0 0,1 0 0 0 0,-1 0 0 0 0,1-1 0 0 0,-1 1 0 0 0,0 0 0 0 0,0-1 0 0 0,0 1 0 0 0,0-1 0 0 0,0 1 0 0 0,-2 1 0 0 0,-19 21 0 0 0,13-18 106 0 0,0 0-1 0 0,-1-1 1 0 0,0 0-1 0 0,0 0 1 0 0,0-1-1 0 0,-19 5 1 0 0,-69 9 1010 0 0,61-12-935 0 0,-140 27 332 0 0,127-21-475 0 0,-73 28-1 0 0,89-27-37 0 0,-70 18 0 0 0,90-28 0 0 0,-1-1 0 0 0,1 0 0 0 0,-1-1 0 0 0,1 0 0 0 0,-1-2 0 0 0,1 0 0 0 0,-29-5 0 0 0,-59-23-65 0 0,64 17 66 0 0,20 6-1 0 0,-4-1 0 0 0,-31-6 0 0 0,47 12 0 0 0,-1 0 0 0 0,1 1 0 0 0,0 0 0 0 0,0 0 0 0 0,0 0 0 0 0,0 0 0 0 0,-1 1 0 0 0,1 0 0 0 0,0 1 0 0 0,-7 2 0 0 0,3-1 0 0 0,13-2-1 0 0,0 1 6 0 0,15-1-69 0 0,92-11 26 0 0,54-2 0 0 0,-114 10-23 0 0,-1-2-1 0 0,0-2 0 0 0,84-22 1 0 0,57-34-1174 0 0,-187 61 1178 0 0,0 0 1 0 0,-1 0-1 0 0,1-1 1 0 0,0 1-1 0 0,0-1 0 0 0,-1 0 1 0 0,0 0-1 0 0,1 0 1 0 0,-1 0-1 0 0,0 0 0 0 0,0 0 1 0 0,4-5-1 0 0,-6 5 23 0 0,1 1 0 0 0,0 0 0 0 0,-1-1 0 0 0,1 1-1 0 0,-1-1 1 0 0,0 1 0 0 0,0-1 0 0 0,1 1 0 0 0,-1-1-1 0 0,0 1 1 0 0,0-1 0 0 0,0 1 0 0 0,0-1 0 0 0,-1 1 0 0 0,1-1-1 0 0,0 1 1 0 0,-1-1 0 0 0,1 1 0 0 0,-1 0 0 0 0,1-1 0 0 0,-1 1-1 0 0,0-1 1 0 0,1 1 0 0 0,-1 0 0 0 0,0 0 0 0 0,0 0 0 0 0,0-1-1 0 0,-2 0 1 0 0,-5-7 9 0 0,-1 0 0 0 0,-1 1 0 0 0,0 0 0 0 0,0 0 0 0 0,0 1 0 0 0,-19-9 0 0 0,-72-28 88 0 0,91 40-79 0 0,-37-14 24 0 0,0 2 0 0 0,-60-12 0 0 0,86 24-45 0 0,0 1 0 0 0,0 1-1 0 0,0 0 1 0 0,0 2 0 0 0,0 1-1 0 0,0 0 1 0 0,1 2 0 0 0,-23 4-1 0 0,28-2-83 0 0,0 0 1 0 0,0 1-1 0 0,0 0 0 0 0,0 1 0 0 0,1 1 0 0 0,0 0 1 0 0,1 1-1 0 0,0 0 0 0 0,-15 15 0 0 0,21-14 46 0 0,7-10 73 0 0,0 0 0 0 0,0 0-1 0 0,0 0 1 0 0,0 0 0 0 0,0 0 0 0 0,0 1 0 0 0,0-1-1 0 0,0 0 1 0 0,0 0 0 0 0,0 0 0 0 0,0 0 0 0 0,0 0-1 0 0,0 0 1 0 0,0 0 0 0 0,0 1 0 0 0,0-1 0 0 0,0 0-1 0 0,0 0 1 0 0,0 0 0 0 0,0 0 0 0 0,0 0 0 0 0,0 0 0 0 0,0 0-1 0 0,0 1 1 0 0,1-1 0 0 0,-1 0 0 0 0,0 0 0 0 0,0 0-1 0 0,0 0 1 0 0,0 0 0 0 0,0 0 0 0 0,0 0 0 0 0,0 0-1 0 0,0 0 1 0 0,1 0 0 0 0,-1 0 0 0 0,0 0 0 0 0,0 0-1 0 0,0 0 1 0 0,0 0 0 0 0,0 0 0 0 0,2 0-1 0 0,-1 0 0 0 0,0 0 0 0 0,1 0 0 0 0,-1 0 0 0 0,0-1 0 0 0,0 1 1 0 0,1 0-1 0 0,-1-1 0 0 0,0 1 0 0 0,0-1 0 0 0,0 0 0 0 0,0 1 0 0 0,2-2 0 0 0,47-37-51 0 0,-1-2-1 0 0,85-92 0 0 0,-78 65-27 0 0,76-117 0 0 0,-123 172 101 0 0,-2 0 46 0 0,1 1 0 0 0,1 0 1 0 0,11-11-1 0 0,-20 23-61 0 0,0 0-1 0 0,0 0 1 0 0,0 0 0 0 0,0 0-1 0 0,0 0 1 0 0,0 0-1 0 0,0 0 1 0 0,0 0 0 0 0,0 0-1 0 0,0-1 1 0 0,0 1-1 0 0,0 0 1 0 0,0 0-1 0 0,0 0 1 0 0,0 0 0 0 0,0 0-1 0 0,0 0 1 0 0,0 0-1 0 0,1 0 1 0 0,-1 0 0 0 0,0 0-1 0 0,0 0 1 0 0,0 0-1 0 0,0 0 1 0 0,0 0-1 0 0,0 0 1 0 0,0 0 0 0 0,0 0-1 0 0,0 0 1 0 0,0 0-1 0 0,0 0 1 0 0,0 0 0 0 0,0 0-1 0 0,0 0 1 0 0,0 0-1 0 0,0 0 1 0 0,0 0-1 0 0,1 0 1 0 0,-1 0 0 0 0,0 0-1 0 0,0 1 1 0 0,0-1-1 0 0,0 0 1 0 0,0 0 0 0 0,0 0-1 0 0,0 0 1 0 0,0 0-1 0 0,0 0 1 0 0,0 0-1 0 0,0 0 1 0 0,0 0 0 0 0,0 0-1 0 0,0 0 1 0 0,0 0-1 0 0,0 0 1 0 0,0 0 0 0 0,0 0-1 0 0,0 0 1 0 0,0 0-1 0 0,0 0 1 0 0,0 0-1 0 0,0 1 1 0 0,0-1 0 0 0,0 0-1 0 0,0 0 1 0 0,0 7 83 0 0,-2 10-30 0 0,2-17-38 0 0,-7 30 26 0 0,-1-1-1 0 0,-1 0 1 0 0,-2 0 0 0 0,-14 28-1 0 0,3-7-136 0 0,6-15-406 0 0,-1 0-1 0 0,-2-1 1 0 0,-2-1-1 0 0,-46 58 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22:11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1375 0 0,'0'-2'7512'0'0,"0"19"-5176"0"0,3-3-1426 0 0,-1 1-282 0 0,1-1 0 0 0,1 0 0 0 0,10 27 0 0 0,29 39-558 0 0,-36-67-157 0 0,0-1-411 0 0,-1 1 0 0 0,0-1 0 0 0,6 23-1 0 0,-6-20 169 0 0,-5-10 247 0 0,1 0 0 0 0,-1-1 0 0 0,0 1 0 0 0,0 0 0 0 0,1 7 0 0 0,1 10-2418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22:15.9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15 425 11975 0 0,'-1'0'90'0'0,"1"0"0"0"0,-1 0 0 0 0,1 0-1 0 0,-1 0 1 0 0,1 0 0 0 0,-1 0 0 0 0,1 0-1 0 0,-1 0 1 0 0,1 0 0 0 0,-1 0 0 0 0,1 0-1 0 0,-1 0 1 0 0,1 0 0 0 0,-1 0 0 0 0,1 0-1 0 0,-5-4 899 0 0,5 3-898 0 0,-1 1-15 0 0,1-1 1 0 0,0 0-1 0 0,0 0 1 0 0,0 0 0 0 0,0 1-1 0 0,0-1 1 0 0,0 0-1 0 0,0 0 1 0 0,0 1 0 0 0,0-1-1 0 0,0 0 1 0 0,1 0-1 0 0,-1 0 1 0 0,0 1 0 0 0,1-2-1 0 0,16-27 521 0 0,-17 28-573 0 0,92-119 409 0 0,6-7-1134 0 0,-81 102 539 0 0,-3 3-129 0 0,1 2-1 0 0,33-37 1 0 0,-47 57 283 0 0,-1-1-1 0 0,0 1 0 0 0,1-1 1 0 0,-1 1-1 0 0,0 0 0 0 0,1-1 0 0 0,-1 1 1 0 0,0 0-1 0 0,1-1 0 0 0,-1 1 1 0 0,1 0-1 0 0,-1 0 0 0 0,0-1 1 0 0,1 1-1 0 0,-1 0 0 0 0,1 0 1 0 0,-1 0-1 0 0,1 0 0 0 0,-1 0 1 0 0,1 0-1 0 0,-1-1 0 0 0,1 1 1 0 0,-1 0-1 0 0,1 0 0 0 0,0 1 1 0 0,-1-1-20 0 0,1 0 1 0 0,-1 1-1 0 0,0-1 1 0 0,0 1-1 0 0,1-1 1 0 0,-1 1 0 0 0,0-1-1 0 0,0 1 1 0 0,0-1-1 0 0,0 1 1 0 0,1-1 0 0 0,-1 1-1 0 0,0-1 1 0 0,0 1-1 0 0,0-1 1 0 0,0 1 0 0 0,0-1-1 0 0,0 1 1 0 0,-1 0-1 0 0,-4 27-935 0 0,-9 9 323 0 0,-26 49 1 0 0,2-5-399 0 0,37-80 945 0 0,0 1 0 0 0,1-1 0 0 0,-1 1 0 0 0,1-1 0 0 0,0 1-1 0 0,-1-1 1 0 0,1 1 0 0 0,0-1 0 0 0,0 1 0 0 0,0 2 0 0 0,12-12-1688 0 0,-4-4 1303 0 0,34-43-1622 0 0,-32 43 58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22:17.0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115 105 1231 0 0,'0'0'1'0'0,"25"-20"1130"0"0,-24 19-1068 0 0,0 0-1 0 0,0 1 1 0 0,0-1 0 0 0,0 0 0 0 0,0 1 0 0 0,1-1 0 0 0,-1 1 0 0 0,0-1 0 0 0,0 1 0 0 0,1 0-1 0 0,-1-1 1 0 0,0 1 0 0 0,1 0 0 0 0,-1 0 0 0 0,0 0 0 0 0,1 0 0 0 0,-1 0 0 0 0,0 0-1 0 0,0 0 1 0 0,1 1 0 0 0,1 0 0 0 0,-2-1 59 0 0,0 1 0 0 0,-1 0 0 0 0,1-1 0 0 0,0 1-1 0 0,-1 0 1 0 0,1 0 0 0 0,-1 0 0 0 0,1-1 0 0 0,-1 1 0 0 0,1 0 0 0 0,-1 0 0 0 0,0 0-1 0 0,1 0 1 0 0,-1 0 0 0 0,0 0 0 0 0,0 0 0 0 0,0 0 0 0 0,0 0 0 0 0,0 0 0 0 0,0 0-1 0 0,0 0 1 0 0,0 0 0 0 0,0 2 0 0 0,-6 25 1288 0 0,5-24-1233 0 0,-11 36 624 0 0,-3 1 0 0 0,-1-2 0 0 0,-24 41 0 0 0,16-32-568 0 0,-22 61-1 0 0,32-59-249 0 0,13-45 12 0 0,0-1-1 0 0,1 1 1 0 0,-1 0-1 0 0,1-1 1 0 0,0 1-1 0 0,0-1 1 0 0,1 1-1 0 0,-1 0 1 0 0,3 5-1 0 0,-3-9 0 0 0,0 0-1 0 0,0 0 0 0 0,1 0 1 0 0,-1-1-1 0 0,0 1 0 0 0,1 0 1 0 0,-1 0-1 0 0,0-1 0 0 0,1 1 1 0 0,-1 0-1 0 0,1 0 0 0 0,0-1 1 0 0,-1 1-1 0 0,1 0 0 0 0,-1-1 1 0 0,1 1-1 0 0,0-1 0 0 0,0 1 1 0 0,-1-1-1 0 0,1 1 0 0 0,0-1 1 0 0,0 0-1 0 0,-1 1 1 0 0,1-1-1 0 0,1 0 0 0 0,0 0 10 0 0,-1 0-1 0 0,1 0 1 0 0,-1 0-1 0 0,1 0 1 0 0,-1-1 0 0 0,0 1-1 0 0,1 0 1 0 0,-1-1-1 0 0,0 0 1 0 0,1 1-1 0 0,-1-1 1 0 0,0 0 0 0 0,3-1-1 0 0,3-3 162 0 0,-1-1 1 0 0,1 0-1 0 0,9-12 0 0 0,72-89 2708 0 0,50-58-2013 0 0,-101 122-778 0 0,-23 25-2 0 0,1 0 0 0 0,1 1 0 0 0,1 1 0 0 0,22-17 0 0 0,-38 32-63 0 0,0 0 1 0 0,0 0-1 0 0,1 0 1 0 0,-1 0-1 0 0,0 1 0 0 0,1-1 1 0 0,-1 0-1 0 0,1 1 1 0 0,-1-1-1 0 0,0 1 0 0 0,1 0 1 0 0,-1-1-1 0 0,1 1 1 0 0,1 0-1 0 0,-2 0-7 0 0,-1 0-1 0 0,0 0 0 0 0,1 0 1 0 0,-1 1-1 0 0,0-1 1 0 0,0 0-1 0 0,1 0 1 0 0,-1 0-1 0 0,0 0 1 0 0,0 1-1 0 0,1-1 1 0 0,-1 0-1 0 0,0 0 1 0 0,0 0-1 0 0,1 1 1 0 0,-1-1-1 0 0,0 0 1 0 0,0 0-1 0 0,0 1 1 0 0,0-1-1 0 0,1 0 1 0 0,-1 1-1 0 0,0 0 1 0 0,0 13 190 0 0,-10 25-257 0 0,-2-1 1 0 0,-25 58-1 0 0,-13 37-1063 0 0,49-129 1095 0 0,0-1 0 0 0,0 1 0 0 0,1 0 0 0 0,-1 0 0 0 0,1 0 0 0 0,0 7 1 0 0,0-10 25 0 0,0-1 0 0 0,0 1 0 0 0,0-1 1 0 0,0 0-1 0 0,1 1 0 0 0,-1-1 0 0 0,0 1 0 0 0,0-1 1 0 0,0 0-1 0 0,0 1 0 0 0,1-1 0 0 0,-1 0 1 0 0,0 1-1 0 0,0-1 0 0 0,1 0 0 0 0,-1 1 1 0 0,0-1-1 0 0,0 0 0 0 0,1 1 0 0 0,-1-1 0 0 0,0 0 1 0 0,1 0-1 0 0,-1 1 0 0 0,1-1 0 0 0,-1 0 1 0 0,1 0-1 0 0,0 0 3 0 0,0 0 1 0 0,0 0 0 0 0,0 0-1 0 0,0 0 1 0 0,0-1 0 0 0,0 1-1 0 0,0 0 1 0 0,0-1-1 0 0,0 1 1 0 0,0 0 0 0 0,0-1-1 0 0,0 1 1 0 0,-1-1-1 0 0,1 0 1 0 0,0 1 0 0 0,1-2-1 0 0,8-7 95 0 0,-1 0 1 0 0,0-1-1 0 0,-1-1 0 0 0,0 1 0 0 0,0-1 0 0 0,8-16 0 0 0,5-7 151 0 0,94-153 653 0 0,-55 87-572 0 0,-57 95-311 0 0,3-6 26 0 0,0 0 1 0 0,2 0 0 0 0,-1 1 0 0 0,1 0-1 0 0,1 0 1 0 0,17-15 0 0 0,-26 25-46 0 0,0 0 0 0 0,1-1 0 0 0,-1 1 0 0 0,0 0 0 0 0,0 0 0 0 0,1 0-1 0 0,-1-1 1 0 0,0 1 0 0 0,0 0 0 0 0,1 0 0 0 0,-1 0 0 0 0,0 0 0 0 0,1 0 0 0 0,-1-1 0 0 0,0 1 0 0 0,1 0 0 0 0,-1 0 0 0 0,0 0 0 0 0,1 0 0 0 0,-1 0 0 0 0,0 0 0 0 0,1 0-1 0 0,-1 0 1 0 0,0 0 0 0 0,1 0 0 0 0,-1 1 0 0 0,0-1 0 0 0,1 0 0 0 0,-1 0 0 0 0,0 0 0 0 0,0 0 0 0 0,1 0 0 0 0,-1 1 0 0 0,0-1 0 0 0,1 0 0 0 0,-1 1 0 0 0,1 0-18 0 0,-1 0 1 0 0,1 0-1 0 0,-1 0 0 0 0,0 0 1 0 0,1 0-1 0 0,-1 0 1 0 0,0 0-1 0 0,0 0 1 0 0,1 0-1 0 0,-1 0 1 0 0,0 2-1 0 0,-4 28-422 0 0,-13 44-276 0 0,-4 0 0 0 0,-3-2 1 0 0,-38 78-1 0 0,50-123 593 0 0,3-12 76 0 0,2 1 1 0 0,-11 35-1 0 0,26-61 774 0 0,5-10-439 0 0,12-23 286 0 0,-2-1-1 0 0,32-80 1 0 0,-54 120-512 0 0,7-28 95 0 0,-8 30-130 0 0,1 0 1 0 0,-1 0-1 0 0,0 0 1 0 0,0 0-1 0 0,0-1 1 0 0,0 1-1 0 0,0 0 0 0 0,0 0 1 0 0,0 0-1 0 0,0 0 1 0 0,0 0-1 0 0,0-1 0 0 0,-1 1 1 0 0,1 0-1 0 0,0 0 1 0 0,-1 0-1 0 0,1 0 0 0 0,-1 0 1 0 0,1 0-1 0 0,-1 0 1 0 0,0 0-1 0 0,-1-1 1 0 0,1 2 4 0 0,0 0 0 0 0,1-1 1 0 0,-1 1-1 0 0,0 0 1 0 0,0 0-1 0 0,0 0 1 0 0,0 0-1 0 0,0 0 1 0 0,0 0-1 0 0,0 1 1 0 0,0-1-1 0 0,0 0 0 0 0,0 0 1 0 0,0 1-1 0 0,0-1 1 0 0,0 0-1 0 0,0 1 1 0 0,1-1-1 0 0,-1 1 1 0 0,0-1-1 0 0,0 1 0 0 0,0 0 1 0 0,-21 16 197 0 0,19-15-177 0 0,-34 33-287 0 0,-41 47 1 0 0,25-24-255 0 0,-21 22-369 0 0,14-14-762 0 0,-100 85 1 0 0,157-149 1611 0 0,-21 15-62 0 0,23-16 68 0 0,1-1 0 0 0,-1 1 1 0 0,0-1-1 0 0,0 1 1 0 0,1-1-1 0 0,-1 0 1 0 0,0 1-1 0 0,0-1 1 0 0,0 0-1 0 0,0 0 0 0 0,0 1 1 0 0,0-1-1 0 0,0 0 1 0 0,1 0-1 0 0,-1 0 1 0 0,0 0-1 0 0,0 0 0 0 0,0 0 1 0 0,0-1-1 0 0,0 1 1 0 0,0 0-1 0 0,0 0 1 0 0,0-1-1 0 0,1 1 1 0 0,-3-1-1 0 0,3 0 7 0 0,-1 0 0 0 0,1 0-1 0 0,-1 0 1 0 0,1 0 0 0 0,-1 0 0 0 0,1 0 0 0 0,0 0 0 0 0,-1 0 0 0 0,1 0-1 0 0,0 0 1 0 0,0 0 0 0 0,0 0 0 0 0,0-1 0 0 0,0 1 0 0 0,0 0-1 0 0,0 0 1 0 0,0 0 0 0 0,0 0 0 0 0,1 0 0 0 0,-1 0 0 0 0,0 0-1 0 0,1 0 1 0 0,-1 0 0 0 0,1 0 0 0 0,0-2 0 0 0,1-1-55 0 0,0 0 1 0 0,0 1-1 0 0,1-1 1 0 0,5-7-1 0 0,-8 10 36 0 0,1 0-1 0 0,0 0 1 0 0,0 0-1 0 0,-1 1 1 0 0,1-1 0 0 0,0 0-1 0 0,0 0 1 0 0,0 1-1 0 0,0-1 1 0 0,0 0-1 0 0,0 1 1 0 0,0-1-1 0 0,0 1 1 0 0,1 0-1 0 0,-1-1 1 0 0,0 1 0 0 0,0 0-1 0 0,0-1 1 0 0,0 1-1 0 0,1 0 1 0 0,0 0-1 0 0,-2 2 14 0 0,-1 0 0 0 0,0 1 0 0 0,0-1 0 0 0,0 0 0 0 0,0 0 0 0 0,0-1 0 0 0,-1 1 0 0 0,1 0 0 0 0,-3 2 0 0 0,4-4 0 0 0,-81 108 175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20T14:04:07.1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187 328 919 0 0,'-4'1'228'0'0,"0"-1"0"0"0,0 0 0 0 0,0 1 0 0 0,0-2-1 0 0,0 1 1 0 0,0 0 0 0 0,0-1 0 0 0,-7-2-1 0 0,-33-13 1705 0 0,-49 19 6280 0 0,90 1-7964 0 0,2-3-210 0 0,1-1 0 0 0,0 1-1 0 0,-1-1 1 0 0,1 1 0 0 0,0-1 0 0 0,-1 1 0 0 0,1-1 0 0 0,0 1 0 0 0,0-1 0 0 0,0 1 0 0 0,0-1 0 0 0,0 1 0 0 0,0 0 0 0 0,-1-1 0 0 0,1 1 0 0 0,0-1 0 0 0,1 1 0 0 0,-1 0 0 0 0,6 2 311 0 0,10-8-127 0 0,-2-2-141 0 0,0-1 1 0 0,0 0 0 0 0,-1-1 0 0 0,0 0-1 0 0,15-14 1 0 0,56-63 814 0 0,5-4-56 0 0,-84 85-797 0 0,1 1 0 0 0,0-1 0 0 0,0 1-1 0 0,12-6 1 0 0,-16 9-36 0 0,-1 0 0 0 0,1 0 0 0 0,0 1 0 0 0,0-1 0 0 0,1 0 0 0 0,-1 1 0 0 0,0 0 0 0 0,0-1 0 0 0,0 1 0 0 0,0 0 0 0 0,0 0 0 0 0,0 0 0 0 0,0 1 0 0 0,0-1 0 0 0,0 0 0 0 0,1 1 0 0 0,-1 0 0 0 0,0-1 0 0 0,0 1 0 0 0,-1 0 0 0 0,3 1 0 0 0,-2-1 4 0 0,0 0-1 0 0,-1 1 0 0 0,1-1 0 0 0,-1 1 1 0 0,1-1-1 0 0,-1 1 0 0 0,0 0 0 0 0,0 0 1 0 0,0-1-1 0 0,0 1 0 0 0,0 0 0 0 0,0 0 1 0 0,0 0-1 0 0,0 0 0 0 0,-1 0 0 0 0,1 0 1 0 0,-1 0-1 0 0,0 0 0 0 0,1 0 1 0 0,-1 1-1 0 0,0-1 0 0 0,0 0 0 0 0,-1 0 1 0 0,1 3-1 0 0,-2 7 110 0 0,0 1-1 0 0,-8 24 1 0 0,3-14-88 0 0,4-8-132 0 0,-5 15-511 0 0,1 1 0 0 0,2 0 0 0 0,-2 43 0 0 0,7-73 604 0 0,0 0-1 0 0,-1 0 0 0 0,1-1 0 0 0,0 1 1 0 0,0 0-1 0 0,0 0 0 0 0,1 0 0 0 0,-1-1 1 0 0,0 1-1 0 0,0 0 0 0 0,0 0 1 0 0,0-1-1 0 0,1 1 0 0 0,-1 0 0 0 0,0-1 1 0 0,1 1-1 0 0,-1 0 0 0 0,1-1 0 0 0,-1 1 1 0 0,1 0-1 0 0,-1-1 0 0 0,1 1 1 0 0,-1-1-1 0 0,1 1 0 0 0,0 0 0 0 0,0-1 11 0 0,0 0 0 0 0,0 1-1 0 0,0-1 1 0 0,0 0 0 0 0,0 0 0 0 0,0-1-1 0 0,0 1 1 0 0,0 0 0 0 0,0 0-1 0 0,0 0 1 0 0,0-1 0 0 0,0 1-1 0 0,0 0 1 0 0,0-1 0 0 0,-1 1-1 0 0,1-1 1 0 0,1 0 0 0 0,4-3 98 0 0,0 0 0 0 0,0-1 0 0 0,10-10 0 0 0,87-111 1709 0 0,-64 76-1178 0 0,99-109 1006 0 0,-137 159-1637 0 0,2-4 16 0 0,0 1 0 0 0,1 0 0 0 0,-1 0 0 0 0,1 0 1 0 0,7-4-1 0 0,-10 7-14 0 0,0-1-1 0 0,-1 1 1 0 0,1 0 0 0 0,0 0 0 0 0,-1-1-1 0 0,1 1 1 0 0,0 0 0 0 0,-1 0 0 0 0,1 0 0 0 0,0 0-1 0 0,-1 0 1 0 0,1 0 0 0 0,0 0 0 0 0,-1 0 0 0 0,1 0-1 0 0,0 1 1 0 0,-1-1 0 0 0,2 1 0 0 0,-1-1-3 0 0,0 1 1 0 0,0 0 0 0 0,0-1-1 0 0,-1 1 1 0 0,1 0 0 0 0,0 0-1 0 0,0 0 1 0 0,-1-1-1 0 0,1 1 1 0 0,-1 0 0 0 0,1 0-1 0 0,-1 0 1 0 0,1 0 0 0 0,-1 0-1 0 0,1 2 1 0 0,1 10 4 0 0,0-1 1 0 0,-1 1-1 0 0,0-1 1 0 0,-1 1-1 0 0,0 0 0 0 0,-1-1 1 0 0,-3 15-1 0 0,1-8-11 0 0,-17 112-672 0 0,-4 45-689 0 0,24-172 1306 0 0,0 1 0 0 0,0-1-1 0 0,0 1 1 0 0,2 7 0 0 0,-2-12 57 0 0,0 1 0 0 0,0-1-1 0 0,0 1 1 0 0,0-1 0 0 0,0 1 0 0 0,1-1 0 0 0,-1 1-1 0 0,0-1 1 0 0,0 0 0 0 0,0 1 0 0 0,1-1-1 0 0,-1 1 1 0 0,0-1 0 0 0,0 0 0 0 0,1 1 0 0 0,-1-1-1 0 0,0 0 1 0 0,1 1 0 0 0,-1-1 0 0 0,0 0-1 0 0,1 1 1 0 0,-1-1 0 0 0,1 0 0 0 0,-1 0-1 0 0,0 0 1 0 0,1 1 0 0 0,-1-1 0 0 0,1 0 0 0 0,-1 0-1 0 0,1 0 1 0 0,-1 0 0 0 0,1 0 0 0 0,-1 0-1 0 0,1 0 1 0 0,-1 0 0 0 0,1 0 0 0 0,-1 0 0 0 0,0 0-1 0 0,1 0 1 0 0,-1 0 0 0 0,1 0 0 0 0,-1 0-1 0 0,1 0 1 0 0,-1-1 0 0 0,1 1 0 0 0,-1 0 0 0 0,0 0-1 0 0,1-1 1 0 0,-1 1 0 0 0,1 0 0 0 0,-1 0-1 0 0,0-1 1 0 0,1 1 0 0 0,-1 0 0 0 0,0-1-1 0 0,1 0 1 0 0,10-9 308 0 0,0 0 0 0 0,-1-1 1 0 0,14-18-1 0 0,0-1 175 0 0,21-25 319 0 0,31-32-341 0 0,-64 75-441 0 0,0 1 1 0 0,0 0-1 0 0,1 1 0 0 0,28-16 0 0 0,-37 24-16 0 0,-1 0 0 0 0,1 1 0 0 0,0 0 0 0 0,-1-1 0 0 0,1 2 0 0 0,0-1 0 0 0,0 0 0 0 0,0 1 0 0 0,0-1 0 0 0,-1 1 0 0 0,1 0 0 0 0,0 1 0 0 0,0-1 0 0 0,0 1 0 0 0,0-1 0 0 0,0 1 0 0 0,-1 0 0 0 0,1 0 0 0 0,0 1 0 0 0,5 2 0 0 0,-2 0 0 0 0,-1 0 0 0 0,0 0 0 0 0,0 1 0 0 0,0-1 0 0 0,-1 1 0 0 0,1 0 0 0 0,-1 1 0 0 0,-1-1 0 0 0,1 1 0 0 0,4 7 0 0 0,-8-10-15 0 0,1 0 0 0 0,-1 0-1 0 0,0 0 1 0 0,0 0 0 0 0,0 0 0 0 0,0 0-1 0 0,0 1 1 0 0,-1-1 0 0 0,0 0 0 0 0,1 5-1 0 0,-5 34-353 0 0,1-8 98 0 0,3-31 266 0 0,0 1-48 0 0,0 0 0 0 0,0 0 1 0 0,0 0-1 0 0,1 1 1 0 0,0-1-1 0 0,1 6 1 0 0,-1-9 40 0 0,-1 0 0 0 0,0-1 0 0 0,1 1 0 0 0,-1-1 1 0 0,0 1-1 0 0,1 0 0 0 0,-1-1 0 0 0,1 1 0 0 0,-1-1 1 0 0,1 1-1 0 0,-1-1 0 0 0,1 1 0 0 0,-1-1 0 0 0,1 0 1 0 0,0 1-1 0 0,-1-1 0 0 0,2 1 0 0 0,-1-1 5 0 0,1 0 1 0 0,-1 1-1 0 0,0-1 0 0 0,1 0 1 0 0,-1 0-1 0 0,0 0 0 0 0,0 0 0 0 0,1-1 1 0 0,-1 1-1 0 0,0 0 0 0 0,0-1 1 0 0,0 1-1 0 0,3-1 0 0 0,2-2 16 0 0,1-1 0 0 0,-1 1 0 0 0,1-1 0 0 0,-1-1 0 0 0,0 1 0 0 0,6-7-1 0 0,31-34 103 0 0,-24 24-76 0 0,11-12 125 0 0,-17 17-57 0 0,1 1-1 0 0,0 0 0 0 0,2 1 1 0 0,26-19-1 0 0,-41 32-100 0 0,0 0-1 0 0,0 1 0 0 0,1-1 0 0 0,-1 0 1 0 0,0 0-1 0 0,1 1 0 0 0,-1-1 1 0 0,1 0-1 0 0,-1 1 0 0 0,1 0 1 0 0,-1-1-1 0 0,4 1 0 0 0,-5 0 1 0 0,1 1 0 0 0,-1-1-1 0 0,1 1 1 0 0,-1-1 0 0 0,1 1 0 0 0,-1-1-1 0 0,1 1 1 0 0,-1 0 0 0 0,1-1 0 0 0,-1 1-1 0 0,0 0 1 0 0,1-1 0 0 0,-1 1 0 0 0,0 0-1 0 0,0-1 1 0 0,1 1 0 0 0,-1 0 0 0 0,0 0-1 0 0,0-1 1 0 0,0 1 0 0 0,0 0-1 0 0,0 0 1 0 0,0-1 0 0 0,0 1 0 0 0,0 0-1 0 0,-1 1 1 0 0,0 9-27 0 0,-1 0 0 0 0,0 0-1 0 0,-1 0 1 0 0,0-1 0 0 0,0 1-1 0 0,-1-1 1 0 0,-8 15 0 0 0,-6 17-645 0 0,15-34 177 0 0,-3 8-88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20T14:04:45.53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48 272 919 0 0,'-47'-29'14891'0'0,"58"18"-14544"0"0,-6 7-217 0 0,21-26 120 0 0,21-24 449 0 0,62-54 0 0 0,-103 103-683 0 0,0 0 0 0 0,1 0-1 0 0,0 1 1 0 0,10-6 0 0 0,-15 9-13 0 0,0 0 1 0 0,0 0-1 0 0,0 1 1 0 0,0-1-1 0 0,0 0 0 0 0,0 1 1 0 0,1-1-1 0 0,-1 1 1 0 0,0 0-1 0 0,0 0 1 0 0,0 0-1 0 0,0 0 1 0 0,1 0-1 0 0,-1 0 1 0 0,0 0-1 0 0,0 1 1 0 0,0-1-1 0 0,0 1 1 0 0,0 0-1 0 0,0-1 0 0 0,3 3 1 0 0,-3-2 17 0 0,-1 0 1 0 0,0 1 0 0 0,0-1-1 0 0,0 0 1 0 0,0 1-1 0 0,0-1 1 0 0,0 1-1 0 0,0 0 1 0 0,-1-1-1 0 0,1 1 1 0 0,0 0-1 0 0,-1-1 1 0 0,1 1-1 0 0,-1 0 1 0 0,0 0 0 0 0,0-1-1 0 0,1 1 1 0 0,-1 0-1 0 0,0 0 1 0 0,-1 1-1 0 0,1 7 60 0 0,-1-1 1 0 0,-3 13-1 0 0,-15 51-67 0 0,-4 13-228 0 0,21-75 153 0 0,1 1 1 0 0,0-1-1 0 0,0 1 1 0 0,1-1 0 0 0,3 19-1 0 0,-3-28 58 0 0,0-1 1 0 0,0 1-1 0 0,1-1 0 0 0,-1 0 0 0 0,0 1 0 0 0,1-1 1 0 0,-1 1-1 0 0,1-1 0 0 0,0 0 0 0 0,-1 0 1 0 0,1 1-1 0 0,0-1 0 0 0,0 0 0 0 0,0 0 0 0 0,0 0 1 0 0,0 0-1 0 0,2 2 0 0 0,-3-3 3 0 0,1 0-1 0 0,0 1 0 0 0,0-1 1 0 0,0 0-1 0 0,0 0 1 0 0,0 1-1 0 0,0-1 1 0 0,0 0-1 0 0,0 0 1 0 0,0 0-1 0 0,-1 0 1 0 0,1 0-1 0 0,0 0 1 0 0,0-1-1 0 0,0 1 1 0 0,0 0-1 0 0,0 0 0 0 0,0-1 1 0 0,0 1-1 0 0,0 0 1 0 0,-1-1-1 0 0,1 1 1 0 0,0-1-1 0 0,0 1 1 0 0,1-2-1 0 0,13-11 205 0 0,0 0 1 0 0,-1-1-1 0 0,-1-1 0 0 0,0-1 1 0 0,15-23-1 0 0,2-1 288 0 0,-22 30-404 0 0,51-60 353 0 0,-52 63-432 0 0,-1 1 0 0 0,1 0 0 0 0,1 1 1 0 0,-1-1-1 0 0,1 2 0 0 0,-1-1 0 0 0,17-6 0 0 0,-22 10-14 0 0,-1 0 0 0 0,0 1 0 0 0,1 0 0 0 0,-1-1 0 0 0,1 1 0 0 0,-1 0 0 0 0,1-1 0 0 0,-1 1 0 0 0,1 0-1 0 0,-1 0 1 0 0,1 0 0 0 0,-1 1 0 0 0,1-1 0 0 0,-1 0 0 0 0,1 1 0 0 0,-1-1 0 0 0,1 0 0 0 0,-1 1 0 0 0,1 0 0 0 0,-1-1 0 0 0,2 2 0 0 0,-1 0-16 0 0,0 0 0 0 0,0 0 0 0 0,0 0 0 0 0,-1 0 1 0 0,1 0-1 0 0,-1 0 0 0 0,0 0 0 0 0,0 0 0 0 0,1 0 1 0 0,-1 1-1 0 0,0-1 0 0 0,0 3 0 0 0,1 5-57 0 0,0-1 1 0 0,0 1-1 0 0,-1 0 1 0 0,0 0-1 0 0,-1 16 0 0 0,-4 17-185 0 0,2-29 120 0 0,0 0 0 0 0,2 0 0 0 0,-1 1 0 0 0,2-1 0 0 0,0 0 0 0 0,4 20 0 0 0,-5-33 132 0 0,0 1 0 0 0,1 0 0 0 0,-1 0 0 0 0,1-1 0 0 0,0 1 0 0 0,0 0 0 0 0,0-1 0 0 0,0 1 0 0 0,0-1 0 0 0,0 1 1 0 0,0-1-1 0 0,0 1 0 0 0,0-1 0 0 0,1 0 0 0 0,-1 0 0 0 0,0 1 0 0 0,1-1 0 0 0,-1 0 0 0 0,1 0 0 0 0,0 0 0 0 0,2 0 0 0 0,-2 0 5 0 0,1-1 0 0 0,0 1 0 0 0,-1-1 0 0 0,1 0 1 0 0,0 0-1 0 0,-1 0 0 0 0,1 0 0 0 0,0 0 0 0 0,-1-1 0 0 0,1 1 0 0 0,0-1 1 0 0,4-2-1 0 0,5-2 13 0 0,1-1 0 0 0,-1-1 0 0 0,-1 0 0 0 0,16-12 0 0 0,-9 3 199 0 0,0-1 1 0 0,-1 0 0 0 0,0-1 0 0 0,26-41 0 0 0,15-16 416 0 0,-52 68-563 0 0,37-38 272 0 0,-38 41-309 0 0,0-1 0 0 0,0 1 0 0 0,1 0 0 0 0,-1 0 0 0 0,1 1 0 0 0,12-6 0 0 0,-16 9-20 0 0,-1-1-1 0 0,1 1 1 0 0,0 0-1 0 0,0-1 1 0 0,0 1-1 0 0,-1 0 1 0 0,1 0 0 0 0,0 0-1 0 0,0 1 1 0 0,-1-1-1 0 0,1 0 1 0 0,0 1-1 0 0,0-1 1 0 0,-1 1-1 0 0,1-1 1 0 0,0 1-1 0 0,-1 0 1 0 0,1 0-1 0 0,-1 0 1 0 0,1 0 0 0 0,-1 0-1 0 0,0 0 1 0 0,1 0-1 0 0,-1 0 1 0 0,0 1-1 0 0,1-1 1 0 0,-1 0-1 0 0,0 1 1 0 0,0-1-1 0 0,1 3 1 0 0,3 5 28 0 0,0 0 0 0 0,-1 0-1 0 0,7 19 1 0 0,-10-27-33 0 0,6 24-335 0 0,0 0 0 0 0,-2 1-1 0 0,0-1 1 0 0,-2 1 0 0 0,0 47-1 0 0,-3-72 323 0 0,0 0-1 0 0,0 0 0 0 0,0 0 0 0 0,-1 0 1 0 0,2 0-1 0 0,-1 0 0 0 0,0 1 1 0 0,0-1-1 0 0,0 0 0 0 0,0 0 1 0 0,1 0-1 0 0,-1 0 0 0 0,0 0 1 0 0,1 0-1 0 0,-1-1 0 0 0,1 1 0 0 0,-1 0 1 0 0,1 0-1 0 0,0 0 0 0 0,-1 0 1 0 0,1 0-1 0 0,1 0 0 0 0,-1 0 12 0 0,0-1 0 0 0,0 0 0 0 0,0 0 0 0 0,0 0 0 0 0,0 0 0 0 0,-1 0 0 0 0,1 0 0 0 0,0 0-1 0 0,0 0 1 0 0,0 0 0 0 0,0 0 0 0 0,0-1 0 0 0,0 1 0 0 0,0 0 0 0 0,-1-1 0 0 0,1 1 0 0 0,0 0 0 0 0,0-1-1 0 0,1 0 1 0 0,5-4 95 0 0,0-1-1 0 0,-1 1 0 0 0,0-1 0 0 0,6-7 0 0 0,59-80 1067 0 0,-52 64-873 0 0,2 2-1 0 0,41-43 1 0 0,-59 67-280 0 0,0 0-1 0 0,1 0 0 0 0,-1 1 1 0 0,0 0-1 0 0,8-4 0 0 0,-10 5-3 0 0,-1 1 0 0 0,1 0 0 0 0,-1 0 0 0 0,1-1 0 0 0,0 1 0 0 0,-1 0 0 0 0,1 0 0 0 0,-1 0-1 0 0,1 0 1 0 0,0 0 0 0 0,-1 0 0 0 0,1 0 0 0 0,-1 0 0 0 0,1 0 0 0 0,0 0 0 0 0,-1 0 0 0 0,1 0 0 0 0,0 0 0 0 0,-1 0-1 0 0,1 1 1 0 0,-1-1 0 0 0,1 0 0 0 0,-1 0 0 0 0,1 1 0 0 0,-1-1 0 0 0,1 0 0 0 0,-1 1 0 0 0,1-1 0 0 0,-1 1 0 0 0,1-1 0 0 0,-1 1-1 0 0,1-1 1 0 0,-1 0 0 0 0,0 1 0 0 0,1 0 0 0 0,-1-1 0 0 0,0 1 0 0 0,1-1 0 0 0,-1 1 0 0 0,0-1 0 0 0,0 1 0 0 0,0 0-1 0 0,1-1 1 0 0,-1 1 0 0 0,0-1 0 0 0,0 2 0 0 0,2 14-243 0 0,0 0 0 0 0,-2-1 0 0 0,0 18 0 0 0,-1-15-155 0 0,2 0 0 0 0,1 18 0 0 0,1-27-412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7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 6911 0 0,'-2'-3'417'0'0,"-3"-10"-367"0"0,7 10-243 0 0,7 4 473 0 0,11 7 532 0 0,0 2 0 0 0,-1 0 0 0 0,0 1 0 0 0,-1 1 0 0 0,30 25 0 0 0,29 19 993 0 0,-14-20-230 0 0,73 29 1 0 0,-108-52-1236 0 0,32 16 10 0 0,93 62 0 0 0,46 52-321 0 0,-187-134-24 0 0,46 31-5 0 0,2-1 0 0 0,120 55 0 0 0,298 99 116 0 0,-440-179-85 0 0,149 61 27 0 0,116 41-63 0 0,-209-83 151 0 0,146 73 0 0 0,-138-55 66 0 0,204 115 995 0 0,-293-158-1139 0 0,173 114 769 0 0,-169-108-623 0 0,28 29 0 0 0,-32-29-271 0 0,1 0-1 0 0,27 20 1 0 0,-35-32-1703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52 6911 0 0,'-1'1'117'0'0,"0"-1"0"0"0,0 1 0 0 0,0-1 0 0 0,0 1 0 0 0,0 0 0 0 0,-1-1 0 0 0,2 1 0 0 0,-1 0 0 0 0,0 0 1 0 0,0 0-1 0 0,0 0 0 0 0,0 0 0 0 0,-1 1 0 0 0,-12 17 1127 0 0,14-18-1132 0 0,-5 7 183 0 0,0 0 0 0 0,1 1 0 0 0,0 0 0 0 0,1 0 0 0 0,-1 0 0 0 0,2 0 0 0 0,-1 1 0 0 0,2-1 0 0 0,-1 1 0 0 0,0 16 0 0 0,2-11-285 0 0,0 0 0 0 0,1 0 1 0 0,1 0-1 0 0,0 0 1 0 0,1 0-1 0 0,6 16 0 0 0,-8-28-12 0 0,0 0 0 0 0,0 0-1 0 0,0-1 1 0 0,1 1 0 0 0,-1 0-1 0 0,1 0 1 0 0,0-1 0 0 0,0 1-1 0 0,0-1 1 0 0,0 0 0 0 0,0 1-1 0 0,0-1 1 0 0,1 0 0 0 0,4 3-1 0 0,-4-4 4 0 0,-1 0 0 0 0,0 0-1 0 0,1 0 1 0 0,-1 0 0 0 0,1-1 0 0 0,-1 1-1 0 0,1-1 1 0 0,-1 1 0 0 0,1-1-1 0 0,0 0 1 0 0,-1 0 0 0 0,1 0 0 0 0,-1 0-1 0 0,1-1 1 0 0,-1 1 0 0 0,1-1 0 0 0,-1 1-1 0 0,4-2 1 0 0,3-2 57 0 0,0-1 1 0 0,0 1-1 0 0,-1-1 0 0 0,1-1 1 0 0,-1 0-1 0 0,0 0 0 0 0,-1 0 0 0 0,0-1 1 0 0,0 0-1 0 0,0-1 0 0 0,-1 0 1 0 0,0 1-1 0 0,7-13 0 0 0,-4 4 327 0 0,0 0 0 0 0,-2-1-1 0 0,0 1 1 0 0,-1-1 0 0 0,0-1 0 0 0,4-26-1 0 0,-8 36-106 0 0,-1 0-1 0 0,0 0 0 0 0,-1 1 0 0 0,0-1 1 0 0,0 0-1 0 0,0 0 0 0 0,-3-9 0 0 0,3 15-246 0 0,-1-1 0 0 0,0 1-1 0 0,0 0 1 0 0,0-1 0 0 0,0 1-1 0 0,0 0 1 0 0,0-1 0 0 0,0 1 0 0 0,-1 0-1 0 0,0 0 1 0 0,1 0 0 0 0,-1 0-1 0 0,0 0 1 0 0,0 0 0 0 0,0 1-1 0 0,0-1 1 0 0,0 1 0 0 0,0-1-1 0 0,0 1 1 0 0,0 0 0 0 0,-1 0-1 0 0,1 0 1 0 0,-1 0 0 0 0,1 0-1 0 0,-4 0 1 0 0,3 0-83 0 0,0 0 0 0 0,0 1 0 0 0,0-1 1 0 0,0 1-1 0 0,0 0 0 0 0,-1 0 0 0 0,1 0 0 0 0,0 0 0 0 0,0 1 0 0 0,0-1 0 0 0,0 1 0 0 0,0 0 0 0 0,0 0 1 0 0,0 0-1 0 0,0 0 0 0 0,0 1 0 0 0,1-1 0 0 0,-1 1 0 0 0,0-1 0 0 0,1 1 0 0 0,-1 0 0 0 0,1 0 0 0 0,0 0 0 0 0,-1 0 1 0 0,1 1-1 0 0,0-1 0 0 0,0 1 0 0 0,-1 2 0 0 0,-4 4-623 0 0,2 0 0 0 0,-1 0 0 0 0,1 0 1 0 0,0 1-1 0 0,1-1 0 0 0,0 1 0 0 0,-3 16 0 0 0,4-10-605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3223 0 0,'-1'1'87'0'0,"0"-1"-1"0"0,1 1 0 0 0,-1 0 0 0 0,1 0 1 0 0,-1 0-1 0 0,1 0 0 0 0,-1 0 0 0 0,1 1 1 0 0,-1-1-1 0 0,1 0 0 0 0,0 0 0 0 0,0 0 1 0 0,-1 0-1 0 0,1 0 0 0 0,0 0 0 0 0,0 1 1 0 0,1 1-1 0 0,4 23 2268 0 0,-1-6-1091 0 0,7 93 3769 0 0,11 92-982 0 0,1 34-3078 0 0,-15-130-1100 0 0,-1 70-275 0 0,5 35-90 0 0,2-92 59 0 0,17 163-1182 0 0,-26-246 2073 0 0,2 0 0 0 0,16 54 1 0 0,0-2 138 0 0,-21-83-390 0 0,0 0 0 0 0,1-1 0 0 0,0 1 0 0 0,0-1 0 0 0,1 1 0 0 0,-1-1 0 0 0,8 9 0 0 0,-9-11 213 0 0,1 0 0 0 0,-1 0 1 0 0,0 1-1 0 0,0-1 1 0 0,1 7-1 0 0,4 13-237 0 0,-4-17-330 0 0,2 9-25 0 0,-5-17 122 0 0,0 1 1 0 0,0-1-1 0 0,0 0 0 0 0,0 0 1 0 0,0 1-1 0 0,0-1 0 0 0,0 0 1 0 0,1 0-1 0 0,-1 1 1 0 0,0-1-1 0 0,0 0 0 0 0,0 0 1 0 0,0 1-1 0 0,0-1 0 0 0,0 0 1 0 0,0 0-1 0 0,1 0 0 0 0,-1 1 1 0 0,0-1-1 0 0,0 0 1 0 0,0 0-1 0 0,0 0 0 0 0,1 0 1 0 0,-1 1-1 0 0,0-1 0 0 0,0 0 1 0 0,1 0-1 0 0,-1 0 1 0 0,0 0-1 0 0,0 0 0 0 0,0 0 1 0 0,1 0-1 0 0,-1 1 0 0 0,0-1 1 0 0,0 0-1 0 0,1 0 0 0 0,-1 0 1 0 0,1 0-1 0 0,0-6-2328 0 0,-1 4 2288 0 0,0 0 0 0 0,0 1 0 0 0,0-1 0 0 0,0 0-1 0 0,0 0 1 0 0,-1 1 0 0 0,0-3 0 0 0,0-2-465 0 0,-1-5-3345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10591 0 0,'0'0'92'0'0,"-1"1"0"0"0,1-1-1 0 0,0 1 1 0 0,-1 0 0 0 0,1-1-1 0 0,0 1 1 0 0,0 0-1 0 0,-1-1 1 0 0,1 1 0 0 0,0 0-1 0 0,0-1 1 0 0,0 1 0 0 0,0 0-1 0 0,0 0 1 0 0,0-1 0 0 0,0 1-1 0 0,0 0 1 0 0,0-1-1 0 0,1 1 1 0 0,-1 0 0 0 0,0-1-1 0 0,0 1 1 0 0,0 0 0 0 0,1-1-1 0 0,0 2 1 0 0,7 21 2085 0 0,-6-18-1922 0 0,1-1-1 0 0,1 0 0 0 0,-1 0 1 0 0,1 0-1 0 0,-1 0 1 0 0,9 7-1 0 0,15 6-2743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0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11 10591 0 0,'-10'3'1052'0'0,"7"-2"-1067"0"0,0 0 0 0 0,0 0 0 0 0,0 0 0 0 0,0 1 0 0 0,0-1 0 0 0,-5 4 0 0 0,3-2 161 0 0,2 1 1 0 0,-1 0-1 0 0,0 0 0 0 0,1 0 0 0 0,-1 0 1 0 0,1 0-1 0 0,1 1 0 0 0,-1-1 0 0 0,0 1 1 0 0,1 0-1 0 0,0-1 0 0 0,0 1 1 0 0,1 0-1 0 0,-1 1 0 0 0,1-1 0 0 0,0 0 1 0 0,0 0-1 0 0,1 0 0 0 0,0 10 1 0 0,1 7 55 0 0,1-1 1 0 0,1 0-1 0 0,8 33 1 0 0,-9-50-175 0 0,7 33 199 0 0,3 0 0 0 0,0-2 0 0 0,3 1 0 0 0,27 48 0 0 0,-38-77-217 0 0,0 0 0 0 0,1-1 1 0 0,0 1-1 0 0,0-1 0 0 0,0 0 1 0 0,1 0-1 0 0,0-1 1 0 0,9 7-1 0 0,-12-9-6 0 0,1-1 1 0 0,0 0 0 0 0,0 0-1 0 0,0 0 1 0 0,0-1-1 0 0,0 1 1 0 0,0-1-1 0 0,1 0 1 0 0,-1 0-1 0 0,0 0 1 0 0,1-1-1 0 0,-1 0 1 0 0,1 0 0 0 0,-1 0-1 0 0,0 0 1 0 0,8-2-1 0 0,-1 0 46 0 0,-1-2 0 0 0,0 1-1 0 0,1-2 1 0 0,-2 1 0 0 0,1-1 0 0 0,0-1-1 0 0,-1 1 1 0 0,0-2 0 0 0,15-13 0 0 0,-1-2 155 0 0,-1-1 1 0 0,21-29 0 0 0,-27 32 77 0 0,-1-1-1 0 0,-1 0 1 0 0,-1-1 0 0 0,-1-1-1 0 0,-1 0 1 0 0,-1 0 0 0 0,-1-1-1 0 0,-1-1 1 0 0,-1 1 0 0 0,3-29-1 0 0,-9 48-195 0 0,0 1-1 0 0,-1-1 1 0 0,0 0-1 0 0,0 0 1 0 0,-1 1-1 0 0,1-1 1 0 0,-1 0-1 0 0,0 1 1 0 0,0-1-1 0 0,-1 1 0 0 0,1-1 1 0 0,-1 1-1 0 0,0-1 1 0 0,0 1-1 0 0,-1 0 1 0 0,-4-7-1 0 0,4 8-55 0 0,0 0 0 0 0,0 0 0 0 0,0 0 0 0 0,-1 1 0 0 0,1-1 0 0 0,-1 1 0 0 0,1 0 0 0 0,-1 0 0 0 0,0 0 0 0 0,0 0 0 0 0,0 0 0 0 0,0 1 0 0 0,0 0 0 0 0,0 0 0 0 0,-1 0 0 0 0,1 1 0 0 0,0-1 0 0 0,-7 1 0 0 0,-2 1 0 0 0,1 0-1 0 0,0 1 1 0 0,-1 0 0 0 0,1 1 0 0 0,0 1 0 0 0,1 0-1 0 0,-1 0 1 0 0,1 1 0 0 0,-1 1 0 0 0,1 0-1 0 0,-19 14 1 0 0,4 0-152 0 0,1 1 0 0 0,1 1 0 0 0,-28 33 0 0 0,-18 23-2943 0 0,70-78 2869 0 0,-1 1 0 0 0,1-1-1 0 0,0 1 1 0 0,-1-1 0 0 0,1 1-1 0 0,0 0 1 0 0,-1-1 0 0 0,1 1-1 0 0,0-1 1 0 0,0 1 0 0 0,0 0-1 0 0,0-1 1 0 0,-1 1 0 0 0,1 0-1 0 0,0 0 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1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135 135 2303 0 0,'0'-1'102'0'0,"0"1"0"0"0,0-1 0 0 0,0 0 0 0 0,0 1 0 0 0,0-1 0 0 0,0 0 0 0 0,-1 1-1 0 0,1-1 1 0 0,0 1 0 0 0,0-1 0 0 0,-1 0 0 0 0,1 1 0 0 0,0-1 0 0 0,-1 1 0 0 0,1-1-1 0 0,-1 1 1 0 0,1-1 0 0 0,-1 1 0 0 0,1-1 0 0 0,-1 1 0 0 0,1 0 0 0 0,-1-1 0 0 0,1 1-1 0 0,-1-1 1 0 0,0 1 0 0 0,0 0 154 0 0,0 0 0 0 0,0 0 0 0 0,1 0 0 0 0,-1 0 0 0 0,0 0 0 0 0,0 0 0 0 0,1 1 0 0 0,-1-1 0 0 0,0 0 0 0 0,1 0 0 0 0,-1 1 0 0 0,0-1 0 0 0,1 1 0 0 0,-1-1-1 0 0,0 0 1 0 0,0 2 0 0 0,-3 1-8 0 0,0 1-1 0 0,0 0 0 0 0,0 0 0 0 0,1 0 0 0 0,-1 0 1 0 0,1 1-1 0 0,0-1 0 0 0,1 1 0 0 0,-3 5 0 0 0,-2 8 593 0 0,1 1 0 0 0,1 1 0 0 0,-2 19-1 0 0,2-15-434 0 0,-10 34-1 0 0,7-37-215 0 0,2 0 0 0 0,0 1 0 0 0,-4 28 0 0 0,9-42-159 0 0,1 0 1 0 0,0 0-1 0 0,0 0 1 0 0,0 0-1 0 0,1-1 1 0 0,0 1-1 0 0,1 0 1 0 0,0 0-1 0 0,0-1 1 0 0,0 0-1 0 0,1 1 1 0 0,7 12-1 0 0,3-1-56 0 0,1-1-1 0 0,0-1 0 0 0,2-1 1 0 0,0 0-1 0 0,24 19 0 0 0,-16-14-18 0 0,-13-12 2 0 0,0-1 1 0 0,0 0-1 0 0,1-1 0 0 0,0 0 1 0 0,0-1-1 0 0,1 0 0 0 0,-1-1 1 0 0,1-1-1 0 0,1 0 0 0 0,14 3 1 0 0,-21-6 32 0 0,1 0 1 0 0,0-1-1 0 0,-1 0 1 0 0,1 0-1 0 0,0-1 1 0 0,-1 0-1 0 0,1 0 1 0 0,0-1-1 0 0,-1 1 1 0 0,0-2-1 0 0,1 1 1 0 0,-1-1-1 0 0,10-6 1 0 0,-5 2 96 0 0,0-1-1 0 0,-1 0 1 0 0,0-1 0 0 0,-1 0 0 0 0,0-1-1 0 0,14-16 1 0 0,30-35 659 0 0,34-44-65 0 0,-82 96-657 0 0,0-2 0 0 0,-1 1 0 0 0,0 0 0 0 0,-1-1 0 0 0,0 0 0 0 0,4-16 0 0 0,-5 8 167 0 0,1 1 0 0 0,-2 0 1 0 0,0-25-1 0 0,-2 28 24 0 0,-1 1 0 0 0,0-1 0 0 0,-1 0-1 0 0,-5-22 1 0 0,5 31-183 0 0,0 0 0 0 0,0 0 0 0 0,-1 0 0 0 0,0 1 0 0 0,0-1 0 0 0,0 1 1 0 0,-1-1-1 0 0,1 1 0 0 0,-1 0 0 0 0,-1 0 0 0 0,1 1 0 0 0,-1-1 0 0 0,-5-3 0 0 0,-12-10 205 0 0,-23-25 1 0 0,28 25-141 0 0,-1 2-1 0 0,-28-21 1 0 0,36 32-101 0 0,1 0-1 0 0,-1 0 1 0 0,0 2 0 0 0,0-1-1 0 0,-1 1 1 0 0,1 0 0 0 0,-1 1-1 0 0,1 1 1 0 0,-1-1 0 0 0,-15 2-1 0 0,19 0-37 0 0,0 1 0 0 0,0 0 0 0 0,1 0 0 0 0,-1 1 0 0 0,0 0 0 0 0,1 0 0 0 0,-1 1 0 0 0,1-1 0 0 0,-1 2 0 0 0,1-1 0 0 0,0 1 0 0 0,-5 4 0 0 0,-2 2-336 0 0,0 1 1 0 0,1 0 0 0 0,-21 25-1 0 0,25-26 19 0 0,1 1-1 0 0,0-1 1 0 0,1 1-1 0 0,0 1 1 0 0,1-1-1 0 0,-6 18 1 0 0,4-2-2076 0 0,-9 50 1 0 0,14-59 1363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3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817 1 6911 0 0,'-17'19'1114'0'0,"2"1"-1"0"0,0 0 0 0 0,1 1 0 0 0,-14 28 1 0 0,-7 11 79 0 0,-109 192 431 0 0,-62 112-3030 0 0,-2-1 236 0 0,197-343 1129 0 0,-7 11 242 0 0,-31 40-1 0 0,13-18 472 0 0,33-49-696 0 0,1 0-1 0 0,-1 0 1 0 0,1 0-1 0 0,0 0 1 0 0,-3 9-1 0 0,2 12-3336 0 0,3-22 2421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144 133 4143 0 0,'-13'15'593'0'0,"-1"0"0"0"0,2 1 0 0 0,0 1 0 0 0,1 0 0 0 0,1 1 0 0 0,0 0 0 0 0,2 0 0 0 0,0 1 0 0 0,1 0 0 0 0,-8 34 0 0 0,8-22 58 0 0,1 1-1 0 0,1-1 1 0 0,2 2-1 0 0,1 31 1 0 0,2-54-592 0 0,1-1 1 0 0,0 1-1 0 0,0-1 1 0 0,1 1-1 0 0,1-1 0 0 0,-1 0 1 0 0,1 0-1 0 0,1 0 1 0 0,0 0-1 0 0,0-1 0 0 0,1 1 1 0 0,0-1-1 0 0,0 0 0 0 0,1-1 1 0 0,0 1-1 0 0,0-1 1 0 0,1 0-1 0 0,8 7 0 0 0,-10-10-66 0 0,1 1 0 0 0,0-1-1 0 0,0-1 1 0 0,0 1 0 0 0,0-1-1 0 0,0 0 1 0 0,1 0 0 0 0,-1-1 0 0 0,1 1-1 0 0,0-1 1 0 0,-1-1 0 0 0,1 0-1 0 0,0 0 1 0 0,0 0 0 0 0,0-1-1 0 0,0 0 1 0 0,0 0 0 0 0,0 0 0 0 0,0-1-1 0 0,8-2 1 0 0,6-4-37 0 0,0 0-1 0 0,-1-2 1 0 0,0 0 0 0 0,0-1 0 0 0,26-19 0 0 0,-9 5 357 0 0,-2-3 1 0 0,0-1-1 0 0,-2-1 1 0 0,57-66 0 0 0,-77 79-121 0 0,0 0 0 0 0,-2 0 1 0 0,11-21-1 0 0,-18 30-85 0 0,0-1 0 0 0,-1 1 0 0 0,-1-1 0 0 0,1 0-1 0 0,-1 0 1 0 0,0 0 0 0 0,-1-1 0 0 0,0 1 0 0 0,0 0 0 0 0,-1-12 0 0 0,-2 7 209 0 0,0 0 0 0 0,0 1 0 0 0,-1-1 0 0 0,-1 1 1 0 0,0-1-1 0 0,-1 1 0 0 0,-10-19 0 0 0,4 12-11 0 0,-1 0-1 0 0,0 0 1 0 0,-25-26 0 0 0,28 36-232 0 0,0 1 1 0 0,0 0 0 0 0,-1 0-1 0 0,0 1 1 0 0,0 1 0 0 0,-1 0-1 0 0,0 0 1 0 0,-13-5-1 0 0,19 10-72 0 0,1-1 0 0 0,-1 2 0 0 0,0-1 0 0 0,1 0 0 0 0,-1 1 0 0 0,0 0 0 0 0,1 0 0 0 0,-1 0 0 0 0,0 1 0 0 0,1-1 0 0 0,-7 3 0 0 0,-6 1-39 0 0,-28 14 0 0 0,21-8-162 0 0,17-7-152 0 0,0 1 0 0 0,0 1 0 0 0,1-1 0 0 0,-1 1-1 0 0,1 0 1 0 0,0 1 0 0 0,1-1 0 0 0,-1 1 0 0 0,1 0 0 0 0,-6 8 0 0 0,-3 6-6399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801 9 2759 0 0,'13'-6'1963'0'0,"-13"6"-1901"0"0,0 0-1 0 0,1 0 1 0 0,-1 0 0 0 0,0 0-1 0 0,0-1 1 0 0,0 1 0 0 0,0 0-1 0 0,1 0 1 0 0,-1 0 0 0 0,0 0-1 0 0,0 0 1 0 0,0-1 0 0 0,1 1 0 0 0,-1 0-1 0 0,0 0 1 0 0,0 0 0 0 0,0 0-1 0 0,1 0 1 0 0,-1 0 0 0 0,0 0-1 0 0,0 0 1 0 0,1 0 0 0 0,-1 0-1 0 0,0 0 1 0 0,0 0 0 0 0,1 0-1 0 0,-1 0 1 0 0,0 0 0 0 0,0 0-1 0 0,0 0 1 0 0,1 0 0 0 0,-1 0-1 0 0,0 0 1 0 0,0 1 0 0 0,1-1-1 0 0,-1 0 1 0 0,0 0 0 0 0,0 0-1 0 0,0 0 1 0 0,0 0 0 0 0,1 1-1 0 0,-1-1 1 0 0,0 0 0 0 0,0 0-1 0 0,0 0 1 0 0,0 0 0 0 0,0 1-1 0 0,1-1 1 0 0,-1 0 0 0 0,0 0-1 0 0,0 0 1 0 0,0 1 0 0 0,0-1-1 0 0,0 0 1 0 0,0 0 0 0 0,0 1-1 0 0,0-1 1 0 0,0 0 0 0 0,0 0-1 0 0,0 1 1 0 0,0-1 0 0 0,0 0-1 0 0,0 0 1 0 0,0 0 0 0 0,0 1 0 0 0,0-1-1 0 0,0 0 1 0 0,0 1 0 0 0,-6 15 2013 0 0,5-14-2495 0 0,-7 17 2350 0 0,-19 36 1 0 0,8-20-1034 0 0,-53 116 1322 0 0,-121 240-766 0 0,-22 70-1399 0 0,156-327-97 0 0,-72 199-1509 0 0,84-207 639 0 0,41-109 752 0 0,4-10 74 0 0,-1 0 0 0 0,1-1 0 0 0,-1 1 0 0 0,0-1-1 0 0,0 0 1 0 0,-1 0 0 0 0,-9 11 0 0 0,14-17 33 0 0,-1 0-1 0 0,0 0 1 0 0,0 0-1 0 0,0-1 1 0 0,0 1 0 0 0,0 0-1 0 0,0 0 1 0 0,0 0-1 0 0,0 0 1 0 0,0-1-1 0 0,0 1 1 0 0,0 0-1 0 0,0 0 1 0 0,0 0-1 0 0,0-1 1 0 0,0 1 0 0 0,0 0-1 0 0,0 0 1 0 0,0 0-1 0 0,0-1 1 0 0,0 1-1 0 0,0 0 1 0 0,0 0-1 0 0,0 0 1 0 0,0 0-1 0 0,-1-1 1 0 0,1 1-1 0 0,0 0 1 0 0,0 0 0 0 0,0 0-1 0 0,0 0 1 0 0,0 0-1 0 0,0-1 1 0 0,-1 1-1 0 0,1 0 1 0 0,0 0-1 0 0,0 0 1 0 0,0 0-1 0 0,0 0 1 0 0,-1 0 0 0 0,1 0-1 0 0,0 0 1 0 0,0 0-1 0 0,0 0 1 0 0,0 0-1 0 0,-1 0 1 0 0,1 0-1 0 0,0 0 1 0 0,0 0-1 0 0,0 0 1 0 0,-1 0 0 0 0,1 0-1 0 0,0 0 1 0 0,0 0-1 0 0,0 0 1 0 0,-1 0-1 0 0,1 0 1 0 0,0 0-1 0 0,0 0 1 0 0,0 0-1 0 0,0 0 1 0 0,-1 0 0 0 0,1 0-1 0 0,0 0 1 0 0,0 1-1 0 0,0-1 1 0 0,0 0-1 0 0,0 0 1 0 0,-1 0-1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6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58 309 3223 0 0,'-3'6'671'0'0,"1"-1"0"0"0,-1 1-1 0 0,-5 7 1 0 0,-2 5 477 0 0,4-4-355 0 0,1 0 1 0 0,0 0-1 0 0,1 1 0 0 0,1-1 1 0 0,0 1-1 0 0,-2 24 0 0 0,5-17-336 0 0,0 0-1 0 0,1 0 0 0 0,8 42 1 0 0,-6-51-419 0 0,0-1 0 0 0,1 0 0 0 0,0 0 0 0 0,1 0 0 0 0,0 0 0 0 0,1-1 0 0 0,1 1 0 0 0,0-1 0 0 0,13 16 0 0 0,-16-22-46 0 0,0 0 0 0 0,1-1 0 0 0,-1 0 0 0 0,1 0 0 0 0,0 0 0 0 0,-1-1 0 0 0,2 0 1 0 0,-1 0-1 0 0,0 0 0 0 0,1 0 0 0 0,-1-1 0 0 0,1 0 0 0 0,0 0 0 0 0,0 0 0 0 0,-1-1 0 0 0,1 0 1 0 0,0 0-1 0 0,0 0 0 0 0,1-1 0 0 0,-1 0 0 0 0,0 0 0 0 0,8-2 0 0 0,-2-1-57 0 0,-1 0-1 0 0,1-1 1 0 0,0 0-1 0 0,-1-1 0 0 0,0 0 1 0 0,0-1-1 0 0,11-8 1 0 0,68-56-148 0 0,-63 47 385 0 0,-2-2 0 0 0,0 0 1 0 0,-2-2-1 0 0,-1 0 0 0 0,-1-1 1 0 0,-2-2-1 0 0,0 0 0 0 0,-2-1 0 0 0,20-51 1 0 0,-27 55 274 0 0,-1 0 1 0 0,-2 0 0 0 0,0 0 0 0 0,3-32 0 0 0,-10 48-228 0 0,1 1 0 0 0,-1-1 1 0 0,-1 0-1 0 0,0 1 0 0 0,0-1 1 0 0,-4-10-1 0 0,4 15-88 0 0,-2-1 0 0 0,1 1 1 0 0,0 0-1 0 0,-1 0 0 0 0,0 1 0 0 0,-1-1 1 0 0,1 0-1 0 0,-1 1 0 0 0,0 0 0 0 0,-9-8 1 0 0,9 9-86 0 0,0 1 1 0 0,-1 0 0 0 0,0 0 0 0 0,1 0 0 0 0,-1 0 0 0 0,0 1 0 0 0,0 0 0 0 0,0 0 0 0 0,0 1 0 0 0,-1-1 0 0 0,1 1 0 0 0,0 0 0 0 0,-1 0 0 0 0,1 1 0 0 0,-1 0 0 0 0,1 0 0 0 0,-10 1 0 0 0,-3 1 45 0 0,-1 2-1 0 0,1 0 1 0 0,-32 12 0 0 0,27-8-222 0 0,2 1 0 0 0,-1 1 0 0 0,-29 19 0 0 0,42-23-389 0 0,0 0 0 0 0,0 1 0 0 0,0 0 0 0 0,1 0 0 0 0,0 1 0 0 0,1 1 0 0 0,0-1 0 0 0,0 1 0 0 0,-9 15 0 0 0,7-6-5498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7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945 0 6911 0 0,'-22'33'2409'0'0,"7"-12"-869"0"0,-18 36 1 0 0,-62 171 1700 0 0,58-132-2565 0 0,-6 20-60 0 0,14-37-112 0 0,-51 101-1 0 0,-79 184-549 0 0,103-225-10 0 0,-2 6 148 0 0,-131 294 1824 0 0,179-416-1758 0 0,-22 41 183 0 0,27-57-329 0 0,1 1-1 0 0,-1-1 1 0 0,-1 0-1 0 0,1-1 1 0 0,-13 12-1 0 0,18-18-30 0 0,-1 1 0 0 0,0 0 0 0 0,0-1-1 0 0,0 1 1 0 0,1-1 0 0 0,-1 1 0 0 0,0-1 0 0 0,0 1-1 0 0,0-1 1 0 0,0 1 0 0 0,0-1 0 0 0,0 0 0 0 0,0 0-1 0 0,0 1 1 0 0,0-1 0 0 0,0 0 0 0 0,1 0-1 0 0,-1 0 1 0 0,0 0 0 0 0,0 0 0 0 0,0 0 0 0 0,0 0-1 0 0,0-1 1 0 0,0 1 0 0 0,0 0 0 0 0,0-1 0 0 0,0 1-1 0 0,0 0 1 0 0,0-1 0 0 0,0 1 0 0 0,0-1 0 0 0,1 1-1 0 0,-1-1 1 0 0,-1 0 0 0 0,1-1-155 0 0,0 1 1 0 0,0 0-1 0 0,0-1 1 0 0,0 1-1 0 0,0-1 0 0 0,0 1 1 0 0,0-1-1 0 0,1 1 1 0 0,-1-1-1 0 0,0 0 0 0 0,1 1 1 0 0,-1-1-1 0 0,1 0 1 0 0,0 0-1 0 0,0 1 0 0 0,0-1 1 0 0,0 0-1 0 0,0-3 1 0 0,1-2-913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8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149 183 5983 0 0,'-16'24'666'0'0,"-13"20"1143"0"0,-27 52-1 0 0,48-80-1429 0 0,1 1 0 0 0,0-1 0 0 0,2 2 0 0 0,0-1 0 0 0,1 0 0 0 0,0 1 0 0 0,0 21 0 0 0,2-16-18 0 0,1 1 0 0 0,1 0 0 0 0,1-1-1 0 0,8 44 1 0 0,-7-60-312 0 0,-1-1 0 0 0,1 1-1 0 0,1-1 1 0 0,-1 1-1 0 0,1-1 1 0 0,0 0-1 0 0,1 1 1 0 0,0-2 0 0 0,-1 1-1 0 0,2 0 1 0 0,-1-1-1 0 0,1 0 1 0 0,0 0 0 0 0,0 0-1 0 0,0-1 1 0 0,0 1-1 0 0,1-1 1 0 0,0 0 0 0 0,0-1-1 0 0,0 0 1 0 0,7 3-1 0 0,-5-3-29 0 0,0-1 0 0 0,0 0 0 0 0,0 0 0 0 0,0-1 0 0 0,1 0-1 0 0,-1-1 1 0 0,0 0 0 0 0,0 0 0 0 0,1-1 0 0 0,-1 0 0 0 0,0 0 0 0 0,0-1 0 0 0,0 0-1 0 0,0 0 1 0 0,0-1 0 0 0,-1 0 0 0 0,14-7 0 0 0,1-3-72 0 0,-1 0 0 0 0,-1-1 1 0 0,0-2-1 0 0,29-28 0 0 0,-30 24-16 0 0,-1 0-1 0 0,-1-1 1 0 0,-1-1 0 0 0,-1-1-1 0 0,15-28 1 0 0,-14 18 130 0 0,0-1 1 0 0,-3 0 0 0 0,12-46 0 0 0,-20 63 157 0 0,-1-1-1 0 0,-1 1 1 0 0,-1-1 0 0 0,0 0 0 0 0,-1 0-1 0 0,-1 0 1 0 0,-2-18 0 0 0,0 28-48 0 0,1 0-1 0 0,-1-1 1 0 0,0 1 0 0 0,-1 0 0 0 0,0 1 0 0 0,0-1 0 0 0,0 0 0 0 0,-1 1-1 0 0,-1 0 1 0 0,1 0 0 0 0,-1 0 0 0 0,0 0 0 0 0,-1 1 0 0 0,1 0 0 0 0,-1 0-1 0 0,0 0 1 0 0,-9-5 0 0 0,8 6-117 0 0,0 1 0 0 0,0-1-1 0 0,0 2 1 0 0,-1-1 0 0 0,1 1-1 0 0,-1 0 1 0 0,0 0 0 0 0,0 1-1 0 0,-1 0 1 0 0,1 1 0 0 0,0-1-1 0 0,0 2 1 0 0,-1-1 0 0 0,1 1-1 0 0,0 1 1 0 0,-1-1 0 0 0,1 1-1 0 0,0 1 1 0 0,-1-1 0 0 0,1 1-1 0 0,0 1 1 0 0,1 0 0 0 0,-10 4-1 0 0,-3 3-133 0 0,0 0-1 0 0,0 2 0 0 0,1 0 1 0 0,1 1-1 0 0,0 1 0 0 0,1 1 1 0 0,-27 30-1 0 0,39-39-290 0 0,0 1 0 0 0,1-1 0 0 0,0 1 0 0 0,0 0 0 0 0,0 0 0 0 0,1 1 0 0 0,0-1 0 0 0,1 1 0 0 0,0 0 0 0 0,-3 15 0 0 0,4-7-6031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4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6447 0 0,'0'5'231'0'0,"1"-1"0"0"0,0 0 0 0 0,1 0-1 0 0,-1 0 1 0 0,1 0 0 0 0,0 0 0 0 0,0 0-1 0 0,0 0 1 0 0,0 0 0 0 0,0-1 0 0 0,1 1-1 0 0,5 5 1 0 0,2 3 547 0 0,186 313 6765 0 0,-85-131-6220 0 0,-43-79-1175 0 0,58 91-533 0 0,-84-143 190 0 0,60 68-1 0 0,-60-79 327 0 0,-2 1 1 0 0,48 87-1 0 0,47 125 434 0 0,-106-208-53 0 0,2 0 1 0 0,67 89-1 0 0,-87-132-397 0 0,1-1-1 0 0,0 0 1 0 0,1-1-1 0 0,0-1 1 0 0,1 0-1 0 0,0-1 1 0 0,19 10-1 0 0,-27-14-329 0 0,-8-5-737 0 0,-13-4-2326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0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106 203 8287 0 0,'-6'3'127'0'0,"0"0"0"0"0,-1 1 1 0 0,1 0-1 0 0,1 1 0 0 0,-1-1 0 0 0,1 1 0 0 0,0 0 0 0 0,0 0 0 0 0,0 0 0 0 0,0 1 0 0 0,1 0 0 0 0,0 0 0 0 0,0 0 0 0 0,1 0 0 0 0,0 1 0 0 0,-3 7 0 0 0,1 4 217 0 0,0 0 0 0 0,1 1-1 0 0,2-1 1 0 0,-1 1-1 0 0,2 0 1 0 0,1 0 0 0 0,0-1-1 0 0,1 1 1 0 0,7 36-1 0 0,-7-52-303 0 0,0 1 1 0 0,0 0-1 0 0,1 0 0 0 0,-1-1 0 0 0,1 1 0 0 0,-1-1 0 0 0,1 1 0 0 0,0-1 0 0 0,1 0 0 0 0,-1 0 1 0 0,0 0-1 0 0,1 0 0 0 0,0 0 0 0 0,0-1 0 0 0,0 1 0 0 0,5 3 0 0 0,-4-4-45 0 0,-1-1-1 0 0,0 1 1 0 0,0-1-1 0 0,1 0 1 0 0,-1 0-1 0 0,0-1 1 0 0,1 1-1 0 0,-1-1 1 0 0,1 1-1 0 0,-1-1 1 0 0,1 0-1 0 0,-1 0 1 0 0,1-1-1 0 0,-1 1 1 0 0,1-1-1 0 0,-1 0 1 0 0,0 0-1 0 0,1 0 1 0 0,2-1-1 0 0,8-4-16 0 0,0-1 0 0 0,-1-1 0 0 0,1 0 0 0 0,-2 0 0 0 0,1-2 0 0 0,16-15 0 0 0,0-4 215 0 0,30-38 0 0 0,-40 42 61 0 0,-1 0 0 0 0,-2-1-1 0 0,-1-1 1 0 0,0-1 0 0 0,-3 0 0 0 0,15-43-1 0 0,-24 62 129 0 0,-1-1 0 0 0,0 1 0 0 0,-1-1-1 0 0,1 1 1 0 0,-2-1 0 0 0,0 0 0 0 0,0 1-1 0 0,0-1 1 0 0,-4-17 0 0 0,3 22-234 0 0,-1 1 0 0 0,1 0 0 0 0,0 0-1 0 0,-1 0 1 0 0,0 0 0 0 0,0 0 0 0 0,0 1 0 0 0,-1-1 0 0 0,1 1 0 0 0,-5-6 0 0 0,4 7-120 0 0,1 0 1 0 0,-1 0 0 0 0,1 0 0 0 0,-1 0-1 0 0,0 1 1 0 0,0-1 0 0 0,0 1-1 0 0,0-1 1 0 0,0 1 0 0 0,0 0 0 0 0,0 0-1 0 0,0 1 1 0 0,0-1 0 0 0,-1 1-1 0 0,-4-1 1 0 0,0 1-15 0 0,0 1-1 0 0,-1 0 0 0 0,1 0 1 0 0,0 1-1 0 0,0 0 1 0 0,0 0-1 0 0,0 1 0 0 0,0 0 1 0 0,1 1-1 0 0,-1-1 1 0 0,1 1-1 0 0,0 1 0 0 0,0 0 1 0 0,0 0-1 0 0,-8 8 1 0 0,-5 5-188 0 0,2 1 0 0 0,0 1 1 0 0,-23 34-1 0 0,25-31-600 0 0,1 2-1 0 0,-19 41 0 0 0,23-39-357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13 10591 0 0,'-3'0'178'0'0,"0"-1"0"0"0,1 1-1 0 0,-1 0 1 0 0,0 0 0 0 0,1 0-1 0 0,-1 0 1 0 0,0 1-1 0 0,1-1 1 0 0,-1 1 0 0 0,0 0-1 0 0,1-1 1 0 0,-5 3 0 0 0,3 0 184 0 0,0-1-1 0 0,0 1 1 0 0,1 0 0 0 0,-1 0 0 0 0,1 1 0 0 0,-5 5 0 0 0,-3 4 273 0 0,1 1 1 0 0,1 0-1 0 0,0 0 0 0 0,0 1 1 0 0,2 0-1 0 0,0 1 1 0 0,-5 17-1 0 0,4-5-455 0 0,1 0 0 0 0,1 0 0 0 0,-3 40 0 0 0,9-62-177 0 0,-1-1 0 0 0,1 0 1 0 0,0 1-1 0 0,1-1 1 0 0,-1 1-1 0 0,1-1 1 0 0,0 0-1 0 0,0 0 1 0 0,1 1-1 0 0,0-1 1 0 0,0 0-1 0 0,5 9 1 0 0,-5-11-3 0 0,0 0 1 0 0,1 0-1 0 0,-1-1 1 0 0,1 1-1 0 0,0 0 1 0 0,0-1-1 0 0,0 0 1 0 0,0 1-1 0 0,0-1 1 0 0,0-1-1 0 0,0 1 0 0 0,1 0 1 0 0,-1-1-1 0 0,1 0 1 0 0,0 1-1 0 0,-1-1 1 0 0,1-1-1 0 0,0 1 1 0 0,5 0-1 0 0,2 0 45 0 0,1-1 1 0 0,-1-1-1 0 0,1 0 0 0 0,-1 0 1 0 0,1-1-1 0 0,-1 0 0 0 0,0-1 1 0 0,0-1-1 0 0,0 0 0 0 0,0 0 1 0 0,-1-1-1 0 0,0 0 0 0 0,0-1 1 0 0,0 0-1 0 0,0 0 0 0 0,-1-1 1 0 0,0-1-1 0 0,13-14 0 0 0,-11 12 18 0 0,-2-1-1 0 0,0-1 1 0 0,0 0-1 0 0,-1 0 0 0 0,-1-1 1 0 0,0 0-1 0 0,-1 0 1 0 0,0 0-1 0 0,-1-1 1 0 0,0 0-1 0 0,-1 0 1 0 0,-1 0-1 0 0,0-1 1 0 0,1-20-1 0 0,-4 26-7 0 0,0 1 0 0 0,-1-1 0 0 0,0 0 0 0 0,0 1 0 0 0,-1-1 0 0 0,0 1 0 0 0,0 0 0 0 0,-1-1 0 0 0,-6-10 0 0 0,8 15-35 0 0,-1 1 1 0 0,0 0-1 0 0,1 0 0 0 0,-2 0 0 0 0,1 1 1 0 0,0-1-1 0 0,0 0 0 0 0,-1 1 0 0 0,1-1 0 0 0,-1 1 1 0 0,0 0-1 0 0,0 0 0 0 0,0 0 0 0 0,0 0 1 0 0,0 0-1 0 0,0 1 0 0 0,0-1 0 0 0,-1 1 1 0 0,1 0-1 0 0,-1 0 0 0 0,1 0 0 0 0,-1 1 0 0 0,1-1 1 0 0,-1 1-1 0 0,-4 0 0 0 0,1 0 25 0 0,0 1 1 0 0,-1 0-1 0 0,1 1 1 0 0,0 0-1 0 0,0 0 0 0 0,1 0 1 0 0,-1 1-1 0 0,0 0 0 0 0,1 0 1 0 0,0 1-1 0 0,-8 5 0 0 0,6-3-426 0 0,0 0 0 0 0,-11 13 0 0 0,-11 19-6206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1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611 1 4143 0 0,'-2'0'144'0'0,"0"0"0"0"0,0 0 0 0 0,0 1 0 0 0,1-1 0 0 0,-1 1 0 0 0,0 0 0 0 0,0 0 0 0 0,0-1-1 0 0,0 1 1 0 0,1 0 0 0 0,-1 0 0 0 0,0 1 0 0 0,1-1 0 0 0,-1 0 0 0 0,1 1 0 0 0,-1-1-1 0 0,1 1 1 0 0,0-1 0 0 0,-2 3 0 0 0,-2 4 687 0 0,-1 1 0 0 0,-6 14 0 0 0,6-11-490 0 0,-17 36 2351 0 0,-22 64-1 0 0,-8 57 311 0 0,17-52-1956 0 0,-75 231-343 0 0,53-159-662 0 0,20-58-8 0 0,18-66-33 0 0,-19 123 0 0 0,32-138-104 0 0,-27 93 0 0 0,27-119 19 0 0,3-9-79 0 0,-10 27 1 0 0,12-39 88 0 0,1 0 0 0 0,-1 0 1 0 0,0 0-1 0 0,0 0 1 0 0,0 0-1 0 0,0 0 1 0 0,0 0-1 0 0,0-1 1 0 0,-1 1-1 0 0,1-1 1 0 0,-1 1-1 0 0,0-1 1 0 0,-4 3-1 0 0,-7-5-433 0 0,5 0-638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1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149 304 2303 0 0,'-1'0'9'0'0,"0"0"-1"0"0,1 1 0 0 0,-1-1 0 0 0,0 0 1 0 0,0 0-1 0 0,1 1 0 0 0,-1-1 0 0 0,0 0 1 0 0,0 0-1 0 0,0 0 0 0 0,1 0 0 0 0,-1 0 1 0 0,0 0-1 0 0,0 0 0 0 0,1 0 0 0 0,-1 0 0 0 0,0 0 1 0 0,0-1-1 0 0,0 1 0 0 0,1 0 0 0 0,-1 0 1 0 0,0-1-1 0 0,1 1 0 0 0,-1 0 0 0 0,0-1 1 0 0,0 0-1 0 0,-1-1-14 0 0,1 0-1 0 0,0 1 1 0 0,0-1 0 0 0,0 0 0 0 0,0 0-1 0 0,0 0 1 0 0,-1-4 0 0 0,-4-8 317 0 0,6 13-237 0 0,-1 0-1 0 0,1 0 0 0 0,-1 0 0 0 0,1 0 1 0 0,-1 0-1 0 0,1 0 0 0 0,-1 0 0 0 0,0 0 1 0 0,0 0-1 0 0,1 0 0 0 0,-1 0 0 0 0,0 0 1 0 0,0 1-1 0 0,0-1 0 0 0,0 0 0 0 0,0 1 1 0 0,0-1-1 0 0,0 1 0 0 0,0-1 0 0 0,0 1 0 0 0,0-1 1 0 0,0 1-1 0 0,0 0 0 0 0,0-1 0 0 0,-2 1 1 0 0,1 0 46 0 0,0 1 0 0 0,0-1 0 0 0,0 1 0 0 0,0 0 0 0 0,0 0 1 0 0,1 0-1 0 0,-1-1 0 0 0,0 2 0 0 0,1-1 0 0 0,-1 0 0 0 0,1 0 0 0 0,-1 0 1 0 0,1 1-1 0 0,-1-1 0 0 0,0 3 0 0 0,-5 5 418 0 0,0 0-1 0 0,1 0 0 0 0,0 1 1 0 0,0 0-1 0 0,1 1 1 0 0,1-1-1 0 0,0 1 1 0 0,0 0-1 0 0,1 0 1 0 0,0 0-1 0 0,1 0 1 0 0,0 1-1 0 0,1-1 1 0 0,0 16-1 0 0,1-4-151 0 0,2 1 0 0 0,0-1 0 0 0,1 1-1 0 0,1-1 1 0 0,2 0 0 0 0,8 23 0 0 0,-11-37-374 0 0,0 0 1 0 0,1 0 0 0 0,0 0 0 0 0,1-1-1 0 0,0 1 1 0 0,0-1 0 0 0,11 12-1 0 0,-14-17-11 0 0,0-1-1 0 0,0 0 0 0 0,1 0 0 0 0,-1 0 0 0 0,1 0 0 0 0,-1-1 1 0 0,1 1-1 0 0,0-1 0 0 0,0 1 0 0 0,-1-1 0 0 0,1 0 1 0 0,0 0-1 0 0,0 0 0 0 0,0-1 0 0 0,0 1 0 0 0,0-1 0 0 0,1 1 1 0 0,-1-1-1 0 0,0 0 0 0 0,0 0 0 0 0,0-1 0 0 0,0 1 0 0 0,0-1 1 0 0,0 1-1 0 0,0-1 0 0 0,0 0 0 0 0,5-2 0 0 0,1-1 14 0 0,-1-1 0 0 0,1-1 0 0 0,-1 1-1 0 0,0-1 1 0 0,0 0 0 0 0,0-1 0 0 0,10-12 0 0 0,0-2 22 0 0,23-34 1 0 0,-24 28 28 0 0,-2 0 1 0 0,0-2-1 0 0,11-34 0 0 0,25-92 432 0 0,-44 130-251 0 0,-1-1 0 0 0,4-38 0 0 0,-9 52-15 0 0,0-1-1 0 0,-1 1 1 0 0,0-1 0 0 0,-2 1-1 0 0,1 0 1 0 0,-1-1 0 0 0,-6-15 0 0 0,7 24-157 0 0,0 1 0 0 0,0-1 0 0 0,0 1 1 0 0,-1 0-1 0 0,0 0 0 0 0,0 0 1 0 0,0 0-1 0 0,0 0 0 0 0,0 0 0 0 0,-1 0 1 0 0,1 1-1 0 0,-1-1 0 0 0,1 1 1 0 0,-1-1-1 0 0,0 1 0 0 0,0 0 0 0 0,-4-2 1 0 0,2 3-66 0 0,1-1 1 0 0,0 1 0 0 0,-1 0-1 0 0,1 0 1 0 0,-1 0 0 0 0,0 1-1 0 0,1 0 1 0 0,-1 0 0 0 0,1 0-1 0 0,-1 0 1 0 0,0 1 0 0 0,-8 1-1 0 0,-3 2-55 0 0,0 0 0 0 0,1 1-1 0 0,0 1 1 0 0,0 0 0 0 0,0 1-1 0 0,-22 14 1 0 0,32-17-76 0 0,0 0 0 0 0,0-1 1 0 0,0 2-1 0 0,0-1 0 0 0,1 0 0 0 0,-1 1 0 0 0,1 0 1 0 0,0 0-1 0 0,1 0 0 0 0,-1 1 0 0 0,1-1 1 0 0,0 1-1 0 0,0 0 0 0 0,1 0 0 0 0,0 0 0 0 0,0 0 1 0 0,0 0-1 0 0,1 0 0 0 0,-2 11 0 0 0,4-12-186 0 0,-1 0-1 0 0,1 0 0 0 0,0 0 1 0 0,0 0-1 0 0,1 0 1 0 0,-1 0-1 0 0,1 0 1 0 0,0-1-1 0 0,1 1 1 0 0,-1 0-1 0 0,1-1 0 0 0,0 0 1 0 0,6 8-1 0 0,8 7-1003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2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51 5063 0 0,'-20'-51'5634'0'0,"38"74"-1132"0"0,117 219 59 0 0,-19 10-3364 0 0,-104-226-1015 0 0,59 147 107 0 0,56 115-734 0 0,-106-251 227 0 0,2-2-1 0 0,41 50 0 0 0,63 56 145 0 0,23 29 319 0 0,-113-118-331 0 0,-4 2 0 0 0,41 85 0 0 0,-38-67-53 0 0,12 10-11 0 0,-39-67-111 0 0,-6-11 61 0 0,0-1 0 0 0,0 1-1 0 0,-1 0 1 0 0,0 1 0 0 0,0-1-1 0 0,0 0 1 0 0,0 0 0 0 0,0 1-1 0 0,-1-1 1 0 0,0 1 0 0 0,0 0-1 0 0,0 6 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3:52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71 182 6447 0 0,'-29'26'3055'0'0,"26"-22"-2627"0"0,0 1-1 0 0,0-1 1 0 0,1 1 0 0 0,0-1-1 0 0,0 1 1 0 0,0 0-1 0 0,0 0 1 0 0,1 0 0 0 0,0 0-1 0 0,-1 10 1 0 0,0 1 226 0 0,1 0-1 0 0,2 19 1 0 0,0-21-439 0 0,0 0-1 0 0,1-1 1 0 0,1 1-1 0 0,5 14 1 0 0,-6-21-209 0 0,1-1 1 0 0,-1 0-1 0 0,1 1 0 0 0,0-1 1 0 0,1-1-1 0 0,-1 1 0 0 0,1 0 1 0 0,1-1-1 0 0,-1 0 1 0 0,7 7-1 0 0,-8-11-31 0 0,-1 1 0 0 0,0 0 0 0 0,0-1 0 0 0,0 1 0 0 0,1-1 1 0 0,-1 0-1 0 0,1 0 0 0 0,-1 0 0 0 0,1 0 0 0 0,0 0 0 0 0,-1-1 0 0 0,1 1 0 0 0,0-1 0 0 0,-1 0 0 0 0,1 0 1 0 0,2 0-1 0 0,0 0-63 0 0,-1-1 1 0 0,-1 0 0 0 0,1 0-1 0 0,0 0 1 0 0,0 0 0 0 0,0-1-1 0 0,0 0 1 0 0,-1 1 0 0 0,7-5 0 0 0,0-2-110 0 0,0 0 0 0 0,0-1 1 0 0,-1 0-1 0 0,0-1 1 0 0,11-16-1 0 0,-8 9 396 0 0,0 0 0 0 0,-2-1 0 0 0,0-1 1 0 0,-1 0-1 0 0,0 0 0 0 0,-2-1 0 0 0,-1 0 0 0 0,0 0 0 0 0,-1 0 0 0 0,2-28 1 0 0,-6 38 163 0 0,-2 1 1 0 0,1 0-1 0 0,-1-1 1 0 0,0 1-1 0 0,-1 0 1 0 0,0 0-1 0 0,0 0 1 0 0,-1 0-1 0 0,0 0 1 0 0,-5-9-1 0 0,5 13-256 0 0,1 0 1 0 0,-1 0-1 0 0,0 0 0 0 0,-1 1 0 0 0,1-1 0 0 0,-1 1 0 0 0,1 0 0 0 0,-2 0 0 0 0,1 0 0 0 0,0 0 0 0 0,-1 1 0 0 0,1 0 0 0 0,-1 0 0 0 0,0 0 0 0 0,0 0 0 0 0,0 1 0 0 0,-9-4 0 0 0,9 6-87 0 0,1-1 0 0 0,0 1 1 0 0,0 0-1 0 0,-1 0 0 0 0,1 1 1 0 0,0-1-1 0 0,0 1 0 0 0,0 0 1 0 0,-1 0-1 0 0,1 1 0 0 0,0-1 1 0 0,0 1-1 0 0,1-1 0 0 0,-1 1 1 0 0,0 1-1 0 0,1-1 0 0 0,-7 5 1 0 0,-6 6-63 0 0,1 0 0 0 0,-18 21 0 0 0,30-30 7 0 0,-31 29-513 0 0,-9 10-3716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2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32 8287 0 0,'-1'-1'35'0'0,"1"1"-1"0"0,0 0 0 0 0,0 0 1 0 0,0 0-1 0 0,-1-1 0 0 0,1 1 1 0 0,0 0-1 0 0,0 0 0 0 0,0-1 1 0 0,0 1-1 0 0,0 0 0 0 0,0 0 1 0 0,-1-1-1 0 0,1 1 0 0 0,0 0 1 0 0,0 0-1 0 0,0-1 0 0 0,0 1 1 0 0,0 0-1 0 0,0-1 1 0 0,0 1-1 0 0,0 0 0 0 0,0 0 1 0 0,0-1-1 0 0,0 1 0 0 0,0 0 1 0 0,0 0-1 0 0,1-1 0 0 0,-1 1 1 0 0,0 0-1 0 0,0 0 0 0 0,0-1 1 0 0,0 1-1 0 0,0 0 0 0 0,1 0 1 0 0,-1-1-1 0 0,0 1 0 0 0,0 0 1 0 0,6-12 1005 0 0,-5 11-959 0 0,-1 0 0 0 0,1 0 0 0 0,0 1 0 0 0,0-1-1 0 0,-1 0 1 0 0,1 1 0 0 0,0-1 0 0 0,0 1 0 0 0,0-1-1 0 0,0 1 1 0 0,0-1 0 0 0,0 1 0 0 0,0-1 0 0 0,0 1-1 0 0,0 0 1 0 0,0 0 0 0 0,0-1 0 0 0,0 1-1 0 0,0 0 1 0 0,0 0 0 0 0,0 0 0 0 0,0 0 0 0 0,0 0-1 0 0,0 0 1 0 0,0 1 0 0 0,0-1 0 0 0,0 0 0 0 0,0 0-1 0 0,0 1 1 0 0,0-1 0 0 0,0 1 0 0 0,0-1 0 0 0,0 1-1 0 0,0-1 1 0 0,-1 1 0 0 0,2 0 0 0 0,5 4 180 0 0,-1-1 1 0 0,0 1 0 0 0,8 9-1 0 0,-12-13-205 0 0,58 65 1204 0 0,-3 2-1 0 0,70 109 1 0 0,12 64-681 0 0,-25-39 71 0 0,-87-163-507 0 0,1 0 0 0 0,2-2-1 0 0,36 35 1 0 0,110 89 306 0 0,-61-58-41 0 0,-1 15 221 0 0,-31-29-175 0 0,79 75 90 0 0,-159-161-535 0 0,0 0 1 0 0,-1 0-1 0 0,0 0 1 0 0,0 1-1 0 0,0-1 1 0 0,0 1-1 0 0,0 0 1 0 0,-1 0-1 0 0,2 5 0 0 0,1-2-91 0 0,0 0-1 0 0,0 0 1 0 0,1 0-1 0 0,0-1 0 0 0,0 0 1 0 0,0 0-1 0 0,1 0 0 0 0,0 0 1 0 0,6 4-1 0 0,8 9-696 0 0,2 1-512 0 0,-5-10-3124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3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136 294 7831 0 0,'-2'-3'92'0'0,"0"1"0"0"0,1-1 0 0 0,-1 0 0 0 0,0 0-1 0 0,1 0 1 0 0,0 0 0 0 0,0 0 0 0 0,-1-4 0 0 0,-4-9-1 0 0,2 8 134 0 0,-13-24 931 0 0,16 29-975 0 0,-1 1 0 0 0,1 0 0 0 0,-1-1-1 0 0,0 1 1 0 0,0 0 0 0 0,0 0 0 0 0,0 0 0 0 0,0 0 0 0 0,0 1-1 0 0,-4-3 1 0 0,6 4-117 0 0,-1 0 0 0 0,1 0 0 0 0,-1 0 0 0 0,1 0 0 0 0,-1 0 0 0 0,0 0 0 0 0,1 0 0 0 0,-1 0 0 0 0,1 0 0 0 0,-1 0 0 0 0,1 1 0 0 0,-1-1 0 0 0,0 0 0 0 0,1 0-1 0 0,-1 1 1 0 0,1-1 0 0 0,-1 0 0 0 0,1 0 0 0 0,-1 1 0 0 0,1-1 0 0 0,0 1 0 0 0,-1-1 0 0 0,1 0 0 0 0,-1 1 0 0 0,1-1 0 0 0,0 1 0 0 0,-1-1 0 0 0,1 1 0 0 0,0-1 0 0 0,0 1 0 0 0,-1-1-1 0 0,1 1 1 0 0,0-1 0 0 0,0 2 0 0 0,-10 23 931 0 0,8-19-668 0 0,-8 20 124 0 0,2 0 0 0 0,1 1 1 0 0,1-1-1 0 0,1 1 0 0 0,1 0 0 0 0,2 0 0 0 0,0 1 0 0 0,4 36 0 0 0,0-55-432 0 0,-1 1 0 0 0,2 0 0 0 0,0 0 0 0 0,0-1 0 0 0,0 1 0 0 0,1-1 0 0 0,1 0 1 0 0,-1 0-1 0 0,13 16 0 0 0,-15-22-23 0 0,1 0 0 0 0,0 1-1 0 0,1-1 1 0 0,-1 0 0 0 0,0-1 0 0 0,1 1 0 0 0,-1 0 0 0 0,1-1 0 0 0,0 0 0 0 0,8 3 0 0 0,-9-4-10 0 0,0 0-1 0 0,1 0 1 0 0,-1-1-1 0 0,1 1 1 0 0,-1-1 0 0 0,0 0-1 0 0,1 0 1 0 0,-1 0 0 0 0,1 0-1 0 0,-1-1 1 0 0,1 0 0 0 0,-1 1-1 0 0,0-1 1 0 0,0 0 0 0 0,6-3-1 0 0,6-3-134 0 0,1-1 0 0 0,-1-1-1 0 0,-1 0 1 0 0,1-1 0 0 0,-2 0-1 0 0,1-1 1 0 0,-2-1 0 0 0,1 0-1 0 0,-2 0 1 0 0,1-2 0 0 0,-2 1-1 0 0,17-28 1 0 0,-25 36 99 0 0,68-130 1135 0 0,-64 120-644 0 0,0-1 0 0 0,-1 1 0 0 0,0-1 0 0 0,-2-1 0 0 0,0 1 0 0 0,0 0 0 0 0,-1-18-1 0 0,-2 25-367 0 0,-1 0-1 0 0,0 0 0 0 0,-1 0 0 0 0,0 0 0 0 0,-1 0 0 0 0,1 1 0 0 0,-2-1 0 0 0,1 1 0 0 0,-1-1 0 0 0,0 1 0 0 0,-1 1 0 0 0,0-1 0 0 0,0 1 0 0 0,-1-1 0 0 0,0 1 0 0 0,-11-10 0 0 0,13 13-73 0 0,-1 0 1 0 0,1 1 0 0 0,-1-1 0 0 0,0 1 0 0 0,0 0-1 0 0,0 0 1 0 0,0 1 0 0 0,-1 0 0 0 0,1-1 0 0 0,-1 2 0 0 0,1-1-1 0 0,-1 1 1 0 0,0 0 0 0 0,1 0 0 0 0,-1 0 0 0 0,0 1-1 0 0,0 0 1 0 0,0 0 0 0 0,1 0 0 0 0,-1 1 0 0 0,0 0-1 0 0,0 0 1 0 0,1 1 0 0 0,-1-1 0 0 0,1 1 0 0 0,-1 0-1 0 0,-5 3 1 0 0,-4 4-38 0 0,-1 1 0 0 0,1 0 0 0 0,1 1 1 0 0,-23 21-1 0 0,28-24-57 0 0,1 2 1 0 0,0-1-1 0 0,1 1 1 0 0,0 0-1 0 0,0 1 1 0 0,1 0-1 0 0,-8 19 1 0 0,6-10-1475 0 0,1 0 1 0 0,-6 32 0 0 0,10-35-5022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3223 0 0,'1'7'1308'0'0,"0"0"1"0"0,0 0-1 0 0,4 10 0 0 0,0 1 426 0 0,22 77 4803 0 0,-10-39-4686 0 0,30 86 444 0 0,-17-53-1925 0 0,52 201 78 0 0,-38-79-216 0 0,-8-88-391 0 0,-19-70 4 0 0,11 63 1 0 0,-21-84 154 0 0,12 37 0 0 0,4 16-192 0 0,-22-80 193 0 0,-3-6 1 0 0,-4-6-12 0 0,6 6 7 0 0,-1-5 20 0 0,26 7-6677 0 0,-24-1 6588 0 0,0 1-1 0 0,-1-1 1 0 0,1 0 0 0 0,0 0 0 0 0,-1 1-1 0 0,1-1 1 0 0,0 0 0 0 0,-1 0-1 0 0,1 1 1 0 0,-1-1 0 0 0,1 1 0 0 0,-1-1-1 0 0,1 1 1 0 0,-1-1 0 0 0,1 1-1 0 0,-1-1 1 0 0,0 1 0 0 0,1-1 0 0 0,-1 1-1 0 0,1-1 1 0 0,-1 1 0 0 0,0 1-1 0 0,3 2-1161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78 919 0 0,'-5'2'258'0'0,"-1"0"-1"0"0,1 1 0 0 0,-8 5 0 0 0,6-3 1216 0 0,0 1 0 0 0,0 0-1 0 0,-9 11 1 0 0,-15 23 3926 0 0,14-14-5247 0 0,10-14 405 0 0,1-1-1 0 0,0 1 1 0 0,1 0 0 0 0,1 0-1 0 0,0 1 1 0 0,0 0 0 0 0,1-1 0 0 0,1 1-1 0 0,-1 14 1 0 0,1 1-76 0 0,2 1 0 0 0,1 0 0 0 0,4 29 0 0 0,-1-34-433 0 0,0 0 1 0 0,2 0 0 0 0,1 0-1 0 0,0-1 1 0 0,2 0 0 0 0,1-1-1 0 0,1 0 1 0 0,0 0 0 0 0,29 38-1 0 0,-38-57-61 0 0,1 1 0 0 0,0-1 0 0 0,0 0 0 0 0,0 0 0 0 0,1 0 0 0 0,-1 0-1 0 0,1 0 1 0 0,0-1 0 0 0,-1 1 0 0 0,1-1 0 0 0,0 0 0 0 0,0-1 0 0 0,1 1 0 0 0,-1-1 0 0 0,0 1 0 0 0,1-1-1 0 0,6 0 1 0 0,-5 0-46 0 0,0-1 0 0 0,0-1-1 0 0,0 1 1 0 0,-1-1-1 0 0,1 0 1 0 0,0-1 0 0 0,0 1-1 0 0,0-1 1 0 0,-1 0-1 0 0,1 0 1 0 0,-1-1 0 0 0,9-5-1 0 0,2-3-76 0 0,0-1 0 0 0,0-1-1 0 0,-2-1 1 0 0,1 0 0 0 0,-2 0 0 0 0,0-1-1 0 0,-1-1 1 0 0,0-1 0 0 0,-1 1 0 0 0,14-32-1 0 0,-3 1 326 0 0,-3-1 0 0 0,25-97 0 0 0,-39 127 137 0 0,-2 0 1 0 0,0 0-1 0 0,0 0 0 0 0,-2-1 1 0 0,0 1-1 0 0,-2 0 0 0 0,-2-23 0 0 0,2 32-254 0 0,-1 0 1 0 0,0 0-1 0 0,-1 0 0 0 0,0 0 0 0 0,0 0 0 0 0,-1 1 0 0 0,0-1 0 0 0,-1 1 0 0 0,1 0 0 0 0,-2 1 1 0 0,1-1-1 0 0,-1 1 0 0 0,0 0 0 0 0,0 0 0 0 0,-1 1 0 0 0,-8-7 0 0 0,11 11-52 0 0,0-1 1 0 0,0 1-1 0 0,0-1 0 0 0,0 1 0 0 0,-1 1 0 0 0,1-1 1 0 0,-1 0-1 0 0,1 1 0 0 0,-1 0 0 0 0,1 0 1 0 0,-1 1-1 0 0,0-1 0 0 0,1 1 0 0 0,-1 0 0 0 0,0 0 1 0 0,1 0-1 0 0,-9 2 0 0 0,-3 2 27 0 0,0 1-1 0 0,1 1 1 0 0,-26 12-1 0 0,9-4-16 0 0,11-5-83 0 0,1 1-1 0 0,-24 16 1 0 0,35-21-184 0 0,1 1 0 0 0,0 1-1 0 0,0-1 1 0 0,1 1 0 0 0,0 1 0 0 0,0-1 0 0 0,-7 11 0 0 0,6-5-742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6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0 10135 0 0,'-6'17'723'0'0,"0"-4"-1511"0"0,-50 181 6062 0 0,9-38-1963 0 0,-49 124-1437 0 0,30-99-1532 0 0,22-56-280 0 0,8-23-91 0 0,-26 114 0 0 0,-12 75-583 0 0,70-282 562 0 0,0 0 0 0 0,0-1 0 0 0,-8 11 0 0 0,-4 9-30 0 0,11-17-6 0 0,0-3-206 0 0,1-1 0 0 0,1 1-1 0 0,-1-1 1 0 0,1 1 0 0 0,1 1 0 0 0,0-1 0 0 0,0 0 0 0 0,0 0-1 0 0,0 15 1 0 0,1-16-272 0 0,0 1-763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7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4 2759 0 0,'-7'5'173'0'0,"1"-1"-1"0"0,-1 2 0 0 0,1-1 1 0 0,1 1-1 0 0,-1 0 0 0 0,1 0 1 0 0,-8 12-1 0 0,-4 10 743 0 0,2 0-1 0 0,1 1 1 0 0,1 1-1 0 0,2 0 1 0 0,-13 54 0 0 0,22-71-550 0 0,0 0 1 0 0,0 0 0 0 0,2 0 0 0 0,0 0-1 0 0,0 0 1 0 0,1 0 0 0 0,4 17 0 0 0,-3-21-143 0 0,1 0 1 0 0,0 0 0 0 0,0 0 0 0 0,1 0 0 0 0,0-1 0 0 0,1 1 0 0 0,0-1-1 0 0,0 0 1 0 0,1-1 0 0 0,0 1 0 0 0,8 7 0 0 0,-10-11-220 0 0,1 0 1 0 0,0 0 0 0 0,0 0-1 0 0,0 0 1 0 0,1-1-1 0 0,-1 0 1 0 0,1 0-1 0 0,-1-1 1 0 0,1 1-1 0 0,0-1 1 0 0,0-1-1 0 0,10 3 1 0 0,-6-3-116 0 0,-1 0 1 0 0,0-1-1 0 0,0 0 1 0 0,0-1-1 0 0,0 0 1 0 0,0 0-1 0 0,0-1 1 0 0,10-3-1 0 0,-5 1-71 0 0,1-2 1 0 0,-1 0-1 0 0,-1 0 0 0 0,1-1 1 0 0,-1-1-1 0 0,-1 0 0 0 0,1-1 0 0 0,-1-1 1 0 0,-1 0-1 0 0,15-15 0 0 0,-17 14 289 0 0,0 0 1 0 0,-1 0-1 0 0,0-1 0 0 0,-1 0 0 0 0,-1 0 0 0 0,11-27 0 0 0,-15 33 274 0 0,0-1-1 0 0,0 0 0 0 0,0 0 1 0 0,-1 0-1 0 0,-1 0 0 0 0,1 0 1 0 0,-1 0-1 0 0,0 0 1 0 0,-1 0-1 0 0,1 0 0 0 0,-1 0 1 0 0,-1 0-1 0 0,1 0 0 0 0,-1 1 1 0 0,-6-13-1 0 0,0 3-105 0 0,0 1 0 0 0,-2 0 1 0 0,0 1-1 0 0,-1 0 0 0 0,0 1 0 0 0,-1 0 0 0 0,-14-12 0 0 0,8 9 63 0 0,-1 1 1 0 0,-1 1-1 0 0,-1 1 0 0 0,-33-16 0 0 0,52 27-347 0 0,0 1 0 0 0,-1 0 0 0 0,1 0 1 0 0,0 0-1 0 0,-1 0 0 0 0,1 0 0 0 0,-1 1 0 0 0,1-1 0 0 0,-1 1 0 0 0,0-1 0 0 0,1 1 1 0 0,-1 0-1 0 0,1 0 0 0 0,-1 0 0 0 0,1 1 0 0 0,-1-1 0 0 0,0 1 0 0 0,1-1 0 0 0,-1 1 0 0 0,1 0 1 0 0,0 0-1 0 0,-1 0 0 0 0,1 0 0 0 0,0 0 0 0 0,-1 0 0 0 0,1 1 0 0 0,0-1 0 0 0,0 1 0 0 0,0 0 1 0 0,0-1-1 0 0,0 1 0 0 0,1 0 0 0 0,-1 0 0 0 0,1 0 0 0 0,-3 4 0 0 0,-2 3-571 0 0,1 0 1 0 0,0 1-1 0 0,1-1 0 0 0,0 1 0 0 0,-3 12 1 0 0,0 0-6439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9215 0 0,'-1'9'8944'0'0,"30"-9"-9112"0"0,-22 0-48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7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11055 0 0,'-1'0'83'0'0,"0"1"0"0"0,0-1 0 0 0,0 0 0 0 0,0 1 0 0 0,0-1 0 0 0,1 1 0 0 0,-1-1 0 0 0,0 1 0 0 0,0-1-1 0 0,0 1 1 0 0,1 0 0 0 0,-1-1 0 0 0,0 1 0 0 0,1 0 0 0 0,-1-1 0 0 0,1 1 0 0 0,-1 0 0 0 0,0 0 0 0 0,1 0 0 0 0,0 0-1 0 0,-1 0 1 0 0,0 2 55 0 0,1-1 0 0 0,-1 0 0 0 0,1 1-1 0 0,-1-1 1 0 0,1 1 0 0 0,0-1 0 0 0,0 0-1 0 0,0 4 1 0 0,1 1 168 0 0,0-1 0 0 0,1 0 0 0 0,0 1 0 0 0,0-1 0 0 0,5 11 0 0 0,2 0 150 0 0,2-1-1 0 0,0 0 0 0 0,15 17 0 0 0,44 42 687 0 0,-9-10-371 0 0,118 157 668 0 0,-107-129-1210 0 0,-22-26-158 0 0,45 80 0 0 0,30 79-259 0 0,-96-173-242 0 0,3-2 0 0 0,1-1 0 0 0,58 65 0 0 0,-41-54-100 0 0,7 9 236 0 0,30 35-410 0 0,-77-93 612 0 0,-1 1 0 0 0,-1 0 0 0 0,0 0 0 0 0,0 1 0 0 0,-2 0 0 0 0,1 0 0 0 0,5 21 0 0 0,-10-28 37 0 0,0 0 1 0 0,1 0-1 0 0,0-1 0 0 0,0 1 0 0 0,1-1 1 0 0,0 0-1 0 0,0 0 0 0 0,0 0 0 0 0,1 0 0 0 0,8 7 1 0 0,-13-13 23 0 0,1 1 0 0 0,-1-1 0 0 0,0 0 0 0 0,0 0 0 0 0,0 0 0 0 0,0 0 0 0 0,1 0 0 0 0,-1 0 0 0 0,0 0 0 0 0,0 0 0 0 0,0 0 0 0 0,1 0 0 0 0,-1 1 0 0 0,0-1 0 0 0,0 0 0 0 0,0 0 0 0 0,1 0 0 0 0,-1 0 0 0 0,0 0 0 0 0,0 0 0 0 0,0 0 0 0 0,1-1 0 0 0,-1 1 0 0 0,0 0 0 0 0,0 0 0 0 0,0 0 0 0 0,0 0 0 0 0,1 0 0 0 0,-1 0 0 0 0,0 0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0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99 210 5063 0 0,'-7'4'379'0'0,"1"0"0"0"0,-1 0 0 0 0,1 1 0 0 0,0 0 0 0 0,0 0 0 0 0,0 1 0 0 0,1-1 0 0 0,0 1 0 0 0,0 0 0 0 0,1 1 0 0 0,-1-1 0 0 0,1 1 0 0 0,1 0 0 0 0,-1 0 0 0 0,1 0 0 0 0,1 0 0 0 0,-1 1 0 0 0,1-1 0 0 0,-2 14 0 0 0,1-4 541 0 0,2 1-1 0 0,0 0 1 0 0,1-1-1 0 0,0 1 1 0 0,2 0-1 0 0,0-1 1 0 0,7 29-1 0 0,-5-35-981 0 0,0 0-1 0 0,1-1 1 0 0,1 1 0 0 0,-1-1-1 0 0,2 0 1 0 0,-1-1-1 0 0,2 1 1 0 0,-1-2 0 0 0,11 11-1 0 0,-14-15-112 0 0,0 0 0 0 0,0 0-1 0 0,0-1 1 0 0,0 0 0 0 0,1 1 0 0 0,0-2-1 0 0,-1 1 1 0 0,1 0 0 0 0,0-1 0 0 0,0 0-1 0 0,0 0 1 0 0,1-1 0 0 0,-1 1-1 0 0,0-1 1 0 0,1 0 0 0 0,-1 0 0 0 0,1-1-1 0 0,-1 0 1 0 0,1 0 0 0 0,-1 0 0 0 0,7-2-1 0 0,-4 1-65 0 0,-1-2-1 0 0,1 1 1 0 0,-1-1-1 0 0,1 0 1 0 0,-1 0 0 0 0,0-1-1 0 0,0 0 1 0 0,0-1-1 0 0,-1 1 1 0 0,1-1-1 0 0,-1 0 1 0 0,7-8-1 0 0,7-10 1226 0 0,34-47-1 0 0,-37 45-40 0 0,3-2 106 0 0,43-63 1355 0 0,-56 79-2135 0 0,-1-1 0 0 0,0 0 1 0 0,-1 0-1 0 0,0-1 1 0 0,6-25-1 0 0,-9 26-35 0 0,-1 1 0 0 0,-1-1 0 0 0,0 0-1 0 0,0 1 1 0 0,-1-1 0 0 0,-1 1 0 0 0,0 0-1 0 0,-4-15 1 0 0,2 11-43 0 0,-2 0-1 0 0,1 1 1 0 0,-2-1-1 0 0,0 1 0 0 0,-14-21 1 0 0,17 31-148 0 0,1 0 0 0 0,-1 0-1 0 0,0 0 1 0 0,0 1 0 0 0,-1-1 0 0 0,1 1 0 0 0,-1 0 0 0 0,1 0-1 0 0,-1 1 1 0 0,0-1 0 0 0,0 1 0 0 0,-1 0 0 0 0,1 1 0 0 0,0-1 0 0 0,0 1-1 0 0,-1 0 1 0 0,1 0 0 0 0,-1 1 0 0 0,1-1 0 0 0,-11 2 0 0 0,3 0-59 0 0,1 0 1 0 0,0 1-1 0 0,0 0 1 0 0,0 1 0 0 0,0 0-1 0 0,0 1 1 0 0,0 0 0 0 0,-14 8-1 0 0,22-9-19 0 0,0-1-1 0 0,0 1 1 0 0,0 0 0 0 0,1 0-1 0 0,-1 0 1 0 0,1 0 0 0 0,0 1-1 0 0,0-1 1 0 0,0 1-1 0 0,-4 6 1 0 0,3-2-479 0 0,0 1 1 0 0,0-1-1 0 0,1 1 0 0 0,-3 11 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19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10591 0 0,'1'-1'157'0'0,"-1"0"-1"0"0,0-1 1 0 0,1 1-1 0 0,-1-1 1 0 0,1 1-1 0 0,0 0 1 0 0,-1-1 0 0 0,1 1-1 0 0,0 0 1 0 0,0 0-1 0 0,0 0 1 0 0,0 0-1 0 0,0-1 1 0 0,0 1-1 0 0,0 1 1 0 0,2-3-1 0 0,-2 3-73 0 0,0-1-1 0 0,0 1 1 0 0,-1-1 0 0 0,1 1-1 0 0,0 0 1 0 0,0-1-1 0 0,0 1 1 0 0,0 0 0 0 0,0 0-1 0 0,0-1 1 0 0,-1 1-1 0 0,1 0 1 0 0,0 0 0 0 0,0 0-1 0 0,0 0 1 0 0,0 0-1 0 0,0 0 1 0 0,0 1 0 0 0,0-1-1 0 0,0 0 1 0 0,0 0 0 0 0,-1 1-1 0 0,1-1 1 0 0,0 0-1 0 0,0 1 1 0 0,0-1 0 0 0,-1 1-1 0 0,1-1 1 0 0,0 1-1 0 0,0-1 1 0 0,-1 1 0 0 0,1 0-1 0 0,0-1 1 0 0,-1 1-1 0 0,1 0 1 0 0,0 1 0 0 0,76 113 1211 0 0,-35-48-1235 0 0,46 87 77 0 0,-67-113-273 0 0,-18-36 65 0 0,0 1 0 0 0,0 0 0 0 0,-1-1 1 0 0,1 1-1 0 0,-1 1 0 0 0,-1-1 1 0 0,1 0-1 0 0,0 7 0 0 0,-4-6-42 0 0,-3-8 80 0 0,-7-15 426 0 0,6 7-293 0 0,1 0-1 0 0,1-1 1 0 0,-1 0-1 0 0,2 0 1 0 0,-1 0-1 0 0,2 0 1 0 0,-3-12-1 0 0,3 9-28 0 0,1 0-1 0 0,0 0 1 0 0,1 0 0 0 0,1 0-1 0 0,0 0 1 0 0,1 0 0 0 0,0 0-1 0 0,1 0 1 0 0,0 1-1 0 0,1-1 1 0 0,0 1 0 0 0,1 0-1 0 0,10-18 1 0 0,-3 12-84 0 0,0 1 0 0 0,1 0 1 0 0,1 0-1 0 0,0 2 0 0 0,1 0 0 0 0,1 0 0 0 0,0 1 1 0 0,32-19-1 0 0,-45 31-32 0 0,0 0 0 0 0,0 0 0 0 0,1 0 0 0 0,-1 1 0 0 0,0 0 0 0 0,1 0 0 0 0,-1 0 0 0 0,1 0 1 0 0,0 0-1 0 0,-1 1 0 0 0,1-1 0 0 0,-1 1 0 0 0,1 0 0 0 0,0 0 0 0 0,-1 0 0 0 0,1 1 0 0 0,6 1 0 0 0,-5 0-504 0 0,0 0 0 0 0,-1 0 1 0 0,1 0-1 0 0,-1 1 0 0 0,0-1 0 0 0,0 1 0 0 0,0 0 0 0 0,0 1 1 0 0,0-1-1 0 0,0 1 0 0 0,-1-1 0 0 0,4 6 0 0 0,3 4-4166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26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93 3223 0 0,'-4'-11'1553'0'0,"0"1"1"0"0,0 0-1 0 0,-9-16 0 0 0,11 23-1204 0 0,0 1 0 0 0,1-1 1 0 0,-1 1-1 0 0,0-1 1 0 0,0 1-1 0 0,0 0 0 0 0,-1 0 1 0 0,1 0-1 0 0,-1 0 0 0 0,1 0 1 0 0,-1 1-1 0 0,1-1 1 0 0,-1 1-1 0 0,0-1 0 0 0,0 1 1 0 0,0 0-1 0 0,0 0 1 0 0,-4-1-1 0 0,4 2-198 0 0,1 0 1 0 0,-1 1-1 0 0,0-1 0 0 0,0 0 1 0 0,1 1-1 0 0,-1 0 0 0 0,0-1 0 0 0,1 1 1 0 0,-1 0-1 0 0,1 0 0 0 0,-1 1 1 0 0,1-1-1 0 0,-1 0 0 0 0,1 1 1 0 0,0 0-1 0 0,0-1 0 0 0,0 1 1 0 0,-4 4-1 0 0,-3 4-8 0 0,0 0 0 0 0,-11 19 0 0 0,14-21-58 0 0,-12 19-183 0 0,0 1-1 0 0,2 0 0 0 0,1 1 1 0 0,-22 59-1 0 0,36-83 86 0 0,0-1 0 0 0,0 1-1 0 0,0-1 1 0 0,1 1 0 0 0,0-1 0 0 0,0 1 0 0 0,0-1-1 0 0,1 1 1 0 0,-1-1 0 0 0,1 1 0 0 0,0-1 0 0 0,0 0 0 0 0,1 1-1 0 0,-1-1 1 0 0,1 0 0 0 0,4 8 0 0 0,-4-10-14 0 0,-1 0 0 0 0,1 0 0 0 0,-1 0 0 0 0,1 0 0 0 0,0 0 0 0 0,0 0 0 0 0,0 0 0 0 0,0 0 0 0 0,1-1 0 0 0,-1 1 0 0 0,0-1 0 0 0,1 1 0 0 0,-1-1 0 0 0,0 0 0 0 0,1 0 0 0 0,0 0 0 0 0,-1-1 0 0 0,1 1-1 0 0,-1 0 1 0 0,1-1 0 0 0,0 0 0 0 0,0 0 0 0 0,-1 0 0 0 0,1 0 0 0 0,0 0 0 0 0,-1 0 0 0 0,1-1 0 0 0,0 1 0 0 0,3-2 0 0 0,0 0-64 0 0,0-1-1 0 0,1 0 1 0 0,-1 0-1 0 0,-1-1 1 0 0,1 1-1 0 0,0-1 1 0 0,-1-1-1 0 0,0 1 1 0 0,0-1-1 0 0,0 0 1 0 0,-1 0-1 0 0,1 0 1 0 0,-1 0-1 0 0,0-1 0 0 0,-1 0 1 0 0,4-7-1 0 0,5-12-155 0 0,-1 0-1 0 0,12-41 0 0 0,-22 64 235 0 0,3-12 251 0 0,0 0 1 0 0,0 0-1 0 0,-1 0 0 0 0,-1 0 0 0 0,-1 0 1 0 0,0 0-1 0 0,-1-1 0 0 0,-2-26 0 0 0,23 108 3463 0 0,3 9-3907 0 0,-11-19-575 0 0,-2 0 0 0 0,6 98 0 0 0,-16-134 762 0 0,1 13-34 0 0,-2 35-1 0 0,-1-58 47 0 0,0 1 0 0 0,-1-1-1 0 0,-1 0 1 0 0,0 0 0 0 0,0 0 0 0 0,-1 0-1 0 0,-5 10 1 0 0,5-12 149 0 0,-1 0-1 0 0,0 0 1 0 0,-1-1-1 0 0,0 1 1 0 0,0-1-1 0 0,-1-1 1 0 0,1 1-1 0 0,-2-1 1 0 0,1-1-1 0 0,-1 1 1 0 0,0-1-1 0 0,0-1 1 0 0,-1 1-1 0 0,0-1 1 0 0,-11 4-1 0 0,-16 6 349 0 0,-66 16 0 0 0,87-27-389 0 0,0-2-1 0 0,0 1 1 0 0,-1-2-1 0 0,1 0 1 0 0,-1-1-1 0 0,1 0 1 0 0,-21-4-1 0 0,-10-8-96 0 0,42 11-6 0 0,0-1-1 0 0,-1 0 0 0 0,1 0 1 0 0,0 0-1 0 0,0 0 0 0 0,0-1 1 0 0,-6-5-1 0 0,9 8-13 0 0,1 0 0 0 0,0 0-1 0 0,0 0 1 0 0,0 0 0 0 0,0 0 0 0 0,-1 0 0 0 0,1-1 0 0 0,0 1 0 0 0,0 0 0 0 0,0 0 0 0 0,0 0-1 0 0,0 0 1 0 0,-1 0 0 0 0,1 0 0 0 0,0-1 0 0 0,0 1 0 0 0,0 0 0 0 0,0 0 0 0 0,0 0 0 0 0,0 0-1 0 0,0 0 1 0 0,0-1 0 0 0,0 1 0 0 0,-1 0 0 0 0,1 0 0 0 0,0 0 0 0 0,0 0 0 0 0,0-1 0 0 0,0 1-1 0 0,0 0 1 0 0,0 0 0 0 0,0 0 0 0 0,0-1 0 0 0,0 1 0 0 0,0 0 0 0 0,0 0 0 0 0,0 0 0 0 0,1 0-1 0 0,-1-1 1 0 0,0 1 0 0 0,0 0 0 0 0,0 0 0 0 0,0 0 0 0 0,0 0 0 0 0,0 0 0 0 0,0-1 0 0 0,9 0-1624 0 0,-7 1 1245 0 0,4 0-876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28.88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109 1 5063 0 0,'-3'1'253'0'0,"1"0"-1"0"0,0 1 0 0 0,0-1 1 0 0,0 0-1 0 0,0 1 0 0 0,0 0 1 0 0,1 0-1 0 0,-1-1 0 0 0,0 1 0 0 0,-1 4 1 0 0,-3 0 543 0 0,-2 4-398 0 0,1 0-1 0 0,0 0 0 0 0,0 1 0 0 0,1 0 0 0 0,0 0 1 0 0,1 0-1 0 0,1 1 0 0 0,0 0 0 0 0,-4 17 0 0 0,4-12-134 0 0,2 1 1 0 0,-2 34-1 0 0,6-49-362 0 0,4-6 26 0 0,9-12 222 0 0,-2-2 104 0 0,0-1 0 0 0,-2 0 0 0 0,15-30 0 0 0,-24 43-227 0 0,0 0 1 0 0,0-1-1 0 0,-1 1 1 0 0,0-1-1 0 0,1-7 1 0 0,-2 11 33 0 0,1 0 0 0 0,-1 0 0 0 0,0 0 0 0 0,-1 0 0 0 0,1 0 0 0 0,0 0 0 0 0,-1 0 0 0 0,1 0 0 0 0,-1 0 0 0 0,1 0 0 0 0,-1 0 0 0 0,0 0 0 0 0,0 1 0 0 0,0-1 0 0 0,0 0 0 0 0,0 0 0 0 0,-3-2 0 0 0,3 3 13 0 0,0 0 1 0 0,-1 0 0 0 0,1 0 0 0 0,-1 0-1 0 0,1 0 1 0 0,-1 0 0 0 0,1 1 0 0 0,-1-1 0 0 0,0 1-1 0 0,1-1 1 0 0,-1 1 0 0 0,0 0 0 0 0,1 0-1 0 0,-3-1 1 0 0,3 1-40 0 0,0 0 0 0 0,0 0 0 0 0,0 0 0 0 0,0 0 0 0 0,0 0-1 0 0,0 1 1 0 0,0-1 0 0 0,0 0 0 0 0,0 0 0 0 0,0 1 0 0 0,0-1 0 0 0,0 0 0 0 0,0 1 0 0 0,0-1-1 0 0,0 1 1 0 0,0 0 0 0 0,0-1 0 0 0,0 1 0 0 0,0 0 0 0 0,1-1 0 0 0,-2 2 0 0 0,-3 8-46 0 0,0 0 0 0 0,1-1 0 0 0,0 2 0 0 0,1-1 0 0 0,-2 11 0 0 0,-8 54-600 0 0,12-69 566 0 0,-1 9-57 0 0,0 0 0 0 0,1 23-1 0 0,1-34 47 0 0,1 0 0 0 0,-1 0 0 0 0,1 0 0 0 0,-1 0 0 0 0,1 0 0 0 0,0 0 0 0 0,1 0 0 0 0,-1 0 0 0 0,1-1 0 0 0,0 1 0 0 0,-1-1 0 0 0,2 1 0 0 0,-1-1 0 0 0,4 6 0 0 0,-5-9 34 0 0,-1 1 0 0 0,1-1-1 0 0,0 1 1 0 0,-1-1 0 0 0,1 1 0 0 0,0-1 0 0 0,-1 1-1 0 0,1-1 1 0 0,0 0 0 0 0,-1 1 0 0 0,1-1 0 0 0,0 0-1 0 0,0 1 1 0 0,0-1 0 0 0,-1 0 0 0 0,1 0 0 0 0,0 0-1 0 0,0 0 1 0 0,0 0 0 0 0,-1 0 0 0 0,1 0 0 0 0,0 0 0 0 0,1 0-1 0 0,-1-1 5 0 0,1 0 0 0 0,0 1 0 0 0,-1-1 1 0 0,1 0-1 0 0,-1 0 0 0 0,1 0 0 0 0,-1 0 0 0 0,0 0 0 0 0,1 0 0 0 0,1-2 0 0 0,2-3 82 0 0,0 0 1 0 0,-1-1 0 0 0,7-10-1 0 0,38-76 1114 0 0,-43 79-1290 0 0,0-1 0 0 0,-1 0 0 0 0,0 0 0 0 0,3-25 0 0 0,-7 37-19 0 0,-1 0 0 0 0,1 1-1 0 0,-1-1 1 0 0,0 0-1 0 0,0 1 1 0 0,0-1 0 0 0,-1 0-1 0 0,1 1 1 0 0,-1-1 0 0 0,0-3-1 0 0,-2 2-447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4:37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 6447 0 0,'-1'-2'2524'0'0,"-2"5"-1173"0"0,-2 5 400 0 0,1 7-550 0 0,1 0 0 0 0,1-1 0 0 0,-1 29 1 0 0,3-20-486 0 0,6 43 1 0 0,3-17-653 0 0,24 75 0 0 0,-30-118-69 0 0,-1 0-1 0 0,1 1 1 0 0,0-1 0 0 0,0 0-1 0 0,0 0 1 0 0,1 0 0 0 0,0-1-1 0 0,0 1 1 0 0,1-1 0 0 0,-1 0-1 0 0,11 8 1 0 0,-13-11-47 0 0,1 0 0 0 0,0 0 1 0 0,0 0-1 0 0,1-1 1 0 0,-1 1-1 0 0,0-1 0 0 0,0 0 1 0 0,1 1-1 0 0,-1-2 0 0 0,1 1 1 0 0,-1 0-1 0 0,1-1 0 0 0,-1 1 1 0 0,1-1-1 0 0,0 0 0 0 0,-1 0 1 0 0,1-1-1 0 0,-1 1 0 0 0,1-1 1 0 0,-1 1-1 0 0,1-1 1 0 0,-1 0-1 0 0,7-4 0 0 0,-4 2-63 0 0,1-1 0 0 0,-2 0-1 0 0,1 0 1 0 0,0-1 0 0 0,-1 1 0 0 0,0-1-1 0 0,0-1 1 0 0,8-9 0 0 0,-2-1-70 0 0,19-33-1 0 0,-20 27 256 0 0,0 0 0 0 0,-2-1-1 0 0,0 0 1 0 0,6-34 0 0 0,7-98 3005 0 0,-21 138-2573 0 0,0 8 195 0 0,5 21-397 0 0,-2 5-320 0 0,0 0 1 0 0,-1 1 0 0 0,-1-1-1 0 0,-2 33 1 0 0,0-13 36 0 0,-2 28 74 0 0,1-40-58 0 0,1 0-1 0 0,4 34 1 0 0,-3-58-33 0 0,0 0 0 0 0,0-1 0 0 0,0 1 0 0 0,0 0 0 0 0,0 0 0 0 0,0-1 0 0 0,1 1 1 0 0,-1 0-1 0 0,0-1 0 0 0,0 1 0 0 0,1-1 0 0 0,-1 1 0 0 0,0 0 0 0 0,1-1 0 0 0,-1 1 0 0 0,1-1 0 0 0,-1 1 0 0 0,1-1 0 0 0,-1 1 0 0 0,1-1 0 0 0,-1 1 0 0 0,1-1 0 0 0,-1 1 0 0 0,1-1 0 0 0,-1 0 0 0 0,1 1 0 0 0,0-1 0 0 0,-1 0 0 0 0,1 0 1 0 0,1 1-1 0 0,-2-1-1 0 0,1 0 0 0 0,0-1 0 0 0,0 1 1 0 0,0 0-1 0 0,0 0 0 0 0,0 0 1 0 0,-1-1-1 0 0,1 1 0 0 0,0 0 0 0 0,0-1 1 0 0,0 1-1 0 0,-1 0 0 0 0,1-1 0 0 0,0 1 1 0 0,0-1-1 0 0,-1 0 0 0 0,1 1 1 0 0,-1-1-1 0 0,1 1 0 0 0,0-1 0 0 0,-1 0 1 0 0,1 1-1 0 0,0-2 0 0 0,31-45-475 0 0,-22 33 41 0 0,0 0-1 0 0,-1 0 1 0 0,0-1-1 0 0,-2 0 0 0 0,10-23 1 0 0,-14 27-456 0 0,1 1-177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5:02.06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2433 11 4143 0 0,'-20'-11'1235'0'0,"5"17"1069"0"0,8-2-1812 0 0,0 1 0 0 0,1-1 0 0 0,-1 1 0 0 0,1 0-1 0 0,0 1 1 0 0,0 0 0 0 0,1 0 0 0 0,-1 0 0 0 0,-4 8 0 0 0,-6 10 714 0 0,-15 33 1 0 0,24-44-966 0 0,-30 68 762 0 0,25-51-617 0 0,-2-1 0 0 0,-24 39-1 0 0,-6-1 327 0 0,-32 45 296 0 0,-4 4-626 0 0,44-61-361 0 0,-61 71 0 0 0,53-78-21 0 0,5-7 0 0 0,-56 79 0 0 0,25-19 4 0 0,25-38-78 0 0,-57 105 0 0 0,72-108-148 0 0,-92 175-116 0 0,86-177 335 0 0,-58 69 1 0 0,-28 44 67 0 0,89-112 161 0 0,-36 86 0 0 0,30-52-187 0 0,-5-1 0 0 0,-89 138 1 0 0,91-166 71 0 0,2 0 0 0 0,4 3 1 0 0,2 1-1 0 0,-34 100 1 0 0,47-106-49 0 0,-4-1 1 0 0,-1-1-1 0 0,-65 104 0 0 0,75-137-51 0 0,1 0-1 0 0,-17 43 0 0 0,-14 60 41 0 0,22-55-66 0 0,-7 2 14 0 0,-44 79 0 0 0,52-109 0 0 0,10-21 15 0 0,2 1-1 0 0,2 1 0 0 0,-10 39 1 0 0,2 25 49 0 0,10-30-58 0 0,2 20 7 0 0,5 42 27 0 0,1-48-29 0 0,-1-45 59 0 0,2-1 1 0 0,1 1-1 0 0,2 0 0 0 0,1-1 0 0 0,1 0 1 0 0,1-1-1 0 0,2 1 0 0 0,16 32 0 0 0,-10-28-64 0 0,10 23 35 0 0,3-2-1 0 0,40 59 1 0 0,-55-93-36 0 0,70 102 78 0 0,3 19 203 0 0,-66-106-422 0 0,89 140 130 0 0,-73-130 14 0 0,24 20 185 0 0,-12-15-66 0 0,66 62-66 0 0,-38-40-42 0 0,-54-48-62 0 0,-1 1 0 0 0,-2 1 0 0 0,0 1-1 0 0,25 50 1 0 0,-32-49 54 0 0,-2 0 0 0 0,0 1 0 0 0,11 59-1 0 0,1-1 11 0 0,37 117-95 0 0,-18 8-480 0 0,-26-118 361 0 0,11 127-275 0 0,-16 3-83 0 0,-9-189 535 0 0,-7 229 16 0 0,2-187 0 0 0,-15 350-64 0 0,14-375 68 0 0,-2 0 0 0 0,-3-1-1 0 0,-15 53 1 0 0,6-32 1 0 0,3 0-1 0 0,3 2 1 0 0,-3 134 0 0 0,11-82-472 0 0,4-124 289 0 0,1 7 516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5:15.51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596 6114 1375 0 0,'-3'-7'7396'0'0,"5"-4"-7430"0"0,2-27 2216 0 0,2 0-1 0 0,13-47 1 0 0,-4 41-1940 0 0,2 0-1 0 0,34-63 1 0 0,8 3-114 0 0,-29 49-128 0 0,-12 23 0 0 0,-1 0 0 0 0,-2-1 0 0 0,-1 0 0 0 0,10-36 0 0 0,-1-62 311 0 0,-16 84-97 0 0,17-64 0 0 0,-11 70-168 0 0,3-13-80 0 0,11-60 1 0 0,-7 9-32 0 0,7-47-300 0 0,11-66-59 0 0,-7 42 160 0 0,-23 113 148 0 0,-4-1-1 0 0,-4-78 1 0 0,-22-126 159 0 0,-24-52 21 0 0,29 226-61 0 0,-3 0 1 0 0,-37-101-1 0 0,-36-62-3 0 0,67 182-23 0 0,-15-34-18 0 0,2 11 27 0 0,-7-17-18 0 0,37 96 28 0 0,-1 0-1 0 0,-1 1 1 0 0,-23-31-1 0 0,-9-3 137 0 0,0-2 288 0 0,-2 2-1 0 0,-53-47 1 0 0,13 17 122 0 0,73 68-502 0 0,1 0 1 0 0,1 0 0 0 0,0-1 0 0 0,-13-26-1 0 0,3-2-8 0 0,-36-56 0 0 0,46 85-12 0 0,-4-6 1 0 0,1 0 1 0 0,1 0 0 0 0,1-1 0 0 0,-15-39-1 0 0,-15-49 216 0 0,27 77-120 0 0,1 0 0 0 0,2 0-1 0 0,-13-65 1 0 0,22 69-117 0 0,2-48 0 0 0,0 0 0 0 0,-3 14 70 0 0,4-73-1 0 0,2 115-46 0 0,1 1-1 0 0,1 0 1 0 0,1-1-1 0 0,14-32 1 0 0,-12 35-19 0 0,14-43 10 0 0,-7 20 11 0 0,31-62 0 0 0,-32 77-25 0 0,8-13 0 0 0,-2 0 0 0 0,22-59 0 0 0,-35 80 0 0 0,0-1 0 0 0,14-23 0 0 0,-20 39 0 0 0,1 0 0 0 0,0-1 0 0 0,-1 1 0 0 0,1 0 0 0 0,0 0 0 0 0,0 0 0 0 0,0 1 0 0 0,1-1 0 0 0,-1 0 0 0 0,0 1 0 0 0,1-1 0 0 0,2-1 0 0 0,35-10 0 0 0,-33 12 0 0 0,-1-1 0 0 0,1 0 0 0 0,-1 0 0 0 0,1 0 0 0 0,-1-1 0 0 0,9-6 0 0 0,45-38 8 0 0,33-24 8 0 0,-90 68 1 0 0,1 1-1 0 0,0 0 0 0 0,0 0 1 0 0,0 0-1 0 0,0 0 0 0 0,0 1 1 0 0,1 0-1 0 0,-1-1 0 0 0,0 2 1 0 0,1-1-1 0 0,-1 0 0 0 0,0 1 1 0 0,1 0-1 0 0,-1 0 0 0 0,1 0 1 0 0,-1 1-1 0 0,0-1 0 0 0,1 1 1 0 0,-1 0-1 0 0,0 0 0 0 0,1 1 1 0 0,-1-1-1 0 0,6 4 0 0 0,22 9 191 0 0,83 30-30 0 0,-103-40-128 0 0,0 1 0 0 0,-1 1 0 0 0,0 0 0 0 0,0 0 0 0 0,0 1 0 0 0,-1 0-1 0 0,0 1 1 0 0,0 0 0 0 0,-1 1 0 0 0,0 0 0 0 0,10 12 0 0 0,8 16 239 0 0,41 70 1 0 0,-45-69-301 0 0,-2-8-5 0 0,42 48-1 0 0,11 15-11 0 0,-51-57 29 0 0,-2 1 0 0 0,-1 0 0 0 0,27 75 0 0 0,56 146-72 0 0,-76-197-78 0 0,-19-40 93 0 0,2 0 0 0 0,0 0 0 0 0,13 19 0 0 0,-8-17 4 0 0,-2 1 0 0 0,16 39 0 0 0,5 9-194 0 0,-2-8-120 0 0,-16-30-68 0 0,27 42 1 0 0,-13-32 370 0 0,75 119-25 0 0,40 100-938 0 0,-107-200 637 0 0,-14-26 295 0 0,21 23 84 0 0,-19-17 11 0 0,14 25 0 0 0,0 0 2 0 0,-28-50-37 0 0,-1 1 0 0 0,-1 0 0 0 0,13 33 0 0 0,-17-35-19 0 0,6 32 1 0 0,-8-34 35 0 0,0 0 0 0 0,1 0 1 0 0,1-1-1 0 0,1 0 0 0 0,13 24 0 0 0,-8-17-104 0 0,12 30-1 0 0,-18-33 31 0 0,1-1 1 0 0,1-1 0 0 0,0 1-1 0 0,2-1 1 0 0,0-1-1 0 0,14 17 1 0 0,-17-21 89 0 0,0-1 0 0 0,-1 1 1 0 0,0 0-1 0 0,0 1 0 0 0,6 19 1 0 0,3 7 0 0 0,-7-20-9 0 0,0 1 0 0 0,-1 0 0 0 0,-1 0 1 0 0,-1 0-1 0 0,-1 1 0 0 0,-1-1 0 0 0,0 1 0 0 0,-1 25 0 0 0,-1-37 429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5:27.06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307 30 3223 0 0,'-5'-29'9560'0'0,"4"32"-9225"0"0,0 7 6 0 0,-1 0 1 0 0,0 0-1 0 0,-1 0 0 0 0,0-1 1 0 0,-9 19-1 0 0,-73 122-972 0 0,34-63 679 0 0,-45 105 0 0 0,94-188-48 0 0,-9 21-12 0 0,2 1 0 0 0,-8 31-1 0 0,15-48 10 0 0,0-1 0 0 0,1 1 1 0 0,0 0-1 0 0,1 0 0 0 0,0-1 0 0 0,0 1 0 0 0,1 0 0 0 0,0 0 0 0 0,1-1 0 0 0,0 1 0 0 0,3 8 0 0 0,9 22 3 0 0,16 51 0 0 0,-26-76 0 0 0,1 0-1 0 0,0 0 0 0 0,1-1 1 0 0,0 0-1 0 0,1 0 1 0 0,9 13-1 0 0,57 65 140 0 0,-41-54 38 0 0,81 107 37 0 0,-29-34 114 0 0,-45-57 11 0 0,-22-29-70 0 0,28 32 0 0 0,219 234 568 0 0,-232-249-770 0 0,-2 0 0 0 0,38 74 1 0 0,4 4 626 0 0,-21-36-535 0 0,-31-48-132 0 0,2-1 0 0 0,36 45 0 0 0,-38-55-4 0 0,-1 0 1 0 0,21 40-1 0 0,25 57-29 0 0,-36-56 6 0 0,-14-31 0 0 0,24 41 0 0 0,-24-51 0 0 0,14 22 0 0 0,36 76 0 0 0,-17-26 2 0 0,6 13 60 0 0,12 82 467 0 0,-22-59 45 0 0,6 8-381 0 0,-40-110-189 0 0,11 60-1 0 0,4 11-83 0 0,5 21 8 0 0,-6-15 65 0 0,-21-98 24 0 0,19 63-402 0 0,17 98 1 0 0,-8 61-680 0 0,-27-193 902 0 0,-1 0 0 0 0,-2 0 0 0 0,-5 48 0 0 0,2-3-54 0 0,2-55 98 0 0,4 160-756 0 0,-7-162 261 0 0,3-21 508 0 0,-1 0 0 0 0,1 0 0 0 0,0 0 0 0 0,0 9 0 0 0,2 6-766 0 0,0 24 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7:10.1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279 1 1839 0 0,'-18'13'4278'0'0,"18"-12"-4027"0"0,-1 0 1 0 0,-1 3-1 0 0,-12 19 1813 0 0,-24 28 0 0 0,10-20-940 0 0,10-13-382 0 0,-17 26 0 0 0,25-29-628 0 0,1 1 0 0 0,-10 23 0 0 0,4-8-40 0 0,15-29-67 0 0,-1 0 0 0 0,0 0-1 0 0,1-1 1 0 0,0 1 0 0 0,-1 0 0 0 0,1 0-1 0 0,0 0 1 0 0,0 0 0 0 0,0 0 0 0 0,0 0-1 0 0,0 0 1 0 0,1 0 0 0 0,-1 0-1 0 0,0 0 1 0 0,1-1 0 0 0,0 1 0 0 0,-1 0-1 0 0,1 0 1 0 0,0 0 0 0 0,0-1 0 0 0,2 3-1 0 0,-2-1 2 0 0,0-1-1 0 0,1 0 0 0 0,0 0 0 0 0,-1 0 1 0 0,1 0-1 0 0,0-1 0 0 0,0 1 0 0 0,0 0 1 0 0,0-1-1 0 0,1 1 0 0 0,-1-1 0 0 0,0 0 1 0 0,1 0-1 0 0,-1 0 0 0 0,5 2 0 0 0,-4-3-36 0 0,-1 0-1 0 0,1 0 1 0 0,0 0-1 0 0,0-1 1 0 0,0 1 0 0 0,0 0-1 0 0,-1-1 1 0 0,1 0-1 0 0,0 0 1 0 0,-1 0-1 0 0,1 0 1 0 0,0 0-1 0 0,-1 0 1 0 0,1-1-1 0 0,-1 1 1 0 0,0-1-1 0 0,1 0 1 0 0,-1 0 0 0 0,4-4-1 0 0,3-4 3 0 0,1 0 0 0 0,12-20-1 0 0,-19 25 19 0 0,5-9 22 0 0,0 1 0 0 0,-2-1 0 0 0,1 0-1 0 0,6-25 1 0 0,-13 39-13 0 0,2-7 5 0 0,0 0 28 0 0,1 0 0 0 0,-1 0-1 0 0,5-7 1 0 0,-6 13-27 0 0,0-1 0 0 0,0 1 0 0 0,0-1 1 0 0,1 1-1 0 0,-1-1 0 0 0,0 1 0 0 0,1 0 0 0 0,-1-1 0 0 0,1 1 0 0 0,-1 0 0 0 0,1 0 1 0 0,-1 0-1 0 0,1 0 0 0 0,0 0 0 0 0,0 1 0 0 0,2-2 0 0 0,-1 1-6 0 0,-3 0 0 0 0,0 1-1 0 0,1 0 1 0 0,-1 0 0 0 0,0 0-1 0 0,0 0 1 0 0,1-1 0 0 0,-1 1 0 0 0,0 0-1 0 0,0 0 1 0 0,1 0 0 0 0,-1 0-1 0 0,0 0 1 0 0,0 0 0 0 0,1 0 0 0 0,-1 0-1 0 0,0 0 1 0 0,0 0 0 0 0,1 0 0 0 0,-1 0-1 0 0,0 0 1 0 0,0 0 0 0 0,1 0-1 0 0,-1 0 1 0 0,0 0 0 0 0,0 0 0 0 0,1 0-1 0 0,-1 0 1 0 0,0 0 0 0 0,0 1 0 0 0,1-1-1 0 0,-1 0 1 0 0,0 0 0 0 0,0 0-1 0 0,0 0 1 0 0,1 1 0 0 0,-1-1 0 0 0,0 0-1 0 0,0 0 1 0 0,0 0 0 0 0,0 1 0 0 0,1-1-1 0 0,-1 0 5 0 0,-4 3 62 0 0,-12 8 4 0 0,15-10-56 0 0,0-1-1 0 0,0 1 1 0 0,0-1-1 0 0,0 1 1 0 0,0-1-1 0 0,0 0 0 0 0,0 1 1 0 0,-1-1-1 0 0,1 0 1 0 0,0 0-1 0 0,0 0 1 0 0,0 0-1 0 0,0 0 1 0 0,-2 0-1 0 0,-8 1 145 0 0,-5 6 21 0 0,9-3-93 0 0,-1 0-1 0 0,0-1 1 0 0,0 0-1 0 0,-9 1 1 0 0,3 0 28 0 0,-1 0 1 0 0,-15 7 0 0 0,6-1 30 0 0,-5-3 4 0 0,22-5-135 0 0,1-1 0 0 0,0 1 0 0 0,-1 0-1 0 0,1 0 1 0 0,-8 5 0 0 0,11-5-14 0 0,-1 1 0 0 0,0 1 0 0 0,1-1 0 0 0,-4 5 0 0 0,-3 2-93 0 0,9-8 70 0 0,0-1-1 0 0,0 1 1 0 0,0 0 0 0 0,0-1 0 0 0,0 1 0 0 0,1 0-1 0 0,-1 0 1 0 0,0 0 0 0 0,1-1 0 0 0,-1 1-1 0 0,1 0 1 0 0,0 0 0 0 0,0 2 0 0 0,0 31-250 0 0,0-21 96 0 0,1-4-48 0 0,1-1 1 0 0,-1 1-1 0 0,5 12 0 0 0,-3-11-16 0 0,-3-10 227 0 0,1 1 0 0 0,0-1 0 0 0,-1 1-1 0 0,1-1 1 0 0,0 1 0 0 0,0-1 0 0 0,0 0-1 0 0,0 1 1 0 0,0-1 0 0 0,0 0 0 0 0,1 0-1 0 0,-1 0 1 0 0,0 0 0 0 0,1 0 0 0 0,-1 0 0 0 0,0 0-1 0 0,1 0 1 0 0,-1-1 0 0 0,1 1 0 0 0,-1-1-1 0 0,1 1 1 0 0,0-1 0 0 0,-1 1 0 0 0,1-1-1 0 0,-1 0 1 0 0,1 0 0 0 0,0 0 0 0 0,2 0 0 0 0,1 0 5 0 0,-1 0 0 0 0,0 0 1 0 0,1-1-1 0 0,-1 1 1 0 0,0-1-1 0 0,0 0 0 0 0,1 0 1 0 0,-1-1-1 0 0,7-3 1 0 0,14-12-34 0 0,0 0 1 0 0,-1-2-1 0 0,-1-1 1 0 0,-1-1-1 0 0,-1-1 1 0 0,-1-1-1 0 0,-1 0 1 0 0,18-31-1 0 0,-27 41 64 0 0,-2 0 85 0 0,0 1 1 0 0,8-17-1 0 0,-14 25-83 0 0,-1 0 0 0 0,1 1 0 0 0,-1-1 0 0 0,0 0 0 0 0,0 0 1 0 0,-1 1-1 0 0,1-1 0 0 0,-1 0 0 0 0,1 0 0 0 0,-1 0 0 0 0,-1 0 0 0 0,1 0 0 0 0,-1-5 1 0 0,1 8-5 0 0,-1 1 0 0 0,1-1 0 0 0,0 1 0 0 0,0-1 0 0 0,0 1 0 0 0,0 0 0 0 0,-1-1 0 0 0,1 1 0 0 0,0 0 0 0 0,0-1 0 0 0,-1 1 0 0 0,1-1 0 0 0,0 1 0 0 0,-1 0 0 0 0,1 0 0 0 0,0-1 0 0 0,-1 1 0 0 0,1 0 0 0 0,0-1 0 0 0,-1 1 0 0 0,1 0 0 0 0,-1 0 0 0 0,1 0 0 0 0,0 0 1 0 0,-1-1-1 0 0,1 1 0 0 0,-1 0 0 0 0,1 0 0 0 0,-1 0 0 0 0,1 0 0 0 0,-1 0 0 0 0,1 0 0 0 0,0 0 0 0 0,-1 0 0 0 0,1 0 0 0 0,-1 0 0 0 0,1 0 0 0 0,-1 1 0 0 0,1-1 0 0 0,-1 0 0 0 0,1 0 0 0 0,0 0 0 0 0,-1 1 0 0 0,1-1 0 0 0,0 0 0 0 0,-1 0 0 0 0,0 1 0 0 0,-19 14 133 0 0,19-14-123 0 0,-17 15-234 0 0,5-4-55 0 0,0-1-1 0 0,-1 0 1 0 0,-23 13-1 0 0,21-16-182 0 0,12-7 171 0 0,1 0 1 0 0,0 0 0 0 0,0 0-1 0 0,0 1 1 0 0,0-1 0 0 0,0 1-1 0 0,0 0 1 0 0,0 0-1 0 0,0 0 1 0 0,1 0 0 0 0,-1 0-1 0 0,-2 4 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13 5063 0 0,'-24'-13'15824'0'0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7:18.73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270 40 3679 0 0,'-1'-1'116'0'0,"1"0"-1"0"0,-1 1 1 0 0,0-1-1 0 0,0 1 1 0 0,1-1-1 0 0,-1 1 1 0 0,0 0-1 0 0,0-1 1 0 0,0 1-1 0 0,0 0 1 0 0,0 0-1 0 0,1-1 1 0 0,-1 1-1 0 0,0 0 1 0 0,0 0-1 0 0,0 0 1 0 0,0 0-1 0 0,0 0 1 0 0,0 0-1 0 0,0 0 1 0 0,0 1-1 0 0,1-1 1 0 0,-1 0-1 0 0,0 0 1 0 0,0 1-1 0 0,0-1 1 0 0,0 0-1 0 0,1 1 1 0 0,-1-1-1 0 0,-1 2 1 0 0,-2 0 154 0 0,1 0-1 0 0,0 1 1 0 0,0 0 0 0 0,0 0 0 0 0,-3 3 0 0 0,-3 6 161 0 0,0 1 0 0 0,0-1-1 0 0,1 2 1 0 0,1-1 0 0 0,1 1-1 0 0,-9 23 1 0 0,6-6-338 0 0,1 0 0 0 0,-5 35 0 0 0,11-48-105 0 0,-1 22 1 0 0,2-35 7 0 0,1 0 1 0 0,1 0-1 0 0,-1-1 1 0 0,1 1-1 0 0,0 0 1 0 0,0 0-1 0 0,0-1 1 0 0,0 1-1 0 0,1-1 1 0 0,2 5-1 0 0,-3-7-12 0 0,0-1-1 0 0,1 0 1 0 0,-1 1-1 0 0,0-1 1 0 0,0 0-1 0 0,1 0 1 0 0,-1 0-1 0 0,1 0 1 0 0,-1 0-1 0 0,1-1 1 0 0,0 1-1 0 0,-1 0 1 0 0,1-1-1 0 0,0 1 1 0 0,-1-1-1 0 0,1 1 1 0 0,0-1-1 0 0,-1 0 1 0 0,1 0-1 0 0,0 0 1 0 0,0 0-1 0 0,-1 0 1 0 0,1 0-1 0 0,0 0 1 0 0,0-1-1 0 0,-1 1 1 0 0,1-1-1 0 0,2 0 1 0 0,7-2-124 0 0,-1-1 1 0 0,1 0 0 0 0,10-7-1 0 0,-17 10 131 0 0,8-7-15 0 0,-1 1 0 0 0,-1-1-1 0 0,1-1 1 0 0,-1 0 0 0 0,-1 0 0 0 0,1-1-1 0 0,-2 0 1 0 0,1-1 0 0 0,-2 0 0 0 0,8-13-1 0 0,-11 17 69 0 0,0 0-1 0 0,-1 0 1 0 0,1 0 0 0 0,-2 0-1 0 0,1 0 1 0 0,-1-1-1 0 0,0 1 1 0 0,0-11-1 0 0,-1 15-20 0 0,-1-1 0 0 0,0 0 0 0 0,0 0-1 0 0,0 1 1 0 0,-1-1 0 0 0,0 0-1 0 0,1 0 1 0 0,-1 1 0 0 0,0-1 0 0 0,-1 1-1 0 0,1-1 1 0 0,-1 1 0 0 0,1-1 0 0 0,-1 1-1 0 0,0 0 1 0 0,0 0 0 0 0,0 0 0 0 0,-5-5-1 0 0,6 7-2 0 0,-1 0-1 0 0,0-1 0 0 0,0 1 0 0 0,0 0 0 0 0,0 0 1 0 0,0 0-1 0 0,0 0 0 0 0,0 0 0 0 0,0 1 1 0 0,0-1-1 0 0,-1 0 0 0 0,1 1 0 0 0,0 0 0 0 0,0-1 1 0 0,-3 1-1 0 0,0 0-225 0 0,0 1 0 0 0,0-1 0 0 0,0 1 0 0 0,0 0 0 0 0,-9 2 0 0 0,12-1 153 0 0,0-1-1 0 0,-1 1 1 0 0,1 0-1 0 0,0 0 1 0 0,0 0-1 0 0,0 0 0 0 0,0 0 1 0 0,-2 4-1 0 0,-4 3-72 0 0,-20 19-192 0 0,-29 39-1 0 0,46-53-29 0 0,0 1 0 0 0,1-1 1 0 0,1 2-1 0 0,0-1 0 0 0,-6 20 0 0 0,14-33 316 0 0,0-1-1 0 0,1 1 0 0 0,-1 0 0 0 0,1-1 0 0 0,-1 1 0 0 0,1 0 1 0 0,0 0-1 0 0,-1-1 0 0 0,1 1 0 0 0,0 0 0 0 0,0 0 0 0 0,1-1 1 0 0,-1 1-1 0 0,0 0 0 0 0,1 0 0 0 0,-1-1 0 0 0,1 1 0 0 0,-1 0 1 0 0,1-1-1 0 0,0 1 0 0 0,-1-1 0 0 0,1 1 0 0 0,0-1 0 0 0,0 1 1 0 0,0-1-1 0 0,1 1 0 0 0,-1-1 0 0 0,0 0 0 0 0,3 2 0 0 0,-2-1-14 0 0,0-1 1 0 0,1 0-1 0 0,-1 0 0 0 0,1 0 0 0 0,-1-1 0 0 0,1 1 0 0 0,-1 0 0 0 0,1-1 0 0 0,0 0 0 0 0,-1 1 1 0 0,1-1-1 0 0,0 0 0 0 0,-1-1 0 0 0,1 1 0 0 0,0 0 0 0 0,-1-1 0 0 0,1 1 0 0 0,4-3 0 0 0,11-4 163 0 0,0-1 0 0 0,0-1-1 0 0,-1-1 1 0 0,-1 0 0 0 0,1-2 0 0 0,-2 1-1 0 0,0-2 1 0 0,0 0 0 0 0,-1-1-1 0 0,-1 0 1 0 0,0-1 0 0 0,14-21-1 0 0,-21 26 26 0 0,0-1-1 0 0,-1 0 1 0 0,0 0-1 0 0,-1-1 1 0 0,0 1 0 0 0,-1-1-1 0 0,0 0 1 0 0,2-21-1 0 0,-4 26 104 0 0,-1 0 0 0 0,0-1 0 0 0,-1 1 0 0 0,1 0 0 0 0,-1 0 0 0 0,-1 0 0 0 0,-2-8 0 0 0,3 11-5 0 0,-1 0 1 0 0,1-1 0 0 0,-1 2 0 0 0,-1-1-1 0 0,1 0 1 0 0,0 0 0 0 0,-1 1 0 0 0,0-1 0 0 0,0 1-1 0 0,0 0 1 0 0,0 0 0 0 0,-5-4 0 0 0,4 5-164 0 0,1 0 0 0 0,0 1 1 0 0,-1-1-1 0 0,1 1 0 0 0,-1 0 1 0 0,0 0-1 0 0,1 0 0 0 0,-1 1 1 0 0,0-1-1 0 0,0 1 1 0 0,1 0-1 0 0,-1 0 0 0 0,0 0 1 0 0,0 0-1 0 0,1 1 0 0 0,-1-1 1 0 0,0 1-1 0 0,-4 2 0 0 0,-6 1 2 0 0,1 1 0 0 0,0 0 0 0 0,-18 11 0 0 0,19-9-134 0 0,1 0 0 0 0,0 1 0 0 0,1 0 0 0 0,0 1 0 0 0,0 0 0 0 0,1 1 0 0 0,0 0 0 0 0,-10 15-1 0 0,3-1-1273 0 0,1 1 0 0 0,-20 47-1 0 0,28-58-356 0 0,1 1-1 0 0,1 0 0 0 0,-6 25 1 0 0,11-39 1627 0 0,-1 0 1 0 0,1-1-1 0 0,0 1 1 0 0,0 0-1 0 0,0 0 1 0 0,0 0-1 0 0,0-1 1 0 0,0 1-1 0 0,0 0 1 0 0,0 0-1 0 0,0 0 1 0 0,0 0 0 0 0,1-1-1 0 0,-1 1 1 0 0,0 0-1 0 0,1 0 1 0 0,-1-1-1 0 0,0 1 1 0 0,1 0-1 0 0,-1 0 1 0 0,1-1-1 0 0,-1 1 1 0 0,1 0-1 0 0,-1-1 1 0 0,1 1-1 0 0,0-1 1 0 0,-1 1-1 0 0,1-1 1 0 0,0 1-1 0 0,-1-1 1 0 0,1 1-1 0 0,0-1 1 0 0,-1 0-1 0 0,1 1 1 0 0,0-1-1 0 0,0 0 1 0 0,0 0 0 0 0,-1 0-1 0 0,1 1 1 0 0,0-1-1 0 0,0 0 1 0 0,0 0-1 0 0,0 0 1 0 0,-1 0-1 0 0,3-1 1 0 0,0 1 88 0 0,-1 0 1 0 0,1 0 0 0 0,0-1-1 0 0,0 0 1 0 0,0 1 0 0 0,0-1-1 0 0,-1 0 1 0 0,1-1 0 0 0,0 1-1 0 0,-1 0 1 0 0,1-1-1 0 0,2-1 1 0 0,1-2 106 0 0,3-4 30 0 0,1 0 1 0 0,12-14-1 0 0,-20 19-139 0 0,1 0 1 0 0,-1 0-1 0 0,0 1 0 0 0,0-2 0 0 0,0 1 0 0 0,0 0 0 0 0,-1 0 0 0 0,1 0 0 0 0,-1-1 0 0 0,0 1 0 0 0,0-5 0 0 0,0 2-207 0 0,0-1 0 0 0,-1 1 0 0 0,0-1 0 0 0,0 1 0 0 0,-2-12 0 0 0,1 17 310 0 0,1 0-1 0 0,-1 0 1 0 0,0 1-1 0 0,1-1 1 0 0,-1 0 0 0 0,0 1-1 0 0,0-1 1 0 0,0 0-1 0 0,0 1 1 0 0,0-1-1 0 0,0 1 1 0 0,-1 0 0 0 0,1-1-1 0 0,0 1 1 0 0,-1 0-1 0 0,1 0 1 0 0,-1-1-1 0 0,0 1 1 0 0,1 1 0 0 0,-1-1-1 0 0,0 0 1 0 0,1 0-1 0 0,-1 1 1 0 0,0-1-1 0 0,0 0 1 0 0,0 1 0 0 0,-3-1-1 0 0,-5 0 385 0 0,-1-1 205 0 0,0 0 0 0 0,0 1 0 0 0,-1 1 0 0 0,-18 1 0 0 0,28-1-681 0 0,0 1-1 0 0,1-1 1 0 0,-1 1-1 0 0,0-1 1 0 0,0 1-1 0 0,1 0 1 0 0,-1-1-1 0 0,0 1 1 0 0,1 0-1 0 0,-1 0 1 0 0,1 0-1 0 0,-1 1 1 0 0,1-1-1 0 0,0 0 1 0 0,-1 1-1 0 0,1-1 1 0 0,-2 3-1 0 0,1-1-68 0 0,1 0 1 0 0,-1 0-1 0 0,1 1 0 0 0,0-1 1 0 0,0 0-1 0 0,0 0 0 0 0,1 1 0 0 0,-1-1 1 0 0,0 4-1 0 0,1 3-378 0 0,0 0-1 0 0,1 0 1 0 0,0-1 0 0 0,0 1 0 0 0,1 0-1 0 0,3 9 1 0 0,-1-7-2050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3:27:34.4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310 2 455 0 0,'-26'-1'3408'0'0,"6"1"-302"0"0,-36 3-1 0 0,54-3-3050 0 0,-1 1-1 0 0,1 0 1 0 0,0 0-1 0 0,-1 0 1 0 0,1 0-1 0 0,0 0 1 0 0,0 1-1 0 0,0-1 1 0 0,0 1-1 0 0,0-1 1 0 0,0 1 0 0 0,0 0-1 0 0,0 0 1 0 0,0-1-1 0 0,1 1 1 0 0,-1 1-1 0 0,-1 3 1 0 0,-3 5 305 0 0,0-1 1 0 0,-5 18 0 0 0,7-19-308 0 0,-26 73-53 0 0,30-82 0 0 0,-5 17-36 0 0,-4 20 0 0 0,8-33 30 0 0,1 0 0 0 0,-1 0 0 0 0,1 0 0 0 0,0 0 0 0 0,0 0 0 0 0,0 0 0 0 0,1 0 0 0 0,-1 0 0 0 0,1 0 0 0 0,0-1 0 0 0,2 7 0 0 0,-1-8-12 0 0,-1 0-1 0 0,1 0 0 0 0,-1 0 0 0 0,1-1 1 0 0,0 1-1 0 0,0 0 0 0 0,-1-1 1 0 0,1 0-1 0 0,0 1 0 0 0,0-1 0 0 0,1 0 1 0 0,-1 0-1 0 0,0 0 0 0 0,3 1 1 0 0,1 0-200 0 0,0-1 1 0 0,1 1-1 0 0,-1-1 1 0 0,7 1-1 0 0,-2-1-300 0 0,0-1 0 0 0,0-1 0 0 0,0 1 0 0 0,18-5 0 0 0,-25 5 476 0 0,-1-1 0 0 0,1 0 0 0 0,-1 0 1 0 0,0 0-1 0 0,1-1 0 0 0,-1 1 0 0 0,0-1 1 0 0,0 0-1 0 0,0 0 0 0 0,0 0 0 0 0,0 0 1 0 0,0 0-1 0 0,-1 0 0 0 0,1-1 0 0 0,-1 0 1 0 0,1 1-1 0 0,-1-1 0 0 0,2-3 0 0 0,-2 1 232 0 0,-1 0-1 0 0,1 1 0 0 0,-1-1 1 0 0,0 0-1 0 0,0 0 0 0 0,-1 0 0 0 0,1-9 1 0 0,-1 9-109 0 0,0 0 0 0 0,1 0 0 0 0,-1 0 1 0 0,1 0-1 0 0,0 0 0 0 0,0 0 0 0 0,4-9 0 0 0,-4 13-109 0 0,-1 0-1 0 0,1 0 0 0 0,0 0 1 0 0,0 0-1 0 0,-1 0 0 0 0,1 1 1 0 0,0-1-1 0 0,0 0 0 0 0,0 0 1 0 0,0 0-1 0 0,0 1 0 0 0,1-2 1 0 0,6-4-1610 0 0,-12 3 1502 0 0,1 2 123 0 0,-36-25 1370 0 0,34 23-1101 0 0,1-1-1 0 0,0 1 0 0 0,0-1 1 0 0,1 0-1 0 0,-1 0 1 0 0,1 0-1 0 0,-5-9 1 0 0,7 13-234 0 0,1 0 0 0 0,0 0 0 0 0,0-1 0 0 0,0 1 0 0 0,0 0 0 0 0,0 0 0 0 0,0 0 0 0 0,0-1 0 0 0,0 1 0 0 0,0 0 0 0 0,-1 0 0 0 0,1 0 0 0 0,0 0 0 0 0,0 0 0 0 0,0-1 0 0 0,0 1 0 0 0,-1 0 0 0 0,1 0 0 0 0,0 0 0 0 0,0 0 0 0 0,0 0 0 0 0,0 0 0 0 0,-1 0 0 0 0,1 0 0 0 0,0 0 0 0 0,0 0-1 0 0,0 0 1 0 0,-1-1 0 0 0,1 1 0 0 0,0 0 0 0 0,0 0 0 0 0,0 0 0 0 0,-1 1 0 0 0,1-1 0 0 0,-6 6 270 0 0,-4 12-297 0 0,9-16 41 0 0,-8 13 38 0 0,-1-1 1 0 0,-1 0-1 0 0,0 0 0 0 0,0-1 1 0 0,-15 13-1 0 0,-69 49 421 0 0,83-66-486 0 0,-4 3-9 0 0,-16 13 0 0 0,31-25 0 0 0,1 0 0 0 0,0 0 0 0 0,0 1 0 0 0,-1-1 0 0 0,1 0 0 0 0,0 0 0 0 0,0 1 0 0 0,0-1 0 0 0,0 0 0 0 0,-1 1 0 0 0,1-1 0 0 0,0 0 0 0 0,0 0 0 0 0,0 1 0 0 0,0-1 0 0 0,0 0 0 0 0,0 1 0 0 0,0-1 0 0 0,0 0 0 0 0,0 1 0 0 0,0-1 0 0 0,0 0 0 0 0,0 1 0 0 0,0-1 0 0 0,0 0 0 0 0,0 1 0 0 0,0-1 0 0 0,0 0 0 0 0,0 1 0 0 0,1-1 0 0 0,-1 0 0 0 0,0 0 0 0 0,0 1 0 0 0,0-1 0 0 0,1 0 0 0 0,-1 1 0 0 0,0-1 0 0 0,0 0 0 0 0,0 0 0 0 0,1 0 0 0 0,-1 1 0 0 0,0-1 0 0 0,0 0 0 0 0,1 0 0 0 0,-1 0 0 0 0,0 0 0 0 0,1 1 0 0 0,-1-1 0 0 0,0 0 0 0 0,1 0 0 0 0,-1 0 0 0 0,0 0 0 0 0,1 0 0 0 0,0 0 0 0 0,19 5 0 0 0,-19-5 0 0 0,11 1-141 0 0,0 0-1 0 0,0-1 1 0 0,0 0-1 0 0,0-1 1 0 0,-1-1 0 0 0,1 0-1 0 0,16-4 1 0 0,81-33-1259 0 0,-105 37 1379 0 0,10-3-237 0 0,-1-1 0 0 0,0 0 0 0 0,0-2 0 0 0,15-10 0 0 0,-24 15 287 0 0,0 0 0 0 0,0 0 1 0 0,0-1-1 0 0,-1 0 0 0 0,1 0 1 0 0,-1 0-1 0 0,0 0 0 0 0,0 0 1 0 0,-1-1-1 0 0,1 1 0 0 0,-1-1 1 0 0,0 0-1 0 0,0 0 0 0 0,0 1 1 0 0,1-9-1 0 0,0-3 405 0 0,-2-1 0 0 0,0 0 0 0 0,0 1 0 0 0,-2-1 0 0 0,0 1-1 0 0,-5-27 1 0 0,6 43-431 0 0,0 0 0 0 0,0 0 0 0 0,0-1 0 0 0,0 1 0 0 0,-1 0 0 0 0,1 0 0 0 0,0-1 0 0 0,0 1 0 0 0,0 0 0 0 0,0 0 0 0 0,0 0 0 0 0,-1-1 1 0 0,1 1-1 0 0,0 0 0 0 0,0 0 0 0 0,0 0 0 0 0,-1 0 0 0 0,1-1 0 0 0,0 1 0 0 0,0 0 0 0 0,0 0 0 0 0,-1 0 0 0 0,1 0 0 0 0,0 0 0 0 0,0 0 0 0 0,-1 0 0 0 0,1 0 0 0 0,0 0 0 0 0,0 0 0 0 0,-1 0 0 0 0,1 0 0 0 0,0 0 0 0 0,0 0 0 0 0,-1 0 0 0 0,1 0 0 0 0,0 0 0 0 0,0 0 0 0 0,-1 0 0 0 0,1 0 0 0 0,-15 8 278 0 0,-15 17 283 0 0,27-23-523 0 0,-29 28 551 0 0,1 1 1 0 0,-44 57-1 0 0,71-81-569 0 0,-1 0-1 0 0,2 0 1 0 0,-1 0 0 0 0,1 0-1 0 0,0 1 1 0 0,0 0 0 0 0,1-1-1 0 0,-3 17 1 0 0,5-21-27 0 0,0 0 0 0 0,0-1 0 0 0,0 1 0 0 0,0 0 0 0 0,0 0 0 0 0,0-1 0 0 0,1 1 0 0 0,0 0 0 0 0,-1 0 1 0 0,1-1-1 0 0,0 1 0 0 0,2 4 0 0 0,-1-5-6 0 0,-1-1 0 0 0,0 1 0 0 0,0-1 1 0 0,1 0-1 0 0,-1 1 0 0 0,1-1 0 0 0,-1 0 0 0 0,1 0 1 0 0,0 0-1 0 0,-1 0 0 0 0,1 0 0 0 0,0 0 0 0 0,0 0 1 0 0,0-1-1 0 0,0 1 0 0 0,-1-1 0 0 0,1 1 0 0 0,0-1 1 0 0,0 0-1 0 0,3 1 0 0 0,1-1-115 0 0,0-1-1 0 0,1 1 1 0 0,-1-1 0 0 0,1-1-1 0 0,-1 1 1 0 0,0-1 0 0 0,0 0-1 0 0,0 0 1 0 0,0-1 0 0 0,0 1-1 0 0,0-1 1 0 0,-1-1 0 0 0,1 1-1 0 0,4-5 1 0 0,5-4-272 0 0,0 0 1 0 0,-1-2-1 0 0,17-20 0 0 0,-23 25 116 0 0,-1-1 0 0 0,0 0 1 0 0,11-21-1 0 0,-16 28 276 0 0,-1 0 0 0 0,0 0 0 0 0,1 0 0 0 0,-1 0 0 0 0,0 0 0 0 0,-1 0 0 0 0,1 0 0 0 0,0-1 0 0 0,-1 1 0 0 0,0 0 0 0 0,0 0 0 0 0,0-1 0 0 0,0 1 0 0 0,0 0 0 0 0,-1 0 0 0 0,1-1 1 0 0,-1 1-1 0 0,0 0 0 0 0,-2-5 0 0 0,2 7 13 0 0,1 0 0 0 0,-1 0 0 0 0,0 0 0 0 0,0 0 0 0 0,0 0 0 0 0,0 0 1 0 0,0 1-1 0 0,0-1 0 0 0,0 0 0 0 0,0 1 0 0 0,0-1 0 0 0,0 0 0 0 0,0 1 0 0 0,0-1 0 0 0,0 1 1 0 0,-1 0-1 0 0,1-1 0 0 0,0 1 0 0 0,0 0 0 0 0,0 0 0 0 0,-1 0 0 0 0,-1 0 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186 243 1375 0 0,'-3'-1'106'0'0,"1"-6"-75"0"0,0-10-49 0 0,2 13 27 0 0,-2-3-37 0 0,2 9 280 0 0,-2 1 218 0 0,-2-7 12 0 0,4 4-415 0 0,0-1-1 0 0,0 1 1 0 0,-1-1-1 0 0,1 1 1 0 0,0 0-1 0 0,0-1 1 0 0,-1 1-1 0 0,1-1 1 0 0,0 1-1 0 0,-1 0 1 0 0,1-1-1 0 0,0 1 1 0 0,-1 0-1 0 0,1-1 1 0 0,0 1-1 0 0,-1 0 1 0 0,1 0-1 0 0,-1-1 1 0 0,1 1-1 0 0,-1 0 1 0 0,1 0-1 0 0,-1 0 1 0 0,1-1-1 0 0,-1 1 1 0 0,1 0-1 0 0,-1 0 1 0 0,1 0-1 0 0,-1 0 1 0 0,1 0-1 0 0,-1 0 1 0 0,0 1 80 0 0,-1-1 1 0 0,1 1-1 0 0,0-1 1 0 0,0 1 0 0 0,0-1-1 0 0,0 1 1 0 0,0 0-1 0 0,0 0 1 0 0,0 0 0 0 0,0-1-1 0 0,-2 3 1 0 0,-3 5 759 0 0,1 0 0 0 0,-8 13 0 0 0,10-16-462 0 0,-19 27 1608 0 0,16-23-1643 0 0,0-1-1 0 0,0 1 1 0 0,1 0-1 0 0,0 0 1 0 0,-3 11 0 0 0,3-6-196 0 0,1 0 1 0 0,1 1 0 0 0,0-1-1 0 0,1 1 1 0 0,1-1-1 0 0,0 1 1 0 0,2 18 0 0 0,0-21-186 0 0,1-1 1 0 0,0 0-1 0 0,0 0 1 0 0,1 0 0 0 0,1 0-1 0 0,0-1 1 0 0,0 0-1 0 0,1 1 1 0 0,1-1 0 0 0,6 10-1 0 0,-7-15-41 0 0,-1 1 0 0 0,1 0 0 0 0,0-1 0 0 0,0 0-1 0 0,1 0 1 0 0,-1-1 0 0 0,1 1 0 0 0,0-1 0 0 0,0-1 0 0 0,1 1-1 0 0,-1-1 1 0 0,10 4 0 0 0,-5-4-146 0 0,-1 0 0 0 0,1-1-1 0 0,0 0 1 0 0,0 0 0 0 0,0-1 0 0 0,0-1 0 0 0,15 0-1 0 0,-1-2-302 0 0,0-1 0 0 0,45-11-1 0 0,-57 11 459 0 0,-1-1-1 0 0,1-1 1 0 0,-1 0 0 0 0,0-1-1 0 0,19-13 1 0 0,-24 15 82 0 0,-1-1 0 0 0,1-1 0 0 0,-1 1 0 0 0,0-1 0 0 0,-1 0 0 0 0,1-1-1 0 0,-1 1 1 0 0,0-1 0 0 0,-1 0 0 0 0,5-10 0 0 0,-3 4 143 0 0,-1 0 0 0 0,0 0 0 0 0,-1 0 0 0 0,0-1 1 0 0,-1 0-1 0 0,-1 1 0 0 0,0-1 0 0 0,-1 0 0 0 0,-1 0 0 0 0,0 0 0 0 0,-1 0 0 0 0,-2-18 0 0 0,-4 0 286 0 0,-1-1 0 0 0,-23-60 0 0 0,24 77-85 0 0,0 1 0 0 0,-14-22 0 0 0,16 29-190 0 0,-1 1 0 0 0,1 0 0 0 0,-1 1 0 0 0,-1-1 0 0 0,1 1 0 0 0,-13-8 0 0 0,7 5-141 0 0,1 1 0 0 0,-2 0-1 0 0,1 1 1 0 0,-1 0 0 0 0,-1 1 0 0 0,1 1 0 0 0,-1 0 0 0 0,0 0 0 0 0,-19-2-1 0 0,25 5-81 0 0,0 1-1 0 0,-1 0 0 0 0,1 0 1 0 0,-1 1-1 0 0,1 1 0 0 0,-1-1 1 0 0,1 1-1 0 0,-1 0 0 0 0,1 1 1 0 0,0 0-1 0 0,0 0 0 0 0,0 1 1 0 0,-9 4-1 0 0,5-1-78 0 0,0 1 0 0 0,1 0 0 0 0,0 0 1 0 0,0 1-1 0 0,1 1 0 0 0,0 0 0 0 0,0 0 0 0 0,1 1 0 0 0,0 0 0 0 0,1 0 0 0 0,0 1 0 0 0,1 0 1 0 0,0 1-1 0 0,-5 12 0 0 0,7-15-420 0 0,2 0 1 0 0,-1 0-1 0 0,-2 15 0 0 0,4-1-5229 0 0,2-9-280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17.12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249 81 5063 0 0,'-13'-21'327'0'0,"8"13"-7"0"0,0-1 0 0 0,-1 1 0 0 0,0 1 0 0 0,0-1 0 0 0,-9-8 0 0 0,14 16-297 0 0,1-1-1 0 0,0 1 1 0 0,0 0-1 0 0,0 0 1 0 0,0-1-1 0 0,-1 1 1 0 0,1 0 0 0 0,0 0-1 0 0,0 0 1 0 0,-1-1-1 0 0,1 1 1 0 0,0 0-1 0 0,0 0 1 0 0,-1 0-1 0 0,1 0 1 0 0,0 0 0 0 0,0 0-1 0 0,-1-1 1 0 0,1 1-1 0 0,0 0 1 0 0,0 0-1 0 0,-1 0 1 0 0,1 0 0 0 0,0 0-1 0 0,-1 0 1 0 0,1 0-1 0 0,0 0 1 0 0,0 0-1 0 0,-1 0 1 0 0,1 1 0 0 0,0-1-1 0 0,-1 0 1 0 0,1 0-1 0 0,0 0 1 0 0,0 0-1 0 0,-1 0 1 0 0,1 0-1 0 0,0 1 1 0 0,-1-1 0 0 0,-1 14 518 0 0,8 20-221 0 0,65 235-185 0 0,-25-99-187 0 0,159 721 1736 0 0,-190-805-1452 0 0,28 140-2 0 0,-36-195-252 0 0,-2 1-1 0 0,-1-1 0 0 0,-1 36 1 0 0,-15-102 184 0 0,-73-321 1116 0 0,79 330-1248 0 0,-171-607-578 0 0,20 91 472 0 0,150 517 75 0 0,-1 3 66 0 0,5 19 2 0 0,2 14 34 0 0,4 9-42 0 0,1 0-1 0 0,0 0 1 0 0,8 19-1 0 0,0 0-78 0 0,126 548 359 0 0,-28 9 726 0 0,-96-515-1036 0 0,-3-23 12 0 0,20 143-31 0 0,-26-170-79 0 0,-3-23-170 0 0,-1 0 1 0 0,0 0 0 0 0,0 0 0 0 0,-1 12 0 0 0,-2-20-94 0 0,-1-6 115 0 0,-3-12 22 0 0,-19-109 194 0 0,-74-322 176 0 0,-195-747 57 0 0,284 1144-194 0 0,-9-34 100 0 0,18 83 95 0 0,1 6-53 0 0,1 15 60 0 0,5 26-5 0 0,20 93-196 0 0,60 293-419 0 0,16-4 135 0 0,30 16 191 0 0,33 116-100 0 0,-163-548 111 0 0,1 4-182 0 0,0 1 0 0 0,11 26 0 0 0,-11-34 96 0 0,-1 0-1 0 0,0 0 1 0 0,2 12-1 0 0,3 15-554 0 0,-6-46-536 0 0,-5-17 930 0 0,-26-95 274 0 0,-8-27 313 0 0,-22-75 234 0 0,-67-243 504 0 0,68 268-901 0 0,-25-88-61 0 0,17-2 103 0 0,64 264-73 0 0,3 18 21 0 0,1 12 130 0 0,89 336 366 0 0,-40-165-423 0 0,31 134-197 0 0,43 155 0 0 0,-30-112-285 0 0,-27-99-38 0 0,1 44-1030 0 0,-28-110 736 0 0,-19-74 417 0 0,8 140 0 0 0,3 18-310 0 0,-16-195-223 0 0,41 114-1 0 0,-45-155 380 0 0,-10-28 196 0 0,0 1 0 0 0,0-1 0 0 0,1 0 0 0 0,-1 0 0 0 0,1 0 1 0 0,1 0-1 0 0,-1 0 0 0 0,9 9 0 0 0,-12-15 150 0 0,0 1 0 0 0,1-1 0 0 0,-1 0 1 0 0,0 1-1 0 0,0-1 0 0 0,1 0 0 0 0,-1 1 0 0 0,0-1 1 0 0,1 0-1 0 0,-1 1 0 0 0,0-1 0 0 0,1 0 0 0 0,-1 0 1 0 0,0 0-1 0 0,1 1 0 0 0,-1-1 0 0 0,1 0 0 0 0,-1 0 1 0 0,0 0-1 0 0,1 0 0 0 0,-1 0 0 0 0,1 0 0 0 0,-1 0 1 0 0,1 0-1 0 0,-1 0 0 0 0,0 0 0 0 0,1 0 0 0 0,-1 0 1 0 0,1 0-1 0 0,-1 0 0 0 0,1 0 0 0 0,-1 0 0 0 0,0 0 1 0 0,1 0-1 0 0,-1-1 0 0 0,1 1 0 0 0,-1 0 1 0 0,0 0-1 0 0,1-1 0 0 0,-1 1 0 0 0,0 0 0 0 0,1 0 1 0 0,-1-1-1 0 0,0 1 0 0 0,1 0 0 0 0,-1-1 0 0 0,0 1 1 0 0,0 0-1 0 0,1-1 0 0 0,-1 1 0 0 0,0-1 0 0 0,0 1 1 0 0,0 0-1 0 0,0-1 0 0 0,0 1 0 0 0,1-1 0 0 0,-1 1 1 0 0,0-1-1 0 0,1-4-7 0 0,0 1 0 0 0,0-1 1 0 0,0 1-1 0 0,-1-7 0 0 0,0-28 13 0 0,-1 0 0 0 0,-2 0 1 0 0,-12-54-1 0 0,-36-115 173 0 0,23 107 136 0 0,-105-359 1060 0 0,123 428-1244 0 0,-102-341 1692 0 0,110 360-1509 0 0,6 18-87 0 0,6 23-32 0 0,5 19-13 0 0,221 752 2335 0 0,-185-612-2736 0 0,30 144 99 0 0,-42-33-60 0 0,-14-89 80 0 0,-15-125-176 0 0,-3 0 0 0 0,-6 139 0 0 0,-1-217 283 0 0,0-2-18 0 0,-1 0 1 0 0,1 0-1 0 0,0 0 0 0 0,-1 0 1 0 0,0 0-1 0 0,0 0 0 0 0,0 0 1 0 0,-3 5-1 0 0,4-9 19 0 0,0 1 0 0 0,-1-1-1 0 0,1 0 1 0 0,0 0 0 0 0,0 0 0 0 0,0 0-1 0 0,0 1 1 0 0,-1-1 0 0 0,1 0 0 0 0,0 0-1 0 0,0 0 1 0 0,-1 0 0 0 0,1 0 0 0 0,0 0 0 0 0,0 0-1 0 0,-1 0 1 0 0,1 0 0 0 0,0 0 0 0 0,0 1-1 0 0,-1-1 1 0 0,1 0 0 0 0,0-1 0 0 0,0 1-1 0 0,0 0 1 0 0,-1 0 0 0 0,1 0 0 0 0,0 0 0 0 0,0 0-1 0 0,-1 0 1 0 0,1 0 0 0 0,0 0 0 0 0,0 0-1 0 0,-1 0 1 0 0,1-1 0 0 0,0 1 0 0 0,0 0-1 0 0,0 0 1 0 0,-1 0 0 0 0,1 0 0 0 0,0-1 0 0 0,0 1-1 0 0,0 0 1 0 0,0 0 0 0 0,0 0 0 0 0,-1-1-1 0 0,1 1 1 0 0,0 0 0 0 0,0 0 0 0 0,0 0-1 0 0,0-1 1 0 0,0 1 0 0 0,-8-14 17 0 0,-2-12 15 0 0,1 0-1 0 0,1-1 1 0 0,-8-53 0 0 0,6 26-15 0 0,-76-282-375 0 0,32 134 155 0 0,-33-82 325 0 0,-17 8 255 0 0,-64-203 532 0 0,112 270-574 0 0,-44-142 317 0 0,99 348-630 0 0,-3-8 145 0 0,0 0 0 0 0,1 0 1 0 0,0-1-1 0 0,1 1 1 0 0,-2-18-1 0 0,15 47 95 0 0,31 78-335 0 0,-3 1 1 0 0,28 117-1 0 0,165 641 4 0 0,-198-722 104 0 0,22 194-1 0 0,37 217 476 0 0,-62-378-821 0 0,-29-154 271 0 0,3 15-288 0 0,0-1 0 0 0,2 0-1 0 0,0 0 1 0 0,13 26 0 0 0,-20-51 273 0 0,0 0 0 0 0,0-1 1 0 0,1 1-1 0 0,-1 0 0 0 0,0-1 0 0 0,1 1 1 0 0,-1 0-1 0 0,0-1 0 0 0,1 1 1 0 0,-1-1-1 0 0,1 1 0 0 0,-1-1 0 0 0,1 1 1 0 0,0-1-1 0 0,0 2 0 0 0,1-10-994 0 0,-6-19-37 0 0,-4-21 349 0 0,-66-339-361 0 0,-16 93 1754 0 0,40 144-440 0 0,-120-363 484 0 0,36 111 491 0 0,124 371-1114 0 0,1 0-1 0 0,2-1 1 0 0,-7-58 0 0 0,14 88-56 0 0,0 0 1 0 0,0 0 0 0 0,0 0-1 0 0,0 0 1 0 0,0 1-1 0 0,0-1 1 0 0,1 0 0 0 0,-1 0-1 0 0,1 0 1 0 0,-1 0 0 0 0,1 0-1 0 0,1-2 1 0 0,-2 3-17 0 0,0 1 0 0 0,0 0 0 0 0,1 0 0 0 0,-1 0-1 0 0,0 0 1 0 0,0 0 0 0 0,0 0 0 0 0,1 0 0 0 0,-1-1 0 0 0,0 1 0 0 0,0 0 0 0 0,0 0 0 0 0,1 0-1 0 0,-1 0 1 0 0,0 0 0 0 0,0 0 0 0 0,0 0 0 0 0,1 0 0 0 0,-1 0 0 0 0,0 0 0 0 0,0 0 0 0 0,0 0 0 0 0,0 0-1 0 0,1 0 1 0 0,-1 0 0 0 0,0 1 0 0 0,0-1 0 0 0,0 0 0 0 0,1 0 0 0 0,-1 0 0 0 0,0 0 0 0 0,0 0 0 0 0,0 0-1 0 0,0 0 1 0 0,1 1 0 0 0,-1-1 0 0 0,9 14 77 0 0,27 70 49 0 0,-8-17-68 0 0,125 315-193 0 0,-21 7-133 0 0,3 6 62 0 0,-91-274-273 0 0,47 211 1 0 0,-10 243-118 0 0,-77-525 962 0 0,1 35-186 0 0,-5-85-188 0 0,0 1 0 0 0,0 0-1 0 0,0-1 1 0 0,0 1 0 0 0,0 0 0 0 0,0-1-1 0 0,0 1 1 0 0,0-1 0 0 0,0 1-1 0 0,0 0 1 0 0,-1-1 0 0 0,1 1 0 0 0,0-1-1 0 0,0 1 1 0 0,0-1 0 0 0,-1 1 0 0 0,1-1-1 0 0,0 1 1 0 0,-1 0 0 0 0,1-1-1 0 0,-1 0 1 0 0,1 1 0 0 0,0-1 0 0 0,-1 1-1 0 0,1-1 1 0 0,-1 1 0 0 0,1-1-1 0 0,-1 0 1 0 0,1 0 0 0 0,-1 1 0 0 0,1-1-1 0 0,-1 0 1 0 0,0 0 0 0 0,1 1-1 0 0,-1-1 1 0 0,1 0 0 0 0,-1 0 0 0 0,0 0-1 0 0,1 0 1 0 0,-2 0 0 0 0,1 0-2 0 0,0 0 1 0 0,0-1 0 0 0,0 1-1 0 0,0-1 1 0 0,0 1 0 0 0,0-1-1 0 0,0 1 1 0 0,0-1 0 0 0,0 0-1 0 0,0 1 1 0 0,0-1 0 0 0,0 0-1 0 0,0 0 1 0 0,1 1 0 0 0,-1-1-1 0 0,0 0 1 0 0,1 0 0 0 0,-1 0-1 0 0,0 0 1 0 0,1 0 0 0 0,-1 0-1 0 0,1 0 1 0 0,-1-2 0 0 0,-45-199-699 0 0,42 178 666 0 0,-31-247-75 0 0,22-2 245 0 0,-20-186 480 0 0,2 285-549 0 0,29 163-64 0 0,-1 1 0 0 0,-6-13 0 0 0,8 25 305 0 0,-1 10-68 0 0,2 14 89 0 0,7 54 67 0 0,4-1 0 0 0,23 85-1 0 0,6 38 114 0 0,7 248-16 0 0,-47-433-337 0 0,0 0 1 0 0,0 0 0 0 0,-2 0-1 0 0,0 0 1 0 0,-1 0-1 0 0,0-1 1 0 0,-2 1 0 0 0,-10 27-1 0 0,14-42-183 0 0,0 0 0 0 0,0 0 0 0 0,0-1 0 0 0,0 1-1 0 0,0-1 1 0 0,-1 1 0 0 0,1 0 0 0 0,0-1 0 0 0,-1 0 0 0 0,1 1 0 0 0,-1-1-1 0 0,0 0 1 0 0,1 0 0 0 0,-1 0 0 0 0,0 0 0 0 0,1 0 0 0 0,-1 0-1 0 0,-2 0 1 0 0,3-1-9 0 0,0 0-1 0 0,1 1 1 0 0,-1-1 0 0 0,0 0-1 0 0,0 0 1 0 0,0 0-1 0 0,1 0 1 0 0,-1-1-1 0 0,0 1 1 0 0,0 0 0 0 0,0 0-1 0 0,1 0 1 0 0,-1-1-1 0 0,0 1 1 0 0,0 0-1 0 0,1-1 1 0 0,-1 1 0 0 0,-1-1-1 0 0,1 0-18 0 0,0 0 0 0 0,0 0 0 0 0,0 0 0 0 0,1 0 0 0 0,-1-1-1 0 0,0 1 1 0 0,0 0 0 0 0,1 0 0 0 0,-1-1 0 0 0,0 1 0 0 0,1 0 0 0 0,0-1-1 0 0,-1-2 1 0 0,-1-7-116 0 0,0-1-1 0 0,1 0 1 0 0,1 1-1 0 0,0-1 1 0 0,0 0-1 0 0,1 1 0 0 0,3-13 1 0 0,24-82-263 0 0,-4 17 302 0 0,-8-3-1 0 0,6-174 0 0 0,-21 231 147 0 0,-6-53-1 0 0,3 70 32 0 0,-1 1 0 0 0,-1 0 0 0 0,0 0 0 0 0,-1 0-1 0 0,-8-15 1 0 0,-4 0 65 0 0,16 30-69 0 0,-1 0 1 0 0,1 0-1 0 0,-1 0 1 0 0,1 0 0 0 0,-1 1-1 0 0,0-1 1 0 0,0 1-1 0 0,0-1 1 0 0,0 1 0 0 0,0 0-1 0 0,0-1 1 0 0,-3 0-1 0 0,4 2-19 0 0,0 0 0 0 0,1 0 1 0 0,-1 0-1 0 0,1 0 0 0 0,-1 0 0 0 0,1 0 0 0 0,-1 0 0 0 0,0 0 0 0 0,1 0 0 0 0,-1 0 0 0 0,1 1 0 0 0,-1-1 0 0 0,1 0 0 0 0,-1 0 0 0 0,1 1 1 0 0,-1-1-1 0 0,1 0 0 0 0,0 1 0 0 0,-1-1 0 0 0,1 1 0 0 0,-1-1 0 0 0,1 0 0 0 0,0 1 0 0 0,-1-1 0 0 0,1 1 0 0 0,0-1 0 0 0,-1 1 0 0 0,1-1 0 0 0,0 1 1 0 0,0 0-1 0 0,-7 18 357 0 0,6-17-326 0 0,-2 12 50 0 0,0 0 0 0 0,1 1 0 0 0,1-1 0 0 0,0 1 0 0 0,2 15 0 0 0,10 75-442 0 0,-8-79 310 0 0,41 243-512 0 0,-29-206 639 0 0,3 0 0 0 0,30 71 1 0 0,-21-69-141 0 0,-3 1 0 0 0,-3 0 1 0 0,22 118-1 0 0,-34-121-610 0 0,3 90 1 0 0,-12-151 640 0 0,0 0 0 0 0,0-1-1 0 0,0 1 1 0 0,0-1 0 0 0,-1 1 0 0 0,1 0 0 0 0,0-1 0 0 0,-1 1 0 0 0,0 1 0 0 0,-4-1-6 0 0,-2-9 73 0 0,-2-8-30 0 0,0 0 1 0 0,0-1 0 0 0,-10-31 0 0 0,-13-55 101 0 0,18 53-103 0 0,9 35-22 0 0,-93-271 0 0 0,84 254 2 0 0,-94-239 170 0 0,-14-124 1076 0 0,107 344-894 0 0,-77-344-430 0 0,87 368 129 0 0,2 14-26 0 0,1 1 0 0 0,1-1 0 0 0,-1 0 0 0 0,2 1 0 0 0,0-16 0 0 0,0 27-33 0 0,0-1 1 0 0,0 1-1 0 0,0 0 1 0 0,0 0-1 0 0,0 0 1 0 0,0 0 0 0 0,0 0-1 0 0,0-1 1 0 0,0 1-1 0 0,0 0 1 0 0,1 0-1 0 0,-1 0 1 0 0,0 0-1 0 0,0 0 1 0 0,0 0-1 0 0,0 0 1 0 0,0-1-1 0 0,0 1 1 0 0,0 0-1 0 0,0 0 1 0 0,0 0-1 0 0,1 0 1 0 0,-1 0-1 0 0,0 0 1 0 0,0 0-1 0 0,0 0 1 0 0,0 0-1 0 0,0 0 1 0 0,0 0-1 0 0,1 0 1 0 0,-1 0-1 0 0,0 0 1 0 0,0 0-1 0 0,0 0 1 0 0,0 0-1 0 0,0 0 1 0 0,0 0-1 0 0,1 0 1 0 0,-1 0-1 0 0,0 0 1 0 0,0 0-1 0 0,0 0 1 0 0,0 0-1 0 0,0 0 1 0 0,1 0-1 0 0,-1 0 1 0 0,9 6-200 0 0,8 11-76 0 0,-5-2 218 0 0,0 2 0 0 0,-1 0 1 0 0,-1 0-1 0 0,-1 1 0 0 0,8 19 0 0 0,30 100 140 0 0,-22-58 23 0 0,-10-37-6 0 0,62 191 395 0 0,-56-157-285 0 0,13 87 1 0 0,6 119-106 0 0,-36-247-75 0 0,0 0 0 0 0,-3 38 0 0 0,-1-64-93 0 0,-1 1 1 0 0,0-1-1 0 0,-5 17 0 0 0,5-23 44 0 0,0 0-1 0 0,0 1 0 0 0,0-1 0 0 0,-1 0 0 0 0,1 0 1 0 0,-1-1-1 0 0,0 1 0 0 0,0 0 0 0 0,0 0 0 0 0,0-1 1 0 0,0 1-1 0 0,0-1 0 0 0,-1 0 0 0 0,-3 3 0 0 0,5-5 23 0 0,0 1-1 0 0,0-1 0 0 0,-1 1 1 0 0,1-1-1 0 0,0 0 0 0 0,0 0 0 0 0,-1 0 1 0 0,1 0-1 0 0,0 0 0 0 0,0 0 1 0 0,-1 0-1 0 0,1 0 0 0 0,0 0 1 0 0,0 0-1 0 0,-1-1 0 0 0,1 1 0 0 0,0 0 1 0 0,0-1-1 0 0,0 1 0 0 0,-1-1 1 0 0,1 0-1 0 0,0 1 0 0 0,0-1 0 0 0,0 0 1 0 0,0 0-1 0 0,0 0 0 0 0,0 1 1 0 0,0-1-1 0 0,1 0 0 0 0,-2-2 1 0 0,-4-4-125 0 0,0 0 1 0 0,-9-16 0 0 0,13 20 78 0 0,-7-12-150 0 0,1-1-1 0 0,1 0 1 0 0,0-1 0 0 0,1 0 0 0 0,1 0-1 0 0,-4-20 1 0 0,2-6-169 0 0,-2-59 0 0 0,-2-201 42 0 0,9 269 320 0 0,0 5-18 0 0,1 0 0 0 0,5-44 0 0 0,-4 72 25 0 0,0 0-1 0 0,0 0 0 0 0,0 0 0 0 0,1-1 1 0 0,-1 1-1 0 0,0 0 0 0 0,1 0 0 0 0,-1 0 1 0 0,1 0-1 0 0,0 0 0 0 0,-1 0 0 0 0,2-1 0 0 0,-2 1-1 0 0,0 1-1 0 0,1 0 1 0 0,-1 0-1 0 0,0 0 1 0 0,1 0-1 0 0,-1 0 1 0 0,0 0-1 0 0,1 0 1 0 0,-1 0-1 0 0,0 0 0 0 0,1 0 1 0 0,-1 0-1 0 0,0 0 1 0 0,1 0-1 0 0,-1 0 1 0 0,0 0-1 0 0,1 0 1 0 0,-1 0-1 0 0,0 0 0 0 0,1 0 1 0 0,-1 0-1 0 0,0 1 1 0 0,1-1-1 0 0,-1 0 1 0 0,0 0-1 0 0,0 0 1 0 0,1 0-1 0 0,-1 1 1 0 0,0-1-1 0 0,0 0 0 0 0,1 0 1 0 0,-1 1-1 0 0,0-1 1 0 0,0 0-1 0 0,0 1 1 0 0,1-1-1 0 0,-1 0 1 0 0,0 0-1 0 0,0 1 0 0 0,0-1 1 0 0,0 0-1 0 0,0 1 1 0 0,0-1-1 0 0,0 1 1 0 0,9 17 26 0 0,0 1 0 0 0,-2-1-1 0 0,0 1 1 0 0,6 33 0 0 0,8 81-104 0 0,-16-55 178 0 0,-8 127 0 0 0,-2-49 523 0 0,6-112-351 0 0,10 65 1 0 0,-8-97-246 0 0,1-17 38 0 0,-4 5-63 0 0,0 0 1 0 0,0 0-1 0 0,0 0 0 0 0,0 0 0 0 0,0 0 0 0 0,1 0 0 0 0,-1 0 0 0 0,0 0 1 0 0,0 1-1 0 0,0-1 0 0 0,0 0 0 0 0,1 0 0 0 0,-1 0 0 0 0,0 0 0 0 0,0 0 1 0 0,0 0-1 0 0,0 0 0 0 0,0 0 0 0 0,0 0 0 0 0,1 0 0 0 0,-1 0 0 0 0,0 1 1 0 0,0-1-1 0 0,0 0 0 0 0,0 0 0 0 0,0 0 0 0 0,0 0 0 0 0,0 0 0 0 0,0 0 0 0 0,0 1 1 0 0,0-1-1 0 0,0 0 0 0 0,1 0 0 0 0,-1 0 0 0 0,0 0 0 0 0,0 0 0 0 0,0 1 1 0 0,0-1-1 0 0,0 0 0 0 0,0 0 0 0 0,0 0 0 0 0,0 0 0 0 0,0 1 0 0 0,3 9 25 0 0,1 12 1 0 0,2 44-1 0 0,-5-48-194 0 0,1-1 1 0 0,0 1-1 0 0,1-1 1 0 0,9 30-1 0 0,-11-43 90 0 0,1-1-1 0 0,0 0 0 0 0,0 0 1 0 0,0 0-1 0 0,0 0 1 0 0,5 4-1 0 0,8 13-628 0 0,-8-9 157 0 0,-8-18 277 0 0,-8-18 1102 0 0,7 19-645 0 0,2 6-181 0 0,-2-6 52 0 0,0 1 1 0 0,0 0 0 0 0,1-1 0 0 0,-1 1 0 0 0,1-1-1 0 0,1 1 1 0 0,-1-1 0 0 0,1 1 0 0 0,0-8-1 0 0,3-3 60 0 0,1 0 0 0 0,0 0-1 0 0,1 0 1 0 0,1 1 0 0 0,0 0-1 0 0,1 0 1 0 0,15-23 0 0 0,2 2-75 0 0,48-55 1 0 0,-33 51-237 0 0,1 1-1 0 0,58-42 1 0 0,48-44 204 0 0,-63 39 178 0 0,-29 28 233 0 0,91-75 0 0 0,102-51-13 0 0,-199 153-290 0 0,56-25-1 0 0,-67 38-101 0 0,-1-2 0 0 0,0-1 0 0 0,59-47 0 0 0,-58 33 282 0 0,-1-2-1 0 0,33-44 1 0 0,-66 77-237 0 0,11-13 196 0 0,-13 16-219 0 0,0 0 0 0 0,0 0 0 0 0,0 0 0 0 0,0 0 0 0 0,0 1-1 0 0,0-1 1 0 0,0 0 0 0 0,0 1 0 0 0,0-1 0 0 0,0 1 0 0 0,0-1 0 0 0,0 1 0 0 0,0 0 0 0 0,2-1 0 0 0,-3 1-9 0 0,0 0 1 0 0,1 1-1 0 0,-1-1 1 0 0,0 0-1 0 0,0 1 0 0 0,0-1 1 0 0,0 1-1 0 0,1-1 1 0 0,-1 0-1 0 0,0 1 0 0 0,0-1 1 0 0,0 0-1 0 0,0 1 1 0 0,0-1-1 0 0,0 1 0 0 0,0-1 1 0 0,0 0-1 0 0,0 1 0 0 0,0-1 1 0 0,0 1-1 0 0,0-1 1 0 0,0 0-1 0 0,-1 1 0 0 0,1-1 1 0 0,0 0-1 0 0,0 1 1 0 0,0-1-1 0 0,0 0 0 0 0,-1 1 1 0 0,-4 13 347 0 0,-22 33-203 0 0,-1-1 0 0 0,-2-1 0 0 0,-62 69 0 0 0,66-87-258 0 0,-1-2 1 0 0,-1-1-1 0 0,-34 22 0 0 0,-7 7 93 0 0,-228 218-122 0 0,84-71-642 0 0,176-168 533 0 0,-65 61-237 0 0,83-74 481 0 0,2 1-1 0 0,0 0 1 0 0,-16 26 0 0 0,27-37 95 0 0,1 0 1 0 0,0 0 0 0 0,1 0 0 0 0,0 0-1 0 0,0 1 1 0 0,1 0 0 0 0,0-1-1 0 0,1 1 1 0 0,-2 20 0 0 0,4-29-114 0 0,0-1 1 0 0,0 1-1 0 0,0 0 0 0 0,0-1 0 0 0,0 1 1 0 0,0 0-1 0 0,0 0 0 0 0,0-1 1 0 0,0 1-1 0 0,1 0 0 0 0,-1-1 0 0 0,0 1 1 0 0,0 0-1 0 0,1-1 0 0 0,-1 1 1 0 0,1 0-1 0 0,-1-1 0 0 0,0 1 1 0 0,1-1-1 0 0,-1 1 0 0 0,1-1 0 0 0,-1 1 1 0 0,1-1-1 0 0,0 1 0 0 0,-1-1 1 0 0,2 1-1 0 0,-1 0-15 0 0,1-1 0 0 0,-1 0 0 0 0,0 0 0 0 0,1 0 0 0 0,-1 1 0 0 0,1-1 0 0 0,-1 0 0 0 0,0-1 0 0 0,1 1 1 0 0,-1 0-1 0 0,1 0 0 0 0,1-1 0 0 0,5-2-145 0 0,0 0 1 0 0,-1-1-1 0 0,11-6 0 0 0,-18 10 136 0 0,51-34-334 0 0,89-79 0 0 0,-69 52 644 0 0,487-391 1522 0 0,-422 344-1364 0 0,160-141 1090 0 0,-102 82-1296 0 0,-190 163-240 0 0,11-7 62 0 0,0 1 1 0 0,33-16-1 0 0,-63 44 529 0 0,-98 71-119 0 0,23-20-883 0 0,19-16-132 0 0,-109 63 0 0 0,138-91 346 0 0,-37 22-404 0 0,-2-4 0 0 0,-89 34-1 0 0,-64 22 822 0 0,213-89-300 0 0,2 0 0 0 0,-21 16-1 0 0,29-19 74 0 0,2 1 0 0 0,-1 0 0 0 0,1 1 0 0 0,0 0-1 0 0,-10 14 1 0 0,18-21-1 0 0,0-1 1 0 0,0 1-1 0 0,0-1 0 0 0,0 1 0 0 0,0-1 0 0 0,0 1 1 0 0,0 0-1 0 0,1 0 0 0 0,-1-1 0 0 0,1 1 1 0 0,-1 0-1 0 0,1 0 0 0 0,0 0 0 0 0,0 0 0 0 0,0 0 1 0 0,0-1-1 0 0,0 1 0 0 0,0 0 0 0 0,1 3 0 0 0,-1-4-6 0 0,1 1 0 0 0,0-1 0 0 0,0 0 0 0 0,0 1 0 0 0,0-1-1 0 0,0 0 1 0 0,0 0 0 0 0,0 1 0 0 0,0-1 0 0 0,0 0-1 0 0,1 0 1 0 0,-1 0 0 0 0,0-1 0 0 0,1 1 0 0 0,-1 0 0 0 0,0 0-1 0 0,1-1 1 0 0,-1 1 0 0 0,1-1 0 0 0,-1 1 0 0 0,1-1 0 0 0,0 0-1 0 0,1 1 1 0 0,5 0-45 0 0,0-1-1 0 0,0 0 1 0 0,0 0-1 0 0,0-1 1 0 0,0 0-1 0 0,0 0 1 0 0,0 0-1 0 0,-1-1 1 0 0,14-6-1 0 0,-1 0 5 0 0,-1 0 0 0 0,27-18 0 0 0,21-19 422 0 0,97-87-1 0 0,-67 51 399 0 0,-24 23-210 0 0,286-235 576 0 0,-264 216-942 0 0,58-52 134 0 0,-136 115-320 0 0,-1 0 0 0 0,2 1-1 0 0,0 0 1 0 0,0 2 0 0 0,24-12-1 0 0,-40 22-2 0 0,0 0 0 0 0,0 0-1 0 0,0 0 1 0 0,0 1 0 0 0,0-1-1 0 0,0 0 1 0 0,0 1-1 0 0,1-1 1 0 0,-1 1 0 0 0,0 0-1 0 0,0 0 1 0 0,0 0 0 0 0,3 0-1 0 0,-3 1-3 0 0,0 0-1 0 0,0 0 0 0 0,0 0 0 0 0,0 0 0 0 0,-1 0 0 0 0,1 0 0 0 0,0 0 0 0 0,-1 0 0 0 0,1 1 0 0 0,-1-1 1 0 0,1 1-1 0 0,-1 0 0 0 0,2 1 0 0 0,-3-2 4 0 0,1 0 1 0 0,0 0-1 0 0,-1 0 1 0 0,1-1 0 0 0,0 1-1 0 0,0 0 1 0 0,-1 0-1 0 0,1-1 1 0 0,0 1-1 0 0,0-1 1 0 0,0 1-1 0 0,0-1 1 0 0,0 1-1 0 0,0-1 1 0 0,0 1-1 0 0,0-1 1 0 0,0 0-1 0 0,0 1 1 0 0,0-1-1 0 0,0 0 1 0 0,0 0 0 0 0,0 0-1 0 0,0 0 1 0 0,0 0-1 0 0,0 0 1 0 0,0 0-1 0 0,1 0 1 0 0,-1-1-1 0 0,1 1 1 0 0,13-2 18 0 0,-15 2-9 0 0,1 0-1 0 0,-1-1 1 0 0,0 1-1 0 0,1 0 1 0 0,-1-1 0 0 0,0 1-1 0 0,1 0 1 0 0,-1-1 0 0 0,0 1-1 0 0,1 0 1 0 0,-1-1-1 0 0,0 1 1 0 0,0-1 0 0 0,1 1-1 0 0,-1-1 1 0 0,0 1 0 0 0,0-1-1 0 0,0 1 1 0 0,0-1 0 0 0,1 1-1 0 0,-1-1 1 0 0,0 1-1 0 0,0-1 1 0 0,0 1 0 0 0,0-1-1 0 0,0 1 1 0 0,0-1 0 0 0,-1 0-1 0 0,0-17 91 0 0,0 9 51 0 0,-1-1 0 0 0,0 1 0 0 0,-6-15 0 0 0,7 23-133 0 0,1 1-1 0 0,-1-1 0 0 0,1 1 1 0 0,-1 0-1 0 0,1-1 0 0 0,-1 1 1 0 0,0 0-1 0 0,1-1 1 0 0,-1 1-1 0 0,0 0 0 0 0,1 0 1 0 0,-1 0-1 0 0,0-1 0 0 0,1 1 1 0 0,-1 0-1 0 0,0 0 1 0 0,1 0-1 0 0,-1 0 0 0 0,0 0 1 0 0,1 0-1 0 0,-1 0 0 0 0,-1 1 1 0 0,-18 2 86 0 0,17-3-91 0 0,-24 6-438 0 0,0 0 0 0 0,0 2 0 0 0,0 1-1 0 0,1 1 1 0 0,1 1 0 0 0,0 1 0 0 0,0 1-1 0 0,-27 21 1 0 0,-70 59-375 0 0,103-79 626 0 0,-1 0-1 0 0,0-1 1 0 0,-1-1 0 0 0,-25 10-1 0 0,-94 32 172 0 0,41-18 664 0 0,75-27-444 0 0,-90 41 406 0 0,101-42-632 0 0,0-1 0 0 0,0 2 1 0 0,1 0-1 0 0,0 0 1 0 0,0 1-1 0 0,-11 13 0 0 0,16-9-335 0 0,7-10-55 0 0,7-9 87 0 0,297-318-449 0 0,-283 299 826 0 0,52-49 122 0 0,21-26-320 0 0,20-55-82 0 0,-28 36 298 0 0,189-198-740 0 0,-261 301 1266 0 0,-23 23 347 0 0,-24 23 165 0 0,-94 96 96 0 0,-9 10-1159 0 0,113-115-92 0 0,-48 46-277 0 0,-122 90 1 0 0,86-84-174 0 0,-186 136-1192 0 0,276-196 1624 0 0,-108 91-252 0 0,104-84 118 0 0,0 0-1 0 0,2 2 1 0 0,-24 34-1 0 0,-6 9-354 0 0,38-43 347 0 0,10-22 188 0 0,1 0 0 0 0,0 1-1 0 0,-1-1 1 0 0,1 0 0 0 0,0 0 0 0 0,0 1 0 0 0,0-1 0 0 0,0 0 0 0 0,0 1 0 0 0,0-1 0 0 0,0 0 0 0 0,1 0-1 0 0,-1 1 1 0 0,0-1 0 0 0,1 0 0 0 0,-1 0 0 0 0,1 2 0 0 0,0-3-3 0 0,-1 0 0 0 0,1 1 0 0 0,-1-1 1 0 0,1 0-1 0 0,-1 0 0 0 0,1 1 0 0 0,0-1 0 0 0,-1 0 0 0 0,1 0 0 0 0,-1 0 1 0 0,1 0-1 0 0,0 0 0 0 0,-1 0 0 0 0,1 0 0 0 0,-1 0 0 0 0,1 0 0 0 0,0 0 1 0 0,-1 0-1 0 0,1 0 0 0 0,-1-1 0 0 0,1 1 0 0 0,-1 0 0 0 0,1 0 0 0 0,0-1 1 0 0,-1 1-1 0 0,1 0 0 0 0,-1-1 0 0 0,1 1 0 0 0,-1 0 0 0 0,1-1 0 0 0,-1 1 1 0 0,0-1-1 0 0,1 0 0 0 0,18-16-391 0 0,2-7-93 0 0,0-1 1 0 0,23-39-1 0 0,28-61 252 0 0,-13 22 632 0 0,289-446 1636 0 0,-294 466-2003 0 0,-14 22 147 0 0,45-75 465 0 0,-82 131-570 0 0,0-1 1 0 0,-1 1-1 0 0,3-10 0 0 0,-4 13-38 0 0,-1 0 0 0 0,0 0 0 0 0,1 0-1 0 0,-1 0 1 0 0,0 0 0 0 0,0 0 0 0 0,0 0 0 0 0,0 0 0 0 0,-1 0 0 0 0,1 0 0 0 0,0 0 0 0 0,-1 1 0 0 0,0-1-1 0 0,0-2 1 0 0,1 3-16 0 0,-1 1 0 0 0,1 0 0 0 0,0-1 0 0 0,0 1 0 0 0,-1 0 0 0 0,1 0 0 0 0,0-1 0 0 0,-1 1 0 0 0,1 0-1 0 0,0 0 1 0 0,-1 0 0 0 0,1-1 0 0 0,-1 1 0 0 0,1 0 0 0 0,0 0 0 0 0,-1 0 0 0 0,1 0 0 0 0,-1 0 0 0 0,1 0 0 0 0,0 0 0 0 0,-1 0-1 0 0,1 0 1 0 0,-1 0 0 0 0,1 0 0 0 0,0 0 0 0 0,-1 0 0 0 0,1 0 0 0 0,-1 0 0 0 0,1 0 0 0 0,0 1 0 0 0,-1-1 0 0 0,1 0 0 0 0,-1 0-1 0 0,1 1 1 0 0,-15 7 414 0 0,15-8-414 0 0,-30 22 964 0 0,-47 46 1 0 0,-23 35-408 0 0,33-33-709 0 0,-17 15-88 0 0,-122 127-714 0 0,-19 20 33 0 0,-7 8 575 0 0,230-237 333 0 0,-177 203 145 0 0,172-198-138 0 0,-46 60 25 0 0,-68 67-1 0 0,22-24 251 0 0,48-51-120 0 0,50-60-156 0 0,1 0-1 0 0,0 1 0 0 0,0-1 1 0 0,0 0-1 0 0,-1 1 0 0 0,1-1 0 0 0,0 0 1 0 0,0 1-1 0 0,-1-1 0 0 0,1 0 1 0 0,0 0-1 0 0,-1 1 0 0 0,1-1 1 0 0,0 0-1 0 0,-1 0 0 0 0,1 1 0 0 0,-1-1 1 0 0,1 0-1 0 0,0 0 0 0 0,-1 0 1 0 0,1 0-1 0 0,-1 0 0 0 0,2-8 81 0 0,9-15 12 0 0,101-164-67 0 0,-46 83 138 0 0,56-89 887 0 0,216-261-1 0 0,-108 175-1949 0 0,-72 65-306 0 0,-57 73 1064 0 0,-94 130 600 0 0,-15 16 330 0 0,-15 15 218 0 0,-75 82 410 0 0,31-31-1611 0 0,-50 43-336 0 0,-60 62-314 0 0,86-73-29 0 0,4 3 0 0 0,5 4 0 0 0,-118 208 0 0 0,117-146 476 0 0,84-171 399 0 0,-5 15 13 0 0,4-16-10 0 0,1 1-1 0 0,0-1 1 0 0,0 0-1 0 0,0 1 1 0 0,0-1-1 0 0,-1 1 1 0 0,1-1-1 0 0,0 0 1 0 0,0 1-1 0 0,0-1 1 0 0,0 1-1 0 0,0-1 1 0 0,0 1-1 0 0,0-1 1 0 0,0 1-1 0 0,0-1 1 0 0,1 0-1 0 0,-1 1 1 0 0,0-1-1 0 0,0 1 1 0 0,0-1-1 0 0,0 0 1 0 0,1 1-1 0 0,-1-1 1 0 0,0 1-1 0 0,0-1 0 0 0,1 1 1 0 0,0-2 3 0 0,0 1-1 0 0,0-1 1 0 0,1 0-1 0 0,-1 1 1 0 0,0-1-1 0 0,0 0 1 0 0,0 0-1 0 0,-1 0 1 0 0,1 0-1 0 0,0 0 1 0 0,0 0 0 0 0,0 0-1 0 0,-1 0 1 0 0,1 0-1 0 0,1-2 1 0 0,1-2-25 0 0,79-117-318 0 0,-13 17 392 0 0,535-725 2218 0 0,-469 643-2091 0 0,167-215-398 0 0,-170 246-415 0 0,12 12-906 0 0,-130 134 1371 0 0,-9 8 159 0 0,-8 7 214 0 0,-35 40 642 0 0,-63 56 0 0 0,13-15-550 0 0,-185 220-247 0 0,-34 35-865 0 0,-142 163 248 0 0,421-470 568 0 0,-81 92 109 0 0,78-93-43 0 0,-58 48-1 0 0,87-80-63 0 0,0 2 37 0 0,-2-1-1 0 0,1 1 1 0 0,0-1 0 0 0,0 1 0 0 0,-1-1-1 0 0,1 0 1 0 0,-1-1 0 0 0,0 1 0 0 0,0-1-1 0 0,1 1 1 0 0,-1-1 0 0 0,-6 1 0 0 0,9-2-35 0 0,1 0 1 0 0,-1 0 0 0 0,1-1-1 0 0,-1 1 1 0 0,1 0 0 0 0,-1 0-1 0 0,0-1 1 0 0,1 1 0 0 0,-1 0 0 0 0,1-1-1 0 0,-1 1 1 0 0,1 0 0 0 0,-1-1-1 0 0,1 1 1 0 0,0-1 0 0 0,-1 1-1 0 0,1 0 1 0 0,-1-1 0 0 0,1 1-1 0 0,0-1 1 0 0,-1 0 0 0 0,1 1 0 0 0,0-1-1 0 0,0 1 1 0 0,0-1 0 0 0,-1 1-1 0 0,1-1 1 0 0,0 0 0 0 0,0 1-1 0 0,0-1 1 0 0,0 1 0 0 0,0-1-1 0 0,0 0 1 0 0,0 1 0 0 0,0-1-1 0 0,0 1 1 0 0,0-1 0 0 0,0 0 0 0 0,1 1-1 0 0,-1-2 1 0 0,7-25-100 0 0,-7 26 84 0 0,16-37-329 0 0,1 0 1 0 0,2 1-1 0 0,35-51 0 0 0,-24 39 71 0 0,365-523-80 0 0,-270 413 60 0 0,144-189-205 0 0,-213 273 424 0 0,65-95 60 0 0,-118 165 17 0 0,-1 3-3 0 0,-1 1 1 0 0,0 0-1 0 0,0-1 0 0 0,0 1 0 0 0,0-1 0 0 0,-1 0 1 0 0,1 1-1 0 0,0-1 0 0 0,-1 0 0 0 0,1 1 0 0 0,-1-1 1 0 0,1 0-1 0 0,-1 1 0 0 0,0-1 0 0 0,0 0 1 0 0,0 0-1 0 0,0-2 0 0 0,0 4 2 0 0,0 0 0 0 0,0 0 1 0 0,-1-1-1 0 0,1 1 0 0 0,0 0 0 0 0,0 0 0 0 0,0 0 1 0 0,-1-1-1 0 0,1 1 0 0 0,0 0 0 0 0,-1 0 1 0 0,1 0-1 0 0,0 0 0 0 0,0-1 0 0 0,-1 1 0 0 0,1 0 1 0 0,0 0-1 0 0,-1 0 0 0 0,1 0 0 0 0,0 0 0 0 0,-1 0 1 0 0,1 0-1 0 0,0 0 0 0 0,-1 0 0 0 0,1 0 1 0 0,0 0-1 0 0,-1 0 0 0 0,1 0 0 0 0,0 0 0 0 0,-1 1 1 0 0,1-1-1 0 0,0 0 0 0 0,0 0 0 0 0,-1 0 1 0 0,-11 7 210 0 0,11-7-185 0 0,-37 27 492 0 0,0 1 1 0 0,2 1 0 0 0,-35 39-1 0 0,28-27-349 0 0,-263 279-5 0 0,26 24-845 0 0,98-102-536 0 0,112-148 567 0 0,49-65 380 0 0,2-2-119 0 0,-2-1 1 0 0,-43 44-1 0 0,64-70 375 0 0,0 0-1 0 0,0 0 1 0 0,0 0 0 0 0,0 0-1 0 0,0 0 1 0 0,0 0-1 0 0,0 0 1 0 0,0 0 0 0 0,0 0-1 0 0,0 0 1 0 0,0-1 0 0 0,0 1-1 0 0,0 0 1 0 0,0 0-1 0 0,0 0 1 0 0,0 0 0 0 0,0 0-1 0 0,0 0 1 0 0,-1 0 0 0 0,1 0-1 0 0,0 0 1 0 0,0 0-1 0 0,0 0 1 0 0,0 0 0 0 0,0 0-1 0 0,0 0 1 0 0,0 0 0 0 0,0 0-1 0 0,0 0 1 0 0,0 0-1 0 0,0 0 1 0 0,-1 0 0 0 0,1 0-1 0 0,0 0 1 0 0,0 0 0 0 0,0 0-1 0 0,0 0 1 0 0,0 0-1 0 0,0 0 1 0 0,0 0 0 0 0,0 0-1 0 0,0 0 1 0 0,0 0 0 0 0,0 0-1 0 0,-1 0 1 0 0,1 0 0 0 0,0 0-1 0 0,0 0 1 0 0,0 0-1 0 0,0 0 1 0 0,0 1 0 0 0,0-1-1 0 0,0 0 1 0 0,0 0 0 0 0,0 0-1 0 0,0 0 1 0 0,0 0-1 0 0,0 0 1 0 0,0 0 0 0 0,0 0-1 0 0,0 0 1 0 0,0 0 0 0 0,0 0-1 0 0,0 1 1 0 0,0-1-1 0 0,0 0 1 0 0,0 0 0 0 0,0 0-1 0 0,0 0 1 0 0,3-9 5 0 0,8-12 60 0 0,120-192 432 0 0,-63 103-330 0 0,216-340 1369 0 0,62-74-989 0 0,-327 497-553 0 0,23-35-448 0 0,40-78 0 0 0,-81 138 419 0 0,7-16-276 0 0,-9 13 59 0 0,-7 9-70 0 0,-11 10 352 0 0,1 1 1 0 0,0 1-1 0 0,-19 24 0 0 0,7-9 193 0 0,-550 617 2039 0 0,561-625-2253 0 0,-95 107-13 0 0,85-101 28 0 0,0-1 0 0 0,-41 30 0 0 0,66-56-17 0 0,0 2 28 0 0,-1-1 0 0 0,1 0 0 0 0,-1 0 0 0 0,1-1 0 0 0,-1 0 1 0 0,0 1-1 0 0,-10 2 0 0 0,15-5-21 0 0,-1 0-1 0 0,1 0 1 0 0,0 0 0 0 0,-1 0-1 0 0,1 0 1 0 0,-1 0 0 0 0,1 0 0 0 0,-1 0-1 0 0,1 0 1 0 0,0 0 0 0 0,-1 0-1 0 0,1 0 1 0 0,-1 0 0 0 0,1 0 0 0 0,-1 0-1 0 0,1 0 1 0 0,0 0 0 0 0,-1-1 0 0 0,1 1-1 0 0,0 0 1 0 0,-1 0 0 0 0,1-1-1 0 0,-1 1 1 0 0,1 0 0 0 0,0 0 0 0 0,0-1-1 0 0,-1 1 1 0 0,1-1 0 0 0,-1 0-1 0 0,1 0 0 0 0,0 0 0 0 0,-1 0 0 0 0,1 0 0 0 0,0 0 0 0 0,0 0 0 0 0,0 0 0 0 0,0 0 0 0 0,0 0 0 0 0,0 0 0 0 0,0 0 0 0 0,0-1 0 0 0,11-31-6 0 0,-9 29-10 0 0,30-69-396 0 0,4 1 0 0 0,44-67 1 0 0,-38 68 356 0 0,206-302-273 0 0,-75 119 70 0 0,-122 177 33 0 0,62-103-736 0 0,-110 175 884 0 0,7-13-117 0 0,-10 18 166 0 0,0-1-1 0 0,1 0 1 0 0,-1 1 0 0 0,0-1-1 0 0,0 0 1 0 0,1 1 0 0 0,-1-1 0 0 0,0 0-1 0 0,0 1 1 0 0,0-1 0 0 0,0 0-1 0 0,0 0 1 0 0,0 1 0 0 0,0-1-1 0 0,0 0 1 0 0,0 1 0 0 0,0-1 0 0 0,0 0-1 0 0,-1 0 1 0 0,1 0 0 0 0,-1 1 12 0 0,1 0 0 0 0,-1 0 0 0 0,1-1 0 0 0,-1 1 0 0 0,0 0 0 0 0,1 0 0 0 0,-1 0 0 0 0,1 0 0 0 0,-1 0 0 0 0,1 0 1 0 0,-1 1-1 0 0,0-1 0 0 0,1 0 0 0 0,-1 0 0 0 0,1 0 0 0 0,-1 0 0 0 0,1 1 0 0 0,-1-1 0 0 0,1 0 0 0 0,-1 0 0 0 0,1 1 0 0 0,-1-1 1 0 0,0 1-1 0 0,-15 9-24 0 0,15-8 26 0 0,-26 18 275 0 0,0 2-1 0 0,-37 40 0 0 0,-41 59 996 0 0,61-69-1030 0 0,-151 187 171 0 0,26-32-340 0 0,-78 107-142 0 0,239-303 86 0 0,-5 8-13 0 0,0-1-1 0 0,-2 0 1 0 0,-32 30-1 0 0,47-47 11 0 0,-1-1 0 0 0,0 1 0 0 0,1-1-1 0 0,-1 1 1 0 0,1-1 0 0 0,-1 0 0 0 0,0 1 0 0 0,1-1-1 0 0,-1 0 1 0 0,0 1 0 0 0,1-1 0 0 0,-1 0 0 0 0,0 0-1 0 0,0 0 1 0 0,0 1 0 0 0,0-1-3 0 0,1-1-1 0 0,0 1 1 0 0,0 0-1 0 0,-1 0 1 0 0,1 0-1 0 0,0 0 1 0 0,0 0-1 0 0,-1 0 1 0 0,1-1 0 0 0,0 1-1 0 0,0 0 1 0 0,0 0-1 0 0,-1 0 1 0 0,1-1-1 0 0,0 1 1 0 0,0 0-1 0 0,0 0 1 0 0,0 0 0 0 0,0-1-1 0 0,0 1 1 0 0,-1 0-1 0 0,1 0 1 0 0,0-1-1 0 0,0 1 1 0 0,0 0 0 0 0,0 0-1 0 0,0-1 1 0 0,0-2 35 0 0,0 0 1 0 0,0 0-1 0 0,0 1 1 0 0,1-1-1 0 0,-1 0 1 0 0,2-4 0 0 0,9-24 21 0 0,1 1-1 0 0,16-29 1 0 0,-6 13-211 0 0,106-190 44 0 0,18 9 234 0 0,-18 30 10 0 0,-122 186-146 0 0,302-471-1078 0 0,-188 287-1310 0 0,-118 186 1896 0 0,-7 11 93 0 0,-11 10 376 0 0,-12 17 707 0 0,-40 55 0 0 0,32-37-144 0 0,-569 721 1502 0 0,597-759-2029 0 0,-6 12 54 0 0,-2-1-1 0 0,0-1 1 0 0,-2-1-1 0 0,-32 28 1 0 0,50-46-53 0 0,-1 0 1 0 0,1 1-1 0 0,0-1 1 0 0,0 0-1 0 0,0 0 1 0 0,-1 0-1 0 0,1 1 1 0 0,0-1-1 0 0,-1 0 1 0 0,1 0 0 0 0,0 0-1 0 0,0 1 1 0 0,-1-1-1 0 0,1 0 1 0 0,0 0-1 0 0,-1 0 1 0 0,1 0-1 0 0,0 0 1 0 0,-1 0-1 0 0,1 0 1 0 0,0 0-1 0 0,-1 0 1 0 0,1 0 0 0 0,0 0-1 0 0,-1 0 1 0 0,1 0-1 0 0,0 0 1 0 0,-1 0-1 0 0,1 0 1 0 0,0 0-1 0 0,-1 0 1 0 0,1-1-1 0 0,0 1 1 0 0,0 0 0 0 0,-1 0-1 0 0,1-1 13 0 0,-1 0-1 0 0,1 0 1 0 0,0 0-1 0 0,0 0 1 0 0,0 1-1 0 0,-1-1 1 0 0,1 0-1 0 0,0 0 1 0 0,0 0-1 0 0,0 0 1 0 0,0 0-1 0 0,1 1 1 0 0,-1-2-1 0 0,8-29 303 0 0,-7 31-323 0 0,32-83-23 0 0,58-103-1 0 0,-63 132 38 0 0,241-429 236 0 0,-236 428-447 0 0,41-102 0 0 0,-72 152 156 0 0,0 2-4 0 0,-1 0 0 0 0,1 0 1 0 0,-1 0-1 0 0,0-1 0 0 0,0 1 0 0 0,-1 0 0 0 0,1-1 0 0 0,-1 1 0 0 0,1 0 0 0 0,-1-1 0 0 0,-1-5 0 0 0,1 9 31 0 0,0-1 0 0 0,-1 1 0 0 0,1-1 0 0 0,0 1 0 0 0,0 0 0 0 0,-1-1-1 0 0,1 1 1 0 0,0 0 0 0 0,-1 0 0 0 0,1-1 0 0 0,0 1 0 0 0,-1 0 0 0 0,1 0 0 0 0,-1-1 0 0 0,1 1-1 0 0,0 0 1 0 0,-1 0 0 0 0,1 0 0 0 0,-1 0 0 0 0,1 0 0 0 0,-1 0 0 0 0,1 0 0 0 0,-1 0-1 0 0,1 0 1 0 0,0 0 0 0 0,-1 0 0 0 0,1 0 0 0 0,-1 0 0 0 0,1 0 0 0 0,-1 0 0 0 0,1 0 0 0 0,-1 0-1 0 0,-14 6-211 0 0,15-6 216 0 0,-21 12 7 0 0,0 1-1 0 0,2 1 1 0 0,-1 0-1 0 0,-31 33 1 0 0,23-21 86 0 0,-378 370 293 0 0,358-346-380 0 0,-73 69 20 0 0,119-118 3 0 0,0 1-1 0 0,0 0 1 0 0,0-1-1 0 0,0 0 1 0 0,0 1-1 0 0,-1-1 1 0 0,1 0-1 0 0,-5 2 1 0 0,7-3-13 0 0,-1 0-1 0 0,1 0 1 0 0,0 0 0 0 0,0 0-1 0 0,-1 0 1 0 0,1 0-1 0 0,0 0 1 0 0,0 0 0 0 0,-1 0-1 0 0,1-1 1 0 0,0 1 0 0 0,-1 0-1 0 0,1 0 1 0 0,0 0 0 0 0,0 0-1 0 0,-1 0 1 0 0,1 0-1 0 0,0 0 1 0 0,0-1 0 0 0,0 1-1 0 0,-1 0 1 0 0,1 0 0 0 0,0 0-1 0 0,0-1 1 0 0,0 1-1 0 0,-1 0 1 0 0,1 0 0 0 0,0 0-1 0 0,0-1 1 0 0,0 0 19 0 0,-1 0 0 0 0,1-1 1 0 0,0 1-1 0 0,0 0 0 0 0,0 0 0 0 0,0-1 1 0 0,0 1-1 0 0,0 0 0 0 0,0 0 0 0 0,1-3 1 0 0,3-14 104 0 0,1-1 1 0 0,0 0 0 0 0,16-31-1 0 0,32-51-301 0 0,-42 81 138 0 0,109-181-477 0 0,-29 53 272 0 0,82-170-928 0 0,-161 296 960 0 0,-2 0 0 0 0,0-1 0 0 0,9-39 0 0 0,-18 61 203 0 0,-1 1-1 0 0,0-1 0 0 0,0 0 1 0 0,1 0-1 0 0,-1 0 0 0 0,0 1 1 0 0,0-1-1 0 0,0 0 1 0 0,0 0-1 0 0,0 0 0 0 0,0 1 1 0 0,0-1-1 0 0,0 0 0 0 0,0 0 1 0 0,-1 0-1 0 0,1 0 1 0 0,0 1-1 0 0,0-1 0 0 0,-1 0 1 0 0,1 0-1 0 0,-1 1 0 0 0,1-1 1 0 0,-1 0-1 0 0,0 0 0 0 0,0 0 13 0 0,1 1-1 0 0,-1 0 1 0 0,0 0-1 0 0,0-1 1 0 0,0 1-1 0 0,0 0 1 0 0,0 0-1 0 0,1 0 1 0 0,-1 0-1 0 0,0 0 1 0 0,0 0-1 0 0,0 0 1 0 0,0 0-1 0 0,0 0 1 0 0,0 1-1 0 0,1-1 1 0 0,-1 0-1 0 0,-1 1 1 0 0,-5 2 93 0 0,0 0 0 0 0,1 0 1 0 0,-1 1-1 0 0,-5 5 0 0 0,-11 8-22 0 0,2 2 0 0 0,0 0-1 0 0,-28 34 1 0 0,-48 73-344 0 0,30-36 45 0 0,17-23 131 0 0,-32 38 492 0 0,74-96-172 0 0,8-12-89 0 0,13-16-108 0 0,-5 7-205 0 0,96-171-1242 0 0,125-209 1328 0 0,-97 162 53 0 0,-125 217-282 0 0,9-23-1 0 0,-17 36 294 0 0,1 0 0 0 0,0 0-1 0 0,0 0 1 0 0,-1 0-1 0 0,1 0 1 0 0,0 0 0 0 0,0 0-1 0 0,-1 0 1 0 0,1 0 0 0 0,0 0-1 0 0,0 0 1 0 0,-1 0-1 0 0,1 0 1 0 0,0 0 0 0 0,0 0-1 0 0,-1 0 1 0 0,1 0-1 0 0,0 0 1 0 0,0 0 0 0 0,0 0-1 0 0,-1 1 1 0 0,1-1 0 0 0,0 0-1 0 0,0 0 1 0 0,0 0-1 0 0,-1 0 1 0 0,1 0 0 0 0,0 1-1 0 0,0-1 1 0 0,0 0 0 0 0,0 0-1 0 0,-1 1 1 0 0,-10 7-114 0 0,-26 27-62 0 0,2 3 0 0 0,-44 58 1 0 0,14-15 155 0 0,2-7 167 0 0,-204 232 1611 0 0,261-299-1647 0 0,-38 37 497 0 0,39-39-475 0 0,-1 0 0 0 0,0-1 0 0 0,0 0 0 0 0,0 0 0 0 0,0 0 0 0 0,-8 3 0 0 0,13-7-103 0 0,0 1 0 0 0,0-1-1 0 0,0 1 1 0 0,0-1 0 0 0,0 0-1 0 0,0 1 1 0 0,0-1-1 0 0,0 0 1 0 0,0 0 0 0 0,0 1-1 0 0,0-1 1 0 0,-1 0 0 0 0,1 0-1 0 0,0 0 1 0 0,0-1 0 0 0,0 1-1 0 0,0 0 1 0 0,0 0 0 0 0,0 0-1 0 0,0-1 1 0 0,0 1 0 0 0,0-1-1 0 0,0 1 1 0 0,0-1-1 0 0,0 1 1 0 0,0-1 0 0 0,0 1-1 0 0,0-1 1 0 0,1 0 0 0 0,-1 1-1 0 0,0-1 1 0 0,0 0 0 0 0,1 0-1 0 0,-1 0 1 0 0,0 0 0 0 0,1 1-1 0 0,-1-1 1 0 0,1 0 0 0 0,-1 0-1 0 0,1 0 1 0 0,0 0-1 0 0,-1 0 1 0 0,1-2 0 0 0,-1-3-33 0 0,0 0 1 0 0,0 0-1 0 0,1 0 1 0 0,0 0-1 0 0,0 0 1 0 0,2-8 0 0 0,5-24-212 0 0,1 1 0 0 0,1 0 1 0 0,21-48-1 0 0,54-103-357 0 0,8-21-53 0 0,-91 207 630 0 0,4-11-186 0 0,0 0-1 0 0,-1 0 1 0 0,-1 0 0 0 0,0 0 0 0 0,2-25 0 0 0,-5 37 177 0 0,0 0 0 0 0,0 0 0 0 0,0 0-1 0 0,0 0 1 0 0,-1 0 0 0 0,1 0 0 0 0,0 0 0 0 0,0-1 0 0 0,-1 1 0 0 0,1 0 0 0 0,0 0 0 0 0,-1 0-1 0 0,1 0 1 0 0,-1 0 0 0 0,0 1 0 0 0,1-1 0 0 0,-1 0 0 0 0,0 0 0 0 0,1 0 0 0 0,-1 0-1 0 0,0 1 1 0 0,-1-2 0 0 0,1 1 13 0 0,-1 1 0 0 0,1-1-1 0 0,-1 0 1 0 0,0 1 0 0 0,1 0 0 0 0,-1-1 0 0 0,1 1-1 0 0,-1 0 1 0 0,0 0 0 0 0,1 0 0 0 0,-1 0-1 0 0,0 0 1 0 0,-1 0 0 0 0,-4 1 46 0 0,0 1-1 0 0,1 0 1 0 0,-1 0 0 0 0,1 0-1 0 0,0 1 1 0 0,-7 4 0 0 0,-27 18 296 0 0,-66 57 1 0 0,59-44-230 0 0,-123 99 170 0 0,163-131-212 0 0,0 0 190 0 0,0-1 1 0 0,0 0 0 0 0,0 0-1 0 0,-14 6 1 0 0,20-11-225 0 0,0 1 0 0 0,-1 0 0 0 0,1-1 0 0 0,0 1 0 0 0,-1-1 0 0 0,1 0 0 0 0,-1 0 0 0 0,1 1 0 0 0,-1-1 0 0 0,1 0 0 0 0,-1 0 0 0 0,1 0 0 0 0,-1 0 0 0 0,1-1 0 0 0,-1 1 0 0 0,1 0 0 0 0,-1-1 0 0 0,1 1 0 0 0,-1-1 0 0 0,1 1 0 0 0,0-1 0 0 0,-1 0 0 0 0,1 1 0 0 0,0-1 0 0 0,0 0 0 0 0,-1 0 0 0 0,1 0 0 0 0,0 0 0 0 0,0 0 0 0 0,0 0 0 0 0,0 0 0 0 0,0 0 0 0 0,-1-3 0 0 0,1 1-27 0 0,-1 0 1 0 0,1 0-1 0 0,0 0 0 0 0,0 0 0 0 0,0 0 1 0 0,1 0-1 0 0,-1 0 0 0 0,1 0 0 0 0,0 0 1 0 0,0 0-1 0 0,0-4 0 0 0,5-35 33 0 0,-4 33-33 0 0,9-39-179 0 0,27-76 0 0 0,4-16-327 0 0,-37 121 456 0 0,-1-1 1 0 0,0 0-1 0 0,-2 0 0 0 0,0 0 0 0 0,-3-26 0 0 0,0 31 153 0 0,0 0 0 0 0,-1 1 1 0 0,0 0-1 0 0,-2 0 0 0 0,1 0 0 0 0,-2 0 1 0 0,0 0-1 0 0,0 1 0 0 0,-1 0 0 0 0,-1 1 1 0 0,0-1-1 0 0,-1 1 0 0 0,-14-15 0 0 0,14 18 127 0 0,7 6-189 0 0,0 1 0 0 0,-1-1-1 0 0,0 0 1 0 0,0 1 0 0 0,0-1 0 0 0,0 1 0 0 0,0 0-1 0 0,0 0 1 0 0,-1 0 0 0 0,1 0 0 0 0,-6-1 0 0 0,9 3-52 0 0,0 0 1 0 0,-1-1-1 0 0,1 1 0 0 0,0 0 1 0 0,-1 0-1 0 0,1 0 1 0 0,0 0-1 0 0,-1 0 1 0 0,1 0-1 0 0,0 0 1 0 0,-1 0-1 0 0,1 0 1 0 0,0 0-1 0 0,-1 0 1 0 0,1 0-1 0 0,-1 0 0 0 0,1 0 1 0 0,0 0-1 0 0,-1 0 1 0 0,1 0-1 0 0,0 1 1 0 0,-1-1-1 0 0,1 0 1 0 0,0 0-1 0 0,-1 0 1 0 0,1 1-1 0 0,0-1 1 0 0,0 0-1 0 0,-1 0 0 0 0,1 1 1 0 0,0-1-1 0 0,0 0 1 0 0,-1 0-1 0 0,1 1 1 0 0,0 0-25 0 0,0 0 0 0 0,0 0 0 0 0,0 0 0 0 0,0 0 0 0 0,0 0-1 0 0,0 0 1 0 0,0 0 0 0 0,0 0 0 0 0,0 0 0 0 0,0 0 0 0 0,1 0 0 0 0,0 1 0 0 0,12 25-896 0 0,4-5 751 0 0,2 0 0 0 0,0-1-1 0 0,39 33 1 0 0,6 6 109 0 0,172 207-78 0 0,-214-241 184 0 0,353 455-100 0 0,-192-241-599 0 0,97 140-1425 0 0,-136-188 1695 0 0,-79-110 808 0 0,-22-20 198 0 0,-30-43-528 0 0,0 0 0 0 0,0-1-1 0 0,2-1 1 0 0,0 0 0 0 0,28 23-1 0 0,-23-29-69 0 0,-20-10-26 0 0,1-1 0 0 0,0 0 0 0 0,0 1 1 0 0,-1-1-1 0 0,1 0 0 0 0,0 0 0 0 0,0 1 1 0 0,0-1-1 0 0,0 0 0 0 0,-1 0 0 0 0,1 0 0 0 0,0 0 1 0 0,0 0-1 0 0,0 0 0 0 0,0 0 0 0 0,0 0 1 0 0,-1-1-1 0 0,1 1 0 0 0,0 0 0 0 0,0 0 1 0 0,0-1-1 0 0,1 0 0 0 0,-2-1-45 0 0,0 0 0 0 0,0 0 1 0 0,0 0-1 0 0,0 0 0 0 0,0 0 0 0 0,0-1 1 0 0,0 1-1 0 0,-1 0 0 0 0,1 0 0 0 0,-1 0 1 0 0,0 0-1 0 0,-1-3 0 0 0,1 2-9 0 0,-11-26-147 0 0,-1-1 0 0 0,-21-33 0 0 0,-3-7 247 0 0,20 35 55 0 0,-182-347 571 0 0,-65-47-2530 0 0,-35-22 248 0 0,282 428 1659 0 0,-342-429 2767 0 0,224 290-961 0 0,45 52-748 0 0,86 104-1056 0 0,-21-20 180 0 0,39 41-812 0 0,22 27 1 0 0,-9-10 447 0 0,186 203 899 0 0,-50-57-218 0 0,269 315 480 0 0,-92-80-885 0 0,-252-304-122 0 0,-37-46-41 0 0,177 216-405 0 0,14-12-604 0 0,-198-226 582 0 0,91 65-1 0 0,-17-16 620 0 0,-34-24 212 0 0,-48-38-310 0 0,0 0 1 0 0,-2 2-1 0 0,32 37 1 0 0,-21-15-663 0 0,70 61 0 0 0,-99-97 186 0 0,21 26 1 0 0,-15-16 123 0 0,34 46-268 0 0,-42-55 463 0 0,-7-8-14 0 0,17 16 1 0 0,-21-23 59 0 0,-1 0-1 0 0,1 0 1 0 0,-1 0 0 0 0,0 0 0 0 0,0 1 0 0 0,0-1 0 0 0,0 1 0 0 0,0 0 0 0 0,0 0 0 0 0,-1 0-1 0 0,3 4 1 0 0,-4-6 42 0 0,0-1-1 0 0,0 0 0 0 0,0 0 0 0 0,0 0 1 0 0,0 0-1 0 0,0 1 0 0 0,1-1 1 0 0,-1 0-1 0 0,0 0 0 0 0,0 0 0 0 0,0 1 1 0 0,0-1-1 0 0,0 0 0 0 0,0 0 0 0 0,0 0 1 0 0,0 0-1 0 0,0 1 0 0 0,0-1 1 0 0,0 0-1 0 0,-1 0 0 0 0,1 0 0 0 0,0 1 1 0 0,0-1-1 0 0,0 0 0 0 0,0 0 0 0 0,0 0 1 0 0,0 0-1 0 0,0 1 0 0 0,0-1 1 0 0,0 0-1 0 0,-1 0 0 0 0,1 0 0 0 0,0 0 1 0 0,0 0-1 0 0,0 0 0 0 0,0 1 1 0 0,-1-1-1 0 0,1 0 0 0 0,0 0 0 0 0,0 0 1 0 0,0 0-1 0 0,0 0 0 0 0,-1 0 0 0 0,-13-3 325 0 0,2-2-134 0 0,1 0 0 0 0,0-1 0 0 0,0 0 0 0 0,0-1 1 0 0,-18-15-1 0 0,16 10-72 0 0,7 8-60 0 0,1-1 1 0 0,0 1-1 0 0,0-1 0 0 0,1 0 1 0 0,-1 0-1 0 0,-6-11 0 0 0,11 16-48 0 0,0 0-1 0 0,1 0 0 0 0,-1 0 0 0 0,0 0 0 0 0,0 0 1 0 0,0 0-1 0 0,0 0 0 0 0,0 0 0 0 0,0 0 0 0 0,1 0 1 0 0,-1 0-1 0 0,0 0 0 0 0,0 0 0 0 0,0 0 1 0 0,0 0-1 0 0,0 0 0 0 0,0 0 0 0 0,0 0 0 0 0,1 0 1 0 0,-1 0-1 0 0,0 0 0 0 0,0 0 0 0 0,0 0 1 0 0,0 0-1 0 0,0 0 0 0 0,0 0 0 0 0,0 0 0 0 0,0 0 1 0 0,1-1-1 0 0,-1 1 0 0 0,0 0 0 0 0,0 0 0 0 0,0 0 1 0 0,0 0-1 0 0,0 0 0 0 0,0 0 0 0 0,0 0 1 0 0,0 0-1 0 0,0-1 0 0 0,0 1 0 0 0,0 0 0 0 0,0 0 1 0 0,0 0-1 0 0,0 0 0 0 0,0 0 0 0 0,0 0 1 0 0,0 0-1 0 0,0-1 0 0 0,0 1 0 0 0,0 0 0 0 0,0 0 1 0 0,0 0-1 0 0,0 0 0 0 0,0 0 0 0 0,0 0 0 0 0,0-1 1 0 0,0 1-1 0 0,0 0 0 0 0,0 0 0 0 0,0 0 1 0 0,0 0-1 0 0,0 0 0 0 0,0 0 0 0 0,8 4 144 0 0,-7-4-126 0 0,26 17 212 0 0,-21-14-191 0 0,0 1 0 0 0,0 0-1 0 0,-1 0 1 0 0,10 9 0 0 0,19 25 387 0 0,-2 2 0 0 0,-1 1 0 0 0,37 68 0 0 0,-24-34-166 0 0,52 82-280 0 0,-32-68 16 0 0,-64-89-2 0 0,0 0 0 0 0,0 0 0 0 0,0 0 0 0 0,0 0 0 0 0,0 1 0 0 0,0-1 0 0 0,1 0 0 0 0,-1 0-1 0 0,0 0 1 0 0,0 0 0 0 0,0 0 0 0 0,0 0 0 0 0,0 1 0 0 0,1-1 0 0 0,-1 0 0 0 0,0 0 0 0 0,0 0 0 0 0,0 0 0 0 0,0 0-1 0 0,0 0 1 0 0,1 0 0 0 0,-1 0 0 0 0,0 0 0 0 0,0 0 0 0 0,0 0 0 0 0,1 0 0 0 0,-1 0 0 0 0,0 0 0 0 0,0 0-1 0 0,0 0 1 0 0,0 0 0 0 0,1 0 0 0 0,-1 0 0 0 0,0 0 0 0 0,0 0 0 0 0,0 0 0 0 0,0 0 0 0 0,1 0 0 0 0,-1 0 0 0 0,0 0-1 0 0,0 0 1 0 0,0-1 0 0 0,0 1 0 0 0,0 0 0 0 0,1 0 0 0 0,-1 0 0 0 0,0 0 0 0 0,0 0 0 0 0,0-1 0 0 0,0 1 0 0 0,0 0 0 0 0,0 0 0 0 0,1 0 0 0 0,-1 0 0 0 0,0 0 0 0 0,0 0 0 0 0,0 0 0 0 0,0 0 0 0 0,0-1 0 0 0,1 1 0 0 0,-1 0 0 0 0,0 0 0 0 0,0 0 0 0 0,0 0 0 0 0,0 0 0 0 0,0 0 0 0 0,1 0 0 0 0,-1 0 0 0 0,0 0 0 0 0,0 0 0 0 0,0 0 0 0 0,0 0 0 0 0,1 0 0 0 0,-1 0 0 0 0,0 0 0 0 0,0 0 0 0 0,0 0 0 0 0,0 0 0 0 0,0 0 0 0 0,1 1 0 0 0,-1-1 0 0 0,0 0 0 0 0,0 0 0 0 0,0 0 0 0 0,0 0 0 0 0,0 0 0 0 0,1 0 0 0 0,-1 0 0 0 0,0 0 0 0 0,0 1 0 0 0,0-1 0 0 0,0 0 0 0 0,0 0 0 0 0,1 1 2 0 0,0 1-3 0 0,1 0 0 0 0,-1 0-1 0 0,1 0 1 0 0,-1 0-1 0 0,0 1 1 0 0,0-1 0 0 0,0 0-1 0 0,0 1 1 0 0,0-1 0 0 0,-1 0-1 0 0,1 1 1 0 0,-1-1-1 0 0,1 1 1 0 0,-1 0 0 0 0,0-1-1 0 0,0 1 1 0 0,0-1 0 0 0,-1 5-1 0 0,-1 1-88 0 0,1 0 0 0 0,0 0 0 0 0,0 1-1 0 0,0-1 1 0 0,2 16 0 0 0,-1 19 1000 0 0,0-40-839 0 0,0 0 0 0 0,-1 0 1 0 0,1 0-1 0 0,-1 0 0 0 0,0-1 0 0 0,0 1 0 0 0,0 0 1 0 0,0 0-1 0 0,0-1 0 0 0,0 1 0 0 0,-1-1 1 0 0,0 1-1 0 0,1-1 0 0 0,-1 0 0 0 0,0 0 0 0 0,0 1 1 0 0,0-1-1 0 0,0 0 0 0 0,0-1 0 0 0,-1 1 1 0 0,1 0-1 0 0,-1-1 0 0 0,-3 3 0 0 0,-156 98 853 0 0,126-78-1538 0 0,0-1 1 0 0,-70 31 0 0 0,49-30-4845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37.41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260 31 5063 0 0,'-38'-20'1795'0'0,"35"19"-1497"0"0,0-1 1 0 0,0 1-1 0 0,0-1 1 0 0,0 1-1 0 0,-1 0 1 0 0,1 0-1 0 0,0 1 0 0 0,-1-1 1 0 0,-5 0-1 0 0,7 1-165 0 0,0 1 0 0 0,0-1 0 0 0,1 1 0 0 0,-1-1 0 0 0,0 1 0 0 0,0 0 1 0 0,1 0-1 0 0,-1-1 0 0 0,0 1 0 0 0,1 0 0 0 0,-1 1 0 0 0,1-1 0 0 0,-1 0 0 0 0,1 0 0 0 0,-1 1 0 0 0,1-1 0 0 0,0 0 0 0 0,0 1 0 0 0,-2 2 0 0 0,-7 13 549 0 0,0 0-1 0 0,-8 21 0 0 0,-5 10-222 0 0,1-9-176 0 0,10-21-138 0 0,1 2-1 0 0,1-1 0 0 0,1 2 1 0 0,1-1-1 0 0,-7 26 0 0 0,14-43-131 0 0,0-1-1 0 0,1 1 1 0 0,0 0 0 0 0,-1 0-1 0 0,1 0 1 0 0,0-1-1 0 0,0 1 1 0 0,1 0-1 0 0,-1 0 1 0 0,1 0 0 0 0,-1-1-1 0 0,1 1 1 0 0,0 0-1 0 0,0-1 1 0 0,0 1 0 0 0,0-1-1 0 0,1 1 1 0 0,1 2-1 0 0,-1-2 4 0 0,1-1 0 0 0,-1 1 0 0 0,1-1-1 0 0,0 1 1 0 0,0-1 0 0 0,0 0 0 0 0,0 0 0 0 0,0-1-1 0 0,0 1 1 0 0,1 0 0 0 0,-1-1 0 0 0,0 0-1 0 0,6 1 1 0 0,1 1-134 0 0,-1-1 0 0 0,1 0 0 0 0,0-1 0 0 0,0 0-1 0 0,-1-1 1 0 0,1 0 0 0 0,0 0 0 0 0,0-1 0 0 0,0 0 0 0 0,0-1 0 0 0,-1 0-1 0 0,15-5 1 0 0,-18 4-6 0 0,-1 1-1 0 0,-1-1 0 0 0,1 0 0 0 0,0 0 1 0 0,-1-1-1 0 0,1 1 0 0 0,-1-1 1 0 0,0 0-1 0 0,-1 0 0 0 0,1-1 1 0 0,0 1-1 0 0,-1-1 0 0 0,0 1 1 0 0,0-1-1 0 0,-1 0 0 0 0,5-11 0 0 0,-5 10 145 0 0,0 0-1 0 0,0-1 1 0 0,-1 1-1 0 0,0-1 1 0 0,0 0-1 0 0,0 1 0 0 0,-1-1 1 0 0,0 0-1 0 0,0 1 1 0 0,-1-1-1 0 0,0 0 0 0 0,0 1 1 0 0,-4-13-1 0 0,-5-5 198 0 0,7 19-351 0 0,0-1 0 0 0,1 1 0 0 0,0-1 1 0 0,0 0-1 0 0,0 0 0 0 0,-1-12 0 0 0,-3 29-2250 0 0,4 0 2341 0 0,-19 103-106 0 0,19-109-2 0 0,-7 30 284 0 0,7-12-3420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37.81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72 69 2071 0 0,'1'-1'57'0'0,"-1"0"-1"0"0,0 0 1 0 0,0 1-1 0 0,1-1 1 0 0,-1 0-1 0 0,0 0 1 0 0,0 0-1 0 0,0 0 1 0 0,0 0-1 0 0,0 0 1 0 0,-1 0-1 0 0,1 0 1 0 0,0 1-1 0 0,0-1 0 0 0,0 0 1 0 0,-1 0-1 0 0,1 0 1 0 0,0 0-1 0 0,-1 1 1 0 0,1-1-1 0 0,-1 0 1 0 0,1 0-1 0 0,-1 1 1 0 0,1-1-1 0 0,-2 0 1 0 0,-19-18 3196 0 0,10 8-963 0 0,-3-1-280 0 0,13 11-1906 0 0,1 1 0 0 0,-1 0 0 0 0,1-1 1 0 0,-1 1-1 0 0,1 0 0 0 0,-1-1 0 0 0,0 1 0 0 0,1 0 0 0 0,-1 0 0 0 0,0-1 0 0 0,1 1 0 0 0,-1 0 0 0 0,0 0 0 0 0,1 0 1 0 0,-1 0-1 0 0,0 0 0 0 0,1 0 0 0 0,-1 0 0 0 0,0 0 0 0 0,1 0 0 0 0,-1 0 0 0 0,-1 1 0 0 0,2 0-85 0 0,-1-1-1 0 0,1 1 0 0 0,-1-1 0 0 0,1 1 1 0 0,0-1-1 0 0,-1 1 0 0 0,1-1 1 0 0,0 1-1 0 0,0 0 0 0 0,-1-1 0 0 0,1 1 1 0 0,0 0-1 0 0,0-1 0 0 0,0 1 1 0 0,0 0-1 0 0,0-1 0 0 0,0 1 0 0 0,0 1 1 0 0,0 17 325 0 0,1-13-284 0 0,0 21-386 0 0,3 0 0 0 0,0 0-1 0 0,11 37 1 0 0,-14-60 311 0 0,-1-3-22 0 0,0 0 0 0 0,1 0-1 0 0,-1 0 1 0 0,0 0-1 0 0,0 0 1 0 0,1 0 0 0 0,-1 0-1 0 0,1 0 1 0 0,-1 0 0 0 0,1 0-1 0 0,0 0 1 0 0,-1 0 0 0 0,1 0-1 0 0,0 0 1 0 0,-1-1-1 0 0,1 1 1 0 0,0 0 0 0 0,0 0-1 0 0,0-1 1 0 0,0 1 0 0 0,1 0-1 0 0,-1-1 13 0 0,0 0 1 0 0,0 0-1 0 0,-1 0 0 0 0,1 0 0 0 0,0-1 0 0 0,0 1 0 0 0,0 0 0 0 0,-1 0 0 0 0,1-1 0 0 0,0 1 0 0 0,0 0 1 0 0,-1-1-1 0 0,1 1 0 0 0,0-1 0 0 0,-1 1 0 0 0,1-1 0 0 0,0 1 0 0 0,-1-1 0 0 0,1 0 0 0 0,-1 1 0 0 0,1-1 1 0 0,-1 0-1 0 0,1 1 0 0 0,-1-1 0 0 0,0 0 0 0 0,1 0 0 0 0,-1 1 0 0 0,1-3 0 0 0,1-2-47 0 0,1-1 0 0 0,-1 1 1 0 0,0-1-1 0 0,0 0 0 0 0,-1 0 0 0 0,0 0 0 0 0,0 0 0 0 0,0 0 0 0 0,-1 0 0 0 0,0 0 0 0 0,0 0 0 0 0,0-1 0 0 0,-1 1 0 0 0,0 0 1 0 0,0 0-1 0 0,-4-10 0 0 0,1 6-554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43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7367 0 0,'6'-4'867'0'0,"8"-1"-811"0"0,-5 5 127 0 0,-1 0 0 0 0,1 1 0 0 0,-1-1 0 0 0,1 2 0 0 0,-1-1 0 0 0,1 1 0 0 0,-1 1 0 0 0,14 5 0 0 0,-5 0 328 0 0,0 0 1 0 0,29 21-1 0 0,-38-24-468 0 0,-1 0 0 0 0,0 1 1 0 0,0 0-1 0 0,-1 1 0 0 0,0-1 0 0 0,0 1 0 0 0,0 0 0 0 0,-1 1 0 0 0,4 7 0 0 0,-6-10-12 0 0,-1-1-1 0 0,0 1 1 0 0,-1-1-1 0 0,1 1 1 0 0,-1 0 0 0 0,0 0-1 0 0,0 0 1 0 0,0 0-1 0 0,-1 0 1 0 0,1 0-1 0 0,-1 0 1 0 0,-1 0 0 0 0,1 0-1 0 0,-1 0 1 0 0,1 0-1 0 0,-1-1 1 0 0,-3 8 0 0 0,2-6 125 0 0,-1-1 0 0 0,1 0 0 0 0,-1 1 1 0 0,0-1-1 0 0,-6 6 0 0 0,8-10-122 0 0,1 0 1 0 0,-1 1-1 0 0,-1-1 0 0 0,1-1 0 0 0,0 1 0 0 0,0 0 0 0 0,0 0 0 0 0,0 0 1 0 0,-1 0-1 0 0,1-1 0 0 0,0 1 0 0 0,-2 0 0 0 0,2-1-13 0 0,0 0 1 0 0,0 0-1 0 0,0 0 0 0 0,1 0 0 0 0,-1 0 0 0 0,0 0 1 0 0,0 0-1 0 0,1 0 0 0 0,-1-1 0 0 0,0 1 1 0 0,0 0-1 0 0,1 0 0 0 0,-1-1 0 0 0,0 1 0 0 0,0 0 1 0 0,1-1-1 0 0,-1 1 0 0 0,1-1 0 0 0,-1 1 1 0 0,0-1-1 0 0,1 1 0 0 0,-1-1 0 0 0,1 1 0 0 0,-1-2 1 0 0,-2-2 58 0 0,0 0 0 0 0,1 0 0 0 0,-1-1 0 0 0,1 1 1 0 0,1-1-1 0 0,-1 1 0 0 0,0-1 0 0 0,1 0 0 0 0,0 1 1 0 0,0-1-1 0 0,1 0 0 0 0,-1 0 0 0 0,1 0 0 0 0,0 0 1 0 0,0 0-1 0 0,1 0 0 0 0,-1 1 0 0 0,3-7 0 0 0,1-9 66 0 0,1 1 0 0 0,1 0 0 0 0,9-19-1 0 0,-4 14-98 0 0,1 1-1 0 0,1 1 1 0 0,1 0-1 0 0,0 1 1 0 0,2 0-1 0 0,31-31 1 0 0,-43 48 25 0 0,0 0 1 0 0,1 0 0 0 0,-1 0 0 0 0,1 1 0 0 0,-1 0 0 0 0,1 0-1 0 0,6-3 1 0 0,-8 5-221 0 0,0 0 0 0 0,0 0 1 0 0,1 0-1 0 0,-1 1 0 0 0,0-1 0 0 0,0 1 0 0 0,4 0 0 0 0,15 3-4054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4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99 5063 0 0,'-2'-3'513'0'0,"0"0"-1"0"0,0 0 0 0 0,0 0 0 0 0,0 0 0 0 0,-2-5 0 0 0,3 4-32 0 0,-1 1 0 0 0,0 0 0 0 0,1 0 0 0 0,-1 0-1 0 0,-5-5 1 0 0,5 5-212 0 0,-1 1-1 0 0,1 0 1 0 0,-1 0-1 0 0,0 0 0 0 0,0 0 1 0 0,0 0-1 0 0,0 0 0 0 0,0 1 1 0 0,0 0-1 0 0,-1 0 1 0 0,1-1-1 0 0,0 2 0 0 0,-1-1 1 0 0,1 0-1 0 0,-1 1 1 0 0,1 0-1 0 0,-1-1 0 0 0,1 2 1 0 0,-1-1-1 0 0,-3 1 1 0 0,2-1-158 0 0,1 2 1 0 0,-1-1 0 0 0,0 1-1 0 0,0-1 1 0 0,1 1 0 0 0,-1 1 0 0 0,1-1-1 0 0,0 0 1 0 0,0 1 0 0 0,-1 0-1 0 0,2 0 1 0 0,-1 1 0 0 0,-5 5 0 0 0,-4 5-48 0 0,1-1-111 0 0,-16 21 0 0 0,24-28 15 0 0,1 0-1 0 0,-1 1 0 0 0,1-1 0 0 0,0 1 0 0 0,1-1 1 0 0,0 1-1 0 0,-2 7 0 0 0,2-7-136 0 0,1 1 0 0 0,0-1 0 0 0,0 1 0 0 0,1-1 0 0 0,0 1 0 0 0,0-1 0 0 0,1 1 0 0 0,0 0 0 0 0,0-1-1 0 0,1 0 1 0 0,0 1 0 0 0,0-1 0 0 0,1 0 0 0 0,4 10 0 0 0,-6-16 125 0 0,-1 0 0 0 0,1 0 0 0 0,0 0 0 0 0,-1 0 0 0 0,1 0 1 0 0,0 0-1 0 0,-1-1 0 0 0,1 1 0 0 0,0 0 0 0 0,0 0 0 0 0,0-1 0 0 0,0 1 0 0 0,0-1 0 0 0,0 1 0 0 0,0-1 0 0 0,0 1 0 0 0,0-1 0 0 0,0 0 0 0 0,0 1 0 0 0,2-1 0 0 0,-1 0-11 0 0,0 0 0 0 0,0 0 0 0 0,0 0 0 0 0,0 0 0 0 0,0-1 0 0 0,0 1 0 0 0,0-1 0 0 0,0 1 0 0 0,0-1 0 0 0,3-2 0 0 0,2-1-73 0 0,1-1 0 0 0,-1 0 0 0 0,0 0 0 0 0,7-7 0 0 0,3-5 163 0 0,0-1-1 0 0,-1-1 1 0 0,0 0 0 0 0,-2-1-1 0 0,0 0 1 0 0,-2-1 0 0 0,17-38-1 0 0,-27 56 94 0 0,-1-1 0 0 0,-1 1 0 0 0,1-1 0 0 0,0 0-1 0 0,-1 1 1 0 0,0-1 0 0 0,0 0 0 0 0,0 1 0 0 0,0-1 0 0 0,-1 0-1 0 0,1 1 1 0 0,-1-1 0 0 0,-2-6 0 0 0,3 9-10 0 0,-1-1-1 0 0,1 0 1 0 0,-1 0 0 0 0,0 0 0 0 0,0 1-1 0 0,0-1 1 0 0,0 0 0 0 0,0 1-1 0 0,0-1 1 0 0,0 1 0 0 0,-1-1 0 0 0,1 1-1 0 0,-1 0 1 0 0,1-1 0 0 0,-1 1 0 0 0,1 0-1 0 0,-1 0 1 0 0,1 0 0 0 0,-1 0-1 0 0,0 0 1 0 0,0 1 0 0 0,1-1 0 0 0,-1 0-1 0 0,0 1 1 0 0,0-1 0 0 0,0 1 0 0 0,-2 0-1 0 0,3-1-65 0 0,0 1 0 0 0,1 1 0 0 0,-1-1 0 0 0,1 0 0 0 0,-1 0 0 0 0,1 0 0 0 0,-1 0 0 0 0,0 0 0 0 0,1 0 0 0 0,-1 1 0 0 0,1-1-1 0 0,-1 0 1 0 0,1 0 0 0 0,-1 1 0 0 0,1-1 0 0 0,-1 0 0 0 0,1 1 0 0 0,-1-1 0 0 0,1 1 0 0 0,0-1 0 0 0,-1 1 0 0 0,1-1 0 0 0,0 1 0 0 0,-1 0 0 0 0,0 0-4 0 0,1 0 0 0 0,-1 1 0 0 0,1-1 0 0 0,0 1 0 0 0,-1-1 0 0 0,1 1 0 0 0,0-1 0 0 0,0 1 0 0 0,0 1 1 0 0,0 4-15 0 0,1 0 1 0 0,0 0 0 0 0,2 7 0 0 0,-2-12 2 0 0,14 51-627 0 0,3-1 0 0 0,2-1 0 0 0,2-1-1 0 0,53 87 1 0 0,-70-129 386 0 0,0 1 1 0 0,-1 0-1 0 0,0 0 0 0 0,0 0 0 0 0,-1 1 1 0 0,0-1-1 0 0,-1 1 0 0 0,0-1 0 0 0,-1 1 0 0 0,0 0 1 0 0,0 14-1 0 0,-2-19 173 0 0,0 0 0 0 0,0 0 0 0 0,-1 0 0 0 0,1 0 1 0 0,-1 0-1 0 0,0 0 0 0 0,-1 0 0 0 0,1 0 0 0 0,-5 5 0 0 0,-3 3 446 0 0,-18 22 0 0 0,23-31-190 0 0,-1 1 0 0 0,1-1 0 0 0,-1 0-1 0 0,1 0 1 0 0,-1-1 0 0 0,0 1 0 0 0,-1-1 0 0 0,1-1-1 0 0,0 1 1 0 0,-1-1 0 0 0,0 0 0 0 0,-9 1 0 0 0,0 0 164 0 0,0-1 1 0 0,0-1 0 0 0,0-1 0 0 0,-21-2 0 0 0,-140-20 1053 0 0,175 22-1455 0 0,0-1 0 0 0,0 1-1 0 0,0 0 1 0 0,0 0 0 0 0,0 0 0 0 0,0 0 0 0 0,0 0-1 0 0,0 1 1 0 0,0-1 0 0 0,-2 1 0 0 0,4-1-3 0 0,0 0 1 0 0,-1 0 0 0 0,1 0 0 0 0,0 0 0 0 0,0 0 0 0 0,0 0 0 0 0,0 0-1 0 0,0 0 1 0 0,0 1 0 0 0,0-1 0 0 0,0 0 0 0 0,0 0 0 0 0,0 0 0 0 0,0 0 0 0 0,0 0-1 0 0,0 0 1 0 0,-1 0 0 0 0,1 0 0 0 0,0 0 0 0 0,0 0 0 0 0,0 1 0 0 0,0-1-1 0 0,0 0 1 0 0,0 0 0 0 0,0 0 0 0 0,0 0 0 0 0,0 0 0 0 0,0 0 0 0 0,0 0-1 0 0,0 0 1 0 0,0 1 0 0 0,0-1 0 0 0,0 0 0 0 0,0 0 0 0 0,0 0 0 0 0,0 0 0 0 0,0 0-1 0 0,1 0 1 0 0,-1 0 0 0 0,0 0 0 0 0,0 1 0 0 0,0-1 0 0 0,0 0 0 0 0,0 0-1 0 0,0 0 1 0 0,0 0 0 0 0,0 0 0 0 0,0 0 0 0 0,0 0 0 0 0,0 0 0 0 0,0 0-1 0 0,1 0 1 0 0,12 6-1187 0 0,-8-4 671 0 0,10 3-1574 0 0,-4-3-2033 0 0,3 0-1402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23.14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1043 4607 0 0,'0'0'26'0'0,"-1"0"0"0"0,1 1 0 0 0,0-1 0 0 0,-1 0 0 0 0,1 0-1 0 0,-1 0 1 0 0,1 0 0 0 0,-1 1 0 0 0,1-1 0 0 0,0 0-1 0 0,-1 0 1 0 0,1 0 0 0 0,-1 0 0 0 0,1 0 0 0 0,-1 0 0 0 0,1 0-1 0 0,-1 0 1 0 0,1 0 0 0 0,-1 0 0 0 0,1 0 0 0 0,0-1 0 0 0,-1 1-1 0 0,1 0 1 0 0,-1 0 0 0 0,1 0 0 0 0,-1-1 0 0 0,1 1 0 0 0,0 0-1 0 0,-1 0 1 0 0,1-1 0 0 0,0 1 0 0 0,-1 0 0 0 0,1-1-1 0 0,0 1 1 0 0,-1 0 0 0 0,1-1 0 0 0,0 1 0 0 0,0 0 0 0 0,-1-1-1 0 0,1 1 1 0 0,0-1 0 0 0,0 1 0 0 0,0-1 0 0 0,0 1 0 0 0,-1 0-1 0 0,1-1 1 0 0,1-5 1207 0 0,3 1-776 0 0,10-13 141 0 0,1 1 0 0 0,1 0 0 0 0,30-24 0 0 0,212-121 2408 0 0,-146 97-2100 0 0,-68 38-840 0 0,146-82-285 0 0,-158 94 162 0 0,0 1-1 0 0,1 1 1 0 0,0 2 0 0 0,43-9-1 0 0,-61 18 61 0 0,0 0-1 0 0,0 1 1 0 0,1 0-1 0 0,-1 1 1 0 0,30 4-1 0 0,-45-4 12 0 0,0 0 0 0 0,0 0 0 0 0,1 0 0 0 0,-1 0 0 0 0,0 0 0 0 0,0 0 0 0 0,0 0 0 0 0,0 0 0 0 0,1 0 0 0 0,-1 0 0 0 0,0 0 0 0 0,0 1 0 0 0,0-1 0 0 0,1 0 0 0 0,-1 0 0 0 0,0 0 0 0 0,0 0 0 0 0,0 0 0 0 0,0 0 0 0 0,0 0 0 0 0,1 0 0 0 0,-1 1 0 0 0,0-1 0 0 0,0 0 0 0 0,0 0 0 0 0,0 0 0 0 0,0 0 0 0 0,0 0 0 0 0,0 1 0 0 0,1-1 0 0 0,-1 0 0 0 0,0 0 0 0 0,0 0 0 0 0,0 0 0 0 0,0 1 0 0 0,0-1 0 0 0,0 0 0 0 0,0 0 0 0 0,0 0 0 0 0,0 1 0 0 0,0-1 0 0 0,0 0 0 0 0,0 0 0 0 0,0 0 0 0 0,-7 9 510 0 0,-13 5-234 0 0,-19 5-284 0 0,24-11-154 0 0,-22 12-1 0 0,-155 112-313 0 0,-129 82-2572 0 0,255-173 2588 0 0,2 3 0 0 0,-80 71 0 0 0,143-114 441 0 0,-3 2-2 0 0,1 1 0 0 0,-1-1 0 0 0,0 1 0 0 0,1 0-1 0 0,0 0 1 0 0,-3 6 0 0 0,6-10 30 0 0,1 0 0 0 0,-1 0-1 0 0,1 0 1 0 0,-1 0 0 0 0,0 1 0 0 0,1-1 0 0 0,-1 0 0 0 0,1 0-1 0 0,-1 0 1 0 0,1 0 0 0 0,-1 0 0 0 0,0 0 0 0 0,1 0-1 0 0,-1 0 1 0 0,1 0 0 0 0,-1 0 0 0 0,1-1 0 0 0,-1 1 0 0 0,0 0-1 0 0,1 0 1 0 0,-1 0 0 0 0,1 0 0 0 0,-1-1 0 0 0,0 1-1 0 0,1 0 1 0 0,-1 0 0 0 0,1-1 0 0 0,17-7 341 0 0,76-46 1251 0 0,162-126 0 0 0,-122 68-703 0 0,-35 29-300 0 0,-51 43-451 0 0,47-37 67 0 0,-79 66-252 0 0,0 1 1 0 0,0 0-1 0 0,1 1 0 0 0,23-8 1 0 0,-31 14-117 0 0,0 0 0 0 0,15-2 0 0 0,-22 4 103 0 0,1 1 0 0 0,-1 0 0 0 0,0 0 0 0 0,1 0 0 0 0,-1 0-1 0 0,0 0 1 0 0,1 0 0 0 0,-1 0 0 0 0,0 1 0 0 0,1-1 0 0 0,-1 1 0 0 0,0 0 0 0 0,0-1 0 0 0,1 1-1 0 0,-1 0 1 0 0,2 2 0 0 0,-3-2 29 0 0,0 0 0 0 0,-1 0 0 0 0,1 0 0 0 0,0 0 0 0 0,-1 0 0 0 0,1 0 0 0 0,-1 1 0 0 0,0-1 0 0 0,1 0 0 0 0,-1 0 0 0 0,0 0 0 0 0,0 1 0 0 0,0-1 0 0 0,0 0 0 0 0,0 0 0 0 0,0 1 0 0 0,0-1 0 0 0,0 0 0 0 0,0 1 0 0 0,0-1 0 0 0,-1 0 0 0 0,1 0 0 0 0,-1 0 0 0 0,1 1 0 0 0,-1 0 0 0 0,-16 32 99 0 0,15-31-99 0 0,-16 25-50 0 0,-1 0-1 0 0,-1-1 1 0 0,-42 43-1 0 0,-81 63-819 0 0,127-119 795 0 0,-347 287-829 0 0,363-301 912 0 0,-136 110-208 0 0,94-72 88 0 0,-41 46 0 0 0,82-82 110 0 0,-14 15-72 0 0,15-16 77 0 0,-1 0-1 0 0,0 0 1 0 0,1-1 0 0 0,-1 1 0 0 0,1 0-1 0 0,0 0 1 0 0,-1-1 0 0 0,1 1 0 0 0,-1 0-1 0 0,1 0 1 0 0,0 0 0 0 0,0 0 0 0 0,-1 0 0 0 0,1 0-1 0 0,0-1 1 0 0,0 1 0 0 0,0 0 0 0 0,0 1-1 0 0,0-2 6 0 0,1 1 0 0 0,-1-1 0 0 0,0 0 0 0 0,0 0 0 0 0,1 0 0 0 0,-1 0 0 0 0,0 1 0 0 0,0-1 0 0 0,1 0 0 0 0,-1 0 0 0 0,0 0 0 0 0,1 0 0 0 0,-1 0 0 0 0,0 0 0 0 0,1 0 0 0 0,-1 0 0 0 0,0 0 0 0 0,0 0 0 0 0,1 0 0 0 0,-1 0 0 0 0,0 0 0 0 0,1 0 0 0 0,-1 0 0 0 0,0 0 0 0 0,1 0 0 0 0,-1 0 0 0 0,0 0 0 0 0,0 0 0 0 0,1 0 0 0 0,-1-1 0 0 0,0 1 0 0 0,1 0 0 0 0,-1 0 0 0 0,0-1 0 0 0,12-6 18 0 0,-12 7-13 0 0,199-152 1284 0 0,203-157 143 0 0,-195 135-899 0 0,170-136-430 0 0,-302 252-135 0 0,90-53-1 0 0,-164 110 46 0 0,34-16 521 0 0,-34 17-493 0 0,0-1 0 0 0,0 1 0 0 0,1-1 0 0 0,-1 1 0 0 0,1-1 0 0 0,-1 1 0 0 0,0 0-1 0 0,1 0 1 0 0,-1 0 0 0 0,1-1 0 0 0,-1 2 0 0 0,0-1 0 0 0,1 0 0 0 0,-1 0 0 0 0,1 0 0 0 0,-1 0 0 0 0,0 1 0 0 0,1-1 0 0 0,-1 1 0 0 0,0-1-1 0 0,1 1 1 0 0,-1 0 0 0 0,1 0 0 0 0,-1 0-31 0 0,-1-1-1 0 0,0 1 0 0 0,0-1 1 0 0,0 1-1 0 0,0-1 0 0 0,1 1 1 0 0,-1-1-1 0 0,0 1 0 0 0,0-1 1 0 0,0 1-1 0 0,0-1 0 0 0,0 1 1 0 0,0-1-1 0 0,-1 1 0 0 0,1-1 1 0 0,0 1-1 0 0,0-1 0 0 0,0 1 1 0 0,0-1-1 0 0,-1 1 0 0 0,1 0 1 0 0,-8 14 95 0 0,6-10-68 0 0,-112 182-72 0 0,60-105-298 0 0,-245 342-1763 0 0,98-144 224 0 0,145-190 1085 0 0,-55 119 0 0 0,107-202 757 0 0,1 1 1 0 0,0-1-1 0 0,1 0 0 0 0,-1 1 1 0 0,0 7-1 0 0,3-14 31 0 0,0-1-1 0 0,0 0 1 0 0,-1 0-1 0 0,1 1 1 0 0,0-1-1 0 0,0 0 1 0 0,0 0-1 0 0,0 0 1 0 0,0 1 0 0 0,0-1-1 0 0,0 0 1 0 0,0 0-1 0 0,0 1 1 0 0,0-1-1 0 0,0 0 1 0 0,0 0-1 0 0,1 1 1 0 0,-1-1-1 0 0,0 0 1 0 0,0 0-1 0 0,0 0 1 0 0,0 1-1 0 0,0-1 1 0 0,0 0-1 0 0,0 0 1 0 0,1 0-1 0 0,-1 1 1 0 0,0-1-1 0 0,0 0 1 0 0,0 0-1 0 0,0 0 1 0 0,1 0-1 0 0,-1 1 1 0 0,0-1-1 0 0,0 0 1 0 0,1 0-1 0 0,-1 0 1 0 0,10-4 51 0 0,8-12 103 0 0,34-45 919 0 0,51-78 1 0 0,-46 59-369 0 0,126-152 1129 0 0,25-34-238 0 0,36-121-1164 0 0,-235 370-422 0 0,50-82 136 0 0,-48 82-121 0 0,2 0 1 0 0,0 1-1 0 0,22-21 1 0 0,-35 36-29 0 0,1 0 0 0 0,0 0 0 0 0,1 0 0 0 0,-1 0 0 0 0,0 0 1 0 0,0 0-1 0 0,0 0 0 0 0,0 1 0 0 0,1-1 0 0 0,-1 0 0 0 0,0 1 0 0 0,1-1 0 0 0,-1 1 1 0 0,1-1-1 0 0,-1 1 0 0 0,0 0 0 0 0,1 0 0 0 0,-1 0 0 0 0,1 0 0 0 0,-1 0 0 0 0,1 0 0 0 0,2 0 1 0 0,-3 1 0 0 0,0-1 0 0 0,0 1 0 0 0,0 0 0 0 0,0 0 0 0 0,0 0 0 0 0,0 0 0 0 0,0 0 0 0 0,0 0 0 0 0,-1 0 0 0 0,1 0 0 0 0,0 0 0 0 0,0 0 0 0 0,-1 0 0 0 0,1 1 1 0 0,-1-1-1 0 0,1 0 0 0 0,-1 0 0 0 0,0 1 0 0 0,1-1 0 0 0,-1 0 0 0 0,0 1 0 0 0,0-1 0 0 0,0 0 0 0 0,0 3 0 0 0,0 6-4 0 0,0 0 0 0 0,-1 0-1 0 0,0 0 1 0 0,-1 0 0 0 0,0-1-1 0 0,-5 16 1 0 0,-27 57-59 0 0,27-65 53 0 0,-136 255-386 0 0,89-175 190 0 0,-221 442-877 0 0,124-268-714 0 0,130-234 1240 0 0,-8 17-577 0 0,27-48 959 0 0,0 0 1 0 0,-1 0-1 0 0,2 0 1 0 0,-1 1-1 0 0,1-1 0 0 0,0 0 1 0 0,0 8-1 0 0,1-13 150 0 0,0-1-1 0 0,-1 1 1 0 0,1 0-1 0 0,0-1 1 0 0,0 1-1 0 0,0-1 1 0 0,1 1-1 0 0,-1 0 1 0 0,0-1-1 0 0,0 1 1 0 0,0-1-1 0 0,0 1 1 0 0,1-1-1 0 0,-1 1 1 0 0,0-1-1 0 0,0 1 1 0 0,1-1-1 0 0,-1 1 1 0 0,0-1-1 0 0,1 1 1 0 0,-1-1-1 0 0,1 1 1 0 0,-1-1-1 0 0,0 1 1 0 0,1-1-1 0 0,-1 0 1 0 0,1 1 0 0 0,-1-1-1 0 0,2 0 1 0 0,-1 1-20 0 0,0-1 0 0 0,0 0 0 0 0,0 0 0 0 0,1 0 0 0 0,-1 0 0 0 0,0 0 0 0 0,0-1 0 0 0,0 1 0 0 0,1 0 0 0 0,-1-1 0 0 0,0 1 0 0 0,0 0 0 0 0,2-2 0 0 0,5-2-212 0 0,0-1 0 0 0,14-11 1 0 0,-19 14 212 0 0,16-14-42 0 0,0-1-1 0 0,-1 0 1 0 0,29-39-1 0 0,38-66 1129 0 0,143-252 2022 0 0,-180 292-2573 0 0,24-44 288 0 0,-6-3-1 0 0,65-178 0 0 0,-111 249-423 0 0,29-74 369 0 0,-39 110-528 0 0,1 0-1 0 0,1 1 1 0 0,24-34-1 0 0,-33 51-160 0 0,-1 1 0 0 0,1 0-1 0 0,0 1 1 0 0,-1-1 0 0 0,1 0 0 0 0,4-1 0 0 0,-7 3-30 0 0,1 1 0 0 0,-1 0 1 0 0,0 0-1 0 0,1-1 1 0 0,-1 1-1 0 0,1 0 1 0 0,-1 0-1 0 0,1 0 0 0 0,-1 0 1 0 0,0 0-1 0 0,1 0 1 0 0,-1 0-1 0 0,1 0 1 0 0,-1 0-1 0 0,1 0 1 0 0,-1 0-1 0 0,1 0 0 0 0,-1 0 1 0 0,1 0-1 0 0,-1 0 1 0 0,0 0-1 0 0,1 0 1 0 0,0 1-1 0 0,-1-1-1 0 0,1 1 0 0 0,0 0 0 0 0,-1-1 0 0 0,1 1 0 0 0,-1 0 0 0 0,1 0 0 0 0,-1-1 0 0 0,0 1 0 0 0,1 0 0 0 0,-1 0 0 0 0,0 0-1 0 0,1-1 1 0 0,-1 1 0 0 0,0 0 0 0 0,0 0 0 0 0,0 2 0 0 0,2 10-1 0 0,-2 0-1 0 0,1 1 0 0 0,-2-1 1 0 0,0 0-1 0 0,-4 21 1 0 0,-22 68-87 0 0,15-61-93 0 0,-71 194-227 0 0,-20-6 349 0 0,-4 8 22 0 0,68-142-220 0 0,-139 327-2165 0 0,125-285 1216 0 0,46-116 824 0 0,2 0 0 0 0,0-1 0 0 0,2 1-1 0 0,-2 40 1 0 0,5-59 317 0 0,1 20-501 0 0,-1-21 510 0 0,0-1 0 0 0,0 1 0 0 0,0 0 0 0 0,0-1 0 0 0,0 1 0 0 0,0-1 0 0 0,0 1 0 0 0,0 0 0 0 0,1-1 0 0 0,-1 1 0 0 0,0-1 0 0 0,0 1-1 0 0,1 0 1 0 0,-1-1 0 0 0,0 1 0 0 0,1-1 0 0 0,-1 1 0 0 0,0-1 0 0 0,1 1 0 0 0,-1-1 0 0 0,1 0 0 0 0,-1 1 0 0 0,1-1 0 0 0,-1 1 0 0 0,1-1-1 0 0,-1 0 1 0 0,2 1 0 0 0,-2-1 6 0 0,1 0-1 0 0,-1-1 0 0 0,1 1 0 0 0,-1 0 0 0 0,1 0 0 0 0,-1-1 1 0 0,1 1-1 0 0,-1 0 0 0 0,1-1 0 0 0,-1 1 0 0 0,0 0 0 0 0,1-1 1 0 0,-1 1-1 0 0,0-1 0 0 0,1 1 0 0 0,-1 0 0 0 0,0-1 1 0 0,1 1-1 0 0,-1-1 0 0 0,0 1 0 0 0,1-2 0 0 0,4-12-416 0 0,-4 11 332 0 0,224-616 3384 0 0,-6-25 248 0 0,-202 582-3410 0 0,25-87-70 0 0,-30 112 5 0 0,2 1 0 0 0,18-35-1 0 0,-30 68-27 0 0,1-1 0 0 0,-1 1 0 0 0,0-1 0 0 0,1 1 0 0 0,0 0 0 0 0,0 0 0 0 0,0 0-1 0 0,0 0 1 0 0,1 0 0 0 0,-1 1 0 0 0,5-4 0 0 0,2 1-216 0 0,1 1-1 0 0,19-7 1 0 0,1 0-890 0 0,-28 10 1123 0 0,0-1 0 0 0,0 0 0 0 0,0 0 0 0 0,0 0 0 0 0,0 0 0 0 0,-1-1 0 0 0,0 1 0 0 0,1-1 0 0 0,-1 1 0 0 0,0-1 0 0 0,0 0 0 0 0,2-4-1 0 0,-2 4 45 0 0,0-1-1 0 0,1 1 0 0 0,-1 0 0 0 0,1 0 0 0 0,0 0 0 0 0,-1 0 0 0 0,1 0 0 0 0,5-3 0 0 0,3-1-258 0 0,1-2 1 0 0,-2 1-1 0 0,1-1 0 0 0,11-13 1 0 0,35-46-1159 0 0,-39 46 1222 0 0,14-24 919 0 0,-23 32-282 0 0,1 0 0 0 0,19-21 0 0 0,-29 35-482 0 0,0-1 0 0 0,0 1 0 0 0,0 0 0 0 0,0 0 0 0 0,0 0 1 0 0,0 0-1 0 0,0 0 0 0 0,0-1 0 0 0,1 1 0 0 0,-1 0 0 0 0,0 0 0 0 0,0 0 1 0 0,0 0-1 0 0,0 0 0 0 0,0-1 0 0 0,0 1 0 0 0,1 0 0 0 0,-1 0 0 0 0,0 0 1 0 0,0 0-1 0 0,0 0 0 0 0,0 0 0 0 0,1 0 0 0 0,-1 0 0 0 0,0 0 0 0 0,0 0 1 0 0,0 0-1 0 0,0 0 0 0 0,1 0 0 0 0,-1 0 0 0 0,0 0 0 0 0,0 0 1 0 0,0 0-1 0 0,0 0 0 0 0,1 0 0 0 0,-1 0 0 0 0,0 0 0 0 0,0 0 0 0 0,0 0 1 0 0,0 0-1 0 0,1 0 0 0 0,-1 0 0 0 0,0 0 0 0 0,0 0 0 0 0,0 0 0 0 0,0 1 1 0 0,0-1-1 0 0,1 0 0 0 0,-1 0 0 0 0,0 0 0 0 0,0 0 0 0 0,0 0 0 0 0,0 0 1 0 0,0 1-1 0 0,0-1 0 0 0,0 0 0 0 0,1 0 0 0 0,-1 0 0 0 0,0 0 1 0 0,0 1-1 0 0,0-1 0 0 0,0 0 0 0 0,0 1 3 0 0,0-1 0 0 0,0 1 1 0 0,0 0-1 0 0,0-1 0 0 0,0 1 0 0 0,-1-1 1 0 0,1 1-1 0 0,0-1 0 0 0,0 1 0 0 0,0-1 1 0 0,-1 1-1 0 0,1 0 0 0 0,0-1 0 0 0,-1 1 1 0 0,1-1-1 0 0,0 0 0 0 0,-1 1 0 0 0,1-1 1 0 0,0 1-1 0 0,-1-1 0 0 0,1 0 0 0 0,-1 1 1 0 0,-3 3 175 0 0,0 0 1 0 0,0 1 0 0 0,1-1 0 0 0,0 1 0 0 0,-1 0 0 0 0,2-1-1 0 0,-1 1 1 0 0,-3 11 0 0 0,-3 2 67 0 0,-153 264-743 0 0,135-238 31 0 0,-30 48-754 0 0,-4-2 1 0 0,-3-3 0 0 0,-80 82-1 0 0,100-123 651 0 0,-107 106-4445 0 0,131-134 3664 0 0,0-1 1 0 0,-45 28-1 0 0,56-40 1404 0 0,-1 0 0 0 0,0-1 0 0 0,0 0 0 0 0,0 0 0 0 0,0-1 0 0 0,-1 0 0 0 0,1-1 0 0 0,-1 0 0 0 0,0-1 0 0 0,-11 0 0 0 0,6-2 766 0 0,0-1-1 0 0,0-1 1 0 0,0-1 0 0 0,0 0-1 0 0,0-1 1 0 0,-26-12 0 0 0,-39-12 1032 0 0,42 20-1179 0 0,0 2 1 0 0,-57-3-1 0 0,-82 7 1144 0 0,137 3-1502 0 0,18-1 19 0 0,-30-5 1 0 0,38 3-40 0 0,-1 1 1 0 0,0 1 0 0 0,1 0 0 0 0,-29 3 0 0 0,24 2-143 0 0,0 1 0 0 0,0 0 0 0 0,-22 11 0 0 0,41-15-172 0 0,-2 0 2 0 0,1-1 0 0 0,-1 2 1 0 0,1-1-1 0 0,0 0 0 0 0,-1 0 0 0 0,1 1 0 0 0,0-1 0 0 0,0 1 0 0 0,0 0 1 0 0,0-1-1 0 0,0 1 0 0 0,0 0 0 0 0,1 0 0 0 0,-1 0 0 0 0,1 1 0 0 0,-1-1 0 0 0,1 0 1 0 0,-1 3-1 0 0,1-1 4 0 0,0-1 1 0 0,0 0 0 0 0,1 1-1 0 0,-1-1 1 0 0,1 1 0 0 0,0-1-1 0 0,0 0 1 0 0,0 1 0 0 0,1-1 0 0 0,-1 1-1 0 0,1-1 1 0 0,1 4 0 0 0,3 8 10 0 0,1-1 1 0 0,0 0 0 0 0,2-1 0 0 0,-1 0 0 0 0,10 13 0 0 0,270 336-187 0 0,-264-335-11 0 0,14 17-943 0 0,58 52 0 0 0,-92-93 945 0 0,20 14-534 0 0,-22-16 682 0 0,0-1 0 0 0,1 1 0 0 0,-1 0 0 0 0,0-1 0 0 0,1 1 0 0 0,-1-1 0 0 0,1 1 0 0 0,-1-1 0 0 0,1 0 0 0 0,-1 1 0 0 0,1-1 0 0 0,-1 0 0 0 0,1 0 0 0 0,-1 0 0 0 0,3-1 0 0 0,-3 1 40 0 0,-1 0 1 0 0,1-1-1 0 0,-1 1 1 0 0,0 0-1 0 0,1-1 1 0 0,-1 1 0 0 0,1-1-1 0 0,-1 1 1 0 0,0-1-1 0 0,0 1 1 0 0,1-1-1 0 0,-1 1 1 0 0,0-1 0 0 0,0 1-1 0 0,0-1 1 0 0,1 1-1 0 0,-1-1 1 0 0,0 1-1 0 0,0-1 1 0 0,0 1 0 0 0,0-1-1 0 0,0 1 1 0 0,0-1-1 0 0,0 0 1 0 0,0 1-1 0 0,0-1 1 0 0,0 1 0 0 0,-1-1-1 0 0,1 0 1 0 0,-5-18 380 0 0,-12-24 801 0 0,-38-69 0 0 0,47 96-1063 0 0,-15-23-66 0 0,-1 1 0 0 0,-2 1 0 0 0,-2 1 0 0 0,-1 1 0 0 0,-1 1 1 0 0,-2 2-1 0 0,-45-34 0 0 0,-6 3 383 0 0,-183-103 0 0 0,257 161-401 0 0,-20-10 92 0 0,28 14-136 0 0,-1 0 0 0 0,1 0 0 0 0,-1 1 0 0 0,0-1-1 0 0,1 1 1 0 0,-1 0 0 0 0,0-1 0 0 0,0 1 0 0 0,1 0-1 0 0,-1 0 1 0 0,0 0 0 0 0,0 0 0 0 0,-3 1 0 0 0,5-1-23 0 0,-1 1 1 0 0,0-1-1 0 0,1 1 1 0 0,-1-1 0 0 0,1 1-1 0 0,-1-1 1 0 0,1 1-1 0 0,-1-1 1 0 0,1 1 0 0 0,-1-1-1 0 0,1 1 1 0 0,0 0-1 0 0,-1-1 1 0 0,1 1 0 0 0,0 0-1 0 0,-1 0 1 0 0,1-1-1 0 0,0 1 1 0 0,0 0 0 0 0,0 0-1 0 0,0-1 1 0 0,0 1-1 0 0,-1 0 1 0 0,2 0 0 0 0,-1-1-1 0 0,0 1 1 0 0,0 0-1 0 0,0 0 1 0 0,0-1 0 0 0,0 1-1 0 0,0 0 1 0 0,1-1-1 0 0,-1 1 1 0 0,0 0 0 0 0,1 0-1 0 0,13 28-937 0 0,166 231 1599 0 0,-118-179-89 0 0,61 76-38 0 0,130 148-1497 0 0,-174-222-1552 0 0,-56-60 1768 0 0,-18-18 540 0 0,1-1 0 0 0,-1 0 0 0 0,10 5 0 0 0,-10-6 54 0 0,1 1 0 0 0,-1 0 0 0 0,7 6 0 0 0,-40-26 588 0 0,9 0 51 0 0,1-1 1 0 0,0-1 0 0 0,-21-26 0 0 0,19 20-231 0 0,-62-71 872 0 0,-169-188 778 0 0,178 208-1729 0 0,-134-105 0 0 0,56 65 316 0 0,122 87-325 0 0,29 36-532 0 0,4-1-841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2.28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4 461 1839 0 0,'-4'-3'4203'0'0,"16"1"-3195"0"0,-4 1-752 0 0,-1 1 0 0 0,1-2-1 0 0,0 1 1 0 0,0-1 0 0 0,-1-1 0 0 0,1 1 0 0 0,-1-1-1 0 0,8-5 1 0 0,5-3 266 0 0,26-20-1 0 0,-30 19-421 0 0,0 1 0 0 0,25-13 0 0 0,-21 17-180 0 0,-19 7 76 0 0,0 0 0 0 0,0 0 0 0 0,0 0-1 0 0,0-1 1 0 0,0 1 0 0 0,0 0 0 0 0,-1 0 0 0 0,1 0-1 0 0,0 0 1 0 0,0 0 0 0 0,0 1 0 0 0,0-1 0 0 0,0 0-1 0 0,0 0 1 0 0,0 1 0 0 0,0-1 0 0 0,0 0 0 0 0,1 2-1 0 0,-2-2 8 0 0,0 1 0 0 0,1 0 0 0 0,-1-1 0 0 0,0 1 0 0 0,0 0 0 0 0,0-1 0 0 0,0 1 0 0 0,0 0 0 0 0,0 0 0 0 0,-1-1 0 0 0,1 1 0 0 0,0 0 0 0 0,0-1 0 0 0,0 1 0 0 0,-1 0 0 0 0,1-1 0 0 0,-1 2 0 0 0,-6 12 93 0 0,7-13-86 0 0,-7 10-57 0 0,0-1-1 0 0,-1-1 1 0 0,0 1 0 0 0,0-1-1 0 0,-1-1 1 0 0,0 1-1 0 0,-13 8 1 0 0,7-5-521 0 0,-23 24-1 0 0,36-34 526 0 0,1 0 0 0 0,-1 1 0 0 0,0-1 0 0 0,1 0 0 0 0,0 1 0 0 0,-1-1 0 0 0,1 1 0 0 0,0 0 0 0 0,0-1 0 0 0,0 5 0 0 0,1-6 40 0 0,-1-1 0 0 0,1 0 0 0 0,0 1 0 0 0,0-1-1 0 0,0 0 1 0 0,0 1 0 0 0,0-1 0 0 0,0 0 0 0 0,0 1 0 0 0,1-1 0 0 0,-1 0 0 0 0,0 1-1 0 0,0-1 1 0 0,0 0 0 0 0,0 1 0 0 0,0-1 0 0 0,0 0 0 0 0,1 1 0 0 0,-1-1 0 0 0,0 0-1 0 0,0 0 1 0 0,0 1 0 0 0,1-1 0 0 0,-1 0 0 0 0,0 0 0 0 0,0 1 0 0 0,1-1 0 0 0,-1 0-1 0 0,0 0 1 0 0,1 1 0 0 0,0-1 5 0 0,0 0-1 0 0,1 0 1 0 0,-1 0 0 0 0,0 0-1 0 0,0-1 1 0 0,0 1 0 0 0,0 0-1 0 0,1 0 1 0 0,-1-1 0 0 0,0 1-1 0 0,0-1 1 0 0,0 1 0 0 0,0-1-1 0 0,2 0 1 0 0,7-6 185 0 0,0 1-1 0 0,0-1 1 0 0,0-1 0 0 0,10-11 0 0 0,34-39 1092 0 0,-21 21-740 0 0,-21 24-398 0 0,21-22 202 0 0,-30 32-333 0 0,1 1 0 0 0,-1-1 0 0 0,1 0 0 0 0,-1 1 0 0 0,1 0 0 0 0,0 0 0 0 0,0 0-1 0 0,5-2 1 0 0,-8 4-10 0 0,0 0 1 0 0,-1 0-1 0 0,1 0 0 0 0,-1 0 0 0 0,1 0 0 0 0,-1 0 0 0 0,1 0 1 0 0,-1 0-1 0 0,1 0 0 0 0,-1 0 0 0 0,1 0 0 0 0,0 0 0 0 0,-1 0 1 0 0,1 0-1 0 0,-1 0 0 0 0,1 1 0 0 0,-1-1 0 0 0,1 0 0 0 0,-1 0 1 0 0,1 1-1 0 0,-1-1 0 0 0,1 0 0 0 0,-1 1 0 0 0,0-1 0 0 0,1 0 0 0 0,0 1 1 0 0,0 1 7 0 0,-1-1 1 0 0,1 1-1 0 0,0-1 0 0 0,0 0 1 0 0,-1 1-1 0 0,1-1 1 0 0,-1 1-1 0 0,1 0 1 0 0,-1 1-1 0 0,1 4 35 0 0,0 1 0 0 0,-1-1 1 0 0,-1 8-1 0 0,-1 2-9 0 0,0-1 1 0 0,-2-1-1 0 0,0 1 1 0 0,-11 28 0 0 0,-32 60-76 0 0,23-57-70 0 0,-14 34-244 0 0,-32 68-2438 0 0,69-146 2664 0 0,0-1 1 0 0,0 0-1 0 0,0 1 1 0 0,1-1-1 0 0,-1 1 0 0 0,0 4 1 0 0,1-7 113 0 0,0 0-1 0 0,0 1 1 0 0,0-1 0 0 0,0 0 0 0 0,0 0 0 0 0,0 1 0 0 0,1-1-1 0 0,-1 0 1 0 0,0 0 0 0 0,0 0 0 0 0,0 1 0 0 0,0-1 0 0 0,0 0-1 0 0,0 0 1 0 0,0 1 0 0 0,0-1 0 0 0,1 0 0 0 0,-1 0 0 0 0,0 0-1 0 0,0 0 1 0 0,0 1 0 0 0,0-1 0 0 0,1 0 0 0 0,-1 0 0 0 0,0 0-1 0 0,0 0 1 0 0,0 0 0 0 0,1 1 0 0 0,-1-1 0 0 0,1 0 3 0 0,0 0-1 0 0,-1 0 1 0 0,1-1 0 0 0,0 1 0 0 0,-1 0 0 0 0,1 0-1 0 0,0 0 1 0 0,0-1 0 0 0,-1 1 0 0 0,1 0-1 0 0,0-1 1 0 0,-1 1 0 0 0,1 0 0 0 0,0-1 0 0 0,0 0-1 0 0,14-12 373 0 0,0 0 0 0 0,0-1 0 0 0,-1-1 1 0 0,22-32-1 0 0,-19 26-73 0 0,249-325 4177 0 0,-188 238-4280 0 0,-78 108-184 0 0,0 0 0 0 0,0-1 0 0 0,0 1 0 0 0,0 0 0 0 0,0 0 0 0 0,0 0 0 0 0,0-1 0 0 0,0 1 0 0 0,1 0 0 0 0,-1 0 0 0 0,0-1 0 0 0,0 1 0 0 0,0 0 0 0 0,0 0 0 0 0,0 0 0 0 0,1 0 0 0 0,-1-1 0 0 0,0 1 0 0 0,0 0 0 0 0,0 0 0 0 0,1 0 0 0 0,-1 0 0 0 0,0 0 0 0 0,0 0 0 0 0,1 0 0 0 0,-1-1 0 0 0,0 1 0 0 0,0 0 0 0 0,0 0 0 0 0,1 0 0 0 0,-1 0 0 0 0,0 0 0 0 0,0 0 0 0 0,1 0 0 0 0,-1 0 0 0 0,0 0 0 0 0,0 0 0 0 0,1 0 0 0 0,-1 1 0 0 0,0-1 0 0 0,0 0 0 0 0,1 0-1 0 0,-1 0 1 0 0,0 0 0 0 0,2 14 159 0 0,-4 16 178 0 0,-4-2-392 0 0,-1-1 0 0 0,-1 1 0 0 0,-1-1 0 0 0,-16 31 0 0 0,-59 99-1239 0 0,77-144 1232 0 0,-17 29-201 0 0,-11 18-1094 0 0,2 2-1 0 0,-28 75 0 0 0,56-124 886 0 0,3-9 272 0 0,0 1 0 0 0,1 0 1 0 0,-1 0-1 0 0,1-1 0 0 0,0 1 0 0 0,0 7 1 0 0,21-46-435 0 0,136-200 3632 0 0,-25 41-600 0 0,48-135-398 0 0,-169 307-1813 0 0,2-1-1 0 0,17-24 0 0 0,-25 40-148 0 0,0 1 0 0 0,1 0 0 0 0,0-1 0 0 0,0 1 0 0 0,0 1 0 0 0,0-1 0 0 0,1 1 0 0 0,-1 0 0 0 0,1 0 0 0 0,0 1-1 0 0,1 0 1 0 0,8-4 0 0 0,-14 6-34 0 0,0 1 0 0 0,0 0-1 0 0,0-1 1 0 0,0 1-1 0 0,0 0 1 0 0,0 0 0 0 0,0-1-1 0 0,0 1 1 0 0,0 0 0 0 0,0 0-1 0 0,0 0 1 0 0,0 0 0 0 0,0 0-1 0 0,0 1 1 0 0,0-1 0 0 0,0 0-1 0 0,0 0 1 0 0,0 1-1 0 0,0-1 1 0 0,0 1 0 0 0,0-1-1 0 0,1 1 1 0 0,-1 0 6 0 0,-1 0 1 0 0,1 0-1 0 0,-1 0 1 0 0,1 0-1 0 0,-1 0 1 0 0,1 0-1 0 0,-1 0 1 0 0,0 0-1 0 0,0 0 1 0 0,1 0-1 0 0,-1 0 1 0 0,0 0-1 0 0,0 0 0 0 0,0 0 1 0 0,0 0-1 0 0,0 0 1 0 0,-1 2-1 0 0,0 4 53 0 0,0 0-1 0 0,-1-1 0 0 0,0 1 1 0 0,-7 12-1 0 0,-88 156 370 0 0,-15-9-275 0 0,-14 24-747 0 0,102-153-218 0 0,10-16-581 0 0,1 0 0 0 0,-13 29 0 0 0,26-50 1319 0 0,-1 0 1 0 0,1 1-1 0 0,0-1 0 0 0,0 0 0 0 0,-1 1 0 0 0,1-1 0 0 0,0 1 0 0 0,0-1 1 0 0,0 0-1 0 0,0 1 0 0 0,0-1 0 0 0,-1 1 0 0 0,1-1 0 0 0,0 1 0 0 0,0-1 1 0 0,0 0-1 0 0,0 1 0 0 0,0-1 0 0 0,0 1 0 0 0,1-1 0 0 0,-1 1 0 0 0,0 0 0 0 0,7-7-803 0 0,12-15 348 0 0,-19 20 508 0 0,295-413 3915 0 0,-190 257-2534 0 0,-101 152-1348 0 0,4-7 26 0 0,16-18 0 0 0,-22 27-40 0 0,1 1 0 0 0,-1-1 1 0 0,1 1-1 0 0,-1 0 0 0 0,1 0 0 0 0,0 0 0 0 0,0 0 0 0 0,0 0 1 0 0,0 0-1 0 0,0 1 0 0 0,0 0 0 0 0,6-2 0 0 0,-9 3-2 0 0,0 0 0 0 0,1 0 0 0 0,-1 0 0 0 0,0 0 0 0 0,0 0 0 0 0,1 0 0 0 0,-1 0 0 0 0,0 0 0 0 0,0 0 0 0 0,1 0 0 0 0,-1 0 0 0 0,0 0 0 0 0,0 0 0 0 0,1 0 0 0 0,-1 0 0 0 0,0 0 0 0 0,0 0 0 0 0,0 0 0 0 0,1 0 0 0 0,-1 1 0 0 0,0-1-1 0 0,0 0 1 0 0,0 0 0 0 0,1 0 0 0 0,-1 0 0 0 0,0 1 0 0 0,0-1 0 0 0,0 0 0 0 0,0 0 0 0 0,1 0 0 0 0,-1 1 0 0 0,0-1 0 0 0,0 0 0 0 0,0 0 0 0 0,0 11-1 0 0,-7 11 13 0 0,7-22-11 0 0,-12 24 227 0 0,0-1 0 0 0,-29 42 0 0 0,-39 38 684 0 0,-2 2-447 0 0,-91 147-1210 0 0,63-82-4667 0 0,104-159 4107 0 0,24-36-802 0 0,-17 24 2206 0 0,77-103 349 0 0,5-8 1056 0 0,191-309 3414 0 0,-235 349-4535 0 0,-29 50-327 0 0,2 1 0 0 0,0 0 1 0 0,1 1-1 0 0,22-26 0 0 0,-34 44-69 0 0,1 0-1 0 0,-1 1 0 0 0,1-1 0 0 0,-1 1 0 0 0,1-1 1 0 0,0 1-1 0 0,-1-1 0 0 0,1 1 0 0 0,0 0 0 0 0,0 0 1 0 0,0 0-1 0 0,0 0 0 0 0,0 0 0 0 0,0 1 0 0 0,0-1 1 0 0,0 1-1 0 0,0-1 0 0 0,1 1 0 0 0,-1 0 0 0 0,0 0 1 0 0,0 0-1 0 0,0 0 0 0 0,1 0 0 0 0,-1 0 0 0 0,0 0 1 0 0,0 1-1 0 0,0-1 0 0 0,3 2 0 0 0,-4-2-18 0 0,0 0-1 0 0,0 1 0 0 0,0-1 0 0 0,-1 0 1 0 0,1 0-1 0 0,0 0 0 0 0,0 0 0 0 0,0-1 0 0 0,0 1 1 0 0,0 0-1 0 0,0 0 0 0 0,0 0 0 0 0,0-1 1 0 0,0 1-1 0 0,-1-1 0 0 0,1 1 0 0 0,0 0 1 0 0,0-1-1 0 0,0 1 0 0 0,-1-1 0 0 0,1 0 1 0 0,0 1-1 0 0,-1-1 0 0 0,1 0 0 0 0,0 1 1 0 0,-1-1-1 0 0,1 0 0 0 0,-1 0 0 0 0,1 1 1 0 0,-1-1-1 0 0,1-2 0 0 0,-1-5 1553 0 0,-1 11-1456 0 0,0-1 1 0 0,0 1-1 0 0,0 0 0 0 0,0-1 0 0 0,0 0 0 0 0,-1 1 1 0 0,1-1-1 0 0,-4 4 0 0 0,-3 6 152 0 0,0 2-193 0 0,6-12-23 0 0,0 1 0 0 0,1 0 0 0 0,-1 0 0 0 0,0 0 0 0 0,1 0 0 0 0,0 0-1 0 0,0 0 1 0 0,0 0 0 0 0,-1 4 0 0 0,5-6-81 0 0,21-36-1895 0 0,-4 7 1325 0 0,34-38-1 0 0,-54 66 637 0 0,0 1 95 0 0,0-1 0 0 0,-3 4 802 0 0,2-4-801 0 0,1 1-1 0 0,0-1 0 0 0,-1 0 0 0 0,1 0 1 0 0,-1 1-1 0 0,1-1 0 0 0,-1 0 0 0 0,1 0 0 0 0,-1 0 1 0 0,3-20 121 0 0,-2 20-163 0 0,-7 21-846 0 0,1-7 477 0 0,0 0-1 0 0,-1-1 1 0 0,-16 26-1 0 0,-34 34 485 0 0,30-39-159 0 0,-25 29-495 0 0,-3-3 1 0 0,-77 65-1 0 0,35-32-2626 0 0,80-78 868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20 5983 0 0,'-1'-2'327'0'0,"0"1"-1"0"0,0-1 1 0 0,-1 1 0 0 0,1-1-1 0 0,0 1 1 0 0,-1 0-1 0 0,1 0 1 0 0,-1-1-1 0 0,0 1 1 0 0,1 0-1 0 0,-1 0 1 0 0,-3 0-1 0 0,5 0-195 0 0,-1 1-1 0 0,1 0 0 0 0,-1-1 0 0 0,0 1 1 0 0,1 0-1 0 0,-1 0 0 0 0,0-1 0 0 0,1 1 1 0 0,-1 0-1 0 0,0 0 0 0 0,0 0 0 0 0,1 0 1 0 0,-1 0-1 0 0,0 0 0 0 0,1 0 0 0 0,-1 0 1 0 0,0 0-1 0 0,1 1 0 0 0,-1-1 0 0 0,0 0 1 0 0,0 0-1 0 0,1 1 0 0 0,-1-1 0 0 0,1 0 1 0 0,-1 1-1 0 0,0-1 0 0 0,1 0 0 0 0,-1 1 1 0 0,1-1-1 0 0,-1 1 0 0 0,1-1 0 0 0,-1 1 1 0 0,1-1-1 0 0,-1 1 0 0 0,1 0 0 0 0,0-1 1 0 0,-1 2-1 0 0,-1 4 339 0 0,0 0 0 0 0,0 1 1 0 0,1 0-1 0 0,0-1 0 0 0,0 1 0 0 0,1 0 1 0 0,1 12-1 0 0,8 50 994 0 0,-7-56-1211 0 0,58 241 1256 0 0,-21-103-952 0 0,-8-25-620 0 0,-30-122-212 0 0,0 0 0 0 0,0-1 0 0 0,0 1 0 0 0,1 0 0 0 0,-1-1 0 0 0,3 4 0 0 0,-3-7 136 0 0,-1 1 1 0 0,1 0-1 0 0,-1 0 0 0 0,1-1 1 0 0,0 1-1 0 0,-1 0 0 0 0,1-1 0 0 0,0 1 1 0 0,-1 0-1 0 0,1-1 0 0 0,0 1 1 0 0,0-1-1 0 0,0 0 0 0 0,0 1 0 0 0,0-1 1 0 0,-1 0-1 0 0,1 1 0 0 0,0-1 0 0 0,0 0 1 0 0,0 0-1 0 0,0 0 0 0 0,0 0 1 0 0,0 0-1 0 0,0 0 0 0 0,0 0 0 0 0,0 0 1 0 0,0 0-1 0 0,1 0 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2.74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252 172 255 0 0,'-19'35'792'0'0,"-30"38"0"0"0,16-24-114 0 0,26-38 3 0 0,2-1 88 0 0,-1-2 1 0 0,0 1-1 0 0,0 0 0 0 0,-1-1 1 0 0,0-1-1 0 0,-25 19 2407 0 0,35-32-3100 0 0,-1-1 1 0 0,0 0-1 0 0,-1 1 0 0 0,1-1 0 0 0,-1 0 1 0 0,-1 0-1 0 0,1 0 0 0 0,-1 0 1 0 0,-1-7-1 0 0,-11-69 988 0 0,7 54-1182 0 0,-3-14-835 0 0,-3 0 0 0 0,-2 0 0 0 0,-19-45 0 0 0,27 75-40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4.12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34 303 7127 0 0,'-1'-124'-21'0'0,"-11"92"4787"0"0,11 32-4712 0 0,1 1 23 0 0,-1 0 1 0 0,0 0-1 0 0,0 0 0 0 0,1-1 0 0 0,-1 1 1 0 0,1 0-1 0 0,-1 0 0 0 0,1 0 1 0 0,-1 0-1 0 0,1 0 0 0 0,0 0 1 0 0,-1 0-1 0 0,1 0 0 0 0,0 0 0 0 0,0 2 1 0 0,-2 20-497 0 0,1-10 245 0 0,-3 9 21 0 0,2-13 51 0 0,1 0 0 0 0,-2 15 0 0 0,14-58 136 0 0,15-51 574 0 0,15-54 396 0 0,-41 134-1148 0 0,-2 5 78 0 0,-6 11 103 0 0,-9 21 274 0 0,4-7-195 0 0,-4 10-83 0 0,15-32-62 0 0,1 0 1 0 0,0-1-1 0 0,1 1 1 0 0,-1 0 0 0 0,0 0-1 0 0,1 1 1 0 0,0-1-1 0 0,0 0 1 0 0,0 5-1 0 0,0-8 16 0 0,0 0-1 0 0,0 1 1 0 0,0-1 0 0 0,0 0-1 0 0,0 0 1 0 0,-1 0 0 0 0,1 1-1 0 0,0-1 1 0 0,0 0-1 0 0,1 0 1 0 0,-1 0 0 0 0,0 1-1 0 0,0-1 1 0 0,0 0-1 0 0,0 0 1 0 0,0 0 0 0 0,0 1-1 0 0,0-1 1 0 0,0 0-1 0 0,0 0 1 0 0,0 0 0 0 0,0 1-1 0 0,1-1 1 0 0,-1 0-1 0 0,0 0 1 0 0,0 0 0 0 0,0 0-1 0 0,0 0 1 0 0,0 1-1 0 0,1-1 1 0 0,-1 0 0 0 0,0 0-1 0 0,0 0 1 0 0,0 0-1 0 0,1 0 1 0 0,-1 0 0 0 0,0 0-1 0 0,0 0 1 0 0,0 0-1 0 0,1 0 1 0 0,-1 0 0 0 0,0 0-1 0 0,0 1 1 0 0,1-2-1 0 0,6-7-521 0 0,4-18 43 0 0,-8 19 452 0 0,0-3 99 0 0,0 1 0 0 0,-1 0 1 0 0,0 0-1 0 0,0-1 1 0 0,-1 0-1 0 0,0 1 0 0 0,0-1 1 0 0,-2-13-1 0 0,1 23-36 0 0,0-1 0 0 0,-1 1 0 0 0,1 0 0 0 0,0 0-1 0 0,0 0 1 0 0,0 0 0 0 0,0-1 0 0 0,0 1 0 0 0,0 0 0 0 0,-1 0 0 0 0,1 0-1 0 0,0 0 1 0 0,0 0 0 0 0,0-1 0 0 0,-1 1 0 0 0,1 0 0 0 0,0 0-1 0 0,0 0 1 0 0,0 0 0 0 0,-1 0 0 0 0,1 0 0 0 0,0 0 0 0 0,0 0-1 0 0,0 0 1 0 0,-1 0 0 0 0,1 0 0 0 0,0 0 0 0 0,0 0 0 0 0,-1 0-1 0 0,1 0 1 0 0,-4 4 861 0 0,4-1-845 0 0,0-1-130 0 0,0 1 0 0 0,0 0 0 0 0,0-1 0 0 0,1 1-1 0 0,-1 0 1 0 0,1-1 0 0 0,-1 1 0 0 0,1-1 0 0 0,0 1 0 0 0,0-1 0 0 0,1 1 0 0 0,-1-1 0 0 0,0 1 0 0 0,1-1-1 0 0,2 3 1 0 0,-4-4 62 0 0,3 3-176 0 0,-1 1-1 0 0,1 0 0 0 0,-1 0 0 0 0,-1 0 1 0 0,1 0-1 0 0,-1 0 0 0 0,0 1 0 0 0,0-1 1 0 0,0 0-1 0 0,0 6 0 0 0,-2 7-369 0 0,-3 30 1 0 0,2-32 407 0 0,1-1 1 0 0,0 24-1 0 0,1-39 120 0 0,0 1 0 0 0,0 0 0 0 0,0-1 0 0 0,0 1 0 0 0,1 0 0 0 0,-1-1 0 0 0,0 1 0 0 0,0 0-1 0 0,0-1 1 0 0,1 1 0 0 0,-1 0 0 0 0,0-1 0 0 0,1 1 0 0 0,-1-1 0 0 0,0 1 0 0 0,1 0 0 0 0,-1-1-1 0 0,1 1 1 0 0,0 0 0 0 0,0-1-23 0 0,-1 0-1 0 0,0 0 0 0 0,1 1 1 0 0,-1-1-1 0 0,1 0 0 0 0,-1 0 1 0 0,1 0-1 0 0,-1 0 0 0 0,1 0 1 0 0,-1 0-1 0 0,1 0 0 0 0,-1 0 1 0 0,1 0-1 0 0,-1 0 0 0 0,1-1 1 0 0,-1 1-1 0 0,1 0 1 0 0,-1 0-1 0 0,1 0 0 0 0,0-1 1 0 0,1 0-230 0 0,1-1 0 0 0,-1 0 1 0 0,0 1-1 0 0,1-1 1 0 0,-1 0-1 0 0,0 0 0 0 0,2-4 1 0 0,51-55-2742 0 0,-49 54 3148 0 0,2-2-47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7.9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266 0 4607 0 0,'-15'11'277'0'0,"1"0"-1"0"0,0 1 0 0 0,1 0 1 0 0,0 1-1 0 0,1 1 0 0 0,-12 16 0 0 0,16-19-83 0 0,1 1-1 0 0,0 1 0 0 0,1-1 0 0 0,1 1 0 0 0,0 0 1 0 0,0 0-1 0 0,1 1 0 0 0,-3 20 0 0 0,2-2 26 0 0,0-5 521 0 0,-3 52 0 0 0,22-114 2309 0 0,-5 5-2734 0 0,1 0-1 0 0,2 0 0 0 0,1 1 1 0 0,1 1-1 0 0,21-31 0 0 0,-34 58-314 0 0,-1 0-1 0 0,1 0 0 0 0,-1 0 1 0 0,1 0-1 0 0,0 1 0 0 0,-1-1 1 0 0,1 0-1 0 0,0 0 1 0 0,0 1-1 0 0,0-1 0 0 0,-1 0 1 0 0,1 1-1 0 0,0-1 0 0 0,0 1 1 0 0,0-1-1 0 0,0 1 0 0 0,0 0 1 0 0,0-1-1 0 0,0 1 1 0 0,0 0-1 0 0,2-1 0 0 0,-2 2 1 0 0,0-1 0 0 0,-1 0-1 0 0,1 1 1 0 0,0-1 0 0 0,-1 1 0 0 0,1-1-1 0 0,0 1 1 0 0,-1-1 0 0 0,1 1-1 0 0,-1 0 1 0 0,1-1 0 0 0,0 1 0 0 0,-1 0-1 0 0,0-1 1 0 0,1 1 0 0 0,-1 0-1 0 0,1 0 1 0 0,-1-1 0 0 0,0 1 0 0 0,0 0-1 0 0,1 0 1 0 0,-1 0 0 0 0,0 0-1 0 0,0-1 1 0 0,0 1 0 0 0,0 0 0 0 0,0 1-1 0 0,1 12 104 0 0,-1 1-1 0 0,0-1 1 0 0,-1 0-1 0 0,-3 21 1 0 0,-17 56 595 0 0,16-75-646 0 0,-102 319-536 0 0,93-302-218 0 0,8-22 222 0 0,1 0 1 0 0,1 0 0 0 0,0 0-1 0 0,-3 13 1 0 0,8-24 444 0 0,-1 0 1 0 0,1 0 0 0 0,-1 0 0 0 0,0 0 0 0 0,1 0 0 0 0,-1 0 0 0 0,1 0-1 0 0,-1 0 1 0 0,0 0 0 0 0,1-1 0 0 0,-1 1 0 0 0,0 0 0 0 0,1 0-1 0 0,-1 0 1 0 0,0-1 0 0 0,1 1 0 0 0,-1 0 0 0 0,0 0 0 0 0,0-1-1 0 0,1 1 1 0 0,-1 0 0 0 0,0-1 0 0 0,0 1 0 0 0,1-1 0 0 0,10-10-160 0 0,6-16-264 0 0,26-54-1 0 0,-33 58 528 0 0,2 0 0 0 0,1 1 0 0 0,29-40-1 0 0,-41 61-36 0 0,-1 0 1 0 0,1 0-1 0 0,0 1 0 0 0,-1-1 0 0 0,1 0 0 0 0,0 0 0 0 0,0 1 0 0 0,0-1 0 0 0,-1 0 1 0 0,1 1-1 0 0,0-1 0 0 0,0 1 0 0 0,0-1 0 0 0,0 1 0 0 0,0 0 0 0 0,0-1 0 0 0,0 1 1 0 0,0 0-1 0 0,0 0 0 0 0,2-1 0 0 0,-2 1 4 0 0,0 1 0 0 0,-1-1 0 0 0,1 0 0 0 0,0 1 0 0 0,-1-1 0 0 0,1 1 0 0 0,0-1-1 0 0,-1 1 1 0 0,1-1 0 0 0,0 1 0 0 0,-1-1 0 0 0,1 1 0 0 0,-1 0 0 0 0,1-1 0 0 0,-1 1 0 0 0,1 0 0 0 0,-1-1 0 0 0,0 1 0 0 0,1 0 0 0 0,-1 1 0 0 0,2 4 128 0 0,0 0 1 0 0,0 1 0 0 0,-1 0-1 0 0,2 11 1 0 0,-2-2-94 0 0,-1-1 1 0 0,-1 1 0 0 0,0 0-1 0 0,0 0 1 0 0,-2 0 0 0 0,-4 17-1 0 0,-36 86 503 0 0,28-82-526 0 0,-4 14-13 0 0,-22 51 91 0 0,-47 149 7 0 0,80-225-387 0 0,1 0 0 0 0,2 0 0 0 0,0 0 0 0 0,-1 37 0 0 0,6-63 235 0 0,0 1-1 0 0,0-1 0 0 0,0 1 1 0 0,0 0-1 0 0,0-1 1 0 0,0 1-1 0 0,0 0 0 0 0,0-1 1 0 0,0 1-1 0 0,0-1 1 0 0,0 1-1 0 0,1 0 0 0 0,-1-1 1 0 0,0 1-1 0 0,0-1 0 0 0,1 1 1 0 0,-1-1-1 0 0,0 1 1 0 0,1-1-1 0 0,-1 1 0 0 0,1 0 1 0 0,-1-1 5 0 0,1 0 0 0 0,-1 0 1 0 0,1 0-1 0 0,-1 0 0 0 0,1 0 1 0 0,-1 0-1 0 0,0 0 0 0 0,1 0 1 0 0,-1 0-1 0 0,1 0 0 0 0,-1-1 0 0 0,0 1 1 0 0,1 0-1 0 0,-1 0 0 0 0,1 0 1 0 0,-1-1-1 0 0,0 1 0 0 0,1 0 1 0 0,-1 0-1 0 0,0-1 0 0 0,1 1 0 0 0,-1-1 1 0 0,20-24-409 0 0,-19 23 379 0 0,17-27-519 0 0,21-48 0 0 0,-26 51 120 0 0,0 0 1 0 0,32-45-1 0 0,-34 54 684 0 0,1-1-1 0 0,-2-1 0 0 0,13-30 1 0 0,3-7 192 0 0,-25 55-375 0 0,-1 0 0 0 0,1 0-1 0 0,-1-1 1 0 0,1 1 0 0 0,-1 0 0 0 0,1 0-1 0 0,0 0 1 0 0,0 0 0 0 0,0 1 0 0 0,-1-1-1 0 0,1 0 1 0 0,6 2 775 0 0,-5 9-250 0 0,-3 7-453 0 0,0 0-1 0 0,0-1 0 0 0,-2 1 1 0 0,0-1-1 0 0,0 1 0 0 0,-12 27 1 0 0,-10 27-514 0 0,-11 36-42 0 0,-64 230-798 0 0,96-323 995 0 0,1 0 0 0 0,0 0 0 0 0,1 1 0 0 0,0 19 0 0 0,2-34 223 0 0,0 0 0 0 0,0 0-1 0 0,0 0 1 0 0,0 0 0 0 0,0 0 0 0 0,0 0 0 0 0,0 0-1 0 0,0 1 1 0 0,0-1 0 0 0,0 0 0 0 0,0 0-1 0 0,0 0 1 0 0,0 0 0 0 0,0 0 0 0 0,0 0 0 0 0,0 0-1 0 0,0 0 1 0 0,0 0 0 0 0,0 0 0 0 0,0 0 0 0 0,0 0-1 0 0,0 0 1 0 0,0 1 0 0 0,0-1 0 0 0,0 0 0 0 0,0 0-1 0 0,0 0 1 0 0,0 0 0 0 0,0 0 0 0 0,0 0 0 0 0,0 0-1 0 0,0 0 1 0 0,0 0 0 0 0,0 0 0 0 0,0 0-1 0 0,0 0 1 0 0,0 0 0 0 0,0 0 0 0 0,0 0 0 0 0,0 0-1 0 0,0 0 1 0 0,0 1 0 0 0,1-1 0 0 0,-1 0 0 0 0,0 0-1 0 0,0 0 1 0 0,0 0 0 0 0,0 0 0 0 0,0 0 0 0 0,0 0-1 0 0,0 0 1 0 0,0 0 0 0 0,0 0 0 0 0,0 0-1 0 0,0 0 1 0 0,0 0 0 0 0,0 0 0 0 0,1 0 0 0 0,-1 0-1 0 0,0 0 1 0 0,0 0 0 0 0,0 0 0 0 0,0 0 0 0 0,0-1-1 0 0,0 1 1 0 0,0 0 0 0 0,0 0 0 0 0,0 0 0 0 0,5-6-158 0 0,3-10 160 0 0,16-42-280 0 0,2 0 1 0 0,44-70-1 0 0,-27 65 248 0 0,-33 46 133 0 0,22-40 768 0 0,-21 32-221 0 0,14-43 1 0 0,-38 138-27 0 0,-1 8-1161 0 0,13-76 536 0 0,-26 98-563 0 0,22-84 484 0 0,-2 0-1 0 0,0-1 1 0 0,0 0-1 0 0,-11 16 0 0 0,-3 3 145 0 0,-16 38-1 0 0,1-3 40 0 0,35-67-49 0 0,0 0 0 0 0,-1 1-1 0 0,1-1 1 0 0,-1 0-1 0 0,1-1 1 0 0,-4 4-1 0 0,4-4-41 0 0,1-1-1 0 0,0 0 1 0 0,0 0-1 0 0,0 0 1 0 0,0 0-1 0 0,0 0 1 0 0,0 0-1 0 0,0 0 1 0 0,-1 0-1 0 0,1 0 1 0 0,0 0-1 0 0,0 0 1 0 0,0 0-1 0 0,0 0 1 0 0,0 1-1 0 0,-1-1 1 0 0,1 0-1 0 0,0 0 1 0 0,0 0-1 0 0,0 0 1 0 0,0 0-1 0 0,0 0 1 0 0,0 0-1 0 0,-1 0 1 0 0,1-1-1 0 0,0 1 1 0 0,0 0-1 0 0,0 0 0 0 0,0 0 1 0 0,0 0-1 0 0,-1 0 1 0 0,1 0-1 0 0,0 0 1 0 0,0 0-1 0 0,0 0 1 0 0,0 0-1 0 0,0 0 1 0 0,0 0-1 0 0,0-1 1 0 0,-1 1-1 0 0,1-13 73 0 0,6-19-353 0 0,1 0 0 0 0,2 0 0 0 0,1 1 0 0 0,19-39-1 0 0,5 2 111 0 0,-15 34 94 0 0,-12 15 58 0 0,-6 16 14 0 0,0 0 1 0 0,0 0-1 0 0,0 0 0 0 0,1 0 1 0 0,-1 0-1 0 0,1 1 0 0 0,-1-1 1 0 0,4-3-1 0 0,-5 6 16 0 0,0 1 0 0 0,1-1 0 0 0,-1 0 0 0 0,0 1 0 0 0,0-1 0 0 0,1 1 0 0 0,-1-1 0 0 0,0 0 1 0 0,0 1-1 0 0,1-1 0 0 0,-1 1 0 0 0,0-1 0 0 0,0 0 0 0 0,0 1 0 0 0,0-1 0 0 0,0 1 0 0 0,0-1 0 0 0,0 1 0 0 0,0-1 0 0 0,0 0 0 0 0,0 1 0 0 0,0-1 0 0 0,0 1 0 0 0,1 16 419 0 0,-2-6-303 0 0,0 0 0 0 0,0 0-1 0 0,-1 0 1 0 0,-1 0 0 0 0,-6 18-1 0 0,-26 53-136 0 0,14-35-144 0 0,6-12-43 0 0,6-18 148 0 0,1 1 1 0 0,1 0-1 0 0,1 1 1 0 0,-6 32-1 0 0,12-52 50 0 0,0 1 0 0 0,0 0-1 0 0,0 0 1 0 0,0 0 0 0 0,0 0-1 0 0,0 0 1 0 0,0 0 0 0 0,0 0-1 0 0,0 0 1 0 0,0 0 0 0 0,0 0-1 0 0,0 0 1 0 0,0 0 0 0 0,1 0-1 0 0,-1 0 1 0 0,0 0 0 0 0,0 0-1 0 0,0 0 1 0 0,0 0 0 0 0,0 0 0 0 0,0 0-1 0 0,0 0 1 0 0,0 0 0 0 0,0 0-1 0 0,0 0 1 0 0,0 0 0 0 0,0 0-1 0 0,1 0 1 0 0,-1 0 0 0 0,0 0-1 0 0,0 0 1 0 0,0 0 0 0 0,0 0-1 0 0,0 0 1 0 0,0 0 0 0 0,0 0-1 0 0,0 0 1 0 0,0 0 0 0 0,0 0-1 0 0,0 0 1 0 0,0 0 0 0 0,0 0-1 0 0,0 0 1 0 0,0 1 0 0 0,1-1-1 0 0,-1 0 1 0 0,0 0 0 0 0,0 0-1 0 0,0 0 1 0 0,0 0 0 0 0,0 0-1 0 0,0 0 1 0 0,0 0 0 0 0,0 0-1 0 0,0 0 1 0 0,0 0 0 0 0,0 0 0 0 0,0 1-1 0 0,0-1 1 0 0,0 0 0 0 0,0 0-1 0 0,0 0 1 0 0,0 0 0 0 0,0 0-1 0 0,0 0 1 0 0,8-8 261 0 0,8-13 63 0 0,31-66 171 0 0,3-7-426 0 0,-43 84-155 0 0,0 0 0 0 0,1 0 0 0 0,0 1 0 0 0,0 0-1 0 0,1 1 1 0 0,16-13 0 0 0,-22 18-15 0 0,0 1 5 0 0,0 0 0 0 0,-1 0 0 0 0,1 1 0 0 0,0-1 1 0 0,0 0-1 0 0,0 1 0 0 0,4-1 0 0 0,-6 2 87 0 0,-1-1 0 0 0,1 1 0 0 0,0 0 0 0 0,0 0 0 0 0,0 0 0 0 0,0 1 0 0 0,0-1 0 0 0,0 0 0 0 0,-1 0 0 0 0,1 0 0 0 0,0 1 0 0 0,0-1 0 0 0,0 0 0 0 0,0 1 0 0 0,-1-1 0 0 0,1 1 0 0 0,0-1 0 0 0,0 1 0 0 0,-1-1 0 0 0,1 1 0 0 0,0-1 0 0 0,-1 1 0 0 0,1 0 0 0 0,-1-1 0 0 0,1 1 0 0 0,-1 0-1 0 0,1 0 1 0 0,-1-1 0 0 0,1 1 0 0 0,-1 0 0 0 0,0 0 0 0 0,1 1 0 0 0,0 2 32 0 0,0-1-1 0 0,0 0 0 0 0,0 1 0 0 0,0-1 0 0 0,-1 0 0 0 0,0 1 0 0 0,0-1 1 0 0,0 1-1 0 0,0-1 0 0 0,0 1 0 0 0,0-1 0 0 0,-1 0 0 0 0,0 1 1 0 0,-1 4-1 0 0,-3 6 178 0 0,-1-1-1 0 0,-8 16 1 0 0,3-8-113 0 0,-68 147-262 0 0,76-157 168 0 0,3-6 0 0 0,2-5 0 0 0,12-15 72 0 0,0-1-1 0 0,-1-1 0 0 0,11-19 0 0 0,30-57-59 0 0,-36 58-133 0 0,2 0 0 0 0,36-47 0 0 0,-39 57-76 0 0,-13 19 151 0 0,0 0-1 0 0,0 1 1 0 0,0-1-1 0 0,7-5 0 0 0,-11 10 62 0 0,0 0 0 0 0,1 1 0 0 0,-1 0 0 0 0,1-1 0 0 0,-1 1 0 0 0,1-1 1 0 0,-1 1-1 0 0,1-1 0 0 0,-1 1 0 0 0,1 0 0 0 0,0 0 0 0 0,-1-1 0 0 0,1 1 0 0 0,-1 0 0 0 0,1 0 0 0 0,0-1 0 0 0,-1 1 0 0 0,1 0 0 0 0,0 0 0 0 0,-1 0 0 0 0,1 0 0 0 0,0 0 0 0 0,-1 0 0 0 0,1 0 0 0 0,0 0 0 0 0,-1 1 0 0 0,2-1 0 0 0,-1 1 44 0 0,-1-1 0 0 0,1 1 0 0 0,0 0 0 0 0,-1-1 0 0 0,1 1 0 0 0,-1 0 0 0 0,1 0 0 0 0,-1 0 1 0 0,1 0-1 0 0,-1 0 0 0 0,1-1 0 0 0,-1 1 0 0 0,0 0 0 0 0,0 0 0 0 0,1 2 0 0 0,0 5 331 0 0,0 1-1 0 0,-1-1 1 0 0,0 10-1 0 0,0-17-370 0 0,-4 38-513 0 0,-1-2 0 0 0,-2 1 1 0 0,-22 67-1 0 0,17-64 37 0 0,10-34 379 0 0,0-4 40 0 0,1 1 0 0 0,0-1 1 0 0,0 0-1 0 0,1 1 1 0 0,-1-1-1 0 0,1 1 0 0 0,-1-1 1 0 0,1 1-1 0 0,1 5 0 0 0,-1-9 38 0 0,0 0 0 0 0,0 0 0 0 0,0 0 0 0 0,0 0 0 0 0,0 0-1 0 0,0 0 1 0 0,0 0 0 0 0,0 0 0 0 0,0 1 0 0 0,0-1 0 0 0,0 0 0 0 0,0 0-1 0 0,0 0 1 0 0,0 0 0 0 0,0 0 0 0 0,0 0 0 0 0,1 0 0 0 0,-1 0-1 0 0,0 0 1 0 0,0 0 0 0 0,0 0 0 0 0,0 0 0 0 0,0 0 0 0 0,0 0 0 0 0,0 0-1 0 0,0 0 1 0 0,0 0 0 0 0,0 0 0 0 0,1 0 0 0 0,-1 0 0 0 0,0 0 0 0 0,0 0-1 0 0,0 0 1 0 0,0 0 0 0 0,0 0 0 0 0,0 0 0 0 0,0 0 0 0 0,0 0 0 0 0,0 0-1 0 0,1 0 1 0 0,-1 0 0 0 0,0 0 0 0 0,0 0 0 0 0,0 0 0 0 0,0 0-1 0 0,0 0 1 0 0,0 0 0 0 0,6-5-14 0 0,2-8 9 0 0,42-86 597 0 0,-21 38-63 0 0,67-102 0 0 0,-85 146-437 0 0,10-15-16 0 0,-19 30-110 0 0,-1 0 0 0 0,1 0 0 0 0,0 0 0 0 0,0 0-1 0 0,0 1 1 0 0,0-1 0 0 0,0 0 0 0 0,1 1 0 0 0,-1 0 0 0 0,4-3-1 0 0,-5 4 38 0 0,-1 0-1 0 0,1 0 0 0 0,-1 0 0 0 0,1 0 0 0 0,-1 0 1 0 0,1 1-1 0 0,-1-1 0 0 0,0 0 0 0 0,1 0 1 0 0,-1 0-1 0 0,1 0 0 0 0,-1 0 0 0 0,1 1 1 0 0,-1-1-1 0 0,0 0 0 0 0,1 0 0 0 0,-1 1 1 0 0,0-1-1 0 0,1 0 0 0 0,-1 0 0 0 0,0 1 1 0 0,1-1-1 0 0,-1 0 0 0 0,0 1 0 0 0,1-1 0 0 0,-1 1 1 0 0,0-1-1 0 0,0 0 0 0 0,0 1 0 0 0,1-1 1 0 0,-1 1-1 0 0,0-1 0 0 0,0 1 0 0 0,0-1 1 0 0,0 0-1 0 0,0 1 0 0 0,0-1 0 0 0,0 1 1 0 0,0 0-1 0 0,2 21 207 0 0,-2-20-202 0 0,0 16-14 0 0,0 0 1 0 0,-2 0 0 0 0,0 0 0 0 0,-10 34-1 0 0,-29 67-1373 0 0,13-42 834 0 0,25-62 491 0 0,5-15 30 0 0,3-8 45 0 0,82-156 1152 0 0,-45 90-776 0 0,-29 51-378 0 0,0 2 0 0 0,1 0 0 0 0,22-25 0 0 0,-36 45-44 0 0,0 0-1 0 0,1 1 1 0 0,-1-1 0 0 0,1 1-1 0 0,-1-1 1 0 0,0 1-1 0 0,1 0 1 0 0,-1-1-1 0 0,1 1 1 0 0,0-1 0 0 0,-1 1-1 0 0,1 0 1 0 0,-1-1-1 0 0,1 1 1 0 0,0 0-1 0 0,-1 0 1 0 0,1-1 0 0 0,-1 1-1 0 0,1 0 1 0 0,0 0-1 0 0,-1 0 1 0 0,2 0 0 0 0,-1 0 15 0 0,-1 1 1 0 0,1-1-1 0 0,-1 0 1 0 0,1 1-1 0 0,-1-1 1 0 0,0 1-1 0 0,1-1 1 0 0,-1 0-1 0 0,1 1 1 0 0,-1-1-1 0 0,0 1 1 0 0,0-1-1 0 0,1 1 1 0 0,-1-1-1 0 0,0 1 1 0 0,0 0-1 0 0,0-1 1 0 0,1 1-1 0 0,-1-1 1 0 0,0 2-1 0 0,1 4 34 0 0,-1 1-1 0 0,1 0 0 0 0,-2 8 1 0 0,1-14-18 0 0,-4 40-348 0 0,-1 0 1 0 0,-3 0-1 0 0,-19 61 0 0 0,30-115 101 0 0,-1 2 405 0 0,1 0 0 0 0,0 1 0 0 0,5-14 0 0 0,3 3-114 0 0,0-1 0 0 0,1 1 0 0 0,1 1 0 0 0,1 0 0 0 0,25-26 0 0 0,-39 46-54 0 0,0 0 0 0 0,0 0-1 0 0,0 0 1 0 0,0 0 0 0 0,0-1 0 0 0,0 1-1 0 0,0 0 1 0 0,0 0 0 0 0,0 0-1 0 0,0 0 1 0 0,0 0 0 0 0,0 0-1 0 0,0 0 1 0 0,0 0 0 0 0,0 0 0 0 0,0 0-1 0 0,1 0 1 0 0,-1 0 0 0 0,0-1-1 0 0,0 1 1 0 0,0 0 0 0 0,0 0-1 0 0,0 0 1 0 0,0 0 0 0 0,0 0 0 0 0,0 0-1 0 0,0 0 1 0 0,1 0 0 0 0,-1 0-1 0 0,0 0 1 0 0,0 0 0 0 0,0 0-1 0 0,0 0 1 0 0,0 0 0 0 0,0 0 0 0 0,0 0-1 0 0,0 0 1 0 0,0 0 0 0 0,1 0-1 0 0,-1 0 1 0 0,0 0 0 0 0,0 0-1 0 0,0 0 1 0 0,0 1 0 0 0,0-1 0 0 0,0 0-1 0 0,0 0 1 0 0,0 0 0 0 0,0 0-1 0 0,0 0 1 0 0,0 0 0 0 0,0 0-1 0 0,1 0 1 0 0,-1 8 209 0 0,-4 8 502 0 0,-36 94 296 0 0,36-94-1470 0 0,4-28 110 0 0,0 11 316 0 0,0-3 138 0 0,-7-32 563 0 0,-2-1 0 0 0,-1 2 0 0 0,-2 0 1 0 0,-1 0-1 0 0,-2 1 0 0 0,-23-39 0 0 0,-75-105-890 0 0,-31-60-582 0 0,144 238 813 0 0,-15-32 79 0 0,14 30-100 0 0,0-1 0 0 0,1 1 0 0 0,-1-1 1 0 0,0 1-1 0 0,1-1 0 0 0,0 1 0 0 0,-1-1 0 0 0,1 0 0 0 0,0 1 0 0 0,0-1 0 0 0,1-2 0 0 0,-1 4-22 0 0,0 1 1 0 0,0 0-1 0 0,0-1 0 0 0,1 1 0 0 0,-1-1 0 0 0,0 1 1 0 0,0 0-1 0 0,0-1 0 0 0,0 1 0 0 0,1 0 0 0 0,-1-1 0 0 0,0 1 1 0 0,0 0-1 0 0,1-1 0 0 0,-1 1 0 0 0,0 0 0 0 0,1 0 0 0 0,-1 0 1 0 0,0-1-1 0 0,1 1 0 0 0,-1 0 0 0 0,0 0 0 0 0,1 0 1 0 0,-1-1-1 0 0,0 1 0 0 0,1 0 0 0 0,-1 0 0 0 0,1 0 0 0 0,12 4-1056 0 0,-11-3 1042 0 0,1 1 0 0 0,-1 0 0 0 0,0-1-1 0 0,0 1 1 0 0,0 0 0 0 0,0 0 0 0 0,3 4 0 0 0,12 26 1051 0 0,-2 1 0 0 0,16 50 0 0 0,-19-50-643 0 0,2 4-372 0 0,-2 1 0 0 0,-1 0 0 0 0,9 70 0 0 0,-20-105 15 0 0,0-1-1 0 0,1 1 1 0 0,-1-1-1 0 0,-1 1 1 0 0,1-1 0 0 0,0 0-1 0 0,0 1 1 0 0,-1-1 0 0 0,0 1-1 0 0,-1 2 1 0 0,2-4 16 0 0,0-1 1 0 0,0 0-1 0 0,0 0 0 0 0,0 1 0 0 0,-1-1 1 0 0,1 0-1 0 0,0 0 0 0 0,0 0 0 0 0,0 1 1 0 0,-1-1-1 0 0,1 0 0 0 0,0 0 1 0 0,0 0-1 0 0,-1 0 0 0 0,1 1 0 0 0,0-1 1 0 0,0 0-1 0 0,-1 0 0 0 0,1 0 1 0 0,0 0-1 0 0,0 0 0 0 0,-1 0 0 0 0,1 0 1 0 0,0 0-1 0 0,-1 0 0 0 0,1 0 1 0 0,0 0-1 0 0,0 0 0 0 0,-1 0 0 0 0,0 0 1 0 0,0-1 34 0 0,0 1 1 0 0,0-1-1 0 0,0 0 1 0 0,0 1-1 0 0,0-1 1 0 0,0 0-1 0 0,0 0 1 0 0,0 0-1 0 0,0 0 1 0 0,1 0-1 0 0,-2-2 1 0 0,-9-12 281 0 0,1-1 1 0 0,0-1 0 0 0,-7-17 0 0 0,-18-57 203 0 0,25 66-427 0 0,-50-139-913 0 0,-46-118-1008 0 0,103 274 1777 0 0,2 6 31 0 0,1 0 0 0 0,-1 0 1 0 0,1 0-1 0 0,-1 0 0 0 0,0 0 1 0 0,0 0-1 0 0,0 0 0 0 0,0 1 1 0 0,0-1-1 0 0,-1 0 0 0 0,1 1 1 0 0,0-1-1 0 0,-3-1 0 0 0,3 5-8 0 0,1 0 0 0 0,-1 0-1 0 0,0 1 1 0 0,1-1 0 0 0,0 0-1 0 0,-1 0 1 0 0,1 5 0 0 0,1 4-28 0 0,1 1 1 0 0,0 0-1 0 0,0 0 1 0 0,1-1-1 0 0,6 13 0 0 0,1 9-365 0 0,9 52-631 0 0,15 165-1 0 0,-30-212 997 0 0,12 76-387 0 0,-23-207 440 0 0,-5 8-333 0 0,-4 1 0 0 0,-44-133-1 0 0,1 26 2094 0 0,67 213-1787 0 0,15 46-650 0 0,28 139 0 0 0,-46-173 691 0 0,9 54-547 0 0,3 127 1 0 0,-17-214 521 0 0,1 0-1 0 0,-1 0 0 0 0,0 0 0 0 0,0 0 1 0 0,0 0-1 0 0,0-1 0 0 0,0 1 0 0 0,0 0 1 0 0,-1 0-1 0 0,1 0 0 0 0,0 0 1 0 0,0 0-1 0 0,0 0 0 0 0,-1 0 0 0 0,1-1 1 0 0,-1 2-1 0 0,-5-13 417 0 0,-3-28 415 0 0,-14-146 152 0 0,10 57-1490 0 0,-18-63-597 0 0,-9-74 1616 0 0,40 246 241 0 0,0 15-238 0 0,-1 13-280 0 0,0 20-291 0 0,1 1 0 0 0,1-1-1 0 0,2 0 1 0 0,9 41 0 0 0,-7-37-11 0 0,3 9-177 0 0,-3-18-212 0 0,-1 1-1 0 0,1 33 0 0 0,-5-58 462 0 0,0 0-1 0 0,0 1 0 0 0,0-1 1 0 0,0 0-1 0 0,0 0 0 0 0,0 1 1 0 0,0-1-1 0 0,0 0 0 0 0,0 0 1 0 0,0 1-1 0 0,0-1 0 0 0,0 0 1 0 0,0 0-1 0 0,0 0 0 0 0,0 1 0 0 0,0-1 1 0 0,0 0-1 0 0,-1 0 0 0 0,1 1 1 0 0,0-1-1 0 0,0 0 0 0 0,0 0 1 0 0,0 0-1 0 0,0 0 0 0 0,-1 1 1 0 0,1-1-1 0 0,0 0 0 0 0,0 0 1 0 0,0 0-1 0 0,-1 0 0 0 0,1 0 1 0 0,0 1-1 0 0,0-1 0 0 0,-1 0 1 0 0,1 0-1 0 0,0 0 0 0 0,-1 0 1 0 0,-10-4 253 0 0,-9-11-1173 0 0,17 12 589 0 0,0-1 0 0 0,-1 0 0 0 0,2 0 0 0 0,-1 0 0 0 0,0 0 0 0 0,1 0 0 0 0,0-1 0 0 0,0 1 0 0 0,0-1 0 0 0,0 1 0 0 0,-1-9 0 0 0,-43-157 578 0 0,-11-55 398 0 0,54 207-647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20.18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75 823 3223 0 0,'0'0'1'0'0,"-17"19"2171"0"0,17-18-2025 0 0,-1 0 1 0 0,1-1-1 0 0,-1 1 1 0 0,1 0-1 0 0,-1 0 0 0 0,1 0 1 0 0,0-1-1 0 0,-1 1 1 0 0,1 0-1 0 0,0 0 1 0 0,0 0-1 0 0,0 0 1 0 0,0 0-1 0 0,0-1 0 0 0,0 1 1 0 0,0 0-1 0 0,0 0 1 0 0,0 0-1 0 0,0 1 1 0 0,1-2-96 0 0,-1 0-1 0 0,0 0 1 0 0,1 1 0 0 0,-1-1 0 0 0,0 0 0 0 0,0 0 0 0 0,1 0 0 0 0,-1 0 0 0 0,0 0 0 0 0,1 0 0 0 0,-1 0-1 0 0,0 0 1 0 0,1 0 0 0 0,-1 0 0 0 0,1 0 0 0 0,-1 0 0 0 0,0 0 0 0 0,1 0 0 0 0,-1 0 0 0 0,0 0-1 0 0,1 0 1 0 0,-1 0 0 0 0,0 0 0 0 0,0 0 0 0 0,1-1 0 0 0,-1 1 0 0 0,0 0 0 0 0,1 0 0 0 0,-1 0 0 0 0,0-1-1 0 0,11-6 388 0 0,-10 6-344 0 0,7-5 168 0 0,-1 0 0 0 0,0-1 0 0 0,-1 1 0 0 0,0-2 0 0 0,0 1 0 0 0,6-10 0 0 0,27-54 693 0 0,-23 42-578 0 0,0-1-57 0 0,74-131 712 0 0,-59 111-925 0 0,43-53-1 0 0,-23 31-635 0 0,0 2 16 0 0,-50 71 531 0 0,-3 8 29 0 0,-4 9 83 0 0,-155 293-2510 0 0,105-212 984 0 0,45-78 1054 0 0,3-5 16 0 0,-1 0 1 0 0,0-1 0 0 0,0-1-1 0 0,-2 1 1 0 0,-21 22-1 0 0,29-35 266 0 0,0 1 0 0 0,0-1-1 0 0,0 0 1 0 0,0-1 0 0 0,0 1-1 0 0,-6 2 1 0 0,9-4 67 0 0,-1 0-1 0 0,1 1 0 0 0,-1-1 1 0 0,1 0-1 0 0,-1 0 1 0 0,1 0-1 0 0,-1 0 1 0 0,0 0-1 0 0,1 1 1 0 0,-1-1-1 0 0,1 0 1 0 0,-1-1-1 0 0,1 1 1 0 0,-1 0-1 0 0,0 0 1 0 0,1 0-1 0 0,-1 0 1 0 0,1 0-1 0 0,-1 0 0 0 0,1-1 1 0 0,-1 1-1 0 0,1 0 1 0 0,-1 0-1 0 0,1-1 1 0 0,-1 1-1 0 0,1 0 1 0 0,-1-1-1 0 0,1 1 1 0 0,0-1-1 0 0,-1 1 1 0 0,1 0-1 0 0,-1-1 1 0 0,1 1-1 0 0,0-1 0 0 0,0 1 1 0 0,-1-1-1 0 0,1 1 1 0 0,0-1-1 0 0,0 1 1 0 0,0-1-1 0 0,-1 0 1 0 0,1 1-1 0 0,0-1 1 0 0,0 1-1 0 0,0-1 1 0 0,0 1-1 0 0,0-1 1 0 0,0 0-1 0 0,0-7 151 0 0,1 0 0 0 0,-1 1 0 0 0,2-1 0 0 0,-1 0 0 0 0,1 1 0 0 0,0-1 0 0 0,0 1 0 0 0,1 0 0 0 0,0 0 0 0 0,0 0 0 0 0,7-10 0 0 0,6-8 70 0 0,30-36-1 0 0,-41 56-194 0 0,146-164 261 0 0,-53 64-1220 0 0,-98 105 922 0 0,0 0 0 0 0,0 0 0 0 0,0 0 0 0 0,0 0 0 0 0,0 0-1 0 0,0 0 1 0 0,1 1 0 0 0,-1-1 0 0 0,0 0 0 0 0,0 0 0 0 0,0 0 0 0 0,0 0 0 0 0,0 0 0 0 0,0 0 0 0 0,0 0 0 0 0,0 0-1 0 0,0 0 1 0 0,0 0 0 0 0,0 0 0 0 0,0 0 0 0 0,0 0 0 0 0,0 0 0 0 0,0 0 0 0 0,1 0 0 0 0,-1 0 0 0 0,0 0 0 0 0,0 0-1 0 0,0 0 1 0 0,0 0 0 0 0,0 0 0 0 0,0 0 0 0 0,0 0 0 0 0,0 0 0 0 0,0 0 0 0 0,0 0 0 0 0,0 0 0 0 0,0 0 0 0 0,0 0 0 0 0,1-1-1 0 0,-6 14 116 0 0,-9 14 207 0 0,-35 60-1543 0 0,-3-2 0 0 0,-71 86-1 0 0,112-158 1121 0 0,-46 52-399 0 0,50-59 516 0 0,1 0 1 0 0,-1-1 0 0 0,0 1-1 0 0,-1-1 1 0 0,1-1 0 0 0,-1 1 0 0 0,-13 4-1 0 0,20-8 20 0 0,0 0-1 0 0,-1-1 0 0 0,1 1 0 0 0,0-1 0 0 0,-1 0 0 0 0,1 1 0 0 0,0-1 0 0 0,-1 0 0 0 0,1 0 1 0 0,-1 0-1 0 0,1 0 0 0 0,0 0 0 0 0,-1 0 0 0 0,1 0 0 0 0,-1 0 0 0 0,1-1 0 0 0,0 1 0 0 0,-1 0 1 0 0,1-1-1 0 0,0 0 0 0 0,-1 1 0 0 0,1-1 0 0 0,0 1 0 0 0,0-1 0 0 0,0 0 0 0 0,0 0 0 0 0,-1 0 1 0 0,1 0-1 0 0,0 0 0 0 0,0 0 0 0 0,0-1 0 0 0,-2-4 54 0 0,0 1 1 0 0,0-1-1 0 0,1 0 1 0 0,0 0-1 0 0,0 1 1 0 0,-1-8-1 0 0,3 8 76 0 0,-1 0 0 0 0,-1 0-1 0 0,1 1 1 0 0,-1-1-1 0 0,1 1 1 0 0,-1 0 0 0 0,-1-1-1 0 0,1 1 1 0 0,-3-4-1 0 0,4 7-126 0 0,1 1 0 0 0,-1-1 0 0 0,1 1 0 0 0,-1-1 0 0 0,1 1 0 0 0,-1-1 0 0 0,1 1 0 0 0,-1 0 0 0 0,1-1 0 0 0,-1 1 0 0 0,1 0 0 0 0,-1-1 0 0 0,0 1 0 0 0,1 0 0 0 0,-1 0 0 0 0,0 0 0 0 0,1-1 0 0 0,-1 1 0 0 0,0 0 0 0 0,1 0 0 0 0,-1 0 0 0 0,0 0 0 0 0,-1 0 0 0 0,2 1 7 0 0,-1-1 1 0 0,1 0-1 0 0,-1 1 1 0 0,1-1-1 0 0,-1 1 1 0 0,1-1-1 0 0,-1 0 0 0 0,1 1 1 0 0,-1-1-1 0 0,1 1 1 0 0,0-1-1 0 0,-1 1 1 0 0,1-1-1 0 0,0 1 0 0 0,-1 0 1 0 0,1-1-1 0 0,0 1 1 0 0,0-1-1 0 0,0 1 1 0 0,-1 1-1 0 0,1-1-31 0 0,0 0 0 0 0,0 0-1 0 0,-1 1 1 0 0,1-1 0 0 0,0 0 0 0 0,0 1-1 0 0,0-1 1 0 0,1 0 0 0 0,-1 0 0 0 0,0 1-1 0 0,0-1 1 0 0,1 0 0 0 0,-1 0 0 0 0,1 0 0 0 0,-1 1-1 0 0,1-1 1 0 0,-1 0 0 0 0,1 0 0 0 0,0 0-1 0 0,0 0 1 0 0,-1 0 0 0 0,1 0 0 0 0,0 0-1 0 0,0 0 1 0 0,0 0 0 0 0,2 1 0 0 0,-1-1-46 0 0,1 0 0 0 0,0-1 0 0 0,-1 1 1 0 0,1 0-1 0 0,0-1 0 0 0,-1 0 1 0 0,1 0-1 0 0,0 1 0 0 0,-1-2 0 0 0,1 1 1 0 0,0 0-1 0 0,-1 0 0 0 0,1-1 0 0 0,4-1 1 0 0,0 0 122 0 0,1-1 0 0 0,-1 0 0 0 0,0 0 0 0 0,6-5 1 0 0,-7 4 79 0 0,-1-1 0 0 0,1 0-1 0 0,-1-1 1 0 0,0 1 0 0 0,6-11 0 0 0,-3 6 14 0 0,120-190 1919 0 0,-74 110-1769 0 0,-24 41-242 0 0,52-81-152 0 0,-60 100-332 0 0,0 1-1 0 0,31-30 1 0 0,-46 52 181 0 0,20-23-328 0 0,-25 28 742 0 0,1-1-1 0 0,-2 0 1 0 0,1 0 0 0 0,0 0 0 0 0,-1 0-1 0 0,1 0 1 0 0,-1 0 0 0 0,0-1 0 0 0,1-3-1 0 0,-6-6 799 0 0,4 13-988 0 0,0 0 0 0 0,0 0 0 0 0,0-1 0 0 0,0 1 0 0 0,0 0 0 0 0,0 0 0 0 0,0 0 0 0 0,0 0 0 0 0,0 0 0 0 0,0 0 0 0 0,0 0-1 0 0,0 0 1 0 0,0-1 0 0 0,0 1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0,-4 11 278 0 0,-10 108-1172 0 0,3-26 32 0 0,2-38 562 0 0,-5 49-60 0 0,13-92 313 0 0,1 0-1 0 0,0 0 1 0 0,1 0-1 0 0,0 0 0 0 0,1-1 1 0 0,4 18-1 0 0,-5-27-61 0 0,-1 0 1 0 0,1 0-1 0 0,0 0 0 0 0,0 0 0 0 0,0 0 0 0 0,0 0 0 0 0,0-1 0 0 0,0 1 0 0 0,0 0 0 0 0,1-1 1 0 0,-1 1-1 0 0,4 2 0 0 0,-5-4 49 0 0,1 0-1 0 0,0 1 1 0 0,-1-1 0 0 0,1 0 0 0 0,0 0 0 0 0,0 1 0 0 0,-1-1-1 0 0,1 0 1 0 0,0 0 0 0 0,0 0 0 0 0,0 0 0 0 0,-1 0-1 0 0,1 0 1 0 0,0 0 0 0 0,0 0 0 0 0,-1 0 0 0 0,1-1 0 0 0,0 1-1 0 0,0 0 1 0 0,-1 0 0 0 0,1-1 0 0 0,0 1 0 0 0,-1 0-1 0 0,1-1 1 0 0,0 1 0 0 0,-1-1 0 0 0,1 1 0 0 0,0-1 0 0 0,-1 1-1 0 0,1-1 1 0 0,-1 1 0 0 0,1-1 0 0 0,-1 0 0 0 0,1 1 0 0 0,0-2-1 0 0,3-5-94 0 0,1 0-1 0 0,-1 0 1 0 0,0 0-1 0 0,-1 0 1 0 0,0-1-1 0 0,0 1 1 0 0,2-11-1 0 0,10-60 560 0 0,-12 60-256 0 0,3-19 147 0 0,-1-1 1 0 0,-2 0-1 0 0,-1 0 0 0 0,-2 0 0 0 0,-7-45 0 0 0,4 60 8 0 0,-1-33-1 0 0,17 87-62 0 0,2 27-103 0 0,-4 1 1 0 0,-1 0 0 0 0,1 64-1 0 0,3 180-5747 0 0,-13-271 4456 0 0,1-12-108 0 0,9 41-1 0 0,-6-38 356 0 0,2-2 2484 0 0,-5-18-1236 0 0,-1 0-1 0 0,1 0 1 0 0,-1 1-1 0 0,0-1 1 0 0,0 0 0 0 0,0 5-1 0 0,5 28 773 0 0,-5-28-1051 0 0,1-1-1 0 0,-1 0 0 0 0,0 1 0 0 0,-1 0 0 0 0,0-1 0 0 0,0 1 0 0 0,0-1 0 0 0,-4 14 0 0 0,4-20-11 0 0,0 1 1 0 0,0-1-1 0 0,-1 0 1 0 0,1 0-1 0 0,0-1 1 0 0,-1 1-1 0 0,1 0 1 0 0,-1 0-1 0 0,1 0 1 0 0,-1 0 0 0 0,0 0-1 0 0,1 0 1 0 0,-1-1-1 0 0,0 1 1 0 0,0 0-1 0 0,1 0 1 0 0,-3 0-1 0 0,2 0-11 0 0,1-1 0 0 0,-1 0 0 0 0,0 0 0 0 0,0 0 0 0 0,1 0 0 0 0,-1 0 0 0 0,0 0 0 0 0,0 0 0 0 0,0 0 0 0 0,1 0 0 0 0,-1 0 0 0 0,0 0 0 0 0,0 0 0 0 0,1-1 0 0 0,-1 1 0 0 0,0 0-1 0 0,1 0 1 0 0,-1-1 0 0 0,0 0 0 0 0,-5-2 259 0 0,1-2-1 0 0,0 1 0 0 0,0 0 0 0 0,-8-10 0 0 0,-1 0 231 0 0,4 6-252 0 0,-1 1 0 0 0,0 0 0 0 0,0 0 0 0 0,-23-8 0 0 0,-51-14 739 0 0,23 9-348 0 0,-4-8-449 0 0,65 28-232 0 0,1 1 1 0 0,0-1-1 0 0,0 0 0 0 0,0 0 0 0 0,-1 0 0 0 0,1 1 0 0 0,0-1 1 0 0,0 0-1 0 0,0 0 0 0 0,0 0 0 0 0,0 1 0 0 0,-1-1 0 0 0,1 0 1 0 0,0 0-1 0 0,0 1 0 0 0,0-1 0 0 0,0 0 0 0 0,0 1 1 0 0,0-1-1 0 0,0 0 0 0 0,0 0 0 0 0,0 1 0 0 0,0-1 0 0 0,0 0 1 0 0,0 0-1 0 0,0 1 0 0 0,0-1 0 0 0,0 0 0 0 0,0 1 0 0 0,1-1 1 0 0,-1 0-1 0 0,0 0 0 0 0,0 1 0 0 0,2 12-162 0 0,-2-13 158 0 0,3 8 23 0 0,0 0 0 0 0,0 0-1 0 0,1-1 1 0 0,0 1-1 0 0,0-1 1 0 0,1 0 0 0 0,0 0-1 0 0,0-1 1 0 0,0 1 0 0 0,1-1-1 0 0,0 0 1 0 0,0-1 0 0 0,1 1-1 0 0,9 5 1 0 0,9 4-217 0 0,0 0 1 0 0,48 17-1 0 0,-57-24-3 0 0,-8-5 13 0 0,30 11-923 0 0,-36-13 952 0 0,1 0 1 0 0,-1-1-1 0 0,0 1 1 0 0,1-1-1 0 0,-1 0 0 0 0,0 1 1 0 0,1-1-1 0 0,-1-1 1 0 0,0 1-1 0 0,1 0 1 0 0,-1 0-1 0 0,0-1 0 0 0,0 1 1 0 0,3-2-1 0 0,-5 2 164 0 0,0 0 0 0 0,1-1 0 0 0,-1 1-1 0 0,0 0 1 0 0,0 0 0 0 0,0 0 0 0 0,0-1-1 0 0,0 1 1 0 0,0 0 0 0 0,0 0 0 0 0,0-1 0 0 0,0 1-1 0 0,0 0 1 0 0,0 0 0 0 0,0 0 0 0 0,0-1-1 0 0,0 1 1 0 0,0 0 0 0 0,0 0 0 0 0,0-1 0 0 0,0 1-1 0 0,0 0 1 0 0,0 0 0 0 0,-1 0 0 0 0,1-1-1 0 0,0 1 1 0 0,0 0 0 0 0,0 0 0 0 0,0 0-1 0 0,0-1 1 0 0,-1 1 0 0 0,1 0 0 0 0,0 0 0 0 0,0 0-1 0 0,0 0 1 0 0,0 0 0 0 0,-1-1 0 0 0,1 1-1 0 0,0 0 1 0 0,0 0 0 0 0,-1 0 0 0 0,-9-8 464 0 0,9 7-384 0 0,-25-16 912 0 0,-1 1 1 0 0,-1 1-1 0 0,0 1 1 0 0,-50-17 0 0 0,38 19-799 0 0,0 1 0 0 0,-1 2 1 0 0,-44-3-1 0 0,65 10-114 0 0,-1 0 0 0 0,-26 3 0 0 0,39 0-51 0 0,0 0 0 0 0,1 0 0 0 0,-1 0 0 0 0,1 1-1 0 0,0 0 1 0 0,0 1 0 0 0,0 0 0 0 0,0 0 0 0 0,-10 6 0 0 0,16-8-62 0 0,0 0 0 0 0,0 0 1 0 0,0 0-1 0 0,0 0 1 0 0,0 0-1 0 0,0 0 1 0 0,1 0-1 0 0,-1 0 0 0 0,0 0 1 0 0,1 1-1 0 0,-1-1 1 0 0,1 0-1 0 0,-1 0 1 0 0,1 1-1 0 0,-1-1 1 0 0,1 0-1 0 0,0 1 0 0 0,0 1 1 0 0,0 0-193 0 0,-1 1 1 0 0,2-1 0 0 0,-1 1-1 0 0,0 0 1 0 0,2 5 0 0 0,0-10 182 0 0,0 0 0 0 0,0 0 0 0 0,-1 0 0 0 0,1 0 0 0 0,0-1 0 0 0,-1 1 0 0 0,1-1 1 0 0,-1 1-1 0 0,3-3 0 0 0,-2 2 75 0 0,2-2 35 0 0,2 0 0 0 0,-1 0 0 0 0,0 0 0 0 0,1 1 1 0 0,0 0-1 0 0,0 0 0 0 0,0 0 0 0 0,0 1 0 0 0,0 0 0 0 0,0 0 0 0 0,1 0 1 0 0,-1 1-1 0 0,0 0 0 0 0,1 1 0 0 0,-1-1 0 0 0,1 1 0 0 0,7 1 0 0 0,10 1-292 0 0,-1 1-1 0 0,1 1 0 0 0,29 10 0 0 0,16 3-1485 0 0,-69-17 1709 0 0,1 1 1 0 0,-1-1-1 0 0,1 0 0 0 0,-1 0 1 0 0,1 0-1 0 0,0 0 1 0 0,-1 1-1 0 0,1-1 0 0 0,-1 0 1 0 0,1 0-1 0 0,0 0 0 0 0,-1 0 1 0 0,1 0-1 0 0,-1 0 0 0 0,1-1 1 0 0,0 1-1 0 0,-1 0 1 0 0,1 0-1 0 0,0-1 0 0 0,-8-6 309 0 0,-20-8 492 0 0,-23-9-314 0 0,-79-35-212 0 0,109 52-314 0 0,0 0 1 0 0,-1 2-1 0 0,0 0 0 0 0,-34-3 0 0 0,52 7 22 0 0,0 1-1 0 0,0 0 1 0 0,0 0-1 0 0,0 0 1 0 0,-1 1 0 0 0,1-1-1 0 0,0 1 1 0 0,0-1-1 0 0,0 1 1 0 0,-3 2-1 0 0,5-3-6 0 0,-1 1 0 0 0,1 0 0 0 0,0 0 0 0 0,0 0 0 0 0,0-1 0 0 0,0 1 0 0 0,0 0 0 0 0,0 1 0 0 0,0-1 0 0 0,1 0 0 0 0,-1 0 0 0 0,0 0 0 0 0,1 0 0 0 0,-1 1 0 0 0,1-1 0 0 0,-1 0 0 0 0,1 1 0 0 0,-1-1 0 0 0,1 0 0 0 0,0 1 0 0 0,0-1 0 0 0,0 0 0 0 0,0 1 0 0 0,0 2 0 0 0,2 14-477 0 0,-1-16 403 0 0,0 0 0 0 0,-1 0-1 0 0,0 0 1 0 0,1 0 0 0 0,-1 0 0 0 0,0 0 0 0 0,0 0 0 0 0,0 1 0 0 0,0-1 0 0 0,0 0 0 0 0,-1 0 0 0 0,1 0 0 0 0,-2 3 0 0 0,2-5 118 0 0,-1 0 1 0 0,1 0-1 0 0,0 0 1 0 0,-1 0 0 0 0,1 0-1 0 0,-1 0 1 0 0,1 0-1 0 0,0-1 1 0 0,-1 1-1 0 0,1 0 1 0 0,0 0 0 0 0,-1 0-1 0 0,1-1 1 0 0,0 1-1 0 0,-1 0 1 0 0,1 0-1 0 0,0-1 1 0 0,0 1 0 0 0,-1 0-1 0 0,1-1 1 0 0,0 1-1 0 0,0 0 1 0 0,0-1 0 0 0,0 1-1 0 0,-1-1 1 0 0,1 1-1 0 0,0 0 1 0 0,0-1-1 0 0,0 1 1 0 0,0 0 0 0 0,0-1-1 0 0,0 1 1 0 0,0-1-1 0 0,0 1 1 0 0,0 0 0 0 0,0-1-1 0 0,0 1 1 0 0,0-1-1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37.51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1 822 3679 187817 56625,'0'0'328'0'0,"0"0"-264"0"0,0 0-64 0 0,0 0 304 0 0,0 1 400 0 0,0-1 240 0 0,0 1 328 0 0,0 0-64 0 0,0-1-104 0 0,1-2-552 0 0,2-2 0 0 0,0-4 552 0 0,2-3-104 0 0,1-3-168 0 0,3-5-128 0 0,2-2-200 0 0,3-4-96 0 0,4-2-136 0 0,2-3 8 0 0,0 2-136 0 0,0 2 0 0 0,-2 3 0 0 0,-2 2-56 0 0,1-1 56 0 0,1-1 40 0 0,-1-1-64 0 0,0 3 0 0 0,-2 2 0 0 0,-2 2 24 0 0,0 1 8 0 0,-1 2 0 0 0,0 0 0 0 0,0 1-88 0 0,0-1 8 0 0,1 1-72 0 0,0 1 64 0 0,1 0-64 0 0,3-1 0 0 0,2-1 0 0 0,2 1 0 0 0,1 0 0 0 0,2 0 0 0 0,2 0 0 0 0,1 0 0 0 0,1-2 0 0 0,0 0 96 0 0,-2-2 40 0 0,0 0 80 0 0,-2 0 112 0 0,-1 0-64 0 0,-2 4-192 0 0,-4 1 0 509-3,0 2 0-509 3,-2 2-72 0 0,-2 1 0 0 0,1 1 0 514 4,1 0 0-514-4,1 1 0 0 0,1 0 0 0 0,-1 1 0 0 0,1 0 0 498 4,1 1 0-498-4,2 0 0 514 0,2-1 0 1-2,-1 0 0 1-2,-3 1 0-516 4,1 0 0 0 0,1 0 0 505 5,-1 0 0-505-5,-1 0 0 0 0,-1 1 0 0 0,-2 0 0 521 1,1 2 0 31-5,-1-1 0 86 8,0 2 0-34-10,1 0 0 557 12,2 1 0-644-9,1-1 0-517 3,0 0 64 0 0,-2 0-64 0 0,0-2 0 0 0,-1-1 0 0 0,-2 0 0 0 0,1-1 0 0 0,2 0 0 0 0,0-1 0 0 0,-1 1 0 0 0,-1 0 0 0 0,-1 1 0 0 0,0 0 104 0 0,-1 0-24 0 0,2 1-8 0 0,3 0-8 0 0,0 1 0 0 0,0 1-64 0 0,-1 0 64 0 0,-2 0-64 0 0,2-1 64 0 0,0 0-64 0 0,2 0 0 0 0,-1-1 0 0 0,-2 0 0 0 0,-1 0 0 0 0,-2 0 0 0 0,1 0 0 0 0,1 0 64 0 0,-1-1 0 0 0,-1 2 0 0 0,0 0 64 0 0,0 1-64 0 0,-1 1 0 0 0,-1 1 0 0 0,-1 0-64 0 0,1 1 0 0 0,1 1 0 0 0,-1-1 0 0 0,2 0 0 0 0,0 1 0 0 0,0-2 0 0 0,0 1 0 0 0,2-1 0 0 0,1 0 0 0 0,1 0 0 0 0,0-2 0 0 0,0 1 0 0 0,0-2 0 0 0,-3 1 0 0 0,-2-1 0 0 0,-2 1 0 0 0,-1-1 0 0 0,-2 1 0 0 0,0 0 0 0 0,0 1 0 0 0,0 0 0 0 0,1 0 0 0 0,0 1 0 0 0,-1-1 0 0 0,-1 0 0 0 0,1 0 0 0 0,1-1 0 0 0,1 1 0 0 0,1 0 0 0 0,-1-1 0 0 0,-1 0 0 0 0,0-1 0 0 0,-1 1 0 0 0,0-1 0 0 0,-1 0 0 0 0,-1 0-112 0 0,-2-1-16 0 0,0 1 0 0 0,0-1-256 0 0,-1 1-200 0 0,0 0-296 0 0,0 0-416 0 0,-1 0-8536 0 0,0 0 3009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37.87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62 65 6911 195244 58880,'-3'-1'744'0'0,"-2"-1"-744"0"0,-1-2 216 0 0,0 1 24 0 0,0-1 8 0 0,0-1 0 0 0,0-1 352 0 0,-1-2 752 0 0,1-1-216 0 0,1 1-728 0 0,1 1-16 0 0,3 2 392 0 0,4 3 0 0 0,4 2-96 0 0,4 5-136 0 0,3 1-56 0 0,1 2-272 0 0,-2 0-8 0 0,0 0 0 0 0,-2-1 32 0 0,2 1 264 0 0,1-1-256 0 0,-2 0-32 0 0,-1 0 0 0 0,-1-2 0 0 0,-1 0 0 0 0,-2 0 72 0 0,0 1 328 0 0,0 2-32 0 0,-2 1-320 0 0,-1 0 0 0 0,-3 1 224 0 0,-2 2-288 0 0,-1 0 0 0 0,-3 0 0 0 0,-1 2-48 0 0,-3 4 128 0 0,-3 2-144 0 0,0 2-144 0 0,-4 4 64 0 0,-1 2-448 0 0,0 1-608 0 0,2-2-7392 0 0,4-6-4055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0.44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2042 2501 3679 172166 65528,'0'1'328'0'0,"-1"1"-264"0"0,0-1 280 0 0,0 1 456 0 0,-1 1 432 557-2,0 0 600 574 2,-1 1-152-1131 0,2 0-248 0 0,0-1-720 0 0,1 0-216 0 0,0 1-48 0 0,2-1 0 0 0,0 0 304 0 0,0 0-464 0 0,1-1-8 0 0,-1 0 0 0 0,1 0-32 0 0,-1-2-8 0 0,1 0 0 0 0,-1-1 0 0 0,0 0 56 0 0,0-3 328 0 0,1-1-312 0 0,-1-2-48 0 0,0 0-8 0 0,0-2 0 0 0,0-1 0 0 0,0-1-40 0 0,0-1-16 0 0,-1-1 0 0 0,1-1 0 0 0,-1 0-48 0 0,1-1-16 0 0,-1-1 0 0 0,1 0 0 0 0,-1-2-8 0 0,1-3 112 0 0,0-5 32 0 0,-1-4 48 0 0,0-2 0 0 0,0-2 0 0 0,-1 3-160 0 0,0 3-32 0 0,-1 5-8 0 0,1 3 0 0 0,-2 3 0 0 0,1 1 8 0 0,-1-2 128 0 0,0-1-128 0 0,0 0 0 0 0,-1-2 128 0 0,-1-4-56 0 0,-1-2-136 0 0,1 2 0 0 0,-1 0 0 0 0,1 2-64 0 0,-2-1 0 0 0,0-4 0 0 0,-1-2 88 0 0,-1 0-88 0 0,0 4 72 0 0,1 2-72 0 0,1 3 64 0 0,0 2-64 0 0,1 1 0 0 0,-1 1 64 0 0,1-1-64 0 0,-2-2 0 0 0,-1-3 64 0 0,-1-1-64 0 0,-1 1 64 0 0,0-1-64 0 0,-3-1 64 0 0,1 1 32 0 0,0 1-96 0 0,-1 0 96 0 0,0 2-96 0 0,1 1 72 0 0,-1 0-72 0 0,-2-2 0 0 0,-1 0 0 0 0,2 2 88 0 0,-2-2 40 0 0,0 1-64 0 0,0 1-64 0 0,0-2 0 0 0,-1 0-88 0 0,1 0 88 0 0,-1 0 0 0 0,0 1 0 0 0,1 1 0 0 0,0 0 0 0 0,0 1 0 0 0,1 0 0 0 0,-1 1 0 0 0,-3-3 0 0 0,-2-1 0 0 0,0 1 0 0 0,2 2 0 0 0,-1 1 0 0 0,1 0 0 0 0,2 3 0 0 0,2 1 0 0 0,1 2 64 0 0,2-1-64 0 0,0 2 0 0 0,0-1 0 509-1,0 0 0-509 1,-2-1 0 531-1,-3-4 0-22-3,-2-1 0-509 4,1 1 64 0 0,1 2-64 528 6,1 1 64-528-6,-2-1-64 0 0,1 0 0 0 0,0 2 0 0 0,1 1 0 0 0,1 0 0 0 0,1 1 0 0 0,1 1 0 506 2,0 0 0-506-2,0 0 0 507 1,-3-2 0-507-1,-4-2 64 506 0,0 0-64-506 0,0 0 64 0 0,-1 1-64 1056-6,1 0 0-1056 6,2 1 0 527 4,2 2 0-527-4,1 1 0 0 0,1 1 0 528 2,2 1 0-528-2,-3-2 0 505 1,1 1 0-505-1,-1-1 0 0 0,1 1 0 0 0,0 0 0 0 0,0 1 0 0 0,0-1 0 0 0,-2-1 0 0 0,0 1 0 505-1,0 0 0-505 1,1 0 0 0 0,0 2 0 0 0,2 0 72 0 0,0 1-72 0 0,0 0 0 528-3,1 1 0-528 3,0 0 0 0 0,0 0 0 0 0,1 0 0 0 0,-1 0 0 0 0,-2 0 0 0 0,0-1 0 483-4,-1 1 0-483 4,2-1 0 0 0,0 1 0 0 0,0-1 0 528 3,2 1 0-528-3,0-1 0 0 0,0 1 0 0 0,0-1 0 0 0,1 1 0 506 2,0-1 0-506-2,0 0 0 484 1,0 0 0-484-1,0 0 0 0 0,0 0 0 0 0,0 0 0 0 0,0 1 0 0 0,1-1 0 0 0,0 0 0 529-1,0 1 0-529 1,0-1 0 0 0,-1 0 0 0 0,0 1 0 0 0,-1-1 0 506-3,1 0 0-506 3,0 1 0 0 0,-1 0 0 530 4,1 0 0-530-4,1 1 0 0 0,0 0 0 507-6,1 0 0-507 6,1 0 0 0 0,0 0 0 0 0,0 1 0 0 0,0-1 0 0 0,0 1-64 0 0,0 0 64 0 0,1 0 0 0 0,0 1 0 0 0,1-1 0 0 0,-1 1 0 509-500,-1 0 0-509 500,0 1-72 0 0,0-1 72 0 0,0 1 0 0 0,0 0 0 0 0,1 0-64 0 0,0 0 64 0 0,-2 0 0 0 0,-1-1 0 518-532,1 0 0-531 30,-2 0 0 13 502,0-1-64 0 0,1-1 64 0 0,0 1 0 0 0,1 0 0 0 0,0 0 0 0 0,0-1 0 496-2,1 0 0-496 2,1 1 0 0 0,0 0 0 0 0,1 0 0 0 0,2 0 0 0 0,0 1 0 516-4,1 0 0-516 4,1 0 0 0 0,0 0 0 0 0,0 0 0 0 0,1 0 0 0 0,-1 0 0 0 0,0-1 0 520 3,-1 0 0-520-3,1 0 0 520 2,0 1 0-520-2,0 1 0 0 0,1-1 0 0 0,0 1 0 0 0,0 0 0 500 0,0 0 0-500 0,-3 0 0 0 0,-1-1 0 0 0,0 1 0 0 0,0 0 0 0 0,1 0 0 0 0,1 2 0 0 0,0-1 0 0 0,2 2 0 0 0,0 0-64 0 0,1 1 64 0 0,1 2 0 0 0,0 2-80 0 0,1 1 80 0 0,1 4-72 0 0,1 1 72 521-2,0 1 0-521 2,0 0-72 0 0,0 1 72 0 0,1 1 0 0 0,1 5 0 0 0,0 3 0 0 0,-1-1 0 0 0,-1-2 0 0 0,0-1-64 0 0,-1 1 0 0 0,-2-1 0 0 0,0-1 64 0 0,-1-4-72 0 0,-1-2-8 0 0,-1-3 8 0 0,0-3 72 0 0,-1-3-64 0 0,0-2 64 0 0,-1-2-80 0 0,0-2 80 0 0,-1-3 0 0 0,0-2-64 0 0,0-1 64 0 0,-1-4 0 0 0,1-3 0 0 0,-1 0 0 0 0,0-4-64 0 0,-1-6-32 0 0,0-5-56 0 0,-2-5-96 0 0,0-2 16 0 0,1 1 120 0 0,2 4 0 0 0,0 5 0 0 0,2 4-8 0 0,1 4 0 0 0,1 3 0 0 0,0 1 0 0 0,1 3 120 0 0,-1 0 0 0 0,1 2-80 0 0,-1 0 80 0 0,0 2 0 0 0,0 0 0 0 0,-1 0 0 0 0,0 2 0 0 0,-2 0 168 0 0,1 0-80 0 0,-1 2-88 0 0,0 0 0 0 0,0 1 64 0 0,0 0 0 0 0,1 0-64 0 0,-1 1 96 0 0,1 0-32 0 0,0 0 16 0 0,0 0-80 0 0,0 1 80 0 0,2-1-80 0 0,-1 1 64 0 0,1 0-64 0 0,1-1 64 0 0,-1 0-64 0 0,1 0 0 0 0,0 1 64 0 0,0-1-64 0 0,0 1 0 0 0,0-1 64 0 0,0 1-64 0 0,0 0 64 0 0,3-2 0 0 0,2-2-64 0 0,2 1 64 0 0,3-1-64 0 0,3 1 64 0 0,1 0-64-1-504,2 0 0 1 504,0 1 0 14-515,0 0 0-14 515,5-1 0 0 0,3-1 0 0 0,4-1 0 0 0,0-1 0 0 0,-4 1 0 0 0,-4 1 0 0 0,-3 0 0 0 0,-2 1 0 0 0,0 1 0 0 0,-3 1 0 0 0,-2 1-96 0 0,-1 2-13296 0 0,-3 0 3961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6.14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4 925 4607 178972 55376,'0'0'408'0'0,"0"-2"-328"0"0,-1 1 328 0 0,1-1 544-551 4,-1 0-464-435-11,0 0 152 159 7,1-3 696-468-3,0-3-184 783 13,1-1-704 512-10,2-3 0 0 0,2-3 312 0 0,1-2-456 0 0,2 0-8 0 0,2-4 288 0 0,2-1-304 0 0,0 1 0 0 0,0-1 0 0 0,0 2 40 0 0,2-2 328 0 0,-1 0-320 0 0,0 1 8 0 0,0 2 0 0 0,-1 1 0 0 0,2-1 320 0 0,2-4-32 0 0,0 1-312 0 0,0 1-64 0 0,2 0 216 0 0,-1 1-232 512-10,0 3-40-512 10,-2 2-16 523 9,0 2 0-523-9,2 1 104 0 0,0 0-184 0 0,0 2-8 539-3,-1 0 0-16-2,0 2-88-523 5,2-3 80 0 0,-1 0 0 0 0,0 0-80 0 0,1-4 96 508 2,0-1 0-508-2,-1 0 40 0 0,-1 0 16 0 0,0 0 0 0 0,0-1 128 0 0,2-2-40 522-1,3-2-48-15 9,3-1-64-507-8,4-1-64 0 0,0 2-64 0 0,-1 3 0 508-5,-3 3 0-508 5,-1 3 0 507 4,-3 2 0-507-4,-2 2 0 0 0,0 2 0 507 1,-1 0 0 0-2,-1 1 0-1-2,-1 0 0-506 3,-1 1 0 0 0,1-1 0 522-5,2-1 0-522 5,2 0 0 0 0,1-1 0 507 3,-1 0 0-507-3,-1 0 0 0 0,-2 3 0 0 0,-3 0 0 0 0,-3 2 0 0 0,0 1 0 0 0,-1 0 0 0 0,-2 1 0 508 0,0 1 0-508 0,-1-1 0 0 0,0 1 0 0 0,0 0 0 0 0,-1 0 0 0 0,1 0 0 0 0,0-1 0 0 0,0 0 0 0 0,-1 0 0 0 0,1 0 0 0 0,-1-1 0 0 0,0 0 0 0 0,1-1 0 0 0,-1 0 0 0 0,0-1 0 0 0,-1 0 0 0 0,0-1 0 0 0,0 1-80 0 0,-1 0 80 0 0,-1 0 0 0 0,0 0-296 0 0,-1 1-208 0 0,-1 1-320 0 0,0 0-448 0 0,-1 1-216 0 0,1-1-280 0 0,0 1-80 0 0,-1 0-120 0 0,1 1 984 0 0,0-1-1008 0 0,0 0-8 0 0,0 0-4359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6.51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114 47 3223 185357 58458,'-4'1'312'0'0,"-2"1"-312"0"0,-2 0 784 0 0,1 0 120 0 0,-2-1 24 0 0,-3 0 1032 0 0,-3-1 136 0 0,-1-1-344 0 0,1-1-504 0 0,3-1-632 0 0,5 0-136 0 0,5 0 424 0 0,7 0-208 0 0,7 0-304 0 0,5 0-200 0 0,2 0-64 0 0,5 0 80 0 0,4-1-8 0 0,1-1-104 0 0,-2 0 0 0 0,0 0 184 0 0,-4 1-88 0 0,-2 1 8 0 0,-3 1 256 0 0,0 2 64 0 0,-3 1-256 0 0,-2 1 16 0 0,-4 2 280 0 0,-2 2-280 0 0,-2 1-40 0 0,-3 2 224 0 0,-3 3-72 0 0,-1 2-256 0 0,-2 0 0 0 0,-1 3 96 0 0,-3 2-72 0 0,0 2-80 0 0,0-1-80 0 0,1-2 64 0 0,0-1-64 0 0,0 0-200 0 0,1 0-488 0 0,1 1-11824 0 0,1-3 3761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8.46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724 1795 6911 173032 63641,'0'2'608'0'0,"-2"1"-480"0"0,0-1 224 0 0,0 1 56 0 0,0-1 8 0 0,1 0 0 0 0,-1-2-64 0 0,1 0 344 0 0,0-1-352-636 8,0 0 32-285-9,1 1 392-1326 0,1 0-384 1273-5,1 0-40 115 13,1 0 328 83-7,1-2-336 776 0,3-1 144 0 0,0-3 24 0 0,0-1 8 0 0,1-3 0 0 0,0-1-104 0 0,0-1-24 0 0,-1-2 0 0 0,0 0 0 0 0,0 0-8 0 0,-1 0-8 0 0,0-1 0 0 0,1 0 0 0 0,0-2-112 0 0,0 0-32 0 0,0-1 0 0 0,-1 1 0 0 0,0 0-24 0 0,1-3 184 0 0,-1-1-192 0 0,-1 0-64 0 0,0 1-8 0 0,-2 1-8 0 0,0 0 0 0 0,0 1 40 0 0,-2 0 8 0 0,0 0 0 0 0,0 1 0 0 0,-1-1-56 0 0,-1-1-8 0 0,0-1 0 0 0,0 0 0 0 0,-1 0 8 0 0,0-1 0 0 0,-1 2 0 0 0,-2-4 0 0 0,1 1-40 0 0,-1 1-64 0 0,1 0 0 0 0,-1 2 112 0 0,-1-2 56 0 0,0-3-24 0 0,0 0-144 0 0,0 2 96 0 0,1-1-32 526-2,-1-1 8-1-2,0 0-72-525 4,1 3 0 0 0,-1-1 64 0 0,-2-2-64 0 0,0 0 64 519 3,0 2-64-519-3,0 2 0 0 0,0 2 0 0 0,1 1 64 0 0,0 1-64 0 0,1 0 0 0 0,0 1 64 0 0,0 0-64 0 0,-1 0 64 0 0,1 0-64 0 0,-1-1 88 0 0,-1-1 40 520 2,-1-1-64 39 1,0 0-64-559-3,0 0 0 518-2,1 2 0-518 2,0 0 0 0 0,0 2 0 0 0,0 0 0 518-4,0 1 0-518 4,-2-1 0 513 3,-1 0 0-513-3,-1 1 0 0 0,1 0 0 0 0,0 2 0 0 0,-2-2 72 0 0,-1 1-72 0 0,1 0 0 0 0,1 1 72 0 0,0 0-72 0 0,1 1 0 0 0,1 0 64 0 0,-1-1-64 537-7,0-1 0-27 17,0-1 0-510-10,-2 0 0 532-1,1-1 0-532 1,-1 1 64 0 0,1 0-64 0 0,-1 1 0 512-4,2 2 0-512 4,1 1 0 0 0,1 2 0 0 0,0 0 0 509 5,-1-1 0-509-5,0 0 0 0 0,0 1 0 512-8,1 0 0-512 8,-1-1 0 0 0,2 1 0 508 1,-1 1 0-508-1,1-1 0 0 0,0 0 0 508-2,1 0 0-508 2,-1 0 0 0 0,0 0 0 0 0,-1-1 0 0 0,0-1 0 588 0,1 2 0-21 6,-1 0 0-40-12,2 0 0-527 6,-1 1 0 526 1,-1-1 0-21-2,1 0 0-505 1,-1 2 0 0 0,2-1 0 0 0,0 1 0 0 0,0 0 0 0 0,1 0 0 0 0,-1 0 0 0 0,-1-1 0 0 0,0 0 0 0 0,1 0 0 525 8,0 1 0-525-8,-1-1 64 0 0,0-1-64 0 0,-1 1 0 0 0,2-1 0 0 0,0 1 0 0 0,1 0 0 505-5,1 0 64-505 5,1 2-64 0 0,0 0 0 504 4,1 1 0-504-4,1 0 64 0 0,-1 0-64 0 0,1 0 0 0 0,0 0 0 0 0,0 0 0 0 0,0 1 0 0 0,-1 0 0 0 0,2 1 0 0 0,-1 0 0 525 2,1 1 64-525-2,0-1-64 0 0,1 2 0 0 0,0-1 0 0 0,0 0 0 0 0,0 0 0 0 0,1 5 0 465 0,2 1 0-465 0,1 3 0 0 0,0 1 0 0 0,2 4 0 525-2,2 3 0-525 2,1 4 0 0 0,0 1 0 504-3,-1 0 0-504 3,0 1-72 0 0,-2 0-24 0 0,0-1 96 0 0,-1-2-64 0 0,-1-2 64 0 0,-1-1-64 0 0,-1 1 64 0 0,0-1-64 0 0,-1-4 64 0 0,0-1 0 0 0,-1-3 0 0 0,0-2 0 0 0,0-2 0 0 0,-1-2 0 0 0,1-1-64 0 0,-1-2 64 0 0,0-2-64 0 0,-1-2 0 0 0,0-2 64 0 0,-2-4-72 0 0,1-2 72 0 0,-1-1 0 0 0,-1-4 0 0 0,1-2 0 0 0,-1-1 0 0 0,0-1 0 0 0,0 1 0 0 0,-1-4 0 0 0,0-2-72 0 0,-1 0 72 0 0,1 3 0 0 0,1 4 0 0 0,0 3-64 0 0,2 4 64 0 0,0 2 0 0 0,2 4 0 0 0,-1 1 0 0 0,1 1-96 0 0,0 2 96 0 0,1 0-96 0 0,-1 2 96 0 0,0-1-72 0 0,1 0 72 0 0,-1 0 0 0 0,-1 0-72 0 0,1 0 72 0 0,0-1 0 0 0,-1 1 0 0 0,1-1 0 0 0,-1 0 0 0 0,1 0 0 0 0,-1-1 0 0 0,1 1 0 0 0,0-1 0 0 0,-1 1 0 0 0,1-1 0 0 0,1 1 0 0 0,0 1 80 0 0,1 0-80 0 0,0 1 72 0 0,1 1-72 0 0,0 0 64 0 0,2 2-64 0 0,1 1 72 0 0,4 4 8 0 0,2 1-80 0 0,4 2 64 0 0,2 0-64 0 0,2 0 0 0 0,1-3 0 0 0,-3-3 64 0 0,-2-2-64 0 0,-1-2 0 0 0,-1-1 0 0 0,0-3 0 0 0,1-2 0 0 0,0-1-96 0 0,1-1-392 0 0,-1 0-48 0 0,-3 2-21767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 11111 0 0,'-1'-1'61'0'0,"0"1"0"0"0,1 0 0 0 0,-1 0 0 0 0,0 0 0 0 0,0 0 0 0 0,1 0 0 0 0,-1 0 0 0 0,0 0 0 0 0,0 0 0 0 0,1 0 0 0 0,-1 0 0 0 0,0 0-1 0 0,0 0 1 0 0,1 1 0 0 0,-1-1 0 0 0,0 0 0 0 0,1 1 0 0 0,-1-1 0 0 0,0 0 0 0 0,1 1 0 0 0,-1-1 0 0 0,1 1 0 0 0,-1-1 0 0 0,0 1 0 0 0,1-1 0 0 0,-1 2-1 0 0,-16 14 1637 0 0,11-6-1196 0 0,1-1 0 0 0,0 1 0 0 0,1 0 0 0 0,0 0 0 0 0,1 1 0 0 0,0-1 0 0 0,-4 22 0 0 0,-2 78 255 0 0,9-100-702 0 0,0 1 0 0 0,0 0 1 0 0,1-1-1 0 0,1 1 0 0 0,-1 0 1 0 0,2-1-1 0 0,-1 0 1 0 0,5 11-1 0 0,-5-18-44 0 0,-1 0 1 0 0,0 0-1 0 0,1 0 0 0 0,0-1 1 0 0,0 1-1 0 0,0 0 0 0 0,0-1 0 0 0,0 1 1 0 0,0-1-1 0 0,1 0 0 0 0,-1 1 1 0 0,1-1-1 0 0,-1-1 0 0 0,1 1 1 0 0,0 0-1 0 0,0 0 0 0 0,0-1 0 0 0,0 0 1 0 0,0 0-1 0 0,0 0 0 0 0,0 0 1 0 0,0 0-1 0 0,1 0 0 0 0,-1-1 1 0 0,0 1-1 0 0,0-1 0 0 0,1 0 1 0 0,-1 0-1 0 0,6-1 0 0 0,1-1 83 0 0,-1 0 0 0 0,0-1 0 0 0,-1 0 0 0 0,1 0 0 0 0,0-1 0 0 0,-1 0 1 0 0,0 0-1 0 0,0-1 0 0 0,0 0 0 0 0,0-1 0 0 0,-1 0 0 0 0,0 0 0 0 0,9-9 0 0 0,-4 1 129 0 0,0 0 0 0 0,0-1 0 0 0,-1 0 1 0 0,-1-1-1 0 0,14-30 0 0 0,-21 39-179 0 0,0 0 0 0 0,0-1 0 0 0,-1 1 0 0 0,0-1 0 0 0,0 0 0 0 0,-1 0 0 0 0,0 0 0 0 0,0 0 0 0 0,-1 0 0 0 0,-1-11 0 0 0,1 16-22 0 0,-1 0 1 0 0,1 0-1 0 0,-1 0 1 0 0,0-1-1 0 0,0 1 1 0 0,0 0-1 0 0,0 0 1 0 0,-1 0-1 0 0,1 1 1 0 0,-1-1-1 0 0,0 0 1 0 0,0 0-1 0 0,0 1 1 0 0,0 0-1 0 0,0-1 1 0 0,0 1-1 0 0,-1 0 1 0 0,1 0-1 0 0,-1 0 1 0 0,0 0-1 0 0,1 0 1 0 0,-1 1-1 0 0,0-1 1 0 0,0 1-1 0 0,0 0 1 0 0,0 0-1 0 0,-6-1 1 0 0,3 1-25 0 0,0 0 1 0 0,0 1-1 0 0,0 0 1 0 0,1 0 0 0 0,-1 0-1 0 0,0 1 1 0 0,0 0-1 0 0,0 0 1 0 0,0 1-1 0 0,1-1 1 0 0,-7 4 0 0 0,-5 2-127 0 0,1 1 1 0 0,-21 12-1 0 0,28-14-394 0 0,-14 8 156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53.847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122 1866 6911 167282 58985,'0'1'608'0'0,"-1"1"-480"0"0,-1 0 320 0 0,-1 1 608 0 0,0 1-520 0 0,-2 1 440 0 0,-3 1 1176 0 0,-1 1-416 0 0,-2-1-624 0 0,1-2-160 0 0,2-4-208 0 0,0-6-96 0 0,3-3-392 0 0,1-2 0 0 0,1-5 192 0 0,1-1-264 0 0,1 0-8 0 0,-1-4 200 0 0,0-1 40 0 0,-1-2-48 0 0,0 1-224 0 0,0 2 0 0 0,0 2 0 0 0,0 3-16 0 0,0 2-8 0 0,0 1 0 0 0,0-2 64 0 0,0-2-96 0 0,0-2-88 0 0,1 0 72 0 0,0 0-72 0 0,1 0 0 0 0,2-4 72 0 0,0-2-72 0 0,1 0 0 0 0,1-1 0 0 0,1 2 0 0 0,0 0 0 0 0,1 3 0 0 0,0 0 0 0 0,0 2 0 0 0,1-1 0 0 0,0 0 0 0 0,-1 1 88 0 0,1-2-24 0 0,-2 0 32 0 0,0 1 32 0 0,-1-2 128 0 0,0-2-32 0 0,-1-5-32 0 0,0-1-96 0 0,0 0-32 0 0,-1 1-64 0 0,1 1 88 0 0,0 2-88 0 0,0 0 72 519 0,1 0-72-519 0,0 3 0 0 0,1 1 72 0 0,0 2-72 503-3,0 2 0-503 3,1 3 0 0 0,1-1 64 1407-1,0 1-64-795 9,1 1 0 3-14,0 2 0-75 13,1 0 0-12-14,0 1 0-528 7,-1 0 0 556 4,3-3 0 675-10,1 0 0-645 13,0-1 0 118-8,1-2 0 566 3,2-2 0 30-2,0 0 0-617 0,-2 3 0-67-3,-2 2 0 548 7,-2 3 64-598-6,-2 3-64-34-2,1 0 0 617 8,1 0 64-82-7,0 0-64-1067 3,1 1 0 0 0,1-1 64 0 0,1 0-64 0 0,0 0 0 0 0,0 0 0 0 0,-1 0 0 0 0,0 0 0 0 0,1-1 0 0 0,5-4 0 0 0,5-6 0 0 0,5-4 0 518 5,-1-1 0-518-5,-2 2 0 0 0,-3 2 0 0 0,-4 4 0 0 0,-1 0 0 0 0,-1 2 0 0 0,-2 2 0 0 0,0 1 0 0 0,-1 1 0 0 0,0 0 0 0 0,-1 1 0 0 0,0 2 0 0 0,1-2 0 0 0,2-1 0 0 0,2-1 0 0 0,0 0 0 0 0,-1 2 0 0 0,-1 0 0 0 0,2 0 0 0 0,3-1 0 0 0,1 2 0 0 0,-2 0 0 0 0,-1 2 0 0 0,-2 1 0 0 0,-2 1 0 0 0,-2 1 0 0 0,0 1 0 0 0,0 0 0 0 0,0 0 0 0 0,-1-1 0 0 0,1 1 0 0 0,-1-1 0 0 0,2-1 0 0 0,-1 0 0 0 0,0 0 0 0 0,1-1 0 0 0,-1 0 0 0 0,0 0 0 0 0,-1 0 0 0 0,0 0 0 0 0,0-1 0 0 0,-2 1 0 0 0,1 0 0 0 0,-1 0 0-718 0,1-1 0-1447-4,1-1 0 335 6,0 0 0 964 0,-1 0 0 67-5,-1 1 0 100-2,0 1 0 48 8,1 0 0-437 1,-1 1 0 1088-4,0 1 0 0 0,-1 0 0 0 0,2 1 0 0 0,0 0 0 0 0,2 1-72 0 0,-1 0 72 0 0,0-1-96 0 0,0 1 0 0 0,-1-2 0 0 0,1 0 0 0 0,0-1 96 0 0,-2 1-96 0 0,-2-1 96 0 0,0 1-112 0 0,-1-1-40 0 0,-1 0 80 0 0,0 1-96 0 0,-1-1-24 0 0,-1 1 0 0 0,1 0-480 0 0,-2 0-408 0 0,0 0-448 0 0,0 1-608 0 0,-2-1-7664 0 0,-1 1 3057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54.327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31 70 1375 170838 60536,'-1'0'128'0'0,"-1"1"-128"0"0,0 0 248 0 0,-1 0 304 0 0,-1 2 568 0 0,-1 0-160 0 0,0 1 16 0 0,1 0 8 0 0,1-1-448 0 0,2 1-88 0 0,1-2-24 0 0,3 0 0 0 0,1 0-56 0 0,3-1 336 0 0,2 0-352 0 0,2-1 56 0 0,1-1 8 0 0,0 0 0 0 0,2-1 0 0 0,1 0 0 0 0,5-3 416 0 0,2-1-416 0 0,0-1-128 0 0,4-3 224 0 0,3-1 32 0 0,1-3 32 0 0,-2 2-288 0 0,-3 1 0 0 0,-4 3 8 0 0,-4 2 0 0 0,-3 2 0 0 0,-2 3 56 0 0,-1 1 384 0 0,-1 3-368 0 0,0 0 8 0 0,-2 3 376 0 0,-1 2-376 0 0,-1 0-96 0 0,-2 3 232 0 0,0 0-256 0 0,-2 1-120 0 0,0 1 80 0 0,-2 2-16 0 0,-1 2-24 0 0,-1-2-88 0 0,0-1 32 0 0,0 0 136 0 0,1-2-128 0 0,-1 0 8 0 0,1-1 152 0 0,0 0-144 0 0,0-1-64 0 0,-1 0-16 0 0,1 0 0 0 0,-1-1 0 0 0,1 0-64 0 0,-1 2 0 0 0,-1 3 0 0 0,0 1 0 0 0,-1 1 0 0 0,1 3-480 0 0,-2 4-624 0 0,1 1-7312 0 0,0-4-4055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5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119 358 455 0 0,'-19'-22'1125'0'0,"16"17"-593"0"0,0 1 1 0 0,0 0 0 0 0,-1 0 0 0 0,1 0 0 0 0,-1 1-1 0 0,0-1 1 0 0,0 1 0 0 0,0 0 0 0 0,-6-4-1 0 0,9 7-453 0 0,0 0-1 0 0,0-1 0 0 0,1 1 0 0 0,-1 0 0 0 0,0 0 0 0 0,0 0 0 0 0,1 0 1 0 0,-1 0-1 0 0,0 0 0 0 0,0 0 0 0 0,0 0 0 0 0,1 0 0 0 0,-1 0 1 0 0,0 0-1 0 0,0 0 0 0 0,1 1 0 0 0,-1-1 0 0 0,0 0 0 0 0,0 1 0 0 0,1-1 1 0 0,-1 0-1 0 0,0 1 0 0 0,1-1 0 0 0,-1 1 0 0 0,1-1 0 0 0,-1 1 0 0 0,0-1 1 0 0,1 1-1 0 0,-1-1 0 0 0,1 1 0 0 0,-1 0 0 0 0,1-1 0 0 0,0 1 1 0 0,-1 0-1 0 0,1-1 0 0 0,0 1 0 0 0,-1 1 0 0 0,-1 4 114 0 0,0-1 0 0 0,0 1-1 0 0,1 0 1 0 0,-1 6 0 0 0,1-2 43 0 0,-6 26 258 0 0,0 42-1 0 0,1-13 181 0 0,4-46-455 0 0,2 0 1 0 0,0 0 0 0 0,1 0 0 0 0,1 0 0 0 0,0 0 0 0 0,10 32 0 0 0,-8-39-190 0 0,1 0 1 0 0,0 0-1 0 0,1-1 1 0 0,0 0-1 0 0,1 0 1 0 0,0 0-1 0 0,11 11 1 0 0,66 64 459 0 0,-45-48-316 0 0,-30-30-120 0 0,0 0 1 0 0,0-1-1 0 0,0 1 0 0 0,1-2 0 0 0,15 9 0 0 0,-21-13-44 0 0,0 0-1 0 0,0 0 1 0 0,1-1-1 0 0,-1 1 1 0 0,1-1-1 0 0,-1 0 1 0 0,1 0-1 0 0,0 0 1 0 0,-1-1 0 0 0,1 0-1 0 0,0 1 1 0 0,-1-2-1 0 0,1 1 1 0 0,0-1-1 0 0,-1 1 1 0 0,7-3-1 0 0,-3 0 64 0 0,0 0 0 0 0,0-1-1 0 0,-1 0 1 0 0,1-1 0 0 0,-1 1 0 0 0,0-1-1 0 0,-1-1 1 0 0,10-8 0 0 0,-7 4 77 0 0,-1 0 0 0 0,0 0 1 0 0,-1-1-1 0 0,12-22 0 0 0,-3-3 347 0 0,-2-1 0 0 0,17-65 1 0 0,-28 90-402 0 0,12-43 163 0 0,-1 6-163 0 0,16-96 0 0 0,-30 133-66 0 0,0 0 0 0 0,0 0 0 0 0,-1 1-1 0 0,-1-1 1 0 0,0 0 0 0 0,0 0 0 0 0,-7-17 0 0 0,-1 2 302 0 0,-1 1 0 0 0,-15-27 0 0 0,14 33-206 0 0,-1 0-1 0 0,0 0 0 0 0,-2 2 1 0 0,-24-27-1 0 0,30 37-77 0 0,0-1 0 0 0,0 1-1 0 0,-1 1 1 0 0,0 0 0 0 0,0 0 0 0 0,-1 1-1 0 0,0 0 1 0 0,0 1 0 0 0,-1 0-1 0 0,-16-5 1 0 0,20 9-54 0 0,0-1-1 0 0,0 1 0 0 0,0 0 1 0 0,0 1-1 0 0,0 0 1 0 0,0 0-1 0 0,0 1 1 0 0,0 0-1 0 0,0 0 0 0 0,1 1 1 0 0,-1 0-1 0 0,0 0 1 0 0,-13 7-1 0 0,12-4-11 0 0,-1 0 0 0 0,1 1 0 0 0,1 0 0 0 0,-1 1 0 0 0,1 0 0 0 0,0 0 0 0 0,1 1 0 0 0,-1 0 0 0 0,-10 16 0 0 0,8-8-366 0 0,0 0-1 0 0,1 1 0 0 0,1 0 1 0 0,0 1-1 0 0,2 0 1 0 0,0 0-1 0 0,-5 25 1 0 0,6-18-1633 0 0,2 1 0 0 0,-1 41 1 0 0,4-48-2486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6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1375 0 0,'4'15'1040'0'0,"4"7"302"0"0,7 32 0 0 0,-2-9-90 0 0,37 156 3156 0 0,-11-38-2952 0 0,38 71-662 0 0,19 70 220 0 0,-91-284-1017 0 0,8 39-71 0 0,37 102-1 0 0,-45-149 223 0 0,-1 1 1 0 0,0 0-1 0 0,-1 0 0 0 0,2 20 0 0 0,-2 53-3 0 0,-1-46-3456 0 0,-2-37 2048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6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38 2759 0 0,'-6'3'152'0'0,"0"0"-1"0"0,1 1 0 0 0,-1-1 1 0 0,1 1-1 0 0,0 1 1 0 0,0-1-1 0 0,1 1 0 0 0,-1-1 1 0 0,-6 11-1 0 0,-1 2 1084 0 0,-16 32 0 0 0,23-41-977 0 0,1 1 0 0 0,0 0 0 0 0,1 0 0 0 0,0 0 0 0 0,0 0 0 0 0,1 0 0 0 0,0 1-1 0 0,0-1 1 0 0,1 1 0 0 0,1-1 0 0 0,0 12 0 0 0,3 14 181 0 0,2 0-1 0 0,1 0 1 0 0,2-1 0 0 0,2 0-1 0 0,0 0 1 0 0,22 45 0 0 0,-28-71-440 0 0,0 0 1 0 0,1 1-1 0 0,0-2 1 0 0,0 1-1 0 0,0 0 1 0 0,1-1-1 0 0,0 0 1 0 0,10 8-1 0 0,-13-12-24 0 0,1-1 1 0 0,-1 1-1 0 0,1-1 0 0 0,-1 0 0 0 0,1 0 0 0 0,-1-1 1 0 0,1 1-1 0 0,0-1 0 0 0,0 1 0 0 0,0-1 1 0 0,0-1-1 0 0,0 1 0 0 0,0 0 0 0 0,0-1 1 0 0,0 0-1 0 0,0 0 0 0 0,0 0 0 0 0,0-1 1 0 0,1 1-1 0 0,-1-1 0 0 0,4-1 0 0 0,1-1 9 0 0,0-1 0 0 0,0 0 0 0 0,-1 0 0 0 0,1-1 0 0 0,-1 0 0 0 0,0 0 0 0 0,-1-1 0 0 0,1 0 0 0 0,-1 0 0 0 0,8-10 0 0 0,5-8 404 0 0,31-46 0 0 0,-41 55 39 0 0,-1-1 1 0 0,0-1-1 0 0,-1 1 0 0 0,-1-1 0 0 0,0-1 0 0 0,-2 1 0 0 0,7-32 0 0 0,-11 40-189 0 0,1 0 0 0 0,-2-1 0 0 0,1 1 0 0 0,-1 0 0 0 0,-1-1 0 0 0,1 1 0 0 0,-2 0 0 0 0,1-1 0 0 0,-1 1 0 0 0,-1 0 0 0 0,0 0 0 0 0,0 1 0 0 0,0-1 0 0 0,-1 1 0 0 0,-1-1 1 0 0,1 1-1 0 0,-7-8 0 0 0,-2 1-95 0 0,0 1 1 0 0,-1 0 0 0 0,-1 1-1 0 0,0 1 1 0 0,0 0 0 0 0,-2 1-1 0 0,-32-18 1 0 0,26 17-180 0 0,-1 1 0 0 0,-27-9 0 0 0,50 20 14 0 0,1-1 0 0 0,-1 1 0 0 0,0 0 0 0 0,0 0 0 0 0,0 0 0 0 0,1 0 0 0 0,-1 0 0 0 0,0 0 0 0 0,0 0 0 0 0,0 0 0 0 0,1 0 0 0 0,-1 0 1 0 0,0 0-1 0 0,0 0 0 0 0,0 0 0 0 0,1 1 0 0 0,-1-1 0 0 0,0 0 0 0 0,0 1 0 0 0,0-1 0 0 0,1 0 0 0 0,-1 1 0 0 0,0-1 0 0 0,1 1 0 0 0,-1-1 0 0 0,1 1 0 0 0,-1-1 0 0 0,0 1 0 0 0,1 0 0 0 0,-1-1 0 0 0,1 1 0 0 0,-1 0 1 0 0,1 0-1 0 0,0-1 0 0 0,-1 1 0 0 0,1 0 0 0 0,0 0 0 0 0,0-1 0 0 0,-1 1 0 0 0,1 0 0 0 0,0 0 0 0 0,0 0 0 0 0,0-1 0 0 0,0 3 0 0 0,-1 4-322 0 0,1 1 1 0 0,0-1-1 0 0,1 15 0 0 0,-1-17 67 0 0,2 18-1600 0 0,0 4-4413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7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 4143 0 0,'-4'5'76'0'0,"1"1"0"0"0,-1 0-1 0 0,1 0 1 0 0,0 0-1 0 0,1 1 1 0 0,-1-1 0 0 0,1 1-1 0 0,-1 8 1 0 0,-7 58 1553 0 0,7-52-1072 0 0,-7 146 3080 0 0,7-92-2173 0 0,-13 76 0 0 0,-59 324 689 0 0,40-241-890 0 0,-10 202 673 0 0,35-307-1912 0 0,2-62-1466 0 0,8-67 1415 0 0,0 0 1 0 0,0 0 0 0 0,0 0 0 0 0,0 0 0 0 0,0 0-1 0 0,0 0 1 0 0,0 0 0 0 0,0 0 0 0 0,0 1 0 0 0,0-1-1 0 0,0 0 1 0 0,0 0 0 0 0,0 0 0 0 0,0 0 0 0 0,-2 0-865 0 0,2 0 865 0 0,0 0 0 0 0,-1-5-2348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7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0,'-1'1'37'0'0,"-1"-1"0"0"0,1 1 0 0 0,-1 0 0 0 0,1-1 0 0 0,-1 1 0 0 0,1 0 0 0 0,-1 0 0 0 0,1 0 0 0 0,0 0 0 0 0,0 0 0 0 0,-1 0 0 0 0,1 0-1 0 0,0 0 1 0 0,0 1 0 0 0,0-1 0 0 0,-1 2 0 0 0,2-1 67 0 0,-1 1 0 0 0,1-1 0 0 0,-1 0 0 0 0,1 1 0 0 0,0-1 0 0 0,0 1-1 0 0,0-1 1 0 0,0 0 0 0 0,1 1 0 0 0,0 3 0 0 0,6 30 1461 0 0,17 52 0 0 0,-12-53-914 0 0,2 0-1 0 0,1-1 1 0 0,24 37-1 0 0,-33-60-378 0 0,17 18 1 0 0,-16-21-190 0 0,0-1 0 0 0,1 1 0 0 0,0-1 1 0 0,1-1-1 0 0,9 6 0 0 0,-13-8-41 0 0,1-1 0 0 0,0 0-1 0 0,0 0 1 0 0,0-1-1 0 0,0 0 1 0 0,0 0 0 0 0,0 0-1 0 0,1-1 1 0 0,-1 0 0 0 0,1 0-1 0 0,-1-1 1 0 0,1 0-1 0 0,-1 0 1 0 0,1 0 0 0 0,-1-1-1 0 0,13-2 1 0 0,-10 0-67 0 0,1 0 1 0 0,-1-1-1 0 0,0 0 1 0 0,0 0-1 0 0,-1-1 1 0 0,1 0-1 0 0,-1-1 1 0 0,0 0-1 0 0,-1 0 1 0 0,1-1-1 0 0,8-9 1 0 0,-8 6-13 0 0,0 0 1 0 0,-1-1-1 0 0,0 1 1 0 0,-1-2-1 0 0,0 1 1 0 0,0-1-1 0 0,-2 0 1 0 0,5-15-1 0 0,0-5 688 0 0,-1-1 0 0 0,-2 0 0 0 0,1-34 0 0 0,-6 43-149 0 0,0 0 0 0 0,-2 0 0 0 0,-1 1 0 0 0,-1-1 0 0 0,-7-24 0 0 0,8 38-270 0 0,-2 1 0 0 0,1-1 1 0 0,-1 1-1 0 0,-1 0 0 0 0,0 0 0 0 0,0 0 0 0 0,0 1 0 0 0,-1-1 0 0 0,-1 1 0 0 0,1 1 0 0 0,-1-1 0 0 0,-11-8 1 0 0,13 13-198 0 0,0 0 0 0 0,0 0 0 0 0,0 1 0 0 0,0 0 1 0 0,0 0-1 0 0,0 0 0 0 0,-1 1 0 0 0,1-1 0 0 0,-1 1 1 0 0,1 1-1 0 0,-1-1 0 0 0,1 1 0 0 0,-1 0 0 0 0,1 0 1 0 0,-1 0-1 0 0,1 1 0 0 0,-1 0 0 0 0,1 0 1 0 0,-1 0-1 0 0,1 1 0 0 0,0 0 0 0 0,0 0 0 0 0,0 0 1 0 0,0 1-1 0 0,0-1 0 0 0,-7 6 0 0 0,-8 12-140 0 0,2-1-1 0 0,0 2 1 0 0,-17 25-1 0 0,15-19-248 0 0,7-9-370 0 0,-18 32 1 0 0,9-1-5540 0 0,14-25 669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8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14 919 0 0,'-8'-4'-77'0'0,"6"3"529"0"0,0-1 1 0 0,-1 1 0 0 0,0 0 0 0 0,1 0-1 0 0,-1 0 1 0 0,0 0 0 0 0,-3-1 0 0 0,6 2-329 0 0,-1 0 1 0 0,0 1 0 0 0,1-1 0 0 0,-1 0 0 0 0,0 0 0 0 0,1 0 0 0 0,-1 0 0 0 0,1 1 0 0 0,-1-1-1 0 0,1 0 1 0 0,-1 0 0 0 0,0 1 0 0 0,1-1 0 0 0,-1 1 0 0 0,1-1 0 0 0,-1 0 0 0 0,1 1-1 0 0,0-1 1 0 0,-1 1 0 0 0,1-1 0 0 0,-1 1 0 0 0,1-1 0 0 0,0 1 0 0 0,-1-1 0 0 0,1 1 0 0 0,0 0-1 0 0,0-1 1 0 0,-1 1 0 0 0,1-1 0 0 0,0 1 0 0 0,0 0 0 0 0,0-1 0 0 0,0 1 0 0 0,0 0-1 0 0,0-1 1 0 0,0 1 0 0 0,0-1 0 0 0,0 2 0 0 0,-2 76 3440 0 0,3-48-2773 0 0,-5 30 0 0 0,-11 25 181 0 0,-47 151 1 0 0,25-108-503 0 0,-87 352-138 0 0,106-406-434 0 0,-41 188 71 0 0,58-252 38 0 0,-28 124-80 0 0,11-69-544 0 0,17-61 399 0 0,1-3 59 0 0,0 0 1 0 0,-1 0 0 0 0,1 1-1 0 0,0-1 1 0 0,0 0 0 0 0,-1 0-1 0 0,1 1 1 0 0,-1-1 0 0 0,1 0-1 0 0,-1 0 1 0 0,1 0 0 0 0,-1 0 0 0 0,0 0-1 0 0,0 0 1 0 0,1 0 0 0 0,-1 0-1 0 0,-2 1 1 0 0,3-2-14 0 0,0-1 0 0 0,0 1-1 0 0,0-1 1 0 0,0 1 0 0 0,0-1 0 0 0,0 1-1 0 0,0-1 1 0 0,1 1 0 0 0,-1-1 0 0 0,0 1 0 0 0,0-1-1 0 0,0 1 1 0 0,0 0 0 0 0,1-1 0 0 0,-1 1 0 0 0,0-1-1 0 0,2-1-684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9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25 5063 0 0,'-2'3'188'0'0,"0"1"0"0"0,1-1 0 0 0,-1 0 0 0 0,0 1 0 0 0,1 0 0 0 0,0-1 0 0 0,0 1 0 0 0,0 0 0 0 0,-1 6 0 0 0,-1 3 130 0 0,-3 12 516 0 0,0-1 0 0 0,2 1 0 0 0,0 0 0 0 0,2 1 0 0 0,1-1 0 0 0,1 0 0 0 0,1 1 0 0 0,5 30 0 0 0,1-24-519 0 0,0-1-1 0 0,3 0 0 0 0,0-1 0 0 0,2 0 1 0 0,1-1-1 0 0,28 46 0 0 0,-37-69-301 0 0,0 1-1 0 0,1-1 1 0 0,-1 0-1 0 0,1-1 0 0 0,1 1 1 0 0,-1-1-1 0 0,1 0 1 0 0,0 0-1 0 0,7 4 1 0 0,-9-7-36 0 0,-1 0 1 0 0,1-1-1 0 0,-1 1 0 0 0,1-1 1 0 0,0 0-1 0 0,0 0 1 0 0,-1 0-1 0 0,1 0 1 0 0,0-1-1 0 0,0 0 1 0 0,0 1-1 0 0,0-2 0 0 0,0 1 1 0 0,0 0-1 0 0,0-1 1 0 0,-1 1-1 0 0,1-1 1 0 0,0 0-1 0 0,5-3 1 0 0,-1 1-15 0 0,0-1 0 0 0,-1-1 0 0 0,1 1 0 0 0,-1-1 1 0 0,0-1-1 0 0,10-9 0 0 0,35-43 46 0 0,-35 38-18 0 0,-1 2 9 0 0,-2 1 0 0 0,0-2 0 0 0,-1 0 0 0 0,0-1 0 0 0,9-23 0 0 0,-10 16-10 0 0,-1-1-1 0 0,-1 0 1 0 0,-2-1-1 0 0,7-38 0 0 0,-14 57 101 0 0,0 0 0 0 0,-1 1 0 0 0,0-1 0 0 0,-1 0 0 0 0,0 0 0 0 0,0 1 0 0 0,-4-13 0 0 0,3 15 39 0 0,-1 0 1 0 0,0 0 0 0 0,0 1 0 0 0,0-1 0 0 0,-1 1-1 0 0,0 0 1 0 0,0 0 0 0 0,0 0 0 0 0,-1 1 0 0 0,0-1-1 0 0,-6-4 1 0 0,3 4-33 0 0,-1-1 0 0 0,0 2 0 0 0,0-1 0 0 0,0 1 0 0 0,-1 1 1 0 0,1 0-1 0 0,-1 0 0 0 0,0 1 0 0 0,0 0 0 0 0,-1 0 0 0 0,1 1 0 0 0,-15-1 0 0 0,16 3-137 0 0,0-1 0 0 0,0 1 0 0 0,0 1 0 0 0,0-1 1 0 0,1 2-1 0 0,-1-1 0 0 0,0 1 0 0 0,1 0 0 0 0,-1 1 0 0 0,1 0 0 0 0,0 0 1 0 0,0 1-1 0 0,0 0 0 0 0,0 0 0 0 0,-7 7 0 0 0,10-8-260 0 0,1 1-1 0 0,0 0 1 0 0,0 1-1 0 0,1-1 0 0 0,-1 1 1 0 0,1-1-1 0 0,0 1 1 0 0,0 0-1 0 0,1 0 1 0 0,-1 1-1 0 0,1-1 1 0 0,0 0-1 0 0,1 1 0 0 0,-1-1 1 0 0,1 1-1 0 0,0-1 1 0 0,1 1-1 0 0,-1 11 1 0 0,3-1-4742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3223 0 0,'1'35'4313'0'0,"5"35"-1"0"0,23 84-327 0 0,-7-38-2835 0 0,13 62-343 0 0,-12-62-758 0 0,-12-57-49 0 0,36 214 0 0 0,-26-52-1 0 0,18 127 426 0 0,0-186-180 0 0,-27-115-156 0 0,11 33 118 0 0,-10-35 99 0 0,15 82-1 0 0,-28-124-305 0 0,2 9 11 0 0,-1 24 1 0 0,-1-32-29 0 0,0 0 0 0 0,-1 0 0 0 0,1-1 1 0 0,-1 1-1 0 0,0 0 0 0 0,0 0 0 0 0,-1 0 0 0 0,1-1 1 0 0,-4 7-1 0 0,-6 2-597 0 0,10-12 402 0 0,0 1 0 0 0,0-1 0 0 0,0 1 1 0 0,0 0-1 0 0,0 0 0 0 0,1-1 0 0 0,-1 1 0 0 0,0 0 0 0 0,0 0 0 0 0,1 0 0 0 0,-1 0 0 0 0,0 0 1 0 0,1 0-1 0 0,-1 0 0 0 0,1 0 0 0 0,0 0 0 0 0,-1 0 0 0 0,1 0 0 0 0,0 0 0 0 0,-1 1 1 0 0,1-1-1 0 0,0 0 0 0 0,0 0 0 0 0,0 0 0 0 0,0 0 0 0 0,0 1 0 0 0,1 0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4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6911 0 0,'-5'11'1566'0'0,"1"0"0"0"0,0 0 0 0 0,0 0 1 0 0,-3 23-1 0 0,5-19-1607 0 0,-1 25 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6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3223 0 0,'0'7'870'0'0,"1"-1"0"0"0,0 1 0 0 0,0 0 0 0 0,0-1 0 0 0,1 1-1 0 0,0-1 1 0 0,5 11 0 0 0,2 1 612 0 0,13 20 0 0 0,-4-8-517 0 0,77 114 1362 0 0,-47-75-1982 0 0,-31-44-257 0 0,26 39 154 0 0,66 76-1 0 0,-70-94-222 0 0,-2 1 1 0 0,39 68 0 0 0,49 109-310 0 0,-36-58-250 0 0,-56-112 304 0 0,64 83 0 0 0,-73-108 33 0 0,-2 1-1 0 0,-1 1 1 0 0,-2 1-1 0 0,23 48 1 0 0,-36-69-1064 0 0,-4-9 543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7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4607 0 0,'-2'7'274'0'0,"1"0"0"0"0,0 0 0 0 0,0 0 0 0 0,1 0 0 0 0,-1 1 0 0 0,1-1 0 0 0,1 0-1 0 0,1 8 1 0 0,0 10 464 0 0,3 46 1798 0 0,16 72 0 0 0,-7-54-1327 0 0,5 26 218 0 0,7 45-116 0 0,-11-8-638 0 0,21 163-416 0 0,16-29-257 0 0,-30-178 0 0 0,4 19 2 0 0,32 196 50 0 0,-51-266-33 0 0,59 358 172 0 0,-3 3-52 0 0,-34-183-86 0 0,30 163-53 0 0,-42-251 0 0 0,6 39 0 0 0,75 359 6 0 0,-41-247-92 0 0,-4-54-260 0 0,-25-123-20 0 0,3 23 90 0 0,90 363-384 0 0,-120-502 655 0 0,56 226-710 0 0,-56-218 746 0 0,0-1-1 0 0,-2 22 0 0 0,0-22-290 0 0,1-1-1 0 0,2 24 1 0 0,-2-35 144 0 0,0 1 1 0 0,0-1 0 0 0,0 1 0 0 0,1-1 0 0 0,-1 0 0 0 0,0 1 0 0 0,0-1 0 0 0,0 1-1 0 0,0-1 1 0 0,1 0 0 0 0,-1 1 0 0 0,0-1 0 0 0,0 0 0 0 0,0 1 0 0 0,1-1 0 0 0,-1 0-1 0 0,0 1 1 0 0,1-1 0 0 0,-1 0 0 0 0,0 1 0 0 0,1-1 0 0 0,0 0 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4143 0 0,'40'55'3874'0'0,"-19"-28"-1948"0"0,2 0 0 0 0,42 37 0 0 0,-50-50-1590 0 0,128 118 1281 0 0,165 166-230 0 0,-228-217-1182 0 0,-40-41-124 0 0,41 52 0 0 0,29 76 124 0 0,-14 7 55 0 0,-79-141-176 0 0,-7-16-1 0 0,0-1 0 0 0,1 1 1 0 0,1-2-1 0 0,1 0 0 0 0,0 0 0 0 0,1-1 0 0 0,1-1 0 0 0,0 0 0 0 0,1-1 0 0 0,0 0 0 0 0,28 15 1 0 0,16 4 262 0 0,-30-16-143 0 0,0 0 0 0 0,-1 2 0 0 0,42 35 0 0 0,88 112 303 0 0,-102-102-364 0 0,108 125 140 0 0,3 3-129 0 0,-50-58-57 0 0,130 132 93 0 0,-208-226-153 0 0,45 58 1 0 0,25 50 37 0 0,33 38 75 0 0,46 15-163 0 0,-122-132-188 0 0,-22-20 141 0 0,-3 2 1 0 0,-2 2-1 0 0,-2 1 0 0 0,53 100 0 0 0,-87-146 61 0 0,19 39 0 0 0,41 57 0 0 0,-55-90 0 0 0,0-1 0 0 0,1 0 0 0 0,1-1 0 0 0,0 0 0 0 0,1 0 0 0 0,0-1 0 0 0,0-1 0 0 0,1 0 0 0 0,15 8 0 0 0,-18-12-2 0 0,0 1 0 0 0,0 1 0 0 0,-1 0 0 0 0,0 0 0 0 0,0 1 0 0 0,-1 0 0 0 0,13 16 0 0 0,-6-7-72 0 0,48 59-333 0 0,-53-63 134 0 0,-1 0-1 0 0,-1 1 1 0 0,0 0 0 0 0,6 17-1 0 0,-12-28-158 0 0,-1 1 0 0 0,1 0 0 0 0,0-1 0 0 0,1 1 0 0 0,-1-1 0 0 0,0 1 0 0 0,1-1 0 0 0,0 0-1 0 0,0 0 1 0 0,0-1 0 0 0,0 1 0 0 0,0 0 0 0 0,0-1 0 0 0,8 4 0 0 0,1 5-3177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2092 3223 0 0,'-7'2'172'0'0,"6"-2"-81"0"0,1 0-1 0 0,-4 2 1811 0 0,4-2-1811 0 0,0 1 1 0 0,0-1-1 0 0,-1 0 1 0 0,1 0-1 0 0,0 1 0 0 0,0-1 1 0 0,0 0-1 0 0,0 0 1 0 0,0 1-1 0 0,0-1 1 0 0,0 0-1 0 0,0 1 404 0 0,-1-1-440 0 0,1 0 1 0 0,0 1 0 0 0,0-1-1 0 0,0 0 1 0 0,0 0-1 0 0,0 0 1 0 0,0 0 0 0 0,0 0-1 0 0,0 1 1 0 0,-1-1-1 0 0,1 0 1 0 0,0 0 0 0 0,0 0-1 0 0,0 0 1 0 0,0 1-1 0 0,0-1 1 0 0,0 0 0 0 0,0 0-1 0 0,0 0 1 0 0,0 1-1 0 0,0-1 1 0 0,0 0 0 0 0,0 0-1 0 0,0 0 1 0 0,0 0-1 0 0,0 1 1 0 0,1-1 0 0 0,-1 0-1 0 0,0 0 1 0 0,0 0-1 0 0,0 0 1 0 0,0 1 0 0 0,0-1-1 0 0,0 0 1 0 0,0 0-1 0 0,0 0 1 0 0,0 0 0 0 0,1 0-1 0 0,-1 0 1 0 0,0 1-1 0 0,0-1 1 0 0,0 0 0 0 0,0 0-1 0 0,1 0 1 0 0,-1 0-1 0 0,0 0 1 0 0,2 3 21 0 0,-2-2-27 0 0,1 0-1 0 0,-1 0 1 0 0,1 0-1 0 0,0 0 1 0 0,-1 0-1 0 0,1 0 1 0 0,0 0-1 0 0,0 0 0 0 0,0 0 1 0 0,0-1-1 0 0,-1 1 1 0 0,1 0-1 0 0,0 0 1 0 0,0-1-1 0 0,0 1 1 0 0,1-1-1 0 0,-1 1 1 0 0,0-1-1 0 0,0 1 1 0 0,0-1-1 0 0,0 0 1 0 0,0 1-1 0 0,1-1 1 0 0,-1 0-1 0 0,0 0 1 0 0,0 0-1 0 0,0 0 1 0 0,1 0-1 0 0,1 0 1 0 0,19-8 801 0 0,0 0-1 0 0,-1-1 1 0 0,35-21 0 0 0,4 0 141 0 0,97-37 644 0 0,-8 5-997 0 0,-108 42-532 0 0,61-39 1 0 0,-38 18 74 0 0,42-29 104 0 0,-89 59-218 0 0,0 0 0 0 0,21-8-1 0 0,13-8 145 0 0,-15 6-10 0 0,-21 13-88 0 0,0-1 0 0 0,0 0-1 0 0,-1-1 1 0 0,0-1 0 0 0,12-12-1 0 0,0-6 77 0 0,-10 11 16 0 0,26-24 0 0 0,23-10 216 0 0,76-47 1 0 0,78-31-228 0 0,-155 93-166 0 0,-17 9 15 0 0,-2-2 1 0 0,0-2-1 0 0,-2-1 0 0 0,71-73 0 0 0,11-36 291 0 0,38-40-122 0 0,-120 139-177 0 0,96-75 0 0 0,-27 39 45 0 0,158-126-21 0 0,-229 169-20 0 0,-11 8-66 0 0,1 2-1 0 0,38-25 1 0 0,-66 49 27 0 0,0 0 0 0 0,1 0 0 0 0,-1 0 0 0 0,1 0 0 0 0,-1 1 0 0 0,1-1 0 0 0,0 1 0 0 0,0 0 0 0 0,0 0 0 0 0,-1 0 0 0 0,1 1 0 0 0,0 0 0 0 0,0-1 0 0 0,8 2 0 0 0,-12-1 0 0 0,0 0 0 0 0,1 0 0 0 0,-1 0-1 0 0,0 0 1 0 0,0 0 0 0 0,0 1 0 0 0,1-1 0 0 0,-1 0-1 0 0,0 0 1 0 0,0 0 0 0 0,1 0 0 0 0,-1 1 0 0 0,0-1-1 0 0,0 0 1 0 0,0 0 0 0 0,0 0 0 0 0,1 1 0 0 0,-1-1-1 0 0,0 0 1 0 0,0 0 0 0 0,0 1 0 0 0,0-1 0 0 0,0 0-1 0 0,0 0 1 0 0,0 1 0 0 0,0-1 0 0 0,0 0 0 0 0,0 0-1 0 0,0 1 1 0 0,0-1 0 0 0,0 0 0 0 0,0 1 0 0 0,0-1 0 0 0,0 0-1 0 0,0 0 1 0 0,0 1 0 0 0,0-1 0 0 0,0 0 0 0 0,0 0-1 0 0,0 1 1 0 0,-1-1 0 0 0,1 0 0 0 0,0 0 0 0 0,0 0-1 0 0,0 1 1 0 0,0-1 0 0 0,0 0 0 0 0,-1 1 0 0 0,-10 12-194 0 0,9-11 110 0 0,-1 2-3 0 0,-4 4-749 0 0,1-1 1 0 0,-2 0 0 0 0,-13 12-1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3223 0 0,'-1'-3'240'0'0,"2"5"-62"0"0,0 0-1 0 0,-1-1 0 0 0,1 1 0 0 0,0 0 1 0 0,-1-1-1 0 0,1 1 0 0 0,-1 0 0 0 0,1 0 0 0 0,-1 0 1 0 0,0-1-1 0 0,0 5 0 0 0,1 4 378 0 0,29 114 2932 0 0,60 158 0 0 0,95 181 449 0 0,-167-424-3937 0 0,-2-3-2 0 0,1 0 0 0 0,2-2 0 0 0,43 62 0 0 0,-53-84-46 0 0,0 1 0 0 0,11 23 0 0 0,6 11-41 0 0,-21-39 49 0 0,0 1 1 0 0,-1-1 0 0 0,0 1 0 0 0,0 0 0 0 0,3 15 0 0 0,7 49-51 0 0,-6-29 16 0 0,-8-42 19 0 0,0 0 0 0 0,0 1 0 0 0,0-1 0 0 0,0 0 1 0 0,0 1-1 0 0,0-1 0 0 0,0 0 0 0 0,-1 1 0 0 0,0-1 0 0 0,1 0 0 0 0,-1 0 0 0 0,-1 4 0 0 0,-2 3-584 0 0,3 1 81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2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3223 0 0,'0'0'28'0'0,"0"0"-1"0"0,0 0 1 0 0,-1 0-1 0 0,1-1 0 0 0,0 1 1 0 0,0 0-1 0 0,-1 0 1 0 0,1 0-1 0 0,0 0 0 0 0,0 0 1 0 0,-1 0-1 0 0,1 0 0 0 0,0 0 1 0 0,0 0-1 0 0,-1 0 1 0 0,1-1-1 0 0,0 1 0 0 0,0 0 1 0 0,0 0-1 0 0,0 0 1 0 0,-1-1-1 0 0,1 1 0 0 0,0 0 1 0 0,-2-3 1139 0 0,-2 10 302 0 0,4-1-817 0 0,-2 96 2457 0 0,3 220 2122 0 0,-2-274-4582 0 0,-2 49 287 0 0,-2 12-719 0 0,12 121 0 0 0,-7-229-216 0 0,3 55-121 0 0,3 208-335 0 0,-9-190 430 0 0,-3 0 0 0 0,-22 102 0 0 0,25-160 25 0 0,0-2 0 0 0,-1 1 0 0 0,-9 24 0 0 0,13-39 0 0 0,-1 1 0 0 0,1 0 0 0 0,0-1 0 0 0,-1 1 0 0 0,1 0 0 0 0,-1-1 0 0 0,1 1 0 0 0,-1-1 0 0 0,1 1 0 0 0,-1 0 0 0 0,1-1 0 0 0,-1 1 0 0 0,0-1 0 0 0,1 0 0 0 0,-1 1 0 0 0,-1 0 0 0 0,-4 4 0 0 0,4-3 0 0 0,1 1 0 0 0,0-1 0 0 0,0 0 0 0 0,1 1 0 0 0,-1-1 0 0 0,0 1 0 0 0,1 3 0 0 0,-20 209-10 0 0,16 7-56 0 0,6-25-171 0 0,-1-185 222 0 0,0 1 0 0 0,2-1 0 0 0,3 14 0 0 0,3 13 156 0 0,-5-14 46 0 0,-1 0 0 0 0,0 0-1 0 0,-2 0 1 0 0,-1 0 0 0 0,-6 45-1 0 0,1-33-112 0 0,2 1 0 0 0,2 45-1 0 0,1-63-140 0 0,-1-31-1564 0 0,-2-14 217 0 0,5 7-3148 0 0,0 4 111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2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0,'0'0'284'0'0,"0"15"1168"0"0,4 100 5473 0 0,21 57-1439 0 0,-25-172-5479 0 0,33 132 2270 0 0,-9-63-1248 0 0,17 57 2 0 0,3-14-719 0 0,-24-68-287 0 0,134 256 143 0 0,-98-198-140 0 0,7 17-28 0 0,-1-8 0 0 0,60 97 0 0 0,-108-188-2 0 0,7 10-13 0 0,0 2-1 0 0,-3 0 1 0 0,28 63-1 0 0,20 148-137 0 0,-10-24 6 0 0,-31-140 87 0 0,-12-25 37 0 0,-11-48-197 0 0,-1 1-1 0 0,-1-1 1 0 0,1 9-1 0 0,-6-30-1885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3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0 405 4607 0 0,'0'-13'354'0'0,"0"12"-336"0"0,0 1 0 0 0,0 0 0 0 0,0-1 0 0 0,0 1 0 0 0,0 0 0 0 0,0-1 0 0 0,0 1 0 0 0,0 0 0 0 0,1-1 0 0 0,-1 1 0 0 0,0 0 0 0 0,0-1 0 0 0,0 1 0 0 0,0 0 0 0 0,0 0 0 0 0,1-1 0 0 0,-1 1 0 0 0,0 0 0 0 0,0 0 0 0 0,1-1 0 0 0,-1 1 0 0 0,0 0 0 0 0,0 0 0 0 0,1-1 0 0 0,-1 1 0 0 0,0 0 0 0 0,0 0 0 0 0,1 0 0 0 0,-1 0 0 0 0,0 0 0 0 0,1-1 0 0 0,-1 1 0 0 0,0 0 0 0 0,1 0 0 0 0,-1 0 0 0 0,0 0 0 0 0,1 0 0 0 0,-1 0 0 0 0,1 0 0 0 0,4-1 360 0 0,21-20 823 0 0,20-15 781 0 0,-25 25-1030 0 0,0 0 0 0 0,0 1 0 0 0,32-11 0 0 0,70-11 1220 0 0,-100 28-2034 0 0,-1 1 0 0 0,1 0 0 0 0,0 2 1 0 0,-1 1-1 0 0,1 0 0 0 0,0 2 0 0 0,24 5 0 0 0,-4 0-138 0 0,78 1 0 0 0,-111-8 3 0 0,0 0 1 0 0,0-1-1 0 0,1 0 0 0 0,-1-1 0 0 0,0 0 0 0 0,0-1 1 0 0,0 0-1 0 0,-1 0 0 0 0,1-1 0 0 0,-1 0 0 0 0,0-1 0 0 0,15-10 1 0 0,0-3 233 0 0,1-2 1 0 0,37-42 0 0 0,-12 12 683 0 0,-42 44-804 0 0,0-1-1 0 0,0 1 1 0 0,0 0-1 0 0,1 1 1 0 0,0 0-1 0 0,0 0 1 0 0,0 1-1 0 0,19-6 0 0 0,-24 8-108 0 0,0 1-1 0 0,1 0 0 0 0,-1 0 0 0 0,0 1 0 0 0,1-1 0 0 0,-1 1 0 0 0,0 0 0 0 0,1 0 1 0 0,-1 1-1 0 0,1-1 0 0 0,-1 1 0 0 0,0 0 0 0 0,0 0 0 0 0,1 0 0 0 0,-1 1 0 0 0,0 0 0 0 0,0-1 1 0 0,0 1-1 0 0,-1 1 0 0 0,1-1 0 0 0,0 0 0 0 0,5 6 0 0 0,0 5 148 0 0,-7-5-1188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4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739 15 4143 0 0,'-9'-15'9088'0'0,"7"20"-8225"0"0,-10 24 673 0 0,2 0 0 0 0,-13 56 0 0 0,-6 19 37 0 0,-3-20-754 0 0,-50 93 1 0 0,-55 72-54 0 0,90-167-708 0 0,-65 152-70 0 0,18-32-11 0 0,77-165 11 0 0,14-28 3 0 0,0-1 1 0 0,-1 0 0 0 0,0 0 0 0 0,-8 12 0 0 0,10-18 6 0 0,0 1 0 0 0,-1-1 0 0 0,1 1 1 0 0,-1-1-1 0 0,-5 4 0 0 0,5-5-5 0 0,1 1 1 0 0,-1 0-1 0 0,1 0 0 0 0,0 0 1 0 0,0 0-1 0 0,0 0 0 0 0,-3 4 1 0 0,-7 12-46 0 0,0-1 1 0 0,-25 26-1 0 0,32-39 61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5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1113 1 4143 0 0,'0'12'230'0'0,"0"-6"-22"0"0,0-8 246 0 0,-2 7 551 0 0,-1 0 0 0 0,1 0-1 0 0,-1 0 1 0 0,0 0 0 0 0,0-1-1 0 0,-5 6 1 0 0,1 0 44 0 0,-31 48 1675 0 0,-17 22-560 0 0,-83 117 497 0 0,-6 6-2065 0 0,52-92-452 0 0,25-32-135 0 0,22-23 81 0 0,-74 98 48 0 0,102-130-174 0 0,-88 120-319 0 0,80-113 28 0 0,-1-1 0 0 0,-46 39 0 0 0,48-49 129 0 0,14-14 124 0 0,1 1 1 0 0,1 0-1 0 0,0 1 1 0 0,0 0-1 0 0,0 0 1 0 0,1 1-1 0 0,0 0 1 0 0,1 0-1 0 0,-8 14 1 0 0,-15 46-5443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0 9215 0 0,'-1'0'134'0'0,"-1"1"-1"0"0,1-1 1 0 0,-1 1-1 0 0,0-1 1 0 0,1 1-1 0 0,-1-1 1 0 0,1 1-1 0 0,-1 0 1 0 0,1 0-1 0 0,0 0 1 0 0,-1 0-1 0 0,1 0 1 0 0,0 0-1 0 0,0 0 1 0 0,-1 0-1 0 0,1 0 1 0 0,0 1-1 0 0,0-1 1 0 0,0 0-1 0 0,0 1 1 0 0,1-1-1 0 0,-1 1 0 0 0,-1 1 1 0 0,-2 7-142 0 0,1-1 0 0 0,-5 17 0 0 0,6-19 54 0 0,-1 2-195 0 0,1 0 1 0 0,0 0-1 0 0,0 1 1 0 0,1-1 0 0 0,0 0-1 0 0,1 1 1 0 0,0-1-1 0 0,0 1 1 0 0,1-1 0 0 0,0 0-1 0 0,1 0 1 0 0,5 18-1 0 0,-7-25 167 0 0,1-1 0 0 0,-1 1 0 0 0,1-1 0 0 0,0 1-1 0 0,-1-1 1 0 0,1 1 0 0 0,0-1 0 0 0,0 0 0 0 0,0 1-1 0 0,0-1 1 0 0,0 0 0 0 0,0 0 0 0 0,1 0 0 0 0,-1 0-1 0 0,0 0 1 0 0,1 0 0 0 0,-1 0 0 0 0,0 0 0 0 0,1 0-1 0 0,-1-1 1 0 0,1 1 0 0 0,-1-1 0 0 0,1 1 0 0 0,0-1-1 0 0,-1 1 1 0 0,1-1 0 0 0,-1 0 0 0 0,1 0 0 0 0,0 0 0 0 0,2 0-1 0 0,0-1 41 0 0,-1 0 0 0 0,0 0-1 0 0,0 0 1 0 0,1 0 0 0 0,-1-1 0 0 0,0 0-1 0 0,0 1 1 0 0,0-1 0 0 0,-1 0-1 0 0,1 0 1 0 0,0-1 0 0 0,-1 1 0 0 0,4-4-1 0 0,-1 0 245 0 0,-1 1 0 0 0,0-1 0 0 0,0 0 0 0 0,0-1 0 0 0,-1 1 0 0 0,0-1 0 0 0,0 1 0 0 0,-1-1 0 0 0,1 0 0 0 0,-2 0 0 0 0,1 0 0 0 0,-1 0-1 0 0,0 0 1 0 0,0-10 0 0 0,-1 13-313 0 0,0 0 0 0 0,0 0-1 0 0,-1 0 1 0 0,1 0 0 0 0,-1 0 0 0 0,0 0-1 0 0,0 0 1 0 0,-1 0 0 0 0,1 0-1 0 0,-1 0 1 0 0,0 0 0 0 0,0 1-1 0 0,0-1 1 0 0,0 1 0 0 0,-1 0 0 0 0,1-1-1 0 0,-1 1 1 0 0,0 0 0 0 0,0 1-1 0 0,0-1 1 0 0,0 0 0 0 0,-1 1-1 0 0,1 0 1 0 0,-1 0 0 0 0,1 0 0 0 0,-5-2-1 0 0,6 4-178 0 0,1-1 0 0 0,0 1 0 0 0,0-1 0 0 0,-1 1 0 0 0,1 0 0 0 0,0-1 0 0 0,-1 1 0 0 0,1 0-1 0 0,-1 0 1 0 0,1 0 0 0 0,0 0 0 0 0,-1 0 0 0 0,1 0 0 0 0,0 1 0 0 0,-1-1 0 0 0,1 0 0 0 0,0 1 0 0 0,-1-1-1 0 0,1 1 1 0 0,-2 1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25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14279 0 0,'-2'2'404'0'0,"-1"1"0"0"0,1 0-1 0 0,0 0 1 0 0,0 0 0 0 0,0 0-1 0 0,1 0 1 0 0,-1 0-1 0 0,1 0 1 0 0,0 1 0 0 0,0-1-1 0 0,-1 4 1 0 0,0 2 484 0 0,1 0 0 0 0,0 0 0 0 0,1 11 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3679 0 0,'-2'-7'128'0'0,"0"7"97"0"0,1 14 534 0 0,0-2 217 0 0,-1 7 760 0 0,1 33 0 0 0,0-21-450 0 0,1 27 1176 0 0,2 0 1 0 0,14 82 0 0 0,10 42-162 0 0,-11-101-1665 0 0,37 226 577 0 0,-19 2-1277 0 0,-28-236-96 0 0,14 77 0 0 0,-13-108-215 0 0,1 44 0 0 0,0 4-639 0 0,1-36 368 0 0,-3-25-162 0 0,2 52 0 0 0,-7-68 370 0 0,1-8 188 0 0,-1 0 1 0 0,0 1-1 0 0,0-1 0 0 0,0 1 1 0 0,-1-1-1 0 0,0 0 0 0 0,0 0 1 0 0,0 1-1 0 0,-1-1 0 0 0,-2 7 1 0 0,3-12 204 0 0,1 0 1 0 0,0 1-1 0 0,0-1 1 0 0,-1 0-1 0 0,1 0 0 0 0,0 0 1 0 0,-1 1-1 0 0,1-1 1 0 0,0 0-1 0 0,-1 0 1 0 0,1 0-1 0 0,0 0 1 0 0,-1 0-1 0 0,1 0 1 0 0,0 0-1 0 0,-1 0 1 0 0,1 0-1 0 0,0 0 1 0 0,-1 0-1 0 0,1 0 1 0 0,0 0-1 0 0,-1 0 0 0 0,1 0 1 0 0,-1 0-1 0 0,1 0 1 0 0,0 0-1 0 0,-1 0 1 0 0,1 0-1 0 0,0-1 1 0 0,-1 1-1 0 0,1 0 1 0 0,0 0-1 0 0,0 0 1 0 0,-1-1-1 0 0,1 1 1 0 0,0 0-1 0 0,0 0 1 0 0,-1-1-1 0 0,1 1 1 0 0,0 0-1 0 0,0 0 0 0 0,0-1 1 0 0,-1 1-1 0 0,1-1 1 0 0,-10-15-2376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7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50 3223 0 0,'-2'-1'407'0'0,"1"-1"0"0"0,-1 0-1 0 0,0 0 1 0 0,1 0-1 0 0,-1 0 1 0 0,1 0-1 0 0,0-1 1 0 0,-1 1-1 0 0,0-5 1 0 0,1 7-262 0 0,1-1 0 0 0,-1 0 0 0 0,1 0 0 0 0,0 1 0 0 0,-1-1 0 0 0,1 0 0 0 0,0 0 0 0 0,0 0 1 0 0,0 1-1 0 0,-1-1 0 0 0,1 0 0 0 0,0 0 0 0 0,0 0 0 0 0,0 1 0 0 0,0-1 0 0 0,1 0 0 0 0,-1 0 0 0 0,0 0 0 0 0,0 1 1 0 0,0-1-1 0 0,1 0 0 0 0,-1 0 0 0 0,1-1 0 0 0,-1 2-12 0 0,1-1 0 0 0,0 1 0 0 0,0-1 0 0 0,-1 1-1 0 0,1 0 1 0 0,0-1 0 0 0,0 1 0 0 0,0 0 0 0 0,-1-1 0 0 0,1 1 0 0 0,0 0 0 0 0,0 0 0 0 0,0 0 0 0 0,0 0 0 0 0,0-1-1 0 0,-1 1 1 0 0,3 1 0 0 0,4 0 311 0 0,-1 0 0 0 0,1 0-1 0 0,-1 1 1 0 0,9 3 0 0 0,36 16 1141 0 0,54 32-1 0 0,2 1-781 0 0,-49-31-574 0 0,0-2 1 0 0,1-3-1 0 0,1-3 0 0 0,89 12 1 0 0,-15-13-26 0 0,48 8 2 0 0,-146-16-206 0 0,-20-4-26 0 0,0 1 0 0 0,20 6 0 0 0,30 19-329 0 0,-54-22 202 0 0,0 0 0 0 0,0 0 1 0 0,0-2-1 0 0,1 1 0 0 0,0-2 0 0 0,0 0 1 0 0,0 0-1 0 0,18 1 0 0 0,40-6 220 0 0,-64 2-56 0 0,0 1-1 0 0,0 0 1 0 0,0 0 0 0 0,13 3-1 0 0,-19-3-30 0 0,0 0-76 0 0,-8-5-440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78 1839 0 0,'1'-4'260'0'0,"0"0"-1"0"0,0 0 0 0 0,0 0 1 0 0,1 0-1 0 0,-1 0 0 0 0,1 0 0 0 0,0 1 1 0 0,1-1-1 0 0,-1 0 0 0 0,3-3 0 0 0,8-14 1508 0 0,-12 20-1704 0 0,-1 1 1 0 0,0-1-1 0 0,0 0 1 0 0,1 1-1 0 0,-1-1 0 0 0,0 0 1 0 0,1 1-1 0 0,-1-1 1 0 0,1 1-1 0 0,-1-1 0 0 0,1 0 1 0 0,-1 1-1 0 0,1-1 1 0 0,-1 1-1 0 0,1-1 0 0 0,-1 1 1 0 0,2-1-1 0 0,-2 2-28 0 0,0-1-1 0 0,1 0 1 0 0,-1 1-1 0 0,0-1 1 0 0,0 0-1 0 0,0 1 0 0 0,0-1 1 0 0,1 0-1 0 0,-1 1 1 0 0,0-1-1 0 0,0 0 1 0 0,0 1-1 0 0,0-1 1 0 0,0 1-1 0 0,0-1 1 0 0,0 0-1 0 0,0 1 0 0 0,0-1 1 0 0,0 1-1 0 0,0-1 1 0 0,0 1-1 0 0,-5 28 858 0 0,0-18-272 0 0,1-1-1 0 0,-2-1 1 0 0,0 1 0 0 0,0-1 0 0 0,0 0 0 0 0,-1 0-1 0 0,-1 0 1 0 0,1-1 0 0 0,-17 13 0 0 0,-3-1 1638 0 0,-57 31 1 0 0,54-35-1533 0 0,-50 38-1 0 0,-412 313-195 0 0,408-318-1540 0 0,82-47 694 0 0,0 0 1 0 0,-1 0-1 0 0,1 1 0 0 0,0-1 1 0 0,0 1-1 0 0,0-1 0 0 0,1 1 1 0 0,-3 3-1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1876 0 3223 0 0,'-19'9'3406'0'0,"-101"58"3716"0"0,-1 1-4203 0 0,65-41-1978 0 0,-2-2 1 0 0,0-3-1 0 0,-79 19 0 0 0,-96 33-242 0 0,36-9-618 0 0,123-48 7 0 0,-80 7-1 0 0,144-23-74 0 0,-56 7-1 0 0,28-5-12 0 0,0 2 0 0 0,-61 17 0 0 0,69-11-16 0 0,1 1 0 0 0,1 1 0 0 0,-1 1 0 0 0,-34 25 0 0 0,30-17-170 0 0,0-2 0 0 0,-2-1 0 0 0,-39 15 0 0 0,48-22-81 0 0,25-12 247 0 0,0 1 1 0 0,0-1 0 0 0,0 1 0 0 0,0-1 0 0 0,0 1 0 0 0,0 0 0 0 0,0 0 0 0 0,0 0 0 0 0,0-1 0 0 0,0 1 0 0 0,0 0 0 0 0,0 0-1 0 0,0 0 1 0 0,1 0 0 0 0,-1 0 0 0 0,0 1 0 0 0,1-1 0 0 0,-1 0 0 0 0,1 1 0 0 0,3 4-515 0 0,2-5-698 0 0,30-7-8393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1247 0 3223 0 0,'-22'26'4636'0'0,"-37"54"1482"0"0,-22 47-2336 0 0,-12 25-1766 0 0,32-54-1258 0 0,-60 80 344 0 0,49-76-613 0 0,-114 165-190 0 0,153-222-310 0 0,-238 310 326 0 0,196-257-416 0 0,19-24 34 0 0,45-59 67 0 0,2-4 0 0 0,1 0 0 0 0,-13 11 0 0 0,16-17-80 0 0,0 1-1 0 0,0 0 1 0 0,-7 12-1 0 0,8-11-47 0 0,-1 0 1 0 0,-10 11-1 0 0,15-18 115 0 0,0 0 1 0 0,0 1-1 0 0,-1-1 1 0 0,1 0-1 0 0,0 0 0 0 0,0 0 1 0 0,-1 0-1 0 0,1 1 1 0 0,0-1-1 0 0,0 0 1 0 0,-1 0-1 0 0,1 0 1 0 0,0 0-1 0 0,0 0 1 0 0,-1 0-1 0 0,1 0 0 0 0,0 0 1 0 0,0 0-1 0 0,-1 0 1 0 0,1 0-1 0 0,0 0 1 0 0,-1 0-1 0 0,1 0 1 0 0,0 0-1 0 0,0 0 0 0 0,-1 0 1 0 0,1 0-1 0 0,0 0 1 0 0,0 0-1 0 0,-1 0 1 0 0,1-1-1 0 0,0 1 1 0 0,0 0-1 0 0,-1 0 0 0 0,1 0 1 0 0,0 0-1 0 0,0-1 1 0 0,0 1-1 0 0,-1 0 1 0 0,1 0-1 0 0,0-1-3 0 0,0 1 1 0 0,0 0-1 0 0,0 0 0 0 0,0 0 1 0 0,0 0-1 0 0,0 0 0 0 0,-1 0 1 0 0,1 0-1 0 0,0-1 0 0 0,0 1 1 0 0,0 0-1 0 0,0 0 0 0 0,0 0 1 0 0,0 0-1 0 0,-1 0 0 0 0,1 0 1 0 0,0 0-1 0 0,0 0 0 0 0,0 0 1 0 0,0 0-1 0 0,0 0 1 0 0,-1 0-1 0 0,1 0 0 0 0,0 0 1 0 0,0 0-1 0 0,0 0 0 0 0,0 0 1 0 0,0 0-1 0 0,-1 0 0 0 0,1 0 1 0 0,0 0-1 0 0,0 0 0 0 0,0 0 1 0 0,0 0-1 0 0,0 0 0 0 0,-2 0-59 0 0,2-3-796 0 0,14-26-4431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39 1839 0 0,'-4'-4'572'0'0,"-1"0"0"0"0,0 1 0 0 0,0-1-1 0 0,0 1 1 0 0,0 0 0 0 0,-1 0-1 0 0,1 0 1 0 0,-1 1 0 0 0,0 0 0 0 0,1 0-1 0 0,-1 0 1 0 0,0 1 0 0 0,-8-1-1 0 0,13 2-455 0 0,0 0 0 0 0,0 0-1 0 0,0 0 1 0 0,0 0 0 0 0,1 0-1 0 0,-1 0 1 0 0,0 1 0 0 0,0-1 0 0 0,0 0-1 0 0,0 0 1 0 0,1 1 0 0 0,-1-1-1 0 0,0 0 1 0 0,0 1 0 0 0,1-1-1 0 0,-1 1 1 0 0,0-1 0 0 0,0 1-1 0 0,1-1 1 0 0,-1 1 0 0 0,1 0-1 0 0,-1-1 1 0 0,0 1 0 0 0,1 0 0 0 0,-1-1-1 0 0,1 1 1 0 0,0 0 0 0 0,-1 0-1 0 0,1 0 1 0 0,0-1 0 0 0,-1 1-1 0 0,1 0 1 0 0,0 0 0 0 0,0 0-1 0 0,0 0 1 0 0,0-1 0 0 0,0 1-1 0 0,0 0 1 0 0,0 0 0 0 0,0 0 0 0 0,0 0-1 0 0,0 1 1 0 0,1 5 328 0 0,1 1 0 0 0,0-1 0 0 0,0 0 0 0 0,3 9 0 0 0,-1-6-107 0 0,76 205 3125 0 0,-58-167-3212 0 0,2 0 1 0 0,39 57 0 0 0,190 299-41 0 0,-204-301-326 0 0,-44-92 107 0 0,-2 1-39 0 0,-3-11 26 0 0,0 0-1 0 0,0 0 0 0 0,1 0 1 0 0,-1 0-1 0 0,0 0 0 0 0,0 0 1 0 0,1 0-1 0 0,-1 0 1 0 0,0 0-1 0 0,1 0 0 0 0,-1 0 1 0 0,1 0-1 0 0,0 0 1 0 0,-1 0-1 0 0,1-1 0 0 0,0 1 1 0 0,-1 0-1 0 0,1 0 0 0 0,1 0 1 0 0,-1 1-49 0 0,1-1-1 0 0,0 1 1 0 0,-1 0 0 0 0,0-1-1 0 0,1 1 1 0 0,-1 0 0 0 0,0 0-1 0 0,0 0 1 0 0,0 0 0 0 0,0 0-1 0 0,-1 0 1 0 0,2 4 0 0 0,5 11-1793 0 0,-1-15 340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3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36 314 4143 0 0,'-1'2'342'0'0,"-1"0"0"0"0,1 0 0 0 0,-1-1 0 0 0,0 1 0 0 0,0 0 0 0 0,1-1 0 0 0,-4 2 0 0 0,-9 9 1676 0 0,13-11-1915 0 0,1-1 1 0 0,-1 0-1 0 0,1 1 1 0 0,0-1-1 0 0,-1 0 1 0 0,1 1-1 0 0,0-1 1 0 0,-1 1-1 0 0,1-1 1 0 0,0 1-1 0 0,-1-1 1 0 0,1 1-1 0 0,0-1 1 0 0,0 1-1 0 0,0-1 1 0 0,0 1-1 0 0,0-1 1 0 0,-1 1-1 0 0,1 0 1 0 0,0-1-1 0 0,0 1 1 0 0,0 0-1 0 0,1 0-32 0 0,-1-1 0 0 0,0 0 0 0 0,1 0-1 0 0,-1 1 1 0 0,0-1 0 0 0,1 0 0 0 0,-1 0-1 0 0,1 0 1 0 0,-1 1 0 0 0,0-1 0 0 0,1 0 0 0 0,-1 0-1 0 0,1 0 1 0 0,-1 0 0 0 0,1 0 0 0 0,-1 0-1 0 0,0 0 1 0 0,1 0 0 0 0,-1 0 0 0 0,1 0 0 0 0,0 0-1 0 0,25-6 1319 0 0,-2-5-849 0 0,-1-1-1 0 0,0-2 0 0 0,39-30 1 0 0,-59 42-514 0 0,87-68 607 0 0,50-36 160 0 0,-125 96-620 0 0,0 0 1 0 0,1 1 0 0 0,0 1 0 0 0,1 0 0 0 0,0 1 0 0 0,0 1-1 0 0,22-5 1 0 0,-35 10-220 0 0,0 0-1 0 0,0 0 1 0 0,0 0-1 0 0,0-1 0 0 0,0 0 1 0 0,-1 1-1 0 0,1-1 1 0 0,0 0-1 0 0,-1-1 1 0 0,5-3-1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3227 2 6911 0 0,'-2'0'360'0'0,"1"1"-1"0"0,-1-1 1 0 0,1 0-1 0 0,-1 0 1 0 0,0 0-1 0 0,1 0 1 0 0,-1 0-1 0 0,1-1 1 0 0,-3 1 0 0 0,-8-2 1220 0 0,1 3-760 0 0,1 0 0 0 0,-1 0-1 0 0,0 1 1 0 0,1 0 0 0 0,-1 1 0 0 0,-15 6-1 0 0,-60 33 537 0 0,46-21-843 0 0,-24 11 37 0 0,-110 52 332 0 0,144-71-793 0 0,-267 102 314 0 0,-150 41-566 0 0,7 17 119 0 0,205-93 485 0 0,-102 38-86 0 0,10 29-435 0 0,36 21 95 0 0,222-124-13 0 0,-191 110-747 0 0,260-153 724 0 0,-1-1 0 0 0,1 0 0 0 0,0 0-1 0 0,-1 1 1 0 0,1-1 0 0 0,0 0 0 0 0,-1 0-1 0 0,1 0 1 0 0,0 0 0 0 0,-1 1 0 0 0,1-1 0 0 0,0 0-1 0 0,-1 0 1 0 0,1 0 0 0 0,0 0 0 0 0,-1 0 0 0 0,1 0-1 0 0,-1 0 1 0 0,1 0 0 0 0,0 0 0 0 0,-1 0 0 0 0,1 0-1 0 0,0 0 1 0 0,-1 0 0 0 0,1 0 0 0 0,-1-1-1 0 0,4-7-649 0 0,13-11-1515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5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1515 0 3223 0 0,'8'4'283'0'0,"-14"2"753"0"0,0 0 99 0 0,-1 0-29 0 0,0 0 1 0 0,1-1 0 0 0,-10 5-1 0 0,-10 7 1117 0 0,3 3 1181 0 0,-38 39 0 0 0,45-40-2791 0 0,0 1 0 0 0,2 0-1 0 0,0 1 1 0 0,-20 43 0 0 0,-46 109-493 0 0,-76 162 297 0 0,-17-8-169 0 0,127-248-259 0 0,-102 189-58 0 0,113-191 69 0 0,-143 278 0 0 0,91-196 117 0 0,53-87-84 0 0,27-54-24 0 0,-1 0-1 0 0,-1 0 0 0 0,-1-1 1 0 0,-18 25-1 0 0,9-22-8 0 0,14-16 0 0 0,1 1 0 0 0,0-1 0 0 0,0 1 0 0 0,0 0 0 0 0,1 0 0 0 0,-4 8 0 0 0,-24 64 17 0 0,-2 5 14 0 0,28-70-28 0 0,-1-2-1 0 0,0 1 1 0 0,0 0 0 0 0,-1-1-1 0 0,-9 9 1 0 0,12-15-14 0 0,1-1-1 0 0,-1 0 0 0 0,0 0 1 0 0,0 0-1 0 0,0-1 0 0 0,0 1 1 0 0,0-1-1 0 0,-1 0 0 0 0,1 0 1 0 0,-1-1-1 0 0,1 1 1 0 0,-1-1-1 0 0,0 0 0 0 0,1 0 1 0 0,-1 0-1 0 0,0-1 0 0 0,0 0 1 0 0,0 0-1 0 0,1 0 0 0 0,-1 0 1 0 0,-7-2-1 0 0,12 1-54 0 0,-1 1 0 0 0,1 0 0 0 0,-1 0 0 0 0,1-1 0 0 0,-1 1 0 0 0,1 0 0 0 0,0-1 0 0 0,-1 1 0 0 0,1 0 0 0 0,-1-1 0 0 0,1 1 0 0 0,0-1 0 0 0,-1 1 0 0 0,1 0 0 0 0,0-1 0 0 0,-1 1 0 0 0,1-1 0 0 0,0 1 0 0 0,0-1 0 0 0,0 1 0 0 0,-1-2 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2759 0 0,'-1'0'389'0'0,"-1"0"1"0"0,1 0-1 0 0,-1 0 0 0 0,-13 5 6302 0 0,16 0-5973 0 0,1 1-428 0 0,0-1 0 0 0,0 1 1 0 0,0-1-1 0 0,1 1 1 0 0,0-1-1 0 0,0 0 0 0 0,0 0 1 0 0,1 0-1 0 0,7 8 1 0 0,28 21 1340 0 0,1-1 0 0 0,77 47 0 0 0,-19-13-535 0 0,242 224 485 0 0,-155-134-1581 0 0,-130-113 0 0 0,171 131-390 0 0,-194-151 356 0 0,47 39-162 0 0,56 38-184 0 0,-124-92 380 0 0,0-1 0 0 0,20 21 0 0 0,-30-27 0 0 0,0-2-2 0 0,-1 0 0 0 0,0 1-1 0 0,0-1 1 0 0,1 0 0 0 0,-1 1 0 0 0,0-1-1 0 0,1 0 1 0 0,-1 1 0 0 0,0-1-1 0 0,1 0 1 0 0,-1 0 0 0 0,0 1 0 0 0,1-1-1 0 0,-1 0 1 0 0,1 0 0 0 0,-1 0 0 0 0,1 1-1 0 0,-1-1 1 0 0,0 0 0 0 0,1 0-1 0 0,-1 0 1 0 0,1 0 0 0 0,-1 0 0 0 0,1 0-1 0 0,-1 0 1 0 0,0 0 0 0 0,1 0 0 0 0,-1 0-1 0 0,1 0 1 0 0,-1 0 0 0 0,1-1-1 0 0,-1 1 1 0 0,0 0 0 0 0,1 0 0 0 0,-1 0-1 0 0,1 0 1 0 0,-1-1 0 0 0,0 1 0 0 0,1 0-1 0 0,-1-1 1 0 0,0 1 0 0 0,1 0 0 0 0,-1 0-1 0 0,1-1 1 0 0,9-6-97 0 0,-7 6 20 0 0,0-1-294 0 0,1 0 0 0 0,-1 0 0 0 0,1 0 0 0 0,0 1-1 0 0,-1 0 1 0 0,1-1 0 0 0,0 1 0 0 0,0 1 0 0 0,0-1 0 0 0,0 0 0 0 0,0 1 0 0 0,0 0-1 0 0,4 0 1 0 0,-3 2-619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5 6911 0 0,'-3'-1'285'0'0,"1"0"0"0"0,0 0-1 0 0,-1 1 1 0 0,1-1-1 0 0,-1 1 1 0 0,1 0 0 0 0,-1 0-1 0 0,1 0 1 0 0,-1 0-1 0 0,0 0 1 0 0,1 0 0 0 0,-1 1-1 0 0,-3 1 1 0 0,0-1 392 0 0,1 1 0 0 0,0 0 0 0 0,-1 0 0 0 0,-9 6 0 0 0,12-5-383 0 0,0 0 1 0 0,0-1 0 0 0,0 1 0 0 0,0 1-1 0 0,0-1 1 0 0,1 0 0 0 0,-1 1-1 0 0,1-1 1 0 0,0 1 0 0 0,0-1 0 0 0,0 1-1 0 0,1 0 1 0 0,-1 0 0 0 0,-1 7 0 0 0,0 6 260 0 0,0 0 0 0 0,-1 20 0 0 0,3-33-475 0 0,0 17 199 0 0,1 0 1 0 0,0 1-1 0 0,7 39 0 0 0,-5-48-232 0 0,1 0 1 0 0,0-1-1 0 0,1 1 1 0 0,1-1-1 0 0,0 0 0 0 0,0 0 1 0 0,12 17-1 0 0,-15-25-47 0 0,1 0 0 0 0,0 0 0 0 0,1-1 0 0 0,-1 1 0 0 0,1-1 0 0 0,-1 0 0 0 0,1 0 0 0 0,0 0 0 0 0,0 0 0 0 0,0-1 0 0 0,0 1 0 0 0,1-1 0 0 0,7 2 0 0 0,-8-3 0 0 0,0 0 0 0 0,0 0 0 0 0,-1-1 0 0 0,1 1 0 0 0,0-1 0 0 0,0 0 0 0 0,0 0 0 0 0,0-1 0 0 0,0 1 0 0 0,0-1 0 0 0,-1 0 0 0 0,1 0 0 0 0,0 0 0 0 0,-1 0 0 0 0,1-1 0 0 0,0 0 0 0 0,4-2 0 0 0,4-4 53 0 0,-1-1 0 0 0,0 1 0 0 0,0-2 0 0 0,-1 1 0 0 0,0-2 0 0 0,-1 1 0 0 0,12-17 0 0 0,-15 17 2 0 0,1 0 1 0 0,-2 0-1 0 0,1 0 0 0 0,-2-1 0 0 0,1 0 0 0 0,-1 0 1 0 0,-1 0-1 0 0,0-1 0 0 0,2-15 0 0 0,-5 20-30 0 0,0 0 1 0 0,-1-1-1 0 0,0 1 0 0 0,0-1 1 0 0,-1 1-1 0 0,1 0 0 0 0,-2 0 0 0 0,1 0 1 0 0,-1 0-1 0 0,0 0 0 0 0,0 0 1 0 0,-1 1-1 0 0,0-1 0 0 0,0 1 0 0 0,-1 0 1 0 0,-6-6-1 0 0,7 7-7 0 0,-1 0 0 0 0,0 1 0 0 0,0 0 1 0 0,0 0-1 0 0,0 0 0 0 0,-1 1 0 0 0,1 0 0 0 0,-11-4 0 0 0,13 5-19 0 0,-1 1 0 0 0,0 0 0 0 0,0 0-1 0 0,-1 0 1 0 0,1 1 0 0 0,0-1 0 0 0,0 1 0 0 0,0 0-1 0 0,0 0 1 0 0,0 0 0 0 0,-1 1 0 0 0,1 0-1 0 0,-7 2 1 0 0,7-2-39 0 0,1 0 1 0 0,0 1-1 0 0,0 0 0 0 0,0 0 0 0 0,0-1 0 0 0,0 2 0 0 0,0-1 1 0 0,1 0-1 0 0,-1 1 0 0 0,1-1 0 0 0,-1 1 0 0 0,-1 2 1 0 0,-1 2-714 0 0,1 0 1 0 0,1-1 0 0 0,-1 1 0 0 0,-3 11 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82 3223 0 0,'0'-5'504'0'0,"-1"0"-1"0"0,1 0 1 0 0,-1 0-1 0 0,0 0 1 0 0,-1 0-1 0 0,1 1 1 0 0,-1-1-1 0 0,0 0 1 0 0,0 1-1 0 0,0-1 0 0 0,-1 1 1 0 0,1 0-1 0 0,-1 0 1 0 0,-5-6-1 0 0,7 9-351 0 0,0 1 0 0 0,0-1 0 0 0,0 0 1 0 0,0 1-1 0 0,0-1 0 0 0,0 1 0 0 0,0-1 0 0 0,-1 1 0 0 0,1-1 0 0 0,0 1 0 0 0,0 0 0 0 0,0 0 0 0 0,0-1 0 0 0,-1 1 0 0 0,1 0 0 0 0,0 0 0 0 0,0 0 0 0 0,0 0 0 0 0,-3 1 0 0 0,2 0-29 0 0,0-1 0 0 0,0 1 0 0 0,0 0-1 0 0,0 0 1 0 0,1 0 0 0 0,-1 0 0 0 0,0 1 0 0 0,0-1-1 0 0,1 0 1 0 0,-3 3 0 0 0,-3 4 7 0 0,0 1 0 0 0,1-1 0 0 0,-9 17 0 0 0,9-14 110 0 0,-4 6-208 0 0,-13 18 176 0 0,2 2 0 0 0,-32 76 0 0 0,50-105-223 0 0,1 0-1 0 0,0 0 1 0 0,0 0-1 0 0,1 0 0 0 0,0 0 1 0 0,1 0-1 0 0,-1 0 1 0 0,2 12-1 0 0,0-17 12 0 0,-1-1 0 0 0,0 1-1 0 0,1-1 1 0 0,-1 0-1 0 0,1 1 1 0 0,0-1 0 0 0,0 0-1 0 0,0 1 1 0 0,0-1 0 0 0,0 0-1 0 0,0 0 1 0 0,1 0-1 0 0,-1 0 1 0 0,1 0 0 0 0,-1 0-1 0 0,1 0 1 0 0,0-1 0 0 0,0 1-1 0 0,0-1 1 0 0,0 1-1 0 0,0-1 1 0 0,0 0 0 0 0,0 1-1 0 0,0-1 1 0 0,1 0 0 0 0,-1 0-1 0 0,0-1 1 0 0,1 1-1 0 0,-1 0 1 0 0,0-1 0 0 0,5 1-1 0 0,-2-1-12 0 0,-1 0 0 0 0,0-1 0 0 0,1 1-1 0 0,-1-1 1 0 0,0 0 0 0 0,0 0 0 0 0,0 0 0 0 0,0-1 0 0 0,0 1-1 0 0,0-1 1 0 0,0 0 0 0 0,0 0 0 0 0,6-5 0 0 0,2-2-161 0 0,-1-1 0 0 0,17-18 0 0 0,-9 7 57 0 0,-1-1 0 0 0,26-40 0 0 0,-34 46 121 0 0,-1-1 0 0 0,-1 0-1 0 0,0 0 1 0 0,-2 0 0 0 0,6-22 0 0 0,-10 31 167 0 0,0 0 1 0 0,-1 0-1 0 0,-1 0 1 0 0,1 0 0 0 0,-1 0-1 0 0,-1-1 1 0 0,1 1-1 0 0,-1 0 1 0 0,-4-15 0 0 0,5 23-162 0 0,0 0 1 0 0,0 0-1 0 0,0-1 1 0 0,0 1 0 0 0,0 0-1 0 0,-1 0 1 0 0,1 0 0 0 0,0-1-1 0 0,0 1 1 0 0,0 0-1 0 0,0 0 1 0 0,0 0 0 0 0,0-1-1 0 0,0 1 1 0 0,0 0 0 0 0,0 0-1 0 0,0 0 1 0 0,-1 0-1 0 0,1 0 1 0 0,0-1 0 0 0,0 1-1 0 0,0 0 1 0 0,0 0 0 0 0,-1 0-1 0 0,1 0 1 0 0,0 0-1 0 0,0 0 1 0 0,0 0 0 0 0,0-1-1 0 0,-1 1 1 0 0,1 0 0 0 0,0 0-1 0 0,-1 0 1 0 0,-2 6 205 0 0,0 11 27 0 0,4 2-239 0 0,2 0 0 0 0,0 0 1 0 0,1 0-1 0 0,9 27 1 0 0,-1-5-98 0 0,-4-7-49 0 0,0-2-209 0 0,14 37 1 0 0,-21-68 345 0 0,-1 0-1 0 0,0 1 1 0 0,1-1 0 0 0,0 0-1 0 0,-1 0 1 0 0,1 0 0 0 0,0 1-1 0 0,-1-1 1 0 0,1 0-1 0 0,0 0 1 0 0,0 0 0 0 0,0 0-1 0 0,0 0 1 0 0,0-1 0 0 0,0 1-1 0 0,0 0 1 0 0,0 0-1 0 0,0-1 1 0 0,1 1 0 0 0,-1 0-1 0 0,0-1 1 0 0,2 1 0 0 0,-1-1 7 0 0,-1 0 1 0 0,0 0 0 0 0,1 0-1 0 0,-1-1 1 0 0,0 1-1 0 0,1 0 1 0 0,-1-1 0 0 0,0 1-1 0 0,0-1 1 0 0,0 0 0 0 0,1 1-1 0 0,-1-1 1 0 0,0 0 0 0 0,0 0-1 0 0,0 1 1 0 0,0-1 0 0 0,0 0-1 0 0,0 0 1 0 0,0 0 0 0 0,-1 0-1 0 0,1 0 1 0 0,0 0 0 0 0,0-2-1 0 0,57-88-320 0 0,-34 51-4586 0 0,-15 24 138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6911 0 0,'0'0'399'0'0,"-2"2"90"0"0,0 10 2967 0 0,3 211-1466 0 0,-3-192-1963 0 0,-1 1 1 0 0,-11 46-1 0 0,4-44-20 0 0,7-23 32 0 0,0-1 0 0 0,-3 16 0 0 0,8-37 93 0 0,1 0-1 0 0,0 0 1 0 0,0 0-1 0 0,7-14 1 0 0,24-42 102 0 0,-34 66-232 0 0,8-14 21 0 0,0 1 1 0 0,1-1 0 0 0,0 1 0 0 0,1 1 0 0 0,1 0-1 0 0,12-12 1 0 0,-22 24-32 0 0,0 0 0 0 0,0 0 0 0 0,0 0-1 0 0,0 0 1 0 0,0 0 0 0 0,1 1 0 0 0,-1-1-1 0 0,0 0 1 0 0,1 1 0 0 0,-1-1 0 0 0,0 1-1 0 0,1-1 1 0 0,-1 1 0 0 0,1 0 0 0 0,-1-1-1 0 0,0 1 1 0 0,1 0 0 0 0,-1 0 0 0 0,3 0-1 0 0,-3 1-14 0 0,1-1 0 0 0,-1 0 0 0 0,0 1 0 0 0,0 0 0 0 0,0-1 0 0 0,0 1 0 0 0,0 0 0 0 0,0 0-1 0 0,0-1 1 0 0,0 1 0 0 0,0 0 0 0 0,0 0 0 0 0,0 0 0 0 0,0 0 0 0 0,-1 0 0 0 0,1 0 0 0 0,1 2 0 0 0,0 3-19 0 0,0-1 1 0 0,0 1 0 0 0,0-1 0 0 0,-1 1-1 0 0,1 0 1 0 0,-2 0 0 0 0,1 0 0 0 0,0 7-1 0 0,0 16 67 0 0,0-12-52 0 0,-3 23 0 0 0,2-35 62 0 0,-1 0 1 0 0,0 0 0 0 0,0 0 0 0 0,0 0 0 0 0,-1 0 0 0 0,0 0 0 0 0,0-1 0 0 0,0 1 0 0 0,-3 4 0 0 0,3-7 28 0 0,0 0 1 0 0,1-1 0 0 0,-1 1-1 0 0,0-1 1 0 0,0 1 0 0 0,0-1-1 0 0,0 0 1 0 0,0 0 0 0 0,0 0-1 0 0,-1 0 1 0 0,1 0 0 0 0,0 0-1 0 0,0-1 1 0 0,-4 1 0 0 0,-35 5 929 0 0,40-6-969 0 0,-96-1 1030 0 0,73 0-3211 0 0,36 2-387 0 0,-5 0-2012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3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199 182 4927 0 0,'9'-66'434'0'0,"-6"42"-15"0"0,6-29 0 0 0,-9 52-235 0 0,0 1-1 0 0,0-1 0 0 0,1 1 1 0 0,-1-1-1 0 0,0 1 0 0 0,0-1 1 0 0,0 1-1 0 0,-1-1 0 0 0,1 1 1 0 0,0-1-1 0 0,0 1 0 0 0,0-1 1 0 0,0 1-1 0 0,0-1 0 0 0,-1 1 1 0 0,1-1-1 0 0,0 1 0 0 0,0-1 1 0 0,-1 1-1 0 0,1-1 0 0 0,0 1 1 0 0,-1 0-1 0 0,1-1 0 0 0,0 1 1 0 0,-1 0-1 0 0,1-1 0 0 0,-1 1 0 0 0,0-1 1 0 0,-17-6 3421 0 0,4 1-2007 0 0,12 4-1430 0 0,-1 1 0 0 0,0-1 0 0 0,1 1 0 0 0,-1 0 0 0 0,0 0-1 0 0,0 0 1 0 0,0 0 0 0 0,0 0 0 0 0,1 1 0 0 0,-1 0 0 0 0,0-1 0 0 0,0 1 0 0 0,0 0-1 0 0,0 0 1 0 0,0 0 0 0 0,0 1 0 0 0,-5 0 0 0 0,4 1-71 0 0,1-1 1 0 0,-1 1 0 0 0,0 0-1 0 0,1 0 1 0 0,-1 0 0 0 0,1 1-1 0 0,-1-1 1 0 0,1 1-1 0 0,0 0 1 0 0,0 0 0 0 0,-3 4-1 0 0,-3 4-57 0 0,1 2 0 0 0,0-1 0 0 0,1 1 0 0 0,1 0-1 0 0,-10 28 1 0 0,8-18-175 0 0,-7 34 0 0 0,13-50 85 0 0,1 0 1 0 0,0 0-1 0 0,1 0 0 0 0,-1 0 0 0 0,1 1 0 0 0,1-1 1 0 0,0 0-1 0 0,0 0 0 0 0,2 10 0 0 0,-2-15 44 0 0,-1-1 0 0 0,1 1 0 0 0,0-1 0 0 0,0 1 0 0 0,-1-1-1 0 0,1 1 1 0 0,0-1 0 0 0,0 0 0 0 0,0 0 0 0 0,0 1 0 0 0,1-1 0 0 0,-1 0 0 0 0,0 0-1 0 0,0 0 1 0 0,1 0 0 0 0,-1 0 0 0 0,0 0 0 0 0,4 1 0 0 0,-2-2 1 0 0,0 1-1 0 0,0 0 1 0 0,0 0 0 0 0,0-1 0 0 0,0 0 0 0 0,0 0-1 0 0,0 0 1 0 0,1 0 0 0 0,3-1 0 0 0,1 0 4 0 0,1-1 0 0 0,-1 0-1 0 0,0-1 1 0 0,0 0 0 0 0,0 0 0 0 0,10-6 0 0 0,-6 0 12 0 0,0 1-1 0 0,-1-2 1 0 0,14-12-1 0 0,-15 12-329 0 0,0 1 0 0 0,0 0 0 0 0,22-13 0 0 0,-25 18-1369 0 0,1 4-4590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186 243 1375 0 0,'-3'-1'106'0'0,"1"-6"-75"0"0,0-10-49 0 0,2 13 27 0 0,-2-3-37 0 0,2 9 280 0 0,-2 1 218 0 0,-2-7 12 0 0,4 4-415 0 0,0-1-1 0 0,0 1 1 0 0,-1-1-1 0 0,1 1 1 0 0,0 0-1 0 0,0-1 1 0 0,-1 1-1 0 0,1-1 1 0 0,0 1-1 0 0,-1 0 1 0 0,1-1-1 0 0,0 1 1 0 0,-1 0-1 0 0,1-1 1 0 0,0 1-1 0 0,-1 0 1 0 0,1 0-1 0 0,-1-1 1 0 0,1 1-1 0 0,-1 0 1 0 0,1 0-1 0 0,-1 0 1 0 0,1-1-1 0 0,-1 1 1 0 0,1 0-1 0 0,-1 0 1 0 0,1 0-1 0 0,-1 0 1 0 0,1 0-1 0 0,-1 0 1 0 0,0 1 80 0 0,-1-1 1 0 0,1 1-1 0 0,0-1 1 0 0,0 1 0 0 0,0-1-1 0 0,0 1 1 0 0,0 0-1 0 0,0 0 1 0 0,0 0 0 0 0,0-1-1 0 0,-2 3 1 0 0,-3 5 759 0 0,1 0 0 0 0,-8 13 0 0 0,10-16-462 0 0,-19 27 1608 0 0,16-23-1643 0 0,0-1-1 0 0,0 1 1 0 0,1 0-1 0 0,0 0 1 0 0,-3 11 0 0 0,3-6-196 0 0,1 0 1 0 0,1 1 0 0 0,0-1-1 0 0,1 1 1 0 0,1-1-1 0 0,0 1 1 0 0,2 18 0 0 0,0-21-186 0 0,1-1 1 0 0,0 0-1 0 0,0 0 1 0 0,1 0 0 0 0,1 0-1 0 0,0-1 1 0 0,0 0-1 0 0,1 1 1 0 0,1-1 0 0 0,6 10-1 0 0,-7-15-41 0 0,-1 1 0 0 0,1 0 0 0 0,0-1 0 0 0,0 0-1 0 0,1 0 1 0 0,-1-1 0 0 0,1 1 0 0 0,0-1 0 0 0,0-1 0 0 0,1 1-1 0 0,-1-1 1 0 0,10 4 0 0 0,-5-4-146 0 0,-1 0 0 0 0,1-1-1 0 0,0 0 1 0 0,0 0 0 0 0,0-1 0 0 0,0-1 0 0 0,15 0-1 0 0,-1-2-302 0 0,0-1 0 0 0,45-11-1 0 0,-57 11 459 0 0,-1-1-1 0 0,1-1 1 0 0,-1 0 0 0 0,0-1-1 0 0,19-13 1 0 0,-24 15 82 0 0,-1-1 0 0 0,1-1 0 0 0,-1 1 0 0 0,0-1 0 0 0,-1 0 0 0 0,1-1-1 0 0,-1 1 1 0 0,0-1 0 0 0,-1 0 0 0 0,5-10 0 0 0,-3 4 143 0 0,-1 0 0 0 0,0 0 0 0 0,-1 0 0 0 0,0-1 1 0 0,-1 0-1 0 0,-1 1 0 0 0,0-1 0 0 0,-1 0 0 0 0,-1 0 0 0 0,0 0 0 0 0,-1 0 0 0 0,-2-18 0 0 0,-4 0 286 0 0,-1-1 0 0 0,-23-60 0 0 0,24 77-85 0 0,0 1 0 0 0,-14-22 0 0 0,16 29-190 0 0,-1 1 0 0 0,1 0 0 0 0,-1 1 0 0 0,-1-1 0 0 0,1 1 0 0 0,-13-8 0 0 0,7 5-141 0 0,1 1 0 0 0,-2 0-1 0 0,1 1 1 0 0,-1 0 0 0 0,-1 1 0 0 0,1 1 0 0 0,-1 0 0 0 0,0 0 0 0 0,-19-2-1 0 0,25 5-81 0 0,0 1-1 0 0,-1 0 0 0 0,1 0 1 0 0,-1 1-1 0 0,1 1 0 0 0,-1-1 1 0 0,1 1-1 0 0,-1 0 0 0 0,1 1 1 0 0,0 0-1 0 0,0 0 0 0 0,0 1 1 0 0,-9 4-1 0 0,5-1-78 0 0,0 1 0 0 0,1 0 0 0 0,0 0 1 0 0,0 1-1 0 0,1 1 0 0 0,0 0 0 0 0,0 0 0 0 0,1 1 0 0 0,0 0 0 0 0,1 0 0 0 0,0 1 0 0 0,1 0 1 0 0,0 1-1 0 0,-5 12 0 0 0,7-15-420 0 0,2 0 1 0 0,-1 0-1 0 0,-2 15 0 0 0,4-1-5229 0 0,2-9-280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260 31 5063 0 0,'-38'-20'1795'0'0,"35"19"-1497"0"0,0-1 1 0 0,0 1-1 0 0,0-1 1 0 0,0 1-1 0 0,-1 0 1 0 0,1 0-1 0 0,0 1 0 0 0,-1-1 1 0 0,-5 0-1 0 0,7 1-165 0 0,0 1 0 0 0,0-1 0 0 0,1 1 0 0 0,-1-1 0 0 0,0 1 0 0 0,0 0 1 0 0,1 0-1 0 0,-1-1 0 0 0,0 1 0 0 0,1 0 0 0 0,-1 1 0 0 0,1-1 0 0 0,-1 0 0 0 0,1 0 0 0 0,-1 1 0 0 0,1-1 0 0 0,0 0 0 0 0,0 1 0 0 0,-2 2 0 0 0,-7 13 549 0 0,0 0-1 0 0,-8 21 0 0 0,-5 10-222 0 0,1-9-176 0 0,10-21-138 0 0,1 2-1 0 0,1-1 0 0 0,1 2 1 0 0,1-1-1 0 0,-7 26 0 0 0,14-43-131 0 0,0-1-1 0 0,1 1 1 0 0,0 0 0 0 0,-1 0-1 0 0,1 0 1 0 0,0-1-1 0 0,0 1 1 0 0,1 0-1 0 0,-1 0 1 0 0,1 0 0 0 0,-1-1-1 0 0,1 1 1 0 0,0 0-1 0 0,0-1 1 0 0,0 1 0 0 0,0-1-1 0 0,1 1 1 0 0,1 2-1 0 0,-1-2 4 0 0,1-1 0 0 0,-1 1 0 0 0,1-1-1 0 0,0 1 1 0 0,0-1 0 0 0,0 0 0 0 0,0 0 0 0 0,0-1-1 0 0,0 1 1 0 0,1 0 0 0 0,-1-1 0 0 0,0 0-1 0 0,6 1 1 0 0,1 1-134 0 0,-1-1 0 0 0,1 0 0 0 0,0-1 0 0 0,0 0-1 0 0,-1-1 1 0 0,1 0 0 0 0,0 0 0 0 0,0-1 0 0 0,0 0 0 0 0,0-1 0 0 0,-1 0-1 0 0,15-5 1 0 0,-18 4-6 0 0,-1 1-1 0 0,-1-1 0 0 0,1 0 0 0 0,0 0 1 0 0,-1-1-1 0 0,1 1 0 0 0,-1-1 1 0 0,0 0-1 0 0,-1 0 0 0 0,1-1 1 0 0,0 1-1 0 0,-1-1 0 0 0,0 1 1 0 0,0-1-1 0 0,-1 0 0 0 0,5-11 0 0 0,-5 10 145 0 0,0 0-1 0 0,0-1 1 0 0,-1 1-1 0 0,0-1 1 0 0,0 0-1 0 0,0 1 0 0 0,-1-1 1 0 0,0 0-1 0 0,0 1 1 0 0,-1-1-1 0 0,0 0 0 0 0,0 1 1 0 0,-4-13-1 0 0,-5-5 198 0 0,7 19-351 0 0,0-1 0 0 0,1 1 0 0 0,0-1 1 0 0,0 0-1 0 0,0 0 0 0 0,-1-12 0 0 0,-3 29-2250 0 0,4 0 2341 0 0,-19 103-106 0 0,19-109-2 0 0,-7 30 284 0 0,7-12-3420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72 69 2071 0 0,'1'-1'57'0'0,"-1"0"-1"0"0,0 0 1 0 0,0 1-1 0 0,1-1 1 0 0,-1 0-1 0 0,0 0 1 0 0,0 0-1 0 0,0 0 1 0 0,0 0-1 0 0,0 0 1 0 0,-1 0-1 0 0,1 0 1 0 0,0 1-1 0 0,0-1 0 0 0,0 0 1 0 0,-1 0-1 0 0,1 0 1 0 0,0 0-1 0 0,-1 1 1 0 0,1-1-1 0 0,-1 0 1 0 0,1 0-1 0 0,-1 1 1 0 0,1-1-1 0 0,-2 0 1 0 0,-19-18 3196 0 0,10 8-963 0 0,-3-1-280 0 0,13 11-1906 0 0,1 1 0 0 0,-1 0 0 0 0,1-1 1 0 0,-1 1-1 0 0,1 0 0 0 0,-1-1 0 0 0,0 1 0 0 0,1 0 0 0 0,-1 0 0 0 0,0-1 0 0 0,1 1 0 0 0,-1 0 0 0 0,0 0 0 0 0,1 0 1 0 0,-1 0-1 0 0,0 0 0 0 0,1 0 0 0 0,-1 0 0 0 0,0 0 0 0 0,1 0 0 0 0,-1 0 0 0 0,-1 1 0 0 0,2 0-85 0 0,-1-1-1 0 0,1 1 0 0 0,-1-1 0 0 0,1 1 1 0 0,0-1-1 0 0,-1 1 0 0 0,1-1 1 0 0,0 1-1 0 0,0 0 0 0 0,-1-1 0 0 0,1 1 1 0 0,0 0-1 0 0,0-1 0 0 0,0 1 1 0 0,0 0-1 0 0,0-1 0 0 0,0 1 0 0 0,0 1 1 0 0,0 17 325 0 0,1-13-284 0 0,0 21-386 0 0,3 0 0 0 0,0 0-1 0 0,11 37 1 0 0,-14-60 311 0 0,-1-3-22 0 0,0 0 0 0 0,1 0-1 0 0,-1 0 1 0 0,0 0-1 0 0,0 0 1 0 0,1 0 0 0 0,-1 0-1 0 0,1 0 1 0 0,-1 0 0 0 0,1 0-1 0 0,0 0 1 0 0,-1 0 0 0 0,1 0-1 0 0,0 0 1 0 0,-1-1-1 0 0,1 1 1 0 0,0 0 0 0 0,0 0-1 0 0,0-1 1 0 0,0 1 0 0 0,1 0-1 0 0,-1-1 13 0 0,0 0 1 0 0,0 0-1 0 0,-1 0 0 0 0,1 0 0 0 0,0-1 0 0 0,0 1 0 0 0,0 0 0 0 0,-1 0 0 0 0,1-1 0 0 0,0 1 0 0 0,0 0 1 0 0,-1-1-1 0 0,1 1 0 0 0,0-1 0 0 0,-1 1 0 0 0,1-1 0 0 0,0 1 0 0 0,-1-1 0 0 0,1 0 0 0 0,-1 1 0 0 0,1-1 1 0 0,-1 0-1 0 0,1 1 0 0 0,-1-1 0 0 0,0 0 0 0 0,1 0 0 0 0,-1 1 0 0 0,1-3 0 0 0,1-2-47 0 0,1-1 0 0 0,-1 1 1 0 0,0-1-1 0 0,0 0 0 0 0,-1 0 0 0 0,0 0 0 0 0,0 0 0 0 0,0 0 0 0 0,-1 0 0 0 0,0 0 0 0 0,0 0 0 0 0,0-1 0 0 0,-1 1 0 0 0,0 0 1 0 0,0 0-1 0 0,-4-10 0 0 0,1 6-554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7367 0 0,'6'-4'867'0'0,"8"-1"-811"0"0,-5 5 127 0 0,-1 0 0 0 0,1 1 0 0 0,-1-1 0 0 0,1 2 0 0 0,-1-1 0 0 0,1 1 0 0 0,-1 1 0 0 0,14 5 0 0 0,-5 0 328 0 0,0 0 1 0 0,29 21-1 0 0,-38-24-468 0 0,-1 0 0 0 0,0 1 1 0 0,0 0-1 0 0,-1 1 0 0 0,0-1 0 0 0,0 1 0 0 0,0 0 0 0 0,-1 1 0 0 0,4 7 0 0 0,-6-10-12 0 0,-1-1-1 0 0,0 1 1 0 0,-1-1-1 0 0,1 1 1 0 0,-1 0 0 0 0,0 0-1 0 0,0 0 1 0 0,0 0-1 0 0,-1 0 1 0 0,1 0-1 0 0,-1 0 1 0 0,-1 0 0 0 0,1 0-1 0 0,-1 0 1 0 0,1 0-1 0 0,-1-1 1 0 0,-3 8 0 0 0,2-6 125 0 0,-1-1 0 0 0,1 0 0 0 0,-1 1 1 0 0,0-1-1 0 0,-6 6 0 0 0,8-10-122 0 0,1 0 1 0 0,-1 1-1 0 0,-1-1 0 0 0,1-1 0 0 0,0 1 0 0 0,0 0 0 0 0,0 0 0 0 0,0 0 1 0 0,-1 0-1 0 0,1-1 0 0 0,0 1 0 0 0,-2 0 0 0 0,2-1-13 0 0,0 0 1 0 0,0 0-1 0 0,0 0 0 0 0,1 0 0 0 0,-1 0 0 0 0,0 0 1 0 0,0 0-1 0 0,1 0 0 0 0,-1-1 0 0 0,0 1 1 0 0,0 0-1 0 0,1 0 0 0 0,-1-1 0 0 0,0 1 0 0 0,0 0 1 0 0,1-1-1 0 0,-1 1 0 0 0,1-1 0 0 0,-1 1 1 0 0,0-1-1 0 0,1 1 0 0 0,-1-1 0 0 0,1 1 0 0 0,-1-2 1 0 0,-2-2 58 0 0,0 0 0 0 0,1 0 0 0 0,-1-1 0 0 0,1 1 1 0 0,1-1-1 0 0,-1 1 0 0 0,0-1 0 0 0,1 0 0 0 0,0 1 1 0 0,0-1-1 0 0,1 0 0 0 0,-1 0 0 0 0,1 0 0 0 0,0 0 1 0 0,0 0-1 0 0,1 0 0 0 0,-1 1 0 0 0,3-7 0 0 0,1-9 66 0 0,1 1 0 0 0,1 0 0 0 0,9-19-1 0 0,-4 14-98 0 0,1 1-1 0 0,1 1 1 0 0,1 0-1 0 0,0 1 1 0 0,2 0-1 0 0,31-31 1 0 0,-43 48 25 0 0,0 0 1 0 0,1 0 0 0 0,-1 0 0 0 0,1 1 0 0 0,-1 0 0 0 0,1 0-1 0 0,6-3 1 0 0,-8 5-221 0 0,0 0 0 0 0,0 0 1 0 0,1 0-1 0 0,-1 1 0 0 0,0-1 0 0 0,0 1 0 0 0,4 0 0 0 0,15 3-4054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99 5063 0 0,'-2'-3'513'0'0,"0"0"-1"0"0,0 0 0 0 0,0 0 0 0 0,0 0 0 0 0,-2-5 0 0 0,3 4-32 0 0,-1 1 0 0 0,0 0 0 0 0,1 0 0 0 0,-1 0-1 0 0,-5-5 1 0 0,5 5-212 0 0,-1 1-1 0 0,1 0 1 0 0,-1 0-1 0 0,0 0 0 0 0,0 0 1 0 0,0 0-1 0 0,0 0 0 0 0,0 1 1 0 0,0 0-1 0 0,-1 0 1 0 0,1-1-1 0 0,0 2 0 0 0,-1-1 1 0 0,1 0-1 0 0,-1 1 1 0 0,1 0-1 0 0,-1-1 0 0 0,1 2 1 0 0,-1-1-1 0 0,-3 1 1 0 0,2-1-158 0 0,1 2 1 0 0,-1-1 0 0 0,0 1-1 0 0,0-1 1 0 0,1 1 0 0 0,-1 1 0 0 0,1-1-1 0 0,0 0 1 0 0,0 1 0 0 0,-1 0-1 0 0,2 0 1 0 0,-1 1 0 0 0,-5 5 0 0 0,-4 5-48 0 0,1-1-111 0 0,-16 21 0 0 0,24-28 15 0 0,1 0-1 0 0,-1 1 0 0 0,1-1 0 0 0,0 1 0 0 0,1-1 1 0 0,0 1-1 0 0,-2 7 0 0 0,2-7-136 0 0,1 1 0 0 0,0-1 0 0 0,0 1 0 0 0,1-1 0 0 0,0 1 0 0 0,0-1 0 0 0,1 1 0 0 0,0 0 0 0 0,0-1-1 0 0,1 0 1 0 0,0 1 0 0 0,0-1 0 0 0,1 0 0 0 0,4 10 0 0 0,-6-16 125 0 0,-1 0 0 0 0,1 0 0 0 0,0 0 0 0 0,-1 0 0 0 0,1 0 1 0 0,0 0-1 0 0,-1-1 0 0 0,1 1 0 0 0,0 0 0 0 0,0 0 0 0 0,0-1 0 0 0,0 1 0 0 0,0-1 0 0 0,0 1 0 0 0,0-1 0 0 0,0 1 0 0 0,0-1 0 0 0,0 0 0 0 0,0 1 0 0 0,2-1 0 0 0,-1 0-11 0 0,0 0 0 0 0,0 0 0 0 0,0 0 0 0 0,0 0 0 0 0,0-1 0 0 0,0 1 0 0 0,0-1 0 0 0,0 1 0 0 0,0-1 0 0 0,3-2 0 0 0,2-1-73 0 0,1-1 0 0 0,-1 0 0 0 0,0 0 0 0 0,7-7 0 0 0,3-5 163 0 0,0-1-1 0 0,-1-1 1 0 0,0 0 0 0 0,-2-1-1 0 0,0 0 1 0 0,-2-1 0 0 0,17-38-1 0 0,-27 56 94 0 0,-1-1 0 0 0,-1 1 0 0 0,1-1 0 0 0,0 0-1 0 0,-1 1 1 0 0,0-1 0 0 0,0 0 0 0 0,0 1 0 0 0,0-1 0 0 0,-1 0-1 0 0,1 1 1 0 0,-1-1 0 0 0,-2-6 0 0 0,3 9-10 0 0,-1-1-1 0 0,1 0 1 0 0,-1 0 0 0 0,0 0 0 0 0,0 1-1 0 0,0-1 1 0 0,0 0 0 0 0,0 1-1 0 0,0-1 1 0 0,0 1 0 0 0,-1-1 0 0 0,1 1-1 0 0,-1 0 1 0 0,1-1 0 0 0,-1 1 0 0 0,1 0-1 0 0,-1 0 1 0 0,1 0 0 0 0,-1 0-1 0 0,0 0 1 0 0,0 1 0 0 0,1-1 0 0 0,-1 0-1 0 0,0 1 1 0 0,0-1 0 0 0,0 1 0 0 0,-2 0-1 0 0,3-1-65 0 0,0 1 0 0 0,1 1 0 0 0,-1-1 0 0 0,1 0 0 0 0,-1 0 0 0 0,1 0 0 0 0,-1 0 0 0 0,0 0 0 0 0,1 0 0 0 0,-1 1 0 0 0,1-1-1 0 0,-1 0 1 0 0,1 0 0 0 0,-1 1 0 0 0,1-1 0 0 0,-1 0 0 0 0,1 1 0 0 0,-1-1 0 0 0,1 1 0 0 0,0-1 0 0 0,-1 1 0 0 0,1-1 0 0 0,0 1 0 0 0,-1 0 0 0 0,0 0-4 0 0,1 0 0 0 0,-1 1 0 0 0,1-1 0 0 0,0 1 0 0 0,-1-1 0 0 0,1 1 0 0 0,0-1 0 0 0,0 1 0 0 0,0 1 1 0 0,0 4-15 0 0,1 0 1 0 0,0 0 0 0 0,2 7 0 0 0,-2-12 2 0 0,14 51-627 0 0,3-1 0 0 0,2-1 0 0 0,2-1-1 0 0,53 87 1 0 0,-70-129 386 0 0,0 1 1 0 0,-1 0-1 0 0,0 0 0 0 0,0 0 0 0 0,-1 1 1 0 0,0-1-1 0 0,-1 1 0 0 0,0-1 0 0 0,-1 1 0 0 0,0 0 1 0 0,0 14-1 0 0,-2-19 173 0 0,0 0 0 0 0,0 0 0 0 0,-1 0 0 0 0,1 0 1 0 0,-1 0-1 0 0,0 0 0 0 0,-1 0 0 0 0,1 0 0 0 0,-5 5 0 0 0,-3 3 446 0 0,-18 22 0 0 0,23-31-190 0 0,-1 1 0 0 0,1-1 0 0 0,-1 0-1 0 0,1 0 1 0 0,-1-1 0 0 0,0 1 0 0 0,-1-1 0 0 0,1-1-1 0 0,0 1 1 0 0,-1-1 0 0 0,0 0 0 0 0,-9 1 0 0 0,0 0 164 0 0,0-1 1 0 0,0-1 0 0 0,0-1 0 0 0,-21-2 0 0 0,-140-20 1053 0 0,175 22-1455 0 0,0-1 0 0 0,0 1-1 0 0,0 0 1 0 0,0 0 0 0 0,0 0 0 0 0,0 0 0 0 0,0 0-1 0 0,0 1 1 0 0,0-1 0 0 0,-2 1 0 0 0,4-1-3 0 0,0 0 1 0 0,-1 0 0 0 0,1 0 0 0 0,0 0 0 0 0,0 0 0 0 0,0 0 0 0 0,0 0-1 0 0,0 0 1 0 0,0 1 0 0 0,0-1 0 0 0,0 0 0 0 0,0 0 0 0 0,0 0 0 0 0,0 0 0 0 0,0 0-1 0 0,0 0 1 0 0,-1 0 0 0 0,1 0 0 0 0,0 0 0 0 0,0 0 0 0 0,0 1 0 0 0,0-1-1 0 0,0 0 1 0 0,0 0 0 0 0,0 0 0 0 0,0 0 0 0 0,0 0 0 0 0,0 0 0 0 0,0 0-1 0 0,0 0 1 0 0,0 1 0 0 0,0-1 0 0 0,0 0 0 0 0,0 0 0 0 0,0 0 0 0 0,0 0 0 0 0,0 0-1 0 0,1 0 1 0 0,-1 0 0 0 0,0 0 0 0 0,0 1 0 0 0,0-1 0 0 0,0 0 0 0 0,0 0-1 0 0,0 0 1 0 0,0 0 0 0 0,0 0 0 0 0,0 0 0 0 0,0 0 0 0 0,0 0 0 0 0,0 0-1 0 0,1 0 1 0 0,12 6-1187 0 0,-8-4 671 0 0,10 3-1574 0 0,-4-3-2033 0 0,3 0-1402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119 358 455 0 0,'-19'-22'1125'0'0,"16"17"-593"0"0,0 1 1 0 0,0 0 0 0 0,-1 0 0 0 0,1 0 0 0 0,-1 1-1 0 0,0-1 1 0 0,0 1 0 0 0,0 0 0 0 0,-6-4-1 0 0,9 7-453 0 0,0 0-1 0 0,0-1 0 0 0,1 1 0 0 0,-1 0 0 0 0,0 0 0 0 0,0 0 0 0 0,1 0 1 0 0,-1 0-1 0 0,0 0 0 0 0,0 0 0 0 0,0 0 0 0 0,1 0 0 0 0,-1 0 1 0 0,0 0-1 0 0,0 0 0 0 0,1 1 0 0 0,-1-1 0 0 0,0 0 0 0 0,0 1 0 0 0,1-1 1 0 0,-1 0-1 0 0,0 1 0 0 0,1-1 0 0 0,-1 1 0 0 0,1-1 0 0 0,-1 1 0 0 0,0-1 1 0 0,1 1-1 0 0,-1-1 0 0 0,1 1 0 0 0,-1 0 0 0 0,1-1 0 0 0,0 1 1 0 0,-1 0-1 0 0,1-1 0 0 0,0 1 0 0 0,-1 1 0 0 0,-1 4 114 0 0,0-1 0 0 0,0 1-1 0 0,1 0 1 0 0,-1 6 0 0 0,1-2 43 0 0,-6 26 258 0 0,0 42-1 0 0,1-13 181 0 0,4-46-455 0 0,2 0 1 0 0,0 0 0 0 0,1 0 0 0 0,1 0 0 0 0,0 0 0 0 0,10 32 0 0 0,-8-39-190 0 0,1 0 1 0 0,0 0-1 0 0,1-1 1 0 0,0 0-1 0 0,1 0 1 0 0,0 0-1 0 0,11 11 1 0 0,66 64 459 0 0,-45-48-316 0 0,-30-30-120 0 0,0 0 1 0 0,0-1-1 0 0,0 1 0 0 0,1-2 0 0 0,15 9 0 0 0,-21-13-44 0 0,0 0-1 0 0,0 0 1 0 0,1-1-1 0 0,-1 1 1 0 0,1-1-1 0 0,-1 0 1 0 0,1 0-1 0 0,0 0 1 0 0,-1-1 0 0 0,1 0-1 0 0,0 1 1 0 0,-1-2-1 0 0,1 1 1 0 0,0-1-1 0 0,-1 1 1 0 0,7-3-1 0 0,-3 0 64 0 0,0 0 0 0 0,0-1-1 0 0,-1 0 1 0 0,1-1 0 0 0,-1 1 0 0 0,0-1-1 0 0,-1-1 1 0 0,10-8 0 0 0,-7 4 77 0 0,-1 0 0 0 0,0 0 1 0 0,-1-1-1 0 0,12-22 0 0 0,-3-3 347 0 0,-2-1 0 0 0,17-65 1 0 0,-28 90-402 0 0,12-43 163 0 0,-1 6-163 0 0,16-96 0 0 0,-30 133-66 0 0,0 0 0 0 0,0 0 0 0 0,-1 1-1 0 0,-1-1 1 0 0,0 0 0 0 0,0 0 0 0 0,-7-17 0 0 0,-1 2 302 0 0,-1 1 0 0 0,-15-27 0 0 0,14 33-206 0 0,-1 0-1 0 0,0 0 0 0 0,-2 2 1 0 0,-24-27-1 0 0,30 37-77 0 0,0-1 0 0 0,0 1-1 0 0,-1 1 1 0 0,0 0 0 0 0,0 0 0 0 0,-1 1-1 0 0,0 0 1 0 0,0 1 0 0 0,-1 0-1 0 0,-16-5 1 0 0,20 9-54 0 0,0-1-1 0 0,0 1 0 0 0,0 0 1 0 0,0 1-1 0 0,0 0 1 0 0,0 0-1 0 0,0 1 1 0 0,0 0-1 0 0,0 0 0 0 0,1 1 1 0 0,-1 0-1 0 0,0 0 1 0 0,-13 7-1 0 0,12-4-11 0 0,-1 0 0 0 0,1 1 0 0 0,1 0 0 0 0,-1 1 0 0 0,1 0 0 0 0,0 0 0 0 0,1 1 0 0 0,-1 0 0 0 0,-10 16 0 0 0,8-8-366 0 0,0 0-1 0 0,1 1 0 0 0,1 0 1 0 0,0 1-1 0 0,2 0 1 0 0,0 0-1 0 0,-5 25 1 0 0,6-18-1633 0 0,2 1 0 0 0,-1 41 1 0 0,4-48-2486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1375 0 0,'4'15'1040'0'0,"4"7"302"0"0,7 32 0 0 0,-2-9-90 0 0,37 156 3156 0 0,-11-38-2952 0 0,38 71-662 0 0,19 70 220 0 0,-91-284-1017 0 0,8 39-71 0 0,37 102-1 0 0,-45-149 223 0 0,-1 1 1 0 0,0 0-1 0 0,-1 0 0 0 0,2 20 0 0 0,-2 53-3 0 0,-1-46-3456 0 0,-2-37 2048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3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32 2303 0 0,'-1'-3'336'0'0,"-1"0"0"0"0,1 0-1 0 0,-1 1 1 0 0,1-1 0 0 0,-1 0-1 0 0,-3-2 1 0 0,4 4-12 0 0,-1 0 0 0 0,0 0-1 0 0,1 0 1 0 0,-1 0 0 0 0,0 0 0 0 0,0 0-1 0 0,0 1 1 0 0,1-1 0 0 0,-1 1 0 0 0,0-1-1 0 0,-4 1 1 0 0,2-1-6 0 0,0 1 0 0 0,0 0 0 0 0,0 0 0 0 0,0 1 0 0 0,-1-1 0 0 0,1 1 0 0 0,0 0-1 0 0,0 0 1 0 0,0 0 0 0 0,1 0 0 0 0,-1 1 0 0 0,0 0 0 0 0,0-1 0 0 0,1 1 0 0 0,-1 1 0 0 0,1-1 0 0 0,0 1 0 0 0,-1-1 0 0 0,1 1 0 0 0,0 0-1 0 0,1 0 1 0 0,-1 0 0 0 0,-4 6 0 0 0,-3 7 184 0 0,0 0-1 0 0,1 1 1 0 0,-12 32 0 0 0,17-41-411 0 0,-10 26 108 0 0,2 1 0 0 0,1 0 0 0 0,1 1 0 0 0,2 0 0 0 0,-5 67 1 0 0,12-97-193 0 0,1 0 1 0 0,1 0 0 0 0,-1 0 0 0 0,1 0 0 0 0,0 0 0 0 0,0 0 0 0 0,1 0 0 0 0,3 9 0 0 0,-4-13-8 0 0,0 0 0 0 0,0-1 1 0 0,0 1-1 0 0,0 0 0 0 0,0 0 0 0 0,1-1 0 0 0,-1 1 1 0 0,0 0-1 0 0,1-1 0 0 0,0 0 0 0 0,-1 1 0 0 0,1-1 1 0 0,0 0-1 0 0,-1 0 0 0 0,1 0 0 0 0,0 0 1 0 0,0 0-1 0 0,0 0 0 0 0,0 0 0 0 0,0-1 0 0 0,0 1 1 0 0,0-1-1 0 0,0 1 0 0 0,0-1 0 0 0,0 0 0 0 0,0 0 1 0 0,4 0-1 0 0,2-1 53 0 0,-1-1-1 0 0,1 0 1 0 0,0 0 0 0 0,0 0-1 0 0,-1-1 1 0 0,0 0 0 0 0,1-1-1 0 0,-1 1 1 0 0,-1-1 0 0 0,12-9-1 0 0,3-3 335 0 0,34-37 0 0 0,-32 29 8 0 0,-2-1 0 0 0,34-51 1 0 0,-45 61-275 0 0,-2 0 0 0 0,0-1 0 0 0,-1 0 0 0 0,0 0 0 0 0,-2 0 0 0 0,0-1 0 0 0,4-20-1 0 0,-9 33-98 0 0,1-1-1 0 0,-1 1 1 0 0,0-1-1 0 0,0 1 1 0 0,0 0-1 0 0,-1-1 1 0 0,1 1-1 0 0,-1-1 1 0 0,0 1-1 0 0,-1 0 0 0 0,1 0 1 0 0,-1 0-1 0 0,1 0 1 0 0,-1 0-1 0 0,-1 0 1 0 0,1 0-1 0 0,0 0 1 0 0,-1 1-1 0 0,0-1 0 0 0,0 1 1 0 0,-4-4-1 0 0,3 4 3 0 0,0-1 0 0 0,-1 1 0 0 0,1 1-1 0 0,-1-1 1 0 0,0 0 0 0 0,0 1-1 0 0,0 0 1 0 0,0 0 0 0 0,0 1-1 0 0,0-1 1 0 0,-1 1 0 0 0,1 0 0 0 0,0 1-1 0 0,-1-1 1 0 0,1 1 0 0 0,-1 0-1 0 0,-5 1 1 0 0,-4 2-41 0 0,0 0-1 0 0,1 0 1 0 0,-1 2 0 0 0,1 0-1 0 0,0 0 1 0 0,0 2 0 0 0,1-1-1 0 0,-1 2 1 0 0,2 0 0 0 0,-1 0-1 0 0,1 1 1 0 0,0 1 0 0 0,1 0-1 0 0,-11 12 1 0 0,13-11-428 0 0,0 0 1 0 0,1 0-1 0 0,0 0 0 0 0,1 1 1 0 0,-8 18-1 0 0,5-8-7139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38 2759 0 0,'-6'3'152'0'0,"0"0"-1"0"0,1 1 0 0 0,-1-1 1 0 0,1 1-1 0 0,0 1 1 0 0,0-1-1 0 0,1 1 0 0 0,-1-1 1 0 0,-6 11-1 0 0,-1 2 1084 0 0,-16 32 0 0 0,23-41-977 0 0,1 1 0 0 0,0 0 0 0 0,1 0 0 0 0,0 0 0 0 0,0 0 0 0 0,1 0 0 0 0,0 1-1 0 0,0-1 1 0 0,1 1 0 0 0,1-1 0 0 0,0 12 0 0 0,3 14 181 0 0,2 0-1 0 0,1 0 1 0 0,2-1 0 0 0,2 0-1 0 0,0 0 1 0 0,22 45 0 0 0,-28-71-440 0 0,0 0 1 0 0,1 1-1 0 0,0-2 1 0 0,0 1-1 0 0,0 0 1 0 0,1-1-1 0 0,0 0 1 0 0,10 8-1 0 0,-13-12-24 0 0,1-1 1 0 0,-1 1-1 0 0,1-1 0 0 0,-1 0 0 0 0,1 0 0 0 0,-1-1 1 0 0,1 1-1 0 0,0-1 0 0 0,0 1 0 0 0,0-1 1 0 0,0-1-1 0 0,0 1 0 0 0,0 0 0 0 0,0-1 1 0 0,0 0-1 0 0,0 0 0 0 0,0 0 0 0 0,0-1 1 0 0,1 1-1 0 0,-1-1 0 0 0,4-1 0 0 0,1-1 9 0 0,0-1 0 0 0,0 0 0 0 0,-1 0 0 0 0,1-1 0 0 0,-1 0 0 0 0,0 0 0 0 0,-1-1 0 0 0,1 0 0 0 0,-1 0 0 0 0,8-10 0 0 0,5-8 404 0 0,31-46 0 0 0,-41 55 39 0 0,-1-1 1 0 0,0-1-1 0 0,-1 1 0 0 0,-1-1 0 0 0,0-1 0 0 0,-2 1 0 0 0,7-32 0 0 0,-11 40-189 0 0,1 0 0 0 0,-2-1 0 0 0,1 1 0 0 0,-1 0 0 0 0,-1-1 0 0 0,1 1 0 0 0,-2 0 0 0 0,1-1 0 0 0,-1 1 0 0 0,-1 0 0 0 0,0 0 0 0 0,0 1 0 0 0,0-1 0 0 0,-1 1 0 0 0,-1-1 1 0 0,1 1-1 0 0,-7-8 0 0 0,-2 1-95 0 0,0 1 1 0 0,-1 0 0 0 0,-1 1-1 0 0,0 1 1 0 0,0 0 0 0 0,-2 1-1 0 0,-32-18 1 0 0,26 17-180 0 0,-1 1 0 0 0,-27-9 0 0 0,50 20 14 0 0,1-1 0 0 0,-1 1 0 0 0,0 0 0 0 0,0 0 0 0 0,0 0 0 0 0,1 0 0 0 0,-1 0 0 0 0,0 0 0 0 0,0 0 0 0 0,0 0 0 0 0,1 0 0 0 0,-1 0 1 0 0,0 0-1 0 0,0 0 0 0 0,0 0 0 0 0,1 1 0 0 0,-1-1 0 0 0,0 0 0 0 0,0 1 0 0 0,0-1 0 0 0,1 0 0 0 0,-1 1 0 0 0,0-1 0 0 0,1 1 0 0 0,-1-1 0 0 0,1 1 0 0 0,-1-1 0 0 0,0 1 0 0 0,1 0 0 0 0,-1-1 0 0 0,1 1 0 0 0,-1 0 1 0 0,1 0-1 0 0,0-1 0 0 0,-1 1 0 0 0,1 0 0 0 0,0 0 0 0 0,0-1 0 0 0,-1 1 0 0 0,1 0 0 0 0,0 0 0 0 0,0 0 0 0 0,0-1 0 0 0,0 3 0 0 0,-1 4-322 0 0,1 1 1 0 0,0-1-1 0 0,1 15 0 0 0,-1-17 67 0 0,2 18-1600 0 0,0 4-4413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 4143 0 0,'-4'5'76'0'0,"1"1"0"0"0,-1 0-1 0 0,1 0 1 0 0,0 0-1 0 0,1 1 1 0 0,-1-1 0 0 0,1 1-1 0 0,-1 8 1 0 0,-7 58 1553 0 0,7-52-1072 0 0,-7 146 3080 0 0,7-92-2173 0 0,-13 76 0 0 0,-59 324 689 0 0,40-241-890 0 0,-10 202 673 0 0,35-307-1912 0 0,2-62-1466 0 0,8-67 1415 0 0,0 0 1 0 0,0 0 0 0 0,0 0 0 0 0,0 0 0 0 0,0 0-1 0 0,0 0 1 0 0,0 0 0 0 0,0 0 0 0 0,0 1 0 0 0,0-1-1 0 0,0 0 1 0 0,0 0 0 0 0,0 0 0 0 0,0 0 0 0 0,-2 0-865 0 0,2 0 865 0 0,0 0 0 0 0,-1-5-2348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0,'-1'1'37'0'0,"-1"-1"0"0"0,1 1 0 0 0,-1 0 0 0 0,1-1 0 0 0,-1 1 0 0 0,1 0 0 0 0,-1 0 0 0 0,1 0 0 0 0,0 0 0 0 0,0 0 0 0 0,-1 0 0 0 0,1 0-1 0 0,0 0 1 0 0,0 1 0 0 0,0-1 0 0 0,-1 2 0 0 0,2-1 67 0 0,-1 1 0 0 0,1-1 0 0 0,-1 0 0 0 0,1 1 0 0 0,0-1 0 0 0,0 1-1 0 0,0-1 1 0 0,0 0 0 0 0,1 1 0 0 0,0 3 0 0 0,6 30 1461 0 0,17 52 0 0 0,-12-53-914 0 0,2 0-1 0 0,1-1 1 0 0,24 37-1 0 0,-33-60-378 0 0,17 18 1 0 0,-16-21-190 0 0,0-1 0 0 0,1 1 0 0 0,0-1 1 0 0,1-1-1 0 0,9 6 0 0 0,-13-8-41 0 0,1-1 0 0 0,0 0-1 0 0,0 0 1 0 0,0-1-1 0 0,0 0 1 0 0,0 0 0 0 0,0 0-1 0 0,1-1 1 0 0,-1 0 0 0 0,1 0-1 0 0,-1-1 1 0 0,1 0-1 0 0,-1 0 1 0 0,1 0 0 0 0,-1-1-1 0 0,13-2 1 0 0,-10 0-67 0 0,1 0 1 0 0,-1-1-1 0 0,0 0 1 0 0,0 0-1 0 0,-1-1 1 0 0,1 0-1 0 0,-1-1 1 0 0,0 0-1 0 0,-1 0 1 0 0,1-1-1 0 0,8-9 1 0 0,-8 6-13 0 0,0 0 1 0 0,-1-1-1 0 0,0 1 1 0 0,-1-2-1 0 0,0 1 1 0 0,0-1-1 0 0,-2 0 1 0 0,5-15-1 0 0,0-5 688 0 0,-1-1 0 0 0,-2 0 0 0 0,1-34 0 0 0,-6 43-149 0 0,0 0 0 0 0,-2 0 0 0 0,-1 1 0 0 0,-1-1 0 0 0,-7-24 0 0 0,8 38-270 0 0,-2 1 0 0 0,1-1 1 0 0,-1 1-1 0 0,-1 0 0 0 0,0 0 0 0 0,0 0 0 0 0,0 1 0 0 0,-1-1 0 0 0,-1 1 0 0 0,1 1 0 0 0,-1-1 0 0 0,-11-8 1 0 0,13 13-198 0 0,0 0 0 0 0,0 0 0 0 0,0 1 0 0 0,0 0 1 0 0,0 0-1 0 0,0 0 0 0 0,-1 1 0 0 0,1-1 0 0 0,-1 1 1 0 0,1 1-1 0 0,-1-1 0 0 0,1 1 0 0 0,-1 0 0 0 0,1 0 1 0 0,-1 0-1 0 0,1 1 0 0 0,-1 0 0 0 0,1 0 1 0 0,-1 0-1 0 0,1 1 0 0 0,0 0 0 0 0,0 0 0 0 0,0 0 1 0 0,0 1-1 0 0,0-1 0 0 0,-7 6 0 0 0,-8 12-140 0 0,2-1-1 0 0,0 2 1 0 0,-17 25-1 0 0,15-19-248 0 0,7-9-370 0 0,-18 32 1 0 0,9-1-5540 0 0,14-25 669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14 919 0 0,'-8'-4'-77'0'0,"6"3"529"0"0,0-1 1 0 0,-1 1 0 0 0,0 0 0 0 0,1 0-1 0 0,-1 0 1 0 0,0 0 0 0 0,-3-1 0 0 0,6 2-329 0 0,-1 0 1 0 0,0 1 0 0 0,1-1 0 0 0,-1 0 0 0 0,0 0 0 0 0,1 0 0 0 0,-1 0 0 0 0,1 1 0 0 0,-1-1-1 0 0,1 0 1 0 0,-1 0 0 0 0,0 1 0 0 0,1-1 0 0 0,-1 1 0 0 0,1-1 0 0 0,-1 0 0 0 0,1 1-1 0 0,0-1 1 0 0,-1 1 0 0 0,1-1 0 0 0,-1 1 0 0 0,1-1 0 0 0,0 1 0 0 0,-1-1 0 0 0,1 1 0 0 0,0 0-1 0 0,0-1 1 0 0,-1 1 0 0 0,1-1 0 0 0,0 1 0 0 0,0 0 0 0 0,0-1 0 0 0,0 1 0 0 0,0 0-1 0 0,0-1 1 0 0,0 1 0 0 0,0-1 0 0 0,0 2 0 0 0,-2 76 3440 0 0,3-48-2773 0 0,-5 30 0 0 0,-11 25 181 0 0,-47 151 1 0 0,25-108-503 0 0,-87 352-138 0 0,106-406-434 0 0,-41 188 71 0 0,58-252 38 0 0,-28 124-80 0 0,11-69-544 0 0,17-61 399 0 0,1-3 59 0 0,0 0 1 0 0,-1 0 0 0 0,1 1-1 0 0,0-1 1 0 0,0 0 0 0 0,-1 0-1 0 0,1 1 1 0 0,-1-1 0 0 0,1 0-1 0 0,-1 0 1 0 0,1 0 0 0 0,-1 0 0 0 0,0 0-1 0 0,0 0 1 0 0,1 0 0 0 0,-1 0-1 0 0,-2 1 1 0 0,3-2-14 0 0,0-1 0 0 0,0 1-1 0 0,0-1 1 0 0,0 1 0 0 0,0-1 0 0 0,0 1-1 0 0,0-1 1 0 0,1 1 0 0 0,-1-1 0 0 0,0 1 0 0 0,0-1-1 0 0,0 1 1 0 0,0 0 0 0 0,1-1 0 0 0,-1 1 0 0 0,0-1-1 0 0,2-1-684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25 5063 0 0,'-2'3'188'0'0,"0"1"0"0"0,1-1 0 0 0,-1 0 0 0 0,0 1 0 0 0,1 0 0 0 0,0-1 0 0 0,0 1 0 0 0,0 0 0 0 0,-1 6 0 0 0,-1 3 130 0 0,-3 12 516 0 0,0-1 0 0 0,2 1 0 0 0,0 0 0 0 0,2 1 0 0 0,1-1 0 0 0,1 0 0 0 0,1 1 0 0 0,5 30 0 0 0,1-24-519 0 0,0-1-1 0 0,3 0 0 0 0,0-1 0 0 0,2 0 1 0 0,1-1-1 0 0,28 46 0 0 0,-37-69-301 0 0,0 1-1 0 0,1-1 1 0 0,-1 0-1 0 0,1-1 0 0 0,1 1 1 0 0,-1-1-1 0 0,1 0 1 0 0,0 0-1 0 0,7 4 1 0 0,-9-7-36 0 0,-1 0 1 0 0,1-1-1 0 0,-1 1 0 0 0,1-1 1 0 0,0 0-1 0 0,0 0 1 0 0,-1 0-1 0 0,1 0 1 0 0,0-1-1 0 0,0 0 1 0 0,0 1-1 0 0,0-2 0 0 0,0 1 1 0 0,0 0-1 0 0,0-1 1 0 0,-1 1-1 0 0,1-1 1 0 0,0 0-1 0 0,5-3 1 0 0,-1 1-15 0 0,0-1 0 0 0,-1-1 0 0 0,1 1 0 0 0,-1-1 1 0 0,0-1-1 0 0,10-9 0 0 0,35-43 46 0 0,-35 38-18 0 0,-1 2 9 0 0,-2 1 0 0 0,0-2 0 0 0,-1 0 0 0 0,0-1 0 0 0,9-23 0 0 0,-10 16-10 0 0,-1-1-1 0 0,-1 0 1 0 0,-2-1-1 0 0,7-38 0 0 0,-14 57 101 0 0,0 0 0 0 0,-1 1 0 0 0,0-1 0 0 0,-1 0 0 0 0,0 0 0 0 0,0 1 0 0 0,-4-13 0 0 0,3 15 39 0 0,-1 0 1 0 0,0 0 0 0 0,0 1 0 0 0,0-1 0 0 0,-1 1-1 0 0,0 0 1 0 0,0 0 0 0 0,0 0 0 0 0,-1 1 0 0 0,0-1-1 0 0,-6-4 1 0 0,3 4-33 0 0,-1-1 0 0 0,0 2 0 0 0,0-1 0 0 0,0 1 0 0 0,-1 1 1 0 0,1 0-1 0 0,-1 0 0 0 0,0 1 0 0 0,0 0 0 0 0,-1 0 0 0 0,1 1 0 0 0,-15-1 0 0 0,16 3-137 0 0,0-1 0 0 0,0 1 0 0 0,0 1 0 0 0,0-1 1 0 0,1 2-1 0 0,-1-1 0 0 0,0 1 0 0 0,1 0 0 0 0,-1 1 0 0 0,1 0 0 0 0,0 0 1 0 0,0 1-1 0 0,0 0 0 0 0,0 0 0 0 0,-7 7 0 0 0,10-8-260 0 0,1 1-1 0 0,0 0 1 0 0,0 1-1 0 0,1-1 0 0 0,-1 1 1 0 0,1-1-1 0 0,0 1 1 0 0,0 0-1 0 0,1 0 1 0 0,-1 1-1 0 0,1-1 1 0 0,0 0-1 0 0,1 1 0 0 0,-1-1 1 0 0,1 1-1 0 0,0-1 1 0 0,1 1-1 0 0,-1 11 1 0 0,3-1-4742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3223 0 0,'1'35'4313'0'0,"5"35"-1"0"0,23 84-327 0 0,-7-38-2835 0 0,13 62-343 0 0,-12-62-758 0 0,-12-57-49 0 0,36 214 0 0 0,-26-52-1 0 0,18 127 426 0 0,0-186-180 0 0,-27-115-156 0 0,11 33 118 0 0,-10-35 99 0 0,15 82-1 0 0,-28-124-305 0 0,2 9 11 0 0,-1 24 1 0 0,-1-32-29 0 0,0 0 0 0 0,-1 0 0 0 0,1-1 1 0 0,-1 1-1 0 0,0 0 0 0 0,0 0 0 0 0,-1 0 0 0 0,1-1 1 0 0,-4 7-1 0 0,-6 2-597 0 0,10-12 402 0 0,0 1 0 0 0,0-1 0 0 0,0 1 1 0 0,0 0-1 0 0,0 0 0 0 0,1-1 0 0 0,-1 1 0 0 0,0 0 0 0 0,0 0 0 0 0,1 0 0 0 0,-1 0 0 0 0,0 0 1 0 0,1 0-1 0 0,-1 0 0 0 0,1 0 0 0 0,0 0 0 0 0,-1 0 0 0 0,1 0 0 0 0,0 0 0 0 0,-1 1 1 0 0,1-1-1 0 0,0 0 0 0 0,0 0 0 0 0,0 0 0 0 0,0 0 0 0 0,0 1 0 0 0,1 0 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3223 0 0,'0'7'870'0'0,"1"-1"0"0"0,0 1 0 0 0,0 0 0 0 0,0-1 0 0 0,1 1-1 0 0,0-1 1 0 0,5 11 0 0 0,2 1 612 0 0,13 20 0 0 0,-4-8-517 0 0,77 114 1362 0 0,-47-75-1982 0 0,-31-44-257 0 0,26 39 154 0 0,66 76-1 0 0,-70-94-222 0 0,-2 1 1 0 0,39 68 0 0 0,49 109-310 0 0,-36-58-250 0 0,-56-112 304 0 0,64 83 0 0 0,-73-108 33 0 0,-2 1-1 0 0,-1 1 1 0 0,-2 1-1 0 0,23 48 1 0 0,-36-69-1064 0 0,-4-9 543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4607 0 0,'-2'7'274'0'0,"1"0"0"0"0,0 0 0 0 0,0 0 0 0 0,1 0 0 0 0,-1 1 0 0 0,1-1 0 0 0,1 0-1 0 0,1 8 1 0 0,0 10 464 0 0,3 46 1798 0 0,16 72 0 0 0,-7-54-1327 0 0,5 26 218 0 0,7 45-116 0 0,-11-8-638 0 0,21 163-416 0 0,16-29-257 0 0,-30-178 0 0 0,4 19 2 0 0,32 196 50 0 0,-51-266-33 0 0,59 358 172 0 0,-3 3-52 0 0,-34-183-86 0 0,30 163-53 0 0,-42-251 0 0 0,6 39 0 0 0,75 359 6 0 0,-41-247-92 0 0,-4-54-260 0 0,-25-123-20 0 0,3 23 90 0 0,90 363-384 0 0,-120-502 655 0 0,56 226-710 0 0,-56-218 746 0 0,0-1-1 0 0,-2 22 0 0 0,0-22-290 0 0,1-1-1 0 0,2 24 1 0 0,-2-35 144 0 0,0 1 1 0 0,0-1 0 0 0,0 1 0 0 0,1-1 0 0 0,-1 0 0 0 0,0 1 0 0 0,0-1 0 0 0,0 1-1 0 0,0-1 1 0 0,1 0 0 0 0,-1 1 0 0 0,0-1 0 0 0,0 0 0 0 0,0 1 0 0 0,1-1 0 0 0,-1 0-1 0 0,0 1 1 0 0,1-1 0 0 0,-1 0 0 0 0,0 1 0 0 0,1-1 0 0 0,0 0 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4143 0 0,'40'55'3874'0'0,"-19"-28"-1948"0"0,2 0 0 0 0,42 37 0 0 0,-50-50-1590 0 0,128 118 1281 0 0,165 166-230 0 0,-228-217-1182 0 0,-40-41-124 0 0,41 52 0 0 0,29 76 124 0 0,-14 7 55 0 0,-79-141-176 0 0,-7-16-1 0 0,0-1 0 0 0,1 1 1 0 0,1-2-1 0 0,1 0 0 0 0,0 0 0 0 0,1-1 0 0 0,1-1 0 0 0,0 0 0 0 0,1-1 0 0 0,0 0 0 0 0,28 15 1 0 0,16 4 262 0 0,-30-16-143 0 0,0 0 0 0 0,-1 2 0 0 0,42 35 0 0 0,88 112 303 0 0,-102-102-364 0 0,108 125 140 0 0,3 3-129 0 0,-50-58-57 0 0,130 132 93 0 0,-208-226-153 0 0,45 58 1 0 0,25 50 37 0 0,33 38 75 0 0,46 15-163 0 0,-122-132-188 0 0,-22-20 141 0 0,-3 2 1 0 0,-2 2-1 0 0,-2 1 0 0 0,53 100 0 0 0,-87-146 61 0 0,19 39 0 0 0,41 57 0 0 0,-55-90 0 0 0,0-1 0 0 0,1 0 0 0 0,1-1 0 0 0,0 0 0 0 0,1 0 0 0 0,0-1 0 0 0,0-1 0 0 0,1 0 0 0 0,15 8 0 0 0,-18-12-2 0 0,0 1 0 0 0,0 1 0 0 0,-1 0 0 0 0,0 0 0 0 0,0 1 0 0 0,-1 0 0 0 0,13 16 0 0 0,-6-7-72 0 0,48 59-333 0 0,-53-63 134 0 0,-1 0-1 0 0,-1 1 1 0 0,0 0 0 0 0,6 17-1 0 0,-12-28-158 0 0,-1 1 0 0 0,1 0 0 0 0,0-1 0 0 0,1 1 0 0 0,-1-1 0 0 0,0 1 0 0 0,1-1 0 0 0,0 0-1 0 0,0 0 1 0 0,0-1 0 0 0,0 1 0 0 0,0 0 0 0 0,0-1 0 0 0,8 4 0 0 0,1 5-3177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2092 3223 0 0,'-7'2'172'0'0,"6"-2"-81"0"0,1 0-1 0 0,-4 2 1811 0 0,4-2-1811 0 0,0 1 1 0 0,0-1-1 0 0,-1 0 1 0 0,1 0-1 0 0,0 1 0 0 0,0-1 1 0 0,0 0-1 0 0,0 0 1 0 0,0 1-1 0 0,0-1 1 0 0,0 0-1 0 0,0 1 404 0 0,-1-1-440 0 0,1 0 1 0 0,0 1 0 0 0,0-1-1 0 0,0 0 1 0 0,0 0-1 0 0,0 0 1 0 0,0 0 0 0 0,0 0-1 0 0,0 1 1 0 0,-1-1-1 0 0,1 0 1 0 0,0 0 0 0 0,0 0-1 0 0,0 0 1 0 0,0 1-1 0 0,0-1 1 0 0,0 0 0 0 0,0 0-1 0 0,0 0 1 0 0,0 1-1 0 0,0-1 1 0 0,0 0 0 0 0,0 0-1 0 0,0 0 1 0 0,0 0-1 0 0,0 1 1 0 0,1-1 0 0 0,-1 0-1 0 0,0 0 1 0 0,0 0-1 0 0,0 0 1 0 0,0 1 0 0 0,0-1-1 0 0,0 0 1 0 0,0 0-1 0 0,0 0 1 0 0,0 0 0 0 0,1 0-1 0 0,-1 0 1 0 0,0 1-1 0 0,0-1 1 0 0,0 0 0 0 0,0 0-1 0 0,1 0 1 0 0,-1 0-1 0 0,0 0 1 0 0,2 3 21 0 0,-2-2-27 0 0,1 0-1 0 0,-1 0 1 0 0,1 0-1 0 0,0 0 1 0 0,-1 0-1 0 0,1 0 1 0 0,0 0-1 0 0,0 0 0 0 0,0 0 1 0 0,0-1-1 0 0,-1 1 1 0 0,1 0-1 0 0,0 0 1 0 0,0-1-1 0 0,0 1 1 0 0,1-1-1 0 0,-1 1 1 0 0,0-1-1 0 0,0 1 1 0 0,0-1-1 0 0,0 0 1 0 0,0 1-1 0 0,1-1 1 0 0,-1 0-1 0 0,0 0 1 0 0,0 0-1 0 0,0 0 1 0 0,1 0-1 0 0,1 0 1 0 0,19-8 801 0 0,0 0-1 0 0,-1-1 1 0 0,35-21 0 0 0,4 0 141 0 0,97-37 644 0 0,-8 5-997 0 0,-108 42-532 0 0,61-39 1 0 0,-38 18 74 0 0,42-29 104 0 0,-89 59-218 0 0,0 0 0 0 0,21-8-1 0 0,13-8 145 0 0,-15 6-10 0 0,-21 13-88 0 0,0-1 0 0 0,0 0-1 0 0,-1-1 1 0 0,0-1 0 0 0,12-12-1 0 0,0-6 77 0 0,-10 11 16 0 0,26-24 0 0 0,23-10 216 0 0,76-47 1 0 0,78-31-228 0 0,-155 93-166 0 0,-17 9 15 0 0,-2-2 1 0 0,0-2-1 0 0,-2-1 0 0 0,71-73 0 0 0,11-36 291 0 0,38-40-122 0 0,-120 139-177 0 0,96-75 0 0 0,-27 39 45 0 0,158-126-21 0 0,-229 169-20 0 0,-11 8-66 0 0,1 2-1 0 0,38-25 1 0 0,-66 49 27 0 0,0 0 0 0 0,1 0 0 0 0,-1 0 0 0 0,1 0 0 0 0,-1 1 0 0 0,1-1 0 0 0,0 1 0 0 0,0 0 0 0 0,0 0 0 0 0,-1 0 0 0 0,1 1 0 0 0,0 0 0 0 0,0-1 0 0 0,8 2 0 0 0,-12-1 0 0 0,0 0 0 0 0,1 0 0 0 0,-1 0-1 0 0,0 0 1 0 0,0 0 0 0 0,0 1 0 0 0,1-1 0 0 0,-1 0-1 0 0,0 0 1 0 0,0 0 0 0 0,1 0 0 0 0,-1 1 0 0 0,0-1-1 0 0,0 0 1 0 0,0 0 0 0 0,0 0 0 0 0,1 1 0 0 0,-1-1-1 0 0,0 0 1 0 0,0 0 0 0 0,0 1 0 0 0,0-1 0 0 0,0 0-1 0 0,0 0 1 0 0,0 1 0 0 0,0-1 0 0 0,0 0 0 0 0,0 0-1 0 0,0 1 1 0 0,0-1 0 0 0,0 0 0 0 0,0 1 0 0 0,0-1 0 0 0,0 0-1 0 0,0 0 1 0 0,0 1 0 0 0,0-1 0 0 0,0 0 0 0 0,0 0-1 0 0,0 1 1 0 0,-1-1 0 0 0,1 0 0 0 0,0 0 0 0 0,0 0-1 0 0,0 1 1 0 0,0-1 0 0 0,0 0 0 0 0,-1 1 0 0 0,-10 12-194 0 0,9-11 110 0 0,-1 2-3 0 0,-4 4-749 0 0,1-1 1 0 0,-2 0 0 0 0,-13 12-1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8287 0 0,'3'27'2315'0'0,"-1"-13"-1747"0"0,2 1 1 0 0,0-1-1 0 0,0 0 0 0 0,2 0 1 0 0,-1 0-1 0 0,2-1 0 0 0,14 24 1 0 0,-8-17-522 0 0,0 1 1 0 0,13 33 0 0 0,-23-47-44 0 0,0 0-1 0 0,-1 0 1 0 0,0 1-1 0 0,0-1 1 0 0,-1 1 0 0 0,0 0-1 0 0,0-1 1 0 0,-1 1-1 0 0,0 0 1 0 0,0-1 0 0 0,-3 16-1 0 0,-6 0-6 0 0,9-22 4 0 0,-1 0 0 0 0,0 0 0 0 0,1 1 0 0 0,-1-1 0 0 0,0 0 0 0 0,0 0 0 0 0,0 0 0 0 0,1 0 0 0 0,-1 0 0 0 0,0 0 0 0 0,-1 0 0 0 0,1-1 0 0 0,0 1 1 0 0,0 0-1 0 0,-2 1 0 0 0,2-2 11 0 0,1 0 1 0 0,-1-1 0 0 0,1 1 0 0 0,-1 0 0 0 0,0 0 0 0 0,1 0-1 0 0,-1 0 1 0 0,1 0 0 0 0,-1-1 0 0 0,1 1 0 0 0,-1 0 0 0 0,1 0 0 0 0,-1-1-1 0 0,1 1 1 0 0,-1 0 0 0 0,1-1 0 0 0,-1 1 0 0 0,1-1 0 0 0,-1 1-1 0 0,1-1 1 0 0,0 1 0 0 0,-1-1 0 0 0,1 1 0 0 0,0-1 0 0 0,0 1-1 0 0,-1-1 1 0 0,1 1 0 0 0,0-1 0 0 0,0 1 0 0 0,0-1 0 0 0,-1 0-1 0 0,-4-21 489 0 0,4 19-400 0 0,-1-9 118 0 0,1 0 0 0 0,1-1-1 0 0,-1 1 1 0 0,2 0 0 0 0,0-1 0 0 0,4-20 0 0 0,1 6 58 0 0,18-49 0 0 0,-18 61-252 0 0,0 1 0 0 0,1 0 0 0 0,0 0-1 0 0,1 1 1 0 0,0 0 0 0 0,1 0 0 0 0,1 1 0 0 0,0 0-1 0 0,19-17 1 0 0,-26 27-107 0 0,0 0 0 0 0,0 0 0 0 0,1 0 0 0 0,-1 0 0 0 0,0 1-1 0 0,1-1 1 0 0,0 1 0 0 0,-1 0 0 0 0,1 0 0 0 0,0 0 0 0 0,-1 1 0 0 0,1-1-1 0 0,0 1 1 0 0,0 0 0 0 0,0 0 0 0 0,-1 0 0 0 0,1 1 0 0 0,0-1 0 0 0,4 2 0 0 0,0 0-391 0 0,-1 1 1 0 0,1-1 0 0 0,-1 1-1 0 0,0 1 1 0 0,0-1 0 0 0,-1 1 0 0 0,1 1-1 0 0,8 6 1 0 0,2 5-5043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3223 0 0,'-1'-3'240'0'0,"2"5"-62"0"0,0 0-1 0 0,-1-1 0 0 0,1 1 0 0 0,0 0 1 0 0,-1-1-1 0 0,1 1 0 0 0,-1 0 0 0 0,1 0 0 0 0,-1 0 1 0 0,0-1-1 0 0,0 5 0 0 0,1 4 378 0 0,29 114 2932 0 0,60 158 0 0 0,95 181 449 0 0,-167-424-3937 0 0,-2-3-2 0 0,1 0 0 0 0,2-2 0 0 0,43 62 0 0 0,-53-84-46 0 0,0 1 0 0 0,11 23 0 0 0,6 11-41 0 0,-21-39 49 0 0,0 1 1 0 0,-1-1 0 0 0,0 1 0 0 0,0 0 0 0 0,3 15 0 0 0,7 49-51 0 0,-6-29 16 0 0,-8-42 19 0 0,0 0 0 0 0,0 1 0 0 0,0-1 0 0 0,0 0 1 0 0,0 1-1 0 0,0-1 0 0 0,0 0 0 0 0,-1 1 0 0 0,0-1 0 0 0,1 0 0 0 0,-1 0 0 0 0,-1 4 0 0 0,-2 3-584 0 0,3 1 81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3223 0 0,'0'0'28'0'0,"0"0"-1"0"0,0 0 1 0 0,-1 0-1 0 0,1-1 0 0 0,0 1 1 0 0,0 0-1 0 0,-1 0 1 0 0,1 0-1 0 0,0 0 0 0 0,0 0 1 0 0,-1 0-1 0 0,1 0 0 0 0,0 0 1 0 0,0 0-1 0 0,-1 0 1 0 0,1-1-1 0 0,0 1 0 0 0,0 0 1 0 0,0 0-1 0 0,0 0 1 0 0,-1-1-1 0 0,1 1 0 0 0,0 0 1 0 0,-2-3 1139 0 0,-2 10 302 0 0,4-1-817 0 0,-2 96 2457 0 0,3 220 2122 0 0,-2-274-4582 0 0,-2 49 287 0 0,-2 12-719 0 0,12 121 0 0 0,-7-229-216 0 0,3 55-121 0 0,3 208-335 0 0,-9-190 430 0 0,-3 0 0 0 0,-22 102 0 0 0,25-160 25 0 0,0-2 0 0 0,-1 1 0 0 0,-9 24 0 0 0,13-39 0 0 0,-1 1 0 0 0,1 0 0 0 0,0-1 0 0 0,-1 1 0 0 0,1 0 0 0 0,-1-1 0 0 0,1 1 0 0 0,-1-1 0 0 0,1 1 0 0 0,-1 0 0 0 0,1-1 0 0 0,-1 1 0 0 0,0-1 0 0 0,1 0 0 0 0,-1 1 0 0 0,-1 0 0 0 0,-4 4 0 0 0,4-3 0 0 0,1 1 0 0 0,0-1 0 0 0,0 0 0 0 0,1 1 0 0 0,-1-1 0 0 0,0 1 0 0 0,1 3 0 0 0,-20 209-10 0 0,16 7-56 0 0,6-25-171 0 0,-1-185 222 0 0,0 1 0 0 0,2-1 0 0 0,3 14 0 0 0,3 13 156 0 0,-5-14 46 0 0,-1 0 0 0 0,0 0-1 0 0,-2 0 1 0 0,-1 0 0 0 0,-6 45-1 0 0,1-33-112 0 0,2 1 0 0 0,2 45-1 0 0,1-63-140 0 0,-1-31-1564 0 0,-2-14 217 0 0,5 7-3148 0 0,0 4 111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0,'0'0'284'0'0,"0"15"1168"0"0,4 100 5473 0 0,21 57-1439 0 0,-25-172-5479 0 0,33 132 2270 0 0,-9-63-1248 0 0,17 57 2 0 0,3-14-719 0 0,-24-68-287 0 0,134 256 143 0 0,-98-198-140 0 0,7 17-28 0 0,-1-8 0 0 0,60 97 0 0 0,-108-188-2 0 0,7 10-13 0 0,0 2-1 0 0,-3 0 1 0 0,28 63-1 0 0,20 148-137 0 0,-10-24 6 0 0,-31-140 87 0 0,-12-25 37 0 0,-11-48-197 0 0,-1 1-1 0 0,-1-1 1 0 0,1 9-1 0 0,-6-30-1885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0 405 4607 0 0,'0'-13'354'0'0,"0"12"-336"0"0,0 1 0 0 0,0 0 0 0 0,0-1 0 0 0,0 1 0 0 0,0 0 0 0 0,0-1 0 0 0,0 1 0 0 0,0 0 0 0 0,1-1 0 0 0,-1 1 0 0 0,0 0 0 0 0,0-1 0 0 0,0 1 0 0 0,0 0 0 0 0,0 0 0 0 0,1-1 0 0 0,-1 1 0 0 0,0 0 0 0 0,0 0 0 0 0,1-1 0 0 0,-1 1 0 0 0,0 0 0 0 0,0 0 0 0 0,1-1 0 0 0,-1 1 0 0 0,0 0 0 0 0,0 0 0 0 0,1 0 0 0 0,-1 0 0 0 0,0 0 0 0 0,1-1 0 0 0,-1 1 0 0 0,0 0 0 0 0,1 0 0 0 0,-1 0 0 0 0,0 0 0 0 0,1 0 0 0 0,-1 0 0 0 0,1 0 0 0 0,4-1 360 0 0,21-20 823 0 0,20-15 781 0 0,-25 25-1030 0 0,0 0 0 0 0,0 1 0 0 0,32-11 0 0 0,70-11 1220 0 0,-100 28-2034 0 0,-1 1 0 0 0,1 0 0 0 0,0 2 1 0 0,-1 1-1 0 0,1 0 0 0 0,0 2 0 0 0,24 5 0 0 0,-4 0-138 0 0,78 1 0 0 0,-111-8 3 0 0,0 0 1 0 0,0-1-1 0 0,1 0 0 0 0,-1-1 0 0 0,0 0 0 0 0,0-1 1 0 0,0 0-1 0 0,-1 0 0 0 0,1-1 0 0 0,-1 0 0 0 0,0-1 0 0 0,15-10 1 0 0,0-3 233 0 0,1-2 1 0 0,37-42 0 0 0,-12 12 683 0 0,-42 44-804 0 0,0-1-1 0 0,0 1 1 0 0,0 0-1 0 0,1 1 1 0 0,0 0-1 0 0,0 0 1 0 0,0 1-1 0 0,19-6 0 0 0,-24 8-108 0 0,0 1-1 0 0,1 0 0 0 0,-1 0 0 0 0,0 1 0 0 0,1-1 0 0 0,-1 1 0 0 0,0 0 0 0 0,1 0 1 0 0,-1 1-1 0 0,1-1 0 0 0,-1 1 0 0 0,0 0 0 0 0,0 0 0 0 0,1 0 0 0 0,-1 1 0 0 0,0 0 0 0 0,0-1 1 0 0,0 1-1 0 0,-1 1 0 0 0,1-1 0 0 0,0 0 0 0 0,5 6 0 0 0,0 5 148 0 0,-7-5-1188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739 15 4143 0 0,'-9'-15'9088'0'0,"7"20"-8225"0"0,-10 24 673 0 0,2 0 0 0 0,-13 56 0 0 0,-6 19 37 0 0,-3-20-754 0 0,-50 93 1 0 0,-55 72-54 0 0,90-167-708 0 0,-65 152-70 0 0,18-32-11 0 0,77-165 11 0 0,14-28 3 0 0,0-1 1 0 0,-1 0 0 0 0,0 0 0 0 0,-8 12 0 0 0,10-18 6 0 0,0 1 0 0 0,-1-1 0 0 0,1 1 1 0 0,-1-1-1 0 0,-5 4 0 0 0,5-5-5 0 0,1 1 1 0 0,-1 0-1 0 0,1 0 0 0 0,0 0 1 0 0,0 0-1 0 0,0 0 0 0 0,-3 4 1 0 0,-7 12-46 0 0,0-1 1 0 0,-25 26-1 0 0,32-39 61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1113 1 4143 0 0,'0'12'230'0'0,"0"-6"-22"0"0,0-8 246 0 0,-2 7 551 0 0,-1 0 0 0 0,1 0-1 0 0,-1 0 1 0 0,0 0 0 0 0,0-1-1 0 0,-5 6 1 0 0,1 0 44 0 0,-31 48 1675 0 0,-17 22-560 0 0,-83 117 497 0 0,-6 6-2065 0 0,52-92-452 0 0,25-32-135 0 0,22-23 81 0 0,-74 98 48 0 0,102-130-174 0 0,-88 120-319 0 0,80-113 28 0 0,-1-1 0 0 0,-46 39 0 0 0,48-49 129 0 0,14-14 124 0 0,1 1 1 0 0,1 0-1 0 0,0 1 1 0 0,0 0-1 0 0,0 0 1 0 0,1 1-1 0 0,0 0 1 0 0,1 0-1 0 0,-8 14 1 0 0,-15 46-5443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3679 0 0,'-2'-7'128'0'0,"0"7"97"0"0,1 14 534 0 0,0-2 217 0 0,-1 7 760 0 0,1 33 0 0 0,0-21-450 0 0,1 27 1176 0 0,2 0 1 0 0,14 82 0 0 0,10 42-162 0 0,-11-101-1665 0 0,37 226 577 0 0,-19 2-1277 0 0,-28-236-96 0 0,14 77 0 0 0,-13-108-215 0 0,1 44 0 0 0,0 4-639 0 0,1-36 368 0 0,-3-25-162 0 0,2 52 0 0 0,-7-68 370 0 0,1-8 188 0 0,-1 0 1 0 0,0 1-1 0 0,0-1 0 0 0,0 1 1 0 0,-1-1-1 0 0,0 0 0 0 0,0 0 1 0 0,0 1-1 0 0,-1-1 0 0 0,-2 7 1 0 0,3-12 204 0 0,1 0 1 0 0,0 1-1 0 0,0-1 1 0 0,-1 0-1 0 0,1 0 0 0 0,0 0 1 0 0,-1 1-1 0 0,1-1 1 0 0,0 0-1 0 0,-1 0 1 0 0,1 0-1 0 0,0 0 1 0 0,-1 0-1 0 0,1 0 1 0 0,0 0-1 0 0,-1 0 1 0 0,1 0-1 0 0,0 0 1 0 0,-1 0-1 0 0,1 0 1 0 0,0 0-1 0 0,-1 0 0 0 0,1 0 1 0 0,-1 0-1 0 0,1 0 1 0 0,0 0-1 0 0,-1 0 1 0 0,1 0-1 0 0,0-1 1 0 0,-1 1-1 0 0,1 0 1 0 0,0 0-1 0 0,0 0 1 0 0,-1-1-1 0 0,1 1 1 0 0,0 0-1 0 0,0 0 1 0 0,-1-1-1 0 0,1 1 1 0 0,0 0-1 0 0,0 0 0 0 0,0-1 1 0 0,-1 1-1 0 0,1-1 1 0 0,-10-15-2376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50 3223 0 0,'-2'-1'407'0'0,"1"-1"0"0"0,-1 0-1 0 0,0 0 1 0 0,1 0-1 0 0,-1 0 1 0 0,1 0-1 0 0,0-1 1 0 0,-1 1-1 0 0,0-5 1 0 0,1 7-262 0 0,1-1 0 0 0,-1 0 0 0 0,1 0 0 0 0,0 1 0 0 0,-1-1 0 0 0,1 0 0 0 0,0 0 0 0 0,0 0 1 0 0,0 1-1 0 0,-1-1 0 0 0,1 0 0 0 0,0 0 0 0 0,0 0 0 0 0,0 1 0 0 0,0-1 0 0 0,1 0 0 0 0,-1 0 0 0 0,0 0 0 0 0,0 1 1 0 0,0-1-1 0 0,1 0 0 0 0,-1 0 0 0 0,1-1 0 0 0,-1 2-12 0 0,1-1 0 0 0,0 1 0 0 0,0-1 0 0 0,-1 1-1 0 0,1 0 1 0 0,0-1 0 0 0,0 1 0 0 0,0 0 0 0 0,-1-1 0 0 0,1 1 0 0 0,0 0 0 0 0,0 0 0 0 0,0 0 0 0 0,0 0 0 0 0,0-1-1 0 0,-1 1 1 0 0,3 1 0 0 0,4 0 311 0 0,-1 0 0 0 0,1 0-1 0 0,-1 1 1 0 0,9 3 0 0 0,36 16 1141 0 0,54 32-1 0 0,2 1-781 0 0,-49-31-574 0 0,0-2 1 0 0,1-3-1 0 0,1-3 0 0 0,89 12 1 0 0,-15-13-26 0 0,48 8 2 0 0,-146-16-206 0 0,-20-4-26 0 0,0 1 0 0 0,20 6 0 0 0,30 19-329 0 0,-54-22 202 0 0,0 0 0 0 0,0 0 1 0 0,0-2-1 0 0,1 1 0 0 0,0-2 0 0 0,0 0 1 0 0,0 0-1 0 0,18 1 0 0 0,40-6 220 0 0,-64 2-56 0 0,0 1-1 0 0,0 0 1 0 0,0 0 0 0 0,13 3-1 0 0,-19-3-30 0 0,0 0-76 0 0,-8-5-440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78 1839 0 0,'1'-4'260'0'0,"0"0"-1"0"0,0 0 0 0 0,0 0 1 0 0,1 0-1 0 0,-1 0 0 0 0,1 0 0 0 0,0 1 1 0 0,1-1-1 0 0,-1 0 0 0 0,3-3 0 0 0,8-14 1508 0 0,-12 20-1704 0 0,-1 1 1 0 0,0-1-1 0 0,0 0 1 0 0,1 1-1 0 0,-1-1 0 0 0,0 0 1 0 0,1 1-1 0 0,-1-1 1 0 0,1 1-1 0 0,-1-1 0 0 0,1 0 1 0 0,-1 1-1 0 0,1-1 1 0 0,-1 1-1 0 0,1-1 0 0 0,-1 1 1 0 0,2-1-1 0 0,-2 2-28 0 0,0-1-1 0 0,1 0 1 0 0,-1 1-1 0 0,0-1 1 0 0,0 0-1 0 0,0 1 0 0 0,0-1 1 0 0,1 0-1 0 0,-1 1 1 0 0,0-1-1 0 0,0 0 1 0 0,0 1-1 0 0,0-1 1 0 0,0 1-1 0 0,0-1 1 0 0,0 0-1 0 0,0 1 0 0 0,0-1 1 0 0,0 1-1 0 0,0-1 1 0 0,0 1-1 0 0,-5 28 858 0 0,0-18-272 0 0,1-1-1 0 0,-2-1 1 0 0,0 1 0 0 0,0-1 0 0 0,0 0 0 0 0,-1 0-1 0 0,-1 0 1 0 0,1-1 0 0 0,-17 13 0 0 0,-3-1 1638 0 0,-57 31 1 0 0,54-35-1533 0 0,-50 38-1 0 0,-412 313-195 0 0,408-318-1540 0 0,82-47 694 0 0,0 0 1 0 0,-1 0-1 0 0,1 1 0 0 0,0-1 1 0 0,0 1-1 0 0,0-1 0 0 0,1 1 1 0 0,-3 3-1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1876 0 3223 0 0,'-19'9'3406'0'0,"-101"58"3716"0"0,-1 1-4203 0 0,65-41-1978 0 0,-2-2 1 0 0,0-3-1 0 0,-79 19 0 0 0,-96 33-242 0 0,36-9-618 0 0,123-48 7 0 0,-80 7-1 0 0,144-23-74 0 0,-56 7-1 0 0,28-5-12 0 0,0 2 0 0 0,-61 17 0 0 0,69-11-16 0 0,1 1 0 0 0,1 1 0 0 0,-1 1 0 0 0,-34 25 0 0 0,30-17-170 0 0,0-2 0 0 0,-2-1 0 0 0,-39 15 0 0 0,48-22-81 0 0,25-12 247 0 0,0 1 1 0 0,0-1 0 0 0,0 1 0 0 0,0-1 0 0 0,0 1 0 0 0,0 0 0 0 0,0 0 0 0 0,0 0 0 0 0,0-1 0 0 0,0 1 0 0 0,0 0 0 0 0,0 0-1 0 0,0 0 1 0 0,1 0 0 0 0,-1 0 0 0 0,0 1 0 0 0,1-1 0 0 0,-1 0 0 0 0,1 1 0 0 0,3 4-515 0 0,2-5-698 0 0,30-7-8393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3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8 11167 0 0,'-1'-1'78'0'0,"0"1"0"0"0,1-1-1 0 0,-1 1 1 0 0,0-1 0 0 0,0 0-1 0 0,0 1 1 0 0,1-1 0 0 0,-1 1-1 0 0,0 0 1 0 0,0-1 0 0 0,0 1 0 0 0,0 0-1 0 0,0-1 1 0 0,0 1 0 0 0,1 0-1 0 0,-1 0 1 0 0,0 0 0 0 0,0 0-1 0 0,0 0 1 0 0,0 0 0 0 0,0 0-1 0 0,0 0 1 0 0,-1 0 0 0 0,0 1 111 0 0,0 0 0 0 0,0 0 0 0 0,0-1 0 0 0,1 1 0 0 0,-1 1 1 0 0,0-1-1 0 0,0 0 0 0 0,1 0 0 0 0,-1 1 0 0 0,-1 1 0 0 0,-3 3 205 0 0,1 1 0 0 0,0 0 0 0 0,1 0 0 0 0,-6 11 0 0 0,-1 4-42 0 0,-34 73 117 0 0,39-80-574 0 0,1-1-1 0 0,1 1 0 0 0,0 0 1 0 0,-3 28-1 0 0,7-42 71 0 0,0 0-1 0 0,0 0 1 0 0,0 0 0 0 0,0 0-1 0 0,0 0 1 0 0,0 0-1 0 0,0 0 1 0 0,0 0-1 0 0,0 1 1 0 0,1-1 0 0 0,-1 0-1 0 0,0 0 1 0 0,1 0-1 0 0,-1 0 1 0 0,1 0-1 0 0,-1 0 1 0 0,1 0 0 0 0,-1 0-1 0 0,1 0 1 0 0,0-1-1 0 0,-1 1 1 0 0,1 0-1 0 0,0 0 1 0 0,0 0 0 0 0,1 0-1 0 0,-1-1 13 0 0,0 1 0 0 0,0-1 0 0 0,0 0 0 0 0,0 0 0 0 0,0 0 0 0 0,1 0-1 0 0,-1 0 1 0 0,0 0 0 0 0,0 0 0 0 0,0 0 0 0 0,0 0 0 0 0,0 0 0 0 0,1 0 0 0 0,-1-1 0 0 0,0 1 0 0 0,0-1-1 0 0,0 1 1 0 0,0-1 0 0 0,0 1 0 0 0,0-1 0 0 0,0 1 0 0 0,0-1 0 0 0,0 0 0 0 0,1 0 0 0 0,12-11 139 0 0,0 0 0 0 0,-1 0 0 0 0,0-1 0 0 0,-1-1 1 0 0,14-19-1 0 0,-19 22-61 0 0,-1 1 1 0 0,0-1 0 0 0,-1 0-1 0 0,0 0 1 0 0,-1-1-1 0 0,0 0 1 0 0,-1 1-1 0 0,4-23 1 0 0,-7 31 63 0 0,0 0 0 0 0,0 0 0 0 0,1 0 0 0 0,-2 0 0 0 0,1 0 0 0 0,0 0 0 0 0,-1 0 0 0 0,1 0 0 0 0,-1 0 0 0 0,0 0 0 0 0,-2-4 0 0 0,3 6-107 0 0,0 1-1 0 0,0 0 1 0 0,-1 0 0 0 0,1 0-1 0 0,0 0 1 0 0,0-1 0 0 0,-1 1-1 0 0,1 0 1 0 0,0 0 0 0 0,-1 0 0 0 0,1 0-1 0 0,0 0 1 0 0,-1 0 0 0 0,1 0-1 0 0,0 0 1 0 0,0 0 0 0 0,-1 0-1 0 0,1 0 1 0 0,0 0 0 0 0,-1 0-1 0 0,1 0 1 0 0,0 0 0 0 0,-1 0 0 0 0,1 0-1 0 0,0 0 1 0 0,0 0 0 0 0,-1 1-1 0 0,1-1 1 0 0,0 0 0 0 0,-1 0-1 0 0,1 0 1 0 0,0 0 0 0 0,0 1-1 0 0,-1-1 1 0 0,1 0 0 0 0,0 0 0 0 0,0 0-1 0 0,0 1 1 0 0,0-1 0 0 0,-1 0-1 0 0,1 1 1 0 0,0-1 0 0 0,0 0-1 0 0,0 0 1 0 0,0 1 0 0 0,-8 13 579 0 0,5 2-396 0 0,1-1 0 0 0,0 0 0 0 0,2 0-1 0 0,1 26 1 0 0,-1-8-43 0 0,7 84-41 0 0,-2-70-466 0 0,-3 50 0 0 0,-4-80 154 0 0,0-1 1 0 0,-2 0 0 0 0,1 1-1 0 0,-2-1 1 0 0,-11 26-1 0 0,13-36 194 0 0,0 0 0 0 0,0 0 0 0 0,0 0 0 0 0,-1 0 0 0 0,0 0 0 0 0,0-1 0 0 0,0 0-1 0 0,-1 0 1 0 0,0 0 0 0 0,0 0 0 0 0,0-1 0 0 0,-1 0 0 0 0,1 0 0 0 0,-1 0 0 0 0,0-1 0 0 0,0 0 0 0 0,0 0-1 0 0,-1 0 1 0 0,1-1 0 0 0,-1 0 0 0 0,1 0 0 0 0,-1-1 0 0 0,0 0 0 0 0,0 0 0 0 0,1 0 0 0 0,-1-1 0 0 0,0 0-1 0 0,0 0 1 0 0,0-1 0 0 0,-7-1 0 0 0,4 0-504 0 0,0 0 0 0 0,0-1 0 0 0,0 0 0 0 0,0-1 0 0 0,1 0 0 0 0,0-1 0 0 0,0 0 0 0 0,0 0 0 0 0,0 0 0 0 0,1-1-1 0 0,0-1 1 0 0,-13-13 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1247 0 3223 0 0,'-22'26'4636'0'0,"-37"54"1482"0"0,-22 47-2336 0 0,-12 25-1766 0 0,32-54-1258 0 0,-60 80 344 0 0,49-76-613 0 0,-114 165-190 0 0,153-222-310 0 0,-238 310 326 0 0,196-257-416 0 0,19-24 34 0 0,45-59 67 0 0,2-4 0 0 0,1 0 0 0 0,-13 11 0 0 0,16-17-80 0 0,0 1-1 0 0,0 0 1 0 0,-7 12-1 0 0,8-11-47 0 0,-1 0 1 0 0,-10 11-1 0 0,15-18 115 0 0,0 0 1 0 0,0 1-1 0 0,-1-1 1 0 0,1 0-1 0 0,0 0 0 0 0,0 0 1 0 0,-1 0-1 0 0,1 1 1 0 0,0-1-1 0 0,0 0 1 0 0,-1 0-1 0 0,1 0 1 0 0,0 0-1 0 0,0 0 1 0 0,-1 0-1 0 0,1 0 0 0 0,0 0 1 0 0,0 0-1 0 0,-1 0 1 0 0,1 0-1 0 0,0 0 1 0 0,-1 0-1 0 0,1 0 1 0 0,0 0-1 0 0,0 0 0 0 0,-1 0 1 0 0,1 0-1 0 0,0 0 1 0 0,0 0-1 0 0,-1 0 1 0 0,1-1-1 0 0,0 1 1 0 0,0 0-1 0 0,-1 0 0 0 0,1 0 1 0 0,0 0-1 0 0,0-1 1 0 0,0 1-1 0 0,-1 0 1 0 0,1 0-1 0 0,0-1-3 0 0,0 1 1 0 0,0 0-1 0 0,0 0 0 0 0,0 0 1 0 0,0 0-1 0 0,0 0 0 0 0,-1 0 1 0 0,1 0-1 0 0,0-1 0 0 0,0 1 1 0 0,0 0-1 0 0,0 0 0 0 0,0 0 1 0 0,0 0-1 0 0,-1 0 0 0 0,1 0 1 0 0,0 0-1 0 0,0 0 0 0 0,0 0 1 0 0,0 0-1 0 0,0 0 1 0 0,-1 0-1 0 0,1 0 0 0 0,0 0 1 0 0,0 0-1 0 0,0 0 0 0 0,0 0 1 0 0,0 0-1 0 0,-1 0 0 0 0,1 0 1 0 0,0 0-1 0 0,0 0 0 0 0,0 0 1 0 0,0 0-1 0 0,0 0 0 0 0,-2 0-59 0 0,2-3-796 0 0,14-26-4431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39 1839 0 0,'-4'-4'572'0'0,"-1"0"0"0"0,0 1 0 0 0,0-1-1 0 0,0 1 1 0 0,0 0 0 0 0,-1 0-1 0 0,1 0 1 0 0,-1 1 0 0 0,0 0 0 0 0,1 0-1 0 0,-1 0 1 0 0,0 1 0 0 0,-8-1-1 0 0,13 2-455 0 0,0 0 0 0 0,0 0-1 0 0,0 0 1 0 0,0 0 0 0 0,1 0-1 0 0,-1 0 1 0 0,0 1 0 0 0,0-1 0 0 0,0 0-1 0 0,0 0 1 0 0,1 1 0 0 0,-1-1-1 0 0,0 0 1 0 0,0 1 0 0 0,1-1-1 0 0,-1 1 1 0 0,0-1 0 0 0,0 1-1 0 0,1-1 1 0 0,-1 1 0 0 0,1 0-1 0 0,-1-1 1 0 0,0 1 0 0 0,1 0 0 0 0,-1-1-1 0 0,1 1 1 0 0,0 0 0 0 0,-1 0-1 0 0,1 0 1 0 0,0-1 0 0 0,-1 1-1 0 0,1 0 1 0 0,0 0 0 0 0,0 0-1 0 0,0 0 1 0 0,0-1 0 0 0,0 1-1 0 0,0 0 1 0 0,0 0 0 0 0,0 0 0 0 0,0 0-1 0 0,0 1 1 0 0,1 5 328 0 0,1 1 0 0 0,0-1 0 0 0,0 0 0 0 0,3 9 0 0 0,-1-6-107 0 0,76 205 3125 0 0,-58-167-3212 0 0,2 0 1 0 0,39 57 0 0 0,190 299-41 0 0,-204-301-326 0 0,-44-92 107 0 0,-2 1-39 0 0,-3-11 26 0 0,0 0-1 0 0,0 0 0 0 0,1 0 1 0 0,-1 0-1 0 0,0 0 0 0 0,0 0 1 0 0,1 0-1 0 0,-1 0 1 0 0,0 0-1 0 0,1 0 0 0 0,-1 0 1 0 0,1 0-1 0 0,0 0 1 0 0,-1 0-1 0 0,1-1 0 0 0,0 1 1 0 0,-1 0-1 0 0,1 0 0 0 0,1 0 1 0 0,-1 1-49 0 0,1-1-1 0 0,0 1 1 0 0,-1 0 0 0 0,0-1-1 0 0,1 1 1 0 0,-1 0 0 0 0,0 0-1 0 0,0 0 1 0 0,0 0 0 0 0,0 0-1 0 0,-1 0 1 0 0,2 4 0 0 0,5 11-1793 0 0,-1-15 340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36 314 4143 0 0,'-1'2'342'0'0,"-1"0"0"0"0,1 0 0 0 0,-1-1 0 0 0,0 1 0 0 0,0 0 0 0 0,1-1 0 0 0,-4 2 0 0 0,-9 9 1676 0 0,13-11-1915 0 0,1-1 1 0 0,-1 0-1 0 0,1 1 1 0 0,0-1-1 0 0,-1 0 1 0 0,1 1-1 0 0,0-1 1 0 0,-1 1-1 0 0,1-1 1 0 0,0 1-1 0 0,-1-1 1 0 0,1 1-1 0 0,0-1 1 0 0,0 1-1 0 0,0-1 1 0 0,0 1-1 0 0,0-1 1 0 0,-1 1-1 0 0,1 0 1 0 0,0-1-1 0 0,0 1 1 0 0,0 0-1 0 0,1 0-32 0 0,-1-1 0 0 0,0 0 0 0 0,1 0-1 0 0,-1 1 1 0 0,0-1 0 0 0,1 0 0 0 0,-1 0-1 0 0,1 0 1 0 0,-1 1 0 0 0,0-1 0 0 0,1 0 0 0 0,-1 0-1 0 0,1 0 1 0 0,-1 0 0 0 0,1 0 0 0 0,-1 0-1 0 0,0 0 1 0 0,1 0 0 0 0,-1 0 0 0 0,1 0 0 0 0,0 0-1 0 0,25-6 1319 0 0,-2-5-849 0 0,-1-1-1 0 0,0-2 0 0 0,39-30 1 0 0,-59 42-514 0 0,87-68 607 0 0,50-36 160 0 0,-125 96-620 0 0,0 0 1 0 0,1 1 0 0 0,0 1 0 0 0,1 0 0 0 0,0 1 0 0 0,0 1-1 0 0,22-5 1 0 0,-35 10-220 0 0,0 0-1 0 0,0 0 1 0 0,0 0-1 0 0,0-1 0 0 0,0 0 1 0 0,-1 1-1 0 0,1-1 1 0 0,0 0-1 0 0,-1-1 1 0 0,5-3-1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3227 2 6911 0 0,'-2'0'360'0'0,"1"1"-1"0"0,-1-1 1 0 0,1 0-1 0 0,-1 0 1 0 0,0 0-1 0 0,1 0 1 0 0,-1 0-1 0 0,1-1 1 0 0,-3 1 0 0 0,-8-2 1220 0 0,1 3-760 0 0,1 0 0 0 0,-1 0-1 0 0,0 1 1 0 0,1 0 0 0 0,-1 1 0 0 0,-15 6-1 0 0,-60 33 537 0 0,46-21-843 0 0,-24 11 37 0 0,-110 52 332 0 0,144-71-793 0 0,-267 102 314 0 0,-150 41-566 0 0,7 17 119 0 0,205-93 485 0 0,-102 38-86 0 0,10 29-435 0 0,36 21 95 0 0,222-124-13 0 0,-191 110-747 0 0,260-153 724 0 0,-1-1 0 0 0,1 0 0 0 0,0 0-1 0 0,-1 1 1 0 0,1-1 0 0 0,0 0 0 0 0,-1 0-1 0 0,1 0 1 0 0,0 0 0 0 0,-1 1 0 0 0,1-1 0 0 0,0 0-1 0 0,-1 0 1 0 0,1 0 0 0 0,0 0 0 0 0,-1 0 0 0 0,1 0-1 0 0,-1 0 1 0 0,1 0 0 0 0,0 0 0 0 0,-1 0 0 0 0,1 0-1 0 0,0 0 1 0 0,-1 0 0 0 0,1 0 0 0 0,-1-1-1 0 0,4-7-649 0 0,13-11-1515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1515 0 3223 0 0,'8'4'283'0'0,"-14"2"753"0"0,0 0 99 0 0,-1 0-29 0 0,0 0 1 0 0,1-1 0 0 0,-10 5-1 0 0,-10 7 1117 0 0,3 3 1181 0 0,-38 39 0 0 0,45-40-2791 0 0,0 1 0 0 0,2 0-1 0 0,0 1 1 0 0,-20 43 0 0 0,-46 109-493 0 0,-76 162 297 0 0,-17-8-169 0 0,127-248-259 0 0,-102 189-58 0 0,113-191 69 0 0,-143 278 0 0 0,91-196 117 0 0,53-87-84 0 0,27-54-24 0 0,-1 0-1 0 0,-1 0 0 0 0,-1-1 1 0 0,-18 25-1 0 0,9-22-8 0 0,14-16 0 0 0,1 1 0 0 0,0-1 0 0 0,0 1 0 0 0,0 0 0 0 0,1 0 0 0 0,-4 8 0 0 0,-24 64 17 0 0,-2 5 14 0 0,28-70-28 0 0,-1-2-1 0 0,0 1 1 0 0,0 0 0 0 0,-1-1-1 0 0,-9 9 1 0 0,12-15-14 0 0,1-1-1 0 0,-1 0 0 0 0,0 0 1 0 0,0 0-1 0 0,0-1 0 0 0,0 1 1 0 0,0-1-1 0 0,-1 0 0 0 0,1 0 1 0 0,-1-1-1 0 0,1 1 1 0 0,-1-1-1 0 0,0 0 0 0 0,1 0 1 0 0,-1 0-1 0 0,0-1 0 0 0,0 0 1 0 0,0 0-1 0 0,1 0 0 0 0,-1 0 1 0 0,-7-2-1 0 0,12 1-54 0 0,-1 1 0 0 0,1 0 0 0 0,-1 0 0 0 0,1-1 0 0 0,-1 1 0 0 0,1 0 0 0 0,0-1 0 0 0,-1 1 0 0 0,1 0 0 0 0,-1-1 0 0 0,1 1 0 0 0,0-1 0 0 0,-1 1 0 0 0,1 0 0 0 0,0-1 0 0 0,-1 1 0 0 0,1-1 0 0 0,0 1 0 0 0,0-1 0 0 0,0 1 0 0 0,-1-2 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2759 0 0,'-1'0'389'0'0,"-1"0"1"0"0,1 0-1 0 0,-1 0 0 0 0,-13 5 6302 0 0,16 0-5973 0 0,1 1-428 0 0,0-1 0 0 0,0 1 1 0 0,0-1-1 0 0,1 1 1 0 0,0-1-1 0 0,0 0 0 0 0,0 0 1 0 0,1 0-1 0 0,7 8 1 0 0,28 21 1340 0 0,1-1 0 0 0,77 47 0 0 0,-19-13-535 0 0,242 224 485 0 0,-155-134-1581 0 0,-130-113 0 0 0,171 131-390 0 0,-194-151 356 0 0,47 39-162 0 0,56 38-184 0 0,-124-92 380 0 0,0-1 0 0 0,20 21 0 0 0,-30-27 0 0 0,0-2-2 0 0,-1 0 0 0 0,0 1-1 0 0,0-1 1 0 0,1 0 0 0 0,-1 1 0 0 0,0-1-1 0 0,1 0 1 0 0,-1 1 0 0 0,0-1-1 0 0,1 0 1 0 0,-1 0 0 0 0,0 1 0 0 0,1-1-1 0 0,-1 0 1 0 0,1 0 0 0 0,-1 0 0 0 0,1 1-1 0 0,-1-1 1 0 0,0 0 0 0 0,1 0-1 0 0,-1 0 1 0 0,1 0 0 0 0,-1 0 0 0 0,1 0-1 0 0,-1 0 1 0 0,0 0 0 0 0,1 0 0 0 0,-1 0-1 0 0,1 0 1 0 0,-1 0 0 0 0,1-1-1 0 0,-1 1 1 0 0,0 0 0 0 0,1 0 0 0 0,-1 0-1 0 0,1 0 1 0 0,-1-1 0 0 0,0 1 0 0 0,1 0-1 0 0,-1-1 1 0 0,0 1 0 0 0,1 0 0 0 0,-1 0-1 0 0,1-1 1 0 0,9-6-97 0 0,-7 6 20 0 0,0-1-294 0 0,1 0 0 0 0,-1 0 0 0 0,1 0 0 0 0,0 1-1 0 0,-1 0 1 0 0,1-1 0 0 0,0 1 0 0 0,0 1 0 0 0,0-1 0 0 0,0 0 0 0 0,0 1 0 0 0,0 0-1 0 0,4 0 1 0 0,-3 2-619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82 3223 0 0,'0'-5'504'0'0,"-1"0"-1"0"0,1 0 1 0 0,-1 0-1 0 0,0 0 1 0 0,-1 0-1 0 0,1 1 1 0 0,-1-1-1 0 0,0 0 1 0 0,0 1-1 0 0,0-1 0 0 0,-1 1 1 0 0,1 0-1 0 0,-1 0 1 0 0,-5-6-1 0 0,7 9-351 0 0,0 1 0 0 0,0-1 0 0 0,0 0 1 0 0,0 1-1 0 0,0-1 0 0 0,0 1 0 0 0,0-1 0 0 0,-1 1 0 0 0,1-1 0 0 0,0 1 0 0 0,0 0 0 0 0,0 0 0 0 0,0-1 0 0 0,-1 1 0 0 0,1 0 0 0 0,0 0 0 0 0,0 0 0 0 0,0 0 0 0 0,-3 1 0 0 0,2 0-29 0 0,0-1 0 0 0,0 1 0 0 0,0 0-1 0 0,0 0 1 0 0,1 0 0 0 0,-1 0 0 0 0,0 1 0 0 0,0-1-1 0 0,1 0 1 0 0,-3 3 0 0 0,-3 4 7 0 0,0 1 0 0 0,1-1 0 0 0,-9 17 0 0 0,9-14 110 0 0,-4 6-208 0 0,-13 18 176 0 0,2 2 0 0 0,-32 76 0 0 0,50-105-223 0 0,1 0-1 0 0,0 0 1 0 0,0 0-1 0 0,1 0 0 0 0,0 0 1 0 0,1 0-1 0 0,-1 0 1 0 0,2 12-1 0 0,0-17 12 0 0,-1-1 0 0 0,0 1-1 0 0,1-1 1 0 0,-1 0-1 0 0,1 1 1 0 0,0-1 0 0 0,0 0-1 0 0,0 1 1 0 0,0-1 0 0 0,0 0-1 0 0,0 0 1 0 0,1 0-1 0 0,-1 0 1 0 0,1 0 0 0 0,-1 0-1 0 0,1 0 1 0 0,0-1 0 0 0,0 1-1 0 0,0-1 1 0 0,0 1-1 0 0,0-1 1 0 0,0 0 0 0 0,0 1-1 0 0,0-1 1 0 0,1 0 0 0 0,-1 0-1 0 0,0-1 1 0 0,1 1-1 0 0,-1 0 1 0 0,0-1 0 0 0,5 1-1 0 0,-2-1-12 0 0,-1 0 0 0 0,0-1 0 0 0,1 1-1 0 0,-1-1 1 0 0,0 0 0 0 0,0 0 0 0 0,0 0 0 0 0,0-1 0 0 0,0 1-1 0 0,0-1 1 0 0,0 0 0 0 0,0 0 0 0 0,6-5 0 0 0,2-2-161 0 0,-1-1 0 0 0,17-18 0 0 0,-9 7 57 0 0,-1-1 0 0 0,26-40 0 0 0,-34 46 121 0 0,-1-1 0 0 0,-1 0-1 0 0,0 0 1 0 0,-2 0 0 0 0,6-22 0 0 0,-10 31 167 0 0,0 0 1 0 0,-1 0-1 0 0,-1 0 1 0 0,1 0 0 0 0,-1 0-1 0 0,-1-1 1 0 0,1 1-1 0 0,-1 0 1 0 0,-4-15 0 0 0,5 23-162 0 0,0 0 1 0 0,0 0-1 0 0,0-1 1 0 0,0 1 0 0 0,0 0-1 0 0,-1 0 1 0 0,1 0 0 0 0,0-1-1 0 0,0 1 1 0 0,0 0-1 0 0,0 0 1 0 0,0 0 0 0 0,0-1-1 0 0,0 1 1 0 0,0 0 0 0 0,0 0-1 0 0,0 0 1 0 0,-1 0-1 0 0,1 0 1 0 0,0-1 0 0 0,0 1-1 0 0,0 0 1 0 0,0 0 0 0 0,-1 0-1 0 0,1 0 1 0 0,0 0-1 0 0,0 0 1 0 0,0 0 0 0 0,0-1-1 0 0,-1 1 1 0 0,1 0 0 0 0,0 0-1 0 0,-1 0 1 0 0,-2 6 205 0 0,0 11 27 0 0,4 2-239 0 0,2 0 0 0 0,0 0 1 0 0,1 0-1 0 0,9 27 1 0 0,-1-5-98 0 0,-4-7-49 0 0,0-2-209 0 0,14 37 1 0 0,-21-68 345 0 0,-1 0-1 0 0,0 1 1 0 0,1-1 0 0 0,0 0-1 0 0,-1 0 1 0 0,1 0 0 0 0,0 1-1 0 0,-1-1 1 0 0,1 0-1 0 0,0 0 1 0 0,0 0 0 0 0,0 0-1 0 0,0 0 1 0 0,0-1 0 0 0,0 1-1 0 0,0 0 1 0 0,0 0-1 0 0,0-1 1 0 0,1 1 0 0 0,-1 0-1 0 0,0-1 1 0 0,2 1 0 0 0,-1-1 7 0 0,-1 0 1 0 0,0 0 0 0 0,1 0-1 0 0,-1-1 1 0 0,0 1-1 0 0,1 0 1 0 0,-1-1 0 0 0,0 1-1 0 0,0-1 1 0 0,0 0 0 0 0,1 1-1 0 0,-1-1 1 0 0,0 0 0 0 0,0 0-1 0 0,0 1 1 0 0,0-1 0 0 0,0 0-1 0 0,0 0 1 0 0,0 0 0 0 0,-1 0-1 0 0,1 0 1 0 0,0 0 0 0 0,0-2-1 0 0,57-88-320 0 0,-34 51-4586 0 0,-15 24 138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6911 0 0,'0'0'399'0'0,"-2"2"90"0"0,0 10 2967 0 0,3 211-1466 0 0,-3-192-1963 0 0,-1 1 1 0 0,-11 46-1 0 0,4-44-20 0 0,7-23 32 0 0,0-1 0 0 0,-3 16 0 0 0,8-37 93 0 0,1 0-1 0 0,0 0 1 0 0,0 0-1 0 0,7-14 1 0 0,24-42 102 0 0,-34 66-232 0 0,8-14 21 0 0,0 1 1 0 0,1-1 0 0 0,0 1 0 0 0,1 1 0 0 0,1 0-1 0 0,12-12 1 0 0,-22 24-32 0 0,0 0 0 0 0,0 0 0 0 0,0 0-1 0 0,0 0 1 0 0,0 0 0 0 0,1 1 0 0 0,-1-1-1 0 0,0 0 1 0 0,1 1 0 0 0,-1-1 0 0 0,0 1-1 0 0,1-1 1 0 0,-1 1 0 0 0,1 0 0 0 0,-1-1-1 0 0,0 1 1 0 0,1 0 0 0 0,-1 0 0 0 0,3 0-1 0 0,-3 1-14 0 0,1-1 0 0 0,-1 0 0 0 0,0 1 0 0 0,0 0 0 0 0,0-1 0 0 0,0 1 0 0 0,0 0 0 0 0,0 0-1 0 0,0-1 1 0 0,0 1 0 0 0,0 0 0 0 0,0 0 0 0 0,0 0 0 0 0,0 0 0 0 0,-1 0 0 0 0,1 0 0 0 0,1 2 0 0 0,0 3-19 0 0,0-1 1 0 0,0 1 0 0 0,0-1 0 0 0,-1 1-1 0 0,1 0 1 0 0,-2 0 0 0 0,1 0 0 0 0,0 7-1 0 0,0 16 67 0 0,0-12-52 0 0,-3 23 0 0 0,2-35 62 0 0,-1 0 1 0 0,0 0 0 0 0,0 0 0 0 0,0 0 0 0 0,-1 0 0 0 0,0 0 0 0 0,0-1 0 0 0,0 1 0 0 0,-3 4 0 0 0,3-7 28 0 0,0 0 1 0 0,1-1 0 0 0,-1 1-1 0 0,0-1 1 0 0,0 1 0 0 0,0-1-1 0 0,0 0 1 0 0,0 0 0 0 0,0 0-1 0 0,-1 0 1 0 0,1 0 0 0 0,0 0-1 0 0,0-1 1 0 0,-4 1 0 0 0,-35 5 929 0 0,40-6-969 0 0,-96-1 1030 0 0,73 0-3211 0 0,36 2-387 0 0,-5 0-2012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199 182 4927 0 0,'9'-66'434'0'0,"-6"42"-15"0"0,6-29 0 0 0,-9 52-235 0 0,0 1-1 0 0,0-1 0 0 0,1 1 1 0 0,-1-1-1 0 0,0 1 0 0 0,0-1 1 0 0,0 1-1 0 0,-1-1 0 0 0,1 1 1 0 0,0-1-1 0 0,0 1 0 0 0,0-1 1 0 0,0 1-1 0 0,0-1 0 0 0,-1 1 1 0 0,1-1-1 0 0,0 1 0 0 0,0-1 1 0 0,-1 1-1 0 0,1-1 0 0 0,0 1 1 0 0,-1 0-1 0 0,1-1 0 0 0,0 1 1 0 0,-1 0-1 0 0,1-1 0 0 0,-1 1 0 0 0,0-1 1 0 0,-17-6 3421 0 0,4 1-2007 0 0,12 4-1430 0 0,-1 1 0 0 0,0-1 0 0 0,1 1 0 0 0,-1 0 0 0 0,0 0-1 0 0,0 0 1 0 0,0 0 0 0 0,0 0 0 0 0,1 1 0 0 0,-1 0 0 0 0,0-1 0 0 0,0 1 0 0 0,0 0-1 0 0,0 0 1 0 0,0 0 0 0 0,0 1 0 0 0,-5 0 0 0 0,4 1-71 0 0,1-1 1 0 0,-1 1 0 0 0,0 0-1 0 0,1 0 1 0 0,-1 0 0 0 0,1 1-1 0 0,-1-1 1 0 0,1 1-1 0 0,0 0 1 0 0,0 0 0 0 0,-3 4-1 0 0,-3 4-57 0 0,1 2 0 0 0,0-1 0 0 0,1 1 0 0 0,1 0-1 0 0,-10 28 1 0 0,8-18-175 0 0,-7 34 0 0 0,13-50 85 0 0,1 0 1 0 0,0 0-1 0 0,1 0 0 0 0,-1 0 0 0 0,1 1 0 0 0,1-1 1 0 0,0 0-1 0 0,0 0 0 0 0,2 10 0 0 0,-2-15 44 0 0,-1-1 0 0 0,1 1 0 0 0,0-1 0 0 0,0 1 0 0 0,-1-1-1 0 0,1 1 1 0 0,0-1 0 0 0,0 0 0 0 0,0 0 0 0 0,0 1 0 0 0,1-1 0 0 0,-1 0 0 0 0,0 0-1 0 0,0 0 1 0 0,1 0 0 0 0,-1 0 0 0 0,0 0 0 0 0,4 1 0 0 0,-2-2 1 0 0,0 1-1 0 0,0 0 1 0 0,0 0 0 0 0,0-1 0 0 0,0 0 0 0 0,0 0-1 0 0,0 0 1 0 0,1 0 0 0 0,3-1 0 0 0,1 0 4 0 0,1-1 0 0 0,-1 0-1 0 0,0-1 1 0 0,0 0 0 0 0,0 0 0 0 0,10-6 0 0 0,-6 0 12 0 0,0 1-1 0 0,-1-2 1 0 0,14-12-1 0 0,-15 12-329 0 0,0 1 0 0 0,0 0 0 0 0,22-13 0 0 0,-25 18-1369 0 0,1 4-4590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16.57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319 939 11975 0 0,'-2'0'420'0'0,"-21"-3"456"0"0,23 3-865 0 0,0 0-1 0 0,-1 0 1 0 0,1 0-1 0 0,0 0 1 0 0,0 0-1 0 0,0 0 1 0 0,-1 0-1 0 0,1 0 1 0 0,0 0 0 0 0,0 0-1 0 0,0 0 1 0 0,-1-1-1 0 0,1 1 1 0 0,0 0-1 0 0,0 0 1 0 0,0 0-1 0 0,-1 0 1 0 0,1 0-1 0 0,0 0 1 0 0,0-1-1 0 0,0 1 1 0 0,0 0-1 0 0,0 0 1 0 0,0 0-1 0 0,-1 0 1 0 0,1-1-1 0 0,0 1 1 0 0,0 0-1 0 0,0-1 1 0 0,11-4 721 0 0,18-3-657 0 0,0 2 0 0 0,0 1 0 0 0,40-1 1 0 0,18-3 7 0 0,-20-3-139 0 0,0-3 0 0 0,112-40-1 0 0,118-77-130 0 0,-61 19 158 0 0,22-10 1726 0 0,-243 115-1206 0 0,-20 11-218 0 0,-24 12-213 0 0,-189 96-1383 0 0,118-56 798 0 0,-26 13 70 0 0,-217 103-26 0 0,283-146 429 0 0,-130 49 20 0 0,141-58 34 0 0,-97 20 0 0 0,143-36-2 0 0,-12 3 0 0 0,-25 0 0 0 0,36-2 0 0 0,0-1 0 0 0,0-1 0 0 0,-1 1 0 0 0,1 0 0 0 0,0-1 0 0 0,1 0 0 0 0,-1 0 0 0 0,0 0 0 0 0,0-1 0 0 0,0 1 0 0 0,-5-4 0 0 0,8 4 1 0 0,0 1-1 0 0,1-1 0 0 0,-1 1 0 0 0,0-1 1 0 0,0 0-1 0 0,1 1 0 0 0,-1-1 0 0 0,0 0 1 0 0,1 0-1 0 0,-1 0 0 0 0,1 0 1 0 0,-1 1-1 0 0,1-1 0 0 0,0 0 0 0 0,-1 0 1 0 0,1 0-1 0 0,0 0 0 0 0,-1 0 0 0 0,1 0 1 0 0,0 0-1 0 0,0-1 0 0 0,0-1-1 0 0,0 1-1 0 0,1 0 1 0 0,-1 0-1 0 0,1 0 1 0 0,-1-1-1 0 0,1 1 1 0 0,0 0 0 0 0,0 0-1 0 0,1-2 1 0 0,3-5-31 0 0,1 1-1 0 0,0 0 1 0 0,9-9 0 0 0,-14 15 17 0 0,25-25-194 0 0,0 2 0 0 0,31-22 1 0 0,64-41-200 0 0,-81 61 346 0 0,299-192-362 0 0,-149 93 450 0 0,46-26 396 0 0,-209 136-336 0 0,-13 8-4 0 0,0 0-1 0 0,0 0 0 0 0,1 1 0 0 0,28-8 0 0 0,-43 15-81 0 0,0 0 1 0 0,0 0-1 0 0,0 0 0 0 0,1 0 0 0 0,-1-1 0 0 0,0 1 1 0 0,0 0-1 0 0,0 0 0 0 0,0 0 0 0 0,0 0 0 0 0,0 0 0 0 0,0 0 1 0 0,0 0-1 0 0,0 0 0 0 0,0 0 0 0 0,0 0 0 0 0,1 0 1 0 0,-1 0-1 0 0,0 0 0 0 0,0 0 0 0 0,0 0 0 0 0,0 0 0 0 0,0 0 1 0 0,0 0-1 0 0,0 0 0 0 0,0 0 0 0 0,0 0 0 0 0,0 0 1 0 0,1 0-1 0 0,-1 0 0 0 0,0 0 0 0 0,0 0 0 0 0,0 0 0 0 0,0 1 1 0 0,0-1-1 0 0,0 0 0 0 0,0 0 0 0 0,0 0 0 0 0,0 0 1 0 0,0 0-1 0 0,0 0 0 0 0,0 0 0 0 0,0 0 0 0 0,0 0 0 0 0,1 0 1 0 0,-1 0-1 0 0,0 0 0 0 0,0 0 0 0 0,0 1 0 0 0,0-1 1 0 0,0 0-1 0 0,0 0 0 0 0,0 0 0 0 0,0 0 0 0 0,0 0 0 0 0,0 0 1 0 0,0 0-1 0 0,0 0 0 0 0,0 0 0 0 0,0 1 0 0 0,0-1 1 0 0,0 0-1 0 0,0 0 0 0 0,0 0 0 0 0,-1 0 0 0 0,-4 8 0 0 0,-12 7 14 0 0,-195 133-30 0 0,129-94-204 0 0,-262 154-1168 0 0,-47 10-573 0 0,160-88 1290 0 0,185-105 636 0 0,24-14 81 0 0,0 1 0 0 0,1 2 0 0 0,1 0-1 0 0,-27 22 1 0 0,48-36-31 0 0,-1 1-1 0 0,0-1 0 0 0,1 1 0 0 0,-1-1 0 0 0,0 1 0 0 0,1 0 0 0 0,-1-1 1 0 0,1 1-1 0 0,-1 0 0 0 0,1-1 0 0 0,-1 1 0 0 0,1 0 0 0 0,0 0 1 0 0,-1-1-1 0 0,1 1 0 0 0,0 0 0 0 0,0 0 0 0 0,-1 0 0 0 0,1-1 0 0 0,0 1 1 0 0,0 0-1 0 0,0 1 0 0 0,1-2 6 0 0,-1 1 0 0 0,1-1 1 0 0,-1 1-1 0 0,1-1 0 0 0,0 0 1 0 0,-1 0-1 0 0,1 1 0 0 0,-1-1 0 0 0,1 0 1 0 0,0 0-1 0 0,-1 0 0 0 0,1 0 1 0 0,0 1-1 0 0,0-1 0 0 0,-1 0 1 0 0,1 0-1 0 0,0-1 0 0 0,-1 1 0 0 0,1 0 1 0 0,0 0-1 0 0,-1 0 0 0 0,1 0 1 0 0,0 0-1 0 0,-1-1 0 0 0,1 1 0 0 0,1-1 1 0 0,32-11 225 0 0,33-17-1 0 0,-24 10 6 0 0,144-71 589 0 0,-60 27-408 0 0,159-81 186 0 0,-93 45-361 0 0,151-71 172 0 0,-33 4 269 0 0,-309 165-685 0 0,10-5 95 0 0,0 0-1 0 0,0 0 0 0 0,1 1 1 0 0,-1 1-1 0 0,1 0 1 0 0,25-4-1 0 0,-38 8-103 0 0,1 0 0 0 0,0 0 0 0 0,-1 0-1 0 0,1 0 1 0 0,0 0 0 0 0,-1 0 0 0 0,1 0 0 0 0,0 0 0 0 0,-1 0 0 0 0,1 0 0 0 0,0 0-1 0 0,-1 0 1 0 0,1 1 0 0 0,0-1 0 0 0,-1 0 0 0 0,1 0 0 0 0,-1 1 0 0 0,1-1-1 0 0,0 1 1 0 0,-1-1 0 0 0,1 0 0 0 0,-1 1 0 0 0,1-1 0 0 0,-1 1 0 0 0,1 1 0 0 0,0-2-1 0 0,-1 1 0 0 0,0 1 0 0 0,0-1 0 0 0,0 0 0 0 0,0 0 0 0 0,0 0 0 0 0,0 0 0 0 0,0 0 0 0 0,0 0 0 0 0,0 0 0 0 0,0 0 0 0 0,0 0 0 0 0,-1 0 0 0 0,1 0 0 0 0,-1 1 0 0 0,-1 4-7 0 0,-1 0-1 0 0,-1 0 0 0 0,-6 10 1 0 0,-41 49-408 0 0,-100 97 1 0 0,66-74 120 0 0,-289 326-1615 0 0,224-213 1557 0 0,80-102 260 0 0,59-87-11 0 0,8-12 14 0 0,6-8 10 0 0,19-40 22 0 0,42-66 0 0 0,-30 57 148 0 0,141-231 554 0 0,24 15 112 0 0,-178 248-728 0 0,152-176 124 0 0,-132 159-146 0 0,2 1 1 0 0,71-52-1 0 0,-6 20 99 0 0,-89 62-39 0 0,0 1 0 0 0,0 0 1 0 0,1 2-1 0 0,22-7 0 0 0,-37 14-23 0 0,0 0-1 0 0,0 0 1 0 0,0 0-1 0 0,1 0 1 0 0,-1 1-1 0 0,0 0 1 0 0,0 0 0 0 0,1 0-1 0 0,-1 1 1 0 0,0 0-1 0 0,5 1 1 0 0,-6-1-26 0 0,-1 1-1 0 0,0-1 1 0 0,0 1 0 0 0,0-1-1 0 0,1 1 1 0 0,-2 0 0 0 0,1 0 0 0 0,0 0-1 0 0,0 1 1 0 0,-1-1 0 0 0,1 1 0 0 0,-1 0-1 0 0,0-1 1 0 0,0 1 0 0 0,0 0-1 0 0,0 0 1 0 0,2 4 0 0 0,-1 2-3 0 0,1 0 0 0 0,-1 0-1 0 0,0 1 1 0 0,-1-1 0 0 0,0 1 0 0 0,-1 0 0 0 0,0 0 0 0 0,0 0 0 0 0,-1 0-1 0 0,0-1 1 0 0,-1 1 0 0 0,-2 12 0 0 0,-3 5-4 0 0,-1 1 1 0 0,0-1-1 0 0,-13 27 0 0 0,-3-2-13 0 0,-46 79-1 0 0,-42 44-3 0 0,63-103-5 0 0,-40 62-46 0 0,-115 185 54 0 0,147-215-32 0 0,-68 174 0 0 0,121-270 32 0 0,3-5 0 0 0,-1-1 0 0 0,0 1 0 0 0,0-1 0 0 0,0 1 0 0 0,0-1 0 0 0,0 0 0 0 0,-3 4 0 0 0,8-31 0 0 0,305-932 384 0 0,-274 871-379 0 0,3 2-1 0 0,57-92 1 0 0,-93 172 29 0 0,1 1 0 0 0,-1 0 0 0 0,0 0 0 0 0,1 0 0 0 0,-1 0 1 0 0,5-4-1 0 0,-7 7-26 0 0,1 0-1 0 0,-1 0 1 0 0,0-1 0 0 0,1 1-1 0 0,-1 0 1 0 0,0 0 0 0 0,1 0-1 0 0,-1 0 1 0 0,0 0 0 0 0,1-1 0 0 0,-1 1-1 0 0,0 0 1 0 0,1 0 0 0 0,-1 0-1 0 0,0 0 1 0 0,1 0 0 0 0,-1 0 0 0 0,0 0-1 0 0,1 0 1 0 0,-1 0 0 0 0,1 0-1 0 0,-1 1 1 0 0,0-1 0 0 0,1 0 0 0 0,-1 0-1 0 0,0 0 1 0 0,0 0 0 0 0,1 1-1 0 0,0 0 6 0 0,0 0-1 0 0,0 0 0 0 0,-1 0 0 0 0,1 0 0 0 0,0 0 0 0 0,-1 0 1 0 0,1 0-1 0 0,-1 0 0 0 0,0 1 0 0 0,1-1 0 0 0,-1 0 1 0 0,0 0-1 0 0,1 2 0 0 0,1 12-12 0 0,-1 0-1 0 0,0 0 1 0 0,-1 0-1 0 0,-3 24 1 0 0,-14 60-213 0 0,8-59 56 0 0,-2-1 0 0 0,-2-1-1 0 0,-1 0 1 0 0,-2-1 0 0 0,-24 39-1 0 0,-117 168-360 0 0,91-149 498 0 0,-177 235-648 0 0,91-131 53 0 0,128-164 562 0 0,7-11 4 0 0,0 0-1 0 0,-2-2 1 0 0,-36 36-1 0 0,54-57 51 0 0,0 0 0 0 0,-1 0 0 0 0,1 0 0 0 0,-1 0-1 0 0,1 0 1 0 0,-1 0 0 0 0,0 0 0 0 0,1 0 0 0 0,-1 0 0 0 0,0-1-1 0 0,1 1 1 0 0,-1-1 0 0 0,0 1 0 0 0,0-1 0 0 0,0 0 0 0 0,0 0-1 0 0,1 1 1 0 0,-1-1 0 0 0,0-1 0 0 0,0 1 0 0 0,0 0-1 0 0,-3-1 1 0 0,3 0 2 0 0,-1-1 0 0 0,1 1 0 0 0,0 0 0 0 0,0-1-1 0 0,-1 0 1 0 0,1 1 0 0 0,0-1 0 0 0,1 0 0 0 0,-1 0-1 0 0,0 0 1 0 0,0 0 0 0 0,1 0 0 0 0,-1-1 0 0 0,1 1-1 0 0,-2-4 1 0 0,-3-8 55 0 0,0-1-1 0 0,1 0 1 0 0,1 0-1 0 0,-5-27 1 0 0,-3-66 466 0 0,10 78-441 0 0,-4-52 182 0 0,1 12 367 0 0,-15-81 0 0 0,18 142-563 0 0,0 0 0 0 0,0 0 0 0 0,-1 1 0 0 0,-1-1-1 0 0,1 1 1 0 0,-1 0 0 0 0,-1 0 0 0 0,1 0 0 0 0,-8-8-1 0 0,8 11-22 0 0,0 1 0 0 0,-1-1-1 0 0,0 1 1 0 0,0 0 0 0 0,0 0-1 0 0,0 0 1 0 0,0 1-1 0 0,-1 0 1 0 0,0 0 0 0 0,1 1-1 0 0,-1-1 1 0 0,0 1-1 0 0,-12-2 1 0 0,-1 1 3 0 0,0 0 0 0 0,0 1 0 0 0,-1 2 0 0 0,-27 1-1 0 0,-76 16 262 0 0,51-5-239 0 0,59-11-70 0 0,1 0-1 0 0,0-1 0 0 0,0 0 1 0 0,0-1-1 0 0,0 0 0 0 0,-1-1 1 0 0,-12-4-1 0 0,2-1-5 0 0,1-1 0 0 0,-36-18 0 0 0,53 24-25 0 0,4 4-42 0 0,8 9-161 0 0,20 20-295 0 0,-21-25 427 0 0,63 78-529 0 0,8 9 7 0 0,-63-78 400 0 0,1-1 0 0 0,0-1 0 0 0,1 0 0 0 0,18 11 0 0 0,6-1-59 0 0,1 0 0 0 0,1-3 0 0 0,71 24 0 0 0,-108-43 433 0 0,0 1-1 0 0,1-1 0 0 0,-1 0 1 0 0,1-1-1 0 0,-1 1 1 0 0,1-1-1 0 0,-1 0 0 0 0,1 0 1 0 0,10-3-1 0 0,-15 3-103 0 0,1 0 1 0 0,-1-1-1 0 0,1 1 1 0 0,-1-1-1 0 0,1 0 0 0 0,-1 1 1 0 0,1-1-1 0 0,-1 0 1 0 0,0 0-1 0 0,1 0 0 0 0,-1 0 1 0 0,0 0-1 0 0,0 0 1 0 0,0 0-1 0 0,0-1 1 0 0,0 1-1 0 0,0 0 0 0 0,0 0 1 0 0,0-1-1 0 0,0 1 1 0 0,0-1-1 0 0,-1 1 0 0 0,1-1 1 0 0,-1 1-1 0 0,1-1 1 0 0,-1 1-1 0 0,0-1 0 0 0,1 0 1 0 0,-1 1-1 0 0,0-1 1 0 0,0 1-1 0 0,0-1 1 0 0,0 0-1 0 0,0 1 0 0 0,-1-1 1 0 0,1 1-1 0 0,-1-3 1 0 0,-1-4 240 0 0,0 0 1 0 0,-1 0 0 0 0,0 0 0 0 0,-1 0 0 0 0,1 1 0 0 0,-2-1 0 0 0,-6-9-1 0 0,-39-46 717 0 0,47 60-964 0 0,-203-200 251 0 0,9 10-1510 0 0,194 189 1171 0 0,-1 0-61 0 0,1 0 0 0 0,0 0-1 0 0,0 0 1 0 0,-5-8 0 0 0,8 11 83 0 0,-1 0 1 0 0,1 0-1 0 0,0 1 1 0 0,-1-1-1 0 0,1 0 0 0 0,0 0 1 0 0,0 1-1 0 0,0-1 0 0 0,-1 0 1 0 0,1 0-1 0 0,0 0 1 0 0,0 1-1 0 0,0-1 0 0 0,0 0 1 0 0,0 0-1 0 0,1 0 0 0 0,-1 0 1 0 0,0 1-1 0 0,0-1 1 0 0,0 0-1 0 0,1 0 0 0 0,-1 1 1 0 0,0-1-1 0 0,1 0 0 0 0,-1 0 1 0 0,1 1-1 0 0,-1-1 1 0 0,1 0-1 0 0,-1 1 0 0 0,1-1 1 0 0,-1 1-1 0 0,1-1 0 0 0,0 1 1 0 0,-1-1-1 0 0,1 1 0 0 0,0-1 1 0 0,0 0-1 0 0,11-3-176 0 0,-1 0 1 0 0,0 0-1 0 0,1 1 0 0 0,-1 1 0 0 0,1 0 0 0 0,22-1 0 0 0,-1 0-21 0 0,-2-1 151 0 0,1-1 0 0 0,-1-2 0 0 0,0-1 0 0 0,-1-2 0 0 0,0-1 0 0 0,0-1 0 0 0,41-23 0 0 0,97-77 255 0 0,-46 29 194 0 0,-98 68-282 0 0,181-112 715 0 0,9 17-400 0 0,-144 82-580 0 0,2 3 0 0 0,127-28 1 0 0,-133 39-550 0 0,84-14-1726 0 0,-129 26 1953 0 0,0 1 0 0 0,1 0-1 0 0,-1 2 1 0 0,0 0 0 0 0,24 5-1 0 0,-41-5 393 0 0,-1-1 0 0 0,0 1 0 0 0,0 0 0 0 0,0 0 0 0 0,0 0 0 0 0,4 3-1 0 0,-6-4 97 0 0,-1 1 0 0 0,1-1-1 0 0,-1 0 1 0 0,1 1-1 0 0,-1-1 1 0 0,0 1 0 0 0,1-1-1 0 0,-1 0 1 0 0,0 1-1 0 0,1-1 1 0 0,-1 1 0 0 0,0-1-1 0 0,1 1 1 0 0,-1-1-1 0 0,0 1 1 0 0,0 0 0 0 0,0-1-1 0 0,0 1 1 0 0,0-1-1 0 0,0 1 1 0 0,0-1 0 0 0,0 1-1 0 0,0 0 1 0 0,0-1-1 0 0,0 1 1 0 0,0-1 0 0 0,0 1-1 0 0,0-1 1 0 0,0 1-1 0 0,0-1 1 0 0,-1 1 0 0 0,1 0-1 0 0,0-1 1 0 0,0 1 0 0 0,-1-1-1 0 0,1 0 1 0 0,0 1-1 0 0,-1-1 1 0 0,1 1 0 0 0,0-1-1 0 0,-1 1 1 0 0,0 0-1 0 0,-3 3 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1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3 5527 0 0,'0'0'23'0'0,"0"-1"-1"0"0,0 1 0 0 0,0 0 0 0 0,0 0 0 0 0,-1 0 0 0 0,1 0 1 0 0,0 0-1 0 0,0-1 0 0 0,-1 1 0 0 0,1 0 0 0 0,0 0 0 0 0,0 0 1 0 0,-1 0-1 0 0,1 0 0 0 0,0 0 0 0 0,0 0 0 0 0,-1 0 0 0 0,1 0 1 0 0,0 0-1 0 0,0 0 0 0 0,-1 0 0 0 0,1 0 0 0 0,0 0 0 0 0,0 0 1 0 0,-1 0-1 0 0,1 0 0 0 0,0 0 0 0 0,0 0 0 0 0,-1 0 0 0 0,1 0 1 0 0,0 1-1 0 0,0-1 0 0 0,0 0 0 0 0,-1 0 0 0 0,1 0 0 0 0,0 0 0 0 0,0 1 1 0 0,-1-1-1 0 0,1 11 1051 0 0,0-3-423 0 0,2 29 1029 0 0,2 0 0 0 0,11 51-1 0 0,4 34-6411 0 0,-19-111 1098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17.80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241 256 10591 0 0,'-4'-2'473'0'0,"-6"-2"148"0"0,10 4-627 0 0,0 0 0 0 0,0 0 0 0 0,-1-1 0 0 0,1 1-1 0 0,0 0 1 0 0,0 0 0 0 0,0 0 0 0 0,0 0 0 0 0,-1 0 0 0 0,1 0 0 0 0,0 0 0 0 0,0 0 0 0 0,0 0 0 0 0,0 0 0 0 0,-1 0 0 0 0,1 0 0 0 0,0 0 0 0 0,0 0 0 0 0,0 0 0 0 0,-1 0 0 0 0,1 0 0 0 0,0 0 0 0 0,0 0 0 0 0,0 0 0 0 0,0 0 0 0 0,-1 1 0 0 0,1-1 0 0 0,0 0 0 0 0,0 0 0 0 0,0 0 0 0 0,0 0 0 0 0,0 0 0 0 0,-1 0-1 0 0,1 1 1 0 0,0-1 0 0 0,0 0 0 0 0,0 0 0 0 0,-13-1-835 0 0,13 1 870 0 0,0 0 1 0 0,-1 0-1 0 0,1 0 1 0 0,0 0 0 0 0,0 0-1 0 0,-1 0 1 0 0,1 0-1 0 0,0 0 1 0 0,-1 0-1 0 0,1 0 1 0 0,0 0-1 0 0,0 0 1 0 0,-1 0 0 0 0,1 0-1 0 0,0-1 1 0 0,0 1-1 0 0,-1 0 1 0 0,1 0-1 0 0,0 0 1 0 0,0 0 0 0 0,-1-1-1 0 0,1 1 1 0 0,0 0-1 0 0,0 0 1 0 0,0 0-1 0 0,0-1 1 0 0,-1 1 0 0 0,1 0-1 0 0,0 0 1 0 0,0-1-1 0 0,0 1 1 0 0,0 0-1 0 0,0-1 1 0 0,0 1-1 0 0,0 0 1 0 0,0 0 0 0 0,0-1-1 0 0,0 1 1 0 0,0 0-1 0 0,0-1 1 0 0,0 1-1 0 0,0 0 1 0 0,0 0 0 0 0,0-1-1 0 0,0 1 1 0 0,0 0-1 0 0,0 0 1 0 0,0-1-1 0 0,0 1 1 0 0,0 0 0 0 0,0-1-1 0 0,1 1 1 0 0,7-10 308 0 0,0 0 1 0 0,15-13-1 0 0,-3 1-111 0 0,-17 19-195 0 0,90-91 340 0 0,-80 82-379 0 0,0 2 1 0 0,1-1 0 0 0,0 2-1 0 0,0 0 1 0 0,27-12 0 0 0,-39 20-35 0 0,1 0 1 0 0,-1 0-1 0 0,1 0 1 0 0,-1 1 0 0 0,0-1-1 0 0,1 1 1 0 0,-1 0-1 0 0,1-1 1 0 0,4 1-1 0 0,-6 1 22 0 0,0-1 0 0 0,0 0 0 0 0,-1 0-1 0 0,1 1 1 0 0,0-1 0 0 0,-1 0 0 0 0,1 1-1 0 0,0-1 1 0 0,-1 0 0 0 0,1 1-1 0 0,-1-1 1 0 0,1 1 0 0 0,0-1 0 0 0,-1 1-1 0 0,1-1 1 0 0,-1 1 0 0 0,0 0 0 0 0,1-1-1 0 0,-1 1 1 0 0,1 0 0 0 0,-1-1-1 0 0,0 1 1 0 0,0 0 0 0 0,1-1 0 0 0,-1 1-1 0 0,0 0 1 0 0,0 0 0 0 0,0-1-1 0 0,0 1 1 0 0,0 0 0 0 0,0 0 0 0 0,0-1-1 0 0,0 1 1 0 0,0 0 0 0 0,0 0 0 0 0,0 1-1 0 0,-1 4-60 0 0,-1 0 0 0 0,1 1-1 0 0,-1-1 1 0 0,0 0 0 0 0,-1 0-1 0 0,1 0 1 0 0,-1-1 0 0 0,0 1-1 0 0,-5 5 1 0 0,-37 48 16 0 0,40-54 126 0 0,-68 71 574 0 0,-10 11 323 0 0,76-78-929 0 0,1 1 1 0 0,-1-1-1 0 0,-6 16 1 0 0,11-22-33 0 0,0 1 1 0 0,1-1 0 0 0,0 0 0 0 0,-1 1 0 0 0,1-1-1 0 0,1 1 1 0 0,-1-1 0 0 0,0 1 0 0 0,1-1-1 0 0,0 1 1 0 0,0 0 0 0 0,0-1 0 0 0,0 1 0 0 0,1-1-1 0 0,0 5 1 0 0,0-7 1 0 0,-1 0 0 0 0,0-1-1 0 0,0 1 1 0 0,1-1 0 0 0,-1 1-1 0 0,0-1 1 0 0,1 0-1 0 0,-1 1 1 0 0,0-1 0 0 0,1 1-1 0 0,-1-1 1 0 0,1 0 0 0 0,-1 1-1 0 0,1-1 1 0 0,-1 0 0 0 0,1 1-1 0 0,-1-1 1 0 0,1 0-1 0 0,-1 0 1 0 0,1 1 0 0 0,-1-1-1 0 0,1 0 1 0 0,0 0 0 0 0,-1 0-1 0 0,1 0 1 0 0,-1 0 0 0 0,1 0-1 0 0,-1 0 1 0 0,1 0 0 0 0,0 0-1 0 0,-1 0 1 0 0,1 0-1 0 0,-1 0 1 0 0,1 0 0 0 0,-1-1-1 0 0,1 1 1 0 0,-1 0 0 0 0,2-1-1 0 0,22-12 38 0 0,-21 11-18 0 0,175-138 1524 0 0,-125 95-1158 0 0,-26 23-306 0 0,6-7 151 0 0,56-36-1 0 0,-89 65-229 0 0,0 0 0 0 0,1-1-1 0 0,-1 1 1 0 0,0 0 0 0 0,1 0 0 0 0,-1-1-1 0 0,1 1 1 0 0,-1 0 0 0 0,0 0-1 0 0,1-1 1 0 0,-1 1 0 0 0,1 0-1 0 0,-1 0 1 0 0,0 0 0 0 0,1 0 0 0 0,-1 0-1 0 0,1 0 1 0 0,-1 0 0 0 0,1 0-1 0 0,-1 0 1 0 0,0 0 0 0 0,2 0 0 0 0,-6 8-17 0 0,-11 12-26 0 0,-32 22-129 0 0,-2-3 1 0 0,-58 38-1 0 0,104-75 169 0 0,-249 163-517 0 0,250-164 515 0 0,-17 11-172 0 0,-33 14-1 0 0,46-23 155 0 0,1-1 0 0 0,-1 0-1 0 0,1-1 1 0 0,-1 1 0 0 0,0-1-1 0 0,1 0 1 0 0,-1-1 0 0 0,0 1-1 0 0,0-1 1 0 0,1 0 0 0 0,-11-2-1 0 0,14 2 23 0 0,0-1 0 0 0,-1 0 0 0 0,1 0 0 0 0,0 0 0 0 0,0 0 0 0 0,0 0 0 0 0,0-1 0 0 0,0 1 0 0 0,0-1 0 0 0,0 1 0 0 0,0-1 0 0 0,1 0 0 0 0,-1 0 0 0 0,1 1 0 0 0,-1-1 0 0 0,1 0-1 0 0,-1 0 1 0 0,1-1 0 0 0,0 1 0 0 0,0 0 0 0 0,0 0 0 0 0,1 0 0 0 0,-1-1 0 0 0,0 1 0 0 0,1 0 0 0 0,-1-1 0 0 0,1-3 0 0 0,-1-3-26 0 0,1 0 0 0 0,0 0 0 0 0,0 0 0 0 0,1 0 0 0 0,0 0 0 0 0,3-10 0 0 0,2-2-468 0 0,0 0 0 0 0,2 0 1 0 0,1 1-1 0 0,1 0 0 0 0,0 0 1 0 0,1 1-1 0 0,1 1 0 0 0,1 0 1 0 0,1 1-1 0 0,0 0 0 0 0,1 1 1 0 0,1 0-1 0 0,28-20 0 0 0,-15 15-497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21.64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276 1 14279 0 0,'-16'0'762'0'0,"14"0"-721"0"0,-1 0-1 0 0,1-1 0 0 0,-1 1 1 0 0,0 0-1 0 0,1 1 0 0 0,-1-1 1 0 0,1 0-1 0 0,-1 1 0 0 0,0-1 1 0 0,1 1-1 0 0,-1 0 0 0 0,1 0 1 0 0,0 0-1 0 0,-1 0 0 0 0,1 1 1 0 0,0-1-1 0 0,-4 4 0 0 0,-5 6-602 0 0,-13 15 186 0 0,1 1 0 0 0,1 0 0 0 0,-23 39 0 0 0,42-61 372 0 0,-6 10-37 0 0,1-1 1 0 0,0 2 0 0 0,1-1 0 0 0,1 1 0 0 0,-8 30-1 0 0,14-46 41 0 0,0 0 0 0 0,0 0 0 0 0,0 0 0 0 0,0 1 0 0 0,0-1 0 0 0,0 0 0 0 0,0 0-1 0 0,0 0 1 0 0,0 1 0 0 0,0-1 0 0 0,0 0 0 0 0,0 0 0 0 0,0 0 0 0 0,0 1 0 0 0,0-1 0 0 0,0 0 0 0 0,0 0-1 0 0,0 0 1 0 0,0 1 0 0 0,0-1 0 0 0,0 0 0 0 0,0 0 0 0 0,1 0 0 0 0,-1 1 0 0 0,0-1 0 0 0,0 0-1 0 0,0 0 1 0 0,0 0 0 0 0,1 0 0 0 0,-1 0 0 0 0,0 1 0 0 0,0-1 0 0 0,0 0 0 0 0,0 0 0 0 0,1 0 0 0 0,-1 0-1 0 0,0 0 1 0 0,0 0 0 0 0,0 0 0 0 0,1 0 0 0 0,-1 0 0 0 0,0 0 0 0 0,0 0 0 0 0,0 0 0 0 0,1 0-1 0 0,-1 0 1 0 0,0 0 0 0 0,0 0 0 0 0,1 0 0 0 0,-1 0 0 0 0,0 0 0 0 0,0 0 0 0 0,0 0 0 0 0,1 0 0 0 0,-1 0-1 0 0,0 0 1 0 0,0 0 0 0 0,0 0 0 0 0,0-1 0 0 0,1 1 0 0 0,-1 0 0 0 0,0 0 0 0 0,0 0 0 0 0,0 0 0 0 0,0-1-1 0 0,1 1 1 0 0,12-10 35 0 0,45-59 1310 0 0,-39 44-816 0 0,2 1 0 0 0,41-38 0 0 0,-48 51-352 0 0,1 0 0 0 0,0 1 0 0 0,1 0 0 0 0,0 2 1 0 0,1-1-1 0 0,21-6 0 0 0,-31 12-157 0 0,1 1 0 0 0,-1 0 0 0 0,1 0-1 0 0,0 1 1 0 0,-1-1 0 0 0,1 2 0 0 0,0-1 0 0 0,0 1 0 0 0,0 1 0 0 0,-1-1 0 0 0,1 1 0 0 0,0 1 0 0 0,0-1 0 0 0,-1 1 0 0 0,1 1 0 0 0,-1-1 0 0 0,9 5 0 0 0,-13-5-58 0 0,0 0-1 0 0,0 1 1 0 0,0-1 0 0 0,0 1 0 0 0,0-1 0 0 0,0 1-1 0 0,-1 0 1 0 0,1 0 0 0 0,-1 1 0 0 0,0-1-1 0 0,0 0 1 0 0,0 1 0 0 0,0-1 0 0 0,-1 1-1 0 0,1 0 1 0 0,-1-1 0 0 0,0 1 0 0 0,0 0 0 0 0,-1 0-1 0 0,1 0 1 0 0,-1-1 0 0 0,1 1 0 0 0,-1 0-1 0 0,-1 7 1 0 0,-1 5-105 0 0,0 0 1 0 0,-1 1-1 0 0,-1-1 0 0 0,-9 22 1 0 0,1-4 15 0 0,-3 0 1 0 0,-1-1 0 0 0,-28 42 0 0 0,-69 87 140 0 0,86-125-23 0 0,-71 85 466 0 0,6-7 336 0 0,69-84-181 0 0,-33 61 0 0 0,54-87-532 0 0,1-3-25 0 0,-1 0 0 0 0,1 0 0 0 0,0 0 0 0 0,0 1 0 0 0,0-1 0 0 0,0 0 0 0 0,0 1 0 0 0,1-1-1 0 0,-1 0 1 0 0,1 1 0 0 0,-1-1 0 0 0,1 1 0 0 0,0-1 0 0 0,0 5 0 0 0,1-6-39 0 0,-1-1 0 0 0,0 0 0 0 0,1 1 0 0 0,-1-1-1 0 0,1 0 1 0 0,-1 1 0 0 0,1-1 0 0 0,-1 0 0 0 0,1 1-1 0 0,-1-1 1 0 0,1 0 0 0 0,0 0 0 0 0,-1 0 0 0 0,1 1 0 0 0,-1-1-1 0 0,1 0 1 0 0,-1 0 0 0 0,1 0 0 0 0,0 0 0 0 0,-1 0 0 0 0,1 0-1 0 0,-1 0 1 0 0,1 0 0 0 0,-1 0 0 0 0,1-1 0 0 0,0 1 0 0 0,-1 0-1 0 0,1 0 1 0 0,-1 0 0 0 0,1-1 0 0 0,-1 1 0 0 0,1 0 0 0 0,0-1-1 0 0,19-10 89 0 0,-19 11-98 0 0,147-104 131 0 0,-75 50-218 0 0,20-14-120 0 0,180-120-363 0 0,-270 186 563 0 0,29-15-52 0 0,-31 16 52 0 0,1 1 0 0 0,-1-1 0 0 0,1 1 0 0 0,-1-1 0 0 0,1 1 0 0 0,-1-1 0 0 0,1 1 0 0 0,-1 0 0 0 0,1 0 0 0 0,-1 0 0 0 0,1 0 0 0 0,0 0 0 0 0,-1 0 0 0 0,1 0-1 0 0,-1 0 1 0 0,1 1 0 0 0,-1-1 0 0 0,1 1 0 0 0,1 0 0 0 0,-2 0 1 0 0,0 0 0 0 0,0 0 0 0 0,-1 0 0 0 0,1 0 0 0 0,0 0 0 0 0,-1 0 0 0 0,1 0 0 0 0,-1 0 0 0 0,1 0 0 0 0,-1 0 0 0 0,0 0 0 0 0,1 0 0 0 0,-1 1 0 0 0,0-1 0 0 0,0 0 0 0 0,0 0 0 0 0,0 0 0 0 0,0 1 0 0 0,0-1 0 0 0,0 0 0 0 0,0 0 0 0 0,0 0 0 0 0,-1 3 0 0 0,-9 28 0 0 0,10-30 0 0 0,-10 21-40 0 0,-1 0 0 0 0,0-1 0 0 0,-23 33 0 0 0,-51 58-73 0 0,38-54 28 0 0,-24 33-94 0 0,3-6-424 0 0,-78 131-1 0 0,141-208 546 0 0,-27 52-89 0 0,29-54 141 0 0,1-1-1 0 0,0 0 1 0 0,0 0 0 0 0,0 1-1 0 0,1-1 1 0 0,0 1 0 0 0,-1 13-1 0 0,2-19 7 0 0,0-1 0 0 0,0 1 0 0 0,0 0 0 0 0,0-1 0 0 0,1 1 0 0 0,-1 0-1 0 0,0 0 1 0 0,0-1 0 0 0,0 1 0 0 0,1 0 0 0 0,-1-1 0 0 0,0 1 0 0 0,1 0 0 0 0,-1-1-1 0 0,0 1 1 0 0,1-1 0 0 0,-1 1 0 0 0,1 0 0 0 0,-1-1 0 0 0,1 1 0 0 0,-1-1 0 0 0,1 1-1 0 0,-1-1 1 0 0,1 0 0 0 0,1 1 0 0 0,-1 0-5 0 0,0-1-1 0 0,1 0 1 0 0,-1 0-1 0 0,0 1 1 0 0,1-1-1 0 0,-1 0 1 0 0,1 0-1 0 0,-1 0 1 0 0,0-1-1 0 0,1 1 0 0 0,-1 0 1 0 0,3-1-1 0 0,3-1-32 0 0,0-1 0 0 0,0 0 0 0 0,11-7 0 0 0,-17 9 36 0 0,36-23 73 0 0,-2-1-1 0 0,-1-3 1 0 0,46-46 0 0 0,-34 30 101 0 0,316-254 58 0 0,-353 291-233 0 0,63-41 10 0 0,-65 44-17 0 0,0 1 0 0 0,1-1 1 0 0,0 1-1 0 0,0 0 0 0 0,-1 1 0 0 0,1 0 0 0 0,1 0 0 0 0,8-1 0 0 0,-16 3-4 0 0,1 0 1 0 0,-1 0-1 0 0,1 0 0 0 0,-1 0 1 0 0,0 0-1 0 0,1 1 1 0 0,-1-1-1 0 0,1 0 0 0 0,-1 1 1 0 0,0-1-1 0 0,0 1 0 0 0,1-1 1 0 0,-1 1-1 0 0,0-1 1 0 0,0 1-1 0 0,1 0 0 0 0,-1 0 1 0 0,0 0-1 0 0,0 0 0 0 0,0 0 1 0 0,0 0-1 0 0,0 0 1 0 0,0 0-1 0 0,-1 0 0 0 0,1 0 1 0 0,0 0-1 0 0,0 0 0 0 0,-1 1 1 0 0,1-1-1 0 0,-1 0 1 0 0,1 1-1 0 0,-1-1 0 0 0,1 0 1 0 0,-1 1-1 0 0,0-1 0 0 0,0 0 1 0 0,0 1-1 0 0,0-1 1 0 0,0 2-1 0 0,0 6-48 0 0,0-1 1 0 0,-1 1-1 0 0,0-1 0 0 0,-1 0 1 0 0,-2 10-1 0 0,-5 10-8 0 0,-1-1-1 0 0,-1-1 0 0 0,-22 40 1 0 0,-53 72 149 0 0,79-128-78 0 0,-245 334 60 0 0,6-8-532 0 0,244-333 469 0 0,-11 15-13 0 0,2 1 0 0 0,0 0 1 0 0,0 1-1 0 0,-7 21 0 0 0,18-40 15 0 0,-1 0 0 0 0,1-1 1 0 0,0 1-1 0 0,-1 0 0 0 0,1-1 0 0 0,0 1 0 0 0,0 0 0 0 0,0 0 0 0 0,-1-1 0 0 0,1 1 1 0 0,0 0-1 0 0,0 0 0 0 0,0-1 0 0 0,0 1 0 0 0,1 0 0 0 0,-1 0 0 0 0,0-1 0 0 0,0 1 0 0 0,0 0 1 0 0,0 0-1 0 0,1-1 0 0 0,-1 1 0 0 0,1 0 0 0 0,-1 0 4 0 0,1-1-1 0 0,0 0 1 0 0,-1 0-1 0 0,1 0 1 0 0,0 0-1 0 0,-1 0 1 0 0,1 0 0 0 0,-1 0-1 0 0,1 0 1 0 0,0 0-1 0 0,-1 0 1 0 0,1 0-1 0 0,0 0 1 0 0,-1 0-1 0 0,1 0 1 0 0,-1-1 0 0 0,1 1-1 0 0,0 0 1 0 0,-1 0-1 0 0,2-1 1 0 0,5-4 53 0 0,0 0 0 0 0,11-8 0 0 0,-16 12-51 0 0,155-136 754 0 0,-59 50-404 0 0,109-86 118 0 0,10 15-525 0 0,-174 131-147 0 0,73-46-473 0 0,-91 59 275 0 0,1 1 0 0 0,44-16-1 0 0,-66 28 339 0 0,-1 0-1 0 0,0 0 1 0 0,1 0-1 0 0,-1 1 1 0 0,1-1-1 0 0,-1 1 1 0 0,1 0-1 0 0,-1 0 1 0 0,0 0 0 0 0,7 1-1 0 0,-9 0 46 0 0,0-1-1 0 0,0 0 1 0 0,0 1-1 0 0,0-1 1 0 0,0 1-1 0 0,0 0 1 0 0,0-1-1 0 0,0 1 1 0 0,0 0-1 0 0,0 0 1 0 0,0 0-1 0 0,0 0 1 0 0,0-1-1 0 0,-1 1 1 0 0,1 0-1 0 0,0 0 1 0 0,-1 1-1 0 0,1-1 1 0 0,-1 0 0 0 0,1 0-1 0 0,-1 0 1 0 0,1 0-1 0 0,-1 0 1 0 0,0 0-1 0 0,0 1 1 0 0,1-1-1 0 0,-1 0 1 0 0,0 0-1 0 0,0 1 1 0 0,0-1-1 0 0,0 0 1 0 0,-1 2-1 0 0,0 5 29 0 0,0 0 0 0 0,-1-1 1 0 0,1 1-1 0 0,-2-1 0 0 0,1 0 0 0 0,-7 13 0 0 0,-26 41 507 0 0,23-41-326 0 0,-153 215 1053 0 0,-18-12-1007 0 0,27-35-343 0 0,138-165-2 0 0,-149 193-997 0 0,115-143 279 0 0,-42 81-1 0 0,85-139 681 0 0,4-6 19 0 0,-1 0-1 0 0,2 0 1 0 0,-1 1 0 0 0,1-1-1 0 0,1 1 1 0 0,0-1 0 0 0,-4 21-1 0 0,7-30 115 0 0,0 0 0 0 0,0 1 0 0 0,0-1-1 0 0,0 0 1 0 0,0 1 0 0 0,0-1-1 0 0,0 0 1 0 0,0 1 0 0 0,0-1 0 0 0,0 1-1 0 0,0-1 1 0 0,0 0 0 0 0,0 1 0 0 0,0-1-1 0 0,0 0 1 0 0,0 1 0 0 0,0-1 0 0 0,1 0-1 0 0,-1 1 1 0 0,0-1 0 0 0,0 0 0 0 0,0 0-1 0 0,1 1 1 0 0,-1-1 0 0 0,0 0 0 0 0,0 0-1 0 0,1 1 1 0 0,-1-1 0 0 0,0 0 0 0 0,1 0-1 0 0,-1 0 1 0 0,0 1 0 0 0,0-1 0 0 0,1 0-1 0 0,-1 0 1 0 0,0 0 0 0 0,1 0-1 0 0,0 0 1 0 0,0 0-4 0 0,0 0-1 0 0,1 0 0 0 0,-1 0 1 0 0,0-1-1 0 0,1 1 1 0 0,-1-1-1 0 0,0 1 1 0 0,1-1-1 0 0,-1 1 0 0 0,2-2 1 0 0,26-20 170 0 0,206-190 2351 0 0,82-70-813 0 0,-228 207-1540 0 0,200-157-103 0 0,-237 191-51 0 0,23-15-15 0 0,-64 48 0 0 0,0 1 0 0 0,1 1-1 0 0,0 0 1 0 0,21-8 0 0 0,-32 14 7 0 0,0 0-1 0 0,0-1 1 0 0,0 1 0 0 0,0 0-1 0 0,0-1 1 0 0,0 1 0 0 0,0 0-1 0 0,0 0 1 0 0,0 0 0 0 0,0 0-1 0 0,0 0 1 0 0,0 0 0 0 0,0 0-1 0 0,0 0 1 0 0,0 0 0 0 0,0 1 0 0 0,-1-1-1 0 0,1 0 1 0 0,0 1 0 0 0,0-1-1 0 0,2 1 1 0 0,-3 0-5 0 0,1 0-1 0 0,-1-1 1 0 0,0 1-1 0 0,1 0 1 0 0,-1 0-1 0 0,0-1 1 0 0,1 1-1 0 0,-1 0 1 0 0,0 0-1 0 0,0 0 1 0 0,0-1-1 0 0,1 1 1 0 0,-1 0-1 0 0,0 0 1 0 0,0 0 0 0 0,0-1-1 0 0,-1 1 1 0 0,1 0-1 0 0,0 1 1 0 0,-2 5-73 0 0,0 0 0 0 0,-1 0 1 0 0,1-1-1 0 0,-6 10 0 0 0,-8 12-29 0 0,-1-1 0 0 0,-27 32 0 0 0,-48 47 110 0 0,66-78 4 0 0,-163 168 59 0 0,49-53-133 0 0,-9 13 30 0 0,-148 162-60 0 0,238-251 86 0 0,-53 64-22 0 0,87-98 32 0 0,2 0 1 0 0,-23 43-1 0 0,44-72 7 0 0,0 0 0 0 0,0-1 0 0 0,0 1 0 0 0,0 0 0 0 0,1 0 0 0 0,-1 1 0 0 0,1-1 0 0 0,0 0 0 0 0,1 0 0 0 0,-1 1 0 0 0,1 6 0 0 0,0-11 1 0 0,0 1 0 0 0,0-1-1 0 0,0 0 1 0 0,0 1 0 0 0,0-1 0 0 0,0 1-1 0 0,0-1 1 0 0,0 0 0 0 0,1 1 0 0 0,-1-1-1 0 0,0 0 1 0 0,0 1 0 0 0,0-1-1 0 0,1 0 1 0 0,-1 0 0 0 0,0 1 0 0 0,1-1-1 0 0,-1 0 1 0 0,0 0 0 0 0,0 1 0 0 0,1-1-1 0 0,-1 0 1 0 0,0 0 0 0 0,1 0 0 0 0,-1 0-1 0 0,1 1 1 0 0,0-1 0 0 0,12-1 46 0 0,12-11 40 0 0,15-13-63 0 0,-1-3 0 0 0,68-63 0 0 0,-81 68-19 0 0,264-240 52 0 0,344-293-50 0 0,-483 446-8 0 0,-119 89 6 0 0,2 2 1 0 0,64-27-1 0 0,-92 44 25 0 0,0 0 0 0 0,0 0 0 0 0,1 0 0 0 0,-1 1 0 0 0,13-1 0 0 0,-18 2-17 0 0,0 0-1 0 0,0 0 0 0 0,1 0 1 0 0,-1 0-1 0 0,0 0 1 0 0,0 0-1 0 0,0 0 0 0 0,1 1 1 0 0,-1-1-1 0 0,0 0 0 0 0,0 1 1 0 0,0-1-1 0 0,0 1 1 0 0,0 0-1 0 0,0-1 0 0 0,0 1 1 0 0,0 0-1 0 0,0-1 0 0 0,0 1 1 0 0,0 0-1 0 0,0 0 1 0 0,0 0-1 0 0,-1 0 0 0 0,1 0 1 0 0,0 0-1 0 0,-1 0 0 0 0,1 0 1 0 0,0 0-1 0 0,-1 0 1 0 0,0 0-1 0 0,1 1 0 0 0,-1-1 1 0 0,0 0-1 0 0,1 0 0 0 0,-1 0 1 0 0,0 1-1 0 0,0 1 1 0 0,0 2 37 0 0,0 1 1 0 0,-1 0-1 0 0,0-1 1 0 0,0 1-1 0 0,0-1 0 0 0,0 1 1 0 0,-1-1-1 0 0,-4 8 1 0 0,-23 42 177 0 0,23-44-184 0 0,-31 49 352 0 0,-80 98 0 0 0,-62 43-257 0 0,134-152-186 0 0,-129 139-444 0 0,-149 168-454 0 0,258-282 874 0 0,-111 132-248 0 0,131-148 222 0 0,-62 105 0 0 0,106-162 107 0 0,0 1 1 0 0,0-1-1 0 0,1 1 0 0 0,-1-1 0 0 0,0 1 0 0 0,1-1 0 0 0,-1 1 0 0 0,1-1 1 0 0,-1 1-1 0 0,1 0 0 0 0,0-1 0 0 0,0 3 0 0 0,0-3-7 0 0,0-1 0 0 0,0 0 0 0 0,0 0 0 0 0,0 0 0 0 0,0 0 0 0 0,0 0 0 0 0,0 1 0 0 0,0-1-1 0 0,1 0 1 0 0,-1 0 0 0 0,0 0 0 0 0,0 0 0 0 0,0 0 0 0 0,0 0 0 0 0,0 1 0 0 0,1-1 0 0 0,-1 0 0 0 0,0 0 0 0 0,0 0 0 0 0,0 0-1 0 0,0 0 1 0 0,1 0 0 0 0,-1 0 0 0 0,0 0 0 0 0,0 0 0 0 0,0 0 0 0 0,0 0 0 0 0,1 0 0 0 0,-1 0 0 0 0,0 0 0 0 0,0 0 0 0 0,0 0-1 0 0,1 0 1 0 0,-1 0 0 0 0,13-7 67 0 0,17-15-34 0 0,-1-1 0 0 0,-1-2-1 0 0,40-45 1 0 0,-26 26-35 0 0,325-309 118 0 0,-332 320-110 0 0,303-256-174 0 0,-237 214 65 0 0,169-96 1 0 0,-250 160 82 0 0,65-33-103 0 0,-73 39 94 0 0,-1 1 1 0 0,1 0 0 0 0,-1 1 0 0 0,1 0-1 0 0,21-2 1 0 0,-30 4 19 0 0,0 1 0 0 0,0 0 0 0 0,0 0 0 0 0,-1 0 0 0 0,1 1-1 0 0,0-1 1 0 0,0 1 0 0 0,0-1 0 0 0,0 1 0 0 0,-1 0 0 0 0,1 0 0 0 0,0 0 0 0 0,4 3 0 0 0,-6-3 13 0 0,0 0 0 0 0,0 0 0 0 0,0 0 0 0 0,0 1 0 0 0,0-1 0 0 0,0 0 0 0 0,0 1 0 0 0,0-1 0 0 0,0 1 1 0 0,0-1-1 0 0,-1 1 0 0 0,1-1 0 0 0,-1 1 0 0 0,1 0 0 0 0,-1-1 0 0 0,0 1 0 0 0,0 0 0 0 0,0-1 0 0 0,1 1 0 0 0,-2 0 0 0 0,1-1 0 0 0,0 1 0 0 0,0 0 0 0 0,0-1 1 0 0,-1 3-1 0 0,-3 9 137 0 0,1 0 1 0 0,-2 1 0 0 0,0-2 0 0 0,0 1 0 0 0,-8 12 0 0 0,-40 60 444 0 0,43-69-495 0 0,-224 298 318 0 0,-23-16-1139 0 0,153-178 423 0 0,-98 105-555 0 0,-69 82-485 0 0,212-238 1055 0 0,-60 76-180 0 0,91-107 396 0 0,-45 80 0 0 0,70-111 77 0 0,1-4 2 0 0,0-1 0 0 0,0 1 1 0 0,1 1-1 0 0,0-1 0 0 0,0 0 0 0 0,0 0 0 0 0,0 0 0 0 0,0 1 0 0 0,0-1 0 0 0,0 4 0 0 0,2-7-2 0 0,-1 1 0 0 0,0-1 0 0 0,0 0 0 0 0,0 0-1 0 0,0 1 1 0 0,0-1 0 0 0,0 0 0 0 0,0 0 0 0 0,0 1 0 0 0,1-1 0 0 0,-1 0 0 0 0,0 0 0 0 0,0 1 0 0 0,0-1-1 0 0,0 0 1 0 0,1 0 0 0 0,-1 0 0 0 0,0 1 0 0 0,0-1 0 0 0,0 0 0 0 0,1 0 0 0 0,-1 0 0 0 0,0 0-1 0 0,0 0 1 0 0,1 0 0 0 0,-1 0 0 0 0,0 1 0 0 0,1-1 0 0 0,-1 0 0 0 0,0 0 0 0 0,0 0 0 0 0,1 0 0 0 0,-1 0-1 0 0,0 0 1 0 0,0 0 0 0 0,1 0 0 0 0,-1 0 0 0 0,0 0 0 0 0,1-1 0 0 0,-1 1 0 0 0,0 0 0 0 0,0 0 0 0 0,1 0-1 0 0,-1 0 1 0 0,0 0 0 0 0,0 0 0 0 0,0-1 0 0 0,1 1 0 0 0,-1 0 0 0 0,0 0 0 0 0,16-9 149 0 0,-16 8-144 0 0,43-32 111 0 0,-2-1 1 0 0,39-44-1 0 0,-30 28 195 0 0,776-723 3153 0 0,-216 279-3396 0 0,-308 299-352 0 0,-289 187 257 0 0,0 1 0 0 0,1 0 0 0 0,-1 1 0 0 0,1 1 0 0 0,17-4 0 0 0,-31 9 22 0 0,0 0 1 0 0,0-1 0 0 0,0 1-1 0 0,1 0 1 0 0,-1 0 0 0 0,0 0-1 0 0,0 0 1 0 0,0 0 0 0 0,0 0-1 0 0,0 0 1 0 0,1 0 0 0 0,-1 0 0 0 0,0 0-1 0 0,0 0 1 0 0,0 0 0 0 0,0 0-1 0 0,0 0 1 0 0,0 0 0 0 0,1 0-1 0 0,-1 0 1 0 0,0 1 0 0 0,0-1-1 0 0,0 0 1 0 0,0 0 0 0 0,0 0-1 0 0,0 0 1 0 0,0 0 0 0 0,1 0 0 0 0,-1 0-1 0 0,0 0 1 0 0,0 0 0 0 0,0 0-1 0 0,0 1 1 0 0,0-1 0 0 0,0 0-1 0 0,0 0 1 0 0,0 0 0 0 0,0 0-1 0 0,0 0 1 0 0,0 0 0 0 0,1 1 0 0 0,-3 6-4 0 0,-7 9 7 0 0,9-15-3 0 0,-26 37-19 0 0,-45 52-1 0 0,-38 28-87 0 0,-444 424-1826 0 0,74-76 596 0 0,141-103 801 0 0,253-260 862 0 0,-121 190 0 0 0,201-286-246 0 0,-4 8 234 0 0,0-1 0 0 0,1 1-1 0 0,0 1 1 0 0,1 0 0 0 0,-7 25 0 0 0,14-40-269 0 0,-1 0 0 0 0,1 1-1 0 0,0-1 1 0 0,-1 0 0 0 0,1 0 0 0 0,0 0-1 0 0,0 0 1 0 0,0 1 0 0 0,0-1 0 0 0,0 0 0 0 0,1 0-1 0 0,-1 0 1 0 0,0 0 0 0 0,0 1 0 0 0,1-1 0 0 0,-1 0-1 0 0,1 0 1 0 0,-1 0 0 0 0,1 0 0 0 0,-1 0 0 0 0,1 0-1 0 0,0 1 1 0 0,0-1-16 0 0,0-1 0 0 0,1 1 0 0 0,-1-1 0 0 0,0 1 0 0 0,0-1 0 0 0,0 1 0 0 0,0-1 0 0 0,0 0 0 0 0,1 1 0 0 0,-1-1 0 0 0,0 0 0 0 0,0 0 0 0 0,1 0 0 0 0,-1 0 0 0 0,0 0-1 0 0,0 0 1 0 0,2-1 0 0 0,6-1 13 0 0,-1 0-1 0 0,1-1 1 0 0,-1 0-1 0 0,11-6 1 0 0,-19 9-42 0 0,36-18-88 0 0,-2-2 0 0 0,49-36 1 0 0,58-59 177 0 0,-80 64-13 0 0,969-768-347 0 0,-932 749 642 0 0,2 4-1 0 0,140-66 1 0 0,-232 127-308 0 0,1 1 1 0 0,-1 0-1 0 0,1 1 0 0 0,0 0 1 0 0,0 0-1 0 0,0 1 0 0 0,16-2 1 0 0,-24 4-62 0 0,0 0 0 0 0,-1 0 1 0 0,1 0-1 0 0,0 0 0 0 0,0 0 1 0 0,-1 0-1 0 0,1 0 0 0 0,0 0 1 0 0,0 0-1 0 0,-1 1 1 0 0,1-1-1 0 0,0 0 0 0 0,-1 0 1 0 0,1 1-1 0 0,0-1 0 0 0,-1 1 1 0 0,1-1-1 0 0,0 1 1 0 0,-1-1-1 0 0,1 1 0 0 0,-1-1 1 0 0,1 1-1 0 0,-1-1 0 0 0,1 1 1 0 0,-1-1-1 0 0,1 1 0 0 0,-1 0 1 0 0,0-1-1 0 0,1 1 1 0 0,-1 0-1 0 0,0 0 0 0 0,0-1 1 0 0,1 1-1 0 0,-1 0 0 0 0,0 0 1 0 0,0-1-1 0 0,0 1 1 0 0,0 0-1 0 0,0 0 0 0 0,0-1 1 0 0,0 1-1 0 0,0 0 0 0 0,0 0 1 0 0,0-1-1 0 0,-1 1 1 0 0,1 0-1 0 0,-1 1 0 0 0,0 4-20 0 0,-1 0 0 0 0,-1 0 0 0 0,1 0 0 0 0,-5 6 0 0 0,7-11 15 0 0,-14 24-173 0 0,-2-1 0 0 0,-30 37 0 0 0,-46 40-280 0 0,65-72 329 0 0,-373 344-1448 0 0,289-276 1304 0 0,-63 56-76 0 0,-373 343-902 0 0,495-446 1131 0 0,-241 254 232 0 0,285-296 54 0 0,5-5-53 0 0,1-1 0 0 0,0 1 0 0 0,-1-1 0 0 0,1 1 1 0 0,1 0-1 0 0,-1 0 0 0 0,0 0 0 0 0,-2 6 0 0 0,26-23 1408 0 0,353-276-121 0 0,-65 69-759 0 0,116-63-316 0 0,-181 120-487 0 0,266-213 23 0 0,-386 270 270 0 0,-62 51-124 0 0,80-54 1 0 0,-134 103-75 0 0,-4 4-20 0 0,0-1 0 0 0,0 1 0 0 0,0-1 0 0 0,1 1 0 0 0,-1 1 0 0 0,1-1 0 0 0,0 1 0 0 0,12-3 0 0 0,-18 5 64 0 0,0 0 0 0 0,0 0 0 0 0,1 0 0 0 0,-1 0 0 0 0,0 0 0 0 0,0 0 1 0 0,0 0-1 0 0,0 0 0 0 0,1 0 0 0 0,-1 0 0 0 0,0 0 0 0 0,0 0 0 0 0,0 0 0 0 0,1 0 0 0 0,-1 0 1 0 0,0 0-1 0 0,0 0 0 0 0,0 0 0 0 0,0 0 0 0 0,0 1 0 0 0,1-1 0 0 0,-1 0 0 0 0,0 0 0 0 0,0 0 0 0 0,0 0 1 0 0,0 0-1 0 0,0 0 0 0 0,0 1 0 0 0,1-1 0 0 0,-1 0 0 0 0,0 0 0 0 0,0 0 0 0 0,0 0 0 0 0,0 1 0 0 0,0-1 1 0 0,0 0-1 0 0,0 0 0 0 0,0 0 0 0 0,0 1 0 0 0,-2 8-593 0 0,-8 11-204 0 0,10-20 778 0 0,-21 30-582 0 0,-1-2 0 0 0,-2 0 0 0 0,-31 29-1 0 0,14-15 425 0 0,-70 66 2001 0 0,166-149-103 0 0,-24 20-359 0 0,42-39-1 0 0,-66 53-1341 0 0,0 0 0 0 0,-1 0 0 0 0,0-1 0 0 0,0 0 0 0 0,0 0 0 0 0,-1 0 0 0 0,5-13 0 0 0,-8 16 0 0 0,0 0 0 0 0,-1 0 0 0 0,0 0 0 0 0,0 0 0 0 0,0-1 0 0 0,-1 1 0 0 0,1 0 0 0 0,-1 0 0 0 0,-1-1 0 0 0,1 1 0 0 0,-1 0 0 0 0,0 0 0 0 0,0 0 0 0 0,0 0 0 0 0,-3-7 0 0 0,-2-3 6 0 0,-2 0-1 0 0,1 0 0 0 0,-2 1 1 0 0,0 1-1 0 0,0-1 0 0 0,-1 1 1 0 0,-1 1-1 0 0,0 0 0 0 0,-1 0 1 0 0,0 2-1 0 0,-27-20 0 0 0,6 9 11 0 0,-2 1 0 0 0,0 2 0 0 0,-66-25 0 0 0,61 28-81 0 0,2-2 0 0 0,0-1 0 0 0,-43-30 0 0 0,61 35 33 0 0,1-1-1 0 0,0-2 1 0 0,1 1-1 0 0,1-2 1 0 0,1 0-1 0 0,0-1 1 0 0,-15-25-1 0 0,17 23 28 0 0,7 11-2 0 0,1 0-1 0 0,0 0 1 0 0,0 0 0 0 0,1-1-1 0 0,1 1 1 0 0,-1-1 0 0 0,-2-12-1 0 0,7 22 1 0 0,0-1 0 0 0,0 1-1 0 0,0-1 1 0 0,-1 0 0 0 0,1 1-1 0 0,0-1 1 0 0,0 1 0 0 0,0-1-1 0 0,1 1 1 0 0,-1-1 0 0 0,0 1-1 0 0,0-1 1 0 0,0 1 0 0 0,0-1-1 0 0,0 0 1 0 0,1 1 0 0 0,-1-1-1 0 0,0 1 1 0 0,0 0 0 0 0,1-1-1 0 0,-1 1 1 0 0,0-1 0 0 0,1 1-1 0 0,-1-1 1 0 0,1 0 0 0 0,0 1-23 0 0,0-1 1 0 0,0 1 0 0 0,0-1-1 0 0,1 1 1 0 0,-1 0-1 0 0,0-1 1 0 0,0 1 0 0 0,0 0-1 0 0,0 0 1 0 0,0 0-1 0 0,0 0 1 0 0,2 0 0 0 0,1 0-140 0 0,1 1 1 0 0,0 0 0 0 0,0 0 0 0 0,8 3 0 0 0,-4 0-57 0 0,0 0 0 0 0,0 1 0 0 0,0 0 0 0 0,-1 1 0 0 0,0 0 1 0 0,0 0-1 0 0,9 10 0 0 0,46 56-1133 0 0,-5-6 143 0 0,-42-51 880 0 0,0-2 0 0 0,29 21 1 0 0,-35-28 421 0 0,1 0 1 0 0,0-1 0 0 0,0 0-1 0 0,0 0 1 0 0,0-1 0 0 0,13 3-1 0 0,-22-7 15 0 0,0 1-1 0 0,0-1 0 0 0,0 0 0 0 0,0 1 1 0 0,0-1-1 0 0,0 0 0 0 0,0 0 1 0 0,0-1-1 0 0,0 1 0 0 0,0 0 1 0 0,0-1-1 0 0,0 1 0 0 0,0-1 0 0 0,0 0 1 0 0,0 1-1 0 0,0-1 0 0 0,3-2 1 0 0,-4 2 2 0 0,0 0 0 0 0,0 0 0 0 0,-1 0 0 0 0,1 0 0 0 0,0-1-1 0 0,0 1 1 0 0,-1 0 0 0 0,1 0 0 0 0,-1 0 0 0 0,1-1 0 0 0,-1 1 0 0 0,1 0 0 0 0,-1-1 0 0 0,0 1 0 0 0,1 0 0 0 0,-1-1 0 0 0,0 1 0 0 0,0 0 0 0 0,0-1 0 0 0,0 1 0 0 0,-1-1 0 0 0,1 1 0 0 0,0 0 0 0 0,0-1 0 0 0,-1 1 0 0 0,0-3 0 0 0,-2-4 214 0 0,-1-1 0 0 0,0 1 0 0 0,0 0-1 0 0,-1 0 1 0 0,-10-12 0 0 0,-32-35 330 0 0,35 42-519 0 0,-191-200 210 0 0,-75-84-337 0 0,53 27-97 0 0,37 42 54 0 0,39 62 41 0 0,-129-121 15 0 0,219 229 30 0 0,-119-125 33 0 0,17-14-1638 0 0,111 119-1417 0 0,46 72 2424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23.36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204 512 7367 0 0,'-12'5'516'0'0,"1"0"-1"0"0,0 0 0 0 0,-17 12 1 0 0,-6 2 466 0 0,21-12-534 0 0,1-1 295 0 0,-1 1 0 0 0,0-2 1 0 0,0 0-1 0 0,-14 4 0 0 0,26-9-694 0 0,1 0 0 0 0,-1 0-1 0 0,1 0 1 0 0,-1 1-1 0 0,0-1 1 0 0,1 0 0 0 0,-1 0-1 0 0,1 0 1 0 0,-1 0-1 0 0,0 0 1 0 0,1 0 0 0 0,-1 0-1 0 0,1-1 1 0 0,-1 1-1 0 0,0 0 1 0 0,1 0 0 0 0,-1 0-1 0 0,1-1 1 0 0,-1 1 0 0 0,1 0-1 0 0,-1 0 1 0 0,1-1-1 0 0,-2 0 1 0 0,2 1-26 0 0,0-1 0 0 0,0 1 0 0 0,-1-1 0 0 0,1 1 0 0 0,0-1 0 0 0,0 0-1 0 0,0 1 1 0 0,0-1 0 0 0,0 1 0 0 0,0-1 0 0 0,0 0 0 0 0,0 1 0 0 0,0-1 0 0 0,0 1 0 0 0,0-1 0 0 0,0 0 0 0 0,0 1 0 0 0,1-2 0 0 0,0-1-141 0 0,0 0 1 0 0,1 0 0 0 0,-1 1-1 0 0,1-1 1 0 0,0 0 0 0 0,0 1 0 0 0,3-5-1 0 0,13-8-1282 0 0,34-21 0 0 0,-20 13 635 0 0,217-130-1194 0 0,13 21 2643 0 0,64-16-152 0 0,-283 127-246 0 0,22-8 56 0 0,-64 28-305 0 0,1 1 0 0 0,-1-1-1 0 0,1 1 1 0 0,-1-1-1 0 0,1 1 1 0 0,-1 0 0 0 0,1-1-1 0 0,0 1 1 0 0,-1 0-1 0 0,1 0 1 0 0,-1 0 0 0 0,3 1-1 0 0,-3-1-17 0 0,-1 0 0 0 0,0 1 0 0 0,1-1 0 0 0,-1 0 0 0 0,1 1 0 0 0,-1-1 0 0 0,1 1 0 0 0,-1-1-1 0 0,0 1 1 0 0,1-1 0 0 0,-1 1 0 0 0,0-1 0 0 0,0 1 0 0 0,1-1 0 0 0,-1 1 0 0 0,0-1 0 0 0,0 1 0 0 0,0-1 0 0 0,0 1 0 0 0,1 0 0 0 0,-1-1-1 0 0,0 1 1 0 0,0-1 0 0 0,0 1 0 0 0,0-1 0 0 0,-1 1 0 0 0,1 0 0 0 0,0-1 0 0 0,0 1 0 0 0,0-1 0 0 0,0 1 0 0 0,0-1 0 0 0,-1 1 0 0 0,1-1-1 0 0,0 1 1 0 0,-1 0 0 0 0,-2 8 55 0 0,-1 0 0 0 0,0 0 0 0 0,-1-1 0 0 0,0 1 0 0 0,0-1-1 0 0,-13 15 1 0 0,-44 42-83 0 0,50-53 21 0 0,-198 171-131 0 0,-13-16 32 0 0,169-127 165 0 0,-32 20 487 0 0,-32 25 263 0 0,96-67-694 0 0,0 1 0 0 0,-37 44 0 0 0,58-62-116 0 0,-17 24 155 0 0,17-24-160 0 0,0 0-1 0 0,1 0 1 0 0,-1 0-1 0 0,1 0 1 0 0,-1 0 0 0 0,1 0-1 0 0,-1 0 1 0 0,1 0-1 0 0,0 0 1 0 0,-1 0 0 0 0,1 0-1 0 0,0 0 1 0 0,0 0-1 0 0,0 0 1 0 0,0 1 0 0 0,0-1-1 0 0,0 0 1 0 0,0 0-1 0 0,0 0 1 0 0,1 0-1 0 0,-1 0 1 0 0,0 0 0 0 0,1 1-1 0 0,0-1-9 0 0,0 0-1 0 0,0 0 0 0 0,0 0 0 0 0,0-1 0 0 0,0 1 1 0 0,1 0-1 0 0,-1-1 0 0 0,0 1 0 0 0,0-1 1 0 0,1 1-1 0 0,-1-1 0 0 0,0 0 0 0 0,1 0 1 0 0,-1 1-1 0 0,0-1 0 0 0,1 0 0 0 0,-1 0 1 0 0,3-1-1 0 0,26-3-196 0 0,-25 3 143 0 0,13-3-66 0 0,1-1 1 0 0,-1-1 0 0 0,0-1 0 0 0,-1-1 0 0 0,29-16-1 0 0,79-60 164 0 0,-112 74-28 0 0,233-179 622 0 0,-169 128-454 0 0,-45 36-156 0 0,129-96 338 0 0,-127 98-281 0 0,1 2-1 0 0,71-31 0 0 0,-20 12-87 0 0,-84 39 0 0 0,-8 5 63 0 0,0 0 0 0 0,1 0 0 0 0,0 1 1 0 0,-8 8-1 0 0,-6 5 93 0 0,-237 242-600 0 0,118-111-422 0 0,-105 111-39 0 0,15-15 620 0 0,113-117 24 0 0,104-118-1557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24.57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338 1059 10135 0 0,'-6'-12'435'0'0,"1"0"0"0"0,0 0 0 0 0,1-1 0 0 0,0 0 0 0 0,1 1 0 0 0,-3-24 0 0 0,-4-20 1248 0 0,10 56-1685 0 0,0 0 1 0 0,0 0-1 0 0,0 0 0 0 0,0-1 0 0 0,0 1 0 0 0,0 0 0 0 0,0 0 0 0 0,0 0 0 0 0,0 0 1 0 0,0 0-1 0 0,0 0 0 0 0,0-1 0 0 0,0 1 0 0 0,0 0 0 0 0,0 0 0 0 0,0 0 0 0 0,-1 0 1 0 0,1 0-1 0 0,0 0 0 0 0,0 0 0 0 0,0 0 0 0 0,0 0 0 0 0,0-1 0 0 0,0 1 0 0 0,0 0 0 0 0,0 0 1 0 0,0 0-1 0 0,-1 0 0 0 0,1 0 0 0 0,0 0 0 0 0,0 0 0 0 0,0 0 0 0 0,0 0 0 0 0,0 0 1 0 0,0 0-1 0 0,0 0 0 0 0,-1 0 0 0 0,1 0 0 0 0,0 0 0 0 0,0 0 0 0 0,0 0 0 0 0,0 0 1 0 0,0 0-1 0 0,0 0 0 0 0,-1 0 0 0 0,1 0 0 0 0,0 0 0 0 0,0 0 0 0 0,0 0 0 0 0,0 0 1 0 0,0 0-1 0 0,0 0 0 0 0,0 0 0 0 0,0 1 0 0 0,-1-1 0 0 0,1 0 0 0 0,0 0 0 0 0,-7 9-210 0 0,-5 14-163 0 0,-7 31 189 0 0,2 1 0 0 0,2 0-1 0 0,3 0 1 0 0,3 1 0 0 0,-4 77-1 0 0,10-28-330 0 0,21 208 0 0 0,11-121 753 0 0,-20-148-165 0 0,2 0 1 0 0,21 53 0 0 0,-23-83-98 0 0,-6-15 142 0 0,-1-7 67 0 0,-3-12 777 0 0,-1 0-1 0 0,-10-40 1 0 0,1 9-51 0 0,-8-97 798 0 0,-1-280-1 0 0,47-152-4121 0 0,-23-17-544 0 0,-4 510 3134 0 0,-3-40 955 0 0,3 127-1113 0 0,0-1-1 0 0,0 1 0 0 0,0-1 1 0 0,0 0-1 0 0,0 1 0 0 0,0-1 1 0 0,0 1-1 0 0,0-1 0 0 0,0 0 1 0 0,0 1-1 0 0,-1-1 0 0 0,1 1 1 0 0,0-1-1 0 0,0 1 0 0 0,0-1 1 0 0,-1 1-1 0 0,1-1 0 0 0,0 1 1 0 0,-1-1-1 0 0,1 1 0 0 0,-1-1 0 0 0,0 0 1 0 0,1 1-6 0 0,-1 1-1 0 0,1-1 1 0 0,-1 0 0 0 0,1 1 0 0 0,-1-1-1 0 0,1 1 1 0 0,0-1 0 0 0,-1 1 0 0 0,1-1-1 0 0,0 1 1 0 0,-1-1 0 0 0,1 1 0 0 0,0-1-1 0 0,-1 1 1 0 0,1-1 0 0 0,0 2 0 0 0,-11 29-196 0 0,-7 42-927 0 0,-10 90 1 0 0,3 76-120 0 0,5-37 399 0 0,-36 157 424 0 0,-10 95 3042 0 0,62-405-2501 0 0,-15 186 773 0 0,18-1-2691 0 0,2-220 1574 0 0,-1 2-2579 0 0,7-38-713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26.68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167 381 15199 0 0,'-4'2'395'0'0,"2"-2"-394"0"0,-1 1 1 0 0,1 0 0 0 0,0 0 0 0 0,-1 0 0 0 0,1 0 0 0 0,0 1 0 0 0,0-1 0 0 0,0 0 0 0 0,0 1 0 0 0,0 0 0 0 0,0-1 0 0 0,1 1 0 0 0,-1 0 0 0 0,0 0-1 0 0,1 0 1 0 0,0 0 0 0 0,-1 0 0 0 0,1 0 0 0 0,0 0 0 0 0,0 1 0 0 0,0-1 0 0 0,-1 5 0 0 0,-6 25 94 0 0,1 1 0 0 0,2 0 0 0 0,1 0 1 0 0,1 1-1 0 0,3-1 0 0 0,4 57 0 0 0,30 151 15 0 0,0 10-233 0 0,-30-204-105 0 0,-3 0-1 0 0,-2 0 0 0 0,-9 65 0 0 0,3-64 526 0 0,-37 324 3054 0 0,43-334-2856 0 0,6 63 0 0 0,-2-82-436 0 0,0 0 0 0 0,1 0 0 0 0,1-1 0 0 0,0 0 0 0 0,11 23 0 0 0,-15-38-59 0 0,1 1 1 0 0,0-1-1 0 0,0 0 0 0 0,0 0 0 0 0,0 1 1 0 0,1-1-1 0 0,-1-1 0 0 0,5 5 0 0 0,-6-6 3 0 0,0-1 0 0 0,0 1-1 0 0,0 0 1 0 0,0-1-1 0 0,0 1 1 0 0,0-1 0 0 0,0 0-1 0 0,0 1 1 0 0,0-1 0 0 0,0 0-1 0 0,0 0 1 0 0,0 0-1 0 0,0 0 1 0 0,0 1 0 0 0,1-2-1 0 0,-1 1 1 0 0,0 0 0 0 0,0 0-1 0 0,0 0 1 0 0,0 0-1 0 0,0-1 1 0 0,0 1 0 0 0,0 0-1 0 0,0-1 1 0 0,0 1 0 0 0,0-1-1 0 0,0 1 1 0 0,0-1-1 0 0,0 0 1 0 0,0 1 0 0 0,0-1-1 0 0,1-1 1 0 0,3-3 17 0 0,0 0 0 0 0,-1 0-1 0 0,1-1 1 0 0,-1 0 0 0 0,-1 1 0 0 0,1-1 0 0 0,-1-1-1 0 0,0 1 1 0 0,4-9 0 0 0,2-12 57 0 0,5-26 1 0 0,-11 41-47 0 0,43-231 387 0 0,-26 120-260 0 0,-11 77-158 0 0,52-237-41 0 0,-50 248-70 0 0,1 0 1 0 0,1 1-1 0 0,2 1 0 0 0,1 0 0 0 0,38-56 0 0 0,-49 83 23 0 0,-1 0 0 0 0,1 0 0 0 0,0 1-1 0 0,0 0 1 0 0,1 0 0 0 0,9-7 0 0 0,-13 11 44 0 0,-1 0 0 0 0,1 0 1 0 0,0 0-1 0 0,0 0 0 0 0,0 0 1 0 0,0 0-1 0 0,0 1 0 0 0,0-1 1 0 0,0 1-1 0 0,0 0 0 0 0,0-1 1 0 0,0 1-1 0 0,0 0 0 0 0,0 0 1 0 0,0 0-1 0 0,0 0 0 0 0,0 1 1 0 0,0-1-1 0 0,0 0 0 0 0,0 1 1 0 0,0 0-1 0 0,0-1 0 0 0,0 1 1 0 0,-1 0-1 0 0,1 0 0 0 0,0 0 1 0 0,0 0-1 0 0,2 2 0 0 0,5 6-158 0 0,0-1 1 0 0,-1 1-1 0 0,0 0 0 0 0,-1 0 0 0 0,1 1 0 0 0,5 12 1 0 0,30 66-1123 0 0,-32-62 1157 0 0,-2 1 0 0 0,-2 0-1 0 0,0 1 1 0 0,-2 0 0 0 0,3 31-1 0 0,-2 143-769 0 0,-6-176 918 0 0,-1 37 62 0 0,-1-24 30 0 0,3 0-1 0 0,8 66 0 0 0,-9-104-76 0 0,4 18 46 0 0,-4-19-42 0 0,0 1 1 0 0,1 0 0 0 0,-1 0-1 0 0,0-1 1 0 0,0 1-1 0 0,0 0 1 0 0,1-1-1 0 0,-1 1 1 0 0,0 0-1 0 0,1-1 1 0 0,-1 1-1 0 0,1 0 1 0 0,-1-1-1 0 0,1 1 1 0 0,-1-1 0 0 0,1 1-1 0 0,-1-1 1 0 0,1 1-1 0 0,-1-1 1 0 0,2 1-1 0 0,-2-1-1 0 0,1 0 0 0 0,-1-1 0 0 0,0 1 0 0 0,1-1 0 0 0,-1 1 0 0 0,0 0 0 0 0,1-1 0 0 0,-1 1 0 0 0,0-1 0 0 0,0 1 0 0 0,1-1 0 0 0,-1 1-1 0 0,0 0 1 0 0,0-1 0 0 0,0 1 0 0 0,0-1 0 0 0,1 1 0 0 0,-1-1 0 0 0,0 1 0 0 0,0-1 0 0 0,0 1 0 0 0,0-1 0 0 0,0 0 0 0 0,0 1 0 0 0,0-1 0 0 0,-1 1 0 0 0,1-1 0 0 0,-2-17 19 0 0,2 17-15 0 0,-70-302 2207 0 0,42 194-1548 0 0,24 93-581 0 0,-126-449 1567 0 0,120 436-1594 0 0,-1 1-1 0 0,-2 0 1 0 0,-24-40-1 0 0,29 55-49 0 0,-1 1 0 0 0,0 1-1 0 0,0 0 1 0 0,-1 0-1 0 0,-1 1 1 0 0,0 0-1 0 0,0 1 1 0 0,-1 0-1 0 0,-19-10 1 0 0,15 10-530 0 0,1-1 0 0 0,0 0 0 0 0,0-1 0 0 0,-16-17 0 0 0,31 28 520 0 0,0 0 0 0 0,0 0 0 0 0,0 0 0 0 0,0-1 0 0 0,-1 1 0 0 0,1 0 0 0 0,0 0 0 0 0,0 0 1 0 0,0 0-1 0 0,0 0 0 0 0,0 0 0 0 0,0 0 0 0 0,0 0 0 0 0,0 0 0 0 0,0-1 0 0 0,0 1 1 0 0,-1 0-1 0 0,1 0 0 0 0,0 0 0 0 0,0 0 0 0 0,0 0 0 0 0,0 0 0 0 0,0 0 0 0 0,0 0 0 0 0,-1 0 1 0 0,1 0-1 0 0,0 0 0 0 0,0 0 0 0 0,0 0 0 0 0,0 0 0 0 0,0 0 0 0 0,0 0 0 0 0,-1 0 0 0 0,1 0 1 0 0,0 0-1 0 0,0 0 0 0 0,0 0 0 0 0,0 0 0 0 0,0 0 0 0 0,0 0 0 0 0,0 0 0 0 0,-1 0 0 0 0,1 0 1 0 0,0 1-1 0 0,0-1 0 0 0,0 7-36 0 0,3 10 5 0 0,68 189-3 0 0,-16-53 321 0 0,58 185 534 0 0,32 103-755 0 0,-128-387-49 0 0,52 146 1159 0 0,-57-180-458 0 0,-12-20-708 0 0,0 0 0 0 0,0 0 0 0 0,0 0 1 0 0,0 0-1 0 0,0 0 0 0 0,0 0 0 0 0,0 0 0 0 0,0 0 0 0 0,0 0 1 0 0,0 0-1 0 0,0 0 0 0 0,0 0 0 0 0,0 0 0 0 0,1 0 0 0 0,-1 0 1 0 0,0 0-1 0 0,0 0 0 0 0,0 0 0 0 0,0 0 0 0 0,0 0 0 0 0,0 0 1 0 0,0 0-1 0 0,0 0 0 0 0,0 0 0 0 0,0 0 0 0 0,0 0 1 0 0,0 0-1 0 0,0 0 0 0 0,0 0 0 0 0,1 0 0 0 0,-1 0 0 0 0,0 0 1 0 0,0 0-1 0 0,0 0 0 0 0,0 0 0 0 0,0 0 0 0 0,0 0 0 0 0,0 0 1 0 0,0 0-1 0 0,0-1 0 0 0,0 1 0 0 0,0 0 0 0 0,0 0 0 0 0,0 0 1 0 0,0 0-1 0 0,0 0 0 0 0,0 0 0 0 0,0 0 0 0 0,0 0 0 0 0,0 0 1 0 0,0 0-1 0 0,0 0 0 0 0,0 0 0 0 0,0 0 0 0 0,0 0 0 0 0,0-1 1 0 0,0 1-1 0 0,0 0 0 0 0,0 0 0 0 0,0 0 0 0 0,0 0 1 0 0,0 0-1 0 0,0 0 0 0 0,0 0 0 0 0,0 0 0 0 0,0 0 0 0 0,-2-14 135 0 0,-67-187 870 0 0,-17 5-1443 0 0,80 184 319 0 0,0-3-158 0 0,-15-23-1 0 0,20 35 207 0 0,-1 0 0 0 0,-1 0 0 0 0,1 0 0 0 0,0 0 0 0 0,-1 0 1 0 0,0 1-1 0 0,1-1 0 0 0,-1 1 0 0 0,0 0 0 0 0,0 0 0 0 0,0 0 0 0 0,-7-3 0 0 0,7 4 28 0 0,0 1 0 0 0,0-1 0 0 0,0 1 0 0 0,0 0 0 0 0,0 0 1 0 0,0 0-1 0 0,-1 0 0 0 0,1 0 0 0 0,0 1 0 0 0,0-1 0 0 0,0 1 0 0 0,0 0 0 0 0,1 0 1 0 0,-1 0-1 0 0,0 0 0 0 0,0 1 0 0 0,0-1 0 0 0,1 1 0 0 0,-1-1 0 0 0,-3 4 0 0 0,-5 4-169 0 0,1 0 0 0 0,0 1 1 0 0,-9 11-1 0 0,16-18 151 0 0,-73 88-1302 0 0,-38 41-1 0 0,-4-5 1293 0 0,98-102 58 0 0,0 1 0 0 0,2 1-1 0 0,-20 37 1 0 0,33-55 1 0 0,-1 4-49 0 0,-9 21-1 0 0,14-32 50 0 0,0 1 1 0 0,0 0-1 0 0,1-1 0 0 0,-1 1 0 0 0,1 0 1 0 0,-1 0-1 0 0,1-1 0 0 0,0 1 0 0 0,0 0 1 0 0,0 0-1 0 0,1-1 0 0 0,-1 1 0 0 0,0 0 1 0 0,2 4-1 0 0,-1-5-19 0 0,0-1 0 0 0,0 0 0 0 0,-1 0-1 0 0,1 0 1 0 0,0 0 0 0 0,0 0 0 0 0,0 0 0 0 0,0 0 0 0 0,0 0 0 0 0,0 0-1 0 0,0-1 1 0 0,0 1 0 0 0,1 0 0 0 0,-1-1 0 0 0,0 1 0 0 0,0-1-1 0 0,1 1 1 0 0,-1-1 0 0 0,0 0 0 0 0,1 1 0 0 0,-1-1 0 0 0,0 0 0 0 0,1 0-1 0 0,-1 0 1 0 0,0 0 0 0 0,1 0 0 0 0,-1 0 0 0 0,0 0 0 0 0,1-1 0 0 0,-1 1-1 0 0,0 0 1 0 0,1-1 0 0 0,1 0 0 0 0,5-2-169 0 0,0-1 1 0 0,0 1-1 0 0,14-10 1 0 0,-21 12 176 0 0,147-98-1050 0 0,14-10 839 0 0,-126 88 405 0 0,1 1 0 0 0,66-24 1 0 0,-64 30 107 0 0,58-11 1 0 0,-78 22-223 0 0,0 0-1 0 0,1 1 1 0 0,-1 1-1 0 0,1 1 1 0 0,23 2-1 0 0,-36-1 4 0 0,0 1-1 0 0,-1 0 0 0 0,1 0 0 0 0,-1 0 1 0 0,0 0-1 0 0,0 1 0 0 0,0 0 0 0 0,11 8 1 0 0,-15-10 0 0 0,-1 0 0 0 0,1 0 0 0 0,0 1-1 0 0,-1-1 1 0 0,1 0 0 0 0,-1 1 0 0 0,1 0 0 0 0,-1-1 0 0 0,0 1 0 0 0,1 0 0 0 0,-1 0 0 0 0,0-1 0 0 0,0 1 0 0 0,0 0 0 0 0,-1 0 0 0 0,1 0-1 0 0,0 0 1 0 0,-1 0 0 0 0,1 0 0 0 0,-1 1 0 0 0,0-1 0 0 0,0 0 0 0 0,1 0 0 0 0,-2 0 0 0 0,1 0 0 0 0,0 0 0 0 0,0 0 0 0 0,-1 0 0 0 0,1 1-1 0 0,-1-1 1 0 0,-1 3 0 0 0,0-2 1 0 0,1 0 0 0 0,-1 0-1 0 0,-1-1 1 0 0,1 1 0 0 0,0-1-1 0 0,-1 1 1 0 0,1-1 0 0 0,-1 0-1 0 0,0 0 1 0 0,1 0 0 0 0,-1 0 0 0 0,0-1-1 0 0,0 1 1 0 0,0-1 0 0 0,-1 0-1 0 0,1 0 1 0 0,0 0 0 0 0,0 0-1 0 0,-1 0 1 0 0,-3 0 0 0 0,-3 0-25 0 0,0 0 1 0 0,0-1 0 0 0,0 0-1 0 0,0 0 1 0 0,-17-3 0 0 0,8-2-39 0 0,1 0 1 0 0,-1-1 0 0 0,1-1 0 0 0,0-1 0 0 0,1-1 0 0 0,0 0 0 0 0,0-1 0 0 0,1-1 0 0 0,0 0 0 0 0,-19-18-1 0 0,-4-9 120 0 0,1-1 0 0 0,-46-63-1 0 0,51 57 237 0 0,2-1 0 0 0,1-2 0 0 0,-45-101-1 0 0,58 107-353 0 0,2-2 0 0 0,2 0 0 0 0,2 0 0 0 0,1-1-1 0 0,-4-59 1 0 0,6-210-1536 0 0,5 90 989 0 0,0 143 514 0 0,1-335 1360 0 0,2 411-1307 0 0,0 1-8 0 0,1 1-1 0 0,-1-1 0 0 0,0 0 0 0 0,1 1 0 0 0,0-1 1 0 0,-1 1-1 0 0,1-1 0 0 0,1 1 0 0 0,-1-1 0 0 0,0 1 1 0 0,4-5-1 0 0,-5 7-17 0 0,1 1 1 0 0,-1 0-1 0 0,0 0 1 0 0,0 0-1 0 0,1-1 1 0 0,-1 1-1 0 0,0 0 1 0 0,1 0-1 0 0,-1 0 1 0 0,0 0-1 0 0,0 0 1 0 0,1 0-1 0 0,-1 0 1 0 0,0 0-1 0 0,1 0 0 0 0,-1 0 1 0 0,0 0-1 0 0,1 0 1 0 0,-1 0-1 0 0,0 0 1 0 0,1 0-1 0 0,-1 0 1 0 0,0 0-1 0 0,1 0 1 0 0,-1 0-1 0 0,0 0 1 0 0,0 1-1 0 0,1-1 1 0 0,-1 0-1 0 0,0 0 1 0 0,1 0-1 0 0,-1 0 0 0 0,0 1 1 0 0,0-1-1 0 0,0 0 1 0 0,1 0-1 0 0,-1 1 1 0 0,0-1-1 0 0,0 0 1 0 0,0 0-1 0 0,1 1 1 0 0,-1-1-1 0 0,0 0 1 0 0,0 1-1 0 0,9 15-172 0 0,-9-15 154 0 0,8 17-510 0 0,-2 0 1 0 0,0 1-1 0 0,4 26 0 0 0,5 58-1129 0 0,-12-79 893 0 0,-2 1 0 0 0,0-1 0 0 0,-2 0 0 0 0,-1 0 0 0 0,-8 41 0 0 0,-29 237 1909 0 0,26-155-717 0 0,-15 222-963 0 0,26-312-75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28.64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535 589 9215 0 0,'-1'-4'224'0'0,"1"0"0"0"0,-1 0 0 0 0,1 0 0 0 0,-1 0 0 0 0,1-1-1 0 0,0 1 1 0 0,1 0 0 0 0,-1 0 0 0 0,2-6 0 0 0,1-15 881 0 0,-3 20-851 0 0,0 0 0 0 0,-1 1 0 0 0,1-1 0 0 0,-1 0 0 0 0,0 1 0 0 0,0-1 0 0 0,-1 1 0 0 0,0-1 0 0 0,-3-7 0 0 0,4 11-184 0 0,1 0-1 0 0,-1 0 1 0 0,0 0 0 0 0,0 0-1 0 0,0 0 1 0 0,0 0 0 0 0,0 0-1 0 0,0 0 1 0 0,0 1 0 0 0,0-1-1 0 0,0 0 1 0 0,0 1 0 0 0,0-1-1 0 0,0 1 1 0 0,0-1 0 0 0,-2 0-1 0 0,1 1-21 0 0,0 0 0 0 0,1 0 0 0 0,-1 0-1 0 0,1 0 1 0 0,-1 0 0 0 0,0 0 0 0 0,1 1-1 0 0,-1-1 1 0 0,1 0 0 0 0,-1 1 0 0 0,1-1-1 0 0,-1 1 1 0 0,1 0 0 0 0,-1 0 0 0 0,1-1-1 0 0,-2 3 1 0 0,-3 1 49 0 0,1 0-1 0 0,0 0 1 0 0,0 1 0 0 0,1-1-1 0 0,-1 1 1 0 0,-4 7-1 0 0,-22 37 99 0 0,19-28-164 0 0,-195 330-1398 0 0,153-257 915 0 0,51-90 442 0 0,-46 74-403 0 0,42-68 332 0 0,-1 0 0 0 0,0-1 0 0 0,0 0 0 0 0,-1 0 0 0 0,-14 10 0 0 0,23-19 84 0 0,-1 1 0 0 0,1-1 0 0 0,-1 1 0 0 0,0-1 0 0 0,1 1 0 0 0,-1-1 0 0 0,1 0 0 0 0,-1 1 0 0 0,0-1 0 0 0,1 0 0 0 0,-1 0 0 0 0,0 1 0 0 0,1-1 0 0 0,-1 0 0 0 0,0 0 0 0 0,1 0 0 0 0,-1 0 0 0 0,0 0 0 0 0,1 0 0 0 0,-1 0 1 0 0,0 0-1 0 0,0 0 0 0 0,1 0 0 0 0,-2 0 0 0 0,2-1 13 0 0,-1 1 1 0 0,1-1 0 0 0,0 1 0 0 0,-1-1 0 0 0,1 0-1 0 0,0 1 1 0 0,-1-1 0 0 0,1 1 0 0 0,0-1-1 0 0,0 0 1 0 0,0 1 0 0 0,0-1 0 0 0,0 0 0 0 0,0 1-1 0 0,-1-1 1 0 0,2 0 0 0 0,-1 1 0 0 0,0-1-1 0 0,0-1 1 0 0,1-5 111 0 0,0 1 0 0 0,1-1-1 0 0,4-10 1 0 0,15-30 220 0 0,38-64 0 0 0,38-40-211 0 0,-80 123-98 0 0,245-379-583 0 0,-155 246 429 0 0,-82 127 116 0 0,2 1 0 0 0,47-45 0 0 0,-71 75-5 0 0,10-9 11 0 0,25-17-1 0 0,-35 26-13 0 0,0 1 0 0 0,0 0 1 0 0,0 1-1 0 0,1-1 0 0 0,-1 0 1 0 0,1 1-1 0 0,-1 0 0 0 0,1 0 0 0 0,-1 0 1 0 0,1 0-1 0 0,0 1 0 0 0,-1-1 1 0 0,1 1-1 0 0,7 0 0 0 0,-9 1-11 0 0,0-1 0 0 0,0 1 0 0 0,-1 0 0 0 0,1 0 0 0 0,0 0 0 0 0,0 0 0 0 0,-1 0 0 0 0,1 0 0 0 0,0 0 0 0 0,-1 1 0 0 0,1-1 0 0 0,-1 1 0 0 0,0-1 0 0 0,1 1 0 0 0,-1-1 0 0 0,0 1 0 0 0,0 0 0 0 0,0-1 0 0 0,0 1 0 0 0,0 0 0 0 0,-1 0 0 0 0,1 0 0 0 0,0 0 0 0 0,-1 0 0 0 0,0 0 0 0 0,1 3 0 0 0,1 6-36 0 0,-1 0-1 0 0,-1-1 1 0 0,-1 19-1 0 0,-2 8 62 0 0,-2 0 0 0 0,-2 0 0 0 0,-2 0-1 0 0,-17 47 1 0 0,-66 140 492 0 0,60-152-252 0 0,-143 362 612 0 0,170-421-839 0 0,-28 83 24 0 0,28-79 31 0 0,1 1 0 0 0,1-1 1 0 0,-2 29-1 0 0,7-19 223 0 0,4-15-131 0 0,-6-12-165 0 0,0 0 0 0 0,1 1 0 0 0,-1-1 0 0 0,0 0 0 0 0,1 0 0 0 0,-1 0-1 0 0,0 0 1 0 0,1 0 0 0 0,-1 0 0 0 0,0 0 0 0 0,1 0 0 0 0,-1 1 0 0 0,0-1 0 0 0,1 0 0 0 0,-1 0 0 0 0,0-1 0 0 0,1 1 0 0 0,-1 0-1 0 0,0 0 1 0 0,1 0 0 0 0,-1 0 0 0 0,0 0 0 0 0,1 0 0 0 0,-1 0 0 0 0,0 0 0 0 0,1-1 0 0 0,-1 1 0 0 0,0 0 0 0 0,0 0-1 0 0,1 0 1 0 0,-1-1 0 0 0,0 1 0 0 0,8-7-40 0 0,0 1 0 0 0,-1-2 0 0 0,0 1 0 0 0,12-17 0 0 0,20-38-318 0 0,-16 25 190 0 0,27-44-32 0 0,103-151 79 0 0,-148 226 112 0 0,14-19 3 0 0,-18 24 4 0 0,0-1 0 0 0,1 1 0 0 0,-1 0 0 0 0,0-1 0 0 0,1 1 0 0 0,-1 0 0 0 0,1 0 0 0 0,0 0 0 0 0,-1 0 0 0 0,1 1 0 0 0,0-1 0 0 0,-1 0 0 0 0,3 0 0 0 0,-3 1 0 0 0,-1 0 0 0 0,1 0 0 0 0,-1 0 0 0 0,1 1 0 0 0,0-1 0 0 0,-1 0 0 0 0,1 0 0 0 0,-1 0 0 0 0,1 1 0 0 0,-1-1 0 0 0,1 0 0 0 0,-1 1 0 0 0,0-1 0 0 0,1 0 0 0 0,-1 1 0 0 0,1-1 0 0 0,-1 1 0 0 0,0-1 0 0 0,1 1 0 0 0,-1-1 0 0 0,0 0 0 0 0,1 1 0 0 0,-1-1 0 0 0,0 1 0 0 0,0 0 0 0 0,0-1 0 0 0,1 1 0 0 0,-1-1 0 0 0,0 1 0 0 0,0-1 0 0 0,0 1 0 0 0,0-1 0 0 0,0 1 0 0 0,0 0 0 0 0,0 0 0 0 0,0 23 0 0 0,0-21 0 0 0,0 11 12 0 0,-1 1-1 0 0,-1-1 0 0 0,-1 1 1 0 0,0-1-1 0 0,-8 23 0 0 0,7-28-4 0 0,0 0 0 0 0,0-1 0 0 0,-1 1-1 0 0,0-1 1 0 0,-1 0 0 0 0,0 0 0 0 0,0-1 0 0 0,-1 0-1 0 0,-10 10 1 0 0,-7 4-14 0 0,-54 42-68 0 0,69-56 67 0 0,0-1 0 0 0,-1-1 1 0 0,0 0-1 0 0,0 0 0 0 0,0-1 1 0 0,-20 6-1 0 0,27-9 3 0 0,-1-1 0 0 0,1 1 0 0 0,0-1 0 0 0,-1 0 0 0 0,1 0 0 0 0,-1 0 0 0 0,1 0 0 0 0,0 0 0 0 0,-1-1 0 0 0,1 0 0 0 0,0 1-1 0 0,-1-1 1 0 0,1-1 0 0 0,0 1 0 0 0,-5-3 0 0 0,4 1 27 0 0,-1 0 1 0 0,1 0-1 0 0,0-1 0 0 0,1 1 0 0 0,-1-1 1 0 0,0 0-1 0 0,1 0 0 0 0,0 0 0 0 0,-4-6 0 0 0,0-5 50 0 0,0 1-1 0 0,1-1 0 0 0,1 0 1 0 0,0 0-1 0 0,-4-27 1 0 0,-12-101-69 0 0,19 126-22 0 0,2 0 0 0 0,0 0 0 0 0,1 0 0 0 0,1 0 0 0 0,0 0 0 0 0,8-25 0 0 0,-9 41 19 0 0,6-18-38 0 0,-7 18 36 0 0,0 0 0 0 0,1 0 1 0 0,-1 1-1 0 0,0-1 1 0 0,1 0-1 0 0,-1 0 0 0 0,1 1 1 0 0,-1-1-1 0 0,1 1 1 0 0,-1-1-1 0 0,1 0 1 0 0,-1 1-1 0 0,1-1 0 0 0,0 1 1 0 0,-1-1-1 0 0,1 1 1 0 0,0-1-1 0 0,-1 1 0 0 0,1 0 1 0 0,1-1-1 0 0,-2 1-3 0 0,1 0 0 0 0,-1 1 0 0 0,1-1 0 0 0,-1 0 0 0 0,0 1 0 0 0,1-1 0 0 0,-1 0 0 0 0,0 1 0 0 0,1-1 0 0 0,-1 1 0 0 0,0-1 0 0 0,0 1 0 0 0,1-1 0 0 0,-1 0 0 0 0,0 1 0 0 0,0-1 0 0 0,0 1 0 0 0,1-1 0 0 0,-1 1 0 0 0,0-1 0 0 0,0 1 0 0 0,0-1 0 0 0,0 1-1 0 0,0-1 1 0 0,0 1 0 0 0,0-1 0 0 0,0 1 0 0 0,0-1 0 0 0,0 1 0 0 0,-1-1 0 0 0,1 1 0 0 0,0 0 0 0 0,-4 19-205 0 0,-7 5 344 0 0,0-1 0 0 0,-2 0 0 0 0,-29 42 0 0 0,-24 28 100 0 0,-19 27 247 0 0,70-97-416 0 0,1 1 0 0 0,1 1 1 0 0,-10 30-1 0 0,22-54-65 0 0,-1 4-11 0 0,0 1 1 0 0,0-1-1 0 0,0 0 0 0 0,0 7 0 0 0,2-12 8 0 0,0 0-1 0 0,0 0 0 0 0,0-1 1 0 0,0 1-1 0 0,0 0 1 0 0,0 0-1 0 0,0-1 0 0 0,0 1 1 0 0,0 0-1 0 0,0 0 0 0 0,0-1 1 0 0,0 1-1 0 0,0 0 1 0 0,1 0-1 0 0,-1-1 0 0 0,0 1 1 0 0,1 0-1 0 0,-1-1 0 0 0,0 1 1 0 0,1 0-1 0 0,-1-1 0 0 0,1 1 1 0 0,-1 0-1 0 0,1-1 1 0 0,-1 1-1 0 0,1-1 0 0 0,0 1 1 0 0,-1-1-1 0 0,1 0 0 0 0,0 1 1 0 0,-1-1-1 0 0,1 1 0 0 0,0-1 1 0 0,-1 0-1 0 0,1 0 1 0 0,0 1-1 0 0,0-1 0 0 0,-1 0 1 0 0,1 0-1 0 0,0 0 0 0 0,0 0 1 0 0,-1 0-1 0 0,1 0 1 0 0,1 0-1 0 0,6-1-378 0 0,0-1 0 0 0,0 1 0 0 0,0-2 0 0 0,0 1 0 0 0,0-1 0 0 0,-1 0 0 0 0,15-8 0 0 0,47-35-1204 0 0,-60 39 1437 0 0,41-31-291 0 0,-28 20 896 0 0,0 2 1 0 0,1 0-1 0 0,27-13 1 0 0,-48 28-350 0 0,0 0 1 0 0,0 0-1 0 0,0 0 1 0 0,0 0-1 0 0,0 1 1 0 0,1-1-1 0 0,-1 1 1 0 0,0-1-1 0 0,1 1 1 0 0,-1 0-1 0 0,0 0 1 0 0,1 0-1 0 0,-1 0 1 0 0,0 0-1 0 0,1 0 1 0 0,-1 1-1 0 0,0-1 1 0 0,3 2-1 0 0,-3-1-31 0 0,0 0 0 0 0,0 1 0 0 0,-1-1 0 0 0,1 0-1 0 0,0 1 1 0 0,-1-1 0 0 0,1 1 0 0 0,-1 0 0 0 0,0-1-1 0 0,1 1 1 0 0,-1 0 0 0 0,0 0 0 0 0,0 0-1 0 0,0 0 1 0 0,0 0 0 0 0,0 0 0 0 0,-1 0 0 0 0,1 0-1 0 0,0 3 1 0 0,1 3-166 0 0,-1 1 0 0 0,0-1 0 0 0,0 0 0 0 0,0 1 0 0 0,-1-1-1 0 0,-1 0 1 0 0,1 1 0 0 0,-1-1 0 0 0,-1 0 0 0 0,0 0 0 0 0,0 0 0 0 0,0 0 0 0 0,-1 0-1 0 0,-5 11 1 0 0,7-18 43 0 0,1 0-1 0 0,0 0 1 0 0,-1-1-1 0 0,1 1 0 0 0,-1 0 1 0 0,1-1-1 0 0,0 1 1 0 0,-1 0-1 0 0,0-1 1 0 0,1 1-1 0 0,-1 0 1 0 0,1-1-1 0 0,-1 1 1 0 0,0-1-1 0 0,1 1 0 0 0,-1-1 1 0 0,0 0-1 0 0,0 1 1 0 0,1-1-1 0 0,-1 0 1 0 0,0 1-1 0 0,0-1 1 0 0,0 0-1 0 0,0 0 0 0 0,0 0 32 0 0,0 0 0 0 0,0-1-1 0 0,1 1 1 0 0,-1-1-1 0 0,0 1 1 0 0,1-1 0 0 0,-1 1-1 0 0,0-1 1 0 0,1 1-1 0 0,-1-1 1 0 0,1 1-1 0 0,-1-1 1 0 0,1 0 0 0 0,-1 1-1 0 0,1-1 1 0 0,-1 0-1 0 0,1 0 1 0 0,0 1 0 0 0,-1-2-1 0 0,-1-4-49 0 0,0 0-1 0 0,0 1 1 0 0,1-1-1 0 0,0-1 1 0 0,-1-6-1 0 0,2-2-876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35.87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309 34 5063 0 0,'-2'-1'79'0'0,"1"1"0"0"0,-1 0 0 0 0,0 0-1 0 0,0 0 1 0 0,0 0 0 0 0,0 0-1 0 0,0 0 1 0 0,1 0 0 0 0,-1 1 0 0 0,0-1-1 0 0,0 0 1 0 0,0 1 0 0 0,1 0 0 0 0,-4 1-1 0 0,-26 15 1240 0 0,27-15-967 0 0,-24 17 1266 0 0,-43 38 1 0 0,47-37-1207 0 0,12-10-212 0 0,0 1-1 0 0,1 0 1 0 0,0 1-1 0 0,-17 24 0 0 0,23-27-86 0 0,-1 1 0 0 0,1 0 0 0 0,0 0 0 0 0,1 0 0 0 0,1 0 0 0 0,-1 1 0 0 0,-2 19 0 0 0,4-20-114 0 0,0 6-22 0 0,-2 26 0 0 0,4-38 21 0 0,0 0 1 0 0,0 0-1 0 0,0 0 0 0 0,1 0 0 0 0,-1 0 0 0 0,1 0 0 0 0,0-1 0 0 0,1 1 0 0 0,-1 0 0 0 0,1 0 0 0 0,-1-1 0 0 0,4 5 0 0 0,-5-7 0 0 0,1-1-1 0 0,-1 1 0 0 0,1 0 0 0 0,-1-1 1 0 0,1 1-1 0 0,0 0 0 0 0,-1-1 0 0 0,1 1 1 0 0,0-1-1 0 0,-1 1 0 0 0,1-1 0 0 0,0 1 1 0 0,0-1-1 0 0,0 1 0 0 0,-1-1 0 0 0,1 0 1 0 0,0 1-1 0 0,0-1 0 0 0,0 0 0 0 0,0 0 1 0 0,0 0-1 0 0,-1 0 0 0 0,1 0 0 0 0,1 0 1 0 0,0 0-15 0 0,0-1 1 0 0,-1 1 0 0 0,1-1 0 0 0,0 1 0 0 0,-1-1-1 0 0,1 0 1 0 0,-1 0 0 0 0,1 0 0 0 0,-1 0 0 0 0,0 0-1 0 0,3-2 1 0 0,2-4-58 0 0,0 1 0 0 0,-1-1 0 0 0,9-14 0 0 0,61-125 330 0 0,-54 100-124 0 0,2 0 0 0 0,38-53 0 0 0,-27 57-359 0 0,-30 38 191 0 0,0 0-1 0 0,0 0 1 0 0,1 0-1 0 0,-1 1 1 0 0,1 0-1 0 0,0 0 1 0 0,7-3-1 0 0,-12 5 9 0 0,1 1 0 0 0,-1 0-1 0 0,1 0 1 0 0,-1 0 0 0 0,1-1 0 0 0,0 1-1 0 0,-1 0 1 0 0,1 0 0 0 0,-1 0 0 0 0,1 0-1 0 0,-1 0 1 0 0,1 0 0 0 0,-1 0 0 0 0,1 0-1 0 0,-1 0 1 0 0,1 0 0 0 0,0 0-1 0 0,0 0 1 0 0,-1 1 5 0 0,0-1 0 0 0,0 0-1 0 0,1 0 1 0 0,-1 1 0 0 0,0-1-1 0 0,0 0 1 0 0,0 0 0 0 0,0 0-1 0 0,0 1 1 0 0,0-1 0 0 0,0 0-1 0 0,0 0 1 0 0,0 1 0 0 0,0-1 0 0 0,0 0-1 0 0,0 0 1 0 0,0 1 0 0 0,0-1-1 0 0,0 0 1 0 0,0 0 0 0 0,0 1-1 0 0,0-1 1 0 0,0 0 0 0 0,0 0-1 0 0,0 1 1 0 0,0-1 0 0 0,0 0 0 0 0,-1 2-37 0 0,0-1 0 0 0,0 1 0 0 0,1-1 0 0 0,-1 1 0 0 0,0-1 0 0 0,0 0 0 0 0,0 0 0 0 0,0 1 0 0 0,-1-1 0 0 0,1 0 0 0 0,-2 1 0 0 0,-7 4-276 0 0,0 1 0 0 0,1 0 0 0 0,0 0 0 0 0,0 1 0 0 0,0 0 0 0 0,-9 13-1 0 0,11-12-310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36.95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213 118 8751 0 0,'-7'4'111'0'0,"0"1"-1"0"0,0 0 1 0 0,1 1-1 0 0,0 0 1 0 0,0 0-1 0 0,1 0 1 0 0,0 1-1 0 0,-6 9 0 0 0,-6 5 360 0 0,-5 6 81 0 0,1 1 1 0 0,1 1-1 0 0,2 1 0 0 0,0 1 0 0 0,-13 33 0 0 0,30-59-482 0 0,0-1 0 0 0,0 1 0 0 0,0-1 0 0 0,0 1 0 0 0,1 0 1 0 0,0-1-1 0 0,0 1 0 0 0,0 0 0 0 0,1-1 0 0 0,-1 1 0 0 0,3 5 0 0 0,-3-8-64 0 0,0 0 1 0 0,1 0-1 0 0,-1-1 0 0 0,1 1 1 0 0,0 0-1 0 0,-1-1 0 0 0,1 1 0 0 0,0-1 1 0 0,0 1-1 0 0,0-1 0 0 0,0 1 1 0 0,0-1-1 0 0,1 1 0 0 0,-1-1 1 0 0,0 0-1 0 0,1 0 0 0 0,-1 0 0 0 0,1 0 1 0 0,-1 0-1 0 0,1 0 0 0 0,-1 0 1 0 0,1 0-1 0 0,0 0 0 0 0,-1-1 1 0 0,1 1-1 0 0,0-1 0 0 0,0 1 0 0 0,-1-1 1 0 0,1 0-1 0 0,0 0 0 0 0,3 0 1 0 0,-3 0-65 0 0,1-1 0 0 0,-1 1 0 0 0,1-1 0 0 0,-1 0 0 0 0,0 0 0 0 0,0 0 0 0 0,1 0-1 0 0,-1-1 1 0 0,0 1 0 0 0,0 0 0 0 0,0-1 0 0 0,0 0 0 0 0,0 1 0 0 0,-1-1 0 0 0,1 0 0 0 0,0 0 0 0 0,-1 0 0 0 0,3-4 0 0 0,2-4-184 0 0,1-2 1 0 0,5-15-1 0 0,-8 19 251 0 0,11-26-2 0 0,-2-2 0 0 0,17-73-1 0 0,-25 84 117 0 0,-1-1-1 0 0,-1 0 0 0 0,-2 0 0 0 0,0 0 0 0 0,-4-33 0 0 0,-3 30 241 0 0,6 28-313 0 0,0 0-1 0 0,-1-1 1 0 0,1 1 0 0 0,-1 0 0 0 0,1-1-1 0 0,-1 1 1 0 0,0 0 0 0 0,1 0 0 0 0,-1-1-1 0 0,0 1 1 0 0,0 0 0 0 0,0 0 0 0 0,0 0-1 0 0,0 0 1 0 0,0 0 0 0 0,0 0 0 0 0,0 0 0 0 0,-2 0-1 0 0,2 1-4 0 0,0 0 0 0 0,0 0 1 0 0,0 0-1 0 0,-1 0 0 0 0,1 0 0 0 0,0 0 0 0 0,0 1 0 0 0,0-1 0 0 0,0 0 0 0 0,0 1 0 0 0,0-1 0 0 0,0 1 1 0 0,0-1-1 0 0,0 1 0 0 0,0 0 0 0 0,0-1 0 0 0,1 1 0 0 0,-1 0 0 0 0,0 0 0 0 0,0-1 0 0 0,0 1 0 0 0,0 2 0 0 0,-17 22 374 0 0,17-23-384 0 0,-13 21-173 0 0,2 1 0 0 0,1 1 1 0 0,-11 32-1 0 0,-17 81-2413 0 0,38-136 2201 0 0,-3 20-186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37.79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175 147 12895 0 0,'-2'0'186'0'0,"1"0"-150"0"0,0 0 0 0 0,-1 1 0 0 0,1-1 0 0 0,0 0 0 0 0,-1 1-1 0 0,1-1 1 0 0,0 1 0 0 0,0-1 0 0 0,-1 1 0 0 0,1 0 0 0 0,0-1-1 0 0,0 1 1 0 0,0 0 0 0 0,0 0 0 0 0,0 0 0 0 0,0 0 0 0 0,0 0-1 0 0,0 0 1 0 0,0 0 0 0 0,-1 2 0 0 0,1 0-200 0 0,-1-1 1 0 0,0 1-1 0 0,0-1 0 0 0,0 1 0 0 0,0-1 1 0 0,-1 0-1 0 0,-3 4 0 0 0,-5 4-193 0 0,0 3 427 0 0,0 1 1 0 0,1 0-1 0 0,1 0 0 0 0,0 1 0 0 0,1 0 0 0 0,1 0 0 0 0,-10 30 1 0 0,7-11 110 0 0,2-1 1 0 0,-8 65 0 0 0,16-94-208 0 0,0-1 0 0 0,0 1 0 0 0,0 0 0 0 0,0-1 0 0 0,0 1 0 0 0,1-1 0 0 0,0 1-1 0 0,-1-1 1 0 0,3 4 0 0 0,-3-6 14 0 0,0-1 0 0 0,0 1 0 0 0,1 0 0 0 0,-1-1-1 0 0,1 1 1 0 0,-1 0 0 0 0,1-1 0 0 0,-1 1 0 0 0,1-1 0 0 0,-1 1-1 0 0,1-1 1 0 0,-1 1 0 0 0,1-1 0 0 0,0 1 0 0 0,-1-1 0 0 0,1 0 0 0 0,-1 1-1 0 0,1-1 1 0 0,1 0 0 0 0,-1 1 7 0 0,0-1 0 0 0,0 0-1 0 0,0 0 1 0 0,0 0 0 0 0,0-1 0 0 0,0 1 0 0 0,0 0 0 0 0,1 0-1 0 0,-1-1 1 0 0,0 1 0 0 0,0 0 0 0 0,0-1 0 0 0,0 1-1 0 0,0-1 1 0 0,0 1 0 0 0,0-1 0 0 0,0 0 0 0 0,5-4-2 0 0,0 0 0 0 0,0 0 0 0 0,-1 0 1 0 0,0-1-1 0 0,8-11 0 0 0,20-36 223 0 0,-24 38-115 0 0,82-156 473 0 0,-78 142-541 0 0,-1-1 0 0 0,-1 0 0 0 0,-2 0 1 0 0,6-35-1 0 0,-14 57-6 0 0,0 1 1 0 0,-1 0-1 0 0,0 0 1 0 0,0 0-1 0 0,-1 0 1 0 0,-1-12 0 0 0,2 18-5 0 0,-1 0-1 0 0,1 0 1 0 0,-1-1 0 0 0,1 1 0 0 0,-1 0 0 0 0,1 0 0 0 0,-1 0 0 0 0,1-1 0 0 0,-1 1 0 0 0,0 0 0 0 0,0 0 0 0 0,0 0 0 0 0,1 0 0 0 0,-1 1 0 0 0,0-1 0 0 0,0 0 0 0 0,-2-1 0 0 0,1 1 17 0 0,1 1 0 0 0,0 0 0 0 0,-1 0 0 0 0,1 0 0 0 0,0-1 0 0 0,-1 1 0 0 0,1 0 0 0 0,0 1 0 0 0,-1-1 0 0 0,1 0 0 0 0,0 0 0 0 0,-1 1 0 0 0,1-1 0 0 0,0 0 0 0 0,-1 1 0 0 0,1-1 0 0 0,0 1 0 0 0,0 0 0 0 0,0-1 0 0 0,-3 3 0 0 0,-2 1-2 0 0,0 1 0 0 0,0 1 0 0 0,0-1 0 0 0,0 1 0 0 0,1 0-1 0 0,0 0 1 0 0,-7 11 0 0 0,-26 51-1061 0 0,36-64 941 0 0,-3 7-326 0 0,0 0 0 0 0,-5 18 1 0 0,1 7-3346 0 0,6-12-289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44.7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85 2597 4607 163988 52359,'-2'2'488'0'0,"-2"-1"-608"0"0,0 1-200 0 0,0-2 608 0 0,-2-3 904 0 0,-1-4 64 0 0,1-2 24 0 0,-1 0-64 0 0,2-1-72 0 0,1 2-576 0 0,0 0-200 0 0,1-1 280 0 0,0-3-160 0 0,-1-7-224 776-6,0-11-56 2299 6,-1-15-80 725 1,1-6-64-2135-4,0-2 8-157 8,1 4 72 1073-10,2 6-72-493 13,0 9 8-1232-7,1 6-80-104-6,2 4 80-90 7,0 0-16-662-2,4-11 64 0 0,2-7-64 0 0,1-4 8 0 0,4-6 72 0 0,1-5-72 0 0,1 3-72 0 0,-1 5 0 0 0,-1 8 0 0 0,-1 6 0 0 0,1 1 0 0 0,3 0 0 0 0,0 1 0 0 0,0 3 0 0 0,0 0 0 0 0,0 1 0 0 0,-1 2 0 0 0,0 2 0 0 0,-2 2-64 0 0,1-1 64 0 0,-1 1 0 0 0,2-5 0 0 0,1-2 0 0 0,0-1 0 0 0,0 1 0 0 0,-1 1 0 0 0,-1 0 0 0 0,0 1 0 0 0,2-5 0 0 0,3-5 0 0 0,2-2 0 0 0,1-2 0 0 0,0 3 64 0 0,-3 6-64 0 0,1 3 0 0 0,1 1 0 0 0,-1 2 0 0 0,-1 3 0 0 0,-1 2 0 0 0,-1 3 0 0 0,-2 1 0 0 0,1 1-72 0 0,1-2 72 0 0,5-4 64 0 0,2-3-64 0 0,0 0 0 0 0,-1 2 0 0 0,0 0 0 0 0,1-1 0 0 0,1-2-80 0 0,1-3 80 0 0,1 0 0 0 0,-1-2 0 519 1,0 0 0-519-1,-1 1 0 520-1,-2 4 0 13-3,-3 4 0-533 4,-1 2 0 508 5,-2 3 0-508-5,-2 2 0 0 0,-1 3 72 0 0,-2 2-72 507-7,0 0 0 17 16,-1 2 0-1-11,1-2 0-13-3,2-1 0 16 8,2-4 0-13-2,1 1-72-513-1,-1 1 72 514-2,-1 0 0-514 2,-1 1 0 0 0,-1 0 0 0 0,-1 2 0 0 0,-1-1 0 0 0,0 1 0 0 0,1-1 0 0 0,-1 1 0 0 0,0 0 0 502-2,0 1 0-502 2,-1 0 0 531 3,-1 2 0-531-3,-1 0 0 558-2,-1 2 0 4 8,1 0 0 576-14,-1 0 0-625 10,0 0 0-513-2,0-1 0 0 0,2 0 0 0 0,-2 0-176 0 0,1 0 8 0 0,-2 2 0 0 0,0-1 0 0 0,2 1-760 515-1,-1 0 320-515 1,0 2 48 502-1,-2 1-256-502 1,-1 4-368 0 0,-2 1-2840 0 0,-1 1-1847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2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 3223 0 0,'-8'-1'1528'0'0,"23"9"2011"0"0,-8-7-2674 0 0,18 1 214 0 0,0-1-1 0 0,0-1 0 0 0,38-6 1 0 0,34-1 318 0 0,-93 7-1372 0 0,1 0 0 0 0,-1 1 0 0 0,0-1 0 0 0,1 1 0 0 0,-1 0 0 0 0,0 0-1 0 0,0 0 1 0 0,0 1 0 0 0,1-1 0 0 0,-1 1 0 0 0,4 3 0 0 0,-6-4-19 0 0,-1 0-1 0 0,1 1 0 0 0,0-1 1 0 0,0 1-1 0 0,-1 0 1 0 0,1-1-1 0 0,-1 1 0 0 0,0 0 1 0 0,1 0-1 0 0,-1 0 1 0 0,0 0-1 0 0,0 0 1 0 0,0 0-1 0 0,-1 0 0 0 0,1 0 1 0 0,0 1-1 0 0,-1-1 1 0 0,1 0-1 0 0,-1 0 1 0 0,0 1-1 0 0,0-1 0 0 0,0 0 1 0 0,0 4-1 0 0,-1 3 38 0 0,-1 0 1 0 0,0 0-1 0 0,0 0 0 0 0,-1 0 0 0 0,0-1 0 0 0,-1 1 0 0 0,0-1 1 0 0,0 0-1 0 0,-6 8 0 0 0,-6 7 129 0 0,-29 35 0 0 0,33-45-157 0 0,0 0 0 0 0,0-1 1 0 0,-2-1-1 0 0,1 0 0 0 0,-1 0 0 0 0,-1-2 0 0 0,0 1 0 0 0,-18 7 0 0 0,28-15-195 0 0,0-1 0 0 0,-1 0 0 0 0,1 1-1 0 0,-1-2 1 0 0,1 1 0 0 0,-9-1 0 0 0,12 0-389 0 0,-1 0 1 0 0,0 0-1 0 0,0 0 1 0 0,0-1-1 0 0,0 0 1 0 0,0 1-1 0 0,-5-3 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45.1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9 294 2303 202146 52942,'-2'2'224'0'0,"-1"2"-224"0"0,1 0 472 0 0,0-1 72 0 0,2-2 8 0 0,2-2 8 0 0,3-2 72 0 0,2-2 8 0 0,3-3 8 0 0,6-6 496 0 0,3-3-680 0 0,3-1-8 0 0,2-2 0 0 0,0-1-176 0 0,7-3 192 0 0,5-5-240 0 0,4-2-168 0 0,0 2-64 0 0,-6 3 0 0 0,-5 6 0 0 0,-6 5 0 0 0,-5 3 0 0 0,-5 5 128 0 0,-3 2 128 0 0,-4 3-128 0 0,-2 2 376 0 0,-4 3 672 0 0,-3 6 56 0 0,-5 6 48 0 0,-1 4-640 0 0,-1 3-304 0 0,0 1-56 0 0,0 0-16 0 0,0 1 0 0 0,0 0-120 0 0,0 2-24 0 0,-1 1-8 0 0,1 0 0 0 0,0 2-112 0 0,1 1 0 0 0,2 3-10080 0 0,1-6 3041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46.8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2442 4868 4143 183490 57392,'0'0'368'0'0,"0"0"-296"0"0,0-1 376 0 0,0 1 80 0 0,1-1 16 0 0,-1 0 0 0 0,1-1-24 0 0,1-1 0 0 0,1-1 0 0 0,1-3 280 0 0,1 0-576 0 0,0-2 0 0 0,2-2 216 0 0,0-1-216 0 0,1-1 0 0 0,-1-4 368 0 0,1-6 216 0 0,0-2-400 0 0,-2-1 32 0 0,-1-1 8 0 0,-1 0 0 0 0,-1-6 392 0 0,-1-6-72 0 0,-2-3-384 0 0,0 1-112 0 0,-2-3 216 0 0,-3-7-32 0 0,-1-5-40 0 0,-2 0-208 0 0,0 4-40 0 0,-2-2 152 0 0,1 0-160 0 0,-1 3-32 0 0,1 2 0 0 0,0 1-8 0 0,-2-7 0 0 0,-2-10-48 0 0,-1-3-8 0 0,0 2-64 0 0,1 3 0 0 0,1 4 0 0 0,-2-6 0 0 0,-1-1 0 0 0,0 2 0 0 0,-1 4 0 0 0,0 4-64 0 0,-1 2 64 0 0,-1 2-80 0 0,-1 1 80 0 0,0 1-72 0 0,-1 1 72 0 0,-1 0-64 0 0,0-1 64 0 0,-1 0 0 0 0,-4-10 0 0 0,-2-4 0 0 0,-1 1 112 0 0,-3-7 80 0 0,-1 0-96 0 0,0 1 56 0 0,-4-4 168 0 0,-1 0-160 0 0,2 5-32 0 0,2 6-8 0 0,2 4 0 0 0,-3-3 64 0 0,-1-1-184 0 0,1 3 88 0 0,1 3-88 0 0,2 4 88 0 0,-5-5-8 0 0,-1 0-80 0 0,0 1 72 0 0,2 3-72 0 0,1 4 64 0 0,1 3-64 0 0,2 1 0 0 0,-4-5 64 0 0,-1-2-64 0 0,1 0 0 0 0,-4-5 0 0 0,-1-1 0 0 0,1 3 0 0 0,-1-3 0 0 0,-1 3 0 0 0,4 3 0 0 0,-1-1 0 0 0,0 2 0 0 0,3 4 0 0 0,2 4 0 0 0,2 3 0 0 0,3 3 0 0 0,1 4 0 0 0,1 2 0 0 0,0 1 0 0 0,1 2 0 0 0,-1 0 0 0 0,0 1 0 0 0,0 1 0 0 0,1 0 0 0 0,0 0 0 0 0,-1 1 0 0 0,0 0 0 0 0,1 1 64 0 0,0 1-64 0 0,1 1 64 0 0,0 0-64 518 4,-2 0 64-518-4,-1 0 16 0 0,2 2-80 0 0,-2 0 80 0 0,-2-1-8 504 3,-1-2-72-504-3,-1 1 64 0 0,3 2-64 0 0,5 3 0 0 0,3 3 0 519 1,5 2 0-519-1,3 3 64 0 0,2 0-64 0 0,0 1 64 0 0,1 1-64 0 0,1 0 64 0 0,1 2-64 504-1,1 0 80-504 1,1 1-80 0 0,1 1 88 0 0,0 0 8 0 0,1-1 32 0 0,1 1-32 0 0,0 1-8 0 0,2 1 0 0 0,0 0-88 0 0,0 1 0 0 0,1 1 0 0 0,1 0 0 0 0,0 1 0 0 0,0 0 0 504-4,0 1 0-504 4,1 1 0 0 0,0 1 0 0 0,0 0 0 0 0,1 2 0 0 0,-1 0 0 0 0,1 0 0 0 0,0 2 0 0 0,1 3-80 507 5,0 2 80-507-5,0 3-80 0 0,1 1 80 0 0,0 1-80 0 0,0 1 80 0 0,0 1-128 0 0,0 0 16 0 0,-1 0 8 0 0,1 0 0 0 0,0 1-80 0 0,1 4-208 0 0,-1 2-128 0 0,1 0-184 0 0,-1-2 352 0 0,-2-4-368 0 0,-2-6 488 505-7,-1-5 168-505 7,-1-6 64 0 0,-2-6 0 0 0,-1-4 0 0 0,0-4 0 0 0,0-2 0 0 0,-2-6 176 0 0,0-8-32 0 0,-1-4-64 0 0,-1-3 0 0 0,1-1 0 0 0,-1-1-80 0 0,1 0 0 0 0,0-1 0 0 0,0-3-176 0 0,-1 0 24 0 0,2 4 8 0 0,0 4 0 0 0,2 5 48 0 0,1 6 16 0 0,0 4 0 0 0,1 5 0 0 0,1 3 80 0 0,0 2 0 0 0,1 4-72 508 0,1 2 72-508 0,0 3-88 0 0,1 2 88 0 0,1 3-64 0 0,1 0 64 508-1,1 5-64-508 1,2 1 0 0 0,1 1 64 0 0,1 2 64 0 0,2 0-64 0 0,0-1 72 0 0,0-1-72 0 0,1-1 96 0 0,0-1-96 0 0,0-1 0 0 0,2 0 0 0 0,1 0 0 0 0,1 0 0 0 0,0-2 0 0 0,0-1 0 0 0,4 0-448 0 0,4 0-696 0 0,2-2-5216 0 0,-4-2-3023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48.9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8 4419 5063 166358 57147,'0'0'448'0'0,"-1"1"-352"0"0,1 0 328 0 0,-1 1 72 0 0,0 0 16 0 0,0 1 0 0 0,-1 0 176 0 0,1 0 776 0 0,0 1-360 0 0,1-3-520 0 0,2-3-80 0 0,1-3-280 0 0,1-1-8 0 0,1 0 0 0 0,0-1 8 0 0,2-3 240 0 0,0-4-232 0 0,1 0-80 0 0,0 0-24 0 0,1-2 0 0 0,-1-1 0 0 0,2-2-40 0 0,1-6 56 0 0,2-4-72 0 0,-1-1-72 0 0,2-6 96 0 0,-1-3 0 523-4,-1 0-96 157 4,-1-1 0-5 5,-2 1 72-675-5,0-6 72 0 0,-2-1-8 0 0,0 0 0 0 0,-1 1 0 0 0,-1 0 112 515-2,-1-1 16 46 1,0 0 8-1-3,-1 0 0 11 9,-1 1-80-63-7,1 1-8-508 2,-1 0-8 0 0,2-9 128 0 0,-1-5-176 0 0,2 0-8 520 6,-1 1 0-520-6,1 2-120 0 0,0 4 72 0 0,0 1-72 0 0,2-7 64 0 0,1-2-64 0 0,0 0 0 0 0,1-6-72 0 0,3-9-24 523-5,0 1 96-523 5,1 4-128 0 0,0-5-72 0 0,0 1 104 503 1,-1 5 0-503-1,-2 6 0 0 0,0 4 0 0 0,0-8 0 0 0,0-11 96 534 1,0-3 0-534-1,-1 4 0 0 0,-1 6 0 0 0,-1 5 0 0 0,1-4 0 518-3,0 2 64-518 3,0 4-64 0 0,0 5 80 0 0,1 4 16 0 0,-1 3 0 0 0,1 0 0 516 6,1 1 0-516-6,0 1 8 0 0,3-7 120 1047-5,2-7-112-1047 5,3-8-112 0 0,0 2 0 0 0,-1 4 64 514-1,-2 6-64-514 1,-2 7 0 0 0,-1 5 72 0 0,-1 6-72 0 0,1-3 64 514-3,1-1 0-514 3,0 3-64 512 4,0 1 96-512-4,0 2-96 0 0,0 2 96 0 0,-1 2-96 0 0,1-2 72 512 3,2-3 8-512-3,0 2-16 0 0,-1 3-64 0 0,0 4 96 0 0,-1 4-96 0 0,-2 4 64 0 0,0 2-64 0 0,-1 3 0 512 1,0 2 72-512-1,0 1-72 558-1,-1 1 64-15-3,0 0-64-48 8,1-1 0-495-4,-2 2 0 0 0,2-2 72 511 2,-2-1-72 16-2,1 1 80-32-3,-2 2-80-495 3,0 1 0 0 0,0 1 64 511-4,-1 0-64-511 4,0 1 0 0 0,0 1 0 496 4,0-1 0-496-4,0 0 0 528 1,1 1 0-528-1,-1 0 0 0 0,0 3 0 512 0,0 0 0-512 0,-1 1-80 0 0,0 2-112 0 0,0 0-128 496-3,0 1-200 16-1,-2 1 256 18 6,-1 1-840 498-2,-1 1 256-528-2,-3 3-136-500 2,-2 0 80 0 0,-3 2 136 517 4,-5 0 64-517-4,-4 2 88 0 0,-6-1 168 0 0,0-1 336 0 0,0-1 8 0 0,2-1 0 0 0,1-1 104 503 3,0 0 0-503-3,1-1 0 0 0,2-1 0 0 0,1 0 0 503 2,3 0-64-503-2,1-1 64 0 0,2 1 0 503-1,2-2 0-503 1,1 1 0 0 0,1-1 0 0 0,1 1 0 0 0,1-1 0 0 0,1-1 0 0 0,0 0 0 0 0,1-1 0 0 0,1 0 96 0 0,2-1 48 0 0,1-1-24 0 0,1 0-8 0 0,3-2 160 0 0,2 0-112 0 0,2-1 8 0 0,2 0 136 0 0,5-2-48 0 0,3-1-128 0 0,0 1-56 0 0,-1 0-8 504-3,-1 1-64-504 3,-1 1 96 0 0,-1 0 136 0 0,-1 2 288 0 0,1 1 32 0 0,-3 2-264 0 0,-2 2 0 0 0,-3 3 320 0 0,-2 2-272 0 0,-3 2 0 0 0,-1 3 0 0 0,-2 1-88 0 0,-1 3-24 0 0,-1 1 0 0 0,-1 3 0 0 0,-1 1-64 0 0,0 3-8 0 0,-2 2-8 0 0,-1 7-72 0 0,-2 2-192 0 0,0 2-8 0 0,-1 3-736 0 0,-1 1 8 0 0,1-2-24 0 0,2-3-8 0 0,1-6-12895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51.0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2759 8982 10591 169668 59169,'-4'2'944'0'0,"-7"4"-752"0"0,-4 2-536 0 0,-3 2-568 0 0,0-2 440 0 0,-2 0 864 0 0,-8 1 776 0 0,-5-1-560 0 0,-2-1-320 0 0,0-2-56 0 0,3-3-8 0 0,1-1-8 0 0,2-3-120 0 0,1-1-32 0 0,2-1 0 0 0,0-1 0 0 0,1-1 128 0 0,-1 0 32 0 0,0 0 0 0 0,-7-3 384 0 0,-7-3 224 0 0,-6-5 0 0 0,-9-7-32 0 0,0-4-400 0 0,2-1-136 0 0,3-1-24 0 0,2-1-8 0 0,-1-5 128 0 0,-5-7-168 0 0,-8-13-8 0 0,-7-14-24 0 0,0-4-80 0 0,5 2 16 0 0,6 3 0 0 0,7 4 0 0 0,-3-8 64 0 0,-5-13-64 0 0,-8-16-32 0 0,2-2-64 0 0,4 5 0 0 0,5 7 0 0 0,7 9 0 0 0,-2-5 0 0 0,1-2 0 0 0,3 3 0 0 0,-4-8 0 0 0,1-2 0 0 0,1 4 0 0 0,3 5 0 0 0,4 6 0 0 0,-2-6 0 0 0,-4-14 0 0 0,1-3 0 0 0,4 4 0 0 0,0-8 0 0 0,2 2 64 0 0,4 6-64 0 0,4 7 80 0 0,3 5-80 0 0,4 5 80 0 0,2 4 8 0 0,3 4 0 0 0,2 6 0 0 0,3 6 0 0 0,1 1-88 0 0,0-5 80 0 0,-1-5-80 0 0,1-6 80 0 0,-1-2-80 0 0,-1-15 64 0 0,1-3 0 0 0,1 1 0 0 0,2-6 32 0 0,2-10-32 0 0,2 1-64 0 0,3 9 0 0 0,3 9-88 0 0,2 10 88 0 0,4-6-64 516 0,3-10 0 53-8,3 1 64-41 15,3 3 0-528-7,3-6 0 0 0,3 2-104 0 0,1 5 40 514-7,2 5 64-514 7,1 4-80 0 0,5-10 80 511 1,8-14-72-511-1,3-2 72 0 0,1 5 0 0 0,-1 9 0 510 0,-2 9-80-3 7,-2 9 80-507-7,0 7-96 626 0,-2 6 96 0-2,-1 5-120-36 5,0 4 32 1-12,1 1 8 47 18,3-1 0-50-14,3 0 80 0 7,3-1 0-18-2,0 2-72-17-4,1 3 72-553 4,0 0 0 520 5,2 1 0-1-3,2 0-72-519-2,2 0 72 0 0,3-1 0 0 0,1 0-80 0 0,2 1 80 503 0,0 2-64-503 0,0 1 64 0 0,11-6-64 519-2,4-1 0-519 2,0 1 64 0 0,7-2 0 1073-1,10-5 0-570 3,12-5 0 605-6,8-6-64-66 2,7-3 64-536 3,-9 3 0-506-1,-11 8 0 0 0,-3 0 0 1182 0,3-3-64-656 4,-6 3 64 17-3,-8 6 0 1-3,0 0 64-34 1,-4 3-64-510 1,-6 6 0 0 0,-6 5 0 0 0,-5 4 0 0 0,-5 5 0 528-5,-2 3 0-528 5,-1 1 64 532 3,0 2-64-17-1,0 1 0-515-2,-1 2 0 516-1,-1 0 0-516 1,-1 2 0 517-2,4-2 0-13 9,7-3 64 31-15,5-2-64 25 15,-3 3 0-560-7,-6 4 0 507 0,-4 1 0 34-6,-4 3 0-28 12,-7 2 0-513-6,-6 4 0 0 0,-7 3-64 531 1,-4 2 64-22-10,-5 1 0 13 18,-2 2 0-522-9,0 0 0 0 0,-2-1 0 533-6,-1 1 0-533 6,-1 2 0 0 0,-3 0-80 556-1,-1 1 80-556 1,-2 1-96 508 4,-1 2 96-508-4,-2 0-160 508 1,-1 1 16-508-1,-1 0 8 0 0,-2 1-360 526-3,-4-1-328 64 8,-5 1-1152 1089-12,-4 0 1144-1679 7,-4 1-768 545 2,-5 0 72-16 0,-4 2 256-529-2,-4 0 344 0 0,-3 0 328 0 0,0 0 520 514 3,3 0 16-514-3,-1-1 136 506-8,0 1 304-506 8,2 0-184 0 0,4 0 48 0 0,4 1 16 0 0,3 1 0 0 0,4-1 0 0 0,1 1 0 0 0,3 0 8 0 0,1-1 0 0 0,1 0 0 508 10,1 1 0-508-10,1-1 0 0 0,2-1 0 0 0,0 1 0 0 0,0 0-88 0 0,2-1-16 0 0,1 0-8 516-5,2 0 80-516 5,0 1-168 0 0,2-1 0 0 0,2 0 0 0 0,1 1-64 0 0,1-1 64 0 0,2 0-64 0 0,4 1 136 0 0,2-2-64 0 0,2 0 0 0 0,1 0 0 0 0,2 0 120 0 0,3-1 256 0 0,3 1-224 0 0,0 0 0 0 0,2 1 240 0 0,-1 1-232 0 0,-2 0-96 0 0,-1 2 96 0 0,-2 1-120 0 0,-2 0 88 0 0,-4 1 24 0 0,-1 0 0 0 0,-3 1 0 0 0,-1 1 24 0 0,1 2 264 0 0,-2 3-256 0 0,0 0-120 0 0,-1 1-16 0 0,-1 0-8 0 0,-2-1 0 0 0,0 1-112 0 0,-2 0 0 0 0,0 1 0 0 0,-1 3-7336 0 0,0-3-3663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39:53.1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953 5928 6911 184099 60988,'-1'0'608'0'0,"0"0"-480"0"0,-1 0 208 0 0,-1 0 432 0 0,0-1 280 0 0,-3-2 376 0 0,-1-1-704 0 0,0-1-392 0 0,0-2-72 0 0,1-1-24 0 0,1 0 0 0 0,0-2 72 0 0,1 0 16 0 0,1-2 0 0 0,0-3 160 0 0,0-2-344 0 0,0-2-8 0 0,2-2 88 0 0,-1-7-72 0 0,2-5-8 0 0,1-7-40 0 0,1-5 96 0 0,1-1-64 0 0,0 2 8 0 0,-1 4 0 0 0,1 3 24 0 0,-1 1 0 0 0,1 3 0 0 0,0-5 208 0 0,-1-2-144 0 0,1 1 0 0 0,-1 1 0 0 0,-1 1 8 0 0,1 2 8 0 0,-1 2 0 0 0,0-7 184 0 0,0-2-256 0 0,0 1 0 0 0,1-5 112 0 0,0-1-184 0 0,0 2 0 0 0,1 1 0 0 0,0 4-96 0 0,0-6 72 0 0,2-8-8 0 0,1-7-64 0 0,-1-1 0 0 0,1 3 0 0 0,-1 5 0 0 0,0 3 0 0 0,0 4 0 0 0,-1 1 0 0 0,1-5 0 0 0,0-10 184 0 0,0-1-56 0 0,-1 3 0 0 0,0-3 104 0 0,0-9-24 0 0,0-7 24 0 0,0 0-96 0 0,-1 6 0 0 0,-1 6 0 0 0,0 6-24 0 0,0-4 96 0 0,-1-1-104 0 0,0 4-104 0 0,0-5 88 0 0,-1-9-8 0 0,-1-1-80 0 0,0 4 0 0 0,0 5 64 0 0,-1 6-64 0 0,-1 5 0 0 0,0 3 0 0 0,0 2 0 0 0,-1 1 0 0 0,0 1 0 0 0,-1 1 64 0 0,-1-1-64 0 0,0 1 0 0 0,0-1 0 0 0,0 1 0 0 0,-1-8 64 0 0,-2-3-64 0 0,-1 1 0 0 0,1 4 64 0 0,0 2-64 0 0,-3-5 72 0 0,-1-2-72 506-7,0 2 0-506 7,0 1 64 0 0,0 3-64 544 1,-2-5 64-544-1,-4-8 16 0 0,0-1-80 508-1,0 3 80-508 1,1 6-80 0 0,1 5 80 529 7,-1-4-16-529-7,-3-5-64 509-4,-1 1 0-509 4,1 4 72 0 0,0 5-72 0 0,2 5 64 0 0,1 3-64 512 4,1 5 72-512-4,1 3-72 0 0,1 2 80 530 0,-1 1-80-530 0,1 0 64 0 0,-3-6-64 0 0,-3-6 0 0 0,0-3 64 495 1,0 2-64-495-1,1 2 0 0 0,2 4 0 0 0,-1-2 0 0 0,0 1 0 0 0,1 3 0 0 0,2 2 0 0 0,0 4 0 513-2,0-3 0 40 5,-4-5 0-21-11,-1-3 0-532 8,0 1 0 0 0,1 5 0 0 0,4 4 0 500 3,1 5 0-500-3,1 0 0 0 0,0 3 0 0 0,2 2 64 0 0,1 3-64 0 0,1 3 0 0 0,0 0 0 0 0,1 1 0 0 0,0-1 0 519-1,-1 0 0-519 1,1 2 0 0 0,1 1 0 0 0,0 2 0 0 0,1 1 0 0 0,1 3 0 0 0,0 0 0 0 0,0 1 0 0 0,0 2 0 0 0,2 1 0 0 0,0 1 0 0 0,1 1 0 0 0,0 1 0 0 0,1 1 0 0 0,0 0-64 0 0,0 0 64 0 0,1 1 0 501-1,0 0 0-501 1,0 0-64 0 0,1 0 64 0 0,-1 1 0 0 0,1 1 0 0 0,-1 1 0 0 0,1 1 0 0 0,1 0 0 0 0,-1 1 0 506 6,2 1 0-506-6,-1 1 0 0 0,1 2-96 0 0,0 1 16 0 0,0 2 80 0 0,1 1 0 0 0,0 4 0 0 0,1 1-64 0 0,-1 0 64 0 0,0-2 0 0 0,0 1-80 0 0,-1-2 80 0 0,1 1-96 0 0,-1-2 96 0 0,0 1-128 0 0,0 0-56 0 0,-1 0 96 0 0,1-1 24 0 0,-1-1-64 0 0,-1-2 64 0 0,1-3 64 0 0,-1-2 0 520-7,0-3 0-520 7,0-1 0 0 0,-1-3 0 0 0,1-1 0 0 0,-1-2 0 0 0,0-1 0 0 0,-1-2 0 0 0,1-1 0 0 0,0-2 0 0 0,-1-1 0 0 0,0-5 72 507 3,1-1-72-507-3,-1-1 64 0 0,0-5-64 0 0,0-2 0 0 0,-1 0 0 0 0,1 0 0 0 0,-1 0 0 0 0,0 0 0 0 0,0 0 0 0 0,0 2 0 0 0,0 2-88 0 0,-1 2 88 0 0,1 2-64 0 0,0 3 64 0 0,1 3 0 0 0,-1 1 0 0 0,1 3 0 0 0,0 2 0 0 0,0 2 0 0 0,1 2-64 0 0,0 1 64 0 0,-1 2 0 0 0,2 2 0 0 0,0 1 0 0 0,3 3 0 0 0,3 1-64 0 0,1 0 64 0 0,2 0 0 0 0,2 0 0 0 0,2 0 0 0 0,1 0 0 0 0,4 1 0 0 0,5 2-80 0 0,4 0-568 0 0,5-1-744 0 0,1-1-6464 0 0,-6-4-3735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186 243 1375 0 0,'-3'-1'106'0'0,"1"-6"-75"0"0,0-10-49 0 0,2 13 27 0 0,-2-3-37 0 0,2 9 280 0 0,-2 1 218 0 0,-2-7 12 0 0,4 4-415 0 0,0-1-1 0 0,0 1 1 0 0,-1-1-1 0 0,1 1 1 0 0,0 0-1 0 0,0-1 1 0 0,-1 1-1 0 0,1-1 1 0 0,0 1-1 0 0,-1 0 1 0 0,1-1-1 0 0,0 1 1 0 0,-1 0-1 0 0,1-1 1 0 0,0 1-1 0 0,-1 0 1 0 0,1 0-1 0 0,-1-1 1 0 0,1 1-1 0 0,-1 0 1 0 0,1 0-1 0 0,-1 0 1 0 0,1-1-1 0 0,-1 1 1 0 0,1 0-1 0 0,-1 0 1 0 0,1 0-1 0 0,-1 0 1 0 0,1 0-1 0 0,-1 0 1 0 0,0 1 80 0 0,-1-1 1 0 0,1 1-1 0 0,0-1 1 0 0,0 1 0 0 0,0-1-1 0 0,0 1 1 0 0,0 0-1 0 0,0 0 1 0 0,0 0 0 0 0,0-1-1 0 0,-2 3 1 0 0,-3 5 759 0 0,1 0 0 0 0,-8 13 0 0 0,10-16-462 0 0,-19 27 1608 0 0,16-23-1643 0 0,0-1-1 0 0,0 1 1 0 0,1 0-1 0 0,0 0 1 0 0,-3 11 0 0 0,3-6-196 0 0,1 0 1 0 0,1 1 0 0 0,0-1-1 0 0,1 1 1 0 0,1-1-1 0 0,0 1 1 0 0,2 18 0 0 0,0-21-186 0 0,1-1 1 0 0,0 0-1 0 0,0 0 1 0 0,1 0 0 0 0,1 0-1 0 0,0-1 1 0 0,0 0-1 0 0,1 1 1 0 0,1-1 0 0 0,6 10-1 0 0,-7-15-41 0 0,-1 1 0 0 0,1 0 0 0 0,0-1 0 0 0,0 0-1 0 0,1 0 1 0 0,-1-1 0 0 0,1 1 0 0 0,0-1 0 0 0,0-1 0 0 0,1 1-1 0 0,-1-1 1 0 0,10 4 0 0 0,-5-4-146 0 0,-1 0 0 0 0,1-1-1 0 0,0 0 1 0 0,0 0 0 0 0,0-1 0 0 0,0-1 0 0 0,15 0-1 0 0,-1-2-302 0 0,0-1 0 0 0,45-11-1 0 0,-57 11 459 0 0,-1-1-1 0 0,1-1 1 0 0,-1 0 0 0 0,0-1-1 0 0,19-13 1 0 0,-24 15 82 0 0,-1-1 0 0 0,1-1 0 0 0,-1 1 0 0 0,0-1 0 0 0,-1 0 0 0 0,1-1-1 0 0,-1 1 1 0 0,0-1 0 0 0,-1 0 0 0 0,5-10 0 0 0,-3 4 143 0 0,-1 0 0 0 0,0 0 0 0 0,-1 0 0 0 0,0-1 1 0 0,-1 0-1 0 0,-1 1 0 0 0,0-1 0 0 0,-1 0 0 0 0,-1 0 0 0 0,0 0 0 0 0,-1 0 0 0 0,-2-18 0 0 0,-4 0 286 0 0,-1-1 0 0 0,-23-60 0 0 0,24 77-85 0 0,0 1 0 0 0,-14-22 0 0 0,16 29-190 0 0,-1 1 0 0 0,1 0 0 0 0,-1 1 0 0 0,-1-1 0 0 0,1 1 0 0 0,-13-8 0 0 0,7 5-141 0 0,1 1 0 0 0,-2 0-1 0 0,1 1 1 0 0,-1 0 0 0 0,-1 1 0 0 0,1 1 0 0 0,-1 0 0 0 0,0 0 0 0 0,-19-2-1 0 0,25 5-81 0 0,0 1-1 0 0,-1 0 0 0 0,1 0 1 0 0,-1 1-1 0 0,1 1 0 0 0,-1-1 1 0 0,1 1-1 0 0,-1 0 0 0 0,1 1 1 0 0,0 0-1 0 0,0 0 0 0 0,0 1 1 0 0,-9 4-1 0 0,5-1-78 0 0,0 1 0 0 0,1 0 0 0 0,0 0 1 0 0,0 1-1 0 0,1 1 0 0 0,0 0 0 0 0,0 0 0 0 0,1 1 0 0 0,0 0 0 0 0,1 0 0 0 0,0 1 0 0 0,1 0 1 0 0,0 1-1 0 0,-5 12 0 0 0,7-15-420 0 0,2 0 1 0 0,-1 0-1 0 0,-2 15 0 0 0,4-1-5229 0 0,2-9-280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17.12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249 81 5063 0 0,'-13'-21'327'0'0,"8"13"-7"0"0,0-1 0 0 0,-1 1 0 0 0,0 1 0 0 0,0-1 0 0 0,-9-8 0 0 0,14 16-297 0 0,1-1-1 0 0,0 1 1 0 0,0 0-1 0 0,0 0 1 0 0,0-1-1 0 0,-1 1 1 0 0,1 0 0 0 0,0 0-1 0 0,0 0 1 0 0,-1-1-1 0 0,1 1 1 0 0,0 0-1 0 0,0 0 1 0 0,-1 0-1 0 0,1 0 1 0 0,0 0 0 0 0,0 0-1 0 0,-1-1 1 0 0,1 1-1 0 0,0 0 1 0 0,0 0-1 0 0,-1 0 1 0 0,1 0 0 0 0,0 0-1 0 0,-1 0 1 0 0,1 0-1 0 0,0 0 1 0 0,0 0-1 0 0,-1 0 1 0 0,1 1 0 0 0,0-1-1 0 0,-1 0 1 0 0,1 0-1 0 0,0 0 1 0 0,0 0-1 0 0,-1 0 1 0 0,1 0-1 0 0,0 1 1 0 0,-1-1 0 0 0,-1 14 518 0 0,8 20-221 0 0,65 235-185 0 0,-25-99-187 0 0,159 721 1736 0 0,-190-805-1452 0 0,28 140-2 0 0,-36-195-252 0 0,-2 1-1 0 0,-1-1 0 0 0,-1 36 1 0 0,-15-102 184 0 0,-73-321 1116 0 0,79 330-1248 0 0,-171-607-578 0 0,20 91 472 0 0,150 517 75 0 0,-1 3 66 0 0,5 19 2 0 0,2 14 34 0 0,4 9-42 0 0,1 0-1 0 0,0 0 1 0 0,8 19-1 0 0,0 0-78 0 0,126 548 359 0 0,-28 9 726 0 0,-96-515-1036 0 0,-3-23 12 0 0,20 143-31 0 0,-26-170-79 0 0,-3-23-170 0 0,-1 0 1 0 0,0 0 0 0 0,0 0 0 0 0,-1 12 0 0 0,-2-20-94 0 0,-1-6 115 0 0,-3-12 22 0 0,-19-109 194 0 0,-74-322 176 0 0,-195-747 57 0 0,284 1144-194 0 0,-9-34 100 0 0,18 83 95 0 0,1 6-53 0 0,1 15 60 0 0,5 26-5 0 0,20 93-196 0 0,60 293-419 0 0,16-4 135 0 0,30 16 191 0 0,33 116-100 0 0,-163-548 111 0 0,1 4-182 0 0,0 1 0 0 0,11 26 0 0 0,-11-34 96 0 0,-1 0-1 0 0,0 0 1 0 0,2 12-1 0 0,3 15-554 0 0,-6-46-536 0 0,-5-17 930 0 0,-26-95 274 0 0,-8-27 313 0 0,-22-75 234 0 0,-67-243 504 0 0,68 268-901 0 0,-25-88-61 0 0,17-2 103 0 0,64 264-73 0 0,3 18 21 0 0,1 12 130 0 0,89 336 366 0 0,-40-165-423 0 0,31 134-197 0 0,43 155 0 0 0,-30-112-285 0 0,-27-99-38 0 0,1 44-1030 0 0,-28-110 736 0 0,-19-74 417 0 0,8 140 0 0 0,3 18-310 0 0,-16-195-223 0 0,41 114-1 0 0,-45-155 380 0 0,-10-28 196 0 0,0 1 0 0 0,0-1 0 0 0,1 0 0 0 0,-1 0 0 0 0,1 0 1 0 0,1 0-1 0 0,-1 0 0 0 0,9 9 0 0 0,-12-15 150 0 0,0 1 0 0 0,1-1 0 0 0,-1 0 1 0 0,0 1-1 0 0,0-1 0 0 0,1 0 0 0 0,-1 1 0 0 0,0-1 1 0 0,1 0-1 0 0,-1 1 0 0 0,0-1 0 0 0,1 0 0 0 0,-1 0 1 0 0,0 0-1 0 0,1 1 0 0 0,-1-1 0 0 0,1 0 0 0 0,-1 0 1 0 0,0 0-1 0 0,1 0 0 0 0,-1 0 0 0 0,1 0 0 0 0,-1 0 1 0 0,1 0-1 0 0,-1 0 0 0 0,0 0 0 0 0,1 0 0 0 0,-1 0 1 0 0,1 0-1 0 0,-1 0 0 0 0,1 0 0 0 0,-1 0 0 0 0,0 0 1 0 0,1 0-1 0 0,-1-1 0 0 0,1 1 0 0 0,-1 0 1 0 0,0 0-1 0 0,1-1 0 0 0,-1 1 0 0 0,0 0 0 0 0,1 0 1 0 0,-1-1-1 0 0,0 1 0 0 0,1 0 0 0 0,-1-1 0 0 0,0 1 1 0 0,0 0-1 0 0,1-1 0 0 0,-1 1 0 0 0,0-1 0 0 0,0 1 1 0 0,0 0-1 0 0,0-1 0 0 0,0 1 0 0 0,1-1 0 0 0,-1 1 1 0 0,0-1-1 0 0,1-4-7 0 0,0 1 0 0 0,0-1 1 0 0,0 1-1 0 0,-1-7 0 0 0,0-28 13 0 0,-1 0 0 0 0,-2 0 1 0 0,-12-54-1 0 0,-36-115 173 0 0,23 107 136 0 0,-105-359 1060 0 0,123 428-1244 0 0,-102-341 1692 0 0,110 360-1509 0 0,6 18-87 0 0,6 23-32 0 0,5 19-13 0 0,221 752 2335 0 0,-185-612-2736 0 0,30 144 99 0 0,-42-33-60 0 0,-14-89 80 0 0,-15-125-176 0 0,-3 0 0 0 0,-6 139 0 0 0,-1-217 283 0 0,0-2-18 0 0,-1 0 1 0 0,1 0-1 0 0,0 0 0 0 0,-1 0 1 0 0,0 0-1 0 0,0 0 0 0 0,0 0 1 0 0,-3 5-1 0 0,4-9 19 0 0,0 1 0 0 0,-1-1-1 0 0,1 0 1 0 0,0 0 0 0 0,0 0 0 0 0,0 0-1 0 0,0 1 1 0 0,-1-1 0 0 0,1 0 0 0 0,0 0-1 0 0,0 0 1 0 0,-1 0 0 0 0,1 0 0 0 0,0 0 0 0 0,0 0-1 0 0,-1 0 1 0 0,1 0 0 0 0,0 0 0 0 0,0 1-1 0 0,-1-1 1 0 0,1 0 0 0 0,0-1 0 0 0,0 1-1 0 0,0 0 1 0 0,-1 0 0 0 0,1 0 0 0 0,0 0 0 0 0,0 0-1 0 0,-1 0 1 0 0,1 0 0 0 0,0 0 0 0 0,0 0-1 0 0,-1 0 1 0 0,1-1 0 0 0,0 1 0 0 0,0 0-1 0 0,0 0 1 0 0,-1 0 0 0 0,1 0 0 0 0,0-1 0 0 0,0 1-1 0 0,0 0 1 0 0,0 0 0 0 0,0 0 0 0 0,-1-1-1 0 0,1 1 1 0 0,0 0 0 0 0,0 0 0 0 0,0 0-1 0 0,0-1 1 0 0,0 1 0 0 0,-8-14 17 0 0,-2-12 15 0 0,1 0-1 0 0,1-1 1 0 0,-8-53 0 0 0,6 26-15 0 0,-76-282-375 0 0,32 134 155 0 0,-33-82 325 0 0,-17 8 255 0 0,-64-203 532 0 0,112 270-574 0 0,-44-142 317 0 0,99 348-630 0 0,-3-8 145 0 0,0 0 0 0 0,1 0 1 0 0,0-1-1 0 0,1 1 1 0 0,-2-18-1 0 0,15 47 95 0 0,31 78-335 0 0,-3 1 1 0 0,28 117-1 0 0,165 641 4 0 0,-198-722 104 0 0,22 194-1 0 0,37 217 476 0 0,-62-378-821 0 0,-29-154 271 0 0,3 15-288 0 0,0-1 0 0 0,2 0-1 0 0,0 0 1 0 0,13 26 0 0 0,-20-51 273 0 0,0 0 0 0 0,0-1 1 0 0,1 1-1 0 0,-1 0 0 0 0,0-1 0 0 0,1 1 1 0 0,-1 0-1 0 0,0-1 0 0 0,1 1 1 0 0,-1-1-1 0 0,1 1 0 0 0,-1-1 0 0 0,1 1 1 0 0,0-1-1 0 0,0 2 0 0 0,1-10-994 0 0,-6-19-37 0 0,-4-21 349 0 0,-66-339-361 0 0,-16 93 1754 0 0,40 144-440 0 0,-120-363 484 0 0,36 111 491 0 0,124 371-1114 0 0,1 0-1 0 0,2-1 1 0 0,-7-58 0 0 0,14 88-56 0 0,0 0 1 0 0,0 0 0 0 0,0 0-1 0 0,0 0 1 0 0,0 1-1 0 0,0-1 1 0 0,1 0 0 0 0,-1 0-1 0 0,1 0 1 0 0,-1 0 0 0 0,1 0-1 0 0,1-2 1 0 0,-2 3-17 0 0,0 1 0 0 0,0 0 0 0 0,1 0 0 0 0,-1 0-1 0 0,0 0 1 0 0,0 0 0 0 0,0 0 0 0 0,1 0 0 0 0,-1-1 0 0 0,0 1 0 0 0,0 0 0 0 0,0 0 0 0 0,1 0-1 0 0,-1 0 1 0 0,0 0 0 0 0,0 0 0 0 0,0 0 0 0 0,1 0 0 0 0,-1 0 0 0 0,0 0 0 0 0,0 0 0 0 0,0 0 0 0 0,0 0-1 0 0,1 0 1 0 0,-1 0 0 0 0,0 1 0 0 0,0-1 0 0 0,0 0 0 0 0,1 0 0 0 0,-1 0 0 0 0,0 0 0 0 0,0 0 0 0 0,0 0-1 0 0,0 0 1 0 0,1 1 0 0 0,-1-1 0 0 0,9 14 77 0 0,27 70 49 0 0,-8-17-68 0 0,125 315-193 0 0,-21 7-133 0 0,3 6 62 0 0,-91-274-273 0 0,47 211 1 0 0,-10 243-118 0 0,-77-525 962 0 0,1 35-186 0 0,-5-85-188 0 0,0 1 0 0 0,0 0-1 0 0,0-1 1 0 0,0 1 0 0 0,0 0 0 0 0,0-1-1 0 0,0 1 1 0 0,0-1 0 0 0,0 1-1 0 0,0 0 1 0 0,-1-1 0 0 0,1 1 0 0 0,0-1-1 0 0,0 1 1 0 0,0-1 0 0 0,-1 1 0 0 0,1-1-1 0 0,0 1 1 0 0,-1 0 0 0 0,1-1-1 0 0,-1 0 1 0 0,1 1 0 0 0,0-1 0 0 0,-1 1-1 0 0,1-1 1 0 0,-1 1 0 0 0,1-1-1 0 0,-1 0 1 0 0,1 0 0 0 0,-1 1 0 0 0,1-1-1 0 0,-1 0 1 0 0,0 0 0 0 0,1 1-1 0 0,-1-1 1 0 0,1 0 0 0 0,-1 0 0 0 0,0 0-1 0 0,1 0 1 0 0,-2 0 0 0 0,1 0-2 0 0,0 0 1 0 0,0-1 0 0 0,0 1-1 0 0,0-1 1 0 0,0 1 0 0 0,0-1-1 0 0,0 1 1 0 0,0-1 0 0 0,0 0-1 0 0,0 1 1 0 0,0-1 0 0 0,0 0-1 0 0,0 0 1 0 0,1 1 0 0 0,-1-1-1 0 0,0 0 1 0 0,1 0 0 0 0,-1 0-1 0 0,0 0 1 0 0,1 0 0 0 0,-1 0-1 0 0,1 0 1 0 0,-1-2 0 0 0,-45-199-699 0 0,42 178 666 0 0,-31-247-75 0 0,22-2 245 0 0,-20-186 480 0 0,2 285-549 0 0,29 163-64 0 0,-1 1 0 0 0,-6-13 0 0 0,8 25 305 0 0,-1 10-68 0 0,2 14 89 0 0,7 54 67 0 0,4-1 0 0 0,23 85-1 0 0,6 38 114 0 0,7 248-16 0 0,-47-433-337 0 0,0 0 1 0 0,0 0 0 0 0,-2 0-1 0 0,0 0 1 0 0,-1 0-1 0 0,0-1 1 0 0,-2 1 0 0 0,-10 27-1 0 0,14-42-183 0 0,0 0 0 0 0,0 0 0 0 0,0-1 0 0 0,0 1-1 0 0,0-1 1 0 0,-1 1 0 0 0,1 0 0 0 0,0-1 0 0 0,-1 0 0 0 0,1 1 0 0 0,-1-1-1 0 0,0 0 1 0 0,1 0 0 0 0,-1 0 0 0 0,0 0 0 0 0,1 0 0 0 0,-1 0-1 0 0,-2 0 1 0 0,3-1-9 0 0,0 0-1 0 0,1 1 1 0 0,-1-1 0 0 0,0 0-1 0 0,0 0 1 0 0,0 0-1 0 0,1 0 1 0 0,-1-1-1 0 0,0 1 1 0 0,0 0 0 0 0,0 0-1 0 0,1 0 1 0 0,-1-1-1 0 0,0 1 1 0 0,0 0-1 0 0,1-1 1 0 0,-1 1 0 0 0,-1-1-1 0 0,1 0-18 0 0,0 0 0 0 0,0 0 0 0 0,0 0 0 0 0,1 0 0 0 0,-1-1-1 0 0,0 1 1 0 0,0 0 0 0 0,1 0 0 0 0,-1-1 0 0 0,0 1 0 0 0,1 0 0 0 0,0-1-1 0 0,-1-2 1 0 0,-1-7-116 0 0,0-1-1 0 0,1 0 1 0 0,1 1-1 0 0,0-1 1 0 0,0 0-1 0 0,1 1 0 0 0,3-13 1 0 0,24-82-263 0 0,-4 17 302 0 0,-8-3-1 0 0,6-174 0 0 0,-21 231 147 0 0,-6-53-1 0 0,3 70 32 0 0,-1 1 0 0 0,-1 0 0 0 0,0 0 0 0 0,-1 0-1 0 0,-8-15 1 0 0,-4 0 65 0 0,16 30-69 0 0,-1 0 1 0 0,1 0-1 0 0,-1 0 1 0 0,1 0 0 0 0,-1 1-1 0 0,0-1 1 0 0,0 1-1 0 0,0-1 1 0 0,0 1 0 0 0,0 0-1 0 0,0-1 1 0 0,-3 0-1 0 0,4 2-19 0 0,0 0 0 0 0,1 0 1 0 0,-1 0-1 0 0,1 0 0 0 0,-1 0 0 0 0,1 0 0 0 0,-1 0 0 0 0,0 0 0 0 0,1 0 0 0 0,-1 0 0 0 0,1 1 0 0 0,-1-1 0 0 0,1 0 0 0 0,-1 0 0 0 0,1 1 1 0 0,-1-1-1 0 0,1 0 0 0 0,0 1 0 0 0,-1-1 0 0 0,1 1 0 0 0,-1-1 0 0 0,1 0 0 0 0,0 1 0 0 0,-1-1 0 0 0,1 1 0 0 0,0-1 0 0 0,-1 1 0 0 0,1-1 0 0 0,0 1 1 0 0,0 0-1 0 0,-7 18 357 0 0,6-17-326 0 0,-2 12 50 0 0,0 0 0 0 0,1 1 0 0 0,1-1 0 0 0,0 1 0 0 0,2 15 0 0 0,10 75-442 0 0,-8-79 310 0 0,41 243-512 0 0,-29-206 639 0 0,3 0 0 0 0,30 71 1 0 0,-21-69-141 0 0,-3 1 0 0 0,-3 0 1 0 0,22 118-1 0 0,-34-121-610 0 0,3 90 1 0 0,-12-151 640 0 0,0 0 0 0 0,0-1-1 0 0,0 1 1 0 0,0-1 0 0 0,-1 1 0 0 0,1 0 0 0 0,0-1 0 0 0,-1 1 0 0 0,0 1 0 0 0,-4-1-6 0 0,-2-9 73 0 0,-2-8-30 0 0,0 0 1 0 0,0-1 0 0 0,-10-31 0 0 0,-13-55 101 0 0,18 53-103 0 0,9 35-22 0 0,-93-271 0 0 0,84 254 2 0 0,-94-239 170 0 0,-14-124 1076 0 0,107 344-894 0 0,-77-344-430 0 0,87 368 129 0 0,2 14-26 0 0,1 1 0 0 0,1-1 0 0 0,-1 0 0 0 0,2 1 0 0 0,0-16 0 0 0,0 27-33 0 0,0-1 1 0 0,0 1-1 0 0,0 0 1 0 0,0 0-1 0 0,0 0 1 0 0,0 0 0 0 0,0 0-1 0 0,0-1 1 0 0,0 1-1 0 0,0 0 1 0 0,1 0-1 0 0,-1 0 1 0 0,0 0-1 0 0,0 0 1 0 0,0 0-1 0 0,0 0 1 0 0,0-1-1 0 0,0 1 1 0 0,0 0-1 0 0,0 0 1 0 0,0 0-1 0 0,1 0 1 0 0,-1 0-1 0 0,0 0 1 0 0,0 0-1 0 0,0 0 1 0 0,0 0-1 0 0,0 0 1 0 0,0 0-1 0 0,1 0 1 0 0,-1 0-1 0 0,0 0 1 0 0,0 0-1 0 0,0 0 1 0 0,0 0-1 0 0,0 0 1 0 0,0 0-1 0 0,1 0 1 0 0,-1 0-1 0 0,0 0 1 0 0,0 0-1 0 0,0 0 1 0 0,0 0-1 0 0,0 0 1 0 0,1 0-1 0 0,-1 0 1 0 0,9 6-200 0 0,8 11-76 0 0,-5-2 218 0 0,0 2 0 0 0,-1 0 1 0 0,-1 0-1 0 0,-1 1 0 0 0,8 19 0 0 0,30 100 140 0 0,-22-58 23 0 0,-10-37-6 0 0,62 191 395 0 0,-56-157-285 0 0,13 87 1 0 0,6 119-106 0 0,-36-247-75 0 0,0 0 0 0 0,-3 38 0 0 0,-1-64-93 0 0,-1 1 1 0 0,0-1-1 0 0,-5 17 0 0 0,5-23 44 0 0,0 0-1 0 0,0 1 0 0 0,0-1 0 0 0,-1 0 0 0 0,1 0 1 0 0,-1-1-1 0 0,0 1 0 0 0,0 0 0 0 0,0 0 0 0 0,0-1 1 0 0,0 1-1 0 0,0-1 0 0 0,-1 0 0 0 0,-3 3 0 0 0,5-5 23 0 0,0 1-1 0 0,0-1 0 0 0,-1 1 1 0 0,1-1-1 0 0,0 0 0 0 0,0 0 0 0 0,-1 0 1 0 0,1 0-1 0 0,0 0 0 0 0,0 0 1 0 0,-1 0-1 0 0,1 0 0 0 0,0 0 1 0 0,0 0-1 0 0,-1-1 0 0 0,1 1 0 0 0,0 0 1 0 0,0-1-1 0 0,0 1 0 0 0,-1-1 1 0 0,1 0-1 0 0,0 1 0 0 0,0-1 0 0 0,0 0 1 0 0,0 0-1 0 0,0 0 0 0 0,0 1 1 0 0,0-1-1 0 0,1 0 0 0 0,-2-2 1 0 0,-4-4-125 0 0,0 0 1 0 0,-9-16 0 0 0,13 20 78 0 0,-7-12-150 0 0,1-1-1 0 0,1 0 1 0 0,0-1 0 0 0,1 0 0 0 0,1 0-1 0 0,-4-20 1 0 0,2-6-169 0 0,-2-59 0 0 0,-2-201 42 0 0,9 269 320 0 0,0 5-18 0 0,1 0 0 0 0,5-44 0 0 0,-4 72 25 0 0,0 0-1 0 0,0 0 0 0 0,0 0 0 0 0,1-1 1 0 0,-1 1-1 0 0,0 0 0 0 0,1 0 0 0 0,-1 0 1 0 0,1 0-1 0 0,0 0 0 0 0,-1 0 0 0 0,2-1 0 0 0,-2 1-1 0 0,0 1-1 0 0,1 0 1 0 0,-1 0-1 0 0,0 0 1 0 0,1 0-1 0 0,-1 0 1 0 0,0 0-1 0 0,1 0 1 0 0,-1 0-1 0 0,0 0 0 0 0,1 0 1 0 0,-1 0-1 0 0,0 0 1 0 0,1 0-1 0 0,-1 0 1 0 0,0 0-1 0 0,1 0 1 0 0,-1 0-1 0 0,0 0 0 0 0,1 0 1 0 0,-1 0-1 0 0,0 1 1 0 0,1-1-1 0 0,-1 0 1 0 0,0 0-1 0 0,0 0 1 0 0,1 0-1 0 0,-1 1 1 0 0,0-1-1 0 0,0 0 0 0 0,1 0 1 0 0,-1 1-1 0 0,0-1 1 0 0,0 0-1 0 0,0 1 1 0 0,1-1-1 0 0,-1 0 1 0 0,0 0-1 0 0,0 1 0 0 0,0-1 1 0 0,0 0-1 0 0,0 1 1 0 0,0-1-1 0 0,0 1 1 0 0,9 17 26 0 0,0 1 0 0 0,-2-1-1 0 0,0 1 1 0 0,6 33 0 0 0,8 81-104 0 0,-16-55 178 0 0,-8 127 0 0 0,-2-49 523 0 0,6-112-351 0 0,10 65 1 0 0,-8-97-246 0 0,1-17 38 0 0,-4 5-63 0 0,0 0 1 0 0,0 0-1 0 0,0 0 0 0 0,0 0 0 0 0,0 0 0 0 0,1 0 0 0 0,-1 0 0 0 0,0 0 1 0 0,0 1-1 0 0,0-1 0 0 0,0 0 0 0 0,1 0 0 0 0,-1 0 0 0 0,0 0 0 0 0,0 0 1 0 0,0 0-1 0 0,0 0 0 0 0,0 0 0 0 0,0 0 0 0 0,1 0 0 0 0,-1 0 0 0 0,0 1 1 0 0,0-1-1 0 0,0 0 0 0 0,0 0 0 0 0,0 0 0 0 0,0 0 0 0 0,0 0 0 0 0,0 0 0 0 0,0 1 1 0 0,0-1-1 0 0,0 0 0 0 0,1 0 0 0 0,-1 0 0 0 0,0 0 0 0 0,0 0 0 0 0,0 1 1 0 0,0-1-1 0 0,0 0 0 0 0,0 0 0 0 0,0 0 0 0 0,0 0 0 0 0,0 1 0 0 0,3 9 25 0 0,1 12 1 0 0,2 44-1 0 0,-5-48-194 0 0,1-1 1 0 0,0 1-1 0 0,1-1 1 0 0,9 30-1 0 0,-11-43 90 0 0,1-1-1 0 0,0 0 0 0 0,0 0 1 0 0,0 0-1 0 0,0 0 1 0 0,5 4-1 0 0,8 13-628 0 0,-8-9 157 0 0,-8-18 277 0 0,-8-18 1102 0 0,7 19-645 0 0,2 6-181 0 0,-2-6 52 0 0,0 1 1 0 0,0 0 0 0 0,1-1 0 0 0,-1 1 0 0 0,1-1-1 0 0,1 1 1 0 0,-1-1 0 0 0,1 1 0 0 0,0-8-1 0 0,3-3 60 0 0,1 0 0 0 0,0 0-1 0 0,1 0 1 0 0,1 1 0 0 0,0 0-1 0 0,1 0 1 0 0,15-23 0 0 0,2 2-75 0 0,48-55 1 0 0,-33 51-237 0 0,1 1-1 0 0,58-42 1 0 0,48-44 204 0 0,-63 39 178 0 0,-29 28 233 0 0,91-75 0 0 0,102-51-13 0 0,-199 153-290 0 0,56-25-1 0 0,-67 38-101 0 0,-1-2 0 0 0,0-1 0 0 0,59-47 0 0 0,-58 33 282 0 0,-1-2-1 0 0,33-44 1 0 0,-66 77-237 0 0,11-13 196 0 0,-13 16-219 0 0,0 0 0 0 0,0 0 0 0 0,0 0 0 0 0,0 0 0 0 0,0 1-1 0 0,0-1 1 0 0,0 0 0 0 0,0 1 0 0 0,0-1 0 0 0,0 1 0 0 0,0-1 0 0 0,0 1 0 0 0,0 0 0 0 0,2-1 0 0 0,-3 1-9 0 0,0 0 1 0 0,1 1-1 0 0,-1-1 1 0 0,0 0-1 0 0,0 1 0 0 0,0-1 1 0 0,0 1-1 0 0,1-1 1 0 0,-1 0-1 0 0,0 1 0 0 0,0-1 1 0 0,0 0-1 0 0,0 1 1 0 0,0-1-1 0 0,0 1 0 0 0,0-1 1 0 0,0 0-1 0 0,0 1 0 0 0,0-1 1 0 0,0 1-1 0 0,0-1 1 0 0,0 0-1 0 0,-1 1 0 0 0,1-1 1 0 0,0 0-1 0 0,0 1 1 0 0,0-1-1 0 0,0 0 0 0 0,-1 1 1 0 0,-4 13 347 0 0,-22 33-203 0 0,-1-1 0 0 0,-2-1 0 0 0,-62 69 0 0 0,66-87-258 0 0,-1-2 1 0 0,-1-1-1 0 0,-34 22 0 0 0,-7 7 93 0 0,-228 218-122 0 0,84-71-642 0 0,176-168 533 0 0,-65 61-237 0 0,83-74 481 0 0,2 1-1 0 0,0 0 1 0 0,-16 26 0 0 0,27-37 95 0 0,1 0 1 0 0,0 0 0 0 0,1 0 0 0 0,0 0-1 0 0,0 1 1 0 0,1 0 0 0 0,0-1-1 0 0,1 1 1 0 0,-2 20 0 0 0,4-29-114 0 0,0-1 1 0 0,0 1-1 0 0,0 0 0 0 0,0-1 0 0 0,0 1 1 0 0,0 0-1 0 0,0 0 0 0 0,0-1 1 0 0,0 1-1 0 0,1 0 0 0 0,-1-1 0 0 0,0 1 1 0 0,0 0-1 0 0,1-1 0 0 0,-1 1 1 0 0,1 0-1 0 0,-1-1 0 0 0,0 1 1 0 0,1-1-1 0 0,-1 1 0 0 0,1-1 0 0 0,-1 1 1 0 0,1-1-1 0 0,0 1 0 0 0,-1-1 1 0 0,2 1-1 0 0,-1 0-15 0 0,1-1 0 0 0,-1 0 0 0 0,0 0 0 0 0,1 0 0 0 0,-1 1 0 0 0,1-1 0 0 0,-1 0 0 0 0,0-1 0 0 0,1 1 1 0 0,-1 0-1 0 0,1 0 0 0 0,1-1 0 0 0,5-2-145 0 0,0 0 1 0 0,-1-1-1 0 0,11-6 0 0 0,-18 10 136 0 0,51-34-334 0 0,89-79 0 0 0,-69 52 644 0 0,487-391 1522 0 0,-422 344-1364 0 0,160-141 1090 0 0,-102 82-1296 0 0,-190 163-240 0 0,11-7 62 0 0,0 1 1 0 0,33-16-1 0 0,-63 44 529 0 0,-98 71-119 0 0,23-20-883 0 0,19-16-132 0 0,-109 63 0 0 0,138-91 346 0 0,-37 22-404 0 0,-2-4 0 0 0,-89 34-1 0 0,-64 22 822 0 0,213-89-300 0 0,2 0 0 0 0,-21 16-1 0 0,29-19 74 0 0,2 1 0 0 0,-1 0 0 0 0,1 1 0 0 0,0 0-1 0 0,-10 14 1 0 0,18-21-1 0 0,0-1 1 0 0,0 1-1 0 0,0-1 0 0 0,0 1 0 0 0,0-1 0 0 0,0 1 1 0 0,0 0-1 0 0,1 0 0 0 0,-1-1 0 0 0,1 1 1 0 0,-1 0-1 0 0,1 0 0 0 0,0 0 0 0 0,0 0 0 0 0,0 0 1 0 0,0-1-1 0 0,0 1 0 0 0,0 0 0 0 0,1 3 0 0 0,-1-4-6 0 0,1 1 0 0 0,0-1 0 0 0,0 0 0 0 0,0 1 0 0 0,0-1-1 0 0,0 0 1 0 0,0 0 0 0 0,0 1 0 0 0,0-1 0 0 0,0 0-1 0 0,1 0 1 0 0,-1 0 0 0 0,0-1 0 0 0,1 1 0 0 0,-1 0 0 0 0,0 0-1 0 0,1-1 1 0 0,-1 1 0 0 0,1-1 0 0 0,-1 1 0 0 0,1-1 0 0 0,0 0-1 0 0,1 1 1 0 0,5 0-45 0 0,0-1-1 0 0,0 0 1 0 0,0 0-1 0 0,0-1 1 0 0,0 0-1 0 0,0 0 1 0 0,0 0-1 0 0,-1-1 1 0 0,14-6-1 0 0,-1 0 5 0 0,-1 0 0 0 0,27-18 0 0 0,21-19 422 0 0,97-87-1 0 0,-67 51 399 0 0,-24 23-210 0 0,286-235 576 0 0,-264 216-942 0 0,58-52 134 0 0,-136 115-320 0 0,-1 0 0 0 0,2 1-1 0 0,0 0 1 0 0,0 2 0 0 0,24-12-1 0 0,-40 22-2 0 0,0 0 0 0 0,0 0-1 0 0,0 0 1 0 0,0 1 0 0 0,0-1-1 0 0,0 0 1 0 0,0 1-1 0 0,1-1 1 0 0,-1 1 0 0 0,0 0-1 0 0,0 0 1 0 0,0 0 0 0 0,3 0-1 0 0,-3 1-3 0 0,0 0-1 0 0,0 0 0 0 0,0 0 0 0 0,0 0 0 0 0,-1 0 0 0 0,1 0 0 0 0,0 0 0 0 0,-1 0 0 0 0,1 1 0 0 0,-1-1 1 0 0,1 1-1 0 0,-1 0 0 0 0,2 1 0 0 0,-3-2 4 0 0,1 0 1 0 0,0 0-1 0 0,-1 0 1 0 0,1-1 0 0 0,0 1-1 0 0,0 0 1 0 0,-1 0-1 0 0,1-1 1 0 0,0 1-1 0 0,0-1 1 0 0,0 1-1 0 0,0-1 1 0 0,0 1-1 0 0,0-1 1 0 0,0 1-1 0 0,0-1 1 0 0,0 0-1 0 0,0 1 1 0 0,0-1-1 0 0,0 0 1 0 0,0 0 0 0 0,0 0-1 0 0,0 0 1 0 0,0 0-1 0 0,0 0 1 0 0,0 0-1 0 0,1 0 1 0 0,-1-1-1 0 0,1 1 1 0 0,13-2 18 0 0,-15 2-9 0 0,1 0-1 0 0,-1-1 1 0 0,0 1-1 0 0,1 0 1 0 0,-1-1 0 0 0,0 1-1 0 0,1 0 1 0 0,-1-1 0 0 0,0 1-1 0 0,1 0 1 0 0,-1-1-1 0 0,0 1 1 0 0,0-1 0 0 0,1 1-1 0 0,-1-1 1 0 0,0 1 0 0 0,0-1-1 0 0,0 1 1 0 0,0-1 0 0 0,1 1-1 0 0,-1-1 1 0 0,0 1-1 0 0,0-1 1 0 0,0 1 0 0 0,0-1-1 0 0,0 1 1 0 0,0-1 0 0 0,-1 0-1 0 0,0-17 91 0 0,0 9 51 0 0,-1-1 0 0 0,0 1 0 0 0,-6-15 0 0 0,7 23-133 0 0,1 1-1 0 0,-1-1 0 0 0,1 1 1 0 0,-1 0-1 0 0,1-1 0 0 0,-1 1 1 0 0,0 0-1 0 0,1-1 1 0 0,-1 1-1 0 0,0 0 0 0 0,1 0 1 0 0,-1 0-1 0 0,0-1 0 0 0,1 1 1 0 0,-1 0-1 0 0,0 0 1 0 0,1 0-1 0 0,-1 0 0 0 0,0 0 1 0 0,1 0-1 0 0,-1 0 0 0 0,-1 1 1 0 0,-18 2 86 0 0,17-3-91 0 0,-24 6-438 0 0,0 0 0 0 0,0 2 0 0 0,0 1-1 0 0,1 1 1 0 0,1 1 0 0 0,0 1 0 0 0,0 1-1 0 0,-27 21 1 0 0,-70 59-375 0 0,103-79 626 0 0,-1 0-1 0 0,0-1 1 0 0,-1-1 0 0 0,-25 10-1 0 0,-94 32 172 0 0,41-18 664 0 0,75-27-444 0 0,-90 41 406 0 0,101-42-632 0 0,0-1 0 0 0,0 2 1 0 0,1 0-1 0 0,0 0 1 0 0,0 1-1 0 0,-11 13 0 0 0,16-9-335 0 0,7-10-55 0 0,7-9 87 0 0,297-318-449 0 0,-283 299 826 0 0,52-49 122 0 0,21-26-320 0 0,20-55-82 0 0,-28 36 298 0 0,189-198-740 0 0,-261 301 1266 0 0,-23 23 347 0 0,-24 23 165 0 0,-94 96 96 0 0,-9 10-1159 0 0,113-115-92 0 0,-48 46-277 0 0,-122 90 1 0 0,86-84-174 0 0,-186 136-1192 0 0,276-196 1624 0 0,-108 91-252 0 0,104-84 118 0 0,0 0-1 0 0,2 2 1 0 0,-24 34-1 0 0,-6 9-354 0 0,38-43 347 0 0,10-22 188 0 0,1 0 0 0 0,0 1-1 0 0,-1-1 1 0 0,1 0 0 0 0,0 0 0 0 0,0 1 0 0 0,0-1 0 0 0,0 0 0 0 0,0 1 0 0 0,0-1 0 0 0,0 0 0 0 0,1 0-1 0 0,-1 1 1 0 0,0-1 0 0 0,1 0 0 0 0,-1 0 0 0 0,1 2 0 0 0,0-3-3 0 0,-1 0 0 0 0,1 1 0 0 0,-1-1 1 0 0,1 0-1 0 0,-1 0 0 0 0,1 1 0 0 0,0-1 0 0 0,-1 0 0 0 0,1 0 0 0 0,-1 0 1 0 0,1 0-1 0 0,0 0 0 0 0,-1 0 0 0 0,1 0 0 0 0,-1 0 0 0 0,1 0 0 0 0,0 0 1 0 0,-1 0-1 0 0,1 0 0 0 0,-1-1 0 0 0,1 1 0 0 0,-1 0 0 0 0,1 0 0 0 0,0-1 1 0 0,-1 1-1 0 0,1 0 0 0 0,-1-1 0 0 0,1 1 0 0 0,-1 0 0 0 0,1-1 0 0 0,-1 1 1 0 0,0-1-1 0 0,1 0 0 0 0,18-16-391 0 0,2-7-93 0 0,0-1 1 0 0,23-39-1 0 0,28-61 252 0 0,-13 22 632 0 0,289-446 1636 0 0,-294 466-2003 0 0,-14 22 147 0 0,45-75 465 0 0,-82 131-570 0 0,0-1 1 0 0,-1 1-1 0 0,3-10 0 0 0,-4 13-38 0 0,-1 0 0 0 0,0 0 0 0 0,1 0-1 0 0,-1 0 1 0 0,0 0 0 0 0,0 0 0 0 0,0 0 0 0 0,0 0 0 0 0,-1 0 0 0 0,1 0 0 0 0,0 0 0 0 0,-1 1 0 0 0,0-1-1 0 0,0-2 1 0 0,1 3-16 0 0,-1 1 0 0 0,1 0 0 0 0,0-1 0 0 0,0 1 0 0 0,-1 0 0 0 0,1 0 0 0 0,0-1 0 0 0,-1 1 0 0 0,1 0-1 0 0,0 0 1 0 0,-1 0 0 0 0,1-1 0 0 0,-1 1 0 0 0,1 0 0 0 0,0 0 0 0 0,-1 0 0 0 0,1 0 0 0 0,-1 0 0 0 0,1 0 0 0 0,0 0 0 0 0,-1 0-1 0 0,1 0 1 0 0,-1 0 0 0 0,1 0 0 0 0,0 0 0 0 0,-1 0 0 0 0,1 0 0 0 0,-1 0 0 0 0,1 0 0 0 0,0 1 0 0 0,-1-1 0 0 0,1 0 0 0 0,-1 0-1 0 0,1 1 1 0 0,-15 7 414 0 0,15-8-414 0 0,-30 22 964 0 0,-47 46 1 0 0,-23 35-408 0 0,33-33-709 0 0,-17 15-88 0 0,-122 127-714 0 0,-19 20 33 0 0,-7 8 575 0 0,230-237 333 0 0,-177 203 145 0 0,172-198-138 0 0,-46 60 25 0 0,-68 67-1 0 0,22-24 251 0 0,48-51-120 0 0,50-60-156 0 0,1 0-1 0 0,0 1 0 0 0,0-1 1 0 0,0 0-1 0 0,-1 1 0 0 0,1-1 0 0 0,0 0 1 0 0,0 1-1 0 0,-1-1 0 0 0,1 0 1 0 0,0 0-1 0 0,-1 1 0 0 0,1-1 1 0 0,0 0-1 0 0,-1 0 0 0 0,1 1 0 0 0,-1-1 1 0 0,1 0-1 0 0,0 0 0 0 0,-1 0 1 0 0,1 0-1 0 0,-1 0 0 0 0,2-8 81 0 0,9-15 12 0 0,101-164-67 0 0,-46 83 138 0 0,56-89 887 0 0,216-261-1 0 0,-108 175-1949 0 0,-72 65-306 0 0,-57 73 1064 0 0,-94 130 600 0 0,-15 16 330 0 0,-15 15 218 0 0,-75 82 410 0 0,31-31-1611 0 0,-50 43-336 0 0,-60 62-314 0 0,86-73-29 0 0,4 3 0 0 0,5 4 0 0 0,-118 208 0 0 0,117-146 476 0 0,84-171 399 0 0,-5 15 13 0 0,4-16-10 0 0,1 1-1 0 0,0-1 1 0 0,0 0-1 0 0,0 1 1 0 0,0-1-1 0 0,-1 1 1 0 0,1-1-1 0 0,0 0 1 0 0,0 1-1 0 0,0-1 1 0 0,0 1-1 0 0,0-1 1 0 0,0 1-1 0 0,0-1 1 0 0,0 1-1 0 0,0-1 1 0 0,1 0-1 0 0,-1 1 1 0 0,0-1-1 0 0,0 1 1 0 0,0-1-1 0 0,0 0 1 0 0,1 1-1 0 0,-1-1 1 0 0,0 1-1 0 0,0-1 0 0 0,1 1 1 0 0,0-2 3 0 0,0 1-1 0 0,0-1 1 0 0,1 0-1 0 0,-1 1 1 0 0,0-1-1 0 0,0 0 1 0 0,0 0-1 0 0,-1 0 1 0 0,1 0-1 0 0,0 0 1 0 0,0 0 0 0 0,0 0-1 0 0,-1 0 1 0 0,1 0-1 0 0,1-2 1 0 0,1-2-25 0 0,79-117-318 0 0,-13 17 392 0 0,535-725 2218 0 0,-469 643-2091 0 0,167-215-398 0 0,-170 246-415 0 0,12 12-906 0 0,-130 134 1371 0 0,-9 8 159 0 0,-8 7 214 0 0,-35 40 642 0 0,-63 56 0 0 0,13-15-550 0 0,-185 220-247 0 0,-34 35-865 0 0,-142 163 248 0 0,421-470 568 0 0,-81 92 109 0 0,78-93-43 0 0,-58 48-1 0 0,87-80-63 0 0,0 2 37 0 0,-2-1-1 0 0,1 1 1 0 0,0-1 0 0 0,0 1 0 0 0,-1-1-1 0 0,1 0 1 0 0,-1-1 0 0 0,0 1 0 0 0,0-1-1 0 0,1 1 1 0 0,-1-1 0 0 0,-6 1 0 0 0,9-2-35 0 0,1 0 1 0 0,-1 0 0 0 0,1-1-1 0 0,-1 1 1 0 0,1 0 0 0 0,-1 0-1 0 0,0-1 1 0 0,1 1 0 0 0,-1 0 0 0 0,1-1-1 0 0,-1 1 1 0 0,1 0 0 0 0,-1-1-1 0 0,1 1 1 0 0,0-1 0 0 0,-1 1-1 0 0,1 0 1 0 0,-1-1 0 0 0,1 1-1 0 0,0-1 1 0 0,-1 0 0 0 0,1 1 0 0 0,0-1-1 0 0,0 1 1 0 0,0-1 0 0 0,-1 1-1 0 0,1-1 1 0 0,0 0 0 0 0,0 1-1 0 0,0-1 1 0 0,0 1 0 0 0,0-1-1 0 0,0 0 1 0 0,0 1 0 0 0,0-1-1 0 0,0 1 1 0 0,0-1 0 0 0,0 0 0 0 0,1 1-1 0 0,-1-2 1 0 0,7-25-100 0 0,-7 26 84 0 0,16-37-329 0 0,1 0 1 0 0,2 1-1 0 0,35-51 0 0 0,-24 39 71 0 0,365-523-80 0 0,-270 413 60 0 0,144-189-205 0 0,-213 273 424 0 0,65-95 60 0 0,-118 165 17 0 0,-1 3-3 0 0,-1 1 1 0 0,0 0-1 0 0,0-1 0 0 0,0 1 0 0 0,0-1 0 0 0,-1 0 1 0 0,1 1-1 0 0,0-1 0 0 0,-1 0 0 0 0,1 1 0 0 0,-1-1 1 0 0,1 0-1 0 0,-1 1 0 0 0,0-1 0 0 0,0 0 1 0 0,0 0-1 0 0,0-2 0 0 0,0 4 2 0 0,0 0 0 0 0,0 0 1 0 0,-1-1-1 0 0,1 1 0 0 0,0 0 0 0 0,0 0 0 0 0,0 0 1 0 0,-1-1-1 0 0,1 1 0 0 0,0 0 0 0 0,-1 0 1 0 0,1 0-1 0 0,0 0 0 0 0,0-1 0 0 0,-1 1 0 0 0,1 0 1 0 0,0 0-1 0 0,-1 0 0 0 0,1 0 0 0 0,0 0 0 0 0,-1 0 1 0 0,1 0-1 0 0,0 0 0 0 0,-1 0 0 0 0,1 0 1 0 0,0 0-1 0 0,-1 0 0 0 0,1 0 0 0 0,0 0 0 0 0,-1 1 1 0 0,1-1-1 0 0,0 0 0 0 0,0 0 0 0 0,-1 0 1 0 0,-11 7 210 0 0,11-7-185 0 0,-37 27 492 0 0,0 1 1 0 0,2 1 0 0 0,-35 39-1 0 0,28-27-349 0 0,-263 279-5 0 0,26 24-845 0 0,98-102-536 0 0,112-148 567 0 0,49-65 380 0 0,2-2-119 0 0,-2-1 1 0 0,-43 44-1 0 0,64-70 375 0 0,0 0-1 0 0,0 0 1 0 0,0 0 0 0 0,0 0-1 0 0,0 0 1 0 0,0 0-1 0 0,0 0 1 0 0,0 0 0 0 0,0 0-1 0 0,0 0 1 0 0,0-1 0 0 0,0 1-1 0 0,0 0 1 0 0,0 0-1 0 0,0 0 1 0 0,0 0 0 0 0,0 0-1 0 0,0 0 1 0 0,-1 0 0 0 0,1 0-1 0 0,0 0 1 0 0,0 0-1 0 0,0 0 1 0 0,0 0 0 0 0,0 0-1 0 0,0 0 1 0 0,0 0 0 0 0,0 0-1 0 0,0 0 1 0 0,0 0-1 0 0,0 0 1 0 0,-1 0 0 0 0,1 0-1 0 0,0 0 1 0 0,0 0 0 0 0,0 0-1 0 0,0 0 1 0 0,0 0-1 0 0,0 0 1 0 0,0 0 0 0 0,0 0-1 0 0,0 0 1 0 0,0 0 0 0 0,0 0-1 0 0,-1 0 1 0 0,1 0 0 0 0,0 0-1 0 0,0 0 1 0 0,0 0-1 0 0,0 0 1 0 0,0 1 0 0 0,0-1-1 0 0,0 0 1 0 0,0 0 0 0 0,0 0-1 0 0,0 0 1 0 0,0 0-1 0 0,0 0 1 0 0,0 0 0 0 0,0 0-1 0 0,0 0 1 0 0,0 0 0 0 0,0 0-1 0 0,0 1 1 0 0,0-1-1 0 0,0 0 1 0 0,0 0 0 0 0,0 0-1 0 0,0 0 1 0 0,3-9 5 0 0,8-12 60 0 0,120-192 432 0 0,-63 103-330 0 0,216-340 1369 0 0,62-74-989 0 0,-327 497-553 0 0,23-35-448 0 0,40-78 0 0 0,-81 138 419 0 0,7-16-276 0 0,-9 13 59 0 0,-7 9-70 0 0,-11 10 352 0 0,1 1 1 0 0,0 1-1 0 0,-19 24 0 0 0,7-9 193 0 0,-550 617 2039 0 0,561-625-2253 0 0,-95 107-13 0 0,85-101 28 0 0,0-1 0 0 0,-41 30 0 0 0,66-56-17 0 0,0 2 28 0 0,-1-1 0 0 0,1 0 0 0 0,-1 0 0 0 0,1-1 0 0 0,-1 0 1 0 0,0 1-1 0 0,-10 2 0 0 0,15-5-21 0 0,-1 0-1 0 0,1 0 1 0 0,0 0 0 0 0,-1 0-1 0 0,1 0 1 0 0,-1 0 0 0 0,1 0 0 0 0,-1 0-1 0 0,1 0 1 0 0,0 0 0 0 0,-1 0-1 0 0,1 0 1 0 0,-1 0 0 0 0,1 0 0 0 0,-1 0-1 0 0,1 0 1 0 0,0 0 0 0 0,-1-1 0 0 0,1 1-1 0 0,0 0 1 0 0,-1 0 0 0 0,1-1-1 0 0,-1 1 1 0 0,1 0 0 0 0,0 0 0 0 0,0-1-1 0 0,-1 1 1 0 0,1-1 0 0 0,-1 0-1 0 0,1 0 0 0 0,0 0 0 0 0,-1 0 0 0 0,1 0 0 0 0,0 0 0 0 0,0 0 0 0 0,0 0 0 0 0,0 0 0 0 0,0 0 0 0 0,0 0 0 0 0,0 0 0 0 0,0-1 0 0 0,11-31-6 0 0,-9 29-10 0 0,30-69-396 0 0,4 1 0 0 0,44-67 1 0 0,-38 68 356 0 0,206-302-273 0 0,-75 119 70 0 0,-122 177 33 0 0,62-103-736 0 0,-110 175 884 0 0,7-13-117 0 0,-10 18 166 0 0,0-1-1 0 0,1 0 1 0 0,-1 1 0 0 0,0-1-1 0 0,0 0 1 0 0,1 1 0 0 0,-1-1 0 0 0,0 0-1 0 0,0 1 1 0 0,0-1 0 0 0,0 0-1 0 0,0 0 1 0 0,0 1 0 0 0,0-1-1 0 0,0 0 1 0 0,0 1 0 0 0,0-1 0 0 0,0 0-1 0 0,-1 0 1 0 0,1 0 0 0 0,-1 1 12 0 0,1 0 0 0 0,-1 0 0 0 0,1-1 0 0 0,-1 1 0 0 0,0 0 0 0 0,1 0 0 0 0,-1 0 0 0 0,1 0 0 0 0,-1 0 0 0 0,1 0 1 0 0,-1 1-1 0 0,0-1 0 0 0,1 0 0 0 0,-1 0 0 0 0,1 0 0 0 0,-1 0 0 0 0,1 1 0 0 0,-1-1 0 0 0,1 0 0 0 0,-1 0 0 0 0,1 1 0 0 0,-1-1 1 0 0,0 1-1 0 0,-15 9-24 0 0,15-8 26 0 0,-26 18 275 0 0,0 2-1 0 0,-37 40 0 0 0,-41 59 996 0 0,61-69-1030 0 0,-151 187 171 0 0,26-32-340 0 0,-78 107-142 0 0,239-303 86 0 0,-5 8-13 0 0,0-1-1 0 0,-2 0 1 0 0,-32 30-1 0 0,47-47 11 0 0,-1-1 0 0 0,0 1 0 0 0,1-1-1 0 0,-1 1 1 0 0,1-1 0 0 0,-1 0 0 0 0,0 1 0 0 0,1-1-1 0 0,-1 0 1 0 0,0 1 0 0 0,1-1 0 0 0,-1 0 0 0 0,0 0-1 0 0,0 0 1 0 0,0 1 0 0 0,0-1-3 0 0,1-1-1 0 0,0 1 1 0 0,0 0-1 0 0,-1 0 1 0 0,1 0-1 0 0,0 0 1 0 0,0 0-1 0 0,-1 0 1 0 0,1-1 0 0 0,0 1-1 0 0,0 0 1 0 0,0 0-1 0 0,-1 0 1 0 0,1-1-1 0 0,0 1 1 0 0,0 0-1 0 0,0 0 1 0 0,0 0 0 0 0,0-1-1 0 0,0 1 1 0 0,-1 0-1 0 0,1 0 1 0 0,0-1-1 0 0,0 1 1 0 0,0 0 0 0 0,0 0-1 0 0,0-1 1 0 0,0-2 35 0 0,0 0 1 0 0,0 0-1 0 0,0 1 1 0 0,1-1-1 0 0,-1 0 1 0 0,2-4 0 0 0,9-24 21 0 0,1 1-1 0 0,16-29 1 0 0,-6 13-211 0 0,106-190 44 0 0,18 9 234 0 0,-18 30 10 0 0,-122 186-146 0 0,302-471-1078 0 0,-188 287-1310 0 0,-118 186 1896 0 0,-7 11 93 0 0,-11 10 376 0 0,-12 17 707 0 0,-40 55 0 0 0,32-37-144 0 0,-569 721 1502 0 0,597-759-2029 0 0,-6 12 54 0 0,-2-1-1 0 0,0-1 1 0 0,-2-1-1 0 0,-32 28 1 0 0,50-46-53 0 0,-1 0 1 0 0,1 1-1 0 0,0-1 1 0 0,0 0-1 0 0,0 0 1 0 0,-1 0-1 0 0,1 1 1 0 0,0-1-1 0 0,-1 0 1 0 0,1 0 0 0 0,0 0-1 0 0,0 1 1 0 0,-1-1-1 0 0,1 0 1 0 0,0 0-1 0 0,-1 0 1 0 0,1 0-1 0 0,0 0 1 0 0,-1 0-1 0 0,1 0 1 0 0,0 0-1 0 0,-1 0 1 0 0,1 0 0 0 0,0 0-1 0 0,-1 0 1 0 0,1 0-1 0 0,0 0 1 0 0,-1 0-1 0 0,1 0 1 0 0,0 0-1 0 0,-1 0 1 0 0,1-1-1 0 0,0 1 1 0 0,0 0 0 0 0,-1 0-1 0 0,1-1 13 0 0,-1 0-1 0 0,1 0 1 0 0,0 0-1 0 0,0 0 1 0 0,0 1-1 0 0,-1-1 1 0 0,1 0-1 0 0,0 0 1 0 0,0 0-1 0 0,0 0 1 0 0,0 0-1 0 0,1 1 1 0 0,-1-2-1 0 0,8-29 303 0 0,-7 31-323 0 0,32-83-23 0 0,58-103-1 0 0,-63 132 38 0 0,241-429 236 0 0,-236 428-447 0 0,41-102 0 0 0,-72 152 156 0 0,0 2-4 0 0,-1 0 0 0 0,1 0 1 0 0,-1 0-1 0 0,0-1 0 0 0,0 1 0 0 0,-1 0 0 0 0,1-1 0 0 0,-1 1 0 0 0,1 0 0 0 0,-1-1 0 0 0,-1-5 0 0 0,1 9 31 0 0,0-1 0 0 0,-1 1 0 0 0,1-1 0 0 0,0 1 0 0 0,0 0 0 0 0,-1-1-1 0 0,1 1 1 0 0,0 0 0 0 0,-1 0 0 0 0,1-1 0 0 0,0 1 0 0 0,-1 0 0 0 0,1 0 0 0 0,-1-1 0 0 0,1 1-1 0 0,0 0 1 0 0,-1 0 0 0 0,1 0 0 0 0,-1 0 0 0 0,1 0 0 0 0,-1 0 0 0 0,1 0 0 0 0,-1 0-1 0 0,1 0 1 0 0,0 0 0 0 0,-1 0 0 0 0,1 0 0 0 0,-1 0 0 0 0,1 0 0 0 0,-1 0 0 0 0,1 0 0 0 0,-1 0-1 0 0,-14 6-211 0 0,15-6 216 0 0,-21 12 7 0 0,0 1-1 0 0,2 1 1 0 0,-1 0-1 0 0,-31 33 1 0 0,23-21 86 0 0,-378 370 293 0 0,358-346-380 0 0,-73 69 20 0 0,119-118 3 0 0,0 1-1 0 0,0 0 1 0 0,0-1-1 0 0,0 0 1 0 0,0 1-1 0 0,-1-1 1 0 0,1 0-1 0 0,-5 2 1 0 0,7-3-13 0 0,-1 0-1 0 0,1 0 1 0 0,0 0 0 0 0,0 0-1 0 0,-1 0 1 0 0,1 0-1 0 0,0 0 1 0 0,0 0 0 0 0,-1 0-1 0 0,1-1 1 0 0,0 1 0 0 0,-1 0-1 0 0,1 0 1 0 0,0 0 0 0 0,0 0-1 0 0,-1 0 1 0 0,1 0-1 0 0,0 0 1 0 0,0-1 0 0 0,0 1-1 0 0,-1 0 1 0 0,1 0 0 0 0,0 0-1 0 0,0-1 1 0 0,0 1-1 0 0,-1 0 1 0 0,1 0 0 0 0,0 0-1 0 0,0-1 1 0 0,0 0 19 0 0,-1 0 0 0 0,1-1 1 0 0,0 1-1 0 0,0 0 0 0 0,0 0 0 0 0,0-1 1 0 0,0 1-1 0 0,0 0 0 0 0,0 0 0 0 0,1-3 1 0 0,3-14 104 0 0,1-1 1 0 0,0 0 0 0 0,16-31-1 0 0,32-51-301 0 0,-42 81 138 0 0,109-181-477 0 0,-29 53 272 0 0,82-170-928 0 0,-161 296 960 0 0,-2 0 0 0 0,0-1 0 0 0,9-39 0 0 0,-18 61 203 0 0,-1 1-1 0 0,0-1 0 0 0,0 0 1 0 0,1 0-1 0 0,-1 0 0 0 0,0 1 1 0 0,0-1-1 0 0,0 0 1 0 0,0 0-1 0 0,0 0 0 0 0,0 1 1 0 0,0-1-1 0 0,0 0 0 0 0,0 0 1 0 0,-1 0-1 0 0,1 0 1 0 0,0 1-1 0 0,0-1 0 0 0,-1 0 1 0 0,1 0-1 0 0,-1 1 0 0 0,1-1 1 0 0,-1 0-1 0 0,0 0 0 0 0,0 0 13 0 0,1 1-1 0 0,-1 0 1 0 0,0 0-1 0 0,0-1 1 0 0,0 1-1 0 0,0 0 1 0 0,0 0-1 0 0,1 0 1 0 0,-1 0-1 0 0,0 0 1 0 0,0 0-1 0 0,0 0 1 0 0,0 0-1 0 0,0 0 1 0 0,0 1-1 0 0,1-1 1 0 0,-1 0-1 0 0,-1 1 1 0 0,-5 2 93 0 0,0 0 0 0 0,1 0 1 0 0,-1 1-1 0 0,-5 5 0 0 0,-11 8-22 0 0,2 2 0 0 0,0 0-1 0 0,-28 34 1 0 0,-48 73-344 0 0,30-36 45 0 0,17-23 131 0 0,-32 38 492 0 0,74-96-172 0 0,8-12-89 0 0,13-16-108 0 0,-5 7-205 0 0,96-171-1242 0 0,125-209 1328 0 0,-97 162 53 0 0,-125 217-282 0 0,9-23-1 0 0,-17 36 294 0 0,1 0 0 0 0,0 0-1 0 0,0 0 1 0 0,-1 0-1 0 0,1 0 1 0 0,0 0 0 0 0,0 0-1 0 0,-1 0 1 0 0,1 0 0 0 0,0 0-1 0 0,0 0 1 0 0,-1 0-1 0 0,1 0 1 0 0,0 0 0 0 0,0 0-1 0 0,-1 0 1 0 0,1 0-1 0 0,0 0 1 0 0,0 0 0 0 0,0 0-1 0 0,-1 1 1 0 0,1-1 0 0 0,0 0-1 0 0,0 0 1 0 0,0 0-1 0 0,-1 0 1 0 0,1 0 0 0 0,0 1-1 0 0,0-1 1 0 0,0 0 0 0 0,0 0-1 0 0,-1 1 1 0 0,-10 7-114 0 0,-26 27-62 0 0,2 3 0 0 0,-44 58 1 0 0,14-15 155 0 0,2-7 167 0 0,-204 232 1611 0 0,261-299-1647 0 0,-38 37 497 0 0,39-39-475 0 0,-1 0 0 0 0,0-1 0 0 0,0 0 0 0 0,0 0 0 0 0,0 0 0 0 0,-8 3 0 0 0,13-7-103 0 0,0 1 0 0 0,0-1-1 0 0,0 1 1 0 0,0-1 0 0 0,0 0-1 0 0,0 1 1 0 0,0-1-1 0 0,0 0 1 0 0,0 0 0 0 0,0 1-1 0 0,0-1 1 0 0,-1 0 0 0 0,1 0-1 0 0,0 0 1 0 0,0-1 0 0 0,0 1-1 0 0,0 0 1 0 0,0 0 0 0 0,0 0-1 0 0,0-1 1 0 0,0 1 0 0 0,0-1-1 0 0,0 1 1 0 0,0-1-1 0 0,0 1 1 0 0,0-1 0 0 0,0 1-1 0 0,0-1 1 0 0,1 0 0 0 0,-1 1-1 0 0,0-1 1 0 0,0 0 0 0 0,1 0-1 0 0,-1 0 1 0 0,0 0 0 0 0,1 1-1 0 0,-1-1 1 0 0,1 0 0 0 0,-1 0-1 0 0,1 0 1 0 0,0 0-1 0 0,-1 0 1 0 0,1-2 0 0 0,-1-3-33 0 0,0 0 1 0 0,0 0-1 0 0,1 0 1 0 0,0 0-1 0 0,0 0 1 0 0,2-8 0 0 0,5-24-212 0 0,1 1 0 0 0,1 0 1 0 0,21-48-1 0 0,54-103-357 0 0,8-21-53 0 0,-91 207 630 0 0,4-11-186 0 0,0 0-1 0 0,-1 0 1 0 0,-1 0 0 0 0,0 0 0 0 0,2-25 0 0 0,-5 37 177 0 0,0 0 0 0 0,0 0 0 0 0,0 0-1 0 0,0 0 1 0 0,-1 0 0 0 0,1 0 0 0 0,0 0 0 0 0,0-1 0 0 0,-1 1 0 0 0,1 0 0 0 0,0 0 0 0 0,-1 0-1 0 0,1 0 1 0 0,-1 0 0 0 0,0 1 0 0 0,1-1 0 0 0,-1 0 0 0 0,0 0 0 0 0,1 0 0 0 0,-1 0-1 0 0,0 1 1 0 0,-1-2 0 0 0,1 1 13 0 0,-1 1 0 0 0,1-1-1 0 0,-1 0 1 0 0,0 1 0 0 0,1 0 0 0 0,-1-1 0 0 0,1 1-1 0 0,-1 0 1 0 0,0 0 0 0 0,1 0 0 0 0,-1 0-1 0 0,0 0 1 0 0,-1 0 0 0 0,-4 1 46 0 0,0 1-1 0 0,1 0 1 0 0,-1 0 0 0 0,1 0-1 0 0,0 1 1 0 0,-7 4 0 0 0,-27 18 296 0 0,-66 57 1 0 0,59-44-230 0 0,-123 99 170 0 0,163-131-212 0 0,0 0 190 0 0,0-1 1 0 0,0 0 0 0 0,0 0-1 0 0,-14 6 1 0 0,20-11-225 0 0,0 1 0 0 0,-1 0 0 0 0,1-1 0 0 0,0 1 0 0 0,-1-1 0 0 0,1 0 0 0 0,-1 0 0 0 0,1 1 0 0 0,-1-1 0 0 0,1 0 0 0 0,-1 0 0 0 0,1 0 0 0 0,-1 0 0 0 0,1-1 0 0 0,-1 1 0 0 0,1 0 0 0 0,-1-1 0 0 0,1 1 0 0 0,-1-1 0 0 0,1 1 0 0 0,0-1 0 0 0,-1 0 0 0 0,1 1 0 0 0,0-1 0 0 0,0 0 0 0 0,-1 0 0 0 0,1 0 0 0 0,0 0 0 0 0,0 0 0 0 0,0 0 0 0 0,0 0 0 0 0,0 0 0 0 0,-1-3 0 0 0,1 1-27 0 0,-1 0 1 0 0,1 0-1 0 0,0 0 0 0 0,0 0 0 0 0,0 0 1 0 0,1 0-1 0 0,-1 0 0 0 0,1 0 0 0 0,0 0 1 0 0,0 0-1 0 0,0-4 0 0 0,5-35 33 0 0,-4 33-33 0 0,9-39-179 0 0,27-76 0 0 0,4-16-327 0 0,-37 121 456 0 0,-1-1 1 0 0,0 0-1 0 0,-2 0 0 0 0,0 0 0 0 0,-3-26 0 0 0,0 31 153 0 0,0 0 0 0 0,-1 1 1 0 0,0 0-1 0 0,-2 0 0 0 0,1 0 0 0 0,-2 0 1 0 0,0 0-1 0 0,0 1 0 0 0,-1 0 0 0 0,-1 1 1 0 0,0-1-1 0 0,-1 1 0 0 0,-14-15 0 0 0,14 18 127 0 0,7 6-189 0 0,0 1 0 0 0,-1-1-1 0 0,0 0 1 0 0,0 1 0 0 0,0-1 0 0 0,0 1 0 0 0,0 0-1 0 0,0 0 1 0 0,-1 0 0 0 0,1 0 0 0 0,-6-1 0 0 0,9 3-52 0 0,0 0 1 0 0,-1-1-1 0 0,1 1 0 0 0,0 0 1 0 0,-1 0-1 0 0,1 0 1 0 0,0 0-1 0 0,-1 0 1 0 0,1 0-1 0 0,0 0 1 0 0,-1 0-1 0 0,1 0 1 0 0,0 0-1 0 0,-1 0 1 0 0,1 0-1 0 0,-1 0 0 0 0,1 0 1 0 0,0 0-1 0 0,-1 0 1 0 0,1 0-1 0 0,0 1 1 0 0,-1-1-1 0 0,1 0 1 0 0,0 0-1 0 0,-1 0 1 0 0,1 1-1 0 0,0-1 1 0 0,0 0-1 0 0,-1 0 0 0 0,1 1 1 0 0,0-1-1 0 0,0 0 1 0 0,-1 0-1 0 0,1 1 1 0 0,0 0-25 0 0,0 0 0 0 0,0 0 0 0 0,0 0 0 0 0,0 0 0 0 0,0 0-1 0 0,0 0 1 0 0,0 0 0 0 0,0 0 0 0 0,0 0 0 0 0,0 0 0 0 0,1 0 0 0 0,0 1 0 0 0,12 25-896 0 0,4-5 751 0 0,2 0 0 0 0,0-1-1 0 0,39 33 1 0 0,6 6 109 0 0,172 207-78 0 0,-214-241 184 0 0,353 455-100 0 0,-192-241-599 0 0,97 140-1425 0 0,-136-188 1695 0 0,-79-110 808 0 0,-22-20 198 0 0,-30-43-528 0 0,0 0 0 0 0,0-1-1 0 0,2-1 1 0 0,0 0 0 0 0,28 23-1 0 0,-23-29-69 0 0,-20-10-26 0 0,1-1 0 0 0,0 0 0 0 0,0 1 1 0 0,-1-1-1 0 0,1 0 0 0 0,0 0 0 0 0,0 1 1 0 0,0-1-1 0 0,0 0 0 0 0,-1 0 0 0 0,1 0 0 0 0,0 0 1 0 0,0 0-1 0 0,0 0 0 0 0,0 0 0 0 0,0 0 1 0 0,-1-1-1 0 0,1 1 0 0 0,0 0 0 0 0,0 0 1 0 0,0-1-1 0 0,1 0 0 0 0,-2-1-45 0 0,0 0 0 0 0,0 0 1 0 0,0 0-1 0 0,0 0 0 0 0,0 0 0 0 0,0-1 1 0 0,0 1-1 0 0,-1 0 0 0 0,1 0 0 0 0,-1 0 1 0 0,0 0-1 0 0,-1-3 0 0 0,1 2-9 0 0,-11-26-147 0 0,-1-1 0 0 0,-21-33 0 0 0,-3-7 247 0 0,20 35 55 0 0,-182-347 571 0 0,-65-47-2530 0 0,-35-22 248 0 0,282 428 1659 0 0,-342-429 2767 0 0,224 290-961 0 0,45 52-748 0 0,86 104-1056 0 0,-21-20 180 0 0,39 41-812 0 0,22 27 1 0 0,-9-10 447 0 0,186 203 899 0 0,-50-57-218 0 0,269 315 480 0 0,-92-80-885 0 0,-252-304-122 0 0,-37-46-41 0 0,177 216-405 0 0,14-12-604 0 0,-198-226 582 0 0,91 65-1 0 0,-17-16 620 0 0,-34-24 212 0 0,-48-38-310 0 0,0 0 1 0 0,-2 2-1 0 0,32 37 1 0 0,-21-15-663 0 0,70 61 0 0 0,-99-97 186 0 0,21 26 1 0 0,-15-16 123 0 0,34 46-268 0 0,-42-55 463 0 0,-7-8-14 0 0,17 16 1 0 0,-21-23 59 0 0,-1 0-1 0 0,1 0 1 0 0,-1 0 0 0 0,0 0 0 0 0,0 1 0 0 0,0-1 0 0 0,0 1 0 0 0,0 0 0 0 0,0 0 0 0 0,-1 0-1 0 0,3 4 1 0 0,-4-6 42 0 0,0-1-1 0 0,0 0 0 0 0,0 0 0 0 0,0 0 1 0 0,0 0-1 0 0,0 1 0 0 0,1-1 1 0 0,-1 0-1 0 0,0 0 0 0 0,0 0 0 0 0,0 1 1 0 0,0-1-1 0 0,0 0 0 0 0,0 0 0 0 0,0 0 1 0 0,0 0-1 0 0,0 1 0 0 0,0-1 1 0 0,0 0-1 0 0,-1 0 0 0 0,1 0 0 0 0,0 1 1 0 0,0-1-1 0 0,0 0 0 0 0,0 0 0 0 0,0 0 1 0 0,0 0-1 0 0,0 1 0 0 0,0-1 1 0 0,0 0-1 0 0,-1 0 0 0 0,1 0 0 0 0,0 0 1 0 0,0 0-1 0 0,0 0 0 0 0,0 1 1 0 0,-1-1-1 0 0,1 0 0 0 0,0 0 0 0 0,0 0 1 0 0,0 0-1 0 0,0 0 0 0 0,-1 0 0 0 0,-13-3 325 0 0,2-2-134 0 0,1 0 0 0 0,0-1 0 0 0,0 0 0 0 0,0-1 1 0 0,-18-15-1 0 0,16 10-72 0 0,7 8-60 0 0,1-1 1 0 0,0 1-1 0 0,0-1 0 0 0,1 0 1 0 0,-1 0-1 0 0,-6-11 0 0 0,11 16-48 0 0,0 0-1 0 0,1 0 0 0 0,-1 0 0 0 0,0 0 0 0 0,0 0 1 0 0,0 0-1 0 0,0 0 0 0 0,0 0 0 0 0,0 0 0 0 0,1 0 1 0 0,-1 0-1 0 0,0 0 0 0 0,0 0 0 0 0,0 0 1 0 0,0 0-1 0 0,0 0 0 0 0,0 0 0 0 0,0 0 0 0 0,1 0 1 0 0,-1 0-1 0 0,0 0 0 0 0,0 0 0 0 0,0 0 1 0 0,0 0-1 0 0,0 0 0 0 0,0 0 0 0 0,0 0 0 0 0,0 0 1 0 0,1-1-1 0 0,-1 1 0 0 0,0 0 0 0 0,0 0 0 0 0,0 0 1 0 0,0 0-1 0 0,0 0 0 0 0,0 0 0 0 0,0 0 1 0 0,0 0-1 0 0,0-1 0 0 0,0 1 0 0 0,0 0 0 0 0,0 0 1 0 0,0 0-1 0 0,0 0 0 0 0,0 0 0 0 0,0 0 1 0 0,0 0-1 0 0,0-1 0 0 0,0 1 0 0 0,0 0 0 0 0,0 0 1 0 0,0 0-1 0 0,0 0 0 0 0,0 0 0 0 0,0 0 0 0 0,0-1 1 0 0,0 1-1 0 0,0 0 0 0 0,0 0 0 0 0,0 0 1 0 0,0 0-1 0 0,0 0 0 0 0,0 0 0 0 0,8 4 144 0 0,-7-4-126 0 0,26 17 212 0 0,-21-14-191 0 0,0 1 0 0 0,0 0-1 0 0,-1 0 1 0 0,10 9 0 0 0,19 25 387 0 0,-2 2 0 0 0,-1 1 0 0 0,37 68 0 0 0,-24-34-166 0 0,52 82-280 0 0,-32-68 16 0 0,-64-89-2 0 0,0 0 0 0 0,0 0 0 0 0,0 0 0 0 0,0 0 0 0 0,0 1 0 0 0,0-1 0 0 0,1 0 0 0 0,-1 0-1 0 0,0 0 1 0 0,0 0 0 0 0,0 0 0 0 0,0 0 0 0 0,0 1 0 0 0,1-1 0 0 0,-1 0 0 0 0,0 0 0 0 0,0 0 0 0 0,0 0 0 0 0,0 0-1 0 0,0 0 1 0 0,1 0 0 0 0,-1 0 0 0 0,0 0 0 0 0,0 0 0 0 0,0 0 0 0 0,1 0 0 0 0,-1 0 0 0 0,0 0 0 0 0,0 0-1 0 0,0 0 1 0 0,0 0 0 0 0,1 0 0 0 0,-1 0 0 0 0,0 0 0 0 0,0 0 0 0 0,0 0 0 0 0,0 0 0 0 0,1 0 0 0 0,-1 0 0 0 0,0 0-1 0 0,0 0 1 0 0,0-1 0 0 0,0 1 0 0 0,0 0 0 0 0,1 0 0 0 0,-1 0 0 0 0,0 0 0 0 0,0 0 0 0 0,0-1 0 0 0,0 1 0 0 0,0 0 0 0 0,0 0 0 0 0,1 0 0 0 0,-1 0 0 0 0,0 0 0 0 0,0 0 0 0 0,0 0 0 0 0,0 0 0 0 0,0-1 0 0 0,1 1 0 0 0,-1 0 0 0 0,0 0 0 0 0,0 0 0 0 0,0 0 0 0 0,0 0 0 0 0,0 0 0 0 0,1 0 0 0 0,-1 0 0 0 0,0 0 0 0 0,0 0 0 0 0,0 0 0 0 0,0 0 0 0 0,1 0 0 0 0,-1 0 0 0 0,0 0 0 0 0,0 0 0 0 0,0 0 0 0 0,0 0 0 0 0,0 0 0 0 0,1 1 0 0 0,-1-1 0 0 0,0 0 0 0 0,0 0 0 0 0,0 0 0 0 0,0 0 0 0 0,0 0 0 0 0,1 0 0 0 0,-1 0 0 0 0,0 0 0 0 0,0 1 0 0 0,0-1 0 0 0,0 0 0 0 0,0 0 0 0 0,1 1 2 0 0,0 1-3 0 0,1 0 0 0 0,-1 0-1 0 0,1 0 1 0 0,-1 0-1 0 0,0 1 1 0 0,0-1 0 0 0,0 0-1 0 0,0 1 1 0 0,0-1 0 0 0,-1 0-1 0 0,1 1 1 0 0,-1-1-1 0 0,1 1 1 0 0,-1 0 0 0 0,0-1-1 0 0,0 1 1 0 0,0-1 0 0 0,-1 5-1 0 0,-1 1-88 0 0,1 0 0 0 0,0 0 0 0 0,0 1-1 0 0,0-1 1 0 0,2 16 0 0 0,-1 19 1000 0 0,0-40-839 0 0,0 0 0 0 0,-1 0 1 0 0,1 0-1 0 0,-1 0 0 0 0,0-1 0 0 0,0 1 0 0 0,0 0 1 0 0,0 0-1 0 0,0-1 0 0 0,0 1 0 0 0,-1-1 1 0 0,0 1-1 0 0,1-1 0 0 0,-1 0 0 0 0,0 0 0 0 0,0 1 1 0 0,0-1-1 0 0,0 0 0 0 0,0-1 0 0 0,-1 1 1 0 0,1 0-1 0 0,-1-1 0 0 0,-3 3 0 0 0,-156 98 853 0 0,126-78-1538 0 0,0-1 1 0 0,-70 31 0 0 0,49-30-4845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37.41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260 31 5063 0 0,'-38'-20'1795'0'0,"35"19"-1497"0"0,0-1 1 0 0,0 1-1 0 0,0-1 1 0 0,0 1-1 0 0,-1 0 1 0 0,1 0-1 0 0,0 1 0 0 0,-1-1 1 0 0,-5 0-1 0 0,7 1-165 0 0,0 1 0 0 0,0-1 0 0 0,1 1 0 0 0,-1-1 0 0 0,0 1 0 0 0,0 0 1 0 0,1 0-1 0 0,-1-1 0 0 0,0 1 0 0 0,1 0 0 0 0,-1 1 0 0 0,1-1 0 0 0,-1 0 0 0 0,1 0 0 0 0,-1 1 0 0 0,1-1 0 0 0,0 0 0 0 0,0 1 0 0 0,-2 2 0 0 0,-7 13 549 0 0,0 0-1 0 0,-8 21 0 0 0,-5 10-222 0 0,1-9-176 0 0,10-21-138 0 0,1 2-1 0 0,1-1 0 0 0,1 2 1 0 0,1-1-1 0 0,-7 26 0 0 0,14-43-131 0 0,0-1-1 0 0,1 1 1 0 0,0 0 0 0 0,-1 0-1 0 0,1 0 1 0 0,0-1-1 0 0,0 1 1 0 0,1 0-1 0 0,-1 0 1 0 0,1 0 0 0 0,-1-1-1 0 0,1 1 1 0 0,0 0-1 0 0,0-1 1 0 0,0 1 0 0 0,0-1-1 0 0,1 1 1 0 0,1 2-1 0 0,-1-2 4 0 0,1-1 0 0 0,-1 1 0 0 0,1-1-1 0 0,0 1 1 0 0,0-1 0 0 0,0 0 0 0 0,0 0 0 0 0,0-1-1 0 0,0 1 1 0 0,1 0 0 0 0,-1-1 0 0 0,0 0-1 0 0,6 1 1 0 0,1 1-134 0 0,-1-1 0 0 0,1 0 0 0 0,0-1 0 0 0,0 0-1 0 0,-1-1 1 0 0,1 0 0 0 0,0 0 0 0 0,0-1 0 0 0,0 0 0 0 0,0-1 0 0 0,-1 0-1 0 0,15-5 1 0 0,-18 4-6 0 0,-1 1-1 0 0,-1-1 0 0 0,1 0 0 0 0,0 0 1 0 0,-1-1-1 0 0,1 1 0 0 0,-1-1 1 0 0,0 0-1 0 0,-1 0 0 0 0,1-1 1 0 0,0 1-1 0 0,-1-1 0 0 0,0 1 1 0 0,0-1-1 0 0,-1 0 0 0 0,5-11 0 0 0,-5 10 145 0 0,0 0-1 0 0,0-1 1 0 0,-1 1-1 0 0,0-1 1 0 0,0 0-1 0 0,0 1 0 0 0,-1-1 1 0 0,0 0-1 0 0,0 1 1 0 0,-1-1-1 0 0,0 0 0 0 0,0 1 1 0 0,-4-13-1 0 0,-5-5 198 0 0,7 19-351 0 0,0-1 0 0 0,1 1 0 0 0,0-1 1 0 0,0 0-1 0 0,0 0 0 0 0,-1-12 0 0 0,-3 29-2250 0 0,4 0 2341 0 0,-19 103-106 0 0,19-109-2 0 0,-7 30 284 0 0,7-12-3420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37.81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72 69 2071 0 0,'1'-1'57'0'0,"-1"0"-1"0"0,0 0 1 0 0,0 1-1 0 0,1-1 1 0 0,-1 0-1 0 0,0 0 1 0 0,0 0-1 0 0,0 0 1 0 0,0 0-1 0 0,0 0 1 0 0,-1 0-1 0 0,1 0 1 0 0,0 1-1 0 0,0-1 0 0 0,0 0 1 0 0,-1 0-1 0 0,1 0 1 0 0,0 0-1 0 0,-1 1 1 0 0,1-1-1 0 0,-1 0 1 0 0,1 0-1 0 0,-1 1 1 0 0,1-1-1 0 0,-2 0 1 0 0,-19-18 3196 0 0,10 8-963 0 0,-3-1-280 0 0,13 11-1906 0 0,1 1 0 0 0,-1 0 0 0 0,1-1 1 0 0,-1 1-1 0 0,1 0 0 0 0,-1-1 0 0 0,0 1 0 0 0,1 0 0 0 0,-1 0 0 0 0,0-1 0 0 0,1 1 0 0 0,-1 0 0 0 0,0 0 0 0 0,1 0 1 0 0,-1 0-1 0 0,0 0 0 0 0,1 0 0 0 0,-1 0 0 0 0,0 0 0 0 0,1 0 0 0 0,-1 0 0 0 0,-1 1 0 0 0,2 0-85 0 0,-1-1-1 0 0,1 1 0 0 0,-1-1 0 0 0,1 1 1 0 0,0-1-1 0 0,-1 1 0 0 0,1-1 1 0 0,0 1-1 0 0,0 0 0 0 0,-1-1 0 0 0,1 1 1 0 0,0 0-1 0 0,0-1 0 0 0,0 1 1 0 0,0 0-1 0 0,0-1 0 0 0,0 1 0 0 0,0 1 1 0 0,0 17 325 0 0,1-13-284 0 0,0 21-386 0 0,3 0 0 0 0,0 0-1 0 0,11 37 1 0 0,-14-60 311 0 0,-1-3-22 0 0,0 0 0 0 0,1 0-1 0 0,-1 0 1 0 0,0 0-1 0 0,0 0 1 0 0,1 0 0 0 0,-1 0-1 0 0,1 0 1 0 0,-1 0 0 0 0,1 0-1 0 0,0 0 1 0 0,-1 0 0 0 0,1 0-1 0 0,0 0 1 0 0,-1-1-1 0 0,1 1 1 0 0,0 0 0 0 0,0 0-1 0 0,0-1 1 0 0,0 1 0 0 0,1 0-1 0 0,-1-1 13 0 0,0 0 1 0 0,0 0-1 0 0,-1 0 0 0 0,1 0 0 0 0,0-1 0 0 0,0 1 0 0 0,0 0 0 0 0,-1 0 0 0 0,1-1 0 0 0,0 1 0 0 0,0 0 1 0 0,-1-1-1 0 0,1 1 0 0 0,0-1 0 0 0,-1 1 0 0 0,1-1 0 0 0,0 1 0 0 0,-1-1 0 0 0,1 0 0 0 0,-1 1 0 0 0,1-1 1 0 0,-1 0-1 0 0,1 1 0 0 0,-1-1 0 0 0,0 0 0 0 0,1 0 0 0 0,-1 1 0 0 0,1-3 0 0 0,1-2-47 0 0,1-1 0 0 0,-1 1 1 0 0,0-1-1 0 0,0 0 0 0 0,-1 0 0 0 0,0 0 0 0 0,0 0 0 0 0,0 0 0 0 0,-1 0 0 0 0,0 0 0 0 0,0 0 0 0 0,0-1 0 0 0,-1 1 0 0 0,0 0 1 0 0,0 0-1 0 0,-4-10 0 0 0,1 6-554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43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7367 0 0,'6'-4'867'0'0,"8"-1"-811"0"0,-5 5 127 0 0,-1 0 0 0 0,1 1 0 0 0,-1-1 0 0 0,1 2 0 0 0,-1-1 0 0 0,1 1 0 0 0,-1 1 0 0 0,14 5 0 0 0,-5 0 328 0 0,0 0 1 0 0,29 21-1 0 0,-38-24-468 0 0,-1 0 0 0 0,0 1 1 0 0,0 0-1 0 0,-1 1 0 0 0,0-1 0 0 0,0 1 0 0 0,0 0 0 0 0,-1 1 0 0 0,4 7 0 0 0,-6-10-12 0 0,-1-1-1 0 0,0 1 1 0 0,-1-1-1 0 0,1 1 1 0 0,-1 0 0 0 0,0 0-1 0 0,0 0 1 0 0,0 0-1 0 0,-1 0 1 0 0,1 0-1 0 0,-1 0 1 0 0,-1 0 0 0 0,1 0-1 0 0,-1 0 1 0 0,1 0-1 0 0,-1-1 1 0 0,-3 8 0 0 0,2-6 125 0 0,-1-1 0 0 0,1 0 0 0 0,-1 1 1 0 0,0-1-1 0 0,-6 6 0 0 0,8-10-122 0 0,1 0 1 0 0,-1 1-1 0 0,-1-1 0 0 0,1-1 0 0 0,0 1 0 0 0,0 0 0 0 0,0 0 0 0 0,0 0 1 0 0,-1 0-1 0 0,1-1 0 0 0,0 1 0 0 0,-2 0 0 0 0,2-1-13 0 0,0 0 1 0 0,0 0-1 0 0,0 0 0 0 0,1 0 0 0 0,-1 0 0 0 0,0 0 1 0 0,0 0-1 0 0,1 0 0 0 0,-1-1 0 0 0,0 1 1 0 0,0 0-1 0 0,1 0 0 0 0,-1-1 0 0 0,0 1 0 0 0,0 0 1 0 0,1-1-1 0 0,-1 1 0 0 0,1-1 0 0 0,-1 1 1 0 0,0-1-1 0 0,1 1 0 0 0,-1-1 0 0 0,1 1 0 0 0,-1-2 1 0 0,-2-2 58 0 0,0 0 0 0 0,1 0 0 0 0,-1-1 0 0 0,1 1 1 0 0,1-1-1 0 0,-1 1 0 0 0,0-1 0 0 0,1 0 0 0 0,0 1 1 0 0,0-1-1 0 0,1 0 0 0 0,-1 0 0 0 0,1 0 0 0 0,0 0 1 0 0,0 0-1 0 0,1 0 0 0 0,-1 1 0 0 0,3-7 0 0 0,1-9 66 0 0,1 1 0 0 0,1 0 0 0 0,9-19-1 0 0,-4 14-98 0 0,1 1-1 0 0,1 1 1 0 0,1 0-1 0 0,0 1 1 0 0,2 0-1 0 0,31-31 1 0 0,-43 48 25 0 0,0 0 1 0 0,1 0 0 0 0,-1 0 0 0 0,1 1 0 0 0,-1 0 0 0 0,1 0-1 0 0,6-3 1 0 0,-8 5-221 0 0,0 0 0 0 0,0 0 1 0 0,1 0-1 0 0,-1 1 0 0 0,0-1 0 0 0,0 1 0 0 0,4 0 0 0 0,15 3-4054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2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5527 0 0,'15'2'1290'0'0,"57"-2"2365"0"0,16 1-1152 0 0,0-4-4039 0 0,-73 3-2624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7:4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99 5063 0 0,'-2'-3'513'0'0,"0"0"-1"0"0,0 0 0 0 0,0 0 0 0 0,0 0 0 0 0,-2-5 0 0 0,3 4-32 0 0,-1 1 0 0 0,0 0 0 0 0,1 0 0 0 0,-1 0-1 0 0,-5-5 1 0 0,5 5-212 0 0,-1 1-1 0 0,1 0 1 0 0,-1 0-1 0 0,0 0 0 0 0,0 0 1 0 0,0 0-1 0 0,0 0 0 0 0,0 1 1 0 0,0 0-1 0 0,-1 0 1 0 0,1-1-1 0 0,0 2 0 0 0,-1-1 1 0 0,1 0-1 0 0,-1 1 1 0 0,1 0-1 0 0,-1-1 0 0 0,1 2 1 0 0,-1-1-1 0 0,-3 1 1 0 0,2-1-158 0 0,1 2 1 0 0,-1-1 0 0 0,0 1-1 0 0,0-1 1 0 0,1 1 0 0 0,-1 1 0 0 0,1-1-1 0 0,0 0 1 0 0,0 1 0 0 0,-1 0-1 0 0,2 0 1 0 0,-1 1 0 0 0,-5 5 0 0 0,-4 5-48 0 0,1-1-111 0 0,-16 21 0 0 0,24-28 15 0 0,1 0-1 0 0,-1 1 0 0 0,1-1 0 0 0,0 1 0 0 0,1-1 1 0 0,0 1-1 0 0,-2 7 0 0 0,2-7-136 0 0,1 1 0 0 0,0-1 0 0 0,0 1 0 0 0,1-1 0 0 0,0 1 0 0 0,0-1 0 0 0,1 1 0 0 0,0 0 0 0 0,0-1-1 0 0,1 0 1 0 0,0 1 0 0 0,0-1 0 0 0,1 0 0 0 0,4 10 0 0 0,-6-16 125 0 0,-1 0 0 0 0,1 0 0 0 0,0 0 0 0 0,-1 0 0 0 0,1 0 1 0 0,0 0-1 0 0,-1-1 0 0 0,1 1 0 0 0,0 0 0 0 0,0 0 0 0 0,0-1 0 0 0,0 1 0 0 0,0-1 0 0 0,0 1 0 0 0,0-1 0 0 0,0 1 0 0 0,0-1 0 0 0,0 0 0 0 0,0 1 0 0 0,2-1 0 0 0,-1 0-11 0 0,0 0 0 0 0,0 0 0 0 0,0 0 0 0 0,0 0 0 0 0,0-1 0 0 0,0 1 0 0 0,0-1 0 0 0,0 1 0 0 0,0-1 0 0 0,3-2 0 0 0,2-1-73 0 0,1-1 0 0 0,-1 0 0 0 0,0 0 0 0 0,7-7 0 0 0,3-5 163 0 0,0-1-1 0 0,-1-1 1 0 0,0 0 0 0 0,-2-1-1 0 0,0 0 1 0 0,-2-1 0 0 0,17-38-1 0 0,-27 56 94 0 0,-1-1 0 0 0,-1 1 0 0 0,1-1 0 0 0,0 0-1 0 0,-1 1 1 0 0,0-1 0 0 0,0 0 0 0 0,0 1 0 0 0,0-1 0 0 0,-1 0-1 0 0,1 1 1 0 0,-1-1 0 0 0,-2-6 0 0 0,3 9-10 0 0,-1-1-1 0 0,1 0 1 0 0,-1 0 0 0 0,0 0 0 0 0,0 1-1 0 0,0-1 1 0 0,0 0 0 0 0,0 1-1 0 0,0-1 1 0 0,0 1 0 0 0,-1-1 0 0 0,1 1-1 0 0,-1 0 1 0 0,1-1 0 0 0,-1 1 0 0 0,1 0-1 0 0,-1 0 1 0 0,1 0 0 0 0,-1 0-1 0 0,0 0 1 0 0,0 1 0 0 0,1-1 0 0 0,-1 0-1 0 0,0 1 1 0 0,0-1 0 0 0,0 1 0 0 0,-2 0-1 0 0,3-1-65 0 0,0 1 0 0 0,1 1 0 0 0,-1-1 0 0 0,1 0 0 0 0,-1 0 0 0 0,1 0 0 0 0,-1 0 0 0 0,0 0 0 0 0,1 0 0 0 0,-1 1 0 0 0,1-1-1 0 0,-1 0 1 0 0,1 0 0 0 0,-1 1 0 0 0,1-1 0 0 0,-1 0 0 0 0,1 1 0 0 0,-1-1 0 0 0,1 1 0 0 0,0-1 0 0 0,-1 1 0 0 0,1-1 0 0 0,0 1 0 0 0,-1 0 0 0 0,0 0-4 0 0,1 0 0 0 0,-1 1 0 0 0,1-1 0 0 0,0 1 0 0 0,-1-1 0 0 0,1 1 0 0 0,0-1 0 0 0,0 1 0 0 0,0 1 1 0 0,0 4-15 0 0,1 0 1 0 0,0 0 0 0 0,2 7 0 0 0,-2-12 2 0 0,14 51-627 0 0,3-1 0 0 0,2-1 0 0 0,2-1-1 0 0,53 87 1 0 0,-70-129 386 0 0,0 1 1 0 0,-1 0-1 0 0,0 0 0 0 0,0 0 0 0 0,-1 1 1 0 0,0-1-1 0 0,-1 1 0 0 0,0-1 0 0 0,-1 1 0 0 0,0 0 1 0 0,0 14-1 0 0,-2-19 173 0 0,0 0 0 0 0,0 0 0 0 0,-1 0 0 0 0,1 0 1 0 0,-1 0-1 0 0,0 0 0 0 0,-1 0 0 0 0,1 0 0 0 0,-5 5 0 0 0,-3 3 446 0 0,-18 22 0 0 0,23-31-190 0 0,-1 1 0 0 0,1-1 0 0 0,-1 0-1 0 0,1 0 1 0 0,-1-1 0 0 0,0 1 0 0 0,-1-1 0 0 0,1-1-1 0 0,0 1 1 0 0,-1-1 0 0 0,0 0 0 0 0,-9 1 0 0 0,0 0 164 0 0,0-1 1 0 0,0-1 0 0 0,0-1 0 0 0,-21-2 0 0 0,-140-20 1053 0 0,175 22-1455 0 0,0-1 0 0 0,0 1-1 0 0,0 0 1 0 0,0 0 0 0 0,0 0 0 0 0,0 0 0 0 0,0 0-1 0 0,0 1 1 0 0,0-1 0 0 0,-2 1 0 0 0,4-1-3 0 0,0 0 1 0 0,-1 0 0 0 0,1 0 0 0 0,0 0 0 0 0,0 0 0 0 0,0 0 0 0 0,0 0-1 0 0,0 0 1 0 0,0 1 0 0 0,0-1 0 0 0,0 0 0 0 0,0 0 0 0 0,0 0 0 0 0,0 0 0 0 0,0 0-1 0 0,0 0 1 0 0,-1 0 0 0 0,1 0 0 0 0,0 0 0 0 0,0 0 0 0 0,0 1 0 0 0,0-1-1 0 0,0 0 1 0 0,0 0 0 0 0,0 0 0 0 0,0 0 0 0 0,0 0 0 0 0,0 0 0 0 0,0 0-1 0 0,0 0 1 0 0,0 1 0 0 0,0-1 0 0 0,0 0 0 0 0,0 0 0 0 0,0 0 0 0 0,0 0 0 0 0,0 0-1 0 0,1 0 1 0 0,-1 0 0 0 0,0 0 0 0 0,0 1 0 0 0,0-1 0 0 0,0 0 0 0 0,0 0-1 0 0,0 0 1 0 0,0 0 0 0 0,0 0 0 0 0,0 0 0 0 0,0 0 0 0 0,0 0 0 0 0,0 0-1 0 0,1 0 1 0 0,12 6-1187 0 0,-8-4 671 0 0,10 3-1574 0 0,-4-3-2033 0 0,3 0-1402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23.14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1043 4607 0 0,'0'0'26'0'0,"-1"0"0"0"0,1 1 0 0 0,0-1 0 0 0,-1 0 0 0 0,1 0-1 0 0,-1 0 1 0 0,1 0 0 0 0,-1 1 0 0 0,1-1 0 0 0,0 0-1 0 0,-1 0 1 0 0,1 0 0 0 0,-1 0 0 0 0,1 0 0 0 0,-1 0 0 0 0,1 0-1 0 0,-1 0 1 0 0,1 0 0 0 0,-1 0 0 0 0,1 0 0 0 0,0-1 0 0 0,-1 1-1 0 0,1 0 1 0 0,-1 0 0 0 0,1 0 0 0 0,-1-1 0 0 0,1 1 0 0 0,0 0-1 0 0,-1 0 1 0 0,1-1 0 0 0,0 1 0 0 0,-1 0 0 0 0,1-1-1 0 0,0 1 1 0 0,-1 0 0 0 0,1-1 0 0 0,0 1 0 0 0,0 0 0 0 0,-1-1-1 0 0,1 1 1 0 0,0-1 0 0 0,0 1 0 0 0,0-1 0 0 0,0 1 0 0 0,-1 0-1 0 0,1-1 1 0 0,1-5 1207 0 0,3 1-776 0 0,10-13 141 0 0,1 1 0 0 0,1 0 0 0 0,30-24 0 0 0,212-121 2408 0 0,-146 97-2100 0 0,-68 38-840 0 0,146-82-285 0 0,-158 94 162 0 0,0 1-1 0 0,1 1 1 0 0,0 2 0 0 0,43-9-1 0 0,-61 18 61 0 0,0 0-1 0 0,0 1 1 0 0,1 0-1 0 0,-1 1 1 0 0,30 4-1 0 0,-45-4 12 0 0,0 0 0 0 0,0 0 0 0 0,1 0 0 0 0,-1 0 0 0 0,0 0 0 0 0,0 0 0 0 0,0 0 0 0 0,0 0 0 0 0,1 0 0 0 0,-1 0 0 0 0,0 0 0 0 0,0 1 0 0 0,0-1 0 0 0,1 0 0 0 0,-1 0 0 0 0,0 0 0 0 0,0 0 0 0 0,0 0 0 0 0,0 0 0 0 0,0 0 0 0 0,1 0 0 0 0,-1 1 0 0 0,0-1 0 0 0,0 0 0 0 0,0 0 0 0 0,0 0 0 0 0,0 0 0 0 0,0 0 0 0 0,0 1 0 0 0,1-1 0 0 0,-1 0 0 0 0,0 0 0 0 0,0 0 0 0 0,0 0 0 0 0,0 1 0 0 0,0-1 0 0 0,0 0 0 0 0,0 0 0 0 0,0 0 0 0 0,0 1 0 0 0,0-1 0 0 0,0 0 0 0 0,0 0 0 0 0,0 0 0 0 0,-7 9 510 0 0,-13 5-234 0 0,-19 5-284 0 0,24-11-154 0 0,-22 12-1 0 0,-155 112-313 0 0,-129 82-2572 0 0,255-173 2588 0 0,2 3 0 0 0,-80 71 0 0 0,143-114 441 0 0,-3 2-2 0 0,1 1 0 0 0,-1-1 0 0 0,0 1 0 0 0,1 0-1 0 0,0 0 1 0 0,-3 6 0 0 0,6-10 30 0 0,1 0 0 0 0,-1 0-1 0 0,1 0 1 0 0,-1 0 0 0 0,0 1 0 0 0,1-1 0 0 0,-1 0 0 0 0,1 0-1 0 0,-1 0 1 0 0,1 0 0 0 0,-1 0 0 0 0,0 0 0 0 0,1 0-1 0 0,-1 0 1 0 0,1 0 0 0 0,-1 0 0 0 0,1-1 0 0 0,-1 1 0 0 0,0 0-1 0 0,1 0 1 0 0,-1 0 0 0 0,1 0 0 0 0,-1-1 0 0 0,0 1-1 0 0,1 0 1 0 0,-1 0 0 0 0,1-1 0 0 0,17-7 341 0 0,76-46 1251 0 0,162-126 0 0 0,-122 68-703 0 0,-35 29-300 0 0,-51 43-451 0 0,47-37 67 0 0,-79 66-252 0 0,0 1 1 0 0,0 0-1 0 0,1 1 0 0 0,23-8 1 0 0,-31 14-117 0 0,0 0 0 0 0,15-2 0 0 0,-22 4 103 0 0,1 1 0 0 0,-1 0 0 0 0,0 0 0 0 0,1 0 0 0 0,-1 0-1 0 0,0 0 1 0 0,1 0 0 0 0,-1 0 0 0 0,0 1 0 0 0,1-1 0 0 0,-1 1 0 0 0,0 0 0 0 0,0-1 0 0 0,1 1-1 0 0,-1 0 1 0 0,2 2 0 0 0,-3-2 29 0 0,0 0 0 0 0,-1 0 0 0 0,1 0 0 0 0,0 0 0 0 0,-1 0 0 0 0,1 0 0 0 0,-1 1 0 0 0,0-1 0 0 0,1 0 0 0 0,-1 0 0 0 0,0 0 0 0 0,0 1 0 0 0,0-1 0 0 0,0 0 0 0 0,0 0 0 0 0,0 1 0 0 0,0-1 0 0 0,0 0 0 0 0,0 1 0 0 0,0-1 0 0 0,-1 0 0 0 0,1 0 0 0 0,-1 0 0 0 0,1 1 0 0 0,-1 0 0 0 0,-16 32 99 0 0,15-31-99 0 0,-16 25-50 0 0,-1 0-1 0 0,-1-1 1 0 0,-42 43-1 0 0,-81 63-819 0 0,127-119 795 0 0,-347 287-829 0 0,363-301 912 0 0,-136 110-208 0 0,94-72 88 0 0,-41 46 0 0 0,82-82 110 0 0,-14 15-72 0 0,15-16 77 0 0,-1 0-1 0 0,0 0 1 0 0,1-1 0 0 0,-1 1 0 0 0,1 0-1 0 0,0 0 1 0 0,-1-1 0 0 0,1 1 0 0 0,-1 0-1 0 0,1 0 1 0 0,0 0 0 0 0,0 0 0 0 0,-1 0 0 0 0,1 0-1 0 0,0-1 1 0 0,0 1 0 0 0,0 0 0 0 0,0 1-1 0 0,0-2 6 0 0,1 1 0 0 0,-1-1 0 0 0,0 0 0 0 0,0 0 0 0 0,1 0 0 0 0,-1 0 0 0 0,0 1 0 0 0,0-1 0 0 0,1 0 0 0 0,-1 0 0 0 0,0 0 0 0 0,1 0 0 0 0,-1 0 0 0 0,0 0 0 0 0,1 0 0 0 0,-1 0 0 0 0,0 0 0 0 0,0 0 0 0 0,1 0 0 0 0,-1 0 0 0 0,0 0 0 0 0,1 0 0 0 0,-1 0 0 0 0,0 0 0 0 0,1 0 0 0 0,-1 0 0 0 0,0 0 0 0 0,0 0 0 0 0,1 0 0 0 0,-1-1 0 0 0,0 1 0 0 0,1 0 0 0 0,-1 0 0 0 0,0-1 0 0 0,12-6 18 0 0,-12 7-13 0 0,199-152 1284 0 0,203-157 143 0 0,-195 135-899 0 0,170-136-430 0 0,-302 252-135 0 0,90-53-1 0 0,-164 110 46 0 0,34-16 521 0 0,-34 17-493 0 0,0-1 0 0 0,0 1 0 0 0,1-1 0 0 0,-1 1 0 0 0,1-1 0 0 0,-1 1 0 0 0,0 0-1 0 0,1 0 1 0 0,-1 0 0 0 0,1-1 0 0 0,-1 2 0 0 0,0-1 0 0 0,1 0 0 0 0,-1 0 0 0 0,1 0 0 0 0,-1 0 0 0 0,0 1 0 0 0,1-1 0 0 0,-1 1 0 0 0,0-1-1 0 0,1 1 1 0 0,-1 0 0 0 0,1 0 0 0 0,-1 0-31 0 0,-1-1-1 0 0,0 1 0 0 0,0-1 1 0 0,0 1-1 0 0,0-1 0 0 0,1 1 1 0 0,-1-1-1 0 0,0 1 0 0 0,0-1 1 0 0,0 1-1 0 0,0-1 0 0 0,0 1 1 0 0,0-1-1 0 0,-1 1 0 0 0,1-1 1 0 0,0 1-1 0 0,0-1 0 0 0,0 1 1 0 0,0-1-1 0 0,-1 1 0 0 0,1 0 1 0 0,-8 14 95 0 0,6-10-68 0 0,-112 182-72 0 0,60-105-298 0 0,-245 342-1763 0 0,98-144 224 0 0,145-190 1085 0 0,-55 119 0 0 0,107-202 757 0 0,1 1 1 0 0,0-1-1 0 0,1 0 0 0 0,-1 1 1 0 0,0 7-1 0 0,3-14 31 0 0,0-1-1 0 0,0 0 1 0 0,-1 0-1 0 0,1 1 1 0 0,0-1-1 0 0,0 0 1 0 0,0 0-1 0 0,0 0 1 0 0,0 1 0 0 0,0-1-1 0 0,0 0 1 0 0,0 0-1 0 0,0 1 1 0 0,0-1-1 0 0,0 0 1 0 0,0 0-1 0 0,1 1 1 0 0,-1-1-1 0 0,0 0 1 0 0,0 0-1 0 0,0 0 1 0 0,0 1-1 0 0,0-1 1 0 0,0 0-1 0 0,0 0 1 0 0,1 0-1 0 0,-1 1 1 0 0,0-1-1 0 0,0 0 1 0 0,0 0-1 0 0,0 0 1 0 0,1 0-1 0 0,-1 1 1 0 0,0-1-1 0 0,0 0 1 0 0,1 0-1 0 0,-1 0 1 0 0,10-4 51 0 0,8-12 103 0 0,34-45 919 0 0,51-78 1 0 0,-46 59-369 0 0,126-152 1129 0 0,25-34-238 0 0,36-121-1164 0 0,-235 370-422 0 0,50-82 136 0 0,-48 82-121 0 0,2 0 1 0 0,0 1-1 0 0,22-21 1 0 0,-35 36-29 0 0,1 0 0 0 0,0 0 0 0 0,1 0 0 0 0,-1 0 0 0 0,0 0 1 0 0,0 0-1 0 0,0 0 0 0 0,0 1 0 0 0,1-1 0 0 0,-1 0 0 0 0,0 1 0 0 0,1-1 0 0 0,-1 1 1 0 0,1-1-1 0 0,-1 1 0 0 0,0 0 0 0 0,1 0 0 0 0,-1 0 0 0 0,1 0 0 0 0,-1 0 0 0 0,1 0 0 0 0,2 0 1 0 0,-3 1 0 0 0,0-1 0 0 0,0 1 0 0 0,0 0 0 0 0,0 0 0 0 0,0 0 0 0 0,0 0 0 0 0,0 0 0 0 0,0 0 0 0 0,-1 0 0 0 0,1 0 0 0 0,0 0 0 0 0,0 0 0 0 0,-1 0 0 0 0,1 1 1 0 0,-1-1-1 0 0,1 0 0 0 0,-1 0 0 0 0,0 1 0 0 0,1-1 0 0 0,-1 0 0 0 0,0 1 0 0 0,0-1 0 0 0,0 0 0 0 0,0 3 0 0 0,0 6-4 0 0,0 0 0 0 0,-1 0-1 0 0,0 0 1 0 0,-1 0 0 0 0,0-1-1 0 0,-5 16 1 0 0,-27 57-59 0 0,27-65 53 0 0,-136 255-386 0 0,89-175 190 0 0,-221 442-877 0 0,124-268-714 0 0,130-234 1240 0 0,-8 17-577 0 0,27-48 959 0 0,0 0 1 0 0,-1 0-1 0 0,2 0 1 0 0,-1 1-1 0 0,1-1 0 0 0,0 0 1 0 0,0 8-1 0 0,1-13 150 0 0,0-1-1 0 0,-1 1 1 0 0,1 0-1 0 0,0-1 1 0 0,0 1-1 0 0,0-1 1 0 0,1 1-1 0 0,-1 0 1 0 0,0-1-1 0 0,0 1 1 0 0,0-1-1 0 0,0 1 1 0 0,1-1-1 0 0,-1 1 1 0 0,0-1-1 0 0,0 1 1 0 0,1-1-1 0 0,-1 1 1 0 0,0-1-1 0 0,1 1 1 0 0,-1-1-1 0 0,1 1 1 0 0,-1-1-1 0 0,0 1 1 0 0,1-1-1 0 0,-1 0 1 0 0,1 1 0 0 0,-1-1-1 0 0,2 0 1 0 0,-1 1-20 0 0,0-1 0 0 0,0 0 0 0 0,0 0 0 0 0,1 0 0 0 0,-1 0 0 0 0,0 0 0 0 0,0-1 0 0 0,0 1 0 0 0,1 0 0 0 0,-1-1 0 0 0,0 1 0 0 0,0 0 0 0 0,2-2 0 0 0,5-2-212 0 0,0-1 0 0 0,14-11 1 0 0,-19 14 212 0 0,16-14-42 0 0,0-1-1 0 0,-1 0 1 0 0,29-39-1 0 0,38-66 1129 0 0,143-252 2022 0 0,-180 292-2573 0 0,24-44 288 0 0,-6-3-1 0 0,65-178 0 0 0,-111 249-423 0 0,29-74 369 0 0,-39 110-528 0 0,1 0-1 0 0,1 1 1 0 0,24-34-1 0 0,-33 51-160 0 0,-1 1 0 0 0,1 0-1 0 0,0 1 1 0 0,-1-1 0 0 0,1 0 0 0 0,4-1 0 0 0,-7 3-30 0 0,1 1 0 0 0,-1 0 1 0 0,0 0-1 0 0,1-1 1 0 0,-1 1-1 0 0,1 0 1 0 0,-1 0-1 0 0,1 0 0 0 0,-1 0 1 0 0,0 0-1 0 0,1 0 1 0 0,-1 0-1 0 0,1 0 1 0 0,-1 0-1 0 0,1 0 1 0 0,-1 0-1 0 0,1 0 0 0 0,-1 0 1 0 0,1 0-1 0 0,-1 0 1 0 0,0 0-1 0 0,1 0 1 0 0,0 1-1 0 0,-1-1-1 0 0,1 1 0 0 0,0 0 0 0 0,-1-1 0 0 0,1 1 0 0 0,-1 0 0 0 0,1 0 0 0 0,-1-1 0 0 0,0 1 0 0 0,1 0 0 0 0,-1 0 0 0 0,0 0-1 0 0,1-1 1 0 0,-1 1 0 0 0,0 0 0 0 0,0 0 0 0 0,0 2 0 0 0,2 10-1 0 0,-2 0-1 0 0,1 1 0 0 0,-2-1 1 0 0,0 0-1 0 0,-4 21 1 0 0,-22 68-87 0 0,15-61-93 0 0,-71 194-227 0 0,-20-6 349 0 0,-4 8 22 0 0,68-142-220 0 0,-139 327-2165 0 0,125-285 1216 0 0,46-116 824 0 0,2 0 0 0 0,0-1 0 0 0,2 1-1 0 0,-2 40 1 0 0,5-59 317 0 0,1 20-501 0 0,-1-21 510 0 0,0-1 0 0 0,0 1 0 0 0,0 0 0 0 0,0-1 0 0 0,0 1 0 0 0,0-1 0 0 0,0 1 0 0 0,0 0 0 0 0,1-1 0 0 0,-1 1 0 0 0,0-1 0 0 0,0 1-1 0 0,1 0 1 0 0,-1-1 0 0 0,0 1 0 0 0,1-1 0 0 0,-1 1 0 0 0,0-1 0 0 0,1 1 0 0 0,-1-1 0 0 0,1 0 0 0 0,-1 1 0 0 0,1-1 0 0 0,-1 1 0 0 0,1-1-1 0 0,-1 0 1 0 0,2 1 0 0 0,-2-1 6 0 0,1 0-1 0 0,-1-1 0 0 0,1 1 0 0 0,-1 0 0 0 0,1 0 0 0 0,-1-1 1 0 0,1 1-1 0 0,-1 0 0 0 0,1-1 0 0 0,-1 1 0 0 0,0 0 0 0 0,1-1 1 0 0,-1 1-1 0 0,0-1 0 0 0,1 1 0 0 0,-1 0 0 0 0,0-1 1 0 0,1 1-1 0 0,-1-1 0 0 0,0 1 0 0 0,1-2 0 0 0,4-12-416 0 0,-4 11 332 0 0,224-616 3384 0 0,-6-25 248 0 0,-202 582-3410 0 0,25-87-70 0 0,-30 112 5 0 0,2 1 0 0 0,18-35-1 0 0,-30 68-27 0 0,1-1 0 0 0,-1 1 0 0 0,0-1 0 0 0,1 1 0 0 0,0 0 0 0 0,0 0 0 0 0,0 0-1 0 0,0 0 1 0 0,1 0 0 0 0,-1 1 0 0 0,5-4 0 0 0,2 1-216 0 0,1 1-1 0 0,19-7 1 0 0,1 0-890 0 0,-28 10 1123 0 0,0-1 0 0 0,0 0 0 0 0,0 0 0 0 0,0 0 0 0 0,0 0 0 0 0,-1-1 0 0 0,0 1 0 0 0,1-1 0 0 0,-1 1 0 0 0,0-1 0 0 0,0 0 0 0 0,2-4-1 0 0,-2 4 45 0 0,0-1-1 0 0,1 1 0 0 0,-1 0 0 0 0,1 0 0 0 0,0 0 0 0 0,-1 0 0 0 0,1 0 0 0 0,5-3 0 0 0,3-1-258 0 0,1-2 1 0 0,-2 1-1 0 0,1-1 0 0 0,11-13 1 0 0,35-46-1159 0 0,-39 46 1222 0 0,14-24 919 0 0,-23 32-282 0 0,1 0 0 0 0,19-21 0 0 0,-29 35-482 0 0,0-1 0 0 0,0 1 0 0 0,0 0 0 0 0,0 0 0 0 0,0 0 1 0 0,0 0-1 0 0,0 0 0 0 0,0-1 0 0 0,1 1 0 0 0,-1 0 0 0 0,0 0 0 0 0,0 0 1 0 0,0 0-1 0 0,0 0 0 0 0,0-1 0 0 0,0 1 0 0 0,1 0 0 0 0,-1 0 0 0 0,0 0 1 0 0,0 0-1 0 0,0 0 0 0 0,0 0 0 0 0,1 0 0 0 0,-1 0 0 0 0,0 0 0 0 0,0 0 1 0 0,0 0-1 0 0,0 0 0 0 0,1 0 0 0 0,-1 0 0 0 0,0 0 0 0 0,0 0 1 0 0,0 0-1 0 0,0 0 0 0 0,1 0 0 0 0,-1 0 0 0 0,0 0 0 0 0,0 0 0 0 0,0 0 1 0 0,0 0-1 0 0,1 0 0 0 0,-1 0 0 0 0,0 0 0 0 0,0 0 0 0 0,0 0 0 0 0,0 1 1 0 0,0-1-1 0 0,1 0 0 0 0,-1 0 0 0 0,0 0 0 0 0,0 0 0 0 0,0 0 0 0 0,0 0 1 0 0,0 1-1 0 0,0-1 0 0 0,0 0 0 0 0,1 0 0 0 0,-1 0 0 0 0,0 0 1 0 0,0 1-1 0 0,0-1 0 0 0,0 0 0 0 0,0 1 3 0 0,0-1 0 0 0,0 1 1 0 0,0 0-1 0 0,0-1 0 0 0,0 1 0 0 0,-1-1 1 0 0,1 1-1 0 0,0-1 0 0 0,0 1 0 0 0,0-1 1 0 0,-1 1-1 0 0,1 0 0 0 0,0-1 0 0 0,-1 1 1 0 0,1-1-1 0 0,0 0 0 0 0,-1 1 0 0 0,1-1 1 0 0,0 1-1 0 0,-1-1 0 0 0,1 0 0 0 0,-1 1 1 0 0,-3 3 175 0 0,0 0 1 0 0,0 1 0 0 0,1-1 0 0 0,0 1 0 0 0,-1 0 0 0 0,2-1-1 0 0,-1 1 1 0 0,-3 11 0 0 0,-3 2 67 0 0,-153 264-743 0 0,135-238 31 0 0,-30 48-754 0 0,-4-2 1 0 0,-3-3 0 0 0,-80 82-1 0 0,100-123 651 0 0,-107 106-4445 0 0,131-134 3664 0 0,0-1 1 0 0,-45 28-1 0 0,56-40 1404 0 0,-1 0 0 0 0,0-1 0 0 0,0 0 0 0 0,0 0 0 0 0,0-1 0 0 0,-1 0 0 0 0,1-1 0 0 0,-1 0 0 0 0,0-1 0 0 0,-11 0 0 0 0,6-2 766 0 0,0-1-1 0 0,0-1 1 0 0,0-1 0 0 0,0 0-1 0 0,0-1 1 0 0,-26-12 0 0 0,-39-12 1032 0 0,42 20-1179 0 0,0 2 1 0 0,-57-3-1 0 0,-82 7 1144 0 0,137 3-1502 0 0,18-1 19 0 0,-30-5 1 0 0,38 3-40 0 0,-1 1 1 0 0,0 1 0 0 0,1 0 0 0 0,-29 3 0 0 0,24 2-143 0 0,0 1 0 0 0,0 0 0 0 0,-22 11 0 0 0,41-15-172 0 0,-2 0 2 0 0,1-1 0 0 0,-1 2 1 0 0,1-1-1 0 0,0 0 0 0 0,-1 0 0 0 0,1 1 0 0 0,0-1 0 0 0,0 1 0 0 0,0 0 1 0 0,0-1-1 0 0,0 1 0 0 0,0 0 0 0 0,1 0 0 0 0,-1 0 0 0 0,1 1 0 0 0,-1-1 0 0 0,1 0 1 0 0,-1 3-1 0 0,1-1 4 0 0,0-1 1 0 0,0 0 0 0 0,1 1-1 0 0,-1-1 1 0 0,1 1 0 0 0,0-1-1 0 0,0 0 1 0 0,0 1 0 0 0,1-1 0 0 0,-1 1-1 0 0,1-1 1 0 0,1 4 0 0 0,3 8 10 0 0,1-1 1 0 0,0 0 0 0 0,2-1 0 0 0,-1 0 0 0 0,10 13 0 0 0,270 336-187 0 0,-264-335-11 0 0,14 17-943 0 0,58 52 0 0 0,-92-93 945 0 0,20 14-534 0 0,-22-16 682 0 0,0-1 0 0 0,1 1 0 0 0,-1 0 0 0 0,0-1 0 0 0,1 1 0 0 0,-1-1 0 0 0,1 1 0 0 0,-1-1 0 0 0,1 0 0 0 0,-1 1 0 0 0,1-1 0 0 0,-1 0 0 0 0,1 0 0 0 0,-1 0 0 0 0,3-1 0 0 0,-3 1 40 0 0,-1 0 1 0 0,1-1-1 0 0,-1 1 1 0 0,0 0-1 0 0,1-1 1 0 0,-1 1 0 0 0,1-1-1 0 0,-1 1 1 0 0,0-1-1 0 0,0 1 1 0 0,1-1-1 0 0,-1 1 1 0 0,0-1 0 0 0,0 1-1 0 0,0-1 1 0 0,1 1-1 0 0,-1-1 1 0 0,0 1-1 0 0,0-1 1 0 0,0 1 0 0 0,0-1-1 0 0,0 1 1 0 0,0-1-1 0 0,0 0 1 0 0,0 1-1 0 0,0-1 1 0 0,0 1 0 0 0,-1-1-1 0 0,1 0 1 0 0,-5-18 380 0 0,-12-24 801 0 0,-38-69 0 0 0,47 96-1063 0 0,-15-23-66 0 0,-1 1 0 0 0,-2 1 0 0 0,-2 1 0 0 0,-1 1 0 0 0,-1 1 1 0 0,-2 2-1 0 0,-45-34 0 0 0,-6 3 383 0 0,-183-103 0 0 0,257 161-401 0 0,-20-10 92 0 0,28 14-136 0 0,-1 0 0 0 0,1 0 0 0 0,-1 1 0 0 0,0-1-1 0 0,1 1 1 0 0,-1 0 0 0 0,0-1 0 0 0,0 1 0 0 0,1 0-1 0 0,-1 0 1 0 0,0 0 0 0 0,0 0 0 0 0,-3 1 0 0 0,5-1-23 0 0,-1 1 1 0 0,0-1-1 0 0,1 1 1 0 0,-1-1 0 0 0,1 1-1 0 0,-1-1 1 0 0,1 1-1 0 0,-1-1 1 0 0,1 1 0 0 0,-1-1-1 0 0,1 1 1 0 0,0 0-1 0 0,-1-1 1 0 0,1 1 0 0 0,0 0-1 0 0,-1 0 1 0 0,1-1-1 0 0,0 1 1 0 0,0 0 0 0 0,0 0-1 0 0,0-1 1 0 0,0 1-1 0 0,-1 0 1 0 0,2 0 0 0 0,-1-1-1 0 0,0 1 1 0 0,0 0-1 0 0,0 0 1 0 0,0-1 0 0 0,0 1-1 0 0,0 0 1 0 0,1-1-1 0 0,-1 1 1 0 0,0 0 0 0 0,1 0-1 0 0,13 28-937 0 0,166 231 1599 0 0,-118-179-89 0 0,61 76-38 0 0,130 148-1497 0 0,-174-222-1552 0 0,-56-60 1768 0 0,-18-18 540 0 0,1-1 0 0 0,-1 0 0 0 0,10 5 0 0 0,-10-6 54 0 0,1 1 0 0 0,-1 0 0 0 0,7 6 0 0 0,-40-26 588 0 0,9 0 51 0 0,1-1 1 0 0,0-1 0 0 0,-21-26 0 0 0,19 20-231 0 0,-62-71 872 0 0,-169-188 778 0 0,178 208-1729 0 0,-134-105 0 0 0,56 65 316 0 0,122 87-325 0 0,29 36-532 0 0,4-1-841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2.28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4 461 1839 0 0,'-4'-3'4203'0'0,"16"1"-3195"0"0,-4 1-752 0 0,-1 1 0 0 0,1-2-1 0 0,0 1 1 0 0,0-1 0 0 0,-1-1 0 0 0,1 1 0 0 0,-1-1-1 0 0,8-5 1 0 0,5-3 266 0 0,26-20-1 0 0,-30 19-421 0 0,0 1 0 0 0,25-13 0 0 0,-21 17-180 0 0,-19 7 76 0 0,0 0 0 0 0,0 0 0 0 0,0 0-1 0 0,0-1 1 0 0,0 1 0 0 0,0 0 0 0 0,-1 0 0 0 0,1 0-1 0 0,0 0 1 0 0,0 0 0 0 0,0 1 0 0 0,0-1 0 0 0,0 0-1 0 0,0 0 1 0 0,0 1 0 0 0,0-1 0 0 0,0 0 0 0 0,1 2-1 0 0,-2-2 8 0 0,0 1 0 0 0,1 0 0 0 0,-1-1 0 0 0,0 1 0 0 0,0 0 0 0 0,0-1 0 0 0,0 1 0 0 0,0 0 0 0 0,0 0 0 0 0,-1-1 0 0 0,1 1 0 0 0,0 0 0 0 0,0-1 0 0 0,0 1 0 0 0,-1 0 0 0 0,1-1 0 0 0,-1 2 0 0 0,-6 12 93 0 0,7-13-86 0 0,-7 10-57 0 0,0-1-1 0 0,-1-1 1 0 0,0 1 0 0 0,0-1-1 0 0,-1-1 1 0 0,0 1-1 0 0,-13 8 1 0 0,7-5-521 0 0,-23 24-1 0 0,36-34 526 0 0,1 0 0 0 0,-1 1 0 0 0,0-1 0 0 0,1 0 0 0 0,0 1 0 0 0,-1-1 0 0 0,1 1 0 0 0,0 0 0 0 0,0-1 0 0 0,0 5 0 0 0,1-6 40 0 0,-1-1 0 0 0,1 0 0 0 0,0 1 0 0 0,0-1-1 0 0,0 0 1 0 0,0 1 0 0 0,0-1 0 0 0,0 0 0 0 0,0 1 0 0 0,1-1 0 0 0,-1 0 0 0 0,0 1-1 0 0,0-1 1 0 0,0 0 0 0 0,0 1 0 0 0,0-1 0 0 0,0 0 0 0 0,1 1 0 0 0,-1-1 0 0 0,0 0-1 0 0,0 0 1 0 0,0 1 0 0 0,1-1 0 0 0,-1 0 0 0 0,0 0 0 0 0,0 1 0 0 0,1-1 0 0 0,-1 0-1 0 0,0 0 1 0 0,1 1 0 0 0,0-1 5 0 0,0 0-1 0 0,1 0 1 0 0,-1 0 0 0 0,0 0-1 0 0,0-1 1 0 0,0 1 0 0 0,0 0-1 0 0,1 0 1 0 0,-1-1 0 0 0,0 1-1 0 0,0-1 1 0 0,0 1 0 0 0,0-1-1 0 0,2 0 1 0 0,7-6 185 0 0,0 1-1 0 0,0-1 1 0 0,0-1 0 0 0,10-11 0 0 0,34-39 1092 0 0,-21 21-740 0 0,-21 24-398 0 0,21-22 202 0 0,-30 32-333 0 0,1 1 0 0 0,-1-1 0 0 0,1 0 0 0 0,-1 1 0 0 0,1 0 0 0 0,0 0 0 0 0,0 0-1 0 0,5-2 1 0 0,-8 4-10 0 0,0 0 1 0 0,-1 0-1 0 0,1 0 0 0 0,-1 0 0 0 0,1 0 0 0 0,-1 0 0 0 0,1 0 1 0 0,-1 0-1 0 0,1 0 0 0 0,-1 0 0 0 0,1 0 0 0 0,0 0 0 0 0,-1 0 1 0 0,1 0-1 0 0,-1 0 0 0 0,1 1 0 0 0,-1-1 0 0 0,1 0 0 0 0,-1 0 1 0 0,1 1-1 0 0,-1-1 0 0 0,1 0 0 0 0,-1 1 0 0 0,0-1 0 0 0,1 0 0 0 0,0 1 1 0 0,0 1 7 0 0,-1-1 1 0 0,1 1-1 0 0,0-1 0 0 0,0 0 1 0 0,-1 1-1 0 0,1-1 1 0 0,-1 1-1 0 0,1 0 1 0 0,-1 1-1 0 0,1 4 35 0 0,0 1 0 0 0,-1-1 1 0 0,-1 8-1 0 0,-1 2-9 0 0,0-1 1 0 0,-2-1-1 0 0,0 1 1 0 0,-11 28 0 0 0,-32 60-76 0 0,23-57-70 0 0,-14 34-244 0 0,-32 68-2438 0 0,69-146 2664 0 0,0-1 1 0 0,0 0-1 0 0,0 1 1 0 0,1-1-1 0 0,-1 1 0 0 0,0 4 1 0 0,1-7 113 0 0,0 0-1 0 0,0 1 1 0 0,0-1 0 0 0,0 0 0 0 0,0 0 0 0 0,0 1 0 0 0,1-1-1 0 0,-1 0 1 0 0,0 0 0 0 0,0 0 0 0 0,0 1 0 0 0,0-1 0 0 0,0 0-1 0 0,0 0 1 0 0,0 1 0 0 0,0-1 0 0 0,1 0 0 0 0,-1 0 0 0 0,0 0-1 0 0,0 0 1 0 0,0 1 0 0 0,0-1 0 0 0,1 0 0 0 0,-1 0 0 0 0,0 0-1 0 0,0 0 1 0 0,0 0 0 0 0,1 1 0 0 0,-1-1 0 0 0,1 0 3 0 0,0 0-1 0 0,-1 0 1 0 0,1-1 0 0 0,0 1 0 0 0,-1 0 0 0 0,1 0-1 0 0,0 0 1 0 0,0-1 0 0 0,-1 1 0 0 0,1 0-1 0 0,0-1 1 0 0,-1 1 0 0 0,1 0 0 0 0,0-1 0 0 0,0 0-1 0 0,14-12 373 0 0,0 0 0 0 0,0-1 0 0 0,-1-1 1 0 0,22-32-1 0 0,-19 26-73 0 0,249-325 4177 0 0,-188 238-4280 0 0,-78 108-184 0 0,0 0 0 0 0,0-1 0 0 0,0 1 0 0 0,0 0 0 0 0,0 0 0 0 0,0 0 0 0 0,0-1 0 0 0,0 1 0 0 0,1 0 0 0 0,-1 0 0 0 0,0-1 0 0 0,0 1 0 0 0,0 0 0 0 0,0 0 0 0 0,0 0 0 0 0,1 0 0 0 0,-1-1 0 0 0,0 1 0 0 0,0 0 0 0 0,0 0 0 0 0,1 0 0 0 0,-1 0 0 0 0,0 0 0 0 0,0 0 0 0 0,1 0 0 0 0,-1-1 0 0 0,0 1 0 0 0,0 0 0 0 0,0 0 0 0 0,1 0 0 0 0,-1 0 0 0 0,0 0 0 0 0,0 0 0 0 0,1 0 0 0 0,-1 0 0 0 0,0 0 0 0 0,0 0 0 0 0,1 0 0 0 0,-1 1 0 0 0,0-1 0 0 0,0 0 0 0 0,1 0-1 0 0,-1 0 1 0 0,0 0 0 0 0,2 14 159 0 0,-4 16 178 0 0,-4-2-392 0 0,-1-1 0 0 0,-1 1 0 0 0,-1-1 0 0 0,-16 31 0 0 0,-59 99-1239 0 0,77-144 1232 0 0,-17 29-201 0 0,-11 18-1094 0 0,2 2-1 0 0,-28 75 0 0 0,56-124 886 0 0,3-9 272 0 0,0 1 0 0 0,1 0 1 0 0,-1 0-1 0 0,1-1 0 0 0,0 1 0 0 0,0 7 1 0 0,21-46-435 0 0,136-200 3632 0 0,-25 41-600 0 0,48-135-398 0 0,-169 307-1813 0 0,2-1-1 0 0,17-24 0 0 0,-25 40-148 0 0,0 1 0 0 0,1 0 0 0 0,0-1 0 0 0,0 1 0 0 0,0 1 0 0 0,0-1 0 0 0,1 1 0 0 0,-1 0 0 0 0,1 0 0 0 0,0 1-1 0 0,1 0 1 0 0,8-4 0 0 0,-14 6-34 0 0,0 1 0 0 0,0 0-1 0 0,0-1 1 0 0,0 1-1 0 0,0 0 1 0 0,0 0 0 0 0,0-1-1 0 0,0 1 1 0 0,0 0 0 0 0,0 0-1 0 0,0 0 1 0 0,0 0 0 0 0,0 0-1 0 0,0 1 1 0 0,0-1 0 0 0,0 0-1 0 0,0 0 1 0 0,0 1-1 0 0,0-1 1 0 0,0 1 0 0 0,0-1-1 0 0,1 1 1 0 0,-1 0 6 0 0,-1 0 1 0 0,1 0-1 0 0,-1 0 1 0 0,1 0-1 0 0,-1 0 1 0 0,1 0-1 0 0,-1 0 1 0 0,0 0-1 0 0,0 0 1 0 0,1 0-1 0 0,-1 0 1 0 0,0 0-1 0 0,0 0 0 0 0,0 0 1 0 0,0 0-1 0 0,0 0 1 0 0,-1 2-1 0 0,0 4 53 0 0,0 0-1 0 0,-1-1 0 0 0,0 1 1 0 0,-7 12-1 0 0,-88 156 370 0 0,-15-9-275 0 0,-14 24-747 0 0,102-153-218 0 0,10-16-581 0 0,1 0 0 0 0,-13 29 0 0 0,26-50 1319 0 0,-1 0 1 0 0,1 1-1 0 0,0-1 0 0 0,0 0 0 0 0,-1 1 0 0 0,1-1 0 0 0,0 1 0 0 0,0-1 1 0 0,0 0-1 0 0,0 1 0 0 0,0-1 0 0 0,-1 1 0 0 0,1-1 0 0 0,0 1 0 0 0,0-1 1 0 0,0 0-1 0 0,0 1 0 0 0,0-1 0 0 0,0 1 0 0 0,1-1 0 0 0,-1 1 0 0 0,0 0 0 0 0,7-7-803 0 0,12-15 348 0 0,-19 20 508 0 0,295-413 3915 0 0,-190 257-2534 0 0,-101 152-1348 0 0,4-7 26 0 0,16-18 0 0 0,-22 27-40 0 0,1 1 0 0 0,-1-1 1 0 0,1 1-1 0 0,-1 0 0 0 0,1 0 0 0 0,0 0 0 0 0,0 0 0 0 0,0 0 1 0 0,0 0-1 0 0,0 1 0 0 0,0 0 0 0 0,6-2 0 0 0,-9 3-2 0 0,0 0 0 0 0,1 0 0 0 0,-1 0 0 0 0,0 0 0 0 0,0 0 0 0 0,1 0 0 0 0,-1 0 0 0 0,0 0 0 0 0,0 0 0 0 0,1 0 0 0 0,-1 0 0 0 0,0 0 0 0 0,0 0 0 0 0,1 0 0 0 0,-1 0 0 0 0,0 0 0 0 0,0 0 0 0 0,0 0 0 0 0,1 0 0 0 0,-1 1 0 0 0,0-1-1 0 0,0 0 1 0 0,0 0 0 0 0,1 0 0 0 0,-1 0 0 0 0,0 1 0 0 0,0-1 0 0 0,0 0 0 0 0,0 0 0 0 0,1 0 0 0 0,-1 1 0 0 0,0-1 0 0 0,0 0 0 0 0,0 0 0 0 0,0 11-1 0 0,-7 11 13 0 0,7-22-11 0 0,-12 24 227 0 0,0-1 0 0 0,-29 42 0 0 0,-39 38 684 0 0,-2 2-447 0 0,-91 147-1210 0 0,63-82-4667 0 0,104-159 4107 0 0,24-36-802 0 0,-17 24 2206 0 0,77-103 349 0 0,5-8 1056 0 0,191-309 3414 0 0,-235 349-4535 0 0,-29 50-327 0 0,2 1 0 0 0,0 0 1 0 0,1 1-1 0 0,22-26 0 0 0,-34 44-69 0 0,1 0-1 0 0,-1 1 0 0 0,1-1 0 0 0,-1 1 0 0 0,1-1 1 0 0,0 1-1 0 0,-1-1 0 0 0,1 1 0 0 0,0 0 0 0 0,0 0 1 0 0,0 0-1 0 0,0 0 0 0 0,0 0 0 0 0,0 1 0 0 0,0-1 1 0 0,0 1-1 0 0,0-1 0 0 0,1 1 0 0 0,-1 0 0 0 0,0 0 1 0 0,0 0-1 0 0,0 0 0 0 0,1 0 0 0 0,-1 0 0 0 0,0 0 1 0 0,0 1-1 0 0,0-1 0 0 0,3 2 0 0 0,-4-2-18 0 0,0 0-1 0 0,0 1 0 0 0,0-1 0 0 0,-1 0 1 0 0,1 0-1 0 0,0 0 0 0 0,0 0 0 0 0,0-1 0 0 0,0 1 1 0 0,0 0-1 0 0,0 0 0 0 0,0 0 0 0 0,0-1 1 0 0,0 1-1 0 0,-1-1 0 0 0,1 1 0 0 0,0 0 1 0 0,0-1-1 0 0,0 1 0 0 0,-1-1 0 0 0,1 0 1 0 0,0 1-1 0 0,-1-1 0 0 0,1 0 0 0 0,0 1 1 0 0,-1-1-1 0 0,1 0 0 0 0,-1 0 0 0 0,1 1 1 0 0,-1-1-1 0 0,1-2 0 0 0,-1-5 1553 0 0,-1 11-1456 0 0,0-1 1 0 0,0 1-1 0 0,0 0 0 0 0,0-1 0 0 0,0 0 0 0 0,-1 1 1 0 0,1-1-1 0 0,-4 4 0 0 0,-3 6 152 0 0,0 2-193 0 0,6-12-23 0 0,0 1 0 0 0,1 0 0 0 0,-1 0 0 0 0,0 0 0 0 0,1 0 0 0 0,0 0-1 0 0,0 0 1 0 0,0 0 0 0 0,-1 4 0 0 0,5-6-81 0 0,21-36-1895 0 0,-4 7 1325 0 0,34-38-1 0 0,-54 66 637 0 0,0 1 95 0 0,0-1 0 0 0,-3 4 802 0 0,2-4-801 0 0,1 1-1 0 0,0-1 0 0 0,-1 0 0 0 0,1 0 1 0 0,-1 1-1 0 0,1-1 0 0 0,-1 0 0 0 0,1 0 0 0 0,-1 0 1 0 0,3-20 121 0 0,-2 20-163 0 0,-7 21-846 0 0,1-7 477 0 0,0 0-1 0 0,-1-1 1 0 0,-16 26-1 0 0,-34 34 485 0 0,30-39-159 0 0,-25 29-495 0 0,-3-3 1 0 0,-77 65-1 0 0,35-32-2626 0 0,80-78 868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2.74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252 172 255 0 0,'-19'35'792'0'0,"-30"38"0"0"0,16-24-114 0 0,26-38 3 0 0,2-1 88 0 0,-1-2 1 0 0,0 1-1 0 0,0 0 0 0 0,-1-1 1 0 0,0-1-1 0 0,-25 19 2407 0 0,35-32-3100 0 0,-1-1 1 0 0,0 0-1 0 0,-1 1 0 0 0,1-1 0 0 0,-1 0 1 0 0,-1 0-1 0 0,1 0 0 0 0,-1 0 1 0 0,-1-7-1 0 0,-11-69 988 0 0,7 54-1182 0 0,-3-14-835 0 0,-3 0 0 0 0,-2 0 0 0 0,-19-45 0 0 0,27 75-40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4.12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34 303 7127 0 0,'-1'-124'-21'0'0,"-11"92"4787"0"0,11 32-4712 0 0,1 1 23 0 0,-1 0 1 0 0,0 0-1 0 0,0 0 0 0 0,1-1 0 0 0,-1 1 1 0 0,1 0-1 0 0,-1 0 0 0 0,1 0 1 0 0,-1 0-1 0 0,1 0 0 0 0,0 0 1 0 0,-1 0-1 0 0,1 0 0 0 0,0 0 0 0 0,0 2 1 0 0,-2 20-497 0 0,1-10 245 0 0,-3 9 21 0 0,2-13 51 0 0,1 0 0 0 0,-2 15 0 0 0,14-58 136 0 0,15-51 574 0 0,15-54 396 0 0,-41 134-1148 0 0,-2 5 78 0 0,-6 11 103 0 0,-9 21 274 0 0,4-7-195 0 0,-4 10-83 0 0,15-32-62 0 0,1 0 1 0 0,0-1-1 0 0,1 1 1 0 0,-1 0 0 0 0,0 0-1 0 0,1 1 1 0 0,0-1-1 0 0,0 0 1 0 0,0 5-1 0 0,0-8 16 0 0,0 0-1 0 0,0 1 1 0 0,0-1 0 0 0,0 0-1 0 0,0 0 1 0 0,-1 0 0 0 0,1 1-1 0 0,0-1 1 0 0,0 0-1 0 0,1 0 1 0 0,-1 0 0 0 0,0 1-1 0 0,0-1 1 0 0,0 0-1 0 0,0 0 1 0 0,0 0 0 0 0,0 1-1 0 0,0-1 1 0 0,0 0-1 0 0,0 0 1 0 0,0 0 0 0 0,0 1-1 0 0,1-1 1 0 0,-1 0-1 0 0,0 0 1 0 0,0 0 0 0 0,0 0-1 0 0,0 0 1 0 0,0 1-1 0 0,1-1 1 0 0,-1 0 0 0 0,0 0-1 0 0,0 0 1 0 0,0 0-1 0 0,1 0 1 0 0,-1 0 0 0 0,0 0-1 0 0,0 0 1 0 0,0 0-1 0 0,1 0 1 0 0,-1 0 0 0 0,0 0-1 0 0,0 1 1 0 0,1-2-1 0 0,6-7-521 0 0,4-18 43 0 0,-8 19 452 0 0,0-3 99 0 0,0 1 0 0 0,-1 0 1 0 0,0 0-1 0 0,0-1 1 0 0,-1 0-1 0 0,0 1 0 0 0,0-1 1 0 0,-2-13-1 0 0,1 23-36 0 0,0-1 0 0 0,-1 1 0 0 0,1 0 0 0 0,0 0-1 0 0,0 0 1 0 0,0 0 0 0 0,0-1 0 0 0,0 1 0 0 0,0 0 0 0 0,-1 0 0 0 0,1 0-1 0 0,0 0 1 0 0,0 0 0 0 0,0-1 0 0 0,-1 1 0 0 0,1 0 0 0 0,0 0-1 0 0,0 0 1 0 0,0 0 0 0 0,-1 0 0 0 0,1 0 0 0 0,0 0 0 0 0,0 0-1 0 0,0 0 1 0 0,-1 0 0 0 0,1 0 0 0 0,0 0 0 0 0,0 0 0 0 0,-1 0-1 0 0,1 0 1 0 0,-4 4 861 0 0,4-1-845 0 0,0-1-130 0 0,0 1 0 0 0,0 0 0 0 0,0-1 0 0 0,1 1-1 0 0,-1 0 1 0 0,1-1 0 0 0,-1 1 0 0 0,1-1 0 0 0,0 1 0 0 0,0-1 0 0 0,1 1 0 0 0,-1-1 0 0 0,0 1 0 0 0,1-1-1 0 0,2 3 1 0 0,-4-4 62 0 0,3 3-176 0 0,-1 1-1 0 0,1 0 0 0 0,-1 0 0 0 0,-1 0 1 0 0,1 0-1 0 0,-1 0 0 0 0,0 1 0 0 0,0-1 1 0 0,0 0-1 0 0,0 6 0 0 0,-2 7-369 0 0,-3 30 1 0 0,2-32 407 0 0,1-1 1 0 0,0 24-1 0 0,1-39 120 0 0,0 1 0 0 0,0 0 0 0 0,0-1 0 0 0,0 1 0 0 0,1 0 0 0 0,-1-1 0 0 0,0 1 0 0 0,0 0-1 0 0,0-1 1 0 0,1 1 0 0 0,-1 0 0 0 0,0-1 0 0 0,1 1 0 0 0,-1-1 0 0 0,0 1 0 0 0,1 0 0 0 0,-1-1-1 0 0,1 1 1 0 0,0 0 0 0 0,0-1-23 0 0,-1 0-1 0 0,0 0 0 0 0,1 1 1 0 0,-1-1-1 0 0,1 0 0 0 0,-1 0 1 0 0,1 0-1 0 0,-1 0 0 0 0,1 0 1 0 0,-1 0-1 0 0,1 0 0 0 0,-1 0 1 0 0,1 0-1 0 0,-1 0 0 0 0,1-1 1 0 0,-1 1-1 0 0,1 0 1 0 0,-1 0-1 0 0,1 0 0 0 0,0-1 1 0 0,1 0-230 0 0,1-1 0 0 0,-1 0 1 0 0,0 1-1 0 0,1-1 1 0 0,-1 0-1 0 0,0 0 0 0 0,2-4 1 0 0,51-55-2742 0 0,-49 54 3148 0 0,2-2-47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07.9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266 0 4607 0 0,'-15'11'277'0'0,"1"0"-1"0"0,0 1 0 0 0,1 0 1 0 0,0 1-1 0 0,1 1 0 0 0,-12 16 0 0 0,16-19-83 0 0,1 1-1 0 0,0 1 0 0 0,1-1 0 0 0,1 1 0 0 0,0 0 1 0 0,0 0-1 0 0,1 1 0 0 0,-3 20 0 0 0,2-2 26 0 0,0-5 521 0 0,-3 52 0 0 0,22-114 2309 0 0,-5 5-2734 0 0,1 0-1 0 0,2 0 0 0 0,1 1 1 0 0,1 1-1 0 0,21-31 0 0 0,-34 58-314 0 0,-1 0-1 0 0,1 0 0 0 0,-1 0 1 0 0,1 0-1 0 0,0 1 0 0 0,-1-1 1 0 0,1 0-1 0 0,0 0 1 0 0,0 1-1 0 0,0-1 0 0 0,-1 0 1 0 0,1 1-1 0 0,0-1 0 0 0,0 1 1 0 0,0-1-1 0 0,0 1 0 0 0,0 0 1 0 0,0-1-1 0 0,0 1 1 0 0,0 0-1 0 0,2-1 0 0 0,-2 2 1 0 0,0-1 0 0 0,-1 0-1 0 0,1 1 1 0 0,0-1 0 0 0,-1 1 0 0 0,1-1-1 0 0,0 1 1 0 0,-1-1 0 0 0,1 1-1 0 0,-1 0 1 0 0,1-1 0 0 0,0 1 0 0 0,-1 0-1 0 0,0-1 1 0 0,1 1 0 0 0,-1 0-1 0 0,1 0 1 0 0,-1-1 0 0 0,0 1 0 0 0,0 0-1 0 0,1 0 1 0 0,-1 0 0 0 0,0 0-1 0 0,0-1 1 0 0,0 1 0 0 0,0 0 0 0 0,0 1-1 0 0,1 12 104 0 0,-1 1-1 0 0,0-1 1 0 0,-1 0-1 0 0,-3 21 1 0 0,-17 56 595 0 0,16-75-646 0 0,-102 319-536 0 0,93-302-218 0 0,8-22 222 0 0,1 0 1 0 0,1 0 0 0 0,0 0-1 0 0,-3 13 1 0 0,8-24 444 0 0,-1 0 1 0 0,1 0 0 0 0,-1 0 0 0 0,0 0 0 0 0,1 0 0 0 0,-1 0 0 0 0,1 0-1 0 0,-1 0 1 0 0,0 0 0 0 0,1-1 0 0 0,-1 1 0 0 0,0 0 0 0 0,1 0-1 0 0,-1 0 1 0 0,0-1 0 0 0,1 1 0 0 0,-1 0 0 0 0,0 0 0 0 0,0-1-1 0 0,1 1 1 0 0,-1 0 0 0 0,0-1 0 0 0,0 1 0 0 0,1-1 0 0 0,10-10-160 0 0,6-16-264 0 0,26-54-1 0 0,-33 58 528 0 0,2 0 0 0 0,1 1 0 0 0,29-40-1 0 0,-41 61-36 0 0,-1 0 1 0 0,1 0-1 0 0,0 1 0 0 0,-1-1 0 0 0,1 0 0 0 0,0 0 0 0 0,0 1 0 0 0,0-1 0 0 0,-1 0 1 0 0,1 1-1 0 0,0-1 0 0 0,0 1 0 0 0,0-1 0 0 0,0 1 0 0 0,0 0 0 0 0,0-1 0 0 0,0 1 1 0 0,0 0-1 0 0,0 0 0 0 0,2-1 0 0 0,-2 1 4 0 0,0 1 0 0 0,-1-1 0 0 0,1 0 0 0 0,0 1 0 0 0,-1-1 0 0 0,1 1 0 0 0,0-1-1 0 0,-1 1 1 0 0,1-1 0 0 0,0 1 0 0 0,-1-1 0 0 0,1 1 0 0 0,-1 0 0 0 0,1-1 0 0 0,-1 1 0 0 0,1 0 0 0 0,-1-1 0 0 0,0 1 0 0 0,1 0 0 0 0,-1 1 0 0 0,2 4 128 0 0,0 0 1 0 0,0 1 0 0 0,-1 0-1 0 0,2 11 1 0 0,-2-2-94 0 0,-1-1 1 0 0,-1 1 0 0 0,0 0-1 0 0,0 0 1 0 0,-2 0 0 0 0,-4 17-1 0 0,-36 86 503 0 0,28-82-526 0 0,-4 14-13 0 0,-22 51 91 0 0,-47 149 7 0 0,80-225-387 0 0,1 0 0 0 0,2 0 0 0 0,0 0 0 0 0,-1 37 0 0 0,6-63 235 0 0,0 1-1 0 0,0-1 0 0 0,0 1 1 0 0,0 0-1 0 0,0-1 1 0 0,0 1-1 0 0,0 0 0 0 0,0-1 1 0 0,0 1-1 0 0,0-1 1 0 0,0 1-1 0 0,1 0 0 0 0,-1-1 1 0 0,0 1-1 0 0,0-1 0 0 0,1 1 1 0 0,-1-1-1 0 0,0 1 1 0 0,1-1-1 0 0,-1 1 0 0 0,1 0 1 0 0,-1-1 5 0 0,1 0 0 0 0,-1 0 1 0 0,1 0-1 0 0,-1 0 0 0 0,1 0 1 0 0,-1 0-1 0 0,0 0 0 0 0,1 0 1 0 0,-1 0-1 0 0,1 0 0 0 0,-1-1 0 0 0,0 1 1 0 0,1 0-1 0 0,-1 0 0 0 0,1 0 1 0 0,-1-1-1 0 0,0 1 0 0 0,1 0 1 0 0,-1 0-1 0 0,0-1 0 0 0,1 1 0 0 0,-1-1 1 0 0,20-24-409 0 0,-19 23 379 0 0,17-27-519 0 0,21-48 0 0 0,-26 51 120 0 0,0 0 1 0 0,32-45-1 0 0,-34 54 684 0 0,1-1-1 0 0,-2-1 0 0 0,13-30 1 0 0,3-7 192 0 0,-25 55-375 0 0,-1 0 0 0 0,1 0-1 0 0,-1-1 1 0 0,1 1 0 0 0,-1 0 0 0 0,1 0-1 0 0,0 0 1 0 0,0 0 0 0 0,0 1 0 0 0,-1-1-1 0 0,1 0 1 0 0,6 2 775 0 0,-5 9-250 0 0,-3 7-453 0 0,0 0-1 0 0,0-1 0 0 0,-2 1 1 0 0,0-1-1 0 0,0 1 0 0 0,-12 27 1 0 0,-10 27-514 0 0,-11 36-42 0 0,-64 230-798 0 0,96-323 995 0 0,1 0 0 0 0,0 0 0 0 0,1 1 0 0 0,0 19 0 0 0,2-34 223 0 0,0 0 0 0 0,0 0-1 0 0,0 0 1 0 0,0 0 0 0 0,0 0 0 0 0,0 0 0 0 0,0 0-1 0 0,0 1 1 0 0,0-1 0 0 0,0 0 0 0 0,0 0-1 0 0,0 0 1 0 0,0 0 0 0 0,0 0 0 0 0,0 0 0 0 0,0 0-1 0 0,0 0 1 0 0,0 0 0 0 0,0 0 0 0 0,0 0 0 0 0,0 0-1 0 0,0 0 1 0 0,0 1 0 0 0,0-1 0 0 0,0 0 0 0 0,0 0-1 0 0,0 0 1 0 0,0 0 0 0 0,0 0 0 0 0,0 0 0 0 0,0 0-1 0 0,0 0 1 0 0,0 0 0 0 0,0 0 0 0 0,0 0-1 0 0,0 0 1 0 0,0 0 0 0 0,0 0 0 0 0,0 0 0 0 0,0 0-1 0 0,0 0 1 0 0,0 1 0 0 0,1-1 0 0 0,-1 0 0 0 0,0 0-1 0 0,0 0 1 0 0,0 0 0 0 0,0 0 0 0 0,0 0 0 0 0,0 0-1 0 0,0 0 1 0 0,0 0 0 0 0,0 0 0 0 0,0 0-1 0 0,0 0 1 0 0,0 0 0 0 0,0 0 0 0 0,1 0 0 0 0,-1 0-1 0 0,0 0 1 0 0,0 0 0 0 0,0 0 0 0 0,0 0 0 0 0,0-1-1 0 0,0 1 1 0 0,0 0 0 0 0,0 0 0 0 0,0 0 0 0 0,5-6-158 0 0,3-10 160 0 0,16-42-280 0 0,2 0 1 0 0,44-70-1 0 0,-27 65 248 0 0,-33 46 133 0 0,22-40 768 0 0,-21 32-221 0 0,14-43 1 0 0,-38 138-27 0 0,-1 8-1161 0 0,13-76 536 0 0,-26 98-563 0 0,22-84 484 0 0,-2 0-1 0 0,0-1 1 0 0,0 0-1 0 0,-11 16 0 0 0,-3 3 145 0 0,-16 38-1 0 0,1-3 40 0 0,35-67-49 0 0,0 0 0 0 0,-1 1-1 0 0,1-1 1 0 0,-1 0-1 0 0,1-1 1 0 0,-4 4-1 0 0,4-4-41 0 0,1-1-1 0 0,0 0 1 0 0,0 0-1 0 0,0 0 1 0 0,0 0-1 0 0,0 0 1 0 0,0 0-1 0 0,0 0 1 0 0,-1 0-1 0 0,1 0 1 0 0,0 0-1 0 0,0 0 1 0 0,0 0-1 0 0,0 0 1 0 0,0 1-1 0 0,-1-1 1 0 0,1 0-1 0 0,0 0 1 0 0,0 0-1 0 0,0 0 1 0 0,0 0-1 0 0,0 0 1 0 0,0 0-1 0 0,-1 0 1 0 0,1-1-1 0 0,0 1 1 0 0,0 0-1 0 0,0 0 0 0 0,0 0 1 0 0,0 0-1 0 0,-1 0 1 0 0,1 0-1 0 0,0 0 1 0 0,0 0-1 0 0,0 0 1 0 0,0 0-1 0 0,0 0 1 0 0,0 0-1 0 0,0-1 1 0 0,-1 1-1 0 0,1-13 73 0 0,6-19-353 0 0,1 0 0 0 0,2 0 0 0 0,1 1 0 0 0,19-39-1 0 0,5 2 111 0 0,-15 34 94 0 0,-12 15 58 0 0,-6 16 14 0 0,0 0 1 0 0,0 0-1 0 0,0 0 0 0 0,1 0 1 0 0,-1 0-1 0 0,1 1 0 0 0,-1-1 1 0 0,4-3-1 0 0,-5 6 16 0 0,0 1 0 0 0,1-1 0 0 0,-1 0 0 0 0,0 1 0 0 0,0-1 0 0 0,1 1 0 0 0,-1-1 0 0 0,0 0 1 0 0,0 1-1 0 0,1-1 0 0 0,-1 1 0 0 0,0-1 0 0 0,0 0 0 0 0,0 1 0 0 0,0-1 0 0 0,0 1 0 0 0,0-1 0 0 0,0 1 0 0 0,0-1 0 0 0,0 0 0 0 0,0 1 0 0 0,0-1 0 0 0,0 1 0 0 0,1 16 419 0 0,-2-6-303 0 0,0 0 0 0 0,0 0-1 0 0,-1 0 1 0 0,-1 0 0 0 0,-6 18-1 0 0,-26 53-136 0 0,14-35-144 0 0,6-12-43 0 0,6-18 148 0 0,1 1 1 0 0,1 0-1 0 0,1 1 1 0 0,-6 32-1 0 0,12-52 50 0 0,0 1 0 0 0,0 0-1 0 0,0 0 1 0 0,0 0 0 0 0,0 0-1 0 0,0 0 1 0 0,0 0 0 0 0,0 0-1 0 0,0 0 1 0 0,0 0 0 0 0,0 0-1 0 0,0 0 1 0 0,0 0 0 0 0,1 0-1 0 0,-1 0 1 0 0,0 0 0 0 0,0 0-1 0 0,0 0 1 0 0,0 0 0 0 0,0 0 0 0 0,0 0-1 0 0,0 0 1 0 0,0 0 0 0 0,0 0-1 0 0,0 0 1 0 0,0 0 0 0 0,0 0-1 0 0,1 0 1 0 0,-1 0 0 0 0,0 0-1 0 0,0 0 1 0 0,0 0 0 0 0,0 0-1 0 0,0 0 1 0 0,0 0 0 0 0,0 0-1 0 0,0 0 1 0 0,0 0 0 0 0,0 0-1 0 0,0 0 1 0 0,0 0 0 0 0,0 0-1 0 0,0 0 1 0 0,0 1 0 0 0,1-1-1 0 0,-1 0 1 0 0,0 0 0 0 0,0 0-1 0 0,0 0 1 0 0,0 0 0 0 0,0 0-1 0 0,0 0 1 0 0,0 0 0 0 0,0 0-1 0 0,0 0 1 0 0,0 0 0 0 0,0 0 0 0 0,0 1-1 0 0,0-1 1 0 0,0 0 0 0 0,0 0-1 0 0,0 0 1 0 0,0 0 0 0 0,0 0-1 0 0,0 0 1 0 0,8-8 261 0 0,8-13 63 0 0,31-66 171 0 0,3-7-426 0 0,-43 84-155 0 0,0 0 0 0 0,1 0 0 0 0,0 1 0 0 0,0 0-1 0 0,1 1 1 0 0,16-13 0 0 0,-22 18-15 0 0,0 1 5 0 0,0 0 0 0 0,-1 0 0 0 0,1 1 0 0 0,0-1 1 0 0,0 0-1 0 0,0 1 0 0 0,4-1 0 0 0,-6 2 87 0 0,-1-1 0 0 0,1 1 0 0 0,0 0 0 0 0,0 0 0 0 0,0 0 0 0 0,0 1 0 0 0,0-1 0 0 0,0 0 0 0 0,-1 0 0 0 0,1 0 0 0 0,0 1 0 0 0,0-1 0 0 0,0 0 0 0 0,0 1 0 0 0,-1-1 0 0 0,1 1 0 0 0,0-1 0 0 0,0 1 0 0 0,-1-1 0 0 0,1 1 0 0 0,0-1 0 0 0,-1 1 0 0 0,1 0 0 0 0,-1-1 0 0 0,1 1 0 0 0,-1 0-1 0 0,1 0 1 0 0,-1-1 0 0 0,1 1 0 0 0,-1 0 0 0 0,0 0 0 0 0,1 1 0 0 0,0 2 32 0 0,0-1-1 0 0,0 0 0 0 0,0 1 0 0 0,0-1 0 0 0,-1 0 0 0 0,0 1 0 0 0,0-1 1 0 0,0 1-1 0 0,0-1 0 0 0,0 1 0 0 0,0-1 0 0 0,-1 0 0 0 0,0 1 1 0 0,-1 4-1 0 0,-3 6 178 0 0,-1-1-1 0 0,-8 16 1 0 0,3-8-113 0 0,-68 147-262 0 0,76-157 168 0 0,3-6 0 0 0,2-5 0 0 0,12-15 72 0 0,0-1-1 0 0,-1-1 0 0 0,11-19 0 0 0,30-57-59 0 0,-36 58-133 0 0,2 0 0 0 0,36-47 0 0 0,-39 57-76 0 0,-13 19 151 0 0,0 0-1 0 0,0 1 1 0 0,0-1-1 0 0,7-5 0 0 0,-11 10 62 0 0,0 0 0 0 0,1 1 0 0 0,-1 0 0 0 0,1-1 0 0 0,-1 1 0 0 0,1-1 1 0 0,-1 1-1 0 0,1-1 0 0 0,-1 1 0 0 0,1 0 0 0 0,0 0 0 0 0,-1-1 0 0 0,1 1 0 0 0,-1 0 0 0 0,1 0 0 0 0,0-1 0 0 0,-1 1 0 0 0,1 0 0 0 0,0 0 0 0 0,-1 0 0 0 0,1 0 0 0 0,0 0 0 0 0,-1 0 0 0 0,1 0 0 0 0,0 0 0 0 0,-1 1 0 0 0,2-1 0 0 0,-1 1 44 0 0,-1-1 0 0 0,1 1 0 0 0,0 0 0 0 0,-1-1 0 0 0,1 1 0 0 0,-1 0 0 0 0,1 0 0 0 0,-1 0 1 0 0,1 0-1 0 0,-1 0 0 0 0,1-1 0 0 0,-1 1 0 0 0,0 0 0 0 0,0 0 0 0 0,1 2 0 0 0,0 5 331 0 0,0 1-1 0 0,-1-1 1 0 0,0 10-1 0 0,0-17-370 0 0,-4 38-513 0 0,-1-2 0 0 0,-2 1 1 0 0,-22 67-1 0 0,17-64 37 0 0,10-34 379 0 0,0-4 40 0 0,1 1 0 0 0,0-1 1 0 0,0 0-1 0 0,1 1 1 0 0,-1-1-1 0 0,1 1 0 0 0,-1-1 1 0 0,1 1-1 0 0,1 5 0 0 0,-1-9 38 0 0,0 0 0 0 0,0 0 0 0 0,0 0 0 0 0,0 0 0 0 0,0 0-1 0 0,0 0 1 0 0,0 0 0 0 0,0 0 0 0 0,0 1 0 0 0,0-1 0 0 0,0 0 0 0 0,0 0-1 0 0,0 0 1 0 0,0 0 0 0 0,0 0 0 0 0,0 0 0 0 0,1 0 0 0 0,-1 0-1 0 0,0 0 1 0 0,0 0 0 0 0,0 0 0 0 0,0 0 0 0 0,0 0 0 0 0,0 0 0 0 0,0 0-1 0 0,0 0 1 0 0,0 0 0 0 0,0 0 0 0 0,1 0 0 0 0,-1 0 0 0 0,0 0 0 0 0,0 0-1 0 0,0 0 1 0 0,0 0 0 0 0,0 0 0 0 0,0 0 0 0 0,0 0 0 0 0,0 0 0 0 0,0 0-1 0 0,1 0 1 0 0,-1 0 0 0 0,0 0 0 0 0,0 0 0 0 0,0 0 0 0 0,0 0-1 0 0,0 0 1 0 0,0 0 0 0 0,6-5-14 0 0,2-8 9 0 0,42-86 597 0 0,-21 38-63 0 0,67-102 0 0 0,-85 146-437 0 0,10-15-16 0 0,-19 30-110 0 0,-1 0 0 0 0,1 0 0 0 0,0 0 0 0 0,0 0-1 0 0,0 1 1 0 0,0-1 0 0 0,0 0 0 0 0,1 1 0 0 0,-1 0 0 0 0,4-3-1 0 0,-5 4 38 0 0,-1 0-1 0 0,1 0 0 0 0,-1 0 0 0 0,1 0 0 0 0,-1 0 1 0 0,1 1-1 0 0,-1-1 0 0 0,0 0 0 0 0,1 0 1 0 0,-1 0-1 0 0,1 0 0 0 0,-1 0 0 0 0,1 1 1 0 0,-1-1-1 0 0,0 0 0 0 0,1 0 0 0 0,-1 1 1 0 0,0-1-1 0 0,1 0 0 0 0,-1 0 0 0 0,0 1 1 0 0,1-1-1 0 0,-1 0 0 0 0,0 1 0 0 0,1-1 0 0 0,-1 1 1 0 0,0-1-1 0 0,0 0 0 0 0,0 1 0 0 0,1-1 1 0 0,-1 1-1 0 0,0-1 0 0 0,0 1 0 0 0,0-1 1 0 0,0 0-1 0 0,0 1 0 0 0,0-1 0 0 0,0 1 1 0 0,0 0-1 0 0,2 21 207 0 0,-2-20-202 0 0,0 16-14 0 0,0 0 1 0 0,-2 0 0 0 0,0 0 0 0 0,-10 34-1 0 0,-29 67-1373 0 0,13-42 834 0 0,25-62 491 0 0,5-15 30 0 0,3-8 45 0 0,82-156 1152 0 0,-45 90-776 0 0,-29 51-378 0 0,0 2 0 0 0,1 0 0 0 0,22-25 0 0 0,-36 45-44 0 0,0 0-1 0 0,1 1 1 0 0,-1-1 0 0 0,1 1-1 0 0,-1-1 1 0 0,0 1-1 0 0,1 0 1 0 0,-1-1-1 0 0,1 1 1 0 0,0-1 0 0 0,-1 1-1 0 0,1 0 1 0 0,-1-1-1 0 0,1 1 1 0 0,0 0-1 0 0,-1 0 1 0 0,1-1 0 0 0,-1 1-1 0 0,1 0 1 0 0,0 0-1 0 0,-1 0 1 0 0,2 0 0 0 0,-1 0 15 0 0,-1 1 1 0 0,1-1-1 0 0,-1 0 1 0 0,1 1-1 0 0,-1-1 1 0 0,0 1-1 0 0,1-1 1 0 0,-1 0-1 0 0,1 1 1 0 0,-1-1-1 0 0,0 1 1 0 0,0-1-1 0 0,1 1 1 0 0,-1-1-1 0 0,0 1 1 0 0,0 0-1 0 0,0-1 1 0 0,1 1-1 0 0,-1-1 1 0 0,0 2-1 0 0,1 4 34 0 0,-1 1-1 0 0,1 0 0 0 0,-2 8 1 0 0,1-14-18 0 0,-4 40-348 0 0,-1 0 1 0 0,-3 0-1 0 0,-19 61 0 0 0,30-115 101 0 0,-1 2 405 0 0,1 0 0 0 0,0 1 0 0 0,5-14 0 0 0,3 3-114 0 0,0-1 0 0 0,1 1 0 0 0,1 1 0 0 0,1 0 0 0 0,25-26 0 0 0,-39 46-54 0 0,0 0 0 0 0,0 0-1 0 0,0 0 1 0 0,0 0 0 0 0,0-1 0 0 0,0 1-1 0 0,0 0 1 0 0,0 0 0 0 0,0 0-1 0 0,0 0 1 0 0,0 0 0 0 0,0 0-1 0 0,0 0 1 0 0,0 0 0 0 0,0 0 0 0 0,0 0-1 0 0,1 0 1 0 0,-1 0 0 0 0,0-1-1 0 0,0 1 1 0 0,0 0 0 0 0,0 0-1 0 0,0 0 1 0 0,0 0 0 0 0,0 0 0 0 0,0 0-1 0 0,0 0 1 0 0,1 0 0 0 0,-1 0-1 0 0,0 0 1 0 0,0 0 0 0 0,0 0-1 0 0,0 0 1 0 0,0 0 0 0 0,0 0 0 0 0,0 0-1 0 0,0 0 1 0 0,0 0 0 0 0,1 0-1 0 0,-1 0 1 0 0,0 0 0 0 0,0 0-1 0 0,0 0 1 0 0,0 1 0 0 0,0-1 0 0 0,0 0-1 0 0,0 0 1 0 0,0 0 0 0 0,0 0-1 0 0,0 0 1 0 0,0 0 0 0 0,0 0-1 0 0,1 0 1 0 0,-1 8 209 0 0,-4 8 502 0 0,-36 94 296 0 0,36-94-1470 0 0,4-28 110 0 0,0 11 316 0 0,0-3 138 0 0,-7-32 563 0 0,-2-1 0 0 0,-1 2 0 0 0,-2 0 1 0 0,-1 0-1 0 0,-2 1 0 0 0,-23-39 0 0 0,-75-105-890 0 0,-31-60-582 0 0,144 238 813 0 0,-15-32 79 0 0,14 30-100 0 0,0-1 0 0 0,1 1 0 0 0,-1-1 1 0 0,0 1-1 0 0,1-1 0 0 0,0 1 0 0 0,-1-1 0 0 0,1 0 0 0 0,0 1 0 0 0,0-1 0 0 0,1-2 0 0 0,-1 4-22 0 0,0 1 1 0 0,0 0-1 0 0,0-1 0 0 0,1 1 0 0 0,-1-1 0 0 0,0 1 1 0 0,0 0-1 0 0,0-1 0 0 0,0 1 0 0 0,1 0 0 0 0,-1-1 0 0 0,0 1 1 0 0,0 0-1 0 0,1-1 0 0 0,-1 1 0 0 0,0 0 0 0 0,1 0 0 0 0,-1 0 1 0 0,0-1-1 0 0,1 1 0 0 0,-1 0 0 0 0,0 0 0 0 0,1 0 1 0 0,-1-1-1 0 0,0 1 0 0 0,1 0 0 0 0,-1 0 0 0 0,1 0 0 0 0,12 4-1056 0 0,-11-3 1042 0 0,1 1 0 0 0,-1 0 0 0 0,0-1-1 0 0,0 1 1 0 0,0 0 0 0 0,0 0 0 0 0,3 4 0 0 0,12 26 1051 0 0,-2 1 0 0 0,16 50 0 0 0,-19-50-643 0 0,2 4-372 0 0,-2 1 0 0 0,-1 0 0 0 0,9 70 0 0 0,-20-105 15 0 0,0-1-1 0 0,1 1 1 0 0,-1-1-1 0 0,-1 1 1 0 0,1-1 0 0 0,0 0-1 0 0,0 1 1 0 0,-1-1 0 0 0,0 1-1 0 0,-1 2 1 0 0,2-4 16 0 0,0-1 1 0 0,0 0-1 0 0,0 0 0 0 0,0 1 0 0 0,-1-1 1 0 0,1 0-1 0 0,0 0 0 0 0,0 0 0 0 0,0 1 1 0 0,-1-1-1 0 0,1 0 0 0 0,0 0 1 0 0,0 0-1 0 0,-1 0 0 0 0,1 1 0 0 0,0-1 1 0 0,0 0-1 0 0,-1 0 0 0 0,1 0 1 0 0,0 0-1 0 0,0 0 0 0 0,-1 0 0 0 0,1 0 1 0 0,0 0-1 0 0,-1 0 0 0 0,1 0 1 0 0,0 0-1 0 0,0 0 0 0 0,-1 0 0 0 0,0 0 1 0 0,0-1 34 0 0,0 1 1 0 0,0-1-1 0 0,0 0 1 0 0,0 1-1 0 0,0-1 1 0 0,0 0-1 0 0,0 0 1 0 0,0 0-1 0 0,0 0 1 0 0,1 0-1 0 0,-2-2 1 0 0,-9-12 281 0 0,1-1 1 0 0,0-1 0 0 0,-7-17 0 0 0,-18-57 203 0 0,25 66-427 0 0,-50-139-913 0 0,-46-118-1008 0 0,103 274 1777 0 0,2 6 31 0 0,1 0 0 0 0,-1 0 1 0 0,1 0-1 0 0,-1 0 0 0 0,0 0 1 0 0,0 0-1 0 0,0 0 0 0 0,0 1 1 0 0,0-1-1 0 0,-1 0 0 0 0,1 1 1 0 0,0-1-1 0 0,-3-1 0 0 0,3 5-8 0 0,1 0 0 0 0,-1 0-1 0 0,0 1 1 0 0,1-1 0 0 0,0 0-1 0 0,-1 0 1 0 0,1 5 0 0 0,1 4-28 0 0,1 1 1 0 0,0 0-1 0 0,0 0 1 0 0,1-1-1 0 0,6 13 0 0 0,1 9-365 0 0,9 52-631 0 0,15 165-1 0 0,-30-212 997 0 0,12 76-387 0 0,-23-207 440 0 0,-5 8-333 0 0,-4 1 0 0 0,-44-133-1 0 0,1 26 2094 0 0,67 213-1787 0 0,15 46-650 0 0,28 139 0 0 0,-46-173 691 0 0,9 54-547 0 0,3 127 1 0 0,-17-214 521 0 0,1 0-1 0 0,-1 0 0 0 0,0 0 0 0 0,0 0 1 0 0,0 0-1 0 0,0-1 0 0 0,0 1 0 0 0,0 0 1 0 0,-1 0-1 0 0,1 0 0 0 0,0 0 1 0 0,0 0-1 0 0,0 0 0 0 0,-1 0 0 0 0,1-1 1 0 0,-1 2-1 0 0,-5-13 417 0 0,-3-28 415 0 0,-14-146 152 0 0,10 57-1490 0 0,-18-63-597 0 0,-9-74 1616 0 0,40 246 241 0 0,0 15-238 0 0,-1 13-280 0 0,0 20-291 0 0,1 1 0 0 0,1-1-1 0 0,2 0 1 0 0,9 41 0 0 0,-7-37-11 0 0,3 9-177 0 0,-3-18-212 0 0,-1 1-1 0 0,1 33 0 0 0,-5-58 462 0 0,0 0-1 0 0,0 1 0 0 0,0-1 1 0 0,0 0-1 0 0,0 0 0 0 0,0 1 1 0 0,0-1-1 0 0,0 0 0 0 0,0 0 1 0 0,0 1-1 0 0,0-1 0 0 0,0 0 1 0 0,0 0-1 0 0,0 0 0 0 0,0 1 0 0 0,0-1 1 0 0,0 0-1 0 0,-1 0 0 0 0,1 1 1 0 0,0-1-1 0 0,0 0 0 0 0,0 0 1 0 0,0 0-1 0 0,0 0 0 0 0,-1 1 1 0 0,1-1-1 0 0,0 0 0 0 0,0 0 1 0 0,0 0-1 0 0,-1 0 0 0 0,1 0 1 0 0,0 1-1 0 0,0-1 0 0 0,-1 0 1 0 0,1 0-1 0 0,0 0 0 0 0,-1 0 1 0 0,-10-4 253 0 0,-9-11-1173 0 0,17 12 589 0 0,0-1 0 0 0,-1 0 0 0 0,2 0 0 0 0,-1 0 0 0 0,0 0 0 0 0,1 0 0 0 0,0-1 0 0 0,0 1 0 0 0,0-1 0 0 0,0 1 0 0 0,-1-9 0 0 0,-43-157 578 0 0,-11-55 398 0 0,54 207-647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20.18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75 823 3223 0 0,'0'0'1'0'0,"-17"19"2171"0"0,17-18-2025 0 0,-1 0 1 0 0,1-1-1 0 0,-1 1 1 0 0,1 0-1 0 0,-1 0 0 0 0,1 0 1 0 0,0-1-1 0 0,-1 1 1 0 0,1 0-1 0 0,0 0 1 0 0,0 0-1 0 0,0 0 1 0 0,0 0-1 0 0,0-1 0 0 0,0 1 1 0 0,0 0-1 0 0,0 0 1 0 0,0 0-1 0 0,0 1 1 0 0,1-2-96 0 0,-1 0-1 0 0,0 0 1 0 0,1 1 0 0 0,-1-1 0 0 0,0 0 0 0 0,0 0 0 0 0,1 0 0 0 0,-1 0 0 0 0,0 0 0 0 0,1 0 0 0 0,-1 0-1 0 0,0 0 1 0 0,1 0 0 0 0,-1 0 0 0 0,1 0 0 0 0,-1 0 0 0 0,0 0 0 0 0,1 0 0 0 0,-1 0 0 0 0,0 0-1 0 0,1 0 1 0 0,-1 0 0 0 0,0 0 0 0 0,0 0 0 0 0,1-1 0 0 0,-1 1 0 0 0,0 0 0 0 0,1 0 0 0 0,-1 0 0 0 0,0-1-1 0 0,11-6 388 0 0,-10 6-344 0 0,7-5 168 0 0,-1 0 0 0 0,0-1 0 0 0,-1 1 0 0 0,0-2 0 0 0,0 1 0 0 0,6-10 0 0 0,27-54 693 0 0,-23 42-578 0 0,0-1-57 0 0,74-131 712 0 0,-59 111-925 0 0,43-53-1 0 0,-23 31-635 0 0,0 2 16 0 0,-50 71 531 0 0,-3 8 29 0 0,-4 9 83 0 0,-155 293-2510 0 0,105-212 984 0 0,45-78 1054 0 0,3-5 16 0 0,-1 0 1 0 0,0-1 0 0 0,0-1-1 0 0,-2 1 1 0 0,-21 22-1 0 0,29-35 266 0 0,0 1 0 0 0,0-1-1 0 0,0 0 1 0 0,0-1 0 0 0,0 1-1 0 0,-6 2 1 0 0,9-4 67 0 0,-1 0-1 0 0,1 1 0 0 0,-1-1 1 0 0,1 0-1 0 0,-1 0 1 0 0,1 0-1 0 0,-1 0 1 0 0,0 0-1 0 0,1 1 1 0 0,-1-1-1 0 0,1 0 1 0 0,-1-1-1 0 0,1 1 1 0 0,-1 0-1 0 0,0 0 1 0 0,1 0-1 0 0,-1 0 1 0 0,1 0-1 0 0,-1 0 0 0 0,1-1 1 0 0,-1 1-1 0 0,1 0 1 0 0,-1 0-1 0 0,1-1 1 0 0,-1 1-1 0 0,1 0 1 0 0,-1-1-1 0 0,1 1 1 0 0,0-1-1 0 0,-1 1 1 0 0,1 0-1 0 0,-1-1 1 0 0,1 1-1 0 0,0-1 0 0 0,0 1 1 0 0,-1-1-1 0 0,1 1 1 0 0,0-1-1 0 0,0 1 1 0 0,0-1-1 0 0,-1 0 1 0 0,1 1-1 0 0,0-1 1 0 0,0 1-1 0 0,0-1 1 0 0,0 1-1 0 0,0-1 1 0 0,0 0-1 0 0,0-7 151 0 0,1 0 0 0 0,-1 1 0 0 0,2-1 0 0 0,-1 0 0 0 0,1 1 0 0 0,0-1 0 0 0,0 1 0 0 0,1 0 0 0 0,0 0 0 0 0,0 0 0 0 0,7-10 0 0 0,6-8 70 0 0,30-36-1 0 0,-41 56-194 0 0,146-164 261 0 0,-53 64-1220 0 0,-98 105 922 0 0,0 0 0 0 0,0 0 0 0 0,0 0 0 0 0,0 0 0 0 0,0 0-1 0 0,0 0 1 0 0,1 1 0 0 0,-1-1 0 0 0,0 0 0 0 0,0 0 0 0 0,0 0 0 0 0,0 0 0 0 0,0 0 0 0 0,0 0 0 0 0,0 0 0 0 0,0 0-1 0 0,0 0 1 0 0,0 0 0 0 0,0 0 0 0 0,0 0 0 0 0,0 0 0 0 0,0 0 0 0 0,0 0 0 0 0,1 0 0 0 0,-1 0 0 0 0,0 0 0 0 0,0 0-1 0 0,0 0 1 0 0,0 0 0 0 0,0 0 0 0 0,0 0 0 0 0,0 0 0 0 0,0 0 0 0 0,0 0 0 0 0,0 0 0 0 0,0 0 0 0 0,0 0 0 0 0,0 0 0 0 0,1-1-1 0 0,-6 14 116 0 0,-9 14 207 0 0,-35 60-1543 0 0,-3-2 0 0 0,-71 86-1 0 0,112-158 1121 0 0,-46 52-399 0 0,50-59 516 0 0,1 0 1 0 0,-1-1 0 0 0,0 1-1 0 0,-1-1 1 0 0,1-1 0 0 0,-1 1 0 0 0,-13 4-1 0 0,20-8 20 0 0,0 0-1 0 0,-1-1 0 0 0,1 1 0 0 0,0-1 0 0 0,-1 0 0 0 0,1 1 0 0 0,0-1 0 0 0,-1 0 0 0 0,1 0 1 0 0,-1 0-1 0 0,1 0 0 0 0,0 0 0 0 0,-1 0 0 0 0,1 0 0 0 0,-1 0 0 0 0,1-1 0 0 0,0 1 0 0 0,-1 0 1 0 0,1-1-1 0 0,0 0 0 0 0,-1 1 0 0 0,1-1 0 0 0,0 1 0 0 0,0-1 0 0 0,0 0 0 0 0,0 0 0 0 0,-1 0 1 0 0,1 0-1 0 0,0 0 0 0 0,0 0 0 0 0,0-1 0 0 0,-2-4 54 0 0,0 1 1 0 0,0-1-1 0 0,1 0 1 0 0,0 0-1 0 0,0 1 1 0 0,-1-8-1 0 0,3 8 76 0 0,-1 0 0 0 0,-1 0-1 0 0,1 1 1 0 0,-1-1-1 0 0,1 1 1 0 0,-1 0 0 0 0,-1-1-1 0 0,1 1 1 0 0,-3-4-1 0 0,4 7-126 0 0,1 1 0 0 0,-1-1 0 0 0,1 1 0 0 0,-1-1 0 0 0,1 1 0 0 0,-1-1 0 0 0,1 1 0 0 0,-1 0 0 0 0,1-1 0 0 0,-1 1 0 0 0,1 0 0 0 0,-1-1 0 0 0,0 1 0 0 0,1 0 0 0 0,-1 0 0 0 0,0 0 0 0 0,1-1 0 0 0,-1 1 0 0 0,0 0 0 0 0,1 0 0 0 0,-1 0 0 0 0,0 0 0 0 0,-1 0 0 0 0,2 1 7 0 0,-1-1 1 0 0,1 0-1 0 0,-1 1 1 0 0,1-1-1 0 0,-1 1 1 0 0,1-1-1 0 0,-1 0 0 0 0,1 1 1 0 0,-1-1-1 0 0,1 1 1 0 0,0-1-1 0 0,-1 1 1 0 0,1-1-1 0 0,0 1 0 0 0,-1 0 1 0 0,1-1-1 0 0,0 1 1 0 0,0-1-1 0 0,0 1 1 0 0,-1 1-1 0 0,1-1-31 0 0,0 0 0 0 0,0 0-1 0 0,-1 1 1 0 0,1-1 0 0 0,0 0 0 0 0,0 1-1 0 0,0-1 1 0 0,1 0 0 0 0,-1 0 0 0 0,0 1-1 0 0,0-1 1 0 0,1 0 0 0 0,-1 0 0 0 0,1 0 0 0 0,-1 1-1 0 0,1-1 1 0 0,-1 0 0 0 0,1 0 0 0 0,0 0-1 0 0,0 0 1 0 0,-1 0 0 0 0,1 0 0 0 0,0 0-1 0 0,0 0 1 0 0,0 0 0 0 0,2 1 0 0 0,-1-1-46 0 0,1 0 0 0 0,0-1 0 0 0,-1 1 1 0 0,1 0-1 0 0,0-1 0 0 0,-1 0 1 0 0,1 0-1 0 0,0 1 0 0 0,-1-2 0 0 0,1 1 1 0 0,0 0-1 0 0,-1 0 0 0 0,1-1 0 0 0,4-1 1 0 0,0 0 122 0 0,1-1 0 0 0,-1 0 0 0 0,0 0 0 0 0,6-5 1 0 0,-7 4 79 0 0,-1-1 0 0 0,1 0-1 0 0,-1-1 1 0 0,0 1 0 0 0,6-11 0 0 0,-3 6 14 0 0,120-190 1919 0 0,-74 110-1769 0 0,-24 41-242 0 0,52-81-152 0 0,-60 100-332 0 0,0 1-1 0 0,31-30 1 0 0,-46 52 181 0 0,20-23-328 0 0,-25 28 742 0 0,1-1-1 0 0,-2 0 1 0 0,1 0 0 0 0,0 0 0 0 0,-1 0-1 0 0,1 0 1 0 0,-1 0 0 0 0,0-1 0 0 0,1-3-1 0 0,-6-6 799 0 0,4 13-988 0 0,0 0 0 0 0,0 0 0 0 0,0-1 0 0 0,0 1 0 0 0,0 0 0 0 0,0 0 0 0 0,0 0 0 0 0,0 0 0 0 0,0 0 0 0 0,0 0 0 0 0,0 0-1 0 0,0 0 1 0 0,0-1 0 0 0,0 1 0 0 0,0 0 0 0 0,0 0 0 0 0,0 0 0 0 0,-1 0 0 0 0,1 0 0 0 0,0 0 0 0 0,0 0 0 0 0,0 0 0 0 0,0 0 0 0 0,0 0 0 0 0,0 0 0 0 0,0 0 0 0 0,0 0 0 0 0,-1 0 0 0 0,1 0 0 0 0,0 0 0 0 0,0 0 0 0 0,0 0 0 0 0,0 0 0 0 0,0 0 0 0 0,0 0 0 0 0,0 0 0 0 0,-1 0 0 0 0,1 0 0 0 0,0 0 0 0 0,0 0 0 0 0,0 0 0 0 0,0 0 0 0 0,-4 11 278 0 0,-10 108-1172 0 0,3-26 32 0 0,2-38 562 0 0,-5 49-60 0 0,13-92 313 0 0,1 0-1 0 0,0 0 1 0 0,1 0-1 0 0,0 0 0 0 0,1-1 1 0 0,4 18-1 0 0,-5-27-61 0 0,-1 0 1 0 0,1 0-1 0 0,0 0 0 0 0,0 0 0 0 0,0 0 0 0 0,0 0 0 0 0,0-1 0 0 0,0 1 0 0 0,0 0 0 0 0,1-1 1 0 0,-1 1-1 0 0,4 2 0 0 0,-5-4 49 0 0,1 0-1 0 0,0 1 1 0 0,-1-1 0 0 0,1 0 0 0 0,0 0 0 0 0,0 1 0 0 0,-1-1-1 0 0,1 0 1 0 0,0 0 0 0 0,0 0 0 0 0,0 0 0 0 0,-1 0-1 0 0,1 0 1 0 0,0 0 0 0 0,0 0 0 0 0,-1 0 0 0 0,1-1 0 0 0,0 1-1 0 0,0 0 1 0 0,-1 0 0 0 0,1-1 0 0 0,0 1 0 0 0,-1 0-1 0 0,1-1 1 0 0,0 1 0 0 0,-1-1 0 0 0,1 1 0 0 0,0-1 0 0 0,-1 1-1 0 0,1-1 1 0 0,-1 1 0 0 0,1-1 0 0 0,-1 0 0 0 0,1 1 0 0 0,0-2-1 0 0,3-5-94 0 0,1 0-1 0 0,-1 0 1 0 0,0 0-1 0 0,-1 0 1 0 0,0-1-1 0 0,0 1 1 0 0,2-11-1 0 0,10-60 560 0 0,-12 60-256 0 0,3-19 147 0 0,-1-1 1 0 0,-2 0-1 0 0,-1 0 0 0 0,-2 0 0 0 0,-7-45 0 0 0,4 60 8 0 0,-1-33-1 0 0,17 87-62 0 0,2 27-103 0 0,-4 1 1 0 0,-1 0 0 0 0,1 64-1 0 0,3 180-5747 0 0,-13-271 4456 0 0,1-12-108 0 0,9 41-1 0 0,-6-38 356 0 0,2-2 2484 0 0,-5-18-1236 0 0,-1 0-1 0 0,1 0 1 0 0,-1 1-1 0 0,0-1 1 0 0,0 0 0 0 0,0 5-1 0 0,5 28 773 0 0,-5-28-1051 0 0,1-1-1 0 0,-1 0 0 0 0,0 1 0 0 0,-1 0 0 0 0,0-1 0 0 0,0 1 0 0 0,0-1 0 0 0,-4 14 0 0 0,4-20-11 0 0,0 1 1 0 0,0-1-1 0 0,-1 0 1 0 0,1 0-1 0 0,0-1 1 0 0,-1 1-1 0 0,1 0 1 0 0,-1 0-1 0 0,1 0 1 0 0,-1 0 0 0 0,0 0-1 0 0,1 0 1 0 0,-1-1-1 0 0,0 1 1 0 0,0 0-1 0 0,1 0 1 0 0,-3 0-1 0 0,2 0-11 0 0,1-1 0 0 0,-1 0 0 0 0,0 0 0 0 0,0 0 0 0 0,1 0 0 0 0,-1 0 0 0 0,0 0 0 0 0,0 0 0 0 0,0 0 0 0 0,1 0 0 0 0,-1 0 0 0 0,0 0 0 0 0,0 0 0 0 0,1-1 0 0 0,-1 1 0 0 0,0 0-1 0 0,1 0 1 0 0,-1-1 0 0 0,0 0 0 0 0,-5-2 259 0 0,1-2-1 0 0,0 1 0 0 0,0 0 0 0 0,-8-10 0 0 0,-1 0 231 0 0,4 6-252 0 0,-1 1 0 0 0,0 0 0 0 0,0 0 0 0 0,-23-8 0 0 0,-51-14 739 0 0,23 9-348 0 0,-4-8-449 0 0,65 28-232 0 0,1 1 1 0 0,0-1-1 0 0,0 0 0 0 0,0 0 0 0 0,-1 0 0 0 0,1 1 0 0 0,0-1 1 0 0,0 0-1 0 0,0 0 0 0 0,0 0 0 0 0,0 1 0 0 0,-1-1 0 0 0,1 0 1 0 0,0 0-1 0 0,0 1 0 0 0,0-1 0 0 0,0 0 0 0 0,0 1 1 0 0,0-1-1 0 0,0 0 0 0 0,0 0 0 0 0,0 1 0 0 0,0-1 0 0 0,0 0 1 0 0,0 0-1 0 0,0 1 0 0 0,0-1 0 0 0,0 0 0 0 0,0 1 0 0 0,1-1 1 0 0,-1 0-1 0 0,0 0 0 0 0,0 1 0 0 0,2 12-162 0 0,-2-13 158 0 0,3 8 23 0 0,0 0 0 0 0,0 0-1 0 0,1-1 1 0 0,0 1-1 0 0,0-1 1 0 0,1 0 0 0 0,0 0-1 0 0,0-1 1 0 0,0 1 0 0 0,1-1-1 0 0,0 0 1 0 0,0-1 0 0 0,1 1-1 0 0,9 5 1 0 0,9 4-217 0 0,0 0 1 0 0,48 17-1 0 0,-57-24-3 0 0,-8-5 13 0 0,30 11-923 0 0,-36-13 952 0 0,1 0 1 0 0,-1-1-1 0 0,0 1 1 0 0,1-1-1 0 0,-1 0 0 0 0,0 1 1 0 0,1-1-1 0 0,-1-1 1 0 0,0 1-1 0 0,1 0 1 0 0,-1 0-1 0 0,0-1 0 0 0,0 1 1 0 0,3-2-1 0 0,-5 2 164 0 0,0 0 0 0 0,1-1 0 0 0,-1 1-1 0 0,0 0 1 0 0,0 0 0 0 0,0 0 0 0 0,0-1-1 0 0,0 1 1 0 0,0 0 0 0 0,0 0 0 0 0,0-1 0 0 0,0 1-1 0 0,0 0 1 0 0,0 0 0 0 0,0 0 0 0 0,0-1-1 0 0,0 1 1 0 0,0 0 0 0 0,0 0 0 0 0,0-1 0 0 0,0 1-1 0 0,0 0 1 0 0,0 0 0 0 0,-1 0 0 0 0,1-1-1 0 0,0 1 1 0 0,0 0 0 0 0,0 0 0 0 0,0 0-1 0 0,0-1 1 0 0,-1 1 0 0 0,1 0 0 0 0,0 0 0 0 0,0 0-1 0 0,0 0 1 0 0,0 0 0 0 0,-1-1 0 0 0,1 1-1 0 0,0 0 1 0 0,0 0 0 0 0,-1 0 0 0 0,-9-8 464 0 0,9 7-384 0 0,-25-16 912 0 0,-1 1 1 0 0,-1 1-1 0 0,0 1 1 0 0,-50-17 0 0 0,38 19-799 0 0,0 1 0 0 0,-1 2 1 0 0,-44-3-1 0 0,65 10-114 0 0,-1 0 0 0 0,-26 3 0 0 0,39 0-51 0 0,0 0 0 0 0,1 0 0 0 0,-1 0 0 0 0,1 1-1 0 0,0 0 1 0 0,0 1 0 0 0,0 0 0 0 0,0 0 0 0 0,-10 6 0 0 0,16-8-62 0 0,0 0 0 0 0,0 0 1 0 0,0 0-1 0 0,0 0 1 0 0,0 0-1 0 0,0 0 1 0 0,1 0-1 0 0,-1 0 0 0 0,0 0 1 0 0,1 1-1 0 0,-1-1 1 0 0,1 0-1 0 0,-1 0 1 0 0,1 1-1 0 0,-1-1 1 0 0,1 0-1 0 0,0 1 0 0 0,0 1 1 0 0,0 0-193 0 0,-1 1 1 0 0,2-1 0 0 0,-1 1-1 0 0,0 0 1 0 0,2 5 0 0 0,0-10 182 0 0,0 0 0 0 0,0 0 0 0 0,-1 0 0 0 0,1 0 0 0 0,0-1 0 0 0,-1 1 0 0 0,1-1 1 0 0,-1 1-1 0 0,3-3 0 0 0,-2 2 75 0 0,2-2 35 0 0,2 0 0 0 0,-1 0 0 0 0,0 0 0 0 0,1 1 1 0 0,0 0-1 0 0,0 0 0 0 0,0 0 0 0 0,0 1 0 0 0,0 0 0 0 0,0 0 0 0 0,1 0 1 0 0,-1 1-1 0 0,0 0 0 0 0,1 1 0 0 0,-1-1 0 0 0,1 1 0 0 0,7 1 0 0 0,10 1-292 0 0,-1 1-1 0 0,1 1 0 0 0,29 10 0 0 0,16 3-1485 0 0,-69-17 1709 0 0,1 1 1 0 0,-1-1-1 0 0,1 0 0 0 0,-1 0 1 0 0,1 0-1 0 0,0 0 1 0 0,-1 1-1 0 0,1-1 0 0 0,-1 0 1 0 0,1 0-1 0 0,0 0 0 0 0,-1 0 1 0 0,1 0-1 0 0,-1 0 0 0 0,1-1 1 0 0,0 1-1 0 0,-1 0 1 0 0,1 0-1 0 0,0-1 0 0 0,-8-6 309 0 0,-20-8 492 0 0,-23-9-314 0 0,-79-35-212 0 0,109 52-314 0 0,0 0 1 0 0,-1 2-1 0 0,0 0 0 0 0,-34-3 0 0 0,52 7 22 0 0,0 1-1 0 0,0 0 1 0 0,0 0-1 0 0,0 0 1 0 0,-1 1 0 0 0,1-1-1 0 0,0 1 1 0 0,0-1-1 0 0,0 1 1 0 0,-3 2-1 0 0,5-3-6 0 0,-1 1 0 0 0,1 0 0 0 0,0 0 0 0 0,0 0 0 0 0,0-1 0 0 0,0 1 0 0 0,0 0 0 0 0,0 1 0 0 0,0-1 0 0 0,1 0 0 0 0,-1 0 0 0 0,0 0 0 0 0,1 0 0 0 0,-1 1 0 0 0,1-1 0 0 0,-1 0 0 0 0,1 1 0 0 0,-1-1 0 0 0,1 0 0 0 0,0 1 0 0 0,0-1 0 0 0,0 0 0 0 0,0 1 0 0 0,0 2 0 0 0,2 14-477 0 0,-1-16 403 0 0,0 0 0 0 0,-1 0-1 0 0,0 0 1 0 0,1 0 0 0 0,-1 0 0 0 0,0 0 0 0 0,0 0 0 0 0,0 1 0 0 0,0-1 0 0 0,0 0 0 0 0,-1 0 0 0 0,1 0 0 0 0,-2 3 0 0 0,2-5 118 0 0,-1 0 1 0 0,1 0-1 0 0,0 0 1 0 0,-1 0 0 0 0,1 0-1 0 0,-1 0 1 0 0,1 0-1 0 0,0-1 1 0 0,-1 1-1 0 0,1 0 1 0 0,0 0 0 0 0,-1 0-1 0 0,1-1 1 0 0,0 1-1 0 0,-1 0 1 0 0,1 0-1 0 0,0-1 1 0 0,0 1 0 0 0,-1 0-1 0 0,1-1 1 0 0,0 1-1 0 0,0 0 1 0 0,0-1 0 0 0,0 1-1 0 0,-1-1 1 0 0,1 1-1 0 0,0 0 1 0 0,0-1-1 0 0,0 1 1 0 0,0 0 0 0 0,0-1-1 0 0,0 1 1 0 0,0-1-1 0 0,0 1 1 0 0,0 0 0 0 0,0-1-1 0 0,0 1 1 0 0,0-1-1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37.51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1 822 3679 187817 56625,'0'0'328'0'0,"0"0"-264"0"0,0 0-64 0 0,0 0 304 0 0,0 1 400 0 0,0-1 240 0 0,0 1 328 0 0,0 0-64 0 0,0-1-104 0 0,1-2-552 0 0,2-2 0 0 0,0-4 552 0 0,2-3-104 0 0,1-3-168 0 0,3-5-128 0 0,2-2-200 0 0,3-4-96 0 0,4-2-136 0 0,2-3 8 0 0,0 2-136 0 0,0 2 0 0 0,-2 3 0 0 0,-2 2-56 0 0,1-1 56 0 0,1-1 40 0 0,-1-1-64 0 0,0 3 0 0 0,-2 2 0 0 0,-2 2 24 0 0,0 1 8 0 0,-1 2 0 0 0,0 0 0 0 0,0 1-88 0 0,0-1 8 0 0,1 1-72 0 0,0 1 64 0 0,1 0-64 0 0,3-1 0 0 0,2-1 0 0 0,2 1 0 0 0,1 0 0 0 0,2 0 0 0 0,2 0 0 0 0,1 0 0 0 0,1-2 0 0 0,0 0 96 0 0,-2-2 40 0 0,0 0 80 0 0,-2 0 112 0 0,-1 0-64 0 0,-2 4-192 0 0,-4 1 0 509-3,0 2 0-509 3,-2 2-72 0 0,-2 1 0 0 0,1 1 0 514 4,1 0 0-514-4,1 1 0 0 0,1 0 0 0 0,-1 1 0 0 0,1 0 0 498 4,1 1 0-498-4,2 0 0 514 0,2-1 0 1-2,-1 0 0 1-2,-3 1 0-516 4,1 0 0 0 0,1 0 0 505 5,-1 0 0-505-5,-1 0 0 0 0,-1 1 0 0 0,-2 0 0 521 1,1 2 0 31-5,-1-1 0 86 8,0 2 0-34-10,1 0 0 557 12,2 1 0-644-9,1-1 0-517 3,0 0 64 0 0,-2 0-64 0 0,0-2 0 0 0,-1-1 0 0 0,-2 0 0 0 0,1-1 0 0 0,2 0 0 0 0,0-1 0 0 0,-1 1 0 0 0,-1 0 0 0 0,-1 1 0 0 0,0 0 104 0 0,-1 0-24 0 0,2 1-8 0 0,3 0-8 0 0,0 1 0 0 0,0 1-64 0 0,-1 0 64 0 0,-2 0-64 0 0,2-1 64 0 0,0 0-64 0 0,2 0 0 0 0,-1-1 0 0 0,-2 0 0 0 0,-1 0 0 0 0,-2 0 0 0 0,1 0 0 0 0,1 0 64 0 0,-1-1 0 0 0,-1 2 0 0 0,0 0 64 0 0,0 1-64 0 0,-1 1 0 0 0,-1 1 0 0 0,-1 0-64 0 0,1 1 0 0 0,1 1 0 0 0,-1-1 0 0 0,2 0 0 0 0,0 1 0 0 0,0-2 0 0 0,0 1 0 0 0,2-1 0 0 0,1 0 0 0 0,1 0 0 0 0,0-2 0 0 0,0 1 0 0 0,0-2 0 0 0,-3 1 0 0 0,-2-1 0 0 0,-2 1 0 0 0,-1-1 0 0 0,-2 1 0 0 0,0 0 0 0 0,0 1 0 0 0,0 0 0 0 0,1 0 0 0 0,0 1 0 0 0,-1-1 0 0 0,-1 0 0 0 0,1 0 0 0 0,1-1 0 0 0,1 1 0 0 0,1 0 0 0 0,-1-1 0 0 0,-1 0 0 0 0,0-1 0 0 0,-1 1 0 0 0,0-1 0 0 0,-1 0 0 0 0,-1 0-112 0 0,-2-1-16 0 0,0 1 0 0 0,0-1-256 0 0,-1 1-200 0 0,0 0-296 0 0,0 0-416 0 0,-1 0-8536 0 0,0 0 3009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37.87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62 65 6911 195244 58880,'-3'-1'744'0'0,"-2"-1"-744"0"0,-1-2 216 0 0,0 1 24 0 0,0-1 8 0 0,0-1 0 0 0,0-1 352 0 0,-1-2 752 0 0,1-1-216 0 0,1 1-728 0 0,1 1-16 0 0,3 2 392 0 0,4 3 0 0 0,4 2-96 0 0,4 5-136 0 0,3 1-56 0 0,1 2-272 0 0,-2 0-8 0 0,0 0 0 0 0,-2-1 32 0 0,2 1 264 0 0,1-1-256 0 0,-2 0-32 0 0,-1 0 0 0 0,-1-2 0 0 0,-1 0 0 0 0,-2 0 72 0 0,0 1 328 0 0,0 2-32 0 0,-2 1-320 0 0,-1 0 0 0 0,-3 1 224 0 0,-2 2-288 0 0,-1 0 0 0 0,-3 0 0 0 0,-1 2-48 0 0,-3 4 128 0 0,-3 2-144 0 0,0 2-144 0 0,-4 4 64 0 0,-1 2-448 0 0,0 1-608 0 0,2-2-7392 0 0,4-6-4055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0.44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2042 2501 3679 172166 65528,'0'1'328'0'0,"-1"1"-264"0"0,0-1 280 0 0,0 1 456 0 0,-1 1 432 557-2,0 0 600 574 2,-1 1-152-1131 0,2 0-248 0 0,0-1-720 0 0,1 0-216 0 0,0 1-48 0 0,2-1 0 0 0,0 0 304 0 0,0 0-464 0 0,1-1-8 0 0,-1 0 0 0 0,1 0-32 0 0,-1-2-8 0 0,1 0 0 0 0,-1-1 0 0 0,0 0 56 0 0,0-3 328 0 0,1-1-312 0 0,-1-2-48 0 0,0 0-8 0 0,0-2 0 0 0,0-1 0 0 0,0-1-40 0 0,0-1-16 0 0,-1-1 0 0 0,1-1 0 0 0,-1 0-48 0 0,1-1-16 0 0,-1-1 0 0 0,1 0 0 0 0,-1-2-8 0 0,1-3 112 0 0,0-5 32 0 0,-1-4 48 0 0,0-2 0 0 0,0-2 0 0 0,-1 3-160 0 0,0 3-32 0 0,-1 5-8 0 0,1 3 0 0 0,-2 3 0 0 0,1 1 8 0 0,-1-2 128 0 0,0-1-128 0 0,0 0 0 0 0,-1-2 128 0 0,-1-4-56 0 0,-1-2-136 0 0,1 2 0 0 0,-1 0 0 0 0,1 2-64 0 0,-2-1 0 0 0,0-4 0 0 0,-1-2 88 0 0,-1 0-88 0 0,0 4 72 0 0,1 2-72 0 0,1 3 64 0 0,0 2-64 0 0,1 1 0 0 0,-1 1 64 0 0,1-1-64 0 0,-2-2 0 0 0,-1-3 64 0 0,-1-1-64 0 0,-1 1 64 0 0,0-1-64 0 0,-3-1 64 0 0,1 1 32 0 0,0 1-96 0 0,-1 0 96 0 0,0 2-96 0 0,1 1 72 0 0,-1 0-72 0 0,-2-2 0 0 0,-1 0 0 0 0,2 2 88 0 0,-2-2 40 0 0,0 1-64 0 0,0 1-64 0 0,0-2 0 0 0,-1 0-88 0 0,1 0 88 0 0,-1 0 0 0 0,0 1 0 0 0,1 1 0 0 0,0 0 0 0 0,0 1 0 0 0,1 0 0 0 0,-1 1 0 0 0,-3-3 0 0 0,-2-1 0 0 0,0 1 0 0 0,2 2 0 0 0,-1 1 0 0 0,1 0 0 0 0,2 3 0 0 0,2 1 0 0 0,1 2 64 0 0,2-1-64 0 0,0 2 0 0 0,0-1 0 509-1,0 0 0-509 1,-2-1 0 531-1,-3-4 0-22-3,-2-1 0-509 4,1 1 64 0 0,1 2-64 528 6,1 1 64-528-6,-2-1-64 0 0,1 0 0 0 0,0 2 0 0 0,1 1 0 0 0,1 0 0 0 0,1 1 0 0 0,1 1 0 506 2,0 0 0-506-2,0 0 0 507 1,-3-2 0-507-1,-4-2 64 506 0,0 0-64-506 0,0 0 64 0 0,-1 1-64 1056-6,1 0 0-1056 6,2 1 0 527 4,2 2 0-527-4,1 1 0 0 0,1 1 0 528 2,2 1 0-528-2,-3-2 0 505 1,1 1 0-505-1,-1-1 0 0 0,1 1 0 0 0,0 0 0 0 0,0 1 0 0 0,0-1 0 0 0,-2-1 0 0 0,0 1 0 505-1,0 0 0-505 1,1 0 0 0 0,0 2 0 0 0,2 0 72 0 0,0 1-72 0 0,0 0 0 528-3,1 1 0-528 3,0 0 0 0 0,0 0 0 0 0,1 0 0 0 0,-1 0 0 0 0,-2 0 0 0 0,0-1 0 483-4,-1 1 0-483 4,2-1 0 0 0,0 1 0 0 0,0-1 0 528 3,2 1 0-528-3,0-1 0 0 0,0 1 0 0 0,0-1 0 0 0,1 1 0 506 2,0-1 0-506-2,0 0 0 484 1,0 0 0-484-1,0 0 0 0 0,0 0 0 0 0,0 0 0 0 0,0 1 0 0 0,1-1 0 0 0,0 0 0 529-1,0 1 0-529 1,0-1 0 0 0,-1 0 0 0 0,0 1 0 0 0,-1-1 0 506-3,1 0 0-506 3,0 1 0 0 0,-1 0 0 530 4,1 0 0-530-4,1 1 0 0 0,0 0 0 507-6,1 0 0-507 6,1 0 0 0 0,0 0 0 0 0,0 1 0 0 0,0-1 0 0 0,0 1-64 0 0,0 0 64 0 0,1 0 0 0 0,0 1 0 0 0,1-1 0 0 0,-1 1 0 509-500,-1 0 0-509 500,0 1-72 0 0,0-1 72 0 0,0 1 0 0 0,0 0 0 0 0,1 0-64 0 0,0 0 64 0 0,-2 0 0 0 0,-1-1 0 518-532,1 0 0-531 30,-2 0 0 13 502,0-1-64 0 0,1-1 64 0 0,0 1 0 0 0,1 0 0 0 0,0 0 0 0 0,0-1 0 496-2,1 0 0-496 2,1 1 0 0 0,0 0 0 0 0,1 0 0 0 0,2 0 0 0 0,0 1 0 516-4,1 0 0-516 4,1 0 0 0 0,0 0 0 0 0,0 0 0 0 0,1 0 0 0 0,-1 0 0 0 0,0-1 0 520 3,-1 0 0-520-3,1 0 0 520 2,0 1 0-520-2,0 1 0 0 0,1-1 0 0 0,0 1 0 0 0,0 0 0 500 0,0 0 0-500 0,-3 0 0 0 0,-1-1 0 0 0,0 1 0 0 0,0 0 0 0 0,1 0 0 0 0,1 2 0 0 0,0-1 0 0 0,2 2 0 0 0,0 0-64 0 0,1 1 64 0 0,1 2 0 0 0,0 2-80 0 0,1 1 80 0 0,1 4-72 0 0,1 1 72 521-2,0 1 0-521 2,0 0-72 0 0,0 1 72 0 0,1 1 0 0 0,1 5 0 0 0,0 3 0 0 0,-1-1 0 0 0,-1-2 0 0 0,0-1-64 0 0,-1 1 0 0 0,-2-1 0 0 0,0-1 64 0 0,-1-4-72 0 0,-1-2-8 0 0,-1-3 8 0 0,0-3 72 0 0,-1-3-64 0 0,0-2 64 0 0,-1-2-80 0 0,0-2 80 0 0,-1-3 0 0 0,0-2-64 0 0,0-1 64 0 0,-1-4 0 0 0,1-3 0 0 0,-1 0 0 0 0,0-4-64 0 0,-1-6-32 0 0,0-5-56 0 0,-2-5-96 0 0,0-2 16 0 0,1 1 120 0 0,2 4 0 0 0,0 5 0 0 0,2 4-8 0 0,1 4 0 0 0,1 3 0 0 0,0 1 0 0 0,1 3 120 0 0,-1 0 0 0 0,1 2-80 0 0,-1 0 80 0 0,0 2 0 0 0,0 0 0 0 0,-1 0 0 0 0,0 2 0 0 0,-2 0 168 0 0,1 0-80 0 0,-1 2-88 0 0,0 0 0 0 0,0 1 64 0 0,0 0 0 0 0,1 0-64 0 0,-1 1 96 0 0,1 0-32 0 0,0 0 16 0 0,0 0-80 0 0,0 1 80 0 0,2-1-80 0 0,-1 1 64 0 0,1 0-64 0 0,1-1 64 0 0,-1 0-64 0 0,1 0 0 0 0,0 1 64 0 0,0-1-64 0 0,0 1 0 0 0,0-1 64 0 0,0 1-64 0 0,0 0 64 0 0,3-2 0 0 0,2-2-64 0 0,2 1 64 0 0,3-1-64 0 0,3 1 64 0 0,1 0-64-1-504,2 0 0 1 504,0 1 0 14-515,0 0 0-14 515,5-1 0 0 0,3-1 0 0 0,4-1 0 0 0,0-1 0 0 0,-4 1 0 0 0,-4 1 0 0 0,-3 0 0 0 0,-2 1 0 0 0,0 1 0 0 0,-3 1 0 0 0,-2 1-96 0 0,-1 2-13296 0 0,-3 0 3961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2.9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44 2759 0 0,'8'-28'600'0'0,"-8"27"-450"0"0,1 0 0 0 0,-1 0 0 0 0,0 0 1 0 0,0 1-1 0 0,1-1 0 0 0,-1 0 0 0 0,0 1 0 0 0,1-1 0 0 0,-1 0 1 0 0,1 1-1 0 0,-1-1 0 0 0,1 0 0 0 0,-1 1 0 0 0,1-1 0 0 0,0 1 1 0 0,-1-1-1 0 0,1 1 0 0 0,0-1 0 0 0,-1 1 0 0 0,1-1 0 0 0,0 1 1 0 0,-1 0-1 0 0,1-1 0 0 0,0 1 0 0 0,0 0 0 0 0,-1 0 0 0 0,1 0 1 0 0,0-1-1 0 0,0 1 0 0 0,0 0 0 0 0,-1 0 0 0 0,1 0 1 0 0,1 1-1 0 0,-1-1 57 0 0,-1 1 0 0 0,1-1 0 0 0,-1 1 1 0 0,1 0-1 0 0,0-1 0 0 0,-1 1 0 0 0,1 0 1 0 0,-1-1-1 0 0,0 1 0 0 0,1 0 0 0 0,-1 0 0 0 0,0 0 1 0 0,1-1-1 0 0,-1 1 0 0 0,0 0 0 0 0,0 0 1 0 0,0 0-1 0 0,0 0 0 0 0,1 0 0 0 0,-1-1 1 0 0,-1 1-1 0 0,1 2 0 0 0,-1 19 1632 0 0,-28 152 4141 0 0,3-27-7436 0 0,23-123-5571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6.14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4 925 4607 178972 55376,'0'0'408'0'0,"0"-2"-328"0"0,-1 1 328 0 0,1-1 544-551 4,-1 0-464-435-11,0 0 152 159 7,1-3 696-468-3,0-3-184 783 13,1-1-704 512-10,2-3 0 0 0,2-3 312 0 0,1-2-456 0 0,2 0-8 0 0,2-4 288 0 0,2-1-304 0 0,0 1 0 0 0,0-1 0 0 0,0 2 40 0 0,2-2 328 0 0,-1 0-320 0 0,0 1 8 0 0,0 2 0 0 0,-1 1 0 0 0,2-1 320 0 0,2-4-32 0 0,0 1-312 0 0,0 1-64 0 0,2 0 216 0 0,-1 1-232 512-10,0 3-40-512 10,-2 2-16 523 9,0 2 0-523-9,2 1 104 0 0,0 0-184 0 0,0 2-8 539-3,-1 0 0-16-2,0 2-88-523 5,2-3 80 0 0,-1 0 0 0 0,0 0-80 0 0,1-4 96 508 2,0-1 0-508-2,-1 0 40 0 0,-1 0 16 0 0,0 0 0 0 0,0-1 128 0 0,2-2-40 522-1,3-2-48-15 9,3-1-64-507-8,4-1-64 0 0,0 2-64 0 0,-1 3 0 508-5,-3 3 0-508 5,-1 3 0 507 4,-3 2 0-507-4,-2 2 0 0 0,0 2 0 507 1,-1 0 0 0-2,-1 1 0-1-2,-1 0 0-506 3,-1 1 0 0 0,1-1 0 522-5,2-1 0-522 5,2 0 0 0 0,1-1 0 507 3,-1 0 0-507-3,-1 0 0 0 0,-2 3 0 0 0,-3 0 0 0 0,-3 2 0 0 0,0 1 0 0 0,-1 0 0 0 0,-2 1 0 508 0,0 1 0-508 0,-1-1 0 0 0,0 1 0 0 0,0 0 0 0 0,-1 0 0 0 0,1 0 0 0 0,0-1 0 0 0,0 0 0 0 0,-1 0 0 0 0,1 0 0 0 0,-1-1 0 0 0,0 0 0 0 0,1-1 0 0 0,-1 0 0 0 0,0-1 0 0 0,-1 0 0 0 0,0-1 0 0 0,0 1-80 0 0,-1 0 80 0 0,-1 0 0 0 0,0 0-296 0 0,-1 1-208 0 0,-1 1-320 0 0,0 0-448 0 0,-1 1-216 0 0,1-1-280 0 0,0 1-80 0 0,-1 0-120 0 0,1 1 984 0 0,0-1-1008 0 0,0 0-8 0 0,0 0-4359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6.51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114 47 3223 185357 58458,'-4'1'312'0'0,"-2"1"-312"0"0,-2 0 784 0 0,1 0 120 0 0,-2-1 24 0 0,-3 0 1032 0 0,-3-1 136 0 0,-1-1-344 0 0,1-1-504 0 0,3-1-632 0 0,5 0-136 0 0,5 0 424 0 0,7 0-208 0 0,7 0-304 0 0,5 0-200 0 0,2 0-64 0 0,5 0 80 0 0,4-1-8 0 0,1-1-104 0 0,-2 0 0 0 0,0 0 184 0 0,-4 1-88 0 0,-2 1 8 0 0,-3 1 256 0 0,0 2 64 0 0,-3 1-256 0 0,-2 1 16 0 0,-4 2 280 0 0,-2 2-280 0 0,-2 1-40 0 0,-3 2 224 0 0,-3 3-72 0 0,-1 2-256 0 0,-2 0 0 0 0,-1 3 96 0 0,-3 2-72 0 0,0 2-80 0 0,0-1-80 0 0,1-2 64 0 0,0-1-64 0 0,0 0-200 0 0,1 0-488 0 0,1 1-11824 0 0,1-3 3761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48.46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724 1795 6911 173032 63641,'0'2'608'0'0,"-2"1"-480"0"0,0-1 224 0 0,0 1 56 0 0,0-1 8 0 0,1 0 0 0 0,-1-2-64 0 0,1 0 344 0 0,0-1-352-636 8,0 0 32-285-9,1 1 392-1326 0,1 0-384 1273-5,1 0-40 115 13,1 0 328 83-7,1-2-336 776 0,3-1 144 0 0,0-3 24 0 0,0-1 8 0 0,1-3 0 0 0,0-1-104 0 0,0-1-24 0 0,-1-2 0 0 0,0 0 0 0 0,0 0-8 0 0,-1 0-8 0 0,0-1 0 0 0,1 0 0 0 0,0-2-112 0 0,0 0-32 0 0,0-1 0 0 0,-1 1 0 0 0,0 0-24 0 0,1-3 184 0 0,-1-1-192 0 0,-1 0-64 0 0,0 1-8 0 0,-2 1-8 0 0,0 0 0 0 0,0 1 40 0 0,-2 0 8 0 0,0 0 0 0 0,0 1 0 0 0,-1-1-56 0 0,-1-1-8 0 0,0-1 0 0 0,0 0 0 0 0,-1 0 8 0 0,0-1 0 0 0,-1 2 0 0 0,-2-4 0 0 0,1 1-40 0 0,-1 1-64 0 0,1 0 0 0 0,-1 2 112 0 0,-1-2 56 0 0,0-3-24 0 0,0 0-144 0 0,0 2 96 0 0,1-1-32 526-2,-1-1 8-1-2,0 0-72-525 4,1 3 0 0 0,-1-1 64 0 0,-2-2-64 0 0,0 0 64 519 3,0 2-64-519-3,0 2 0 0 0,0 2 0 0 0,1 1 64 0 0,0 1-64 0 0,1 0 0 0 0,0 1 64 0 0,0 0-64 0 0,-1 0 64 0 0,1 0-64 0 0,-1-1 88 0 0,-1-1 40 520 2,-1-1-64 39 1,0 0-64-559-3,0 0 0 518-2,1 2 0-518 2,0 0 0 0 0,0 2 0 0 0,0 0 0 518-4,0 1 0-518 4,-2-1 0 513 3,-1 0 0-513-3,-1 1 0 0 0,1 0 0 0 0,0 2 0 0 0,-2-2 72 0 0,-1 1-72 0 0,1 0 0 0 0,1 1 72 0 0,0 0-72 0 0,1 1 0 0 0,1 0 64 0 0,-1-1-64 537-7,0-1 0-27 17,0-1 0-510-10,-2 0 0 532-1,1-1 0-532 1,-1 1 64 0 0,1 0-64 0 0,-1 1 0 512-4,2 2 0-512 4,1 1 0 0 0,1 2 0 0 0,0 0 0 509 5,-1-1 0-509-5,0 0 0 0 0,0 1 0 512-8,1 0 0-512 8,-1-1 0 0 0,2 1 0 508 1,-1 1 0-508-1,1-1 0 0 0,0 0 0 508-2,1 0 0-508 2,-1 0 0 0 0,0 0 0 0 0,-1-1 0 0 0,0-1 0 588 0,1 2 0-21 6,-1 0 0-40-12,2 0 0-527 6,-1 1 0 526 1,-1-1 0-21-2,1 0 0-505 1,-1 2 0 0 0,2-1 0 0 0,0 1 0 0 0,0 0 0 0 0,1 0 0 0 0,-1 0 0 0 0,-1-1 0 0 0,0 0 0 0 0,1 0 0 525 8,0 1 0-525-8,-1-1 64 0 0,0-1-64 0 0,-1 1 0 0 0,2-1 0 0 0,0 1 0 0 0,1 0 0 505-5,1 0 64-505 5,1 2-64 0 0,0 0 0 504 4,1 1 0-504-4,1 0 64 0 0,-1 0-64 0 0,1 0 0 0 0,0 0 0 0 0,0 0 0 0 0,0 1 0 0 0,-1 0 0 0 0,2 1 0 0 0,-1 0 0 525 2,1 1 64-525-2,0-1-64 0 0,1 2 0 0 0,0-1 0 0 0,0 0 0 0 0,0 0 0 0 0,1 5 0 465 0,2 1 0-465 0,1 3 0 0 0,0 1 0 0 0,2 4 0 525-2,2 3 0-525 2,1 4 0 0 0,0 1 0 504-3,-1 0 0-504 3,0 1-72 0 0,-2 0-24 0 0,0-1 96 0 0,-1-2-64 0 0,-1-2 64 0 0,-1-1-64 0 0,-1 1 64 0 0,0-1-64 0 0,-1-4 64 0 0,0-1 0 0 0,-1-3 0 0 0,0-2 0 0 0,0-2 0 0 0,-1-2 0 0 0,1-1-64 0 0,-1-2 64 0 0,0-2-64 0 0,-1-2 0 0 0,0-2 64 0 0,-2-4-72 0 0,1-2 72 0 0,-1-1 0 0 0,-1-4 0 0 0,1-2 0 0 0,-1-1 0 0 0,0-1 0 0 0,0 1 0 0 0,-1-4 0 0 0,0-2-72 0 0,-1 0 72 0 0,1 3 0 0 0,1 4 0 0 0,0 3-64 0 0,2 4 64 0 0,0 2 0 0 0,2 4 0 0 0,-1 1 0 0 0,1 1-96 0 0,0 2 96 0 0,1 0-96 0 0,-1 2 96 0 0,0-1-72 0 0,1 0 72 0 0,-1 0 0 0 0,-1 0-72 0 0,1 0 72 0 0,0-1 0 0 0,-1 1 0 0 0,1-1 0 0 0,-1 0 0 0 0,1 0 0 0 0,-1-1 0 0 0,1 1 0 0 0,0-1 0 0 0,-1 1 0 0 0,1-1 0 0 0,1 1 0 0 0,0 1 80 0 0,1 0-80 0 0,0 1 72 0 0,1 1-72 0 0,0 0 64 0 0,2 2-64 0 0,1 1 72 0 0,4 4 8 0 0,2 1-80 0 0,4 2 64 0 0,2 0-64 0 0,2 0 0 0 0,1-3 0 0 0,-3-3 64 0 0,-2-2-64 0 0,-1-2 0 0 0,-1-1 0 0 0,0-3 0 0 0,1-2 0 0 0,0-1-96 0 0,1-1-392 0 0,-1 0-48 0 0,-3 2-21767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53.847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122 1866 6911 167282 58985,'0'1'608'0'0,"-1"1"-480"0"0,-1 0 320 0 0,-1 1 608 0 0,0 1-520 0 0,-2 1 440 0 0,-3 1 1176 0 0,-1 1-416 0 0,-2-1-624 0 0,1-2-160 0 0,2-4-208 0 0,0-6-96 0 0,3-3-392 0 0,1-2 0 0 0,1-5 192 0 0,1-1-264 0 0,1 0-8 0 0,-1-4 200 0 0,0-1 40 0 0,-1-2-48 0 0,0 1-224 0 0,0 2 0 0 0,0 2 0 0 0,0 3-16 0 0,0 2-8 0 0,0 1 0 0 0,0-2 64 0 0,0-2-96 0 0,0-2-88 0 0,1 0 72 0 0,0 0-72 0 0,1 0 0 0 0,2-4 72 0 0,0-2-72 0 0,1 0 0 0 0,1-1 0 0 0,1 2 0 0 0,0 0 0 0 0,1 3 0 0 0,0 0 0 0 0,0 2 0 0 0,1-1 0 0 0,0 0 0 0 0,-1 1 88 0 0,1-2-24 0 0,-2 0 32 0 0,0 1 32 0 0,-1-2 128 0 0,0-2-32 0 0,-1-5-32 0 0,0-1-96 0 0,0 0-32 0 0,-1 1-64 0 0,1 1 88 0 0,0 2-88 0 0,0 0 72 519 0,1 0-72-519 0,0 3 0 0 0,1 1 72 0 0,0 2-72 503-3,0 2 0-503 3,1 3 0 0 0,1-1 64 1407-1,0 1-64-795 9,1 1 0 3-14,0 2 0-75 13,1 0 0-12-14,0 1 0-528 7,-1 0 0 556 4,3-3 0 675-10,1 0 0-645 13,0-1 0 118-8,1-2 0 566 3,2-2 0 30-2,0 0 0-617 0,-2 3 0-67-3,-2 2 0 548 7,-2 3 64-598-6,-2 3-64-34-2,1 0 0 617 8,1 0 64-82-7,0 0-64-1067 3,1 1 0 0 0,1-1 64 0 0,1 0-64 0 0,0 0 0 0 0,0 0 0 0 0,-1 0 0 0 0,0 0 0 0 0,1-1 0 0 0,5-4 0 0 0,5-6 0 0 0,5-4 0 518 5,-1-1 0-518-5,-2 2 0 0 0,-3 2 0 0 0,-4 4 0 0 0,-1 0 0 0 0,-1 2 0 0 0,-2 2 0 0 0,0 1 0 0 0,-1 1 0 0 0,0 0 0 0 0,-1 1 0 0 0,0 2 0 0 0,1-2 0 0 0,2-1 0 0 0,2-1 0 0 0,0 0 0 0 0,-1 2 0 0 0,-1 0 0 0 0,2 0 0 0 0,3-1 0 0 0,1 2 0 0 0,-2 0 0 0 0,-1 2 0 0 0,-2 1 0 0 0,-2 1 0 0 0,-2 1 0 0 0,0 1 0 0 0,0 0 0 0 0,0 0 0 0 0,-1-1 0 0 0,1 1 0 0 0,-1-1 0 0 0,2-1 0 0 0,-1 0 0 0 0,0 0 0 0 0,1-1 0 0 0,-1 0 0 0 0,0 0 0 0 0,-1 0 0 0 0,0 0 0 0 0,0-1 0 0 0,-2 1 0 0 0,1 0 0 0 0,-1 0 0-718 0,1-1 0-1447-4,1-1 0 335 6,0 0 0 964 0,-1 0 0 67-5,-1 1 0 100-2,0 1 0 48 8,1 0 0-437 1,-1 1 0 1088-4,0 1 0 0 0,-1 0 0 0 0,2 1 0 0 0,0 0 0 0 0,2 1-72 0 0,-1 0 72 0 0,0-1-96 0 0,0 1 0 0 0,-1-2 0 0 0,1 0 0 0 0,0-1 96 0 0,-2 1-96 0 0,-2-1 96 0 0,0 1-112 0 0,-1-1-40 0 0,-1 0 80 0 0,0 1-96 0 0,-1-1-24 0 0,-1 1 0 0 0,1 0-480 0 0,-2 0-408 0 0,0 0-448 0 0,0 1-608 0 0,-2-1-7664 0 0,-1 1 3057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3:54.327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31 70 1375 170838 60536,'-1'0'128'0'0,"-1"1"-128"0"0,0 0 248 0 0,-1 0 304 0 0,-1 2 568 0 0,-1 0-160 0 0,0 1 16 0 0,1 0 8 0 0,1-1-448 0 0,2 1-88 0 0,1-2-24 0 0,3 0 0 0 0,1 0-56 0 0,3-1 336 0 0,2 0-352 0 0,2-1 56 0 0,1-1 8 0 0,0 0 0 0 0,2-1 0 0 0,1 0 0 0 0,5-3 416 0 0,2-1-416 0 0,0-1-128 0 0,4-3 224 0 0,3-1 32 0 0,1-3 32 0 0,-2 2-288 0 0,-3 1 0 0 0,-4 3 8 0 0,-4 2 0 0 0,-3 2 0 0 0,-2 3 56 0 0,-1 1 384 0 0,-1 3-368 0 0,0 0 8 0 0,-2 3 376 0 0,-1 2-376 0 0,-1 0-96 0 0,-2 3 232 0 0,0 0-256 0 0,-2 1-120 0 0,0 1 80 0 0,-2 2-16 0 0,-1 2-24 0 0,-1-2-88 0 0,0-1 32 0 0,0 0 136 0 0,1-2-128 0 0,-1 0 8 0 0,1-1 152 0 0,0 0-144 0 0,0-1-64 0 0,-1 0-16 0 0,1 0 0 0 0,-1-1 0 0 0,1 0-64 0 0,-1 2 0 0 0,-1 3 0 0 0,0 1 0 0 0,-1 1 0 0 0,1 3-480 0 0,-2 4-624 0 0,1 1-7312 0 0,0-4-4055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5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119 358 455 0 0,'-19'-22'1125'0'0,"16"17"-593"0"0,0 1 1 0 0,0 0 0 0 0,-1 0 0 0 0,1 0 0 0 0,-1 1-1 0 0,0-1 1 0 0,0 1 0 0 0,0 0 0 0 0,-6-4-1 0 0,9 7-453 0 0,0 0-1 0 0,0-1 0 0 0,1 1 0 0 0,-1 0 0 0 0,0 0 0 0 0,0 0 0 0 0,1 0 1 0 0,-1 0-1 0 0,0 0 0 0 0,0 0 0 0 0,0 0 0 0 0,1 0 0 0 0,-1 0 1 0 0,0 0-1 0 0,0 0 0 0 0,1 1 0 0 0,-1-1 0 0 0,0 0 0 0 0,0 1 0 0 0,1-1 1 0 0,-1 0-1 0 0,0 1 0 0 0,1-1 0 0 0,-1 1 0 0 0,1-1 0 0 0,-1 1 0 0 0,0-1 1 0 0,1 1-1 0 0,-1-1 0 0 0,1 1 0 0 0,-1 0 0 0 0,1-1 0 0 0,0 1 1 0 0,-1 0-1 0 0,1-1 0 0 0,0 1 0 0 0,-1 1 0 0 0,-1 4 114 0 0,0-1 0 0 0,0 1-1 0 0,1 0 1 0 0,-1 6 0 0 0,1-2 43 0 0,-6 26 258 0 0,0 42-1 0 0,1-13 181 0 0,4-46-455 0 0,2 0 1 0 0,0 0 0 0 0,1 0 0 0 0,1 0 0 0 0,0 0 0 0 0,10 32 0 0 0,-8-39-190 0 0,1 0 1 0 0,0 0-1 0 0,1-1 1 0 0,0 0-1 0 0,1 0 1 0 0,0 0-1 0 0,11 11 1 0 0,66 64 459 0 0,-45-48-316 0 0,-30-30-120 0 0,0 0 1 0 0,0-1-1 0 0,0 1 0 0 0,1-2 0 0 0,15 9 0 0 0,-21-13-44 0 0,0 0-1 0 0,0 0 1 0 0,1-1-1 0 0,-1 1 1 0 0,1-1-1 0 0,-1 0 1 0 0,1 0-1 0 0,0 0 1 0 0,-1-1 0 0 0,1 0-1 0 0,0 1 1 0 0,-1-2-1 0 0,1 1 1 0 0,0-1-1 0 0,-1 1 1 0 0,7-3-1 0 0,-3 0 64 0 0,0 0 0 0 0,0-1-1 0 0,-1 0 1 0 0,1-1 0 0 0,-1 1 0 0 0,0-1-1 0 0,-1-1 1 0 0,10-8 0 0 0,-7 4 77 0 0,-1 0 0 0 0,0 0 1 0 0,-1-1-1 0 0,12-22 0 0 0,-3-3 347 0 0,-2-1 0 0 0,17-65 1 0 0,-28 90-402 0 0,12-43 163 0 0,-1 6-163 0 0,16-96 0 0 0,-30 133-66 0 0,0 0 0 0 0,0 0 0 0 0,-1 1-1 0 0,-1-1 1 0 0,0 0 0 0 0,0 0 0 0 0,-7-17 0 0 0,-1 2 302 0 0,-1 1 0 0 0,-15-27 0 0 0,14 33-206 0 0,-1 0-1 0 0,0 0 0 0 0,-2 2 1 0 0,-24-27-1 0 0,30 37-77 0 0,0-1 0 0 0,0 1-1 0 0,-1 1 1 0 0,0 0 0 0 0,0 0 0 0 0,-1 1-1 0 0,0 0 1 0 0,0 1 0 0 0,-1 0-1 0 0,-16-5 1 0 0,20 9-54 0 0,0-1-1 0 0,0 1 0 0 0,0 0 1 0 0,0 1-1 0 0,0 0 1 0 0,0 0-1 0 0,0 1 1 0 0,0 0-1 0 0,0 0 0 0 0,1 1 1 0 0,-1 0-1 0 0,0 0 1 0 0,-13 7-1 0 0,12-4-11 0 0,-1 0 0 0 0,1 1 0 0 0,1 0 0 0 0,-1 1 0 0 0,1 0 0 0 0,0 0 0 0 0,1 1 0 0 0,-1 0 0 0 0,-10 16 0 0 0,8-8-366 0 0,0 0-1 0 0,1 1 0 0 0,1 0 1 0 0,0 1-1 0 0,2 0 1 0 0,0 0-1 0 0,-5 25 1 0 0,6-18-1633 0 0,2 1 0 0 0,-1 41 1 0 0,4-48-2486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6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1375 0 0,'4'15'1040'0'0,"4"7"302"0"0,7 32 0 0 0,-2-9-90 0 0,37 156 3156 0 0,-11-38-2952 0 0,38 71-662 0 0,19 70 220 0 0,-91-284-1017 0 0,8 39-71 0 0,37 102-1 0 0,-45-149 223 0 0,-1 1 1 0 0,0 0-1 0 0,-1 0 0 0 0,2 20 0 0 0,-2 53-3 0 0,-1-46-3456 0 0,-2-37 2048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6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38 2759 0 0,'-6'3'152'0'0,"0"0"-1"0"0,1 1 0 0 0,-1-1 1 0 0,1 1-1 0 0,0 1 1 0 0,0-1-1 0 0,1 1 0 0 0,-1-1 1 0 0,-6 11-1 0 0,-1 2 1084 0 0,-16 32 0 0 0,23-41-977 0 0,1 1 0 0 0,0 0 0 0 0,1 0 0 0 0,0 0 0 0 0,0 0 0 0 0,1 0 0 0 0,0 1-1 0 0,0-1 1 0 0,1 1 0 0 0,1-1 0 0 0,0 12 0 0 0,3 14 181 0 0,2 0-1 0 0,1 0 1 0 0,2-1 0 0 0,2 0-1 0 0,0 0 1 0 0,22 45 0 0 0,-28-71-440 0 0,0 0 1 0 0,1 1-1 0 0,0-2 1 0 0,0 1-1 0 0,0 0 1 0 0,1-1-1 0 0,0 0 1 0 0,10 8-1 0 0,-13-12-24 0 0,1-1 1 0 0,-1 1-1 0 0,1-1 0 0 0,-1 0 0 0 0,1 0 0 0 0,-1-1 1 0 0,1 1-1 0 0,0-1 0 0 0,0 1 0 0 0,0-1 1 0 0,0-1-1 0 0,0 1 0 0 0,0 0 0 0 0,0-1 1 0 0,0 0-1 0 0,0 0 0 0 0,0 0 0 0 0,0-1 1 0 0,1 1-1 0 0,-1-1 0 0 0,4-1 0 0 0,1-1 9 0 0,0-1 0 0 0,0 0 0 0 0,-1 0 0 0 0,1-1 0 0 0,-1 0 0 0 0,0 0 0 0 0,-1-1 0 0 0,1 0 0 0 0,-1 0 0 0 0,8-10 0 0 0,5-8 404 0 0,31-46 0 0 0,-41 55 39 0 0,-1-1 1 0 0,0-1-1 0 0,-1 1 0 0 0,-1-1 0 0 0,0-1 0 0 0,-2 1 0 0 0,7-32 0 0 0,-11 40-189 0 0,1 0 0 0 0,-2-1 0 0 0,1 1 0 0 0,-1 0 0 0 0,-1-1 0 0 0,1 1 0 0 0,-2 0 0 0 0,1-1 0 0 0,-1 1 0 0 0,-1 0 0 0 0,0 0 0 0 0,0 1 0 0 0,0-1 0 0 0,-1 1 0 0 0,-1-1 1 0 0,1 1-1 0 0,-7-8 0 0 0,-2 1-95 0 0,0 1 1 0 0,-1 0 0 0 0,-1 1-1 0 0,0 1 1 0 0,0 0 0 0 0,-2 1-1 0 0,-32-18 1 0 0,26 17-180 0 0,-1 1 0 0 0,-27-9 0 0 0,50 20 14 0 0,1-1 0 0 0,-1 1 0 0 0,0 0 0 0 0,0 0 0 0 0,0 0 0 0 0,1 0 0 0 0,-1 0 0 0 0,0 0 0 0 0,0 0 0 0 0,0 0 0 0 0,1 0 0 0 0,-1 0 1 0 0,0 0-1 0 0,0 0 0 0 0,0 0 0 0 0,1 1 0 0 0,-1-1 0 0 0,0 0 0 0 0,0 1 0 0 0,0-1 0 0 0,1 0 0 0 0,-1 1 0 0 0,0-1 0 0 0,1 1 0 0 0,-1-1 0 0 0,1 1 0 0 0,-1-1 0 0 0,0 1 0 0 0,1 0 0 0 0,-1-1 0 0 0,1 1 0 0 0,-1 0 1 0 0,1 0-1 0 0,0-1 0 0 0,-1 1 0 0 0,1 0 0 0 0,0 0 0 0 0,0-1 0 0 0,-1 1 0 0 0,1 0 0 0 0,0 0 0 0 0,0 0 0 0 0,0-1 0 0 0,0 3 0 0 0,-1 4-322 0 0,1 1 1 0 0,0-1-1 0 0,1 15 0 0 0,-1-17 67 0 0,2 18-1600 0 0,0 4-4413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7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 4143 0 0,'-4'5'76'0'0,"1"1"0"0"0,-1 0-1 0 0,1 0 1 0 0,0 0-1 0 0,1 1 1 0 0,-1-1 0 0 0,1 1-1 0 0,-1 8 1 0 0,-7 58 1553 0 0,7-52-1072 0 0,-7 146 3080 0 0,7-92-2173 0 0,-13 76 0 0 0,-59 324 689 0 0,40-241-890 0 0,-10 202 673 0 0,35-307-1912 0 0,2-62-1466 0 0,8-67 1415 0 0,0 0 1 0 0,0 0 0 0 0,0 0 0 0 0,0 0 0 0 0,0 0-1 0 0,0 0 1 0 0,0 0 0 0 0,0 0 0 0 0,0 1 0 0 0,0-1-1 0 0,0 0 1 0 0,0 0 0 0 0,0 0 0 0 0,0 0 0 0 0,-2 0-865 0 0,2 0 865 0 0,0 0 0 0 0,-1-5-2348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7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0,'-1'1'37'0'0,"-1"-1"0"0"0,1 1 0 0 0,-1 0 0 0 0,1-1 0 0 0,-1 1 0 0 0,1 0 0 0 0,-1 0 0 0 0,1 0 0 0 0,0 0 0 0 0,0 0 0 0 0,-1 0 0 0 0,1 0-1 0 0,0 0 1 0 0,0 1 0 0 0,0-1 0 0 0,-1 2 0 0 0,2-1 67 0 0,-1 1 0 0 0,1-1 0 0 0,-1 0 0 0 0,1 1 0 0 0,0-1 0 0 0,0 1-1 0 0,0-1 1 0 0,0 0 0 0 0,1 1 0 0 0,0 3 0 0 0,6 30 1461 0 0,17 52 0 0 0,-12-53-914 0 0,2 0-1 0 0,1-1 1 0 0,24 37-1 0 0,-33-60-378 0 0,17 18 1 0 0,-16-21-190 0 0,0-1 0 0 0,1 1 0 0 0,0-1 1 0 0,1-1-1 0 0,9 6 0 0 0,-13-8-41 0 0,1-1 0 0 0,0 0-1 0 0,0 0 1 0 0,0-1-1 0 0,0 0 1 0 0,0 0 0 0 0,0 0-1 0 0,1-1 1 0 0,-1 0 0 0 0,1 0-1 0 0,-1-1 1 0 0,1 0-1 0 0,-1 0 1 0 0,1 0 0 0 0,-1-1-1 0 0,13-2 1 0 0,-10 0-67 0 0,1 0 1 0 0,-1-1-1 0 0,0 0 1 0 0,0 0-1 0 0,-1-1 1 0 0,1 0-1 0 0,-1-1 1 0 0,0 0-1 0 0,-1 0 1 0 0,1-1-1 0 0,8-9 1 0 0,-8 6-13 0 0,0 0 1 0 0,-1-1-1 0 0,0 1 1 0 0,-1-2-1 0 0,0 1 1 0 0,0-1-1 0 0,-2 0 1 0 0,5-15-1 0 0,0-5 688 0 0,-1-1 0 0 0,-2 0 0 0 0,1-34 0 0 0,-6 43-149 0 0,0 0 0 0 0,-2 0 0 0 0,-1 1 0 0 0,-1-1 0 0 0,-7-24 0 0 0,8 38-270 0 0,-2 1 0 0 0,1-1 1 0 0,-1 1-1 0 0,-1 0 0 0 0,0 0 0 0 0,0 0 0 0 0,0 1 0 0 0,-1-1 0 0 0,-1 1 0 0 0,1 1 0 0 0,-1-1 0 0 0,-11-8 1 0 0,13 13-198 0 0,0 0 0 0 0,0 0 0 0 0,0 1 0 0 0,0 0 1 0 0,0 0-1 0 0,0 0 0 0 0,-1 1 0 0 0,1-1 0 0 0,-1 1 1 0 0,1 1-1 0 0,-1-1 0 0 0,1 1 0 0 0,-1 0 0 0 0,1 0 1 0 0,-1 0-1 0 0,1 1 0 0 0,-1 0 0 0 0,1 0 1 0 0,-1 0-1 0 0,1 1 0 0 0,0 0 0 0 0,0 0 0 0 0,0 0 1 0 0,0 1-1 0 0,0-1 0 0 0,-7 6 0 0 0,-8 12-140 0 0,2-1-1 0 0,0 2 1 0 0,-17 25-1 0 0,15-19-248 0 0,7-9-370 0 0,-18 32 1 0 0,9-1-5540 0 0,14-25 669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3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 9671 0 0,'0'0'63'0'0,"0"0"0"0"0,-1 0 0 0 0,1 0 0 0 0,0 0 0 0 0,0 0 0 0 0,-1 0 0 0 0,1 0 0 0 0,0 0 0 0 0,0 0 0 0 0,-1 0 0 0 0,1 0 0 0 0,0 0 0 0 0,0 0 0 0 0,-1 0 0 0 0,1 0 0 0 0,0 0 0 0 0,0 0 0 0 0,-1 0 0 0 0,1 1 0 0 0,0-1 0 0 0,0 0 0 0 0,0 0 0 0 0,-1 0 0 0 0,1 0 0 0 0,0 1 0 0 0,0-1 0 0 0,0 0 0 0 0,0 0 0 0 0,-1 0 0 0 0,1 1 0 0 0,0-1 0 0 0,0 0 0 0 0,0 0 0 0 0,0 0 0 0 0,0 1 0 0 0,-6 14 1495 0 0,1 17 572 0 0,4-9-1204 0 0,1 0 0 0 0,1-1-1 0 0,7 41 1 0 0,21 68-542 0 0,-10-54-459 0 0,-6-26-3869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8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14 919 0 0,'-8'-4'-77'0'0,"6"3"529"0"0,0-1 1 0 0,-1 1 0 0 0,0 0 0 0 0,1 0-1 0 0,-1 0 1 0 0,0 0 0 0 0,-3-1 0 0 0,6 2-329 0 0,-1 0 1 0 0,0 1 0 0 0,1-1 0 0 0,-1 0 0 0 0,0 0 0 0 0,1 0 0 0 0,-1 0 0 0 0,1 1 0 0 0,-1-1-1 0 0,1 0 1 0 0,-1 0 0 0 0,0 1 0 0 0,1-1 0 0 0,-1 1 0 0 0,1-1 0 0 0,-1 0 0 0 0,1 1-1 0 0,0-1 1 0 0,-1 1 0 0 0,1-1 0 0 0,-1 1 0 0 0,1-1 0 0 0,0 1 0 0 0,-1-1 0 0 0,1 1 0 0 0,0 0-1 0 0,0-1 1 0 0,-1 1 0 0 0,1-1 0 0 0,0 1 0 0 0,0 0 0 0 0,0-1 0 0 0,0 1 0 0 0,0 0-1 0 0,0-1 1 0 0,0 1 0 0 0,0-1 0 0 0,0 2 0 0 0,-2 76 3440 0 0,3-48-2773 0 0,-5 30 0 0 0,-11 25 181 0 0,-47 151 1 0 0,25-108-503 0 0,-87 352-138 0 0,106-406-434 0 0,-41 188 71 0 0,58-252 38 0 0,-28 124-80 0 0,11-69-544 0 0,17-61 399 0 0,1-3 59 0 0,0 0 1 0 0,-1 0 0 0 0,1 1-1 0 0,0-1 1 0 0,0 0 0 0 0,-1 0-1 0 0,1 1 1 0 0,-1-1 0 0 0,1 0-1 0 0,-1 0 1 0 0,1 0 0 0 0,-1 0 0 0 0,0 0-1 0 0,0 0 1 0 0,1 0 0 0 0,-1 0-1 0 0,-2 1 1 0 0,3-2-14 0 0,0-1 0 0 0,0 1-1 0 0,0-1 1 0 0,0 1 0 0 0,0-1 0 0 0,0 1-1 0 0,0-1 1 0 0,1 1 0 0 0,-1-1 0 0 0,0 1 0 0 0,0-1-1 0 0,0 1 1 0 0,0 0 0 0 0,1-1 0 0 0,-1 1 0 0 0,0-1-1 0 0,2-1-684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39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25 5063 0 0,'-2'3'188'0'0,"0"1"0"0"0,1-1 0 0 0,-1 0 0 0 0,0 1 0 0 0,1 0 0 0 0,0-1 0 0 0,0 1 0 0 0,0 0 0 0 0,-1 6 0 0 0,-1 3 130 0 0,-3 12 516 0 0,0-1 0 0 0,2 1 0 0 0,0 0 0 0 0,2 1 0 0 0,1-1 0 0 0,1 0 0 0 0,1 1 0 0 0,5 30 0 0 0,1-24-519 0 0,0-1-1 0 0,3 0 0 0 0,0-1 0 0 0,2 0 1 0 0,1-1-1 0 0,28 46 0 0 0,-37-69-301 0 0,0 1-1 0 0,1-1 1 0 0,-1 0-1 0 0,1-1 0 0 0,1 1 1 0 0,-1-1-1 0 0,1 0 1 0 0,0 0-1 0 0,7 4 1 0 0,-9-7-36 0 0,-1 0 1 0 0,1-1-1 0 0,-1 1 0 0 0,1-1 1 0 0,0 0-1 0 0,0 0 1 0 0,-1 0-1 0 0,1 0 1 0 0,0-1-1 0 0,0 0 1 0 0,0 1-1 0 0,0-2 0 0 0,0 1 1 0 0,0 0-1 0 0,0-1 1 0 0,-1 1-1 0 0,1-1 1 0 0,0 0-1 0 0,5-3 1 0 0,-1 1-15 0 0,0-1 0 0 0,-1-1 0 0 0,1 1 0 0 0,-1-1 1 0 0,0-1-1 0 0,10-9 0 0 0,35-43 46 0 0,-35 38-18 0 0,-1 2 9 0 0,-2 1 0 0 0,0-2 0 0 0,-1 0 0 0 0,0-1 0 0 0,9-23 0 0 0,-10 16-10 0 0,-1-1-1 0 0,-1 0 1 0 0,-2-1-1 0 0,7-38 0 0 0,-14 57 101 0 0,0 0 0 0 0,-1 1 0 0 0,0-1 0 0 0,-1 0 0 0 0,0 0 0 0 0,0 1 0 0 0,-4-13 0 0 0,3 15 39 0 0,-1 0 1 0 0,0 0 0 0 0,0 1 0 0 0,0-1 0 0 0,-1 1-1 0 0,0 0 1 0 0,0 0 0 0 0,0 0 0 0 0,-1 1 0 0 0,0-1-1 0 0,-6-4 1 0 0,3 4-33 0 0,-1-1 0 0 0,0 2 0 0 0,0-1 0 0 0,0 1 0 0 0,-1 1 1 0 0,1 0-1 0 0,-1 0 0 0 0,0 1 0 0 0,0 0 0 0 0,-1 0 0 0 0,1 1 0 0 0,-15-1 0 0 0,16 3-137 0 0,0-1 0 0 0,0 1 0 0 0,0 1 0 0 0,0-1 1 0 0,1 2-1 0 0,-1-1 0 0 0,0 1 0 0 0,1 0 0 0 0,-1 1 0 0 0,1 0 0 0 0,0 0 1 0 0,0 1-1 0 0,0 0 0 0 0,0 0 0 0 0,-7 7 0 0 0,10-8-260 0 0,1 1-1 0 0,0 0 1 0 0,0 1-1 0 0,1-1 0 0 0,-1 1 1 0 0,1-1-1 0 0,0 1 1 0 0,0 0-1 0 0,1 0 1 0 0,-1 1-1 0 0,1-1 1 0 0,0 0-1 0 0,1 1 0 0 0,-1-1 1 0 0,1 1-1 0 0,0-1 1 0 0,1 1-1 0 0,-1 11 1 0 0,3-1-4742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3223 0 0,'1'35'4313'0'0,"5"35"-1"0"0,23 84-327 0 0,-7-38-2835 0 0,13 62-343 0 0,-12-62-758 0 0,-12-57-49 0 0,36 214 0 0 0,-26-52-1 0 0,18 127 426 0 0,0-186-180 0 0,-27-115-156 0 0,11 33 118 0 0,-10-35 99 0 0,15 82-1 0 0,-28-124-305 0 0,2 9 11 0 0,-1 24 1 0 0,-1-32-29 0 0,0 0 0 0 0,-1 0 0 0 0,1-1 1 0 0,-1 1-1 0 0,0 0 0 0 0,0 0 0 0 0,-1 0 0 0 0,1-1 1 0 0,-4 7-1 0 0,-6 2-597 0 0,10-12 402 0 0,0 1 0 0 0,0-1 0 0 0,0 1 1 0 0,0 0-1 0 0,0 0 0 0 0,1-1 0 0 0,-1 1 0 0 0,0 0 0 0 0,0 0 0 0 0,1 0 0 0 0,-1 0 0 0 0,0 0 1 0 0,1 0-1 0 0,-1 0 0 0 0,1 0 0 0 0,0 0 0 0 0,-1 0 0 0 0,1 0 0 0 0,0 0 0 0 0,-1 1 1 0 0,1-1-1 0 0,0 0 0 0 0,0 0 0 0 0,0 0 0 0 0,0 0 0 0 0,0 1 0 0 0,1 0 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6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3223 0 0,'0'7'870'0'0,"1"-1"0"0"0,0 1 0 0 0,0 0 0 0 0,0-1 0 0 0,1 1-1 0 0,0-1 1 0 0,5 11 0 0 0,2 1 612 0 0,13 20 0 0 0,-4-8-517 0 0,77 114 1362 0 0,-47-75-1982 0 0,-31-44-257 0 0,26 39 154 0 0,66 76-1 0 0,-70-94-222 0 0,-2 1 1 0 0,39 68 0 0 0,49 109-310 0 0,-36-58-250 0 0,-56-112 304 0 0,64 83 0 0 0,-73-108 33 0 0,-2 1-1 0 0,-1 1 1 0 0,-2 1-1 0 0,23 48 1 0 0,-36-69-1064 0 0,-4-9 543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7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4607 0 0,'-2'7'274'0'0,"1"0"0"0"0,0 0 0 0 0,0 0 0 0 0,1 0 0 0 0,-1 1 0 0 0,1-1 0 0 0,1 0-1 0 0,1 8 1 0 0,0 10 464 0 0,3 46 1798 0 0,16 72 0 0 0,-7-54-1327 0 0,5 26 218 0 0,7 45-116 0 0,-11-8-638 0 0,21 163-416 0 0,16-29-257 0 0,-30-178 0 0 0,4 19 2 0 0,32 196 50 0 0,-51-266-33 0 0,59 358 172 0 0,-3 3-52 0 0,-34-183-86 0 0,30 163-53 0 0,-42-251 0 0 0,6 39 0 0 0,75 359 6 0 0,-41-247-92 0 0,-4-54-260 0 0,-25-123-20 0 0,3 23 90 0 0,90 363-384 0 0,-120-502 655 0 0,56 226-710 0 0,-56-218 746 0 0,0-1-1 0 0,-2 22 0 0 0,0-22-290 0 0,1-1-1 0 0,2 24 1 0 0,-2-35 144 0 0,0 1 1 0 0,0-1 0 0 0,0 1 0 0 0,1-1 0 0 0,-1 0 0 0 0,0 1 0 0 0,0-1 0 0 0,0 1-1 0 0,0-1 1 0 0,1 0 0 0 0,-1 1 0 0 0,0-1 0 0 0,0 0 0 0 0,0 1 0 0 0,1-1 0 0 0,-1 0-1 0 0,0 1 1 0 0,1-1 0 0 0,-1 0 0 0 0,0 1 0 0 0,1-1 0 0 0,0 0 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4143 0 0,'40'55'3874'0'0,"-19"-28"-1948"0"0,2 0 0 0 0,42 37 0 0 0,-50-50-1590 0 0,128 118 1281 0 0,165 166-230 0 0,-228-217-1182 0 0,-40-41-124 0 0,41 52 0 0 0,29 76 124 0 0,-14 7 55 0 0,-79-141-176 0 0,-7-16-1 0 0,0-1 0 0 0,1 1 1 0 0,1-2-1 0 0,1 0 0 0 0,0 0 0 0 0,1-1 0 0 0,1-1 0 0 0,0 0 0 0 0,1-1 0 0 0,0 0 0 0 0,28 15 1 0 0,16 4 262 0 0,-30-16-143 0 0,0 0 0 0 0,-1 2 0 0 0,42 35 0 0 0,88 112 303 0 0,-102-102-364 0 0,108 125 140 0 0,3 3-129 0 0,-50-58-57 0 0,130 132 93 0 0,-208-226-153 0 0,45 58 1 0 0,25 50 37 0 0,33 38 75 0 0,46 15-163 0 0,-122-132-188 0 0,-22-20 141 0 0,-3 2 1 0 0,-2 2-1 0 0,-2 1 0 0 0,53 100 0 0 0,-87-146 61 0 0,19 39 0 0 0,41 57 0 0 0,-55-90 0 0 0,0-1 0 0 0,1 0 0 0 0,1-1 0 0 0,0 0 0 0 0,1 0 0 0 0,0-1 0 0 0,0-1 0 0 0,1 0 0 0 0,15 8 0 0 0,-18-12-2 0 0,0 1 0 0 0,0 1 0 0 0,-1 0 0 0 0,0 0 0 0 0,0 1 0 0 0,-1 0 0 0 0,13 16 0 0 0,-6-7-72 0 0,48 59-333 0 0,-53-63 134 0 0,-1 0-1 0 0,-1 1 1 0 0,0 0 0 0 0,6 17-1 0 0,-12-28-158 0 0,-1 1 0 0 0,1 0 0 0 0,0-1 0 0 0,1 1 0 0 0,-1-1 0 0 0,0 1 0 0 0,1-1 0 0 0,0 0-1 0 0,0 0 1 0 0,0-1 0 0 0,0 1 0 0 0,0 0 0 0 0,0-1 0 0 0,8 4 0 0 0,1 5-3177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4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2092 3223 0 0,'-7'2'172'0'0,"6"-2"-81"0"0,1 0-1 0 0,-4 2 1811 0 0,4-2-1811 0 0,0 1 1 0 0,0-1-1 0 0,-1 0 1 0 0,1 0-1 0 0,0 1 0 0 0,0-1 1 0 0,0 0-1 0 0,0 0 1 0 0,0 1-1 0 0,0-1 1 0 0,0 0-1 0 0,0 1 404 0 0,-1-1-440 0 0,1 0 1 0 0,0 1 0 0 0,0-1-1 0 0,0 0 1 0 0,0 0-1 0 0,0 0 1 0 0,0 0 0 0 0,0 0-1 0 0,0 1 1 0 0,-1-1-1 0 0,1 0 1 0 0,0 0 0 0 0,0 0-1 0 0,0 0 1 0 0,0 1-1 0 0,0-1 1 0 0,0 0 0 0 0,0 0-1 0 0,0 0 1 0 0,0 1-1 0 0,0-1 1 0 0,0 0 0 0 0,0 0-1 0 0,0 0 1 0 0,0 0-1 0 0,0 1 1 0 0,1-1 0 0 0,-1 0-1 0 0,0 0 1 0 0,0 0-1 0 0,0 0 1 0 0,0 1 0 0 0,0-1-1 0 0,0 0 1 0 0,0 0-1 0 0,0 0 1 0 0,0 0 0 0 0,1 0-1 0 0,-1 0 1 0 0,0 1-1 0 0,0-1 1 0 0,0 0 0 0 0,0 0-1 0 0,1 0 1 0 0,-1 0-1 0 0,0 0 1 0 0,2 3 21 0 0,-2-2-27 0 0,1 0-1 0 0,-1 0 1 0 0,1 0-1 0 0,0 0 1 0 0,-1 0-1 0 0,1 0 1 0 0,0 0-1 0 0,0 0 0 0 0,0 0 1 0 0,0-1-1 0 0,-1 1 1 0 0,1 0-1 0 0,0 0 1 0 0,0-1-1 0 0,0 1 1 0 0,1-1-1 0 0,-1 1 1 0 0,0-1-1 0 0,0 1 1 0 0,0-1-1 0 0,0 0 1 0 0,0 1-1 0 0,1-1 1 0 0,-1 0-1 0 0,0 0 1 0 0,0 0-1 0 0,0 0 1 0 0,1 0-1 0 0,1 0 1 0 0,19-8 801 0 0,0 0-1 0 0,-1-1 1 0 0,35-21 0 0 0,4 0 141 0 0,97-37 644 0 0,-8 5-997 0 0,-108 42-532 0 0,61-39 1 0 0,-38 18 74 0 0,42-29 104 0 0,-89 59-218 0 0,0 0 0 0 0,21-8-1 0 0,13-8 145 0 0,-15 6-10 0 0,-21 13-88 0 0,0-1 0 0 0,0 0-1 0 0,-1-1 1 0 0,0-1 0 0 0,12-12-1 0 0,0-6 77 0 0,-10 11 16 0 0,26-24 0 0 0,23-10 216 0 0,76-47 1 0 0,78-31-228 0 0,-155 93-166 0 0,-17 9 15 0 0,-2-2 1 0 0,0-2-1 0 0,-2-1 0 0 0,71-73 0 0 0,11-36 291 0 0,38-40-122 0 0,-120 139-177 0 0,96-75 0 0 0,-27 39 45 0 0,158-126-21 0 0,-229 169-20 0 0,-11 8-66 0 0,1 2-1 0 0,38-25 1 0 0,-66 49 27 0 0,0 0 0 0 0,1 0 0 0 0,-1 0 0 0 0,1 0 0 0 0,-1 1 0 0 0,1-1 0 0 0,0 1 0 0 0,0 0 0 0 0,0 0 0 0 0,-1 0 0 0 0,1 1 0 0 0,0 0 0 0 0,0-1 0 0 0,8 2 0 0 0,-12-1 0 0 0,0 0 0 0 0,1 0 0 0 0,-1 0-1 0 0,0 0 1 0 0,0 0 0 0 0,0 1 0 0 0,1-1 0 0 0,-1 0-1 0 0,0 0 1 0 0,0 0 0 0 0,1 0 0 0 0,-1 1 0 0 0,0-1-1 0 0,0 0 1 0 0,0 0 0 0 0,0 0 0 0 0,1 1 0 0 0,-1-1-1 0 0,0 0 1 0 0,0 0 0 0 0,0 1 0 0 0,0-1 0 0 0,0 0-1 0 0,0 0 1 0 0,0 1 0 0 0,0-1 0 0 0,0 0 0 0 0,0 0-1 0 0,0 1 1 0 0,0-1 0 0 0,0 0 0 0 0,0 1 0 0 0,0-1 0 0 0,0 0-1 0 0,0 0 1 0 0,0 1 0 0 0,0-1 0 0 0,0 0 0 0 0,0 0-1 0 0,0 1 1 0 0,-1-1 0 0 0,1 0 0 0 0,0 0 0 0 0,0 0-1 0 0,0 1 1 0 0,0-1 0 0 0,0 0 0 0 0,-1 1 0 0 0,-10 12-194 0 0,9-11 110 0 0,-1 2-3 0 0,-4 4-749 0 0,1-1 1 0 0,-2 0 0 0 0,-13 12-1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3223 0 0,'-1'-3'240'0'0,"2"5"-62"0"0,0 0-1 0 0,-1-1 0 0 0,1 1 0 0 0,0 0 1 0 0,-1-1-1 0 0,1 1 0 0 0,-1 0 0 0 0,1 0 0 0 0,-1 0 1 0 0,0-1-1 0 0,0 5 0 0 0,1 4 378 0 0,29 114 2932 0 0,60 158 0 0 0,95 181 449 0 0,-167-424-3937 0 0,-2-3-2 0 0,1 0 0 0 0,2-2 0 0 0,43 62 0 0 0,-53-84-46 0 0,0 1 0 0 0,11 23 0 0 0,6 11-41 0 0,-21-39 49 0 0,0 1 1 0 0,-1-1 0 0 0,0 1 0 0 0,0 0 0 0 0,3 15 0 0 0,7 49-51 0 0,-6-29 16 0 0,-8-42 19 0 0,0 0 0 0 0,0 1 0 0 0,0-1 0 0 0,0 0 1 0 0,0 1-1 0 0,0-1 0 0 0,0 0 0 0 0,-1 1 0 0 0,0-1 0 0 0,1 0 0 0 0,-1 0 0 0 0,-1 4 0 0 0,-2 3-584 0 0,3 1 81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2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3223 0 0,'0'0'28'0'0,"0"0"-1"0"0,0 0 1 0 0,-1 0-1 0 0,1-1 0 0 0,0 1 1 0 0,0 0-1 0 0,-1 0 1 0 0,1 0-1 0 0,0 0 0 0 0,0 0 1 0 0,-1 0-1 0 0,1 0 0 0 0,0 0 1 0 0,0 0-1 0 0,-1 0 1 0 0,1-1-1 0 0,0 1 0 0 0,0 0 1 0 0,0 0-1 0 0,0 0 1 0 0,-1-1-1 0 0,1 1 0 0 0,0 0 1 0 0,-2-3 1139 0 0,-2 10 302 0 0,4-1-817 0 0,-2 96 2457 0 0,3 220 2122 0 0,-2-274-4582 0 0,-2 49 287 0 0,-2 12-719 0 0,12 121 0 0 0,-7-229-216 0 0,3 55-121 0 0,3 208-335 0 0,-9-190 430 0 0,-3 0 0 0 0,-22 102 0 0 0,25-160 25 0 0,0-2 0 0 0,-1 1 0 0 0,-9 24 0 0 0,13-39 0 0 0,-1 1 0 0 0,1 0 0 0 0,0-1 0 0 0,-1 1 0 0 0,1 0 0 0 0,-1-1 0 0 0,1 1 0 0 0,-1-1 0 0 0,1 1 0 0 0,-1 0 0 0 0,1-1 0 0 0,-1 1 0 0 0,0-1 0 0 0,1 0 0 0 0,-1 1 0 0 0,-1 0 0 0 0,-4 4 0 0 0,4-3 0 0 0,1 1 0 0 0,0-1 0 0 0,0 0 0 0 0,1 1 0 0 0,-1-1 0 0 0,0 1 0 0 0,1 3 0 0 0,-20 209-10 0 0,16 7-56 0 0,6-25-171 0 0,-1-185 222 0 0,0 1 0 0 0,2-1 0 0 0,3 14 0 0 0,3 13 156 0 0,-5-14 46 0 0,-1 0 0 0 0,0 0-1 0 0,-2 0 1 0 0,-1 0 0 0 0,-6 45-1 0 0,1-33-112 0 0,2 1 0 0 0,2 45-1 0 0,1-63-140 0 0,-1-31-1564 0 0,-2-14 217 0 0,5 7-3148 0 0,0 4 111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2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0,'0'0'284'0'0,"0"15"1168"0"0,4 100 5473 0 0,21 57-1439 0 0,-25-172-5479 0 0,33 132 2270 0 0,-9-63-1248 0 0,17 57 2 0 0,3-14-719 0 0,-24-68-287 0 0,134 256 143 0 0,-98-198-140 0 0,7 17-28 0 0,-1-8 0 0 0,60 97 0 0 0,-108-188-2 0 0,7 10-13 0 0,0 2-1 0 0,-3 0 1 0 0,28 63-1 0 0,20 148-137 0 0,-10-24 6 0 0,-31-140 87 0 0,-12-25 37 0 0,-11-48-197 0 0,-1 1-1 0 0,-1-1 1 0 0,1 9-1 0 0,-6-30-1885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7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 11519 0 0,'-5'-5'463'0'0,"5"5"-417"0"0,0 0 0 0 0,0 1 0 0 0,0-1 1 0 0,0 0-1 0 0,0 0 0 0 0,0 0 0 0 0,0 1 0 0 0,0-1 0 0 0,-1 0 1 0 0,1 0-1 0 0,0 0 0 0 0,0 1 0 0 0,0-1 0 0 0,0 0 0 0 0,0 0 1 0 0,0 0-1 0 0,0 1 0 0 0,0-1 0 0 0,-1 0 0 0 0,1 0 0 0 0,0 0 1 0 0,0 0-1 0 0,0 1 0 0 0,0-1 0 0 0,-1 0 0 0 0,1 0 0 0 0,0 0 1 0 0,0 0-1 0 0,0 0 0 0 0,-1 0 0 0 0,1 0 0 0 0,0 1 0 0 0,0-1 1 0 0,0 0-1 0 0,-1 0 0 0 0,1 0 0 0 0,0 0 0 0 0,0 0 0 0 0,0 0 1 0 0,-1 0-1 0 0,1 0 0 0 0,0 0 0 0 0,0 0 0 0 0,-1 0 1 0 0,1 0-1 0 0,0 0 0 0 0,0-1 0 0 0,0 1 0 0 0,-1 0 0 0 0,1 0 1 0 0,0 0-1 0 0,0 0 0 0 0,0 0 0 0 0,-1 0 0 0 0,1 0 0 0 0,0-1 1 0 0,0 1-1 0 0,0 0 0 0 0,0 0 0 0 0,0 0 0 0 0,-1 0 0 0 0,1-1 1 0 0,0 1-1 0 0,0 0 0 0 0,0 0 0 0 0,0-1 0 0 0,-2 16 615 0 0,0 0-1 0 0,1 1 0 0 0,1-1 0 0 0,0 0 1 0 0,3 18-1 0 0,0 4-326 0 0,14 162-457 0 0,0-67-3780 0 0,-14-110-1739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3.7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52 3679 0 0,'-3'-3'-249'0'0,"0"1"521"0"0,0 0 1 0 0,0 0-1 0 0,1 0 1 0 0,-1 0-1 0 0,-3-5 1 0 0,6 7-185 0 0,0 0 1 0 0,0 0 0 0 0,-1-1 0 0 0,1 1-1 0 0,0 0 1 0 0,0-1 0 0 0,0 1 0 0 0,0 0-1 0 0,0-1 1 0 0,0 1 0 0 0,0 0 0 0 0,0-1-1 0 0,-1 1 1 0 0,1 0 0 0 0,0-1 0 0 0,0 1-1 0 0,1-1 1 0 0,-1 1 0 0 0,0 0 0 0 0,0-1-1 0 0,0 1 1 0 0,0 0 0 0 0,0-1 0 0 0,1 0 78 0 0,-1 1 1 0 0,1-1 0 0 0,0 0 0 0 0,-1 1 0 0 0,1-1 0 0 0,-1 1 0 0 0,1-1 0 0 0,0 1-1 0 0,0 0 1 0 0,-1-1 0 0 0,1 1 0 0 0,0 0 0 0 0,0-1 0 0 0,1 1 0 0 0,15-4 1086 0 0,0 1 0 0 0,0 1 0 0 0,20-1 0 0 0,-7 1-513 0 0,-16 1-464 0 0,-1 0 1 0 0,1 1-1 0 0,0 0 1 0 0,0 1-1 0 0,24 5 1 0 0,-34-5-263 0 0,-1 0-1 0 0,1 0 1 0 0,-1 1 0 0 0,1-1 0 0 0,-1 1 0 0 0,0-1 0 0 0,1 1-1 0 0,-1 0 1 0 0,0 0 0 0 0,0 1 0 0 0,0-1 0 0 0,-1 1 0 0 0,1-1-1 0 0,0 1 1 0 0,-1 0 0 0 0,0 0 0 0 0,0 0 0 0 0,0 0 0 0 0,0 0-1 0 0,0 1 1 0 0,-1-1 0 0 0,1 0 0 0 0,-1 1 0 0 0,0 0 0 0 0,0-1-1 0 0,1 5 1 0 0,-1 1-1 0 0,-1 0-1 0 0,0 0 1 0 0,0-1-1 0 0,-1 1 1 0 0,0 0-1 0 0,-1 0 1 0 0,0-1-1 0 0,0 1 1 0 0,-1-1-1 0 0,0 0 1 0 0,0 1 0 0 0,-1-2-1 0 0,0 1 1 0 0,-7 11-1 0 0,-1-2 2 0 0,-1 0-1 0 0,0-1 1 0 0,-1 0 0 0 0,-31 26-1 0 0,33-33-232 0 0,-1 0-1 0 0,0-1 0 0 0,0 0 1 0 0,-23 9-1 0 0,35-17 88 0 0,0 1 0 0 0,-1-1-1 0 0,1 1 1 0 0,-1-1 0 0 0,1 0 0 0 0,0 1 0 0 0,-1-1 0 0 0,1 0 0 0 0,-1 0-1 0 0,-2 0 1 0 0,-4-1-1129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3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0 405 4607 0 0,'0'-13'354'0'0,"0"12"-336"0"0,0 1 0 0 0,0 0 0 0 0,0-1 0 0 0,0 1 0 0 0,0 0 0 0 0,0-1 0 0 0,0 1 0 0 0,0 0 0 0 0,1-1 0 0 0,-1 1 0 0 0,0 0 0 0 0,0-1 0 0 0,0 1 0 0 0,0 0 0 0 0,0 0 0 0 0,1-1 0 0 0,-1 1 0 0 0,0 0 0 0 0,0 0 0 0 0,1-1 0 0 0,-1 1 0 0 0,0 0 0 0 0,0 0 0 0 0,1-1 0 0 0,-1 1 0 0 0,0 0 0 0 0,0 0 0 0 0,1 0 0 0 0,-1 0 0 0 0,0 0 0 0 0,1-1 0 0 0,-1 1 0 0 0,0 0 0 0 0,1 0 0 0 0,-1 0 0 0 0,0 0 0 0 0,1 0 0 0 0,-1 0 0 0 0,1 0 0 0 0,4-1 360 0 0,21-20 823 0 0,20-15 781 0 0,-25 25-1030 0 0,0 0 0 0 0,0 1 0 0 0,32-11 0 0 0,70-11 1220 0 0,-100 28-2034 0 0,-1 1 0 0 0,1 0 0 0 0,0 2 1 0 0,-1 1-1 0 0,1 0 0 0 0,0 2 0 0 0,24 5 0 0 0,-4 0-138 0 0,78 1 0 0 0,-111-8 3 0 0,0 0 1 0 0,0-1-1 0 0,1 0 0 0 0,-1-1 0 0 0,0 0 0 0 0,0-1 1 0 0,0 0-1 0 0,-1 0 0 0 0,1-1 0 0 0,-1 0 0 0 0,0-1 0 0 0,15-10 1 0 0,0-3 233 0 0,1-2 1 0 0,37-42 0 0 0,-12 12 683 0 0,-42 44-804 0 0,0-1-1 0 0,0 1 1 0 0,0 0-1 0 0,1 1 1 0 0,0 0-1 0 0,0 0 1 0 0,0 1-1 0 0,19-6 0 0 0,-24 8-108 0 0,0 1-1 0 0,1 0 0 0 0,-1 0 0 0 0,0 1 0 0 0,1-1 0 0 0,-1 1 0 0 0,0 0 0 0 0,1 0 1 0 0,-1 1-1 0 0,1-1 0 0 0,-1 1 0 0 0,0 0 0 0 0,0 0 0 0 0,1 0 0 0 0,-1 1 0 0 0,0 0 0 0 0,0-1 1 0 0,0 1-1 0 0,-1 1 0 0 0,1-1 0 0 0,0 0 0 0 0,5 6 0 0 0,0 5 148 0 0,-7-5-1188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4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739 15 4143 0 0,'-9'-15'9088'0'0,"7"20"-8225"0"0,-10 24 673 0 0,2 0 0 0 0,-13 56 0 0 0,-6 19 37 0 0,-3-20-754 0 0,-50 93 1 0 0,-55 72-54 0 0,90-167-708 0 0,-65 152-70 0 0,18-32-11 0 0,77-165 11 0 0,14-28 3 0 0,0-1 1 0 0,-1 0 0 0 0,0 0 0 0 0,-8 12 0 0 0,10-18 6 0 0,0 1 0 0 0,-1-1 0 0 0,1 1 1 0 0,-1-1-1 0 0,-5 4 0 0 0,5-5-5 0 0,1 1 1 0 0,-1 0-1 0 0,1 0 0 0 0,0 0 1 0 0,0 0-1 0 0,0 0 0 0 0,-3 4 1 0 0,-7 12-46 0 0,0-1 1 0 0,-25 26-1 0 0,32-39 61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5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1113 1 4143 0 0,'0'12'230'0'0,"0"-6"-22"0"0,0-8 246 0 0,-2 7 551 0 0,-1 0 0 0 0,1 0-1 0 0,-1 0 1 0 0,0 0 0 0 0,0-1-1 0 0,-5 6 1 0 0,1 0 44 0 0,-31 48 1675 0 0,-17 22-560 0 0,-83 117 497 0 0,-6 6-2065 0 0,52-92-452 0 0,25-32-135 0 0,22-23 81 0 0,-74 98 48 0 0,102-130-174 0 0,-88 120-319 0 0,80-113 28 0 0,-1-1 0 0 0,-46 39 0 0 0,48-49 129 0 0,14-14 124 0 0,1 1 1 0 0,1 0-1 0 0,0 1 1 0 0,0 0-1 0 0,0 0 1 0 0,1 1-1 0 0,0 0 1 0 0,1 0-1 0 0,-8 14 1 0 0,-15 46-5443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3679 0 0,'-2'-7'128'0'0,"0"7"97"0"0,1 14 534 0 0,0-2 217 0 0,-1 7 760 0 0,1 33 0 0 0,0-21-450 0 0,1 27 1176 0 0,2 0 1 0 0,14 82 0 0 0,10 42-162 0 0,-11-101-1665 0 0,37 226 577 0 0,-19 2-1277 0 0,-28-236-96 0 0,14 77 0 0 0,-13-108-215 0 0,1 44 0 0 0,0 4-639 0 0,1-36 368 0 0,-3-25-162 0 0,2 52 0 0 0,-7-68 370 0 0,1-8 188 0 0,-1 0 1 0 0,0 1-1 0 0,0-1 0 0 0,0 1 1 0 0,-1-1-1 0 0,0 0 0 0 0,0 0 1 0 0,0 1-1 0 0,-1-1 0 0 0,-2 7 1 0 0,3-12 204 0 0,1 0 1 0 0,0 1-1 0 0,0-1 1 0 0,-1 0-1 0 0,1 0 0 0 0,0 0 1 0 0,-1 1-1 0 0,1-1 1 0 0,0 0-1 0 0,-1 0 1 0 0,1 0-1 0 0,0 0 1 0 0,-1 0-1 0 0,1 0 1 0 0,0 0-1 0 0,-1 0 1 0 0,1 0-1 0 0,0 0 1 0 0,-1 0-1 0 0,1 0 1 0 0,0 0-1 0 0,-1 0 0 0 0,1 0 1 0 0,-1 0-1 0 0,1 0 1 0 0,0 0-1 0 0,-1 0 1 0 0,1 0-1 0 0,0-1 1 0 0,-1 1-1 0 0,1 0 1 0 0,0 0-1 0 0,0 0 1 0 0,-1-1-1 0 0,1 1 1 0 0,0 0-1 0 0,0 0 1 0 0,-1-1-1 0 0,1 1 1 0 0,0 0-1 0 0,0 0 0 0 0,0-1 1 0 0,-1 1-1 0 0,1-1 1 0 0,-10-15-2376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6:57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50 3223 0 0,'-2'-1'407'0'0,"1"-1"0"0"0,-1 0-1 0 0,0 0 1 0 0,1 0-1 0 0,-1 0 1 0 0,1 0-1 0 0,0-1 1 0 0,-1 1-1 0 0,0-5 1 0 0,1 7-262 0 0,1-1 0 0 0,-1 0 0 0 0,1 0 0 0 0,0 1 0 0 0,-1-1 0 0 0,1 0 0 0 0,0 0 0 0 0,0 0 1 0 0,0 1-1 0 0,-1-1 0 0 0,1 0 0 0 0,0 0 0 0 0,0 0 0 0 0,0 1 0 0 0,0-1 0 0 0,1 0 0 0 0,-1 0 0 0 0,0 0 0 0 0,0 1 1 0 0,0-1-1 0 0,1 0 0 0 0,-1 0 0 0 0,1-1 0 0 0,-1 2-12 0 0,1-1 0 0 0,0 1 0 0 0,0-1 0 0 0,-1 1-1 0 0,1 0 1 0 0,0-1 0 0 0,0 1 0 0 0,0 0 0 0 0,-1-1 0 0 0,1 1 0 0 0,0 0 0 0 0,0 0 0 0 0,0 0 0 0 0,0 0 0 0 0,0-1-1 0 0,-1 1 1 0 0,3 1 0 0 0,4 0 311 0 0,-1 0 0 0 0,1 0-1 0 0,-1 1 1 0 0,9 3 0 0 0,36 16 1141 0 0,54 32-1 0 0,2 1-781 0 0,-49-31-574 0 0,0-2 1 0 0,1-3-1 0 0,1-3 0 0 0,89 12 1 0 0,-15-13-26 0 0,48 8 2 0 0,-146-16-206 0 0,-20-4-26 0 0,0 1 0 0 0,20 6 0 0 0,30 19-329 0 0,-54-22 202 0 0,0 0 0 0 0,0 0 1 0 0,0-2-1 0 0,1 1 0 0 0,0-2 0 0 0,0 0 1 0 0,0 0-1 0 0,18 1 0 0 0,40-6 220 0 0,-64 2-56 0 0,0 1-1 0 0,0 0 1 0 0,0 0 0 0 0,13 3-1 0 0,-19-3-30 0 0,0 0-76 0 0,-8-5-440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78 1839 0 0,'1'-4'260'0'0,"0"0"-1"0"0,0 0 0 0 0,0 0 1 0 0,1 0-1 0 0,-1 0 0 0 0,1 0 0 0 0,0 1 1 0 0,1-1-1 0 0,-1 0 0 0 0,3-3 0 0 0,8-14 1508 0 0,-12 20-1704 0 0,-1 1 1 0 0,0-1-1 0 0,0 0 1 0 0,1 1-1 0 0,-1-1 0 0 0,0 0 1 0 0,1 1-1 0 0,-1-1 1 0 0,1 1-1 0 0,-1-1 0 0 0,1 0 1 0 0,-1 1-1 0 0,1-1 1 0 0,-1 1-1 0 0,1-1 0 0 0,-1 1 1 0 0,2-1-1 0 0,-2 2-28 0 0,0-1-1 0 0,1 0 1 0 0,-1 1-1 0 0,0-1 1 0 0,0 0-1 0 0,0 1 0 0 0,0-1 1 0 0,1 0-1 0 0,-1 1 1 0 0,0-1-1 0 0,0 0 1 0 0,0 1-1 0 0,0-1 1 0 0,0 1-1 0 0,0-1 1 0 0,0 0-1 0 0,0 1 0 0 0,0-1 1 0 0,0 1-1 0 0,0-1 1 0 0,0 1-1 0 0,-5 28 858 0 0,0-18-272 0 0,1-1-1 0 0,-2-1 1 0 0,0 1 0 0 0,0-1 0 0 0,0 0 0 0 0,-1 0-1 0 0,-1 0 1 0 0,1-1 0 0 0,-17 13 0 0 0,-3-1 1638 0 0,-57 31 1 0 0,54-35-1533 0 0,-50 38-1 0 0,-412 313-195 0 0,408-318-1540 0 0,82-47 694 0 0,0 0 1 0 0,-1 0-1 0 0,1 1 0 0 0,0-1 1 0 0,0 1-1 0 0,0-1 0 0 0,1 1 1 0 0,-3 3-1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1876 0 3223 0 0,'-19'9'3406'0'0,"-101"58"3716"0"0,-1 1-4203 0 0,65-41-1978 0 0,-2-2 1 0 0,0-3-1 0 0,-79 19 0 0 0,-96 33-242 0 0,36-9-618 0 0,123-48 7 0 0,-80 7-1 0 0,144-23-74 0 0,-56 7-1 0 0,28-5-12 0 0,0 2 0 0 0,-61 17 0 0 0,69-11-16 0 0,1 1 0 0 0,1 1 0 0 0,-1 1 0 0 0,-34 25 0 0 0,30-17-170 0 0,0-2 0 0 0,-2-1 0 0 0,-39 15 0 0 0,48-22-81 0 0,25-12 247 0 0,0 1 1 0 0,0-1 0 0 0,0 1 0 0 0,0-1 0 0 0,0 1 0 0 0,0 0 0 0 0,0 0 0 0 0,0 0 0 0 0,0-1 0 0 0,0 1 0 0 0,0 0 0 0 0,0 0-1 0 0,0 0 1 0 0,1 0 0 0 0,-1 0 0 0 0,0 1 0 0 0,1-1 0 0 0,-1 0 0 0 0,1 1 0 0 0,3 4-515 0 0,2-5-698 0 0,30-7-8393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1247 0 3223 0 0,'-22'26'4636'0'0,"-37"54"1482"0"0,-22 47-2336 0 0,-12 25-1766 0 0,32-54-1258 0 0,-60 80 344 0 0,49-76-613 0 0,-114 165-190 0 0,153-222-310 0 0,-238 310 326 0 0,196-257-416 0 0,19-24 34 0 0,45-59 67 0 0,2-4 0 0 0,1 0 0 0 0,-13 11 0 0 0,16-17-80 0 0,0 1-1 0 0,0 0 1 0 0,-7 12-1 0 0,8-11-47 0 0,-1 0 1 0 0,-10 11-1 0 0,15-18 115 0 0,0 0 1 0 0,0 1-1 0 0,-1-1 1 0 0,1 0-1 0 0,0 0 0 0 0,0 0 1 0 0,-1 0-1 0 0,1 1 1 0 0,0-1-1 0 0,0 0 1 0 0,-1 0-1 0 0,1 0 1 0 0,0 0-1 0 0,0 0 1 0 0,-1 0-1 0 0,1 0 0 0 0,0 0 1 0 0,0 0-1 0 0,-1 0 1 0 0,1 0-1 0 0,0 0 1 0 0,-1 0-1 0 0,1 0 1 0 0,0 0-1 0 0,0 0 0 0 0,-1 0 1 0 0,1 0-1 0 0,0 0 1 0 0,0 0-1 0 0,-1 0 1 0 0,1-1-1 0 0,0 1 1 0 0,0 0-1 0 0,-1 0 0 0 0,1 0 1 0 0,0 0-1 0 0,0-1 1 0 0,0 1-1 0 0,-1 0 1 0 0,1 0-1 0 0,0-1-3 0 0,0 1 1 0 0,0 0-1 0 0,0 0 0 0 0,0 0 1 0 0,0 0-1 0 0,0 0 0 0 0,-1 0 1 0 0,1 0-1 0 0,0-1 0 0 0,0 1 1 0 0,0 0-1 0 0,0 0 0 0 0,0 0 1 0 0,0 0-1 0 0,-1 0 0 0 0,1 0 1 0 0,0 0-1 0 0,0 0 0 0 0,0 0 1 0 0,0 0-1 0 0,0 0 1 0 0,-1 0-1 0 0,1 0 0 0 0,0 0 1 0 0,0 0-1 0 0,0 0 0 0 0,0 0 1 0 0,0 0-1 0 0,-1 0 0 0 0,1 0 1 0 0,0 0-1 0 0,0 0 0 0 0,0 0 1 0 0,0 0-1 0 0,0 0 0 0 0,-2 0-59 0 0,2-3-796 0 0,14-26-4431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0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39 1839 0 0,'-4'-4'572'0'0,"-1"0"0"0"0,0 1 0 0 0,0-1-1 0 0,0 1 1 0 0,0 0 0 0 0,-1 0-1 0 0,1 0 1 0 0,-1 1 0 0 0,0 0 0 0 0,1 0-1 0 0,-1 0 1 0 0,0 1 0 0 0,-8-1-1 0 0,13 2-455 0 0,0 0 0 0 0,0 0-1 0 0,0 0 1 0 0,0 0 0 0 0,1 0-1 0 0,-1 0 1 0 0,0 1 0 0 0,0-1 0 0 0,0 0-1 0 0,0 0 1 0 0,1 1 0 0 0,-1-1-1 0 0,0 0 1 0 0,0 1 0 0 0,1-1-1 0 0,-1 1 1 0 0,0-1 0 0 0,0 1-1 0 0,1-1 1 0 0,-1 1 0 0 0,1 0-1 0 0,-1-1 1 0 0,0 1 0 0 0,1 0 0 0 0,-1-1-1 0 0,1 1 1 0 0,0 0 0 0 0,-1 0-1 0 0,1 0 1 0 0,0-1 0 0 0,-1 1-1 0 0,1 0 1 0 0,0 0 0 0 0,0 0-1 0 0,0 0 1 0 0,0-1 0 0 0,0 1-1 0 0,0 0 1 0 0,0 0 0 0 0,0 0 0 0 0,0 0-1 0 0,0 1 1 0 0,1 5 328 0 0,1 1 0 0 0,0-1 0 0 0,0 0 0 0 0,3 9 0 0 0,-1-6-107 0 0,76 205 3125 0 0,-58-167-3212 0 0,2 0 1 0 0,39 57 0 0 0,190 299-41 0 0,-204-301-326 0 0,-44-92 107 0 0,-2 1-39 0 0,-3-11 26 0 0,0 0-1 0 0,0 0 0 0 0,1 0 1 0 0,-1 0-1 0 0,0 0 0 0 0,0 0 1 0 0,1 0-1 0 0,-1 0 1 0 0,0 0-1 0 0,1 0 0 0 0,-1 0 1 0 0,1 0-1 0 0,0 0 1 0 0,-1 0-1 0 0,1-1 0 0 0,0 1 1 0 0,-1 0-1 0 0,1 0 0 0 0,1 0 1 0 0,-1 1-49 0 0,1-1-1 0 0,0 1 1 0 0,-1 0 0 0 0,0-1-1 0 0,1 1 1 0 0,-1 0 0 0 0,0 0-1 0 0,0 0 1 0 0,0 0 0 0 0,0 0-1 0 0,-1 0 1 0 0,2 4 0 0 0,5 11-1793 0 0,-1-15 340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3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36 314 4143 0 0,'-1'2'342'0'0,"-1"0"0"0"0,1 0 0 0 0,-1-1 0 0 0,0 1 0 0 0,0 0 0 0 0,1-1 0 0 0,-4 2 0 0 0,-9 9 1676 0 0,13-11-1915 0 0,1-1 1 0 0,-1 0-1 0 0,1 1 1 0 0,0-1-1 0 0,-1 0 1 0 0,1 1-1 0 0,0-1 1 0 0,-1 1-1 0 0,1-1 1 0 0,0 1-1 0 0,-1-1 1 0 0,1 1-1 0 0,0-1 1 0 0,0 1-1 0 0,0-1 1 0 0,0 1-1 0 0,0-1 1 0 0,-1 1-1 0 0,1 0 1 0 0,0-1-1 0 0,0 1 1 0 0,0 0-1 0 0,1 0-32 0 0,-1-1 0 0 0,0 0 0 0 0,1 0-1 0 0,-1 1 1 0 0,0-1 0 0 0,1 0 0 0 0,-1 0-1 0 0,1 0 1 0 0,-1 1 0 0 0,0-1 0 0 0,1 0 0 0 0,-1 0-1 0 0,1 0 1 0 0,-1 0 0 0 0,1 0 0 0 0,-1 0-1 0 0,0 0 1 0 0,1 0 0 0 0,-1 0 0 0 0,1 0 0 0 0,0 0-1 0 0,25-6 1319 0 0,-2-5-849 0 0,-1-1-1 0 0,0-2 0 0 0,39-30 1 0 0,-59 42-514 0 0,87-68 607 0 0,50-36 160 0 0,-125 96-620 0 0,0 0 1 0 0,1 1 0 0 0,0 1 0 0 0,1 0 0 0 0,0 1 0 0 0,0 1-1 0 0,22-5 1 0 0,-35 10-220 0 0,0 0-1 0 0,0 0 1 0 0,0 0-1 0 0,0-1 0 0 0,0 0 1 0 0,-1 1-1 0 0,1-1 1 0 0,0 0-1 0 0,-1-1 1 0 0,5-3-1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4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6535 0 0,'7'-4'306'0'0,"0"-1"0"0"0,0 1-1 0 0,0 1 1 0 0,1 0 0 0 0,0 0-1 0 0,-1 0 1 0 0,12-2 0 0 0,0 1 974 0 0,0 2 0 0 0,19-2 0 0 0,-32 4-1191 0 0,0 1 1 0 0,0-1 0 0 0,0 1 0 0 0,0 0 0 0 0,0 0-1 0 0,-1 1 1 0 0,1-1 0 0 0,0 1 0 0 0,-1 1-1 0 0,9 3 1 0 0,-3-1-804 0 0,-2-1 115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3227 2 6911 0 0,'-2'0'360'0'0,"1"1"-1"0"0,-1-1 1 0 0,1 0-1 0 0,-1 0 1 0 0,0 0-1 0 0,1 0 1 0 0,-1 0-1 0 0,1-1 1 0 0,-3 1 0 0 0,-8-2 1220 0 0,1 3-760 0 0,1 0 0 0 0,-1 0-1 0 0,0 1 1 0 0,1 0 0 0 0,-1 1 0 0 0,-15 6-1 0 0,-60 33 537 0 0,46-21-843 0 0,-24 11 37 0 0,-110 52 332 0 0,144-71-793 0 0,-267 102 314 0 0,-150 41-566 0 0,7 17 119 0 0,205-93 485 0 0,-102 38-86 0 0,10 29-435 0 0,36 21 95 0 0,222-124-13 0 0,-191 110-747 0 0,260-153 724 0 0,-1-1 0 0 0,1 0 0 0 0,0 0-1 0 0,-1 1 1 0 0,1-1 0 0 0,0 0 0 0 0,-1 0-1 0 0,1 0 1 0 0,0 0 0 0 0,-1 1 0 0 0,1-1 0 0 0,0 0-1 0 0,-1 0 1 0 0,1 0 0 0 0,0 0 0 0 0,-1 0 0 0 0,1 0-1 0 0,-1 0 1 0 0,1 0 0 0 0,0 0 0 0 0,-1 0 0 0 0,1 0-1 0 0,0 0 1 0 0,-1 0 0 0 0,1 0 0 0 0,-1-1-1 0 0,4-7-649 0 0,13-11-1515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5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1515 0 3223 0 0,'8'4'283'0'0,"-14"2"753"0"0,0 0 99 0 0,-1 0-29 0 0,0 0 1 0 0,1-1 0 0 0,-10 5-1 0 0,-10 7 1117 0 0,3 3 1181 0 0,-38 39 0 0 0,45-40-2791 0 0,0 1 0 0 0,2 0-1 0 0,0 1 1 0 0,-20 43 0 0 0,-46 109-493 0 0,-76 162 297 0 0,-17-8-169 0 0,127-248-259 0 0,-102 189-58 0 0,113-191 69 0 0,-143 278 0 0 0,91-196 117 0 0,53-87-84 0 0,27-54-24 0 0,-1 0-1 0 0,-1 0 0 0 0,-1-1 1 0 0,-18 25-1 0 0,9-22-8 0 0,14-16 0 0 0,1 1 0 0 0,0-1 0 0 0,0 1 0 0 0,0 0 0 0 0,1 0 0 0 0,-4 8 0 0 0,-24 64 17 0 0,-2 5 14 0 0,28-70-28 0 0,-1-2-1 0 0,0 1 1 0 0,0 0 0 0 0,-1-1-1 0 0,-9 9 1 0 0,12-15-14 0 0,1-1-1 0 0,-1 0 0 0 0,0 0 1 0 0,0 0-1 0 0,0-1 0 0 0,0 1 1 0 0,0-1-1 0 0,-1 0 0 0 0,1 0 1 0 0,-1-1-1 0 0,1 1 1 0 0,-1-1-1 0 0,0 0 0 0 0,1 0 1 0 0,-1 0-1 0 0,0-1 0 0 0,0 0 1 0 0,0 0-1 0 0,1 0 0 0 0,-1 0 1 0 0,-7-2-1 0 0,12 1-54 0 0,-1 1 0 0 0,1 0 0 0 0,-1 0 0 0 0,1-1 0 0 0,-1 1 0 0 0,1 0 0 0 0,0-1 0 0 0,-1 1 0 0 0,1 0 0 0 0,-1-1 0 0 0,1 1 0 0 0,0-1 0 0 0,-1 1 0 0 0,1 0 0 0 0,0-1 0 0 0,-1 1 0 0 0,1-1 0 0 0,0 1 0 0 0,0-1 0 0 0,0 1 0 0 0,-1-2 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18:1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2759 0 0,'-1'0'389'0'0,"-1"0"1"0"0,1 0-1 0 0,-1 0 0 0 0,-13 5 6302 0 0,16 0-5973 0 0,1 1-428 0 0,0-1 0 0 0,0 1 1 0 0,0-1-1 0 0,1 1 1 0 0,0-1-1 0 0,0 0 0 0 0,0 0 1 0 0,1 0-1 0 0,7 8 1 0 0,28 21 1340 0 0,1-1 0 0 0,77 47 0 0 0,-19-13-535 0 0,242 224 485 0 0,-155-134-1581 0 0,-130-113 0 0 0,171 131-390 0 0,-194-151 356 0 0,47 39-162 0 0,56 38-184 0 0,-124-92 380 0 0,0-1 0 0 0,20 21 0 0 0,-30-27 0 0 0,0-2-2 0 0,-1 0 0 0 0,0 1-1 0 0,0-1 1 0 0,1 0 0 0 0,-1 1 0 0 0,0-1-1 0 0,1 0 1 0 0,-1 1 0 0 0,0-1-1 0 0,1 0 1 0 0,-1 0 0 0 0,0 1 0 0 0,1-1-1 0 0,-1 0 1 0 0,1 0 0 0 0,-1 0 0 0 0,1 1-1 0 0,-1-1 1 0 0,0 0 0 0 0,1 0-1 0 0,-1 0 1 0 0,1 0 0 0 0,-1 0 0 0 0,1 0-1 0 0,-1 0 1 0 0,0 0 0 0 0,1 0 0 0 0,-1 0-1 0 0,1 0 1 0 0,-1 0 0 0 0,1-1-1 0 0,-1 1 1 0 0,0 0 0 0 0,1 0 0 0 0,-1 0-1 0 0,1 0 1 0 0,-1-1 0 0 0,0 1 0 0 0,1 0-1 0 0,-1-1 1 0 0,0 1 0 0 0,1 0 0 0 0,-1 0-1 0 0,1-1 1 0 0,9-6-97 0 0,-7 6 20 0 0,0-1-294 0 0,1 0 0 0 0,-1 0 0 0 0,1 0 0 0 0,0 1-1 0 0,-1 0 1 0 0,1-1 0 0 0,0 1 0 0 0,0 1 0 0 0,0-1 0 0 0,0 0 0 0 0,0 1 0 0 0,0 0-1 0 0,4 0 1 0 0,-3 2-619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82 3223 0 0,'0'-5'504'0'0,"-1"0"-1"0"0,1 0 1 0 0,-1 0-1 0 0,0 0 1 0 0,-1 0-1 0 0,1 1 1 0 0,-1-1-1 0 0,0 0 1 0 0,0 1-1 0 0,0-1 0 0 0,-1 1 1 0 0,1 0-1 0 0,-1 0 1 0 0,-5-6-1 0 0,7 9-351 0 0,0 1 0 0 0,0-1 0 0 0,0 0 1 0 0,0 1-1 0 0,0-1 0 0 0,0 1 0 0 0,0-1 0 0 0,-1 1 0 0 0,1-1 0 0 0,0 1 0 0 0,0 0 0 0 0,0 0 0 0 0,0-1 0 0 0,-1 1 0 0 0,1 0 0 0 0,0 0 0 0 0,0 0 0 0 0,0 0 0 0 0,-3 1 0 0 0,2 0-29 0 0,0-1 0 0 0,0 1 0 0 0,0 0-1 0 0,0 0 1 0 0,1 0 0 0 0,-1 0 0 0 0,0 1 0 0 0,0-1-1 0 0,1 0 1 0 0,-3 3 0 0 0,-3 4 7 0 0,0 1 0 0 0,1-1 0 0 0,-9 17 0 0 0,9-14 110 0 0,-4 6-208 0 0,-13 18 176 0 0,2 2 0 0 0,-32 76 0 0 0,50-105-223 0 0,1 0-1 0 0,0 0 1 0 0,0 0-1 0 0,1 0 0 0 0,0 0 1 0 0,1 0-1 0 0,-1 0 1 0 0,2 12-1 0 0,0-17 12 0 0,-1-1 0 0 0,0 1-1 0 0,1-1 1 0 0,-1 0-1 0 0,1 1 1 0 0,0-1 0 0 0,0 0-1 0 0,0 1 1 0 0,0-1 0 0 0,0 0-1 0 0,0 0 1 0 0,1 0-1 0 0,-1 0 1 0 0,1 0 0 0 0,-1 0-1 0 0,1 0 1 0 0,0-1 0 0 0,0 1-1 0 0,0-1 1 0 0,0 1-1 0 0,0-1 1 0 0,0 0 0 0 0,0 1-1 0 0,0-1 1 0 0,1 0 0 0 0,-1 0-1 0 0,0-1 1 0 0,1 1-1 0 0,-1 0 1 0 0,0-1 0 0 0,5 1-1 0 0,-2-1-12 0 0,-1 0 0 0 0,0-1 0 0 0,1 1-1 0 0,-1-1 1 0 0,0 0 0 0 0,0 0 0 0 0,0 0 0 0 0,0-1 0 0 0,0 1-1 0 0,0-1 1 0 0,0 0 0 0 0,0 0 0 0 0,6-5 0 0 0,2-2-161 0 0,-1-1 0 0 0,17-18 0 0 0,-9 7 57 0 0,-1-1 0 0 0,26-40 0 0 0,-34 46 121 0 0,-1-1 0 0 0,-1 0-1 0 0,0 0 1 0 0,-2 0 0 0 0,6-22 0 0 0,-10 31 167 0 0,0 0 1 0 0,-1 0-1 0 0,-1 0 1 0 0,1 0 0 0 0,-1 0-1 0 0,-1-1 1 0 0,1 1-1 0 0,-1 0 1 0 0,-4-15 0 0 0,5 23-162 0 0,0 0 1 0 0,0 0-1 0 0,0-1 1 0 0,0 1 0 0 0,0 0-1 0 0,-1 0 1 0 0,1 0 0 0 0,0-1-1 0 0,0 1 1 0 0,0 0-1 0 0,0 0 1 0 0,0 0 0 0 0,0-1-1 0 0,0 1 1 0 0,0 0 0 0 0,0 0-1 0 0,0 0 1 0 0,-1 0-1 0 0,1 0 1 0 0,0-1 0 0 0,0 1-1 0 0,0 0 1 0 0,0 0 0 0 0,-1 0-1 0 0,1 0 1 0 0,0 0-1 0 0,0 0 1 0 0,0 0 0 0 0,0-1-1 0 0,-1 1 1 0 0,1 0 0 0 0,0 0-1 0 0,-1 0 1 0 0,-2 6 205 0 0,0 11 27 0 0,4 2-239 0 0,2 0 0 0 0,0 0 1 0 0,1 0-1 0 0,9 27 1 0 0,-1-5-98 0 0,-4-7-49 0 0,0-2-209 0 0,14 37 1 0 0,-21-68 345 0 0,-1 0-1 0 0,0 1 1 0 0,1-1 0 0 0,0 0-1 0 0,-1 0 1 0 0,1 0 0 0 0,0 1-1 0 0,-1-1 1 0 0,1 0-1 0 0,0 0 1 0 0,0 0 0 0 0,0 0-1 0 0,0 0 1 0 0,0-1 0 0 0,0 1-1 0 0,0 0 1 0 0,0 0-1 0 0,0-1 1 0 0,1 1 0 0 0,-1 0-1 0 0,0-1 1 0 0,2 1 0 0 0,-1-1 7 0 0,-1 0 1 0 0,0 0 0 0 0,1 0-1 0 0,-1-1 1 0 0,0 1-1 0 0,1 0 1 0 0,-1-1 0 0 0,0 1-1 0 0,0-1 1 0 0,0 0 0 0 0,1 1-1 0 0,-1-1 1 0 0,0 0 0 0 0,0 0-1 0 0,0 1 1 0 0,0-1 0 0 0,0 0-1 0 0,0 0 1 0 0,0 0 0 0 0,-1 0-1 0 0,1 0 1 0 0,0 0 0 0 0,0-2-1 0 0,57-88-320 0 0,-34 51-4586 0 0,-15 24 138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6911 0 0,'0'0'399'0'0,"-2"2"90"0"0,0 10 2967 0 0,3 211-1466 0 0,-3-192-1963 0 0,-1 1 1 0 0,-11 46-1 0 0,4-44-20 0 0,7-23 32 0 0,0-1 0 0 0,-3 16 0 0 0,8-37 93 0 0,1 0-1 0 0,0 0 1 0 0,0 0-1 0 0,7-14 1 0 0,24-42 102 0 0,-34 66-232 0 0,8-14 21 0 0,0 1 1 0 0,1-1 0 0 0,0 1 0 0 0,1 1 0 0 0,1 0-1 0 0,12-12 1 0 0,-22 24-32 0 0,0 0 0 0 0,0 0 0 0 0,0 0-1 0 0,0 0 1 0 0,0 0 0 0 0,1 1 0 0 0,-1-1-1 0 0,0 0 1 0 0,1 1 0 0 0,-1-1 0 0 0,0 1-1 0 0,1-1 1 0 0,-1 1 0 0 0,1 0 0 0 0,-1-1-1 0 0,0 1 1 0 0,1 0 0 0 0,-1 0 0 0 0,3 0-1 0 0,-3 1-14 0 0,1-1 0 0 0,-1 0 0 0 0,0 1 0 0 0,0 0 0 0 0,0-1 0 0 0,0 1 0 0 0,0 0 0 0 0,0 0-1 0 0,0-1 1 0 0,0 1 0 0 0,0 0 0 0 0,0 0 0 0 0,0 0 0 0 0,0 0 0 0 0,-1 0 0 0 0,1 0 0 0 0,1 2 0 0 0,0 3-19 0 0,0-1 1 0 0,0 1 0 0 0,0-1 0 0 0,-1 1-1 0 0,1 0 1 0 0,-2 0 0 0 0,1 0 0 0 0,0 7-1 0 0,0 16 67 0 0,0-12-52 0 0,-3 23 0 0 0,2-35 62 0 0,-1 0 1 0 0,0 0 0 0 0,0 0 0 0 0,0 0 0 0 0,-1 0 0 0 0,0 0 0 0 0,0-1 0 0 0,0 1 0 0 0,-3 4 0 0 0,3-7 28 0 0,0 0 1 0 0,1-1 0 0 0,-1 1-1 0 0,0-1 1 0 0,0 1 0 0 0,0-1-1 0 0,0 0 1 0 0,0 0 0 0 0,0 0-1 0 0,-1 0 1 0 0,1 0 0 0 0,0 0-1 0 0,0-1 1 0 0,-4 1 0 0 0,-35 5 929 0 0,40-6-969 0 0,-96-1 1030 0 0,73 0-3211 0 0,36 2-387 0 0,-5 0-2012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3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199 182 4927 0 0,'9'-66'434'0'0,"-6"42"-15"0"0,6-29 0 0 0,-9 52-235 0 0,0 1-1 0 0,0-1 0 0 0,1 1 1 0 0,-1-1-1 0 0,0 1 0 0 0,0-1 1 0 0,0 1-1 0 0,-1-1 0 0 0,1 1 1 0 0,0-1-1 0 0,0 1 0 0 0,0-1 1 0 0,0 1-1 0 0,0-1 0 0 0,-1 1 1 0 0,1-1-1 0 0,0 1 0 0 0,0-1 1 0 0,-1 1-1 0 0,1-1 0 0 0,0 1 1 0 0,-1 0-1 0 0,1-1 0 0 0,0 1 1 0 0,-1 0-1 0 0,1-1 0 0 0,-1 1 0 0 0,0-1 1 0 0,-17-6 3421 0 0,4 1-2007 0 0,12 4-1430 0 0,-1 1 0 0 0,0-1 0 0 0,1 1 0 0 0,-1 0 0 0 0,0 0-1 0 0,0 0 1 0 0,0 0 0 0 0,0 0 0 0 0,1 1 0 0 0,-1 0 0 0 0,0-1 0 0 0,0 1 0 0 0,0 0-1 0 0,0 0 1 0 0,0 0 0 0 0,0 1 0 0 0,-5 0 0 0 0,4 1-71 0 0,1-1 1 0 0,-1 1 0 0 0,0 0-1 0 0,1 0 1 0 0,-1 0 0 0 0,1 1-1 0 0,-1-1 1 0 0,1 1-1 0 0,0 0 1 0 0,0 0 0 0 0,-3 4-1 0 0,-3 4-57 0 0,1 2 0 0 0,0-1 0 0 0,1 1 0 0 0,1 0-1 0 0,-10 28 1 0 0,8-18-175 0 0,-7 34 0 0 0,13-50 85 0 0,1 0 1 0 0,0 0-1 0 0,1 0 0 0 0,-1 0 0 0 0,1 1 0 0 0,1-1 1 0 0,0 0-1 0 0,0 0 0 0 0,2 10 0 0 0,-2-15 44 0 0,-1-1 0 0 0,1 1 0 0 0,0-1 0 0 0,0 1 0 0 0,-1-1-1 0 0,1 1 1 0 0,0-1 0 0 0,0 0 0 0 0,0 0 0 0 0,0 1 0 0 0,1-1 0 0 0,-1 0 0 0 0,0 0-1 0 0,0 0 1 0 0,1 0 0 0 0,-1 0 0 0 0,0 0 0 0 0,4 1 0 0 0,-2-2 1 0 0,0 1-1 0 0,0 0 1 0 0,0 0 0 0 0,0-1 0 0 0,0 0 0 0 0,0 0-1 0 0,0 0 1 0 0,1 0 0 0 0,3-1 0 0 0,1 0 4 0 0,1-1 0 0 0,-1 0-1 0 0,0-1 1 0 0,0 0 0 0 0,0 0 0 0 0,10-6 0 0 0,-6 0 12 0 0,0 1-1 0 0,-1-2 1 0 0,14-12-1 0 0,-15 12-329 0 0,0 1 0 0 0,0 0 0 0 0,22-13 0 0 0,-25 18-1369 0 0,1 4-4590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4 461 1839 0 0,'-4'-3'4203'0'0,"16"1"-3195"0"0,-4 1-752 0 0,-1 1 0 0 0,1-2-1 0 0,0 1 1 0 0,0-1 0 0 0,-1-1 0 0 0,1 1 0 0 0,-1-1-1 0 0,8-5 1 0 0,5-3 266 0 0,26-20-1 0 0,-30 19-421 0 0,0 1 0 0 0,25-13 0 0 0,-21 17-180 0 0,-19 7 76 0 0,0 0 0 0 0,0 0 0 0 0,0 0-1 0 0,0-1 1 0 0,0 1 0 0 0,0 0 0 0 0,-1 0 0 0 0,1 0-1 0 0,0 0 1 0 0,0 0 0 0 0,0 1 0 0 0,0-1 0 0 0,0 0-1 0 0,0 0 1 0 0,0 1 0 0 0,0-1 0 0 0,0 0 0 0 0,1 2-1 0 0,-2-2 8 0 0,0 1 0 0 0,1 0 0 0 0,-1-1 0 0 0,0 1 0 0 0,0 0 0 0 0,0-1 0 0 0,0 1 0 0 0,0 0 0 0 0,0 0 0 0 0,-1-1 0 0 0,1 1 0 0 0,0 0 0 0 0,0-1 0 0 0,0 1 0 0 0,-1 0 0 0 0,1-1 0 0 0,-1 2 0 0 0,-6 12 93 0 0,7-13-86 0 0,-7 10-57 0 0,0-1-1 0 0,-1-1 1 0 0,0 1 0 0 0,0-1-1 0 0,-1-1 1 0 0,0 1-1 0 0,-13 8 1 0 0,7-5-521 0 0,-23 24-1 0 0,36-34 526 0 0,1 0 0 0 0,-1 1 0 0 0,0-1 0 0 0,1 0 0 0 0,0 1 0 0 0,-1-1 0 0 0,1 1 0 0 0,0 0 0 0 0,0-1 0 0 0,0 5 0 0 0,1-6 40 0 0,-1-1 0 0 0,1 0 0 0 0,0 1 0 0 0,0-1-1 0 0,0 0 1 0 0,0 1 0 0 0,0-1 0 0 0,0 0 0 0 0,0 1 0 0 0,1-1 0 0 0,-1 0 0 0 0,0 1-1 0 0,0-1 1 0 0,0 0 0 0 0,0 1 0 0 0,0-1 0 0 0,0 0 0 0 0,1 1 0 0 0,-1-1 0 0 0,0 0-1 0 0,0 0 1 0 0,0 1 0 0 0,1-1 0 0 0,-1 0 0 0 0,0 0 0 0 0,0 1 0 0 0,1-1 0 0 0,-1 0-1 0 0,0 0 1 0 0,1 1 0 0 0,0-1 5 0 0,0 0-1 0 0,1 0 1 0 0,-1 0 0 0 0,0 0-1 0 0,0-1 1 0 0,0 1 0 0 0,0 0-1 0 0,1 0 1 0 0,-1-1 0 0 0,0 1-1 0 0,0-1 1 0 0,0 1 0 0 0,0-1-1 0 0,2 0 1 0 0,7-6 185 0 0,0 1-1 0 0,0-1 1 0 0,0-1 0 0 0,10-11 0 0 0,34-39 1092 0 0,-21 21-740 0 0,-21 24-398 0 0,21-22 202 0 0,-30 32-333 0 0,1 1 0 0 0,-1-1 0 0 0,1 0 0 0 0,-1 1 0 0 0,1 0 0 0 0,0 0 0 0 0,0 0-1 0 0,5-2 1 0 0,-8 4-10 0 0,0 0 1 0 0,-1 0-1 0 0,1 0 0 0 0,-1 0 0 0 0,1 0 0 0 0,-1 0 0 0 0,1 0 1 0 0,-1 0-1 0 0,1 0 0 0 0,-1 0 0 0 0,1 0 0 0 0,0 0 0 0 0,-1 0 1 0 0,1 0-1 0 0,-1 0 0 0 0,1 1 0 0 0,-1-1 0 0 0,1 0 0 0 0,-1 0 1 0 0,1 1-1 0 0,-1-1 0 0 0,1 0 0 0 0,-1 1 0 0 0,0-1 0 0 0,1 0 0 0 0,0 1 1 0 0,0 1 7 0 0,-1-1 1 0 0,1 1-1 0 0,0-1 0 0 0,0 0 1 0 0,-1 1-1 0 0,1-1 1 0 0,-1 1-1 0 0,1 0 1 0 0,-1 1-1 0 0,1 4 35 0 0,0 1 0 0 0,-1-1 1 0 0,-1 8-1 0 0,-1 2-9 0 0,0-1 1 0 0,-2-1-1 0 0,0 1 1 0 0,-11 28 0 0 0,-32 60-76 0 0,23-57-70 0 0,-14 34-244 0 0,-32 68-2438 0 0,69-146 2664 0 0,0-1 1 0 0,0 0-1 0 0,0 1 1 0 0,1-1-1 0 0,-1 1 0 0 0,0 4 1 0 0,1-7 113 0 0,0 0-1 0 0,0 1 1 0 0,0-1 0 0 0,0 0 0 0 0,0 0 0 0 0,0 1 0 0 0,1-1-1 0 0,-1 0 1 0 0,0 0 0 0 0,0 0 0 0 0,0 1 0 0 0,0-1 0 0 0,0 0-1 0 0,0 0 1 0 0,0 1 0 0 0,0-1 0 0 0,1 0 0 0 0,-1 0 0 0 0,0 0-1 0 0,0 0 1 0 0,0 1 0 0 0,0-1 0 0 0,1 0 0 0 0,-1 0 0 0 0,0 0-1 0 0,0 0 1 0 0,0 0 0 0 0,1 1 0 0 0,-1-1 0 0 0,1 0 3 0 0,0 0-1 0 0,-1 0 1 0 0,1-1 0 0 0,0 1 0 0 0,-1 0 0 0 0,1 0-1 0 0,0 0 1 0 0,0-1 0 0 0,-1 1 0 0 0,1 0-1 0 0,0-1 1 0 0,-1 1 0 0 0,1 0 0 0 0,0-1 0 0 0,0 0-1 0 0,14-12 373 0 0,0 0 0 0 0,0-1 0 0 0,-1-1 1 0 0,22-32-1 0 0,-19 26-73 0 0,249-325 4177 0 0,-188 238-4280 0 0,-78 108-184 0 0,0 0 0 0 0,0-1 0 0 0,0 1 0 0 0,0 0 0 0 0,0 0 0 0 0,0 0 0 0 0,0-1 0 0 0,0 1 0 0 0,1 0 0 0 0,-1 0 0 0 0,0-1 0 0 0,0 1 0 0 0,0 0 0 0 0,0 0 0 0 0,0 0 0 0 0,1 0 0 0 0,-1-1 0 0 0,0 1 0 0 0,0 0 0 0 0,0 0 0 0 0,1 0 0 0 0,-1 0 0 0 0,0 0 0 0 0,0 0 0 0 0,1 0 0 0 0,-1-1 0 0 0,0 1 0 0 0,0 0 0 0 0,0 0 0 0 0,1 0 0 0 0,-1 0 0 0 0,0 0 0 0 0,0 0 0 0 0,1 0 0 0 0,-1 0 0 0 0,0 0 0 0 0,0 0 0 0 0,1 0 0 0 0,-1 1 0 0 0,0-1 0 0 0,0 0 0 0 0,1 0-1 0 0,-1 0 1 0 0,0 0 0 0 0,2 14 159 0 0,-4 16 178 0 0,-4-2-392 0 0,-1-1 0 0 0,-1 1 0 0 0,-1-1 0 0 0,-16 31 0 0 0,-59 99-1239 0 0,77-144 1232 0 0,-17 29-201 0 0,-11 18-1094 0 0,2 2-1 0 0,-28 75 0 0 0,56-124 886 0 0,3-9 272 0 0,0 1 0 0 0,1 0 1 0 0,-1 0-1 0 0,1-1 0 0 0,0 1 0 0 0,0 7 1 0 0,21-46-435 0 0,136-200 3632 0 0,-25 41-600 0 0,48-135-398 0 0,-169 307-1813 0 0,2-1-1 0 0,17-24 0 0 0,-25 40-148 0 0,0 1 0 0 0,1 0 0 0 0,0-1 0 0 0,0 1 0 0 0,0 1 0 0 0,0-1 0 0 0,1 1 0 0 0,-1 0 0 0 0,1 0 0 0 0,0 1-1 0 0,1 0 1 0 0,8-4 0 0 0,-14 6-34 0 0,0 1 0 0 0,0 0-1 0 0,0-1 1 0 0,0 1-1 0 0,0 0 1 0 0,0 0 0 0 0,0-1-1 0 0,0 1 1 0 0,0 0 0 0 0,0 0-1 0 0,0 0 1 0 0,0 0 0 0 0,0 0-1 0 0,0 1 1 0 0,0-1 0 0 0,0 0-1 0 0,0 0 1 0 0,0 1-1 0 0,0-1 1 0 0,0 1 0 0 0,0-1-1 0 0,1 1 1 0 0,-1 0 6 0 0,-1 0 1 0 0,1 0-1 0 0,-1 0 1 0 0,1 0-1 0 0,-1 0 1 0 0,1 0-1 0 0,-1 0 1 0 0,0 0-1 0 0,0 0 1 0 0,1 0-1 0 0,-1 0 1 0 0,0 0-1 0 0,0 0 0 0 0,0 0 1 0 0,0 0-1 0 0,0 0 1 0 0,-1 2-1 0 0,0 4 53 0 0,0 0-1 0 0,-1-1 0 0 0,0 1 1 0 0,-7 12-1 0 0,-88 156 370 0 0,-15-9-275 0 0,-14 24-747 0 0,102-153-218 0 0,10-16-581 0 0,1 0 0 0 0,-13 29 0 0 0,26-50 1319 0 0,-1 0 1 0 0,1 1-1 0 0,0-1 0 0 0,0 0 0 0 0,-1 1 0 0 0,1-1 0 0 0,0 1 0 0 0,0-1 1 0 0,0 0-1 0 0,0 1 0 0 0,0-1 0 0 0,-1 1 0 0 0,1-1 0 0 0,0 1 0 0 0,0-1 1 0 0,0 0-1 0 0,0 1 0 0 0,0-1 0 0 0,0 1 0 0 0,1-1 0 0 0,-1 1 0 0 0,0 0 0 0 0,7-7-803 0 0,12-15 348 0 0,-19 20 508 0 0,295-413 3915 0 0,-190 257-2534 0 0,-101 152-1348 0 0,4-7 26 0 0,16-18 0 0 0,-22 27-40 0 0,1 1 0 0 0,-1-1 1 0 0,1 1-1 0 0,-1 0 0 0 0,1 0 0 0 0,0 0 0 0 0,0 0 0 0 0,0 0 1 0 0,0 0-1 0 0,0 1 0 0 0,0 0 0 0 0,6-2 0 0 0,-9 3-2 0 0,0 0 0 0 0,1 0 0 0 0,-1 0 0 0 0,0 0 0 0 0,0 0 0 0 0,1 0 0 0 0,-1 0 0 0 0,0 0 0 0 0,0 0 0 0 0,1 0 0 0 0,-1 0 0 0 0,0 0 0 0 0,0 0 0 0 0,1 0 0 0 0,-1 0 0 0 0,0 0 0 0 0,0 0 0 0 0,0 0 0 0 0,1 0 0 0 0,-1 1 0 0 0,0-1-1 0 0,0 0 1 0 0,0 0 0 0 0,1 0 0 0 0,-1 0 0 0 0,0 1 0 0 0,0-1 0 0 0,0 0 0 0 0,0 0 0 0 0,1 0 0 0 0,-1 1 0 0 0,0-1 0 0 0,0 0 0 0 0,0 0 0 0 0,0 11-1 0 0,-7 11 13 0 0,7-22-11 0 0,-12 24 227 0 0,0-1 0 0 0,-29 42 0 0 0,-39 38 684 0 0,-2 2-447 0 0,-91 147-1210 0 0,63-82-4667 0 0,104-159 4107 0 0,24-36-802 0 0,-17 24 2206 0 0,77-103 349 0 0,5-8 1056 0 0,191-309 3414 0 0,-235 349-4535 0 0,-29 50-327 0 0,2 1 0 0 0,0 0 1 0 0,1 1-1 0 0,22-26 0 0 0,-34 44-69 0 0,1 0-1 0 0,-1 1 0 0 0,1-1 0 0 0,-1 1 0 0 0,1-1 1 0 0,0 1-1 0 0,-1-1 0 0 0,1 1 0 0 0,0 0 0 0 0,0 0 1 0 0,0 0-1 0 0,0 0 0 0 0,0 0 0 0 0,0 1 0 0 0,0-1 1 0 0,0 1-1 0 0,0-1 0 0 0,1 1 0 0 0,-1 0 0 0 0,0 0 1 0 0,0 0-1 0 0,0 0 0 0 0,1 0 0 0 0,-1 0 0 0 0,0 0 1 0 0,0 1-1 0 0,0-1 0 0 0,3 2 0 0 0,-4-2-18 0 0,0 0-1 0 0,0 1 0 0 0,0-1 0 0 0,-1 0 1 0 0,1 0-1 0 0,0 0 0 0 0,0 0 0 0 0,0-1 0 0 0,0 1 1 0 0,0 0-1 0 0,0 0 0 0 0,0 0 0 0 0,0-1 1 0 0,0 1-1 0 0,-1-1 0 0 0,1 1 0 0 0,0 0 1 0 0,0-1-1 0 0,0 1 0 0 0,-1-1 0 0 0,1 0 1 0 0,0 1-1 0 0,-1-1 0 0 0,1 0 0 0 0,0 1 1 0 0,-1-1-1 0 0,1 0 0 0 0,-1 0 0 0 0,1 1 1 0 0,-1-1-1 0 0,1-2 0 0 0,-1-5 1553 0 0,-1 11-1456 0 0,0-1 1 0 0,0 1-1 0 0,0 0 0 0 0,0-1 0 0 0,0 0 0 0 0,-1 1 1 0 0,1-1-1 0 0,-4 4 0 0 0,-3 6 152 0 0,0 2-193 0 0,6-12-23 0 0,0 1 0 0 0,1 0 0 0 0,-1 0 0 0 0,0 0 0 0 0,1 0 0 0 0,0 0-1 0 0,0 0 1 0 0,0 0 0 0 0,-1 4 0 0 0,5-6-81 0 0,21-36-1895 0 0,-4 7 1325 0 0,34-38-1 0 0,-54 66 637 0 0,0 1 95 0 0,0-1 0 0 0,-3 4 802 0 0,2-4-801 0 0,1 1-1 0 0,0-1 0 0 0,-1 0 0 0 0,1 0 1 0 0,-1 1-1 0 0,1-1 0 0 0,-1 0 0 0 0,1 0 0 0 0,-1 0 1 0 0,3-20 121 0 0,-2 20-163 0 0,-7 21-846 0 0,1-7 477 0 0,0 0-1 0 0,-1-1 1 0 0,-16 26-1 0 0,-34 34 485 0 0,30-39-159 0 0,-25 29-495 0 0,-3-3 1 0 0,-77 65-1 0 0,35-32-2626 0 0,80-78 868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252 172 255 0 0,'-19'35'792'0'0,"-30"38"0"0"0,16-24-114 0 0,26-38 3 0 0,2-1 88 0 0,-1-2 1 0 0,0 1-1 0 0,0 0 0 0 0,-1-1 1 0 0,0-1-1 0 0,-25 19 2407 0 0,35-32-3100 0 0,-1-1 1 0 0,0 0-1 0 0,-1 1 0 0 0,1-1 0 0 0,-1 0 1 0 0,-1 0-1 0 0,1 0 0 0 0,-1 0 1 0 0,-1-7-1 0 0,-11-69 988 0 0,7 54-1182 0 0,-3-14-835 0 0,-3 0 0 0 0,-2 0 0 0 0,-19-45 0 0 0,27 75-40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2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34 303 7127 0 0,'-1'-124'-21'0'0,"-11"92"4787"0"0,11 32-4712 0 0,1 1 23 0 0,-1 0 1 0 0,0 0-1 0 0,0 0 0 0 0,1-1 0 0 0,-1 1 1 0 0,1 0-1 0 0,-1 0 0 0 0,1 0 1 0 0,-1 0-1 0 0,1 0 0 0 0,0 0 1 0 0,-1 0-1 0 0,1 0 0 0 0,0 0 0 0 0,0 2 1 0 0,-2 20-497 0 0,1-10 245 0 0,-3 9 21 0 0,2-13 51 0 0,1 0 0 0 0,-2 15 0 0 0,14-58 136 0 0,15-51 574 0 0,15-54 396 0 0,-41 134-1148 0 0,-2 5 78 0 0,-6 11 103 0 0,-9 21 274 0 0,4-7-195 0 0,-4 10-83 0 0,15-32-62 0 0,1 0 1 0 0,0-1-1 0 0,1 1 1 0 0,-1 0 0 0 0,0 0-1 0 0,1 1 1 0 0,0-1-1 0 0,0 0 1 0 0,0 5-1 0 0,0-8 16 0 0,0 0-1 0 0,0 1 1 0 0,0-1 0 0 0,0 0-1 0 0,0 0 1 0 0,-1 0 0 0 0,1 1-1 0 0,0-1 1 0 0,0 0-1 0 0,1 0 1 0 0,-1 0 0 0 0,0 1-1 0 0,0-1 1 0 0,0 0-1 0 0,0 0 1 0 0,0 0 0 0 0,0 1-1 0 0,0-1 1 0 0,0 0-1 0 0,0 0 1 0 0,0 0 0 0 0,0 1-1 0 0,1-1 1 0 0,-1 0-1 0 0,0 0 1 0 0,0 0 0 0 0,0 0-1 0 0,0 0 1 0 0,0 1-1 0 0,1-1 1 0 0,-1 0 0 0 0,0 0-1 0 0,0 0 1 0 0,0 0-1 0 0,1 0 1 0 0,-1 0 0 0 0,0 0-1 0 0,0 0 1 0 0,0 0-1 0 0,1 0 1 0 0,-1 0 0 0 0,0 0-1 0 0,0 1 1 0 0,1-2-1 0 0,6-7-521 0 0,4-18 43 0 0,-8 19 452 0 0,0-3 99 0 0,0 1 0 0 0,-1 0 1 0 0,0 0-1 0 0,0-1 1 0 0,-1 0-1 0 0,0 1 0 0 0,0-1 1 0 0,-2-13-1 0 0,1 23-36 0 0,0-1 0 0 0,-1 1 0 0 0,1 0 0 0 0,0 0-1 0 0,0 0 1 0 0,0 0 0 0 0,0-1 0 0 0,0 1 0 0 0,0 0 0 0 0,-1 0 0 0 0,1 0-1 0 0,0 0 1 0 0,0 0 0 0 0,0-1 0 0 0,-1 1 0 0 0,1 0 0 0 0,0 0-1 0 0,0 0 1 0 0,0 0 0 0 0,-1 0 0 0 0,1 0 0 0 0,0 0 0 0 0,0 0-1 0 0,0 0 1 0 0,-1 0 0 0 0,1 0 0 0 0,0 0 0 0 0,0 0 0 0 0,-1 0-1 0 0,1 0 1 0 0,-4 4 861 0 0,4-1-845 0 0,0-1-130 0 0,0 1 0 0 0,0 0 0 0 0,0-1 0 0 0,1 1-1 0 0,-1 0 1 0 0,1-1 0 0 0,-1 1 0 0 0,1-1 0 0 0,0 1 0 0 0,0-1 0 0 0,1 1 0 0 0,-1-1 0 0 0,0 1 0 0 0,1-1-1 0 0,2 3 1 0 0,-4-4 62 0 0,3 3-176 0 0,-1 1-1 0 0,1 0 0 0 0,-1 0 0 0 0,-1 0 1 0 0,1 0-1 0 0,-1 0 0 0 0,0 1 0 0 0,0-1 1 0 0,0 0-1 0 0,0 6 0 0 0,-2 7-369 0 0,-3 30 1 0 0,2-32 407 0 0,1-1 1 0 0,0 24-1 0 0,1-39 120 0 0,0 1 0 0 0,0 0 0 0 0,0-1 0 0 0,0 1 0 0 0,1 0 0 0 0,-1-1 0 0 0,0 1 0 0 0,0 0-1 0 0,0-1 1 0 0,1 1 0 0 0,-1 0 0 0 0,0-1 0 0 0,1 1 0 0 0,-1-1 0 0 0,0 1 0 0 0,1 0 0 0 0,-1-1-1 0 0,1 1 1 0 0,0 0 0 0 0,0-1-23 0 0,-1 0-1 0 0,0 0 0 0 0,1 1 1 0 0,-1-1-1 0 0,1 0 0 0 0,-1 0 1 0 0,1 0-1 0 0,-1 0 0 0 0,1 0 1 0 0,-1 0-1 0 0,1 0 0 0 0,-1 0 1 0 0,1 0-1 0 0,-1 0 0 0 0,1-1 1 0 0,-1 1-1 0 0,1 0 1 0 0,-1 0-1 0 0,1 0 0 0 0,0-1 1 0 0,1 0-230 0 0,1-1 0 0 0,-1 0 1 0 0,0 1-1 0 0,1-1 1 0 0,-1 0-1 0 0,0 0 0 0 0,2-4 1 0 0,51-55-2742 0 0,-49 54 3148 0 0,2-2-47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266 0 4607 0 0,'-15'11'277'0'0,"1"0"-1"0"0,0 1 0 0 0,1 0 1 0 0,0 1-1 0 0,1 1 0 0 0,-12 16 0 0 0,16-19-83 0 0,1 1-1 0 0,0 1 0 0 0,1-1 0 0 0,1 1 0 0 0,0 0 1 0 0,0 0-1 0 0,1 1 0 0 0,-3 20 0 0 0,2-2 26 0 0,0-5 521 0 0,-3 52 0 0 0,22-114 2309 0 0,-5 5-2734 0 0,1 0-1 0 0,2 0 0 0 0,1 1 1 0 0,1 1-1 0 0,21-31 0 0 0,-34 58-314 0 0,-1 0-1 0 0,1 0 0 0 0,-1 0 1 0 0,1 0-1 0 0,0 1 0 0 0,-1-1 1 0 0,1 0-1 0 0,0 0 1 0 0,0 1-1 0 0,0-1 0 0 0,-1 0 1 0 0,1 1-1 0 0,0-1 0 0 0,0 1 1 0 0,0-1-1 0 0,0 1 0 0 0,0 0 1 0 0,0-1-1 0 0,0 1 1 0 0,0 0-1 0 0,2-1 0 0 0,-2 2 1 0 0,0-1 0 0 0,-1 0-1 0 0,1 1 1 0 0,0-1 0 0 0,-1 1 0 0 0,1-1-1 0 0,0 1 1 0 0,-1-1 0 0 0,1 1-1 0 0,-1 0 1 0 0,1-1 0 0 0,0 1 0 0 0,-1 0-1 0 0,0-1 1 0 0,1 1 0 0 0,-1 0-1 0 0,1 0 1 0 0,-1-1 0 0 0,0 1 0 0 0,0 0-1 0 0,1 0 1 0 0,-1 0 0 0 0,0 0-1 0 0,0-1 1 0 0,0 1 0 0 0,0 0 0 0 0,0 1-1 0 0,1 12 104 0 0,-1 1-1 0 0,0-1 1 0 0,-1 0-1 0 0,-3 21 1 0 0,-17 56 595 0 0,16-75-646 0 0,-102 319-536 0 0,93-302-218 0 0,8-22 222 0 0,1 0 1 0 0,1 0 0 0 0,0 0-1 0 0,-3 13 1 0 0,8-24 444 0 0,-1 0 1 0 0,1 0 0 0 0,-1 0 0 0 0,0 0 0 0 0,1 0 0 0 0,-1 0 0 0 0,1 0-1 0 0,-1 0 1 0 0,0 0 0 0 0,1-1 0 0 0,-1 1 0 0 0,0 0 0 0 0,1 0-1 0 0,-1 0 1 0 0,0-1 0 0 0,1 1 0 0 0,-1 0 0 0 0,0 0 0 0 0,0-1-1 0 0,1 1 1 0 0,-1 0 0 0 0,0-1 0 0 0,0 1 0 0 0,1-1 0 0 0,10-10-160 0 0,6-16-264 0 0,26-54-1 0 0,-33 58 528 0 0,2 0 0 0 0,1 1 0 0 0,29-40-1 0 0,-41 61-36 0 0,-1 0 1 0 0,1 0-1 0 0,0 1 0 0 0,-1-1 0 0 0,1 0 0 0 0,0 0 0 0 0,0 1 0 0 0,0-1 0 0 0,-1 0 1 0 0,1 1-1 0 0,0-1 0 0 0,0 1 0 0 0,0-1 0 0 0,0 1 0 0 0,0 0 0 0 0,0-1 0 0 0,0 1 1 0 0,0 0-1 0 0,0 0 0 0 0,2-1 0 0 0,-2 1 4 0 0,0 1 0 0 0,-1-1 0 0 0,1 0 0 0 0,0 1 0 0 0,-1-1 0 0 0,1 1 0 0 0,0-1-1 0 0,-1 1 1 0 0,1-1 0 0 0,0 1 0 0 0,-1-1 0 0 0,1 1 0 0 0,-1 0 0 0 0,1-1 0 0 0,-1 1 0 0 0,1 0 0 0 0,-1-1 0 0 0,0 1 0 0 0,1 0 0 0 0,-1 1 0 0 0,2 4 128 0 0,0 0 1 0 0,0 1 0 0 0,-1 0-1 0 0,2 11 1 0 0,-2-2-94 0 0,-1-1 1 0 0,-1 1 0 0 0,0 0-1 0 0,0 0 1 0 0,-2 0 0 0 0,-4 17-1 0 0,-36 86 503 0 0,28-82-526 0 0,-4 14-13 0 0,-22 51 91 0 0,-47 149 7 0 0,80-225-387 0 0,1 0 0 0 0,2 0 0 0 0,0 0 0 0 0,-1 37 0 0 0,6-63 235 0 0,0 1-1 0 0,0-1 0 0 0,0 1 1 0 0,0 0-1 0 0,0-1 1 0 0,0 1-1 0 0,0 0 0 0 0,0-1 1 0 0,0 1-1 0 0,0-1 1 0 0,0 1-1 0 0,1 0 0 0 0,-1-1 1 0 0,0 1-1 0 0,0-1 0 0 0,1 1 1 0 0,-1-1-1 0 0,0 1 1 0 0,1-1-1 0 0,-1 1 0 0 0,1 0 1 0 0,-1-1 5 0 0,1 0 0 0 0,-1 0 1 0 0,1 0-1 0 0,-1 0 0 0 0,1 0 1 0 0,-1 0-1 0 0,0 0 0 0 0,1 0 1 0 0,-1 0-1 0 0,1 0 0 0 0,-1-1 0 0 0,0 1 1 0 0,1 0-1 0 0,-1 0 0 0 0,1 0 1 0 0,-1-1-1 0 0,0 1 0 0 0,1 0 1 0 0,-1 0-1 0 0,0-1 0 0 0,1 1 0 0 0,-1-1 1 0 0,20-24-409 0 0,-19 23 379 0 0,17-27-519 0 0,21-48 0 0 0,-26 51 120 0 0,0 0 1 0 0,32-45-1 0 0,-34 54 684 0 0,1-1-1 0 0,-2-1 0 0 0,13-30 1 0 0,3-7 192 0 0,-25 55-375 0 0,-1 0 0 0 0,1 0-1 0 0,-1-1 1 0 0,1 1 0 0 0,-1 0 0 0 0,1 0-1 0 0,0 0 1 0 0,0 0 0 0 0,0 1 0 0 0,-1-1-1 0 0,1 0 1 0 0,6 2 775 0 0,-5 9-250 0 0,-3 7-453 0 0,0 0-1 0 0,0-1 0 0 0,-2 1 1 0 0,0-1-1 0 0,0 1 0 0 0,-12 27 1 0 0,-10 27-514 0 0,-11 36-42 0 0,-64 230-798 0 0,96-323 995 0 0,1 0 0 0 0,0 0 0 0 0,1 1 0 0 0,0 19 0 0 0,2-34 223 0 0,0 0 0 0 0,0 0-1 0 0,0 0 1 0 0,0 0 0 0 0,0 0 0 0 0,0 0 0 0 0,0 0-1 0 0,0 1 1 0 0,0-1 0 0 0,0 0 0 0 0,0 0-1 0 0,0 0 1 0 0,0 0 0 0 0,0 0 0 0 0,0 0 0 0 0,0 0-1 0 0,0 0 1 0 0,0 0 0 0 0,0 0 0 0 0,0 0 0 0 0,0 0-1 0 0,0 0 1 0 0,0 1 0 0 0,0-1 0 0 0,0 0 0 0 0,0 0-1 0 0,0 0 1 0 0,0 0 0 0 0,0 0 0 0 0,0 0 0 0 0,0 0-1 0 0,0 0 1 0 0,0 0 0 0 0,0 0 0 0 0,0 0-1 0 0,0 0 1 0 0,0 0 0 0 0,0 0 0 0 0,0 0 0 0 0,0 0-1 0 0,0 0 1 0 0,0 1 0 0 0,1-1 0 0 0,-1 0 0 0 0,0 0-1 0 0,0 0 1 0 0,0 0 0 0 0,0 0 0 0 0,0 0 0 0 0,0 0-1 0 0,0 0 1 0 0,0 0 0 0 0,0 0 0 0 0,0 0-1 0 0,0 0 1 0 0,0 0 0 0 0,0 0 0 0 0,1 0 0 0 0,-1 0-1 0 0,0 0 1 0 0,0 0 0 0 0,0 0 0 0 0,0 0 0 0 0,0-1-1 0 0,0 1 1 0 0,0 0 0 0 0,0 0 0 0 0,0 0 0 0 0,5-6-158 0 0,3-10 160 0 0,16-42-280 0 0,2 0 1 0 0,44-70-1 0 0,-27 65 248 0 0,-33 46 133 0 0,22-40 768 0 0,-21 32-221 0 0,14-43 1 0 0,-38 138-27 0 0,-1 8-1161 0 0,13-76 536 0 0,-26 98-563 0 0,22-84 484 0 0,-2 0-1 0 0,0-1 1 0 0,0 0-1 0 0,-11 16 0 0 0,-3 3 145 0 0,-16 38-1 0 0,1-3 40 0 0,35-67-49 0 0,0 0 0 0 0,-1 1-1 0 0,1-1 1 0 0,-1 0-1 0 0,1-1 1 0 0,-4 4-1 0 0,4-4-41 0 0,1-1-1 0 0,0 0 1 0 0,0 0-1 0 0,0 0 1 0 0,0 0-1 0 0,0 0 1 0 0,0 0-1 0 0,0 0 1 0 0,-1 0-1 0 0,1 0 1 0 0,0 0-1 0 0,0 0 1 0 0,0 0-1 0 0,0 0 1 0 0,0 1-1 0 0,-1-1 1 0 0,1 0-1 0 0,0 0 1 0 0,0 0-1 0 0,0 0 1 0 0,0 0-1 0 0,0 0 1 0 0,0 0-1 0 0,-1 0 1 0 0,1-1-1 0 0,0 1 1 0 0,0 0-1 0 0,0 0 0 0 0,0 0 1 0 0,0 0-1 0 0,-1 0 1 0 0,1 0-1 0 0,0 0 1 0 0,0 0-1 0 0,0 0 1 0 0,0 0-1 0 0,0 0 1 0 0,0 0-1 0 0,0-1 1 0 0,-1 1-1 0 0,1-13 73 0 0,6-19-353 0 0,1 0 0 0 0,2 0 0 0 0,1 1 0 0 0,19-39-1 0 0,5 2 111 0 0,-15 34 94 0 0,-12 15 58 0 0,-6 16 14 0 0,0 0 1 0 0,0 0-1 0 0,0 0 0 0 0,1 0 1 0 0,-1 0-1 0 0,1 1 0 0 0,-1-1 1 0 0,4-3-1 0 0,-5 6 16 0 0,0 1 0 0 0,1-1 0 0 0,-1 0 0 0 0,0 1 0 0 0,0-1 0 0 0,1 1 0 0 0,-1-1 0 0 0,0 0 1 0 0,0 1-1 0 0,1-1 0 0 0,-1 1 0 0 0,0-1 0 0 0,0 0 0 0 0,0 1 0 0 0,0-1 0 0 0,0 1 0 0 0,0-1 0 0 0,0 1 0 0 0,0-1 0 0 0,0 0 0 0 0,0 1 0 0 0,0-1 0 0 0,0 1 0 0 0,1 16 419 0 0,-2-6-303 0 0,0 0 0 0 0,0 0-1 0 0,-1 0 1 0 0,-1 0 0 0 0,-6 18-1 0 0,-26 53-136 0 0,14-35-144 0 0,6-12-43 0 0,6-18 148 0 0,1 1 1 0 0,1 0-1 0 0,1 1 1 0 0,-6 32-1 0 0,12-52 50 0 0,0 1 0 0 0,0 0-1 0 0,0 0 1 0 0,0 0 0 0 0,0 0-1 0 0,0 0 1 0 0,0 0 0 0 0,0 0-1 0 0,0 0 1 0 0,0 0 0 0 0,0 0-1 0 0,0 0 1 0 0,0 0 0 0 0,1 0-1 0 0,-1 0 1 0 0,0 0 0 0 0,0 0-1 0 0,0 0 1 0 0,0 0 0 0 0,0 0 0 0 0,0 0-1 0 0,0 0 1 0 0,0 0 0 0 0,0 0-1 0 0,0 0 1 0 0,0 0 0 0 0,0 0-1 0 0,1 0 1 0 0,-1 0 0 0 0,0 0-1 0 0,0 0 1 0 0,0 0 0 0 0,0 0-1 0 0,0 0 1 0 0,0 0 0 0 0,0 0-1 0 0,0 0 1 0 0,0 0 0 0 0,0 0-1 0 0,0 0 1 0 0,0 0 0 0 0,0 0-1 0 0,0 0 1 0 0,0 1 0 0 0,1-1-1 0 0,-1 0 1 0 0,0 0 0 0 0,0 0-1 0 0,0 0 1 0 0,0 0 0 0 0,0 0-1 0 0,0 0 1 0 0,0 0 0 0 0,0 0-1 0 0,0 0 1 0 0,0 0 0 0 0,0 0 0 0 0,0 1-1 0 0,0-1 1 0 0,0 0 0 0 0,0 0-1 0 0,0 0 1 0 0,0 0 0 0 0,0 0-1 0 0,0 0 1 0 0,8-8 261 0 0,8-13 63 0 0,31-66 171 0 0,3-7-426 0 0,-43 84-155 0 0,0 0 0 0 0,1 0 0 0 0,0 1 0 0 0,0 0-1 0 0,1 1 1 0 0,16-13 0 0 0,-22 18-15 0 0,0 1 5 0 0,0 0 0 0 0,-1 0 0 0 0,1 1 0 0 0,0-1 1 0 0,0 0-1 0 0,0 1 0 0 0,4-1 0 0 0,-6 2 87 0 0,-1-1 0 0 0,1 1 0 0 0,0 0 0 0 0,0 0 0 0 0,0 0 0 0 0,0 1 0 0 0,0-1 0 0 0,0 0 0 0 0,-1 0 0 0 0,1 0 0 0 0,0 1 0 0 0,0-1 0 0 0,0 0 0 0 0,0 1 0 0 0,-1-1 0 0 0,1 1 0 0 0,0-1 0 0 0,0 1 0 0 0,-1-1 0 0 0,1 1 0 0 0,0-1 0 0 0,-1 1 0 0 0,1 0 0 0 0,-1-1 0 0 0,1 1 0 0 0,-1 0-1 0 0,1 0 1 0 0,-1-1 0 0 0,1 1 0 0 0,-1 0 0 0 0,0 0 0 0 0,1 1 0 0 0,0 2 32 0 0,0-1-1 0 0,0 0 0 0 0,0 1 0 0 0,0-1 0 0 0,-1 0 0 0 0,0 1 0 0 0,0-1 1 0 0,0 1-1 0 0,0-1 0 0 0,0 1 0 0 0,0-1 0 0 0,-1 0 0 0 0,0 1 1 0 0,-1 4-1 0 0,-3 6 178 0 0,-1-1-1 0 0,-8 16 1 0 0,3-8-113 0 0,-68 147-262 0 0,76-157 168 0 0,3-6 0 0 0,2-5 0 0 0,12-15 72 0 0,0-1-1 0 0,-1-1 0 0 0,11-19 0 0 0,30-57-59 0 0,-36 58-133 0 0,2 0 0 0 0,36-47 0 0 0,-39 57-76 0 0,-13 19 151 0 0,0 0-1 0 0,0 1 1 0 0,0-1-1 0 0,7-5 0 0 0,-11 10 62 0 0,0 0 0 0 0,1 1 0 0 0,-1 0 0 0 0,1-1 0 0 0,-1 1 0 0 0,1-1 1 0 0,-1 1-1 0 0,1-1 0 0 0,-1 1 0 0 0,1 0 0 0 0,0 0 0 0 0,-1-1 0 0 0,1 1 0 0 0,-1 0 0 0 0,1 0 0 0 0,0-1 0 0 0,-1 1 0 0 0,1 0 0 0 0,0 0 0 0 0,-1 0 0 0 0,1 0 0 0 0,0 0 0 0 0,-1 0 0 0 0,1 0 0 0 0,0 0 0 0 0,-1 1 0 0 0,2-1 0 0 0,-1 1 44 0 0,-1-1 0 0 0,1 1 0 0 0,0 0 0 0 0,-1-1 0 0 0,1 1 0 0 0,-1 0 0 0 0,1 0 0 0 0,-1 0 1 0 0,1 0-1 0 0,-1 0 0 0 0,1-1 0 0 0,-1 1 0 0 0,0 0 0 0 0,0 0 0 0 0,1 2 0 0 0,0 5 331 0 0,0 1-1 0 0,-1-1 1 0 0,0 10-1 0 0,0-17-370 0 0,-4 38-513 0 0,-1-2 0 0 0,-2 1 1 0 0,-22 67-1 0 0,17-64 37 0 0,10-34 379 0 0,0-4 40 0 0,1 1 0 0 0,0-1 1 0 0,0 0-1 0 0,1 1 1 0 0,-1-1-1 0 0,1 1 0 0 0,-1-1 1 0 0,1 1-1 0 0,1 5 0 0 0,-1-9 38 0 0,0 0 0 0 0,0 0 0 0 0,0 0 0 0 0,0 0 0 0 0,0 0-1 0 0,0 0 1 0 0,0 0 0 0 0,0 0 0 0 0,0 1 0 0 0,0-1 0 0 0,0 0 0 0 0,0 0-1 0 0,0 0 1 0 0,0 0 0 0 0,0 0 0 0 0,0 0 0 0 0,1 0 0 0 0,-1 0-1 0 0,0 0 1 0 0,0 0 0 0 0,0 0 0 0 0,0 0 0 0 0,0 0 0 0 0,0 0 0 0 0,0 0-1 0 0,0 0 1 0 0,0 0 0 0 0,0 0 0 0 0,1 0 0 0 0,-1 0 0 0 0,0 0 0 0 0,0 0-1 0 0,0 0 1 0 0,0 0 0 0 0,0 0 0 0 0,0 0 0 0 0,0 0 0 0 0,0 0 0 0 0,0 0-1 0 0,1 0 1 0 0,-1 0 0 0 0,0 0 0 0 0,0 0 0 0 0,0 0 0 0 0,0 0-1 0 0,0 0 1 0 0,0 0 0 0 0,6-5-14 0 0,2-8 9 0 0,42-86 597 0 0,-21 38-63 0 0,67-102 0 0 0,-85 146-437 0 0,10-15-16 0 0,-19 30-110 0 0,-1 0 0 0 0,1 0 0 0 0,0 0 0 0 0,0 0-1 0 0,0 1 1 0 0,0-1 0 0 0,0 0 0 0 0,1 1 0 0 0,-1 0 0 0 0,4-3-1 0 0,-5 4 38 0 0,-1 0-1 0 0,1 0 0 0 0,-1 0 0 0 0,1 0 0 0 0,-1 0 1 0 0,1 1-1 0 0,-1-1 0 0 0,0 0 0 0 0,1 0 1 0 0,-1 0-1 0 0,1 0 0 0 0,-1 0 0 0 0,1 1 1 0 0,-1-1-1 0 0,0 0 0 0 0,1 0 0 0 0,-1 1 1 0 0,0-1-1 0 0,1 0 0 0 0,-1 0 0 0 0,0 1 1 0 0,1-1-1 0 0,-1 0 0 0 0,0 1 0 0 0,1-1 0 0 0,-1 1 1 0 0,0-1-1 0 0,0 0 0 0 0,0 1 0 0 0,1-1 1 0 0,-1 1-1 0 0,0-1 0 0 0,0 1 0 0 0,0-1 1 0 0,0 0-1 0 0,0 1 0 0 0,0-1 0 0 0,0 1 1 0 0,0 0-1 0 0,2 21 207 0 0,-2-20-202 0 0,0 16-14 0 0,0 0 1 0 0,-2 0 0 0 0,0 0 0 0 0,-10 34-1 0 0,-29 67-1373 0 0,13-42 834 0 0,25-62 491 0 0,5-15 30 0 0,3-8 45 0 0,82-156 1152 0 0,-45 90-776 0 0,-29 51-378 0 0,0 2 0 0 0,1 0 0 0 0,22-25 0 0 0,-36 45-44 0 0,0 0-1 0 0,1 1 1 0 0,-1-1 0 0 0,1 1-1 0 0,-1-1 1 0 0,0 1-1 0 0,1 0 1 0 0,-1-1-1 0 0,1 1 1 0 0,0-1 0 0 0,-1 1-1 0 0,1 0 1 0 0,-1-1-1 0 0,1 1 1 0 0,0 0-1 0 0,-1 0 1 0 0,1-1 0 0 0,-1 1-1 0 0,1 0 1 0 0,0 0-1 0 0,-1 0 1 0 0,2 0 0 0 0,-1 0 15 0 0,-1 1 1 0 0,1-1-1 0 0,-1 0 1 0 0,1 1-1 0 0,-1-1 1 0 0,0 1-1 0 0,1-1 1 0 0,-1 0-1 0 0,1 1 1 0 0,-1-1-1 0 0,0 1 1 0 0,0-1-1 0 0,1 1 1 0 0,-1-1-1 0 0,0 1 1 0 0,0 0-1 0 0,0-1 1 0 0,1 1-1 0 0,-1-1 1 0 0,0 2-1 0 0,1 4 34 0 0,-1 1-1 0 0,1 0 0 0 0,-2 8 1 0 0,1-14-18 0 0,-4 40-348 0 0,-1 0 1 0 0,-3 0-1 0 0,-19 61 0 0 0,30-115 101 0 0,-1 2 405 0 0,1 0 0 0 0,0 1 0 0 0,5-14 0 0 0,3 3-114 0 0,0-1 0 0 0,1 1 0 0 0,1 1 0 0 0,1 0 0 0 0,25-26 0 0 0,-39 46-54 0 0,0 0 0 0 0,0 0-1 0 0,0 0 1 0 0,0 0 0 0 0,0-1 0 0 0,0 1-1 0 0,0 0 1 0 0,0 0 0 0 0,0 0-1 0 0,0 0 1 0 0,0 0 0 0 0,0 0-1 0 0,0 0 1 0 0,0 0 0 0 0,0 0 0 0 0,0 0-1 0 0,1 0 1 0 0,-1 0 0 0 0,0-1-1 0 0,0 1 1 0 0,0 0 0 0 0,0 0-1 0 0,0 0 1 0 0,0 0 0 0 0,0 0 0 0 0,0 0-1 0 0,0 0 1 0 0,1 0 0 0 0,-1 0-1 0 0,0 0 1 0 0,0 0 0 0 0,0 0-1 0 0,0 0 1 0 0,0 0 0 0 0,0 0 0 0 0,0 0-1 0 0,0 0 1 0 0,0 0 0 0 0,1 0-1 0 0,-1 0 1 0 0,0 0 0 0 0,0 0-1 0 0,0 0 1 0 0,0 1 0 0 0,0-1 0 0 0,0 0-1 0 0,0 0 1 0 0,0 0 0 0 0,0 0-1 0 0,0 0 1 0 0,0 0 0 0 0,0 0-1 0 0,1 0 1 0 0,-1 8 209 0 0,-4 8 502 0 0,-36 94 296 0 0,36-94-1470 0 0,4-28 110 0 0,0 11 316 0 0,0-3 138 0 0,-7-32 563 0 0,-2-1 0 0 0,-1 2 0 0 0,-2 0 1 0 0,-1 0-1 0 0,-2 1 0 0 0,-23-39 0 0 0,-75-105-890 0 0,-31-60-582 0 0,144 238 813 0 0,-15-32 79 0 0,14 30-100 0 0,0-1 0 0 0,1 1 0 0 0,-1-1 1 0 0,0 1-1 0 0,1-1 0 0 0,0 1 0 0 0,-1-1 0 0 0,1 0 0 0 0,0 1 0 0 0,0-1 0 0 0,1-2 0 0 0,-1 4-22 0 0,0 1 1 0 0,0 0-1 0 0,0-1 0 0 0,1 1 0 0 0,-1-1 0 0 0,0 1 1 0 0,0 0-1 0 0,0-1 0 0 0,0 1 0 0 0,1 0 0 0 0,-1-1 0 0 0,0 1 1 0 0,0 0-1 0 0,1-1 0 0 0,-1 1 0 0 0,0 0 0 0 0,1 0 0 0 0,-1 0 1 0 0,0-1-1 0 0,1 1 0 0 0,-1 0 0 0 0,0 0 0 0 0,1 0 1 0 0,-1-1-1 0 0,0 1 0 0 0,1 0 0 0 0,-1 0 0 0 0,1 0 0 0 0,12 4-1056 0 0,-11-3 1042 0 0,1 1 0 0 0,-1 0 0 0 0,0-1-1 0 0,0 1 1 0 0,0 0 0 0 0,0 0 0 0 0,3 4 0 0 0,12 26 1051 0 0,-2 1 0 0 0,16 50 0 0 0,-19-50-643 0 0,2 4-372 0 0,-2 1 0 0 0,-1 0 0 0 0,9 70 0 0 0,-20-105 15 0 0,0-1-1 0 0,1 1 1 0 0,-1-1-1 0 0,-1 1 1 0 0,1-1 0 0 0,0 0-1 0 0,0 1 1 0 0,-1-1 0 0 0,0 1-1 0 0,-1 2 1 0 0,2-4 16 0 0,0-1 1 0 0,0 0-1 0 0,0 0 0 0 0,0 1 0 0 0,-1-1 1 0 0,1 0-1 0 0,0 0 0 0 0,0 0 0 0 0,0 1 1 0 0,-1-1-1 0 0,1 0 0 0 0,0 0 1 0 0,0 0-1 0 0,-1 0 0 0 0,1 1 0 0 0,0-1 1 0 0,0 0-1 0 0,-1 0 0 0 0,1 0 1 0 0,0 0-1 0 0,0 0 0 0 0,-1 0 0 0 0,1 0 1 0 0,0 0-1 0 0,-1 0 0 0 0,1 0 1 0 0,0 0-1 0 0,0 0 0 0 0,-1 0 0 0 0,0 0 1 0 0,0-1 34 0 0,0 1 1 0 0,0-1-1 0 0,0 0 1 0 0,0 1-1 0 0,0-1 1 0 0,0 0-1 0 0,0 0 1 0 0,0 0-1 0 0,0 0 1 0 0,1 0-1 0 0,-2-2 1 0 0,-9-12 281 0 0,1-1 1 0 0,0-1 0 0 0,-7-17 0 0 0,-18-57 203 0 0,25 66-427 0 0,-50-139-913 0 0,-46-118-1008 0 0,103 274 1777 0 0,2 6 31 0 0,1 0 0 0 0,-1 0 1 0 0,1 0-1 0 0,-1 0 0 0 0,0 0 1 0 0,0 0-1 0 0,0 0 0 0 0,0 1 1 0 0,0-1-1 0 0,-1 0 0 0 0,1 1 1 0 0,0-1-1 0 0,-3-1 0 0 0,3 5-8 0 0,1 0 0 0 0,-1 0-1 0 0,0 1 1 0 0,1-1 0 0 0,0 0-1 0 0,-1 0 1 0 0,1 5 0 0 0,1 4-28 0 0,1 1 1 0 0,0 0-1 0 0,0 0 1 0 0,1-1-1 0 0,6 13 0 0 0,1 9-365 0 0,9 52-631 0 0,15 165-1 0 0,-30-212 997 0 0,12 76-387 0 0,-23-207 440 0 0,-5 8-333 0 0,-4 1 0 0 0,-44-133-1 0 0,1 26 2094 0 0,67 213-1787 0 0,15 46-650 0 0,28 139 0 0 0,-46-173 691 0 0,9 54-547 0 0,3 127 1 0 0,-17-214 521 0 0,1 0-1 0 0,-1 0 0 0 0,0 0 0 0 0,0 0 1 0 0,0 0-1 0 0,0-1 0 0 0,0 1 0 0 0,0 0 1 0 0,-1 0-1 0 0,1 0 0 0 0,0 0 1 0 0,0 0-1 0 0,0 0 0 0 0,-1 0 0 0 0,1-1 1 0 0,-1 2-1 0 0,-5-13 417 0 0,-3-28 415 0 0,-14-146 152 0 0,10 57-1490 0 0,-18-63-597 0 0,-9-74 1616 0 0,40 246 241 0 0,0 15-238 0 0,-1 13-280 0 0,0 20-291 0 0,1 1 0 0 0,1-1-1 0 0,2 0 1 0 0,9 41 0 0 0,-7-37-11 0 0,3 9-177 0 0,-3-18-212 0 0,-1 1-1 0 0,1 33 0 0 0,-5-58 462 0 0,0 0-1 0 0,0 1 0 0 0,0-1 1 0 0,0 0-1 0 0,0 0 0 0 0,0 1 1 0 0,0-1-1 0 0,0 0 0 0 0,0 0 1 0 0,0 1-1 0 0,0-1 0 0 0,0 0 1 0 0,0 0-1 0 0,0 0 0 0 0,0 1 0 0 0,0-1 1 0 0,0 0-1 0 0,-1 0 0 0 0,1 1 1 0 0,0-1-1 0 0,0 0 0 0 0,0 0 1 0 0,0 0-1 0 0,0 0 0 0 0,-1 1 1 0 0,1-1-1 0 0,0 0 0 0 0,0 0 1 0 0,0 0-1 0 0,-1 0 0 0 0,1 0 1 0 0,0 1-1 0 0,0-1 0 0 0,-1 0 1 0 0,1 0-1 0 0,0 0 0 0 0,-1 0 1 0 0,-10-4 253 0 0,-9-11-1173 0 0,17 12 589 0 0,0-1 0 0 0,-1 0 0 0 0,2 0 0 0 0,-1 0 0 0 0,0 0 0 0 0,1 0 0 0 0,0-1 0 0 0,0 1 0 0 0,0-1 0 0 0,0 1 0 0 0,-1-9 0 0 0,-43-157 578 0 0,-11-55 398 0 0,54 207-647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4.4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1 152 455 0 0,'0'-5'419'0'0,"-1"1"0"0"0,1-1 0 0 0,1 1 0 0 0,-1-1-1 0 0,0 0 1 0 0,1 1 0 0 0,0-1 0 0 0,0 1 0 0 0,1 0-1 0 0,-1-1 1 0 0,1 1 0 0 0,0 0 0 0 0,0 0 0 0 0,0 0-1 0 0,1 0 1 0 0,-1 0 0 0 0,1 1 0 0 0,0-1 0 0 0,0 1-1 0 0,4-4 1 0 0,1 0 323 0 0,-1 0-1 0 0,2 1 1 0 0,-1 0-1 0 0,1 0 1 0 0,0 1-1 0 0,0 0 0 0 0,19-7 1 0 0,-25 11-602 0 0,1-1 0 0 0,0 1 0 0 0,0 0 0 0 0,0 1 0 0 0,0-1 0 0 0,1 1 0 0 0,-1 0-1 0 0,0 0 1 0 0,8 1 0 0 0,-11-1-116 0 0,1 0 0 0 0,-1 1 0 0 0,1-1 0 0 0,-1 1-1 0 0,1-1 1 0 0,-1 1 0 0 0,0 0 0 0 0,1 0-1 0 0,-1-1 1 0 0,0 1 0 0 0,1 0 0 0 0,-1 0 0 0 0,0 0-1 0 0,0 0 1 0 0,0 1 0 0 0,0-1 0 0 0,0 0 0 0 0,0 0-1 0 0,-1 1 1 0 0,1-1 0 0 0,0 0 0 0 0,0 1 0 0 0,-1-1-1 0 0,1 0 1 0 0,-1 1 0 0 0,0-1 0 0 0,1 1-1 0 0,-1 2 1 0 0,1 3-67 0 0,-1-1 0 0 0,0 1 0 0 0,0 0 0 0 0,-1-1 0 0 0,0 1 0 0 0,0-1 0 0 0,-4 12 0 0 0,-19 43-740 0 0,21-55 685 0 0,-11 23-511 0 0,-1-1 0 0 0,-26 36 0 0 0,36-57 584 0 0,1 1-1 0 0,0-1 1 0 0,0 1 0 0 0,-5 15-1 0 0,8-20 30 0 0,1 0 0 0 0,-1 0 0 0 0,1 0 0 0 0,-1 1 0 0 0,1-1 0 0 0,0 0 0 0 0,0 5 0 0 0,1-7 1 0 0,-1 1 0 0 0,0-1 0 0 0,1 0 0 0 0,-1 1 0 0 0,0-1 1 0 0,1 0-1 0 0,0 0 0 0 0,-1 1 0 0 0,1-1 0 0 0,0 0 0 0 0,-1 0 0 0 0,1 0 0 0 0,0 0 0 0 0,0 0 0 0 0,0 0 0 0 0,0 0 0 0 0,0 0 1 0 0,2 0-1 0 0,0 1 67 0 0,0-1 1 0 0,0 0-1 0 0,1 0 1 0 0,-1 0 0 0 0,1 0-1 0 0,-1-1 1 0 0,1 1 0 0 0,-1-1-1 0 0,1 0 1 0 0,-1 0-1 0 0,1 0 1 0 0,-1 0 0 0 0,5-2-1 0 0,8-1 535 0 0,23-7-1 0 0,-18 2 256 0 0,36-18 0 0 0,-24 10-1664 0 0,0 2-3757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4 925 4607 178972 55376,'0'0'408'0'0,"0"-2"-328"0"0,-1 1 328 0 0,1-1 544-551 4,-1 0-464-435-11,0 0 152 159 7,1-3 696-468-3,0-3-184 783 13,1-1-704 512-10,2-3 0 0 0,2-3 312 0 0,1-2-456 0 0,2 0-8 0 0,2-4 288 0 0,2-1-304 0 0,0 1 0 0 0,0-1 0 0 0,0 2 40 0 0,2-2 328 0 0,-1 0-320 0 0,0 1 8 0 0,0 2 0 0 0,-1 1 0 0 0,2-1 320 0 0,2-4-32 0 0,0 1-312 0 0,0 1-64 0 0,2 0 216 0 0,-1 1-232 512-10,0 3-40-512 10,-2 2-16 523 9,0 2 0-523-9,2 1 104 0 0,0 0-184 0 0,0 2-8 539-3,-1 0 0-16-2,0 2-88-523 5,2-3 80 0 0,-1 0 0 0 0,0 0-80 0 0,1-4 96 508 2,0-1 0-508-2,-1 0 40 0 0,-1 0 16 0 0,0 0 0 0 0,0-1 128 0 0,2-2-40 522-1,3-2-48-15 9,3-1-64-507-8,4-1-64 0 0,0 2-64 0 0,-1 3 0 508-5,-3 3 0-508 5,-1 3 0 507 4,-3 2 0-507-4,-2 2 0 0 0,0 2 0 507 1,-1 0 0 0-2,-1 1 0-1-2,-1 0 0-506 3,-1 1 0 0 0,1-1 0 522-5,2-1 0-522 5,2 0 0 0 0,1-1 0 507 3,-1 0 0-507-3,-1 0 0 0 0,-2 3 0 0 0,-3 0 0 0 0,-3 2 0 0 0,0 1 0 0 0,-1 0 0 0 0,-2 1 0 508 0,0 1 0-508 0,-1-1 0 0 0,0 1 0 0 0,0 0 0 0 0,-1 0 0 0 0,1 0 0 0 0,0-1 0 0 0,0 0 0 0 0,-1 0 0 0 0,1 0 0 0 0,-1-1 0 0 0,0 0 0 0 0,1-1 0 0 0,-1 0 0 0 0,0-1 0 0 0,-1 0 0 0 0,0-1 0 0 0,0 1-80 0 0,-1 0 80 0 0,-1 0 0 0 0,0 0-296 0 0,-1 1-208 0 0,-1 1-320 0 0,0 0-448 0 0,-1 1-216 0 0,1-1-280 0 0,0 1-80 0 0,-1 0-120 0 0,1 1 984 0 0,0-1-1008 0 0,0 0-8 0 0,0 0-4359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114 47 3223 185357 58458,'-4'1'312'0'0,"-2"1"-312"0"0,-2 0 784 0 0,1 0 120 0 0,-2-1 24 0 0,-3 0 1032 0 0,-3-1 136 0 0,-1-1-344 0 0,1-1-504 0 0,3-1-632 0 0,5 0-136 0 0,5 0 424 0 0,7 0-208 0 0,7 0-304 0 0,5 0-200 0 0,2 0-64 0 0,5 0 80 0 0,4-1-8 0 0,1-1-104 0 0,-2 0 0 0 0,0 0 184 0 0,-4 1-88 0 0,-2 1 8 0 0,-3 1 256 0 0,0 2 64 0 0,-3 1-256 0 0,-2 1 16 0 0,-4 2 280 0 0,-2 2-280 0 0,-2 1-40 0 0,-3 2 224 0 0,-3 3-72 0 0,-1 2-256 0 0,-2 0 0 0 0,-1 3 96 0 0,-3 2-72 0 0,0 2-80 0 0,0-1-80 0 0,1-2 64 0 0,0-1-64 0 0,0 0-200 0 0,1 0-488 0 0,1 1-11824 0 0,1-3 3761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724 1795 6911 173032 63641,'0'2'608'0'0,"-2"1"-480"0"0,0-1 224 0 0,0 1 56 0 0,0-1 8 0 0,1 0 0 0 0,-1-2-64 0 0,1 0 344 0 0,0-1-352-636 8,0 0 32-285-9,1 1 392-1326 0,1 0-384 1273-5,1 0-40 115 13,1 0 328 83-7,1-2-336 776 0,3-1 144 0 0,0-3 24 0 0,0-1 8 0 0,1-3 0 0 0,0-1-104 0 0,0-1-24 0 0,-1-2 0 0 0,0 0 0 0 0,0 0-8 0 0,-1 0-8 0 0,0-1 0 0 0,1 0 0 0 0,0-2-112 0 0,0 0-32 0 0,0-1 0 0 0,-1 1 0 0 0,0 0-24 0 0,1-3 184 0 0,-1-1-192 0 0,-1 0-64 0 0,0 1-8 0 0,-2 1-8 0 0,0 0 0 0 0,0 1 40 0 0,-2 0 8 0 0,0 0 0 0 0,0 1 0 0 0,-1-1-56 0 0,-1-1-8 0 0,0-1 0 0 0,0 0 0 0 0,-1 0 8 0 0,0-1 0 0 0,-1 2 0 0 0,-2-4 0 0 0,1 1-40 0 0,-1 1-64 0 0,1 0 0 0 0,-1 2 112 0 0,-1-2 56 0 0,0-3-24 0 0,0 0-144 0 0,0 2 96 0 0,1-1-32 526-2,-1-1 8-1-2,0 0-72-525 4,1 3 0 0 0,-1-1 64 0 0,-2-2-64 0 0,0 0 64 519 3,0 2-64-519-3,0 2 0 0 0,0 2 0 0 0,1 1 64 0 0,0 1-64 0 0,1 0 0 0 0,0 1 64 0 0,0 0-64 0 0,-1 0 64 0 0,1 0-64 0 0,-1-1 88 0 0,-1-1 40 520 2,-1-1-64 39 1,0 0-64-559-3,0 0 0 518-2,1 2 0-518 2,0 0 0 0 0,0 2 0 0 0,0 0 0 518-4,0 1 0-518 4,-2-1 0 513 3,-1 0 0-513-3,-1 1 0 0 0,1 0 0 0 0,0 2 0 0 0,-2-2 72 0 0,-1 1-72 0 0,1 0 0 0 0,1 1 72 0 0,0 0-72 0 0,1 1 0 0 0,1 0 64 0 0,-1-1-64 537-7,0-1 0-27 17,0-1 0-510-10,-2 0 0 532-1,1-1 0-532 1,-1 1 64 0 0,1 0-64 0 0,-1 1 0 512-4,2 2 0-512 4,1 1 0 0 0,1 2 0 0 0,0 0 0 509 5,-1-1 0-509-5,0 0 0 0 0,0 1 0 512-8,1 0 0-512 8,-1-1 0 0 0,2 1 0 508 1,-1 1 0-508-1,1-1 0 0 0,0 0 0 508-2,1 0 0-508 2,-1 0 0 0 0,0 0 0 0 0,-1-1 0 0 0,0-1 0 588 0,1 2 0-21 6,-1 0 0-40-12,2 0 0-527 6,-1 1 0 526 1,-1-1 0-21-2,1 0 0-505 1,-1 2 0 0 0,2-1 0 0 0,0 1 0 0 0,0 0 0 0 0,1 0 0 0 0,-1 0 0 0 0,-1-1 0 0 0,0 0 0 0 0,1 0 0 525 8,0 1 0-525-8,-1-1 64 0 0,0-1-64 0 0,-1 1 0 0 0,2-1 0 0 0,0 1 0 0 0,1 0 0 505-5,1 0 64-505 5,1 2-64 0 0,0 0 0 504 4,1 1 0-504-4,1 0 64 0 0,-1 0-64 0 0,1 0 0 0 0,0 0 0 0 0,0 0 0 0 0,0 1 0 0 0,-1 0 0 0 0,2 1 0 0 0,-1 0 0 525 2,1 1 64-525-2,0-1-64 0 0,1 2 0 0 0,0-1 0 0 0,0 0 0 0 0,0 0 0 0 0,1 5 0 465 0,2 1 0-465 0,1 3 0 0 0,0 1 0 0 0,2 4 0 525-2,2 3 0-525 2,1 4 0 0 0,0 1 0 504-3,-1 0 0-504 3,0 1-72 0 0,-2 0-24 0 0,0-1 96 0 0,-1-2-64 0 0,-1-2 64 0 0,-1-1-64 0 0,-1 1 64 0 0,0-1-64 0 0,-1-4 64 0 0,0-1 0 0 0,-1-3 0 0 0,0-2 0 0 0,0-2 0 0 0,-1-2 0 0 0,1-1-64 0 0,-1-2 64 0 0,0-2-64 0 0,-1-2 0 0 0,0-2 64 0 0,-2-4-72 0 0,1-2 72 0 0,-1-1 0 0 0,-1-4 0 0 0,1-2 0 0 0,-1-1 0 0 0,0-1 0 0 0,0 1 0 0 0,-1-4 0 0 0,0-2-72 0 0,-1 0 72 0 0,1 3 0 0 0,1 4 0 0 0,0 3-64 0 0,2 4 64 0 0,0 2 0 0 0,2 4 0 0 0,-1 1 0 0 0,1 1-96 0 0,0 2 96 0 0,1 0-96 0 0,-1 2 96 0 0,0-1-72 0 0,1 0 72 0 0,-1 0 0 0 0,-1 0-72 0 0,1 0 72 0 0,0-1 0 0 0,-1 1 0 0 0,1-1 0 0 0,-1 0 0 0 0,1 0 0 0 0,-1-1 0 0 0,1 1 0 0 0,0-1 0 0 0,-1 1 0 0 0,1-1 0 0 0,1 1 0 0 0,0 1 80 0 0,1 0-80 0 0,0 1 72 0 0,1 1-72 0 0,0 0 64 0 0,2 2-64 0 0,1 1 72 0 0,4 4 8 0 0,2 1-80 0 0,4 2 64 0 0,2 0-64 0 0,2 0 0 0 0,1-3 0 0 0,-3-3 64 0 0,-2-2-64 0 0,-1-2 0 0 0,-1-1 0 0 0,0-3 0 0 0,1-2 0 0 0,0-1-96 0 0,1-1-392 0 0,-1 0-48 0 0,-3 2-21767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0,'-1'1'37'0'0,"-1"-1"0"0"0,1 1 0 0 0,-1 0 0 0 0,1-1 0 0 0,-1 1 0 0 0,1 0 0 0 0,-1 0 0 0 0,1 0 0 0 0,0 0 0 0 0,0 0 0 0 0,-1 0 0 0 0,1 0-1 0 0,0 0 1 0 0,0 1 0 0 0,0-1 0 0 0,-1 2 0 0 0,2-1 67 0 0,-1 1 0 0 0,1-1 0 0 0,-1 0 0 0 0,1 1 0 0 0,0-1 0 0 0,0 1-1 0 0,0-1 1 0 0,0 0 0 0 0,1 1 0 0 0,0 3 0 0 0,6 30 1461 0 0,17 52 0 0 0,-12-53-914 0 0,2 0-1 0 0,1-1 1 0 0,24 37-1 0 0,-33-60-378 0 0,17 18 1 0 0,-16-21-190 0 0,0-1 0 0 0,1 1 0 0 0,0-1 1 0 0,1-1-1 0 0,9 6 0 0 0,-13-8-41 0 0,1-1 0 0 0,0 0-1 0 0,0 0 1 0 0,0-1-1 0 0,0 0 1 0 0,0 0 0 0 0,0 0-1 0 0,1-1 1 0 0,-1 0 0 0 0,1 0-1 0 0,-1-1 1 0 0,1 0-1 0 0,-1 0 1 0 0,1 0 0 0 0,-1-1-1 0 0,13-2 1 0 0,-10 0-67 0 0,1 0 1 0 0,-1-1-1 0 0,0 0 1 0 0,0 0-1 0 0,-1-1 1 0 0,1 0-1 0 0,-1-1 1 0 0,0 0-1 0 0,-1 0 1 0 0,1-1-1 0 0,8-9 1 0 0,-8 6-13 0 0,0 0 1 0 0,-1-1-1 0 0,0 1 1 0 0,-1-2-1 0 0,0 1 1 0 0,0-1-1 0 0,-2 0 1 0 0,5-15-1 0 0,0-5 688 0 0,-1-1 0 0 0,-2 0 0 0 0,1-34 0 0 0,-6 43-149 0 0,0 0 0 0 0,-2 0 0 0 0,-1 1 0 0 0,-1-1 0 0 0,-7-24 0 0 0,8 38-270 0 0,-2 1 0 0 0,1-1 1 0 0,-1 1-1 0 0,-1 0 0 0 0,0 0 0 0 0,0 0 0 0 0,0 1 0 0 0,-1-1 0 0 0,-1 1 0 0 0,1 1 0 0 0,-1-1 0 0 0,-11-8 1 0 0,13 13-198 0 0,0 0 0 0 0,0 0 0 0 0,0 1 0 0 0,0 0 1 0 0,0 0-1 0 0,0 0 0 0 0,-1 1 0 0 0,1-1 0 0 0,-1 1 1 0 0,1 1-1 0 0,-1-1 0 0 0,1 1 0 0 0,-1 0 0 0 0,1 0 1 0 0,-1 0-1 0 0,1 1 0 0 0,-1 0 0 0 0,1 0 1 0 0,-1 0-1 0 0,1 1 0 0 0,0 0 0 0 0,0 0 0 0 0,0 0 1 0 0,0 1-1 0 0,0-1 0 0 0,-7 6 0 0 0,-8 12-140 0 0,2-1-1 0 0,0 2 1 0 0,-17 25-1 0 0,15-19-248 0 0,7-9-370 0 0,-18 32 1 0 0,9-1-5540 0 0,14-25 669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14 919 0 0,'-8'-4'-77'0'0,"6"3"529"0"0,0-1 1 0 0,-1 1 0 0 0,0 0 0 0 0,1 0-1 0 0,-1 0 1 0 0,0 0 0 0 0,-3-1 0 0 0,6 2-329 0 0,-1 0 1 0 0,0 1 0 0 0,1-1 0 0 0,-1 0 0 0 0,0 0 0 0 0,1 0 0 0 0,-1 0 0 0 0,1 1 0 0 0,-1-1-1 0 0,1 0 1 0 0,-1 0 0 0 0,0 1 0 0 0,1-1 0 0 0,-1 1 0 0 0,1-1 0 0 0,-1 0 0 0 0,1 1-1 0 0,0-1 1 0 0,-1 1 0 0 0,1-1 0 0 0,-1 1 0 0 0,1-1 0 0 0,0 1 0 0 0,-1-1 0 0 0,1 1 0 0 0,0 0-1 0 0,0-1 1 0 0,-1 1 0 0 0,1-1 0 0 0,0 1 0 0 0,0 0 0 0 0,0-1 0 0 0,0 1 0 0 0,0 0-1 0 0,0-1 1 0 0,0 1 0 0 0,0-1 0 0 0,0 2 0 0 0,-2 76 3440 0 0,3-48-2773 0 0,-5 30 0 0 0,-11 25 181 0 0,-47 151 1 0 0,25-108-503 0 0,-87 352-138 0 0,106-406-434 0 0,-41 188 71 0 0,58-252 38 0 0,-28 124-80 0 0,11-69-544 0 0,17-61 399 0 0,1-3 59 0 0,0 0 1 0 0,-1 0 0 0 0,1 1-1 0 0,0-1 1 0 0,0 0 0 0 0,-1 0-1 0 0,1 1 1 0 0,-1-1 0 0 0,1 0-1 0 0,-1 0 1 0 0,1 0 0 0 0,-1 0 0 0 0,0 0-1 0 0,0 0 1 0 0,1 0 0 0 0,-1 0-1 0 0,-2 1 1 0 0,3-2-14 0 0,0-1 0 0 0,0 1-1 0 0,0-1 1 0 0,0 1 0 0 0,0-1 0 0 0,0 1-1 0 0,0-1 1 0 0,1 1 0 0 0,-1-1 0 0 0,0 1 0 0 0,0-1-1 0 0,0 1 1 0 0,0 0 0 0 0,1-1 0 0 0,-1 1 0 0 0,0-1-1 0 0,2-1-684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3223 0 0,'-1'-3'240'0'0,"2"5"-62"0"0,0 0-1 0 0,-1-1 0 0 0,1 1 0 0 0,0 0 1 0 0,-1-1-1 0 0,1 1 0 0 0,-1 0 0 0 0,1 0 0 0 0,-1 0 1 0 0,0-1-1 0 0,0 5 0 0 0,1 4 378 0 0,29 114 2932 0 0,60 158 0 0 0,95 181 449 0 0,-167-424-3937 0 0,-2-3-2 0 0,1 0 0 0 0,2-2 0 0 0,43 62 0 0 0,-53-84-46 0 0,0 1 0 0 0,11 23 0 0 0,6 11-41 0 0,-21-39 49 0 0,0 1 1 0 0,-1-1 0 0 0,0 1 0 0 0,0 0 0 0 0,3 15 0 0 0,7 49-51 0 0,-6-29 16 0 0,-8-42 19 0 0,0 0 0 0 0,0 1 0 0 0,0-1 0 0 0,0 0 1 0 0,0 1-1 0 0,0-1 0 0 0,0 0 0 0 0,-1 1 0 0 0,0-1 0 0 0,1 0 0 0 0,-1 0 0 0 0,-1 4 0 0 0,-2 3-584 0 0,3 1 81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3223 0 0,'0'0'28'0'0,"0"0"-1"0"0,0 0 1 0 0,-1 0-1 0 0,1-1 0 0 0,0 1 1 0 0,0 0-1 0 0,-1 0 1 0 0,1 0-1 0 0,0 0 0 0 0,0 0 1 0 0,-1 0-1 0 0,1 0 0 0 0,0 0 1 0 0,0 0-1 0 0,-1 0 1 0 0,1-1-1 0 0,0 1 0 0 0,0 0 1 0 0,0 0-1 0 0,0 0 1 0 0,-1-1-1 0 0,1 1 0 0 0,0 0 1 0 0,-2-3 1139 0 0,-2 10 302 0 0,4-1-817 0 0,-2 96 2457 0 0,3 220 2122 0 0,-2-274-4582 0 0,-2 49 287 0 0,-2 12-719 0 0,12 121 0 0 0,-7-229-216 0 0,3 55-121 0 0,3 208-335 0 0,-9-190 430 0 0,-3 0 0 0 0,-22 102 0 0 0,25-160 25 0 0,0-2 0 0 0,-1 1 0 0 0,-9 24 0 0 0,13-39 0 0 0,-1 1 0 0 0,1 0 0 0 0,0-1 0 0 0,-1 1 0 0 0,1 0 0 0 0,-1-1 0 0 0,1 1 0 0 0,-1-1 0 0 0,1 1 0 0 0,-1 0 0 0 0,1-1 0 0 0,-1 1 0 0 0,0-1 0 0 0,1 0 0 0 0,-1 1 0 0 0,-1 0 0 0 0,-4 4 0 0 0,4-3 0 0 0,1 1 0 0 0,0-1 0 0 0,0 0 0 0 0,1 1 0 0 0,-1-1 0 0 0,0 1 0 0 0,1 3 0 0 0,-20 209-10 0 0,16 7-56 0 0,6-25-171 0 0,-1-185 222 0 0,0 1 0 0 0,2-1 0 0 0,3 14 0 0 0,3 13 156 0 0,-5-14 46 0 0,-1 0 0 0 0,0 0-1 0 0,-2 0 1 0 0,-1 0 0 0 0,-6 45-1 0 0,1-33-112 0 0,2 1 0 0 0,2 45-1 0 0,1-63-140 0 0,-1-31-1564 0 0,-2-14 217 0 0,5 7-3148 0 0,0 4 111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0,'0'0'284'0'0,"0"15"1168"0"0,4 100 5473 0 0,21 57-1439 0 0,-25-172-5479 0 0,33 132 2270 0 0,-9-63-1248 0 0,17 57 2 0 0,3-14-719 0 0,-24-68-287 0 0,134 256 143 0 0,-98-198-140 0 0,7 17-28 0 0,-1-8 0 0 0,60 97 0 0 0,-108-188-2 0 0,7 10-13 0 0,0 2-1 0 0,-3 0 1 0 0,28 63-1 0 0,20 148-137 0 0,-10-24 6 0 0,-31-140 87 0 0,-12-25 37 0 0,-11-48-197 0 0,-1 1-1 0 0,-1-1 1 0 0,1 9-1 0 0,-6-30-1885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0 405 4607 0 0,'0'-13'354'0'0,"0"12"-336"0"0,0 1 0 0 0,0 0 0 0 0,0-1 0 0 0,0 1 0 0 0,0 0 0 0 0,0-1 0 0 0,0 1 0 0 0,0 0 0 0 0,1-1 0 0 0,-1 1 0 0 0,0 0 0 0 0,0-1 0 0 0,0 1 0 0 0,0 0 0 0 0,0 0 0 0 0,1-1 0 0 0,-1 1 0 0 0,0 0 0 0 0,0 0 0 0 0,1-1 0 0 0,-1 1 0 0 0,0 0 0 0 0,0 0 0 0 0,1-1 0 0 0,-1 1 0 0 0,0 0 0 0 0,0 0 0 0 0,1 0 0 0 0,-1 0 0 0 0,0 0 0 0 0,1-1 0 0 0,-1 1 0 0 0,0 0 0 0 0,1 0 0 0 0,-1 0 0 0 0,0 0 0 0 0,1 0 0 0 0,-1 0 0 0 0,1 0 0 0 0,4-1 360 0 0,21-20 823 0 0,20-15 781 0 0,-25 25-1030 0 0,0 0 0 0 0,0 1 0 0 0,32-11 0 0 0,70-11 1220 0 0,-100 28-2034 0 0,-1 1 0 0 0,1 0 0 0 0,0 2 1 0 0,-1 1-1 0 0,1 0 0 0 0,0 2 0 0 0,24 5 0 0 0,-4 0-138 0 0,78 1 0 0 0,-111-8 3 0 0,0 0 1 0 0,0-1-1 0 0,1 0 0 0 0,-1-1 0 0 0,0 0 0 0 0,0-1 1 0 0,0 0-1 0 0,-1 0 0 0 0,1-1 0 0 0,-1 0 0 0 0,0-1 0 0 0,15-10 1 0 0,0-3 233 0 0,1-2 1 0 0,37-42 0 0 0,-12 12 683 0 0,-42 44-804 0 0,0-1-1 0 0,0 1 1 0 0,0 0-1 0 0,1 1 1 0 0,0 0-1 0 0,0 0 1 0 0,0 1-1 0 0,19-6 0 0 0,-24 8-108 0 0,0 1-1 0 0,1 0 0 0 0,-1 0 0 0 0,0 1 0 0 0,1-1 0 0 0,-1 1 0 0 0,0 0 0 0 0,1 0 1 0 0,-1 1-1 0 0,1-1 0 0 0,-1 1 0 0 0,0 0 0 0 0,0 0 0 0 0,1 0 0 0 0,-1 1 0 0 0,0 0 0 0 0,0-1 1 0 0,0 1-1 0 0,-1 1 0 0 0,1-1 0 0 0,0 0 0 0 0,5 6 0 0 0,0 5 148 0 0,-7-5-1188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78 1839 0 0,'1'-4'260'0'0,"0"0"-1"0"0,0 0 0 0 0,0 0 1 0 0,1 0-1 0 0,-1 0 0 0 0,1 0 0 0 0,0 1 1 0 0,1-1-1 0 0,-1 0 0 0 0,3-3 0 0 0,8-14 1508 0 0,-12 20-1704 0 0,-1 1 1 0 0,0-1-1 0 0,0 0 1 0 0,1 1-1 0 0,-1-1 0 0 0,0 0 1 0 0,1 1-1 0 0,-1-1 1 0 0,1 1-1 0 0,-1-1 0 0 0,1 0 1 0 0,-1 1-1 0 0,1-1 1 0 0,-1 1-1 0 0,1-1 0 0 0,-1 1 1 0 0,2-1-1 0 0,-2 2-28 0 0,0-1-1 0 0,1 0 1 0 0,-1 1-1 0 0,0-1 1 0 0,0 0-1 0 0,0 1 0 0 0,0-1 1 0 0,1 0-1 0 0,-1 1 1 0 0,0-1-1 0 0,0 0 1 0 0,0 1-1 0 0,0-1 1 0 0,0 1-1 0 0,0-1 1 0 0,0 0-1 0 0,0 1 0 0 0,0-1 1 0 0,0 1-1 0 0,0-1 1 0 0,0 1-1 0 0,-5 28 858 0 0,0-18-272 0 0,1-1-1 0 0,-2-1 1 0 0,0 1 0 0 0,0-1 0 0 0,0 0 0 0 0,-1 0-1 0 0,-1 0 1 0 0,1-1 0 0 0,-17 13 0 0 0,-3-1 1638 0 0,-57 31 1 0 0,54-35-1533 0 0,-50 38-1 0 0,-412 313-195 0 0,408-318-1540 0 0,82-47 694 0 0,0 0 1 0 0,-1 0-1 0 0,1 1 0 0 0,0-1 1 0 0,0 1-1 0 0,0-1 0 0 0,1 1 1 0 0,-3 3-1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4.8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 10591 0 0,'-1'0'260'0'0,"0"1"-1"0"0,0-1 0 0 0,0 1 0 0 0,0-1 0 0 0,0 1 1 0 0,0 0-1 0 0,0-1 0 0 0,0 1 0 0 0,0 0 0 0 0,1 0 1 0 0,-1 0-1 0 0,0 0 0 0 0,0 0 0 0 0,1-1 0 0 0,-1 1 1 0 0,0 1-1 0 0,1-1 0 0 0,-1 0 0 0 0,1 0 0 0 0,0 0 1 0 0,-1 0-1 0 0,1 0 0 0 0,0 0 0 0 0,-1 0 0 0 0,1 1 1 0 0,0 0-1 0 0,-1 5 270 0 0,0-1 0 0 0,0 1 0 0 0,1 11 0 0 0,1-8-640 0 0,1 0-1 0 0,0-1 1 0 0,0 0 0 0 0,1 1 0 0 0,0-1-1 0 0,1 0 1 0 0,0-1 0 0 0,7 13 0 0 0,-2-3-6619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1876 0 3223 0 0,'-19'9'3406'0'0,"-101"58"3716"0"0,-1 1-4203 0 0,65-41-1978 0 0,-2-2 1 0 0,0-3-1 0 0,-79 19 0 0 0,-96 33-242 0 0,36-9-618 0 0,123-48 7 0 0,-80 7-1 0 0,144-23-74 0 0,-56 7-1 0 0,28-5-12 0 0,0 2 0 0 0,-61 17 0 0 0,69-11-16 0 0,1 1 0 0 0,1 1 0 0 0,-1 1 0 0 0,-34 25 0 0 0,30-17-170 0 0,0-2 0 0 0,-2-1 0 0 0,-39 15 0 0 0,48-22-81 0 0,25-12 247 0 0,0 1 1 0 0,0-1 0 0 0,0 1 0 0 0,0-1 0 0 0,0 1 0 0 0,0 0 0 0 0,0 0 0 0 0,0 0 0 0 0,0-1 0 0 0,0 1 0 0 0,0 0 0 0 0,0 0-1 0 0,0 0 1 0 0,1 0 0 0 0,-1 0 0 0 0,0 1 0 0 0,1-1 0 0 0,-1 0 0 0 0,1 1 0 0 0,3 4-515 0 0,2-5-698 0 0,30-7-8393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1247 0 3223 0 0,'-22'26'4636'0'0,"-37"54"1482"0"0,-22 47-2336 0 0,-12 25-1766 0 0,32-54-1258 0 0,-60 80 344 0 0,49-76-613 0 0,-114 165-190 0 0,153-222-310 0 0,-238 310 326 0 0,196-257-416 0 0,19-24 34 0 0,45-59 67 0 0,2-4 0 0 0,1 0 0 0 0,-13 11 0 0 0,16-17-80 0 0,0 1-1 0 0,0 0 1 0 0,-7 12-1 0 0,8-11-47 0 0,-1 0 1 0 0,-10 11-1 0 0,15-18 115 0 0,0 0 1 0 0,0 1-1 0 0,-1-1 1 0 0,1 0-1 0 0,0 0 0 0 0,0 0 1 0 0,-1 0-1 0 0,1 1 1 0 0,0-1-1 0 0,0 0 1 0 0,-1 0-1 0 0,1 0 1 0 0,0 0-1 0 0,0 0 1 0 0,-1 0-1 0 0,1 0 0 0 0,0 0 1 0 0,0 0-1 0 0,-1 0 1 0 0,1 0-1 0 0,0 0 1 0 0,-1 0-1 0 0,1 0 1 0 0,0 0-1 0 0,0 0 0 0 0,-1 0 1 0 0,1 0-1 0 0,0 0 1 0 0,0 0-1 0 0,-1 0 1 0 0,1-1-1 0 0,0 1 1 0 0,0 0-1 0 0,-1 0 0 0 0,1 0 1 0 0,0 0-1 0 0,0-1 1 0 0,0 1-1 0 0,-1 0 1 0 0,1 0-1 0 0,0-1-3 0 0,0 1 1 0 0,0 0-1 0 0,0 0 0 0 0,0 0 1 0 0,0 0-1 0 0,0 0 0 0 0,-1 0 1 0 0,1 0-1 0 0,0-1 0 0 0,0 1 1 0 0,0 0-1 0 0,0 0 0 0 0,0 0 1 0 0,0 0-1 0 0,-1 0 0 0 0,1 0 1 0 0,0 0-1 0 0,0 0 0 0 0,0 0 1 0 0,0 0-1 0 0,0 0 1 0 0,-1 0-1 0 0,1 0 0 0 0,0 0 1 0 0,0 0-1 0 0,0 0 0 0 0,0 0 1 0 0,0 0-1 0 0,-1 0 0 0 0,1 0 1 0 0,0 0-1 0 0,0 0 0 0 0,0 0 1 0 0,0 0-1 0 0,0 0 0 0 0,-2 0-59 0 0,2-3-796 0 0,14-26-4431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39 1839 0 0,'-4'-4'572'0'0,"-1"0"0"0"0,0 1 0 0 0,0-1-1 0 0,0 1 1 0 0,0 0 0 0 0,-1 0-1 0 0,1 0 1 0 0,-1 1 0 0 0,0 0 0 0 0,1 0-1 0 0,-1 0 1 0 0,0 1 0 0 0,-8-1-1 0 0,13 2-455 0 0,0 0 0 0 0,0 0-1 0 0,0 0 1 0 0,0 0 0 0 0,1 0-1 0 0,-1 0 1 0 0,0 1 0 0 0,0-1 0 0 0,0 0-1 0 0,0 0 1 0 0,1 1 0 0 0,-1-1-1 0 0,0 0 1 0 0,0 1 0 0 0,1-1-1 0 0,-1 1 1 0 0,0-1 0 0 0,0 1-1 0 0,1-1 1 0 0,-1 1 0 0 0,1 0-1 0 0,-1-1 1 0 0,0 1 0 0 0,1 0 0 0 0,-1-1-1 0 0,1 1 1 0 0,0 0 0 0 0,-1 0-1 0 0,1 0 1 0 0,0-1 0 0 0,-1 1-1 0 0,1 0 1 0 0,0 0 0 0 0,0 0-1 0 0,0 0 1 0 0,0-1 0 0 0,0 1-1 0 0,0 0 1 0 0,0 0 0 0 0,0 0 0 0 0,0 0-1 0 0,0 1 1 0 0,1 5 328 0 0,1 1 0 0 0,0-1 0 0 0,0 0 0 0 0,3 9 0 0 0,-1-6-107 0 0,76 205 3125 0 0,-58-167-3212 0 0,2 0 1 0 0,39 57 0 0 0,190 299-41 0 0,-204-301-326 0 0,-44-92 107 0 0,-2 1-39 0 0,-3-11 26 0 0,0 0-1 0 0,0 0 0 0 0,1 0 1 0 0,-1 0-1 0 0,0 0 0 0 0,0 0 1 0 0,1 0-1 0 0,-1 0 1 0 0,0 0-1 0 0,1 0 0 0 0,-1 0 1 0 0,1 0-1 0 0,0 0 1 0 0,-1 0-1 0 0,1-1 0 0 0,0 1 1 0 0,-1 0-1 0 0,1 0 0 0 0,1 0 1 0 0,-1 1-49 0 0,1-1-1 0 0,0 1 1 0 0,-1 0 0 0 0,0-1-1 0 0,1 1 1 0 0,-1 0 0 0 0,0 0-1 0 0,0 0 1 0 0,0 0 0 0 0,0 0-1 0 0,-1 0 1 0 0,2 4 0 0 0,5 11-1793 0 0,-1-15 340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95 2303 0 0,'0'-3'261'0'0,"-1"0"1"0"0,0 1-1 0 0,0-1 0 0 0,0 1 0 0 0,-1 0 0 0 0,1-1 0 0 0,-1 1 0 0 0,1 0 0 0 0,-1 0 0 0 0,0 0 0 0 0,1 0 0 0 0,-1 0 0 0 0,0 0 0 0 0,0 0 0 0 0,-1 1 0 0 0,1-1 0 0 0,-3-1 0 0 0,4 3-119 0 0,-1-1 0 0 0,0 1 0 0 0,1 0 0 0 0,-1 0 0 0 0,0 0 0 0 0,1 0 0 0 0,-1 0 0 0 0,0 0 0 0 0,1 0 0 0 0,-1 0 0 0 0,1 1 0 0 0,-1-1 0 0 0,0 1 0 0 0,1-1 0 0 0,-1 1 0 0 0,1 0 0 0 0,-1-1 0 0 0,1 1 0 0 0,-1 0 0 0 0,1 0 0 0 0,0 0 0 0 0,0 0 0 0 0,-1 0 0 0 0,1 0 0 0 0,0 1 0 0 0,0-1 0 0 0,-1 2 0 0 0,-1 0 50 0 0,1 0 1 0 0,0 0-1 0 0,0 1 1 0 0,0-1-1 0 0,0 0 1 0 0,0 1-1 0 0,1-1 1 0 0,-1 1-1 0 0,1 0 1 0 0,-1 6-1 0 0,2-3-12 0 0,-1 0 0 0 0,2 1 0 0 0,-1-1 0 0 0,1 0 0 0 0,2 10-1 0 0,-3-16-173 0 0,0 1 0 0 0,1 0 0 0 0,-1 0 0 0 0,1 0 0 0 0,-1 0 0 0 0,1-1 0 0 0,0 1 0 0 0,0 0 0 0 0,-1 0 0 0 0,1-1 1 0 0,1 1-1 0 0,-1-1 0 0 0,0 1 0 0 0,0-1 0 0 0,1 1 0 0 0,-1-1 0 0 0,0 0 0 0 0,1 0 0 0 0,-1 0 0 0 0,1 0 0 0 0,0 0 0 0 0,-1 0 0 0 0,1 0 0 0 0,3 1 0 0 0,-3-2 9 0 0,0 0 0 0 0,-1 0 0 0 0,1 0 0 0 0,-1 0 1 0 0,1-1-1 0 0,0 1 0 0 0,-1-1 0 0 0,1 1 1 0 0,-1-1-1 0 0,1 1 0 0 0,-1-1 0 0 0,1 0 0 0 0,-1 0 1 0 0,0 0-1 0 0,1 0 0 0 0,-1 0 0 0 0,0 0 1 0 0,0 0-1 0 0,1 0 0 0 0,-1-1 0 0 0,1-1 0 0 0,3-4 143 0 0,0 0 0 0 0,7-12 0 0 0,-12 18-153 0 0,4-8 96 0 0,0 0 0 0 0,-1 0 0 0 0,1 0 0 0 0,-2-1 0 0 0,0 1 1 0 0,0-1-1 0 0,0 1 0 0 0,-1-1 0 0 0,-1 0 0 0 0,0 0 0 0 0,-1-14 0 0 0,1 23-81 0 0,-1-1 1 0 0,1 0-1 0 0,0 1 0 0 0,-1-1 0 0 0,1 1 0 0 0,-1-1 0 0 0,0 1 1 0 0,1-1-1 0 0,-1 1 0 0 0,0-1 0 0 0,-2-1 0 0 0,3 2-3 0 0,-1 1-1 0 0,1-1 0 0 0,-1 1 1 0 0,0-1-1 0 0,1 1 1 0 0,-1 0-1 0 0,1-1 0 0 0,-1 1 1 0 0,0 0-1 0 0,0-1 0 0 0,1 1 1 0 0,-1 0-1 0 0,0 0 1 0 0,1 0-1 0 0,-1 0 0 0 0,0 0 1 0 0,0 0-1 0 0,1 0 0 0 0,-2 0 1 0 0,0 0 14 0 0,0 1 1 0 0,0 0-1 0 0,0-1 0 0 0,0 1 1 0 0,0 0-1 0 0,0 0 1 0 0,0 0-1 0 0,0 1 0 0 0,0-1 1 0 0,1 0-1 0 0,-1 1 1 0 0,0-1-1 0 0,1 1 0 0 0,-1 0 1 0 0,-1 3-1 0 0,-3 4-32 0 0,0 0 0 0 0,1 1 0 0 0,0 0 0 0 0,1 0 0 0 0,0 0 0 0 0,0 1 0 0 0,2-1 0 0 0,-3 12 0 0 0,3-11-1810 0 0,1 0 0 0 0,0 12 1 0 0,1-8-3357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7:4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2290 1839 0 0,'-1'-1'357'0'0,"3"1"-40"0"0,6-11 4009 0 0,-2-5-3736 0 0,0 0 0 0 0,-1-1 0 0 0,0 0 0 0 0,3-32 0 0 0,2-15 152 0 0,3 1 1 0 0,2 1 0 0 0,24-61-1 0 0,14-3 124 0 0,6-19-61 0 0,-35 71-631 0 0,-4-1-1 0 0,15-99 1 0 0,16-66 497 0 0,18 4-491 0 0,-50 172-285 0 0,56-217-701 0 0,-26 86 810 0 0,-43 174 16 0 0,-2-1 0 0 0,0 0-1 0 0,-2 0 1 0 0,0 0-1 0 0,-1-1 1 0 0,-3-27 0 0 0,1-8 138 0 0,2 58-165 0 0,-1 0 0 0 0,0 0 1 0 0,0 0-1 0 0,0 0 0 0 0,0 0 0 0 0,0 0 0 0 0,1 0 0 0 0,-1 0 0 0 0,0 0 0 0 0,0 0 0 0 0,0 0 0 0 0,0 0 1 0 0,0 0-1 0 0,1 0 0 0 0,-1 0 0 0 0,0 0 0 0 0,0 0 0 0 0,0 0 0 0 0,0 0 0 0 0,1 0 0 0 0,-1 0 0 0 0,0 0 0 0 0,0 0 1 0 0,0 0-1 0 0,0 0 0 0 0,0 1 0 0 0,0-1 0 0 0,0 0 0 0 0,1 0 0 0 0,-1 0 0 0 0,0 0 0 0 0,0 0 0 0 0,0 0 1 0 0,0 1-1 0 0,0-1 0 0 0,0 0 0 0 0,0 0 0 0 0,0 0 0 0 0,0 0 0 0 0,0 0 0 0 0,0 1 0 0 0,0-1 0 0 0,0 0 1 0 0,0 0-1 0 0,6 9-781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7:5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2038 115 2303 0 0,'2'-16'2815'0'0,"-2"15"-2638"0"0,0 1 0 0 0,0-1-1 0 0,0 0 1 0 0,0 1 0 0 0,0-1 0 0 0,0 0 0 0 0,0 1-1 0 0,0-1 1 0 0,0 0 0 0 0,0 1 0 0 0,0-1 0 0 0,0 1-1 0 0,0-1 1 0 0,0 0 0 0 0,-1 1 0 0 0,1-1-1 0 0,0 0 1 0 0,-1 1 0 0 0,1-1 0 0 0,0 1 0 0 0,-1-1-1 0 0,1 1 1 0 0,0-1 0 0 0,-1 1 0 0 0,1-1 0 0 0,-1 1-1 0 0,0-1 1 0 0,0 1-24 0 0,0 0 0 0 0,0 1 0 0 0,1-1 0 0 0,-1 0 0 0 0,0 1-1 0 0,0-1 1 0 0,1 0 0 0 0,-1 1 0 0 0,0 0 0 0 0,0-1 0 0 0,1 1 0 0 0,-1-1 0 0 0,1 1 0 0 0,-1 0-1 0 0,0-1 1 0 0,0 2 0 0 0,-5 7 477 0 0,0 0 1 0 0,-6 12-1 0 0,-15 29 837 0 0,-38 51-1 0 0,-32 25-1095 0 0,-27 7 414 0 0,7-9-259 0 0,-75 66 149 0 0,71-76-364 0 0,46-44-243 0 0,-37 39-8 0 0,96-90-70 0 0,-147 180 84 0 0,78-90-74 0 0,-5 8 0 0 0,80-103 0 0 0,-92 123 0 0 0,91-126 0 0 0,-18 15 0 0 0,-4 3 0 0 0,12-7 0 0 0,1-2 0 0 0,1 0 0 0 0,-24 37 0 0 0,5 1 2 0 0,5-4-61 0 0,-48 57-1 0 0,56-83 54 0 0,-35 28 0 0 0,32-30 7 0 0,-28 31-1 0 0,49-49 0 0 0,-1 0 0 0 0,-9 6 0 0 0,8-7 0 0 0,2 0 0 0 0,-10 9 0 0 0,14-11 0 0 0,0 0 0 0 0,0-1 0 0 0,0 1 0 0 0,1 1 0 0 0,-1-1 0 0 0,1 0 0 0 0,0 0 0 0 0,-2 12 0 0 0,1 2 0 0 0,-2 25 0 0 0,4-28 0 0 0,-1-5-48 0 0,2-9 144 0 0,-1 0 0 0 0,0 1 0 0 0,1-1 0 0 0,0 1 0 0 0,-1-1 1 0 0,1 1-1 0 0,0-1 0 0 0,1 0 0 0 0,-1 1 0 0 0,0-1 0 0 0,1 1 0 0 0,0 3 1 0 0,2-2 1 0 0,0 0 1 0 0,0 0-1 0 0,-1 1 1 0 0,1-1 0 0 0,2 9-1 0 0,6 11 101 0 0,-3-11-157 0 0,1 1-1 0 0,0-2 0 0 0,1 1 0 0 0,0-1 1 0 0,0 0-1 0 0,2-1 0 0 0,13 11 1 0 0,-6-8-42 0 0,0-1 0 0 0,1 0 0 0 0,26 11 0 0 0,2-2-12 0 0,-21-9 13 0 0,2-1-1 0 0,41 13 0 0 0,-56-22 0 0 0,-11-3 0 0 0,1 1 0 0 0,-1 0 0 0 0,0-1 0 0 0,0 1 0 0 0,0 1 0 0 0,1-1 0 0 0,-1 0 0 0 0,0 1 0 0 0,-1-1 0 0 0,6 5 0 0 0,140 107 0 0 0,-54-43 0 0 0,-10-11-42 0 0,-17-13 12 0 0,-1-4 30 0 0,-16-11 0 0 0,-24-15 0 0 0,26 21 0 0 0,41 50 0 0 0,-16-12 0 0 0,61 55 38 0 0,-30-26-12 0 0,41 20 38 0 0,-108-91-64 0 0,9 9 0 0 0,-36-28-14 0 0,-3-4-19 0 0,16 21 0 0 0,-23-27 33 0 0,-1 0 0 0 0,1 0 0 0 0,0-1 0 0 0,0 1 0 0 0,0-1 0 0 0,0 0 0 0 0,0 0 0 0 0,1 0 0 0 0,-1-1 0 0 0,9 3 0 0 0,-5 0-38 0 0,1 0 1 0 0,-1 0-1 0 0,0 1 0 0 0,-1 0 0 0 0,13 11 0 0 0,-15-11-8 0 0,4 1 59 0 0,11-6 220 0 0,0-2-222 0 0,-20 1-10 0 0,1 0 0 0 0,0-1 0 0 0,-1 1 0 0 0,1 0 0 0 0,0 0 0 0 0,-1-1 0 0 0,1 1 0 0 0,-1 0 0 0 0,1-1 0 0 0,0 1 0 0 0,-1-1 0 0 0,1 1 0 0 0,-1 0 0 0 0,1-1 0 0 0,-1 1 0 0 0,1-1 0 0 0,-1 1 0 0 0,0-1 0 0 0,1 0 0 0 0,-1 1 0 0 0,0-1 0 0 0,1 1-1 0 0,-1-1 1 0 0,0 0 0 0 0,1-1 0 0 0,1-16 35 0 0,-2 15-33 0 0,11-92 197 0 0,-9 69-151 0 0,0-1 0 0 0,-2 1-1 0 0,-1-1 1 0 0,-5-30 0 0 0,2 24 15 0 0,2 0 1 0 0,2-34-1 0 0,5-42-53 0 0,4-119-11 0 0,-12 140 0 0 0,1-13 0 0 0,2-75 0 0 0,22-140 0 0 0,-21 302 0 0 0,7-256 0 0 0,19-80 0 0 0,-5 128 0 0 0,-17 155 0 0 0,30-170 0 0 0,-11 92 0 0 0,-19 107-11 0 0,17-128-119 0 0,-7 59-49 0 0,3-32 91 0 0,23-345-136 0 0,-21 178-116 0 0,-20 306 339 0 0,0-6-90 0 0,0 1 0 0 0,1 0 0 0 0,-1-1 0 0 0,3-8 0 0 0,-3 13 39 0 0,0 1 1 0 0,0-1 0 0 0,1 0-1 0 0,-1 0 1 0 0,0 1-1 0 0,1-1 1 0 0,-1 0 0 0 0,0 1-1 0 0,1-1 1 0 0,-1 0 0 0 0,1 1-1 0 0,-1-1 1 0 0,1 0-1 0 0,-1 1 1 0 0,1-1 0 0 0,-1 1-1 0 0,1-1 1 0 0,0 1 0 0 0,-1 0-1 0 0,1-1 1 0 0,0 1 0 0 0,-1-1-1 0 0,1 1 1 0 0,0 0-1 0 0,0 0 1 0 0,-1-1 0 0 0,1 1-1 0 0,0 0 1 0 0,0 0 0 0 0,0 0-1 0 0,-1 0 1 0 0,1 0-1 0 0,0 0 1 0 0,0 0 0 0 0,-1 0-1 0 0,1 0 1 0 0,0 0 0 0 0,0 1-1 0 0,0-1 1 0 0,0 1 0 0 0,20 2-2299 0 0,-20-2 2093 0 0,0-1 0 0 0,0 0-1 0 0,0 0 1 0 0,0 0 0 0 0,0 0-1 0 0,0 0 1 0 0,0-1 0 0 0,0 1-1 0 0,0 0 1 0 0,0 0 0 0 0,-1 0-1 0 0,1-1 1 0 0,0 1 0 0 0,0-1-1 0 0,0 1 1 0 0,0-1 0 0 0,-1 1-1 0 0,1-1 1 0 0,0 1 0 0 0,0-2-1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4:2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6911 0 0,'-1'8'3915'0'0,"1"10"-2390"0"0,3 10-179 0 0,12 42 1 0 0,2 19-688 0 0,-17-86-660 0 0,0 2 0 0 0,0 0-1 0 0,1-1 1 0 0,0 1-1 0 0,0 0 1 0 0,0 0-1 0 0,0-1 1 0 0,1 1-1 0 0,0-1 1 0 0,3 8-1 0 0,-4-12 1 0 0,-1 0 0 0 0,0 0-1 0 0,1 0 1 0 0,-1 0 0 0 0,0 0 0 0 0,1 0-1 0 0,-1 0 1 0 0,0 0 0 0 0,1-1-1 0 0,-1 1 1 0 0,0 0 0 0 0,1 0 0 0 0,-1 0-1 0 0,0 0 1 0 0,1 0 0 0 0,-1-1-1 0 0,0 1 1 0 0,1 0 0 0 0,-1 0 0 0 0,0-1-1 0 0,0 1 1 0 0,1 0 0 0 0,-1 0-1 0 0,0-1 1 0 0,0 1 0 0 0,0 0 0 0 0,1-1-1 0 0,-1 1 1 0 0,0 0 0 0 0,0-1-1 0 0,9-14 744 0 0,-7 13-417 0 0,14-27 230 0 0,22-54 1 0 0,-6 11 618 0 0,-23 56-768 0 0,7-10-134 0 0,-16 25-230 0 0,1 0 1 0 0,-1 0 0 0 0,1 0 0 0 0,-1-1 0 0 0,0 1-1 0 0,1 0 1 0 0,-1-1 0 0 0,0 1 0 0 0,0 0 0 0 0,0 0 0 0 0,0-1-1 0 0,0 1 1 0 0,0 0 0 0 0,0-1 0 0 0,0 1 0 0 0,-1 0-1 0 0,0-3 1 0 0,-1 4 198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5:18.8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382 1163 4607 192106 50409,'0'0'0'0'0,"0"0"216"-6"1900,-1 0 40 6-1095,1 0 16 4-70,-1 0 688 2 503,-2 0 600-7-713,-1 1-768 1-525,-1-1-304 0 0,-1 0 360 0 0,-1 0-432 0 0,0 0 0 0 0,0 0 0 0 0,0-1 0 0 0,-1-1 376-9 515,-2-1-72 9-515,-1-1 32 0 0,0-2-352 0 0,1 0 0 0 504,1 0 0 0-504,1 1-112 0 0,2 1-32 0 0,2 0 0 0 0,-1 1 0 0 0,1-2-104 0 0,-5-4 96 0 0,-5-8-8 0 0,-6-7 0 0 0,-3-6 8 0 0,-1-3 24 0 0,1 1-136 0 0,4 5-48 0 0,3 1 56 0 0,2 1-8 0 0,1 0-40 0 0,2 3-32 0 0,3 3-64 0 0,1 1 0 0 0,0-1 0 0 0,1 0 0 0 0,1 1 0 0 0,0-1 0 0 0,0-4 0 0 0,0-5 0 0 0,1 0 0 0 0,0 1 0 0 0,2 1 0 0 0,0 2 0 0 0,1 3 0 0 0,1 2 0 0 0,0 3 0 0 0,2-1 88 0 0,0 1-88 0 0,1 0 0 0 0,0 1 64 0 0,0 2-64 0 0,1-2 0 0 0,2-1 64 0 0,1-2-64 0 0,0 1 0 0 0,1 0 0 0 0,2 1 0 0 0,1-2 0 0 0,1 2 0 0 0,0 0 0 0 0,-1 2 0 0 0,1 1 0 0 0,2 0 0 0 0,0-1 0 0 0,1 1 0 0 0,2 0-64 0 0,3-1 64 0 0,2-1 0 0 0,2 0 0 0 0,0 1 0 0 0,1 0 0 0 0,-2 1 0 0 0,-1 0 0 0 0,-2 1 80 0 0,0-1 0 0 0,-1 1 16 0 0,-2 0-24 0 0,-2 2-8 0 0,0 0 0 0 0,1 1 16 0 0,0 1 0 0 0,-2 1-80 0 0,-1 2 0 0 0,-1 1 72 0 0,0 1-72 0 0,3 1 64 0 0,3 0-64 0 0,-1 0 0 0 0,0 1 0 0 0,0 0 0 0 0,-1 0 0 0 0,-1 1 0 0 0,0-1 0 0 0,0 0 0 0 0,-2 1 0 0 0,0 0 0 0 0,0 0 0 0 0,-2 1 0 0 0,0 1 0 0 0,0 0 0 0 0,-1 2 0 0 0,0 0 0 0 0,-2 0 0 0 0,2 1 0 0 0,-1 1 0 0 0,0-1 0 0 0,2 1 0 0 0,0 0 0 0 0,3-1 0 0 0,0 1 0 0 0,1-1 0 0 0,0 0 0 0 0,0-1 0 0 0,0 0 0 0 0,-2 0 0 0 0,-2-2 0 0 0,-2 0 0 0 0,-1-1 0 0 0,-1 0 0 0 0,-1 1 0 511 9,0-1 0 602-17,0 1 0-599 10,1 0 0-514-2,0 1-152 0 0,-1 0 16 0 0,0 1 0 0 0,1 1-280 0 0,0 1-200 0 0,1 0-48 0 0,0 0-72 0 0,0-1 368 0 0,2 0-960 0 0,-1-1 880 0 0,1-1-824 0 0,1-1-536 0 0,-1 0-9263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5:19.92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2 212 7367 189925 63789,'0'0'656'0'0,"-1"0"-528"0"0,1 0 456 0 0,-1 0 784 0 0,1 0-672 0 0,1 1 232 0 0,0 2 1048 0 0,3 1-472 0 0,2 2-672 0 0,1 1-432 0 0,1-1-80 0 0,1-1 272 0 0,2 0-128 0 0,3-1-184 0 0,1-3-144 0 0,1-1-56 0 0,0-2-16 0 0,-1 0-64 0 0,-1-2 0 0 0,0 1 0 0 0,-2 0 0 0 0,-2 1 0 0 0,-2 1 0 0 0,-1 0 0 0 0,-1 1 0 0 0,-2 1 0 0 0,0 1 0 0 0,-1-1 0 0 0,0 1 0 0 0,-1 0 0 0 0,1-1 0 0 0,-1 0 0 0 0,0-2 0 0 0,0-1 0 0 0,1-1-224 0 0,-1-2 72 0 0,-1-1 24 0 0,1-2 64 0 0,-1-1-32 0 0,-1 0 0 0 0,0 1 96 0 0,0 0-168 0 0,0 1 168 0 0,-1 1-72 0 0,0 0 72 0 0,-1 0 0 0 0,0 0 0 0 0,0 0 0 0 0,-1-1 0 0 0,1 1 0 0 0,0 0 0 0 0,0-1 96 0 0,0-2 160 0 0,1 0-128 0 0,-1 0-64 0 0,0-2 24 0 0,1 0-88 0 0,-1 0 120 0 0,1 1-32 0 0,1 1-8 0 0,-1 0 0 0 0,2 0-16 0 0,0 0 0 0 0,0 3-64 0 0,0 1 0 0 0,0 1 0 0 0,0 2-72 0 0,1 2 72 0 0,-1 1-80 0 0,-1 1-752 0 0,1 1 536 0 0,0 4-1168 0 0,0 4-7832 0 0,-1 0 2833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4 925 4607 178972 55376,'0'0'408'0'0,"0"-2"-328"0"0,-1 1 328 0 0,1-1 544-551 4,-1 0-464-435-11,0 0 152 159 7,1-3 696-468-3,0-3-184 783 13,1-1-704 512-10,2-3 0 0 0,2-3 312 0 0,1-2-456 0 0,2 0-8 0 0,2-4 288 0 0,2-1-304 0 0,0 1 0 0 0,0-1 0 0 0,0 2 40 0 0,2-2 328 0 0,-1 0-320 0 0,0 1 8 0 0,0 2 0 0 0,-1 1 0 0 0,2-1 320 0 0,2-4-32 0 0,0 1-312 0 0,0 1-64 0 0,2 0 216 0 0,-1 1-232 512-10,0 3-40-512 10,-2 2-16 523 9,0 2 0-523-9,2 1 104 0 0,0 0-184 0 0,0 2-8 539-3,-1 0 0-16-2,0 2-88-523 5,2-3 80 0 0,-1 0 0 0 0,0 0-80 0 0,1-4 96 508 2,0-1 0-508-2,-1 0 40 0 0,-1 0 16 0 0,0 0 0 0 0,0-1 128 0 0,2-2-40 522-1,3-2-48-15 9,3-1-64-507-8,4-1-64 0 0,0 2-64 0 0,-1 3 0 508-5,-3 3 0-508 5,-1 3 0 507 4,-3 2 0-507-4,-2 2 0 0 0,0 2 0 507 1,-1 0 0 0-2,-1 1 0-1-2,-1 0 0-506 3,-1 1 0 0 0,1-1 0 522-5,2-1 0-522 5,2 0 0 0 0,1-1 0 507 3,-1 0 0-507-3,-1 0 0 0 0,-2 3 0 0 0,-3 0 0 0 0,-3 2 0 0 0,0 1 0 0 0,-1 0 0 0 0,-2 1 0 508 0,0 1 0-508 0,-1-1 0 0 0,0 1 0 0 0,0 0 0 0 0,-1 0 0 0 0,1 0 0 0 0,0-1 0 0 0,0 0 0 0 0,-1 0 0 0 0,1 0 0 0 0,-1-1 0 0 0,0 0 0 0 0,1-1 0 0 0,-1 0 0 0 0,0-1 0 0 0,-1 0 0 0 0,0-1 0 0 0,0 1-80 0 0,-1 0 80 0 0,-1 0 0 0 0,0 0-296 0 0,-1 1-208 0 0,-1 1-320 0 0,0 0-448 0 0,-1 1-216 0 0,1-1-280 0 0,0 1-80 0 0,-1 0-120 0 0,1 1 984 0 0,0-1-1008 0 0,0 0-8 0 0,0 0-4359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5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 13359 0 0,'15'-2'2298'0'0,"0"0"0"0"0,0 1 0 0 0,16 1 0 0 0,-30 0-2468 0 0,0 1-1 0 0,1-1 0 0 0,-1 1 1 0 0,0-1-1 0 0,0 1 1 0 0,0-1-1 0 0,0 1 0 0 0,-1 0 1 0 0,1 0-1 0 0,0-1 1 0 0,0 1-1 0 0,1 2 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114 47 3223 185357 58458,'-4'1'312'0'0,"-2"1"-312"0"0,-2 0 784 0 0,1 0 120 0 0,-2-1 24 0 0,-3 0 1032 0 0,-3-1 136 0 0,-1-1-344 0 0,1-1-504 0 0,3-1-632 0 0,5 0-136 0 0,5 0 424 0 0,7 0-208 0 0,7 0-304 0 0,5 0-200 0 0,2 0-64 0 0,5 0 80 0 0,4-1-8 0 0,1-1-104 0 0,-2 0 0 0 0,0 0 184 0 0,-4 1-88 0 0,-2 1 8 0 0,-3 1 256 0 0,0 2 64 0 0,-3 1-256 0 0,-2 1 16 0 0,-4 2 280 0 0,-2 2-280 0 0,-2 1-40 0 0,-3 2 224 0 0,-3 3-72 0 0,-1 2-256 0 0,-2 0 0 0 0,-1 3 96 0 0,-3 2-72 0 0,0 2-80 0 0,0-1-80 0 0,1-2 64 0 0,0-1-64 0 0,0 0-200 0 0,1 0-488 0 0,1 1-11824 0 0,1-3 3761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724 1795 6911 173032 63641,'0'2'608'0'0,"-2"1"-480"0"0,0-1 224 0 0,0 1 56 0 0,0-1 8 0 0,1 0 0 0 0,-1-2-64 0 0,1 0 344 0 0,0-1-352-636 8,0 0 32-285-9,1 1 392-1326 0,1 0-384 1273-5,1 0-40 115 13,1 0 328 83-7,1-2-336 776 0,3-1 144 0 0,0-3 24 0 0,0-1 8 0 0,1-3 0 0 0,0-1-104 0 0,0-1-24 0 0,-1-2 0 0 0,0 0 0 0 0,0 0-8 0 0,-1 0-8 0 0,0-1 0 0 0,1 0 0 0 0,0-2-112 0 0,0 0-32 0 0,0-1 0 0 0,-1 1 0 0 0,0 0-24 0 0,1-3 184 0 0,-1-1-192 0 0,-1 0-64 0 0,0 1-8 0 0,-2 1-8 0 0,0 0 0 0 0,0 1 40 0 0,-2 0 8 0 0,0 0 0 0 0,0 1 0 0 0,-1-1-56 0 0,-1-1-8 0 0,0-1 0 0 0,0 0 0 0 0,-1 0 8 0 0,0-1 0 0 0,-1 2 0 0 0,-2-4 0 0 0,1 1-40 0 0,-1 1-64 0 0,1 0 0 0 0,-1 2 112 0 0,-1-2 56 0 0,0-3-24 0 0,0 0-144 0 0,0 2 96 0 0,1-1-32 526-2,-1-1 8-1-2,0 0-72-525 4,1 3 0 0 0,-1-1 64 0 0,-2-2-64 0 0,0 0 64 519 3,0 2-64-519-3,0 2 0 0 0,0 2 0 0 0,1 1 64 0 0,0 1-64 0 0,1 0 0 0 0,0 1 64 0 0,0 0-64 0 0,-1 0 64 0 0,1 0-64 0 0,-1-1 88 0 0,-1-1 40 520 2,-1-1-64 39 1,0 0-64-559-3,0 0 0 518-2,1 2 0-518 2,0 0 0 0 0,0 2 0 0 0,0 0 0 518-4,0 1 0-518 4,-2-1 0 513 3,-1 0 0-513-3,-1 1 0 0 0,1 0 0 0 0,0 2 0 0 0,-2-2 72 0 0,-1 1-72 0 0,1 0 0 0 0,1 1 72 0 0,0 0-72 0 0,1 1 0 0 0,1 0 64 0 0,-1-1-64 537-7,0-1 0-27 17,0-1 0-510-10,-2 0 0 532-1,1-1 0-532 1,-1 1 64 0 0,1 0-64 0 0,-1 1 0 512-4,2 2 0-512 4,1 1 0 0 0,1 2 0 0 0,0 0 0 509 5,-1-1 0-509-5,0 0 0 0 0,0 1 0 512-8,1 0 0-512 8,-1-1 0 0 0,2 1 0 508 1,-1 1 0-508-1,1-1 0 0 0,0 0 0 508-2,1 0 0-508 2,-1 0 0 0 0,0 0 0 0 0,-1-1 0 0 0,0-1 0 588 0,1 2 0-21 6,-1 0 0-40-12,2 0 0-527 6,-1 1 0 526 1,-1-1 0-21-2,1 0 0-505 1,-1 2 0 0 0,2-1 0 0 0,0 1 0 0 0,0 0 0 0 0,1 0 0 0 0,-1 0 0 0 0,-1-1 0 0 0,0 0 0 0 0,1 0 0 525 8,0 1 0-525-8,-1-1 64 0 0,0-1-64 0 0,-1 1 0 0 0,2-1 0 0 0,0 1 0 0 0,1 0 0 505-5,1 0 64-505 5,1 2-64 0 0,0 0 0 504 4,1 1 0-504-4,1 0 64 0 0,-1 0-64 0 0,1 0 0 0 0,0 0 0 0 0,0 0 0 0 0,0 1 0 0 0,-1 0 0 0 0,2 1 0 0 0,-1 0 0 525 2,1 1 64-525-2,0-1-64 0 0,1 2 0 0 0,0-1 0 0 0,0 0 0 0 0,0 0 0 0 0,1 5 0 465 0,2 1 0-465 0,1 3 0 0 0,0 1 0 0 0,2 4 0 525-2,2 3 0-525 2,1 4 0 0 0,0 1 0 504-3,-1 0 0-504 3,0 1-72 0 0,-2 0-24 0 0,0-1 96 0 0,-1-2-64 0 0,-1-2 64 0 0,-1-1-64 0 0,-1 1 64 0 0,0-1-64 0 0,-1-4 64 0 0,0-1 0 0 0,-1-3 0 0 0,0-2 0 0 0,0-2 0 0 0,-1-2 0 0 0,1-1-64 0 0,-1-2 64 0 0,0-2-64 0 0,-1-2 0 0 0,0-2 64 0 0,-2-4-72 0 0,1-2 72 0 0,-1-1 0 0 0,-1-4 0 0 0,1-2 0 0 0,-1-1 0 0 0,0-1 0 0 0,0 1 0 0 0,-1-4 0 0 0,0-2-72 0 0,-1 0 72 0 0,1 3 0 0 0,1 4 0 0 0,0 3-64 0 0,2 4 64 0 0,0 2 0 0 0,2 4 0 0 0,-1 1 0 0 0,1 1-96 0 0,0 2 96 0 0,1 0-96 0 0,-1 2 96 0 0,0-1-72 0 0,1 0 72 0 0,-1 0 0 0 0,-1 0-72 0 0,1 0 72 0 0,0-1 0 0 0,-1 1 0 0 0,1-1 0 0 0,-1 0 0 0 0,1 0 0 0 0,-1-1 0 0 0,1 1 0 0 0,0-1 0 0 0,-1 1 0 0 0,1-1 0 0 0,1 1 0 0 0,0 1 80 0 0,1 0-80 0 0,0 1 72 0 0,1 1-72 0 0,0 0 64 0 0,2 2-64 0 0,1 1 72 0 0,4 4 8 0 0,2 1-80 0 0,4 2 64 0 0,2 0-64 0 0,2 0 0 0 0,1-3 0 0 0,-3-3 64 0 0,-2-2-64 0 0,-1-2 0 0 0,-1-1 0 0 0,0-3 0 0 0,1-2 0 0 0,0-1-96 0 0,1-1-392 0 0,-1 0-48 0 0,-3 2-21767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0,'-1'1'37'0'0,"-1"-1"0"0"0,1 1 0 0 0,-1 0 0 0 0,1-1 0 0 0,-1 1 0 0 0,1 0 0 0 0,-1 0 0 0 0,1 0 0 0 0,0 0 0 0 0,0 0 0 0 0,-1 0 0 0 0,1 0-1 0 0,0 0 1 0 0,0 1 0 0 0,0-1 0 0 0,-1 2 0 0 0,2-1 67 0 0,-1 1 0 0 0,1-1 0 0 0,-1 0 0 0 0,1 1 0 0 0,0-1 0 0 0,0 1-1 0 0,0-1 1 0 0,0 0 0 0 0,1 1 0 0 0,0 3 0 0 0,6 30 1461 0 0,17 52 0 0 0,-12-53-914 0 0,2 0-1 0 0,1-1 1 0 0,24 37-1 0 0,-33-60-378 0 0,17 18 1 0 0,-16-21-190 0 0,0-1 0 0 0,1 1 0 0 0,0-1 1 0 0,1-1-1 0 0,9 6 0 0 0,-13-8-41 0 0,1-1 0 0 0,0 0-1 0 0,0 0 1 0 0,0-1-1 0 0,0 0 1 0 0,0 0 0 0 0,0 0-1 0 0,1-1 1 0 0,-1 0 0 0 0,1 0-1 0 0,-1-1 1 0 0,1 0-1 0 0,-1 0 1 0 0,1 0 0 0 0,-1-1-1 0 0,13-2 1 0 0,-10 0-67 0 0,1 0 1 0 0,-1-1-1 0 0,0 0 1 0 0,0 0-1 0 0,-1-1 1 0 0,1 0-1 0 0,-1-1 1 0 0,0 0-1 0 0,-1 0 1 0 0,1-1-1 0 0,8-9 1 0 0,-8 6-13 0 0,0 0 1 0 0,-1-1-1 0 0,0 1 1 0 0,-1-2-1 0 0,0 1 1 0 0,0-1-1 0 0,-2 0 1 0 0,5-15-1 0 0,0-5 688 0 0,-1-1 0 0 0,-2 0 0 0 0,1-34 0 0 0,-6 43-149 0 0,0 0 0 0 0,-2 0 0 0 0,-1 1 0 0 0,-1-1 0 0 0,-7-24 0 0 0,8 38-270 0 0,-2 1 0 0 0,1-1 1 0 0,-1 1-1 0 0,-1 0 0 0 0,0 0 0 0 0,0 0 0 0 0,0 1 0 0 0,-1-1 0 0 0,-1 1 0 0 0,1 1 0 0 0,-1-1 0 0 0,-11-8 1 0 0,13 13-198 0 0,0 0 0 0 0,0 0 0 0 0,0 1 0 0 0,0 0 1 0 0,0 0-1 0 0,0 0 0 0 0,-1 1 0 0 0,1-1 0 0 0,-1 1 1 0 0,1 1-1 0 0,-1-1 0 0 0,1 1 0 0 0,-1 0 0 0 0,1 0 1 0 0,-1 0-1 0 0,1 1 0 0 0,-1 0 0 0 0,1 0 1 0 0,-1 0-1 0 0,1 1 0 0 0,0 0 0 0 0,0 0 0 0 0,0 0 1 0 0,0 1-1 0 0,0-1 0 0 0,-7 6 0 0 0,-8 12-140 0 0,2-1-1 0 0,0 2 1 0 0,-17 25-1 0 0,15-19-248 0 0,7-9-370 0 0,-18 32 1 0 0,9-1-5540 0 0,14-25 669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14 919 0 0,'-8'-4'-77'0'0,"6"3"529"0"0,0-1 1 0 0,-1 1 0 0 0,0 0 0 0 0,1 0-1 0 0,-1 0 1 0 0,0 0 0 0 0,-3-1 0 0 0,6 2-329 0 0,-1 0 1 0 0,0 1 0 0 0,1-1 0 0 0,-1 0 0 0 0,0 0 0 0 0,1 0 0 0 0,-1 0 0 0 0,1 1 0 0 0,-1-1-1 0 0,1 0 1 0 0,-1 0 0 0 0,0 1 0 0 0,1-1 0 0 0,-1 1 0 0 0,1-1 0 0 0,-1 0 0 0 0,1 1-1 0 0,0-1 1 0 0,-1 1 0 0 0,1-1 0 0 0,-1 1 0 0 0,1-1 0 0 0,0 1 0 0 0,-1-1 0 0 0,1 1 0 0 0,0 0-1 0 0,0-1 1 0 0,-1 1 0 0 0,1-1 0 0 0,0 1 0 0 0,0 0 0 0 0,0-1 0 0 0,0 1 0 0 0,0 0-1 0 0,0-1 1 0 0,0 1 0 0 0,0-1 0 0 0,0 2 0 0 0,-2 76 3440 0 0,3-48-2773 0 0,-5 30 0 0 0,-11 25 181 0 0,-47 151 1 0 0,25-108-503 0 0,-87 352-138 0 0,106-406-434 0 0,-41 188 71 0 0,58-252 38 0 0,-28 124-80 0 0,11-69-544 0 0,17-61 399 0 0,1-3 59 0 0,0 0 1 0 0,-1 0 0 0 0,1 1-1 0 0,0-1 1 0 0,0 0 0 0 0,-1 0-1 0 0,1 1 1 0 0,-1-1 0 0 0,1 0-1 0 0,-1 0 1 0 0,1 0 0 0 0,-1 0 0 0 0,0 0-1 0 0,0 0 1 0 0,1 0 0 0 0,-1 0-1 0 0,-2 1 1 0 0,3-2-14 0 0,0-1 0 0 0,0 1-1 0 0,0-1 1 0 0,0 1 0 0 0,0-1 0 0 0,0 1-1 0 0,0-1 1 0 0,1 1 0 0 0,-1-1 0 0 0,0 1 0 0 0,0-1-1 0 0,0 1 1 0 0,0 0 0 0 0,1-1 0 0 0,-1 1 0 0 0,0-1-1 0 0,2-1-684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3223 0 0,'-1'-3'240'0'0,"2"5"-62"0"0,0 0-1 0 0,-1-1 0 0 0,1 1 0 0 0,0 0 1 0 0,-1-1-1 0 0,1 1 0 0 0,-1 0 0 0 0,1 0 0 0 0,-1 0 1 0 0,0-1-1 0 0,0 5 0 0 0,1 4 378 0 0,29 114 2932 0 0,60 158 0 0 0,95 181 449 0 0,-167-424-3937 0 0,-2-3-2 0 0,1 0 0 0 0,2-2 0 0 0,43 62 0 0 0,-53-84-46 0 0,0 1 0 0 0,11 23 0 0 0,6 11-41 0 0,-21-39 49 0 0,0 1 1 0 0,-1-1 0 0 0,0 1 0 0 0,0 0 0 0 0,3 15 0 0 0,7 49-51 0 0,-6-29 16 0 0,-8-42 19 0 0,0 0 0 0 0,0 1 0 0 0,0-1 0 0 0,0 0 1 0 0,0 1-1 0 0,0-1 0 0 0,0 0 0 0 0,-1 1 0 0 0,0-1 0 0 0,1 0 0 0 0,-1 0 0 0 0,-1 4 0 0 0,-2 3-584 0 0,3 1 81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3223 0 0,'0'0'28'0'0,"0"0"-1"0"0,0 0 1 0 0,-1 0-1 0 0,1-1 0 0 0,0 1 1 0 0,0 0-1 0 0,-1 0 1 0 0,1 0-1 0 0,0 0 0 0 0,0 0 1 0 0,-1 0-1 0 0,1 0 0 0 0,0 0 1 0 0,0 0-1 0 0,-1 0 1 0 0,1-1-1 0 0,0 1 0 0 0,0 0 1 0 0,0 0-1 0 0,0 0 1 0 0,-1-1-1 0 0,1 1 0 0 0,0 0 1 0 0,-2-3 1139 0 0,-2 10 302 0 0,4-1-817 0 0,-2 96 2457 0 0,3 220 2122 0 0,-2-274-4582 0 0,-2 49 287 0 0,-2 12-719 0 0,12 121 0 0 0,-7-229-216 0 0,3 55-121 0 0,3 208-335 0 0,-9-190 430 0 0,-3 0 0 0 0,-22 102 0 0 0,25-160 25 0 0,0-2 0 0 0,-1 1 0 0 0,-9 24 0 0 0,13-39 0 0 0,-1 1 0 0 0,1 0 0 0 0,0-1 0 0 0,-1 1 0 0 0,1 0 0 0 0,-1-1 0 0 0,1 1 0 0 0,-1-1 0 0 0,1 1 0 0 0,-1 0 0 0 0,1-1 0 0 0,-1 1 0 0 0,0-1 0 0 0,1 0 0 0 0,-1 1 0 0 0,-1 0 0 0 0,-4 4 0 0 0,4-3 0 0 0,1 1 0 0 0,0-1 0 0 0,0 0 0 0 0,1 1 0 0 0,-1-1 0 0 0,0 1 0 0 0,1 3 0 0 0,-20 209-10 0 0,16 7-56 0 0,6-25-171 0 0,-1-185 222 0 0,0 1 0 0 0,2-1 0 0 0,3 14 0 0 0,3 13 156 0 0,-5-14 46 0 0,-1 0 0 0 0,0 0-1 0 0,-2 0 1 0 0,-1 0 0 0 0,-6 45-1 0 0,1-33-112 0 0,2 1 0 0 0,2 45-1 0 0,1-63-140 0 0,-1-31-1564 0 0,-2-14 217 0 0,5 7-3148 0 0,0 4 111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0,'0'0'284'0'0,"0"15"1168"0"0,4 100 5473 0 0,21 57-1439 0 0,-25-172-5479 0 0,33 132 2270 0 0,-9-63-1248 0 0,17 57 2 0 0,3-14-719 0 0,-24-68-287 0 0,134 256 143 0 0,-98-198-140 0 0,7 17-28 0 0,-1-8 0 0 0,60 97 0 0 0,-108-188-2 0 0,7 10-13 0 0,0 2-1 0 0,-3 0 1 0 0,28 63-1 0 0,20 148-137 0 0,-10-24 6 0 0,-31-140 87 0 0,-12-25 37 0 0,-11-48-197 0 0,-1 1-1 0 0,-1-1 1 0 0,1 9-1 0 0,-6-30-1885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0 405 4607 0 0,'0'-13'354'0'0,"0"12"-336"0"0,0 1 0 0 0,0 0 0 0 0,0-1 0 0 0,0 1 0 0 0,0 0 0 0 0,0-1 0 0 0,0 1 0 0 0,0 0 0 0 0,1-1 0 0 0,-1 1 0 0 0,0 0 0 0 0,0-1 0 0 0,0 1 0 0 0,0 0 0 0 0,0 0 0 0 0,1-1 0 0 0,-1 1 0 0 0,0 0 0 0 0,0 0 0 0 0,1-1 0 0 0,-1 1 0 0 0,0 0 0 0 0,0 0 0 0 0,1-1 0 0 0,-1 1 0 0 0,0 0 0 0 0,0 0 0 0 0,1 0 0 0 0,-1 0 0 0 0,0 0 0 0 0,1-1 0 0 0,-1 1 0 0 0,0 0 0 0 0,1 0 0 0 0,-1 0 0 0 0,0 0 0 0 0,1 0 0 0 0,-1 0 0 0 0,1 0 0 0 0,4-1 360 0 0,21-20 823 0 0,20-15 781 0 0,-25 25-1030 0 0,0 0 0 0 0,0 1 0 0 0,32-11 0 0 0,70-11 1220 0 0,-100 28-2034 0 0,-1 1 0 0 0,1 0 0 0 0,0 2 1 0 0,-1 1-1 0 0,1 0 0 0 0,0 2 0 0 0,24 5 0 0 0,-4 0-138 0 0,78 1 0 0 0,-111-8 3 0 0,0 0 1 0 0,0-1-1 0 0,1 0 0 0 0,-1-1 0 0 0,0 0 0 0 0,0-1 1 0 0,0 0-1 0 0,-1 0 0 0 0,1-1 0 0 0,-1 0 0 0 0,0-1 0 0 0,15-10 1 0 0,0-3 233 0 0,1-2 1 0 0,37-42 0 0 0,-12 12 683 0 0,-42 44-804 0 0,0-1-1 0 0,0 1 1 0 0,0 0-1 0 0,1 1 1 0 0,0 0-1 0 0,0 0 1 0 0,0 1-1 0 0,19-6 0 0 0,-24 8-108 0 0,0 1-1 0 0,1 0 0 0 0,-1 0 0 0 0,0 1 0 0 0,1-1 0 0 0,-1 1 0 0 0,0 0 0 0 0,1 0 1 0 0,-1 1-1 0 0,1-1 0 0 0,-1 1 0 0 0,0 0 0 0 0,0 0 0 0 0,1 0 0 0 0,-1 1 0 0 0,0 0 0 0 0,0-1 1 0 0,0 1-1 0 0,-1 1 0 0 0,1-1 0 0 0,0 0 0 0 0,5 6 0 0 0,0 5 148 0 0,-7-5-1188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78 1839 0 0,'1'-4'260'0'0,"0"0"-1"0"0,0 0 0 0 0,0 0 1 0 0,1 0-1 0 0,-1 0 0 0 0,1 0 0 0 0,0 1 1 0 0,1-1-1 0 0,-1 0 0 0 0,3-3 0 0 0,8-14 1508 0 0,-12 20-1704 0 0,-1 1 1 0 0,0-1-1 0 0,0 0 1 0 0,1 1-1 0 0,-1-1 0 0 0,0 0 1 0 0,1 1-1 0 0,-1-1 1 0 0,1 1-1 0 0,-1-1 0 0 0,1 0 1 0 0,-1 1-1 0 0,1-1 1 0 0,-1 1-1 0 0,1-1 0 0 0,-1 1 1 0 0,2-1-1 0 0,-2 2-28 0 0,0-1-1 0 0,1 0 1 0 0,-1 1-1 0 0,0-1 1 0 0,0 0-1 0 0,0 1 0 0 0,0-1 1 0 0,1 0-1 0 0,-1 1 1 0 0,0-1-1 0 0,0 0 1 0 0,0 1-1 0 0,0-1 1 0 0,0 1-1 0 0,0-1 1 0 0,0 0-1 0 0,0 1 0 0 0,0-1 1 0 0,0 1-1 0 0,0-1 1 0 0,0 1-1 0 0,-5 28 858 0 0,0-18-272 0 0,1-1-1 0 0,-2-1 1 0 0,0 1 0 0 0,0-1 0 0 0,0 0 0 0 0,-1 0-1 0 0,-1 0 1 0 0,1-1 0 0 0,-17 13 0 0 0,-3-1 1638 0 0,-57 31 1 0 0,54-35-1533 0 0,-50 38-1 0 0,-412 313-195 0 0,408-318-1540 0 0,82-47 694 0 0,0 0 1 0 0,-1 0-1 0 0,1 1 0 0 0,0-1 1 0 0,0 1-1 0 0,0-1 0 0 0,1 1 1 0 0,-3 3-1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1876 0 3223 0 0,'-19'9'3406'0'0,"-101"58"3716"0"0,-1 1-4203 0 0,65-41-1978 0 0,-2-2 1 0 0,0-3-1 0 0,-79 19 0 0 0,-96 33-242 0 0,36-9-618 0 0,123-48 7 0 0,-80 7-1 0 0,144-23-74 0 0,-56 7-1 0 0,28-5-12 0 0,0 2 0 0 0,-61 17 0 0 0,69-11-16 0 0,1 1 0 0 0,1 1 0 0 0,-1 1 0 0 0,-34 25 0 0 0,30-17-170 0 0,0-2 0 0 0,-2-1 0 0 0,-39 15 0 0 0,48-22-81 0 0,25-12 247 0 0,0 1 1 0 0,0-1 0 0 0,0 1 0 0 0,0-1 0 0 0,0 1 0 0 0,0 0 0 0 0,0 0 0 0 0,0 0 0 0 0,0-1 0 0 0,0 1 0 0 0,0 0 0 0 0,0 0-1 0 0,0 0 1 0 0,1 0 0 0 0,-1 0 0 0 0,0 1 0 0 0,1-1 0 0 0,-1 0 0 0 0,1 1 0 0 0,3 4-515 0 0,2-5-698 0 0,30-7-8393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5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2759 0 0,'16'40'14079'0'0,"-9"-29"-12982"0"0,7 18 1418 0 0,3 6-1538 0 0,-2-13-3578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1247 0 3223 0 0,'-22'26'4636'0'0,"-37"54"1482"0"0,-22 47-2336 0 0,-12 25-1766 0 0,32-54-1258 0 0,-60 80 344 0 0,49-76-613 0 0,-114 165-190 0 0,153-222-310 0 0,-238 310 326 0 0,196-257-416 0 0,19-24 34 0 0,45-59 67 0 0,2-4 0 0 0,1 0 0 0 0,-13 11 0 0 0,16-17-80 0 0,0 1-1 0 0,0 0 1 0 0,-7 12-1 0 0,8-11-47 0 0,-1 0 1 0 0,-10 11-1 0 0,15-18 115 0 0,0 0 1 0 0,0 1-1 0 0,-1-1 1 0 0,1 0-1 0 0,0 0 0 0 0,0 0 1 0 0,-1 0-1 0 0,1 1 1 0 0,0-1-1 0 0,0 0 1 0 0,-1 0-1 0 0,1 0 1 0 0,0 0-1 0 0,0 0 1 0 0,-1 0-1 0 0,1 0 0 0 0,0 0 1 0 0,0 0-1 0 0,-1 0 1 0 0,1 0-1 0 0,0 0 1 0 0,-1 0-1 0 0,1 0 1 0 0,0 0-1 0 0,0 0 0 0 0,-1 0 1 0 0,1 0-1 0 0,0 0 1 0 0,0 0-1 0 0,-1 0 1 0 0,1-1-1 0 0,0 1 1 0 0,0 0-1 0 0,-1 0 0 0 0,1 0 1 0 0,0 0-1 0 0,0-1 1 0 0,0 1-1 0 0,-1 0 1 0 0,1 0-1 0 0,0-1-3 0 0,0 1 1 0 0,0 0-1 0 0,0 0 0 0 0,0 0 1 0 0,0 0-1 0 0,0 0 0 0 0,-1 0 1 0 0,1 0-1 0 0,0-1 0 0 0,0 1 1 0 0,0 0-1 0 0,0 0 0 0 0,0 0 1 0 0,0 0-1 0 0,-1 0 0 0 0,1 0 1 0 0,0 0-1 0 0,0 0 0 0 0,0 0 1 0 0,0 0-1 0 0,0 0 1 0 0,-1 0-1 0 0,1 0 0 0 0,0 0 1 0 0,0 0-1 0 0,0 0 0 0 0,0 0 1 0 0,0 0-1 0 0,-1 0 0 0 0,1 0 1 0 0,0 0-1 0 0,0 0 0 0 0,0 0 1 0 0,0 0-1 0 0,0 0 0 0 0,-2 0-59 0 0,2-3-796 0 0,14-26-4431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39 1839 0 0,'-4'-4'572'0'0,"-1"0"0"0"0,0 1 0 0 0,0-1-1 0 0,0 1 1 0 0,0 0 0 0 0,-1 0-1 0 0,1 0 1 0 0,-1 1 0 0 0,0 0 0 0 0,1 0-1 0 0,-1 0 1 0 0,0 1 0 0 0,-8-1-1 0 0,13 2-455 0 0,0 0 0 0 0,0 0-1 0 0,0 0 1 0 0,0 0 0 0 0,1 0-1 0 0,-1 0 1 0 0,0 1 0 0 0,0-1 0 0 0,0 0-1 0 0,0 0 1 0 0,1 1 0 0 0,-1-1-1 0 0,0 0 1 0 0,0 1 0 0 0,1-1-1 0 0,-1 1 1 0 0,0-1 0 0 0,0 1-1 0 0,1-1 1 0 0,-1 1 0 0 0,1 0-1 0 0,-1-1 1 0 0,0 1 0 0 0,1 0 0 0 0,-1-1-1 0 0,1 1 1 0 0,0 0 0 0 0,-1 0-1 0 0,1 0 1 0 0,0-1 0 0 0,-1 1-1 0 0,1 0 1 0 0,0 0 0 0 0,0 0-1 0 0,0 0 1 0 0,0-1 0 0 0,0 1-1 0 0,0 0 1 0 0,0 0 0 0 0,0 0 0 0 0,0 0-1 0 0,0 1 1 0 0,1 5 328 0 0,1 1 0 0 0,0-1 0 0 0,0 0 0 0 0,3 9 0 0 0,-1-6-107 0 0,76 205 3125 0 0,-58-167-3212 0 0,2 0 1 0 0,39 57 0 0 0,190 299-41 0 0,-204-301-326 0 0,-44-92 107 0 0,-2 1-39 0 0,-3-11 26 0 0,0 0-1 0 0,0 0 0 0 0,1 0 1 0 0,-1 0-1 0 0,0 0 0 0 0,0 0 1 0 0,1 0-1 0 0,-1 0 1 0 0,0 0-1 0 0,1 0 0 0 0,-1 0 1 0 0,1 0-1 0 0,0 0 1 0 0,-1 0-1 0 0,1-1 0 0 0,0 1 1 0 0,-1 0-1 0 0,1 0 0 0 0,1 0 1 0 0,-1 1-49 0 0,1-1-1 0 0,0 1 1 0 0,-1 0 0 0 0,0-1-1 0 0,1 1 1 0 0,-1 0 0 0 0,0 0-1 0 0,0 0 1 0 0,0 0 0 0 0,0 0-1 0 0,-1 0 1 0 0,2 4 0 0 0,5 11-1793 0 0,-1-15 340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95 2303 0 0,'0'-3'261'0'0,"-1"0"1"0"0,0 1-1 0 0,0-1 0 0 0,0 1 0 0 0,-1 0 0 0 0,1-1 0 0 0,-1 1 0 0 0,1 0 0 0 0,-1 0 0 0 0,0 0 0 0 0,1 0 0 0 0,-1 0 0 0 0,0 0 0 0 0,0 0 0 0 0,-1 1 0 0 0,1-1 0 0 0,-3-1 0 0 0,4 3-119 0 0,-1-1 0 0 0,0 1 0 0 0,1 0 0 0 0,-1 0 0 0 0,0 0 0 0 0,1 0 0 0 0,-1 0 0 0 0,0 0 0 0 0,1 0 0 0 0,-1 0 0 0 0,1 1 0 0 0,-1-1 0 0 0,0 1 0 0 0,1-1 0 0 0,-1 1 0 0 0,1 0 0 0 0,-1-1 0 0 0,1 1 0 0 0,-1 0 0 0 0,1 0 0 0 0,0 0 0 0 0,0 0 0 0 0,-1 0 0 0 0,1 0 0 0 0,0 1 0 0 0,0-1 0 0 0,-1 2 0 0 0,-1 0 50 0 0,1 0 1 0 0,0 0-1 0 0,0 1 1 0 0,0-1-1 0 0,0 0 1 0 0,0 1-1 0 0,1-1 1 0 0,-1 1-1 0 0,1 0 1 0 0,-1 6-1 0 0,2-3-12 0 0,-1 0 0 0 0,2 1 0 0 0,-1-1 0 0 0,1 0 0 0 0,2 10-1 0 0,-3-16-173 0 0,0 1 0 0 0,1 0 0 0 0,-1 0 0 0 0,1 0 0 0 0,-1 0 0 0 0,1-1 0 0 0,0 1 0 0 0,0 0 0 0 0,-1 0 0 0 0,1-1 1 0 0,1 1-1 0 0,-1-1 0 0 0,0 1 0 0 0,0-1 0 0 0,1 1 0 0 0,-1-1 0 0 0,0 0 0 0 0,1 0 0 0 0,-1 0 0 0 0,1 0 0 0 0,0 0 0 0 0,-1 0 0 0 0,1 0 0 0 0,3 1 0 0 0,-3-2 9 0 0,0 0 0 0 0,-1 0 0 0 0,1 0 0 0 0,-1 0 1 0 0,1-1-1 0 0,0 1 0 0 0,-1-1 0 0 0,1 1 1 0 0,-1-1-1 0 0,1 1 0 0 0,-1-1 0 0 0,1 0 0 0 0,-1 0 1 0 0,0 0-1 0 0,1 0 0 0 0,-1 0 0 0 0,0 0 1 0 0,0 0-1 0 0,1 0 0 0 0,-1-1 0 0 0,1-1 0 0 0,3-4 143 0 0,0 0 0 0 0,7-12 0 0 0,-12 18-153 0 0,4-8 96 0 0,0 0 0 0 0,-1 0 0 0 0,1 0 0 0 0,-2-1 0 0 0,0 1 1 0 0,0-1-1 0 0,0 1 0 0 0,-1-1 0 0 0,-1 0 0 0 0,0 0 0 0 0,-1-14 0 0 0,1 23-81 0 0,-1-1 1 0 0,1 0-1 0 0,0 1 0 0 0,-1-1 0 0 0,1 1 0 0 0,-1-1 0 0 0,0 1 1 0 0,1-1-1 0 0,-1 1 0 0 0,0-1 0 0 0,-2-1 0 0 0,3 2-3 0 0,-1 1-1 0 0,1-1 0 0 0,-1 1 1 0 0,0-1-1 0 0,1 1 1 0 0,-1 0-1 0 0,1-1 0 0 0,-1 1 1 0 0,0 0-1 0 0,0-1 0 0 0,1 1 1 0 0,-1 0-1 0 0,0 0 1 0 0,1 0-1 0 0,-1 0 0 0 0,0 0 1 0 0,0 0-1 0 0,1 0 0 0 0,-2 0 1 0 0,0 0 14 0 0,0 1 1 0 0,0 0-1 0 0,0-1 0 0 0,0 1 1 0 0,0 0-1 0 0,0 0 1 0 0,0 0-1 0 0,0 1 0 0 0,0-1 1 0 0,1 0-1 0 0,-1 1 1 0 0,0-1-1 0 0,1 1 0 0 0,-1 0 1 0 0,-1 3-1 0 0,-3 4-32 0 0,0 0 0 0 0,1 1 0 0 0,0 0 0 0 0,1 0 0 0 0,0 0 0 0 0,0 1 0 0 0,2-1 0 0 0,-3 12 0 0 0,3-11-1810 0 0,1 0 0 0 0,0 12 1 0 0,1-8-3357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7:4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2290 1839 0 0,'-1'-1'357'0'0,"3"1"-40"0"0,6-11 4009 0 0,-2-5-3736 0 0,0 0 0 0 0,-1-1 0 0 0,0 0 0 0 0,3-32 0 0 0,2-15 152 0 0,3 1 1 0 0,2 1 0 0 0,24-61-1 0 0,14-3 124 0 0,6-19-61 0 0,-35 71-631 0 0,-4-1-1 0 0,15-99 1 0 0,16-66 497 0 0,18 4-491 0 0,-50 172-285 0 0,56-217-701 0 0,-26 86 810 0 0,-43 174 16 0 0,-2-1 0 0 0,0 0-1 0 0,-2 0 1 0 0,0 0-1 0 0,-1-1 1 0 0,-3-27 0 0 0,1-8 138 0 0,2 58-165 0 0,-1 0 0 0 0,0 0 1 0 0,0 0-1 0 0,0 0 0 0 0,0 0 0 0 0,0 0 0 0 0,1 0 0 0 0,-1 0 0 0 0,0 0 0 0 0,0 0 0 0 0,0 0 0 0 0,0 0 1 0 0,0 0-1 0 0,1 0 0 0 0,-1 0 0 0 0,0 0 0 0 0,0 0 0 0 0,0 0 0 0 0,0 0 0 0 0,1 0 0 0 0,-1 0 0 0 0,0 0 0 0 0,0 0 1 0 0,0 0-1 0 0,0 0 0 0 0,0 1 0 0 0,0-1 0 0 0,0 0 0 0 0,1 0 0 0 0,-1 0 0 0 0,0 0 0 0 0,0 0 0 0 0,0 0 1 0 0,0 1-1 0 0,0-1 0 0 0,0 0 0 0 0,0 0 0 0 0,0 0 0 0 0,0 0 0 0 0,0 0 0 0 0,0 1 0 0 0,0-1 0 0 0,0 0 1 0 0,0 0-1 0 0,6 9-781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7:5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2038 115 2303 0 0,'2'-16'2815'0'0,"-2"15"-2638"0"0,0 1 0 0 0,0-1-1 0 0,0 0 1 0 0,0 1 0 0 0,0-1 0 0 0,0 0 0 0 0,0 1-1 0 0,0-1 1 0 0,0 0 0 0 0,0 1 0 0 0,0-1 0 0 0,0 1-1 0 0,0-1 1 0 0,0 0 0 0 0,-1 1 0 0 0,1-1-1 0 0,0 0 1 0 0,-1 1 0 0 0,1-1 0 0 0,0 1 0 0 0,-1-1-1 0 0,1 1 1 0 0,0-1 0 0 0,-1 1 0 0 0,1-1 0 0 0,-1 1-1 0 0,0-1 1 0 0,0 1-24 0 0,0 0 0 0 0,0 1 0 0 0,1-1 0 0 0,-1 0 0 0 0,0 1-1 0 0,0-1 1 0 0,1 0 0 0 0,-1 1 0 0 0,0 0 0 0 0,0-1 0 0 0,1 1 0 0 0,-1-1 0 0 0,1 1 0 0 0,-1 0-1 0 0,0-1 1 0 0,0 2 0 0 0,-5 7 477 0 0,0 0 1 0 0,-6 12-1 0 0,-15 29 837 0 0,-38 51-1 0 0,-32 25-1095 0 0,-27 7 414 0 0,7-9-259 0 0,-75 66 149 0 0,71-76-364 0 0,46-44-243 0 0,-37 39-8 0 0,96-90-70 0 0,-147 180 84 0 0,78-90-74 0 0,-5 8 0 0 0,80-103 0 0 0,-92 123 0 0 0,91-126 0 0 0,-18 15 0 0 0,-4 3 0 0 0,12-7 0 0 0,1-2 0 0 0,1 0 0 0 0,-24 37 0 0 0,5 1 2 0 0,5-4-61 0 0,-48 57-1 0 0,56-83 54 0 0,-35 28 0 0 0,32-30 7 0 0,-28 31-1 0 0,49-49 0 0 0,-1 0 0 0 0,-9 6 0 0 0,8-7 0 0 0,2 0 0 0 0,-10 9 0 0 0,14-11 0 0 0,0 0 0 0 0,0-1 0 0 0,0 1 0 0 0,1 1 0 0 0,-1-1 0 0 0,1 0 0 0 0,0 0 0 0 0,-2 12 0 0 0,1 2 0 0 0,-2 25 0 0 0,4-28 0 0 0,-1-5-48 0 0,2-9 144 0 0,-1 0 0 0 0,0 1 0 0 0,1-1 0 0 0,0 1 0 0 0,-1-1 1 0 0,1 1-1 0 0,0-1 0 0 0,1 0 0 0 0,-1 1 0 0 0,0-1 0 0 0,1 1 0 0 0,0 3 1 0 0,2-2 1 0 0,0 0 1 0 0,0 0-1 0 0,-1 1 1 0 0,1-1 0 0 0,2 9-1 0 0,6 11 101 0 0,-3-11-157 0 0,1 1-1 0 0,0-2 0 0 0,1 1 0 0 0,0-1 1 0 0,0 0-1 0 0,2-1 0 0 0,13 11 1 0 0,-6-8-42 0 0,0-1 0 0 0,1 0 0 0 0,26 11 0 0 0,2-2-12 0 0,-21-9 13 0 0,2-1-1 0 0,41 13 0 0 0,-56-22 0 0 0,-11-3 0 0 0,1 1 0 0 0,-1 0 0 0 0,0-1 0 0 0,0 1 0 0 0,0 1 0 0 0,1-1 0 0 0,-1 0 0 0 0,0 1 0 0 0,-1-1 0 0 0,6 5 0 0 0,140 107 0 0 0,-54-43 0 0 0,-10-11-42 0 0,-17-13 12 0 0,-1-4 30 0 0,-16-11 0 0 0,-24-15 0 0 0,26 21 0 0 0,41 50 0 0 0,-16-12 0 0 0,61 55 38 0 0,-30-26-12 0 0,41 20 38 0 0,-108-91-64 0 0,9 9 0 0 0,-36-28-14 0 0,-3-4-19 0 0,16 21 0 0 0,-23-27 33 0 0,-1 0 0 0 0,1 0 0 0 0,0-1 0 0 0,0 1 0 0 0,0-1 0 0 0,0 0 0 0 0,0 0 0 0 0,1 0 0 0 0,-1-1 0 0 0,9 3 0 0 0,-5 0-38 0 0,1 0 1 0 0,-1 0-1 0 0,0 1 0 0 0,-1 0 0 0 0,13 11 0 0 0,-15-11-8 0 0,4 1 59 0 0,11-6 220 0 0,0-2-222 0 0,-20 1-10 0 0,1 0 0 0 0,0-1 0 0 0,-1 1 0 0 0,1 0 0 0 0,0 0 0 0 0,-1-1 0 0 0,1 1 0 0 0,-1 0 0 0 0,1-1 0 0 0,0 1 0 0 0,-1-1 0 0 0,1 1 0 0 0,-1 0 0 0 0,1-1 0 0 0,-1 1 0 0 0,1-1 0 0 0,-1 1 0 0 0,0-1 0 0 0,1 0 0 0 0,-1 1 0 0 0,0-1 0 0 0,1 1-1 0 0,-1-1 1 0 0,0 0 0 0 0,1-1 0 0 0,1-16 35 0 0,-2 15-33 0 0,11-92 197 0 0,-9 69-151 0 0,0-1 0 0 0,-2 1-1 0 0,-1-1 1 0 0,-5-30 0 0 0,2 24 15 0 0,2 0 1 0 0,2-34-1 0 0,5-42-53 0 0,4-119-11 0 0,-12 140 0 0 0,1-13 0 0 0,2-75 0 0 0,22-140 0 0 0,-21 302 0 0 0,7-256 0 0 0,19-80 0 0 0,-5 128 0 0 0,-17 155 0 0 0,30-170 0 0 0,-11 92 0 0 0,-19 107-11 0 0,17-128-119 0 0,-7 59-49 0 0,3-32 91 0 0,23-345-136 0 0,-21 178-116 0 0,-20 306 339 0 0,0-6-90 0 0,0 1 0 0 0,1 0 0 0 0,-1-1 0 0 0,3-8 0 0 0,-3 13 39 0 0,0 1 1 0 0,0-1 0 0 0,1 0-1 0 0,-1 0 1 0 0,0 1-1 0 0,1-1 1 0 0,-1 0 0 0 0,0 1-1 0 0,1-1 1 0 0,-1 0 0 0 0,1 1-1 0 0,-1-1 1 0 0,1 0-1 0 0,-1 1 1 0 0,1-1 0 0 0,-1 1-1 0 0,1-1 1 0 0,0 1 0 0 0,-1 0-1 0 0,1-1 1 0 0,0 1 0 0 0,-1-1-1 0 0,1 1 1 0 0,0 0-1 0 0,0 0 1 0 0,-1-1 0 0 0,1 1-1 0 0,0 0 1 0 0,0 0 0 0 0,0 0-1 0 0,-1 0 1 0 0,1 0-1 0 0,0 0 1 0 0,0 0 0 0 0,-1 0-1 0 0,1 0 1 0 0,0 0 0 0 0,0 1-1 0 0,0-1 1 0 0,0 1 0 0 0,20 2-2299 0 0,-20-2 2093 0 0,0-1 0 0 0,0 0-1 0 0,0 0 1 0 0,0 0 0 0 0,0 0-1 0 0,0 0 1 0 0,0-1 0 0 0,0 1-1 0 0,0 0 1 0 0,0 0 0 0 0,-1 0-1 0 0,1-1 1 0 0,0 1 0 0 0,0-1-1 0 0,0 1 1 0 0,0-1 0 0 0,-1 1-1 0 0,1-1 1 0 0,0 1 0 0 0,0-2-1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3.2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48 34 1375 0 0,'-4'-1'371'0'0,"0"1"0"0"0,0 1 0 0 0,0-1 0 0 0,0 1 0 0 0,0-1 0 0 0,0 1 0 0 0,0 0 0 0 0,0 1 0 0 0,0-1 0 0 0,-4 3-1 0 0,48-18 4142 0 0,-34 12-4293 0 0,0 1 1 0 0,0-1-1 0 0,0 1 0 0 0,0 0 0 0 0,0 0 0 0 0,0 1 0 0 0,0 0 0 0 0,0 0 0 0 0,0 1 0 0 0,0-1 0 0 0,0 1 1 0 0,10 3-1 0 0,-11-2-125 0 0,-1-1 1 0 0,0 1 0 0 0,0 0-1 0 0,1 0 1 0 0,-1 1 0 0 0,-1-1-1 0 0,1 1 1 0 0,0 0-1 0 0,-1 0 1 0 0,1 0 0 0 0,-1 1-1 0 0,0-1 1 0 0,0 1 0 0 0,0 0-1 0 0,-1-1 1 0 0,1 1 0 0 0,2 6-1 0 0,-1 2 36 0 0,0 0-1 0 0,0 0 0 0 0,2 15 0 0 0,-5-17-127 0 0,2 0 0 0 0,-1 0 0 0 0,1-1 0 0 0,1 1-1 0 0,7 15 1 0 0,-9-22-5 0 0,1 0 1 0 0,-1 0-1 0 0,1 0 0 0 0,-1-1 0 0 0,1 1 0 0 0,0-1 0 0 0,0 0 0 0 0,0 0 1 0 0,0 0-1 0 0,0 0 0 0 0,1 0 0 0 0,-1-1 0 0 0,0 0 0 0 0,1 1 0 0 0,-1-1 1 0 0,1 0-1 0 0,-1-1 0 0 0,1 1 0 0 0,5 0 0 0 0,8 0 58 0 0,0-1 1 0 0,32-4-1 0 0,-34 3 80 0 0,14-4 3 0 0,-24 3-57 0 0,0 1 0 0 0,0 0 0 0 0,0 0 0 0 0,0 0 0 0 0,0 1 0 0 0,0 0 0 0 0,0 0 0 0 0,1 0 0 0 0,-1 1 0 0 0,6 0 1 0 0,-9 0-64 0 0,0 0 1 0 0,0 0-1 0 0,-1 0 1 0 0,1 0-1 0 0,0 1 1 0 0,-1-1-1 0 0,1 0 1 0 0,-1 1-1 0 0,1-1 1 0 0,-1 1-1 0 0,0-1 1 0 0,1 1-1 0 0,0 2 1 0 0,12 28 423 0 0,-12-28-394 0 0,-1 1 1 0 0,1 0-1 0 0,0-1 0 0 0,1 1 0 0 0,-1-1 0 0 0,1 1 0 0 0,4 4 0 0 0,-6-8-48 0 0,0 0-1 0 0,0 0 0 0 0,-1 0 1 0 0,1 0-1 0 0,0 0 1 0 0,1 0-1 0 0,-1-1 0 0 0,0 1 1 0 0,0 0-1 0 0,0-1 1 0 0,0 1-1 0 0,0-1 1 0 0,1 1-1 0 0,-1-1 0 0 0,0 0 1 0 0,0 1-1 0 0,1-1 1 0 0,-1 0-1 0 0,0 0 0 0 0,1 0 1 0 0,-1 0-1 0 0,2 0 1 0 0,-1-1 1 0 0,1 0 1 0 0,-1 0 0 0 0,1 0 0 0 0,-1-1 0 0 0,0 1 0 0 0,0-1 0 0 0,0 1-1 0 0,0-1 1 0 0,0 0 0 0 0,3-3 0 0 0,5-6 116 0 0,0-2-1 0 0,-1 0 1 0 0,0 0 0 0 0,-1 0-1 0 0,10-24 1 0 0,15-23-268 0 0,-20 41 152 0 0,-12 18-10 0 0,-1 0 1 0 0,1 1-1 0 0,0-1 0 0 0,-1 0 1 0 0,1 1-1 0 0,-1-1 0 0 0,1 0 1 0 0,0 1-1 0 0,-1-1 0 0 0,1 1 1 0 0,0-1-1 0 0,0 1 0 0 0,0-1 1 0 0,-1 1-1 0 0,1 0 0 0 0,0-1 1 0 0,0 1-1 0 0,0 0 0 0 0,0 0 1 0 0,0 0-1 0 0,1-1 0 0 0,6 15-1307 0 0,-15-33-622 0 0,4 8 825 0 0,-22 10-2752 0 0,30-13 6548 0 0,11-18-370 0 0,-6 14-1223 0 0,0 0 1 0 0,9-27-1 0 0,-41 60-1777 0 0,7-6 442 0 0,-1-1 0 0 0,0-1 1 0 0,0 0-1 0 0,-1-1 1 0 0,-24 5-1 0 0,30-8 144 0 0,-7 4-45 0 0,13-5-127 0 0,0 0-1 0 0,0-1 1 0 0,0 1-1 0 0,-1-1 1 0 0,-7 1-1 0 0,18-16-1758 0 0,0 10 1625 0 0,-5 4 377 0 0,1 0-1 0 0,-1 0 1 0 0,0 0 0 0 0,1 0 0 0 0,-1 1 0 0 0,0-1 0 0 0,1 0 0 0 0,-1 0 0 0 0,0 0 0 0 0,1 1 0 0 0,-1-1-1 0 0,0 0 1 0 0,0 0 0 0 0,1 1 0 0 0,-1-1 0 0 0,0 0 0 0 0,0 1 0 0 0,0-1 0 0 0,1 0 0 0 0,-1 1-1 0 0,0-1 1 0 0,0 1 0 0 0,0-1 0 0 0,0 1 0 0 0,3 6-1338 0 0,-2-2 663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5.70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39 48 2303 0 0,'-38'-48'5670'0'0,"47"59"-4717"0"0,-8-9-933 0 0,0-1-1 0 0,0 0 0 0 0,0 1 0 0 0,0-1 1 0 0,0 0-1 0 0,0 0 0 0 0,0 0 0 0 0,1 0 1 0 0,-1 0-1 0 0,0 0 0 0 0,1 0 0 0 0,-1 0 1 0 0,0-1-1 0 0,1 1 0 0 0,-1-1 0 0 0,1 1 1 0 0,-1-1-1 0 0,1 1 0 0 0,3-1 0 0 0,5 2 308 0 0,-5-2-191 0 0,-1 0 1 0 0,0 1 0 0 0,0 0 0 0 0,0 0-1 0 0,7 3 1 0 0,-9-4-130 0 0,-1 1-1 0 0,1 0 1 0 0,-1 0 0 0 0,1 0-1 0 0,-1 1 1 0 0,0-1 0 0 0,0 0-1 0 0,1 0 1 0 0,-1 1 0 0 0,0-1-1 0 0,0 1 1 0 0,0-1 0 0 0,0 1-1 0 0,0-1 1 0 0,-1 1 0 0 0,1 0-1 0 0,0 2 1 0 0,3 9-165 0 0,-2 0 0 0 0,1 0 0 0 0,-2 0 1 0 0,0 0-1 0 0,-1 26 0 0 0,-1-15-983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6.80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24 3679 0 0,'18'-11'4350'0'0,"-8"8"-4115"0"0,0 0 1 0 0,0 1-1 0 0,0 0 1 0 0,1 1-1 0 0,-1 0 0 0 0,1 1 1 0 0,-1 0-1 0 0,0 1 1 0 0,13 1-1 0 0,-10 3-844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9.48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54 185 1375 0 0,'-11'9'5984'0'0,"-2"8"-3403"0"0,-3 2-252 0 0,49-65 360 0 0,5 1-2256 0 0,-18 22-73 0 0,-1 0 0 0 0,-1-2 0 0 0,16-26 0 0 0,-34 50-343 0 0,1 1 0 0 0,-1-1 0 0 0,0 0 1 0 0,1 1-1 0 0,-1-1 0 0 0,0 0 0 0 0,0 0 0 0 0,0 1 0 0 0,0-1 0 0 0,1 0 0 0 0,-1 1 0 0 0,0-1 0 0 0,0 0 0 0 0,0-1 1 0 0,0 2 0 0 0,-1 0 0 0 0,1 0 0 0 0,0 0 0 0 0,0-1 0 0 0,0 1 1 0 0,0 0-1 0 0,0 0 0 0 0,0 0 0 0 0,0 0 0 0 0,0-1 1 0 0,-1 1-1 0 0,1 0 0 0 0,0 0 0 0 0,0 0 0 0 0,0 0 0 0 0,0 0 1 0 0,0 0-1 0 0,-1-1 0 0 0,1 1 0 0 0,0 0 0 0 0,0 0 1 0 0,0 0-1 0 0,-1 0 0 0 0,1 0 0 0 0,0 0 0 0 0,0 0 0 0 0,0 0 1 0 0,-1 0-1 0 0,1 0 0 0 0,0 0 0 0 0,-1 0 9 0 0,1 0-1 0 0,-1 0 1 0 0,0 0-1 0 0,1 1 0 0 0,-1-1 1 0 0,1 0-1 0 0,-1 0 1 0 0,1 1-1 0 0,-1-1 1 0 0,1 0-1 0 0,-1 1 1 0 0,1-1-1 0 0,-1 1 1 0 0,1-1-1 0 0,-1 0 0 0 0,1 1 1 0 0,0-1-1 0 0,-1 1 1 0 0,1-1-1 0 0,0 1 1 0 0,-1 0-1 0 0,1-1 1 0 0,0 1-1 0 0,0-1 1 0 0,0 1-1 0 0,0-1 0 0 0,-1 1 1 0 0,1 0-1 0 0,0-1 1 0 0,0 1-1 0 0,0 14-309 0 0,0 0-1 0 0,1 0 0 0 0,6 25 1 0 0,0 19-481 0 0,-7-32 390 0 0,-1-20 257 0 0,1-1 1 0 0,0 1-1 0 0,0 0 1 0 0,1-1-1 0 0,-1 1 1 0 0,4 9-1 0 0,-4-15 119 0 0,0-1 0 0 0,0 0 1 0 0,0 0-1 0 0,0 0 0 0 0,0 0 0 0 0,0 0 0 0 0,0 1 0 0 0,0-1 0 0 0,0 0 0 0 0,1 0 1 0 0,-1 0-1 0 0,0 0 0 0 0,0 0 0 0 0,0 0 0 0 0,0 1 0 0 0,0-1 0 0 0,0 0 0 0 0,0 0 1 0 0,1 0-1 0 0,-1 0 0 0 0,0 0 0 0 0,0 0 0 0 0,0 0 0 0 0,0 0 0 0 0,1 0 0 0 0,-1 0 0 0 0,0 0 1 0 0,0 0-1 0 0,0 0 0 0 0,0 0 0 0 0,0 0 0 0 0,1 0 0 0 0,-1 0 0 0 0,0 0 0 0 0,0 0 1 0 0,0 0-1 0 0,1 0 0 0 0,6-5 185 0 0,3-8 185 0 0,33-58 713 0 0,3-5-987 0 0,-39 65-115 0 0,1 1 0 0 0,0 0 1 0 0,1 1-1 0 0,16-15 0 0 0,-23 22-15 0 0,0 1 1 0 0,0-1-1 0 0,0 1 0 0 0,0 0 1 0 0,0-1-1 0 0,0 1 0 0 0,0 0 0 0 0,0 0 1 0 0,1 0-1 0 0,-1 1 0 0 0,0-1 1 0 0,1 1-1 0 0,-1-1 0 0 0,0 1 1 0 0,1 0-1 0 0,-1 0 0 0 0,1 0 1 0 0,-1 0-1 0 0,1 0 0 0 0,4 1 1 0 0,-5 0-68 0 0,0 0 0 0 0,1 0 0 0 0,-1 1 0 0 0,0-1 0 0 0,0 1 0 0 0,0-1 1 0 0,0 1-1 0 0,0 0 0 0 0,0 0 0 0 0,0 0 0 0 0,0 0 0 0 0,-1 0 0 0 0,1 0 0 0 0,-1 0 1 0 0,0 0-1 0 0,1 1 0 0 0,-1-1 0 0 0,0 1 0 0 0,0 2 0 0 0,4 9-42 0 0,-1 0-1 0 0,-1 0 0 0 0,0 1 0 0 0,-1-1 0 0 0,-1 0 1 0 0,0 20-1 0 0,-13 86-413 0 0,10-106 334 0 0,1-10 180 0 0,1-1 0 0 0,0 1 0 0 0,-1 0 0 0 0,1 0 0 0 0,1 0 0 0 0,-1 0 0 0 0,1 0-1 0 0,-1 0 1 0 0,1 0 0 0 0,2 4 0 0 0,-3-7 34 0 0,1 1-1 0 0,0 0 0 0 0,1 0 1 0 0,-1 0-1 0 0,0-1 0 0 0,0 1 1 0 0,1-1-1 0 0,-1 1 1 0 0,1-1-1 0 0,0 0 0 0 0,-1 1 1 0 0,1-1-1 0 0,0 0 1 0 0,-1 0-1 0 0,1 0 0 0 0,0 0 1 0 0,0 0-1 0 0,0-1 1 0 0,0 1-1 0 0,4 0 0 0 0,23 4 582 0 0,-21-4-483 0 0,0 0 0 0 0,0 0 1 0 0,-1 1-1 0 0,16 5 0 0 0,-21-6-62 0 0,0 0-1 0 0,0 0 1 0 0,-1 0-1 0 0,1 1 1 0 0,0-1 0 0 0,-1 0-1 0 0,1 1 1 0 0,-1-1-1 0 0,1 1 1 0 0,-1-1 0 0 0,1 1-1 0 0,-1 0 1 0 0,0 0-1 0 0,0-1 1 0 0,0 1 0 0 0,0 0-1 0 0,0 0 1 0 0,-1 0-1 0 0,1 0 1 0 0,0 0-1 0 0,-1 0 1 0 0,0 0 0 0 0,1 4-1 0 0,-1 3-94 0 0,0 0-1 0 0,0 0 0 0 0,-1 1 1 0 0,-1-1-1 0 0,0 0 0 0 0,0 0 1 0 0,-6 17-1 0 0,1-10-272 0 0,0 1 0 0 0,-1-2 0 0 0,-13 20 0 0 0,12-22 24 0 0,-2 0-1 0 0,1 0 1 0 0,-2-1-1 0 0,0 0 1 0 0,-23 17 0 0 0,24-22 291 0 0,1 1 1 0 0,-1-2 0 0 0,0 0-1 0 0,-1 0 1 0 0,1-1-1 0 0,-1 0 1 0 0,0-1 0 0 0,-15 3-1 0 0,22-6 135 0 0,0-1 0 0 0,0 1 0 0 0,0-1 0 0 0,-1 0 1 0 0,1-1-1 0 0,0 1 0 0 0,0-1 0 0 0,0 0 0 0 0,0 0 0 0 0,-1-1 0 0 0,2 1 0 0 0,-1-1 0 0 0,0 0 0 0 0,0-1 0 0 0,1 1 0 0 0,-1-1 0 0 0,1 0 0 0 0,-1 0 0 0 0,1 0 0 0 0,0 0 0 0 0,1-1 0 0 0,-1 0 0 0 0,1 0 0 0 0,-1 0 0 0 0,1 0 0 0 0,0 0 0 0 0,0-1 0 0 0,1 1 0 0 0,0-1 0 0 0,-1 0 0 0 0,2 0 1 0 0,-1 1-1 0 0,0-1 0 0 0,1-1 0 0 0,0 1 0 0 0,0 0 0 0 0,1 0 0 0 0,-1 0 0 0 0,1 0 0 0 0,0-1 0 0 0,1 1 0 0 0,0-6 0 0 0,2-2-88 0 0,0 1 0 0 0,7-14 0 0 0,5-18-471 0 0,-15 43 424 0 0,0 1-1 0 0,0-1 1 0 0,0 0 0 0 0,0 1-1 0 0,0-1 1 0 0,1 0-1 0 0,-1 1 1 0 0,0-1-1 0 0,0 0 1 0 0,0 1-1 0 0,-1-1 1 0 0,1 1 0 0 0,0-1-1 0 0,0 0 1 0 0,0 1-1 0 0,0-1 1 0 0,-1 0-1 0 0,1 1 1 0 0,0-1 0 0 0,0 1-1 0 0,-1-1 1 0 0,1 1-1 0 0,-1-1 1 0 0,1 1-1 0 0,0-1 1 0 0,-1 1-1 0 0,1-1 1 0 0,-2 0 0 0 0,1 1-28 0 0,0-1 0 0 0,-1 0 0 0 0,1 1 0 0 0,-1 0 0 0 0,1-1 0 0 0,-1 1 0 0 0,1 0 0 0 0,-1 0 0 0 0,1 0 0 0 0,-1-1 0 0 0,-2 2 0 0 0,-3 0-68 0 0,1 0 0 0 0,-1 0 0 0 0,1 1 0 0 0,-12 4 0 0 0,7-1 1 0 0,-1 2 0 0 0,2-1 0 0 0,-1 1 0 0 0,0 1 0 0 0,1 0 0 0 0,1 0 0 0 0,-1 1 0 0 0,2 0 0 0 0,-1 1 0 0 0,1-1 0 0 0,-9 16 0 0 0,13-19-22 0 0,1 1 0 0 0,0-1 0 0 0,0 0 0 0 0,0 1 0 0 0,1 0-1 0 0,0 0 1 0 0,1 0 0 0 0,-1 0 0 0 0,0 11 0 0 0,2-12 59 0 0,0-1 0 0 0,1 1 1 0 0,0-1-1 0 0,0 1 0 0 0,0-1 0 0 0,0 1 1 0 0,1-1-1 0 0,0 0 0 0 0,0 0 0 0 0,0 0 1 0 0,1 0-1 0 0,0 0 0 0 0,5 7 0 0 0,-6-10 62 0 0,-1 0 0 0 0,1 0 0 0 0,0-1 0 0 0,0 1-1 0 0,0 0 1 0 0,0-1 0 0 0,0 1 0 0 0,1-1-1 0 0,-1 0 1 0 0,0 0 0 0 0,1 0 0 0 0,-1 0 0 0 0,0 0-1 0 0,1 0 1 0 0,-1-1 0 0 0,1 1 0 0 0,0-1 0 0 0,4 1-1 0 0,4-2 400 0 0,1 1-1 0 0,-1-1 0 0 0,14-4 0 0 0,-14 3-53 0 0,1 0 0 0 0,11 0 0 0 0,-19 2-273 0 0,1 0 1 0 0,-1 0-1 0 0,0 1 0 0 0,1-1 0 0 0,-1 1 0 0 0,0 0 0 0 0,0 1 1 0 0,1-1-1 0 0,-1 1 0 0 0,0-1 0 0 0,0 1 0 0 0,5 4 0 0 0,-7-5-70 0 0,0 1-1 0 0,-1-1 0 0 0,1 1 0 0 0,0 0 0 0 0,-1 0 1 0 0,1 0-1 0 0,-1 0 0 0 0,0 0 0 0 0,0 0 0 0 0,0 0 1 0 0,0 1-1 0 0,0-1 0 0 0,0 0 0 0 0,0 0 0 0 0,-1 1 1 0 0,1-1-1 0 0,-1 0 0 0 0,0 1 0 0 0,0-1 0 0 0,0 1 1 0 0,0-1-1 0 0,0 1 0 0 0,0-1 0 0 0,-1 3 0 0 0,-2 7 17 0 0,0-1 0 0 0,-1 0 0 0 0,-6 16-1 0 0,-7 21-540 0 0,16-48 543 0 0,1 0 0 0 0,0 0-1 0 0,0 1 1 0 0,0-1 0 0 0,0 0-1 0 0,0 0 1 0 0,0 0 0 0 0,0 1-1 0 0,0-1 1 0 0,-1 0 0 0 0,1 0-1 0 0,0 0 1 0 0,0 1 0 0 0,0-1-1 0 0,0 0 1 0 0,0 0 0 0 0,0 0 0 0 0,0 1-1 0 0,0-1 1 0 0,0 0 0 0 0,0 0-1 0 0,0 0 1 0 0,1 1 0 0 0,-1-1-1 0 0,0 0 1 0 0,0 0 0 0 0,0 0-1 0 0,0 0 1 0 0,0 1 0 0 0,0-1-1 0 0,0 0 1 0 0,0 0 0 0 0,1 0-1 0 0,-1 0 1 0 0,0 1 0 0 0,0-1-1 0 0,0 0 1 0 0,0 0 0 0 0,1 0-1 0 0,-1 0 1 0 0,0 0 0 0 0,0 0-1 0 0,0 1 1 0 0,10-6 10 0 0,9-11 18 0 0,-16 13-49 0 0,-2 1 3 0 0,0 1 1 0 0,0 0 0 0 0,0 0 0 0 0,0 0 0 0 0,0 0 0 0 0,0 0-1 0 0,0 0 1 0 0,0 0 0 0 0,1 1 0 0 0,-1-1 0 0 0,3-1-1 0 0,-22 20-1162 0 0,5-2 955 0 0,0 0-1 0 0,1 0 1 0 0,1 1-1 0 0,-17 33 0 0 0,27-48 56 0 0,1-1 0 0 0,-1 1 0 0 0,0-1-1 0 0,1 1 1 0 0,-1 0 0 0 0,1-1 0 0 0,0 1-1 0 0,-1-1 1 0 0,1 1 0 0 0,0 0 0 0 0,0-1-1 0 0,0 1 1 0 0,0 0 0 0 0,0-1 0 0 0,1 1-1 0 0,-1 0 1 0 0,0-1 0 0 0,1 1 0 0 0,-1-1-1 0 0,1 1 1 0 0,0 0 0 0 0,-1-1 0 0 0,1 0-1 0 0,0 1 1 0 0,0-1 0 0 0,0 1 0 0 0,0-1-1 0 0,0 0 1 0 0,0 0 0 0 0,1 0 0 0 0,0 2-1 0 0,4 0 139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50.44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104 46 8287 0 0,'-14'-1'461'0'0,"8"0"-227"0"0,0 0 0 0 0,0 0-1 0 0,-1 1 1 0 0,1 0 0 0 0,0 0 0 0 0,-1 0 0 0 0,1 1-1 0 0,0 0 1 0 0,-13 4 0 0 0,18-4-213 0 0,0 0 0 0 0,0-1 1 0 0,0 1-1 0 0,0 0 0 0 0,0 0 0 0 0,0 0 0 0 0,0 1 0 0 0,0-1 1 0 0,0 0-1 0 0,1 0 0 0 0,-1 0 0 0 0,0 1 0 0 0,1-1 1 0 0,-1 0-1 0 0,1 1 0 0 0,-1-1 0 0 0,1 0 0 0 0,0 1 1 0 0,-1-1-1 0 0,1 1 0 0 0,0-1 0 0 0,0 2 0 0 0,0 6-293 0 0,0 0 0 0 0,3 13-1 0 0,-2-5-150 0 0,1 22-326 0 0,-1-3 39 0 0,7 46 1 0 0,-8-81 783 0 0,0 0 1 0 0,0 0-1 0 0,1 1 0 0 0,-1-1 1 0 0,0 0-1 0 0,1 0 1 0 0,-1 0-1 0 0,0 0 0 0 0,1 0 1 0 0,-1 1-1 0 0,1-1 1 0 0,0 0-1 0 0,-1 0 1 0 0,1 0-1 0 0,0 0 0 0 0,-1 0 1 0 0,1-1-1 0 0,0 1 1 0 0,0 0-1 0 0,0 0 1 0 0,0 0-1 0 0,0-1 0 0 0,0 1 1 0 0,0-1-1 0 0,0 1 1 0 0,0-1-1 0 0,0 1 0 0 0,2 0 1 0 0,0-1 158 0 0,0 0 0 0 0,0 0 0 0 0,0-1 0 0 0,-1 1 0 0 0,1-1 0 0 0,0 1 0 0 0,0-1 0 0 0,0 0 0 0 0,-1 0 0 0 0,1 0 0 0 0,3-2 0 0 0,51-31 1685 0 0,-37 21-1633 0 0,34-15 0 0 0,-48 25-330 0 0,0 0 0 0 0,0 1 0 0 0,0 0 0 0 0,1 1 0 0 0,-1-1-1 0 0,1 1 1 0 0,-1 0 0 0 0,1 1 0 0 0,0 0 0 0 0,7 0 0 0 0,-12 0 7 0 0,-1 0-1 0 0,1 0 1 0 0,0 1 0 0 0,0-1-1 0 0,-1 0 1 0 0,1 1-1 0 0,0-1 1 0 0,-1 1 0 0 0,1 0-1 0 0,-1 0 1 0 0,1-1-1 0 0,-1 1 1 0 0,1 0 0 0 0,-1 0-1 0 0,0 0 1 0 0,1 0-1 0 0,-1 1 1 0 0,0-1 0 0 0,0 0-1 0 0,0 1 1 0 0,0-1-1 0 0,0 0 1 0 0,0 1-1 0 0,1 1 1 0 0,-1 0 12 0 0,-1-1 0 0 0,1 1 0 0 0,-1-1-1 0 0,0 1 1 0 0,0-1 0 0 0,0 1 0 0 0,0 0 0 0 0,0-1 0 0 0,0 1 0 0 0,-1-1-1 0 0,1 1 1 0 0,-1 0 0 0 0,0-1 0 0 0,0 1 0 0 0,-1 2 0 0 0,-1 1-21 0 0,2-4 30 0 0,0 0 0 0 0,0 0 1 0 0,0 1-1 0 0,0-1 0 0 0,1 0 0 0 0,-1 1 0 0 0,0 2 0 0 0,15-19 729 0 0,11-18-420 0 0,-2 0 0 0 0,-1-2 0 0 0,33-70 0 0 0,-55 104-302 0 0,0 0 0 0 0,0 0 0 0 0,0-1 0 0 0,0 1-1 0 0,1 0 1 0 0,-1-1 0 0 0,0 1 0 0 0,0 0 0 0 0,0-1-1 0 0,0 1 1 0 0,0 0 0 0 0,0-1 0 0 0,0 1 0 0 0,0 0 0 0 0,0-1-1 0 0,0 1 1 0 0,0 0 0 0 0,0-1 0 0 0,0 1 0 0 0,0 0 0 0 0,0-1-1 0 0,0 1 1 0 0,0 0 0 0 0,-1-1 0 0 0,1 1 0 0 0,0 0-1 0 0,0 0 1 0 0,0-1 0 0 0,0 1 0 0 0,-1 0 0 0 0,1 0 0 0 0,0-1-1 0 0,0 1 1 0 0,-1 0 0 0 0,1 0 0 0 0,-1-1 0 0 0,0 1-68 0 0,0-1 0 0 0,0 1 0 0 0,-1 0 0 0 0,1 0 0 0 0,0-1 0 0 0,0 1 0 0 0,-1 0 0 0 0,1 0 0 0 0,0 0 0 0 0,-2 1 0 0 0,-33 7-1446 0 0,34-7 1480 0 0,-6 1-153 0 0,0 0 0 0 0,0 0 0 0 0,0-1 1 0 0,0 0-1 0 0,-1 0 0 0 0,1-1 0 0 0,0 0 1 0 0,-1-1-1 0 0,1 1 0 0 0,0-2 0 0 0,-1 1 1 0 0,-10-5-1 0 0,10 3 460 0 0,0-1 0 0 0,1 0 0 0 0,0 0 0 0 0,-1-1-1 0 0,2 0 1 0 0,-14-10 0 0 0,17 11-166 0 0,-20-18 894 0 0,23 20-1128 0 0,0 1 0 0 0,-1-1 0 0 0,1 1 0 0 0,0-1 1 0 0,0 1-1 0 0,0-1 0 0 0,0 0 0 0 0,1 0 0 0 0,-1 1 0 0 0,0-1 0 0 0,1 0 1 0 0,0 0-1 0 0,-1 0 0 0 0,1-2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6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44 2759 0 0,'-5'-20'14336'0'0,"0"22"-13102"0"0,2 0-1047 0 0,0 0 0 0 0,0 0 0 0 0,0 0 0 0 0,0 1 0 0 0,0-1 0 0 0,0 1 0 0 0,1-1 0 0 0,-1 1 1 0 0,1 0-1 0 0,0 0 0 0 0,-4 6 0 0 0,0 7-13 0 0,0 1 0 0 0,1 0 0 0 0,1 0 0 0 0,0 0 0 0 0,1 0-1 0 0,1 1 1 0 0,1 0 0 0 0,0-1 0 0 0,2 1 0 0 0,4 31 0 0 0,-4-42-174 0 0,0-1 0 0 0,0 0 0 0 0,1 1 0 0 0,0-1 0 0 0,1 0 0 0 0,-1 0 0 0 0,1 0 0 0 0,0 0 0 0 0,1-1 0 0 0,4 8 0 0 0,-5-10 0 0 0,0-1 0 0 0,0 1 0 0 0,0-1 0 0 0,0 1 0 0 0,0-1 0 0 0,0 0 0 0 0,1 0 0 0 0,-1 0 0 0 0,1 0 0 0 0,-1-1 0 0 0,1 0 0 0 0,0 1 0 0 0,-1-1 0 0 0,1-1 0 0 0,0 1 0 0 0,0 0 0 0 0,0-1 0 0 0,6 0 0 0 0,-2-1-15 0 0,-1 1 0 0 0,1-2 0 0 0,0 1 0 0 0,0-1 0 0 0,-1-1 0 0 0,1 1 0 0 0,-1-1 0 0 0,1 0-1 0 0,-1-1 1 0 0,0 0 0 0 0,-1 0 0 0 0,8-6 0 0 0,5-5-61 0 0,0-1 0 0 0,26-28 0 0 0,-41 39 95 0 0,0 1-1 0 0,0-1 1 0 0,-1 0-1 0 0,1 0 1 0 0,-1 0-1 0 0,0 0 1 0 0,-1-1-1 0 0,1 1 1 0 0,-1-1-1 0 0,0 0 1 0 0,-1 1-1 0 0,1-1 1 0 0,-1 0-1 0 0,0 0 1 0 0,-1 0-1 0 0,1-9 1 0 0,-2 7 36 0 0,0 1 1 0 0,0 0 0 0 0,-1 0 0 0 0,0-1 0 0 0,0 1-1 0 0,0 0 1 0 0,-1 1 0 0 0,0-1 0 0 0,-1 0 0 0 0,1 1 0 0 0,-1 0-1 0 0,-9-12 1 0 0,6 11-9 0 0,1 0-1 0 0,-1 1 1 0 0,0 0 0 0 0,0 0-1 0 0,0 0 1 0 0,-1 1 0 0 0,-15-8-1 0 0,18 11-55 0 0,-1-1 0 0 0,1 1 1 0 0,0 0-1 0 0,-1 1 0 0 0,1 0 0 0 0,-1-1 0 0 0,0 2 0 0 0,1-1 0 0 0,-1 1 0 0 0,0 0 1 0 0,1 0-1 0 0,-1 0 0 0 0,0 1 0 0 0,-6 1 0 0 0,9-1-215 0 0,1 0 0 0 0,-1 1 0 0 0,0-1 0 0 0,1 1 0 0 0,-1 0 0 0 0,1 0 0 0 0,0-1 0 0 0,0 2 0 0 0,-1-1 0 0 0,1 0 0 0 0,1 0 0 0 0,-4 4 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0:32.84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179 84 2303 0 0,'0'0'82'0'0,"-1"-1"-1"0"0,1 0 1 0 0,-1 0-1 0 0,1 1 1 0 0,0-1-1 0 0,-1 0 1 0 0,1 0-1 0 0,0 0 0 0 0,-1 0 1 0 0,1 0-1 0 0,0 1 1 0 0,0-1-1 0 0,0 0 1 0 0,0 0-1 0 0,0 0 1 0 0,0 0-1 0 0,0 0 0 0 0,0 0 1 0 0,0 0-1 0 0,0 0 1 0 0,1 1-1 0 0,-1-1 1 0 0,0 0-1 0 0,1 0 0 0 0,-1 0 1 0 0,1-1-1 0 0,0-1 121 0 0,1 1 0 0 0,-1 0 0 0 0,1-1 0 0 0,-1 1 0 0 0,1 0 0 0 0,0 0 0 0 0,3-2 0 0 0,-3 2-139 0 0,1 0 0 0 0,0 0-1 0 0,0 0 1 0 0,0 1 0 0 0,0 0-1 0 0,0-1 1 0 0,1 1 0 0 0,-1 0 0 0 0,0 1-1 0 0,4-1 1 0 0,37-1 1074 0 0,-35 2-964 0 0,0 0-1 0 0,0-1 1 0 0,0 0-1 0 0,11-2 0 0 0,21-14 196 0 0,-41 17-362 0 0,1-1 0 0 0,-1 1 0 0 0,0 0 0 0 0,0 0 0 0 0,0 0 0 0 0,0 0 0 0 0,0 0 0 0 0,0 0 0 0 0,0 0 0 0 0,1 0 0 0 0,-1 0 0 0 0,0 0 0 0 0,0 0 0 0 0,0 0 0 0 0,0 0 0 0 0,0 0 0 0 0,0 0 0 0 0,0 0 0 0 0,1 0 0 0 0,-1 0 0 0 0,0 1 0 0 0,0-1 0 0 0,0 0 0 0 0,0 0 0 0 0,0 0 0 0 0,0 0 0 0 0,0 0 0 0 0,0 0 0 0 0,0 0 0 0 0,1 0 0 0 0,-1 0 0 0 0,0 0 0 0 0,0 0 0 0 0,0 0 0 0 0,0 1 0 0 0,0-1 0 0 0,0 0 0 0 0,0 0 0 0 0,0 0 0 0 0,0 0 0 0 0,0 0 0 0 0,0 0 0 0 0,0 0 0 0 0,0 1 0 0 0,0-1 0 0 0,0 0 0 0 0,-2 8 546 0 0,-5 7 230 0 0,-1-5-1002 0 0,0-1 0 0 0,-1 1-1 0 0,0-1 1 0 0,-19 15 0 0 0,-11 10-271 0 0,38-34 490 0 0,1 1 0 0 0,-1-1 0 0 0,1 1 0 0 0,-1 0 0 0 0,1-1 0 0 0,-1 1 0 0 0,1 0 0 0 0,-1 0 0 0 0,1-1 0 0 0,0 1 0 0 0,0 0 0 0 0,-1 1 0 0 0,4 2-26 0 0,6-4-25 0 0,-4-2-18 0 0,-1-1 0 0 0,-1 1 0 0 0,1-1 0 0 0,0 1 0 0 0,-1-1 0 0 0,1 0 0 0 0,-1-1 0 0 0,0 1 0 0 0,0-1 0 0 0,0 1 0 0 0,-1-1 0 0 0,1 0 0 0 0,-1 0 0 0 0,0 0 0 0 0,2-4 0 0 0,-4 6 92 0 0,0 1-1 0 0,0-1 1 0 0,0 1-1 0 0,-1-1 0 0 0,1 1 1 0 0,-1-1-1 0 0,1 1 1 0 0,-1 0-1 0 0,1-1 0 0 0,-1 1 1 0 0,0-1-1 0 0,1 1 1 0 0,-1 0-1 0 0,0 0 0 0 0,0-1 1 0 0,0 1-1 0 0,0 0 1 0 0,0 0-1 0 0,0 0 0 0 0,-1 0 1 0 0,1 0-1 0 0,0 0 1 0 0,0 1-1 0 0,-3-2 0 0 0,-5-3 36 0 0,1 0 0 0 0,-14-4 0 0 0,11 4 23 0 0,-1 1 0 0 0,0 1 1 0 0,-1 0-1 0 0,1 1 1 0 0,0 0-1 0 0,-1 1 0 0 0,0 0 1 0 0,1 1-1 0 0,-1 0 1 0 0,1 1-1 0 0,-1 1 0 0 0,1 0 1 0 0,0 0-1 0 0,0 2 1 0 0,0-1-1 0 0,-22 10 0 0 0,32-12-197 0 0,0 1 0 0 0,-1-1 1 0 0,1 0-1 0 0,0 1 0 0 0,0-1 0 0 0,0 1 0 0 0,0 0 0 0 0,0 0 0 0 0,0 0 0 0 0,0 0 0 0 0,0 0 0 0 0,1 0 0 0 0,-1 0 0 0 0,1 0 0 0 0,0 1 0 0 0,-2 3 0 0 0,4-5-150 0 0,3-4 254 0 0,3-3 205 0 0,-6 5-62 0 0,1-1 24 0 0,4-4 50 0 0,0 0 0 0 0,0 0-1 0 0,0 1 1 0 0,1 0 0 0 0,0 0-1 0 0,0 1 1 0 0,13-6 0 0 0,-15 8-140 0 0,1 0 1 0 0,-1 0-1 0 0,0 1 0 0 0,1 0 1 0 0,-1 0-1 0 0,1 0 0 0 0,-1 1 1 0 0,1 0-1 0 0,-1 0 1 0 0,1 0-1 0 0,-1 1 0 0 0,1-1 1 0 0,6 3-1 0 0,-2 0-64 0 0,0 0 0 0 0,-1 1 0 0 0,1 0 0 0 0,-1 1 0 0 0,0 0 1 0 0,0 0-1 0 0,0 1 0 0 0,9 8 0 0 0,-11-7-468 0 0,0-1 0 0 0,-1 1 1 0 0,0 0-1 0 0,0 0 0 0 0,7 14 1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0:33.94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104 138 3679 0 0,'1'2'12'0'0,"-1"-1"0"0"0,1 0-1 0 0,-1 0 1 0 0,1 0-1 0 0,-1 0 1 0 0,1 0-1 0 0,-1 1 1 0 0,0-1-1 0 0,1 0 1 0 0,-1 0-1 0 0,0 1 1 0 0,0-1-1 0 0,0 0 1 0 0,0 0-1 0 0,0 1 1 0 0,0-1-1 0 0,0 0 1 0 0,-1 0 0 0 0,1 1-1 0 0,0-1 1 0 0,-1 1-1 0 0,-1 2 166 0 0,1 0-1 0 0,-1 0 0 0 0,1 0 1 0 0,-6 7-1 0 0,-15 25 862 0 0,-30 63 0 0 0,33-60-1026 0 0,45-153 1140 0 0,-3 6-803 0 0,7-25-358 0 0,-30 133 5 0 0,0-1-1 0 0,0 0 1 0 0,0 1-1 0 0,1-1 1 0 0,-1 0 0 0 0,0 0-1 0 0,0 1 1 0 0,1-1-1 0 0,-1 1 1 0 0,0-1-1 0 0,1 0 1 0 0,-1 1-1 0 0,1-1 1 0 0,-1 1-1 0 0,1-1 1 0 0,0 0-1 0 0,-1 1 0 0 0,1 0 0 0 0,-1 0 0 0 0,0 0 0 0 0,0 0-1 0 0,1 0 1 0 0,-1 0 0 0 0,0 0 0 0 0,0 1 0 0 0,1-1-1 0 0,-1 0 1 0 0,0 0 0 0 0,0 0 0 0 0,0 0 0 0 0,1 1-1 0 0,-1-1 1 0 0,0 0 0 0 0,0 0 0 0 0,0 0 0 0 0,0 1-1 0 0,1-1 1 0 0,-1 0 0 0 0,0 0 0 0 0,0 1-1 0 0,0-1 1 0 0,0 0 0 0 0,0 0 0 0 0,0 1 0 0 0,6 25-271 0 0,-3 34-1399 0 0,-3-35-645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0:41.96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 49 3679 0 0,'2'-5'-92'0'0,"0"0"0"0"0,0 0-1 0 0,0 0 1 0 0,5-6-1 0 0,-7 10 65 0 0,1 0 0 0 0,0-1 0 0 0,0 1 0 0 0,0 0-1 0 0,0 0 1 0 0,0 0 0 0 0,1 0 0 0 0,-1 0-1 0 0,0 0 1 0 0,0 0 0 0 0,1 0 0 0 0,-1 0 0 0 0,0 0-1 0 0,1 1 1 0 0,-1-1 0 0 0,1 1 0 0 0,-1-1-1 0 0,1 1 1 0 0,-1-1 0 0 0,2 1 0 0 0,-1 0 15 0 0,-1 1 0 0 0,0 0 1 0 0,0-1-1 0 0,0 1 0 0 0,0 0 0 0 0,0-1 1 0 0,0 1-1 0 0,0 0 0 0 0,0 0 0 0 0,0 0 1 0 0,0 0-1 0 0,0 0 0 0 0,-1 0 0 0 0,1 0 1 0 0,0 0-1 0 0,-1 0 0 0 0,1 0 1 0 0,0 2-1 0 0,11 24 557 0 0,0 10-72 0 0,-9-23-351 0 0,2-1 0 0 0,0 0-1 0 0,6 13 1 0 0,-8-20 97 0 0,0 0 1 0 0,-1 0-1 0 0,0 1 0 0 0,0-1 1 0 0,0 0-1 0 0,-1 1 1 0 0,0-1-1 0 0,-1 1 0 0 0,1-1 1 0 0,-1 1-1 0 0,0-1 0 0 0,-1 1 1 0 0,-1 8-1 0 0,0-6 48 0 0,0 0 0 0 0,-1 0 1 0 0,0 0-1 0 0,0 0 0 0 0,-1 0 1 0 0,0-1-1 0 0,-1 1 0 0 0,-8 11 0 0 0,9-14-189 0 0,0 0 0 0 0,1 0-1 0 0,0 1 1 0 0,1-1 0 0 0,-1 1-1 0 0,1-1 1 0 0,1 1 0 0 0,-1 0-1 0 0,1 0 1 0 0,0 0 0 0 0,0 7-1 0 0,-3 17 191 0 0,-2 3-151 0 0,1-10 84 0 0,1 1 0 0 0,1-1 1 0 0,1 46-1 0 0,4-54-200 0 0,1-1 0 0 0,5 19 0 0 0,-4-19 0 0 0,-5-9 474 0 0,-3-14 116 0 0,-3-26-135 0 0,1 0-1 0 0,-1-61 1 0 0,8-75-545 0 0,-1 155 24 0 0,0-4-188 0 0,2 0 1 0 0,0 1-1 0 0,0-1 0 0 0,2 1 0 0 0,0 0 0 0 0,2 0 0 0 0,9-23 1 0 0,-8 15 32 0 0,-6 24 242 0 0,-1 1 1 0 0,0 0-1 0 0,1-1 0 0 0,-1 1 0 0 0,0 0 0 0 0,0-1 0 0 0,0 1 0 0 0,0-1 0 0 0,0 1 0 0 0,-1 0 1 0 0,1-1-1 0 0,0 1 0 0 0,0 0 0 0 0,-1-1 0 0 0,1 1 0 0 0,-2-2 0 0 0,2 3 5 0 0,-1 0-1 0 0,0 0 0 0 0,0 0 1 0 0,1 0-1 0 0,-1 0 0 0 0,0 0 1 0 0,1 0-1 0 0,-1 0 0 0 0,0 0 1 0 0,1 1-1 0 0,-1-1 0 0 0,0 0 1 0 0,1 0-1 0 0,-1 1 0 0 0,0-1 1 0 0,1 0-1 0 0,-2 2 0 0 0,-1-2-145 0 0,2-1 128 0 0,-1 0 0 0 0,0 1 1 0 0,1-1-1 0 0,-1 0 0 0 0,0 0 0 0 0,1 0 0 0 0,-1 0 0 0 0,1 0 0 0 0,0 0 0 0 0,-1 0 0 0 0,1 0 0 0 0,0-1 1 0 0,0 1-1 0 0,0 0 0 0 0,0-1 0 0 0,0 1 0 0 0,0-1 0 0 0,0 1 0 0 0,0-1 0 0 0,0 0 0 0 0,1 1 0 0 0,-1-1 0 0 0,1 0 1 0 0,-1 1-1 0 0,1-1 0 0 0,0 0 0 0 0,0 0 0 0 0,-1-1 0 0 0,20 43 369 0 0,-13-21-527 0 0,-1 1 0 0 0,0 0 1 0 0,-2 0-1 0 0,0 0 0 0 0,-2 1 0 0 0,-1 35 0 0 0,-3-8-33 0 0,-18 82-1 0 0,2-55 133 0 0,12-51 61 0 0,1-1 0 0 0,1 1 0 0 0,1-1 0 0 0,2 1-1 0 0,-1 34 1 0 0,16 56 430 0 0,-13-75-416 0 0,1-42-58 0 0,-1 1 0 0 0,1-1-1 0 0,0 1 1 0 0,-1 0 0 0 0,1-1 0 0 0,1 1-1 0 0,-1 0 1 0 0,0 0 0 0 0,0 0-1 0 0,1 0 1 0 0,-1 0 0 0 0,1 0 0 0 0,2-2-1 0 0,-4 4 27 0 0,1 0 0 0 0,-1 0 1 0 0,1 1-1 0 0,-1-1 0 0 0,1 0 0 0 0,-1 0 0 0 0,1 1 0 0 0,-1-1 0 0 0,1 0 0 0 0,-1 0 0 0 0,0 1 0 0 0,1-1 0 0 0,-1 1 0 0 0,1-1 0 0 0,-1 0 0 0 0,0 1 0 0 0,1-1 0 0 0,-1 1 1 0 0,0-1-1 0 0,0 1 0 0 0,1-1 0 0 0,-1 1 0 0 0,0-1 0 0 0,0 1 0 0 0,0-1 0 0 0,0 1 0 0 0,1-1 0 0 0,-1 1 0 0 0,0-1 0 0 0,0 2 0 0 0,3 16-314 0 0,-7 3-802 0 0,4-21 1131 0 0,0 1 0 0 0,0-1 0 0 0,0 0 0 0 0,0 0-1 0 0,0 1 1 0 0,1-1 0 0 0,-1 0 0 0 0,0 0 0 0 0,0 0-1 0 0,1 1 1 0 0,-1-1 0 0 0,0 0 0 0 0,0 0 0 0 0,1 0 0 0 0,-1 0-1 0 0,0 1 1 0 0,0-1 0 0 0,1 0 0 0 0,-1 0 0 0 0,0 0-1 0 0,1 0 1 0 0,-1 0 0 0 0,0 0 0 0 0,0 0 0 0 0,1 0-1 0 0,-1 0 1 0 0,0 0 0 0 0,1 0 0 0 0,-1 0 0 0 0,0 0 0 0 0,0 0-1 0 0,1 0 1 0 0,-1 0 0 0 0,0-1 0 0 0,1 1 0 0 0,-1 0-1 0 0,0 0 1 0 0,0 0 0 0 0,1 0 0 0 0,-1 0 0 0 0,0-1-1 0 0,0 1 1 0 0,0 0 0 0 0,1 0 0 0 0,-1 0 0 0 0,0-1-1 0 0,0 1 1 0 0,0 0 0 0 0,0 0 0 0 0,1-1 0 0 0,-1 1 0 0 0,7-10 26 0 0,13-27-232 0 0,-17 30 153 0 0,0 1 0 0 0,0-1 0 0 0,1 1 1 0 0,0 0-1 0 0,0 1 0 0 0,6-8 0 0 0,15-8 20 0 0,6-7-12 0 0,-27 22 108 0 0,0-1 0 0 0,0 1 0 0 0,0-1 0 0 0,-1 0 0 0 0,0 0 0 0 0,2-8-1 0 0,11-24 202 0 0,-4 18-334 0 0,-2 0 1 0 0,0 0-1 0 0,-2-1 0 0 0,0-1 0 0 0,-1 1 0 0 0,4-30 0 0 0,-4 9-234 0 0,2 0 0 0 0,25-71-1 0 0,-31 108 270 0 0,0-1-1 0 0,1 1 0 0 0,0 1 0 0 0,0-1 1 0 0,0 1-1 0 0,0-1 0 0 0,1 1 0 0 0,0 1 1 0 0,11-9-1 0 0,17-19-72 0 0,-15 5 562 0 0,-16 23-367 0 0,0-1 0 0 0,0 1 0 0 0,1 1 0 0 0,0-1 0 0 0,0 0 0 0 0,0 1 0 0 0,0-1 0 0 0,5-3 0 0 0,8-8 128 0 0,-14 12-193 0 0,1 1 0 0 0,-1-1-1 0 0,0 1 1 0 0,1 0 0 0 0,0 0-1 0 0,5-4 1 0 0,-7 6-28 0 0,0 0 0 0 0,0-1 0 0 0,1 1 0 0 0,-1 0 0 0 0,0-1 0 0 0,0 1 0 0 0,1 0 0 0 0,-1 0 0 0 0,0 0 0 0 0,1 0 0 0 0,-1 0 0 0 0,0 1 0 0 0,0-1 0 0 0,1 0 0 0 0,-1 1 0 0 0,0-1 0 0 0,0 0 0 0 0,0 1-1 0 0,1 0 1 0 0,-1-1 0 0 0,0 1 0 0 0,2 1 0 0 0,-1 0-10 0 0,1 0 1 0 0,-1 0-1 0 0,0 0 0 0 0,1 0 0 0 0,-1 1 0 0 0,0-1 0 0 0,2 4 0 0 0,-3-5 9 0 0,0 0-1 0 0,-1 1 1 0 0,1-1-1 0 0,-1 0 1 0 0,1 0-1 0 0,-1 0 1 0 0,1 0 0 0 0,-1 0-1 0 0,0 1 1 0 0,1-1-1 0 0,-1 0 1 0 0,0 0-1 0 0,0 1 1 0 0,0-1-1 0 0,0 0 1 0 0,0 0-1 0 0,0 1 1 0 0,-1-1-1 0 0,1 0 1 0 0,0 0-1 0 0,-1 2 1 0 0,1-3 10 0 0,0 0 0 0 0,0 0 0 0 0,0 0-1 0 0,0 0 1 0 0,0 0 0 0 0,0-1 0 0 0,0 1 0 0 0,0 0 0 0 0,0 0 0 0 0,0 0 0 0 0,0 0-1 0 0,0 0 1 0 0,0 0 0 0 0,0-1 0 0 0,0 1 0 0 0,0 0 0 0 0,0 0 0 0 0,0 0-1 0 0,0 0 1 0 0,0 0 0 0 0,0 0 0 0 0,0 0 0 0 0,0-1 0 0 0,0 1 0 0 0,0 0 0 0 0,0 0-1 0 0,0 0 1 0 0,0 0 0 0 0,0 0 0 0 0,0 0 0 0 0,0 0 0 0 0,0-1 0 0 0,0 1-1 0 0,0 0 1 0 0,0 0 0 0 0,0 0 0 0 0,-1 0 0 0 0,1 0 0 0 0,0 0 0 0 0,0 0 0 0 0,0 0-1 0 0,0 0 1 0 0,0 0 0 0 0,0 0 0 0 0,0 0 0 0 0,0-1 0 0 0,-1 1 0 0 0,1 0-1 0 0,0 0 1 0 0,0 0 0 0 0,0 0 0 0 0,0 0 0 0 0,0 0 0 0 0,0 0 0 0 0,-1 0 0 0 0,1 0-1 0 0,0 0 1 0 0,0 0 0 0 0,0 1 0 0 0,1-2-14 0 0,0 1 0 0 0,-1-1 0 0 0,1 1-1 0 0,0-1 1 0 0,0 1 0 0 0,0 0 0 0 0,0 0 0 0 0,0-1 0 0 0,0 1-1 0 0,0 0 1 0 0,0 0 0 0 0,0 0 0 0 0,1 0 0 0 0,-1 0 3 0 0,-1 1 0 0 0,1-1 0 0 0,0 1 0 0 0,-1-1 1 0 0,1 1-1 0 0,-1-1 0 0 0,1 1 0 0 0,-1-1 0 0 0,0 1 1 0 0,1-1-1 0 0,-1 1 0 0 0,1-1 0 0 0,-1 1 0 0 0,0 0 0 0 0,0-1 1 0 0,1 1-1 0 0,-1 0 0 0 0,0-1 0 0 0,0 1 0 0 0,0 0 1 0 0,0-1-1 0 0,0 1 0 0 0,0 0 0 0 0,0 1 0 0 0,1 17-230 0 0,-1-1 0 0 0,-1 1 0 0 0,0 0 1 0 0,-2 0-1 0 0,0-1 0 0 0,-1 1 0 0 0,-1-1 0 0 0,-11 25 0 0 0,5-18 265 0 0,-1 0 1 0 0,-1-1-1 0 0,-1-1 0 0 0,-21 26 1 0 0,34-49 30 0 0,0-5 71 0 0,1-13 250 0 0,4-23 157 0 0,-4 36-516 0 0,2-1-1 0 0,-1 1 0 0 0,1 0 0 0 0,-1-1 1 0 0,1 1-1 0 0,4-7 0 0 0,-5 11-21 0 0,-1 0-1 0 0,1 0 1 0 0,-1 0-1 0 0,1 0 1 0 0,-1 0-1 0 0,1 0 1 0 0,0 1-1 0 0,-1-1 1 0 0,1 0-1 0 0,0 0 1 0 0,0 1-1 0 0,-1-1 1 0 0,1 0-1 0 0,0 1 1 0 0,0-1-1 0 0,0 1 1 0 0,0-1-1 0 0,0 1 1 0 0,0-1-1 0 0,0 1 1 0 0,0 0-1 0 0,0 0 1 0 0,0-1-1 0 0,0 1 1 0 0,0 0-1 0 0,0 0 1 0 0,0 0-1 0 0,0 0 0 0 0,0 0 1 0 0,0 0-1 0 0,0 0 1 0 0,0 1-1 0 0,1-1 1 0 0,-1 0-1 0 0,0 1 1 0 0,0-1-1 0 0,-1 0 1 0 0,1 1-1 0 0,0-1 1 0 0,2 2-1 0 0,-2-1-26 0 0,0 1-1 0 0,0-1 1 0 0,0 1 0 0 0,0-1-1 0 0,0 1 1 0 0,0-1-1 0 0,0 1 1 0 0,0-1-1 0 0,-1 1 1 0 0,1 0 0 0 0,-1-1-1 0 0,1 1 1 0 0,-1 0-1 0 0,0-1 1 0 0,1 1-1 0 0,-1 0 1 0 0,0 0 0 0 0,0 0-1 0 0,0-1 1 0 0,-1 1-1 0 0,1 0 1 0 0,-1 2-1 0 0,0 5-173 0 0,-1 1 0 0 0,-5 14 0 0 0,-81 196 196 0 0,81-200 200 0 0,7-20-196 0 0,0 0 0 0 0,0 0 0 0 0,0 0 0 0 0,0 1 0 0 0,0-1 0 0 0,0 0 0 0 0,0 0 0 0 0,0 0 0 0 0,0 0 0 0 0,0 0 0 0 0,0 1 0 0 0,0-1 0 0 0,0 0 0 0 0,0 0 0 0 0,0 0 0 0 0,0 0 0 0 0,1 0 0 0 0,-1 1 0 0 0,0-1 0 0 0,0 0 0 0 0,0 0 0 0 0,0 0 0 0 0,0 0 0 0 0,0 0 0 0 0,0 0 0 0 0,0 0 0 0 0,1 0 0 0 0,-1 0 0 0 0,0 1-1 0 0,0-1 1 0 0,0 0 0 0 0,0 0 0 0 0,0 0 0 0 0,1 0 0 0 0,-1 0 0 0 0,0 0 0 0 0,0 0 0 0 0,11-5 95 0 0,55-41 451 0 0,-19 20-550 0 0,-47 28 0 0 0,0 0 0 0 0,1 0 0 0 0,-1-1 0 0 0,0 1 0 0 0,0 0 0 0 0,0 0 0 0 0,0 0 0 0 0,0 0 0 0 0,0 0 0 0 0,-1 2 0 0 0,1-2 0 0 0,-1 9-231 0 0,-1 0 1 0 0,0 0-1 0 0,0 0 0 0 0,-1-1 0 0 0,-1 1 0 0 0,-7 17 0 0 0,11-28 234 0 0,0 1-1 0 0,0-1 1 0 0,0 0-1 0 0,0 0 1 0 0,0 0-1 0 0,-1 0 1 0 0,1 1-1 0 0,0-1 1 0 0,0 0-1 0 0,0 0 1 0 0,0 0-1 0 0,0 0 1 0 0,0 1-1 0 0,0-1 1 0 0,0 0-1 0 0,0 0 1 0 0,-1 0-1 0 0,1 0 1 0 0,0 0-1 0 0,0 1 1 0 0,0-1-1 0 0,0 0 1 0 0,0 0-1 0 0,-1 0 1 0 0,1 0-1 0 0,0 0 1 0 0,0 0-1 0 0,0 0 1 0 0,-1 0-1 0 0,1 0 1 0 0,0 0-1 0 0,0 0 1 0 0,0 1-1 0 0,0-1 1 0 0,-1 0-1 0 0,1 0 1 0 0,0 0-1 0 0,0 0 1 0 0,0-1-1 0 0,-1 1 1 0 0,1 0-1 0 0,0 0 1 0 0,0 0-1 0 0,0 0 1 0 0,-3-10 539 0 0,4-15 274 0 0,22-196-1887 0 0,-23 218 976 0 0,0 0 0 0 0,0 0 0 0 0,1 1-1 0 0,-1-1 1 0 0,1 0 0 0 0,-1 1-1 0 0,1-1 1 0 0,0 1 0 0 0,0-1 0 0 0,2-3-1 0 0,-2 6 58 0 0,-1 0-1 0 0,0 0 1 0 0,1 0 0 0 0,-1 0-1 0 0,0 0 1 0 0,1 0-1 0 0,-1 1 1 0 0,0-1-1 0 0,0 0 1 0 0,1 0-1 0 0,-1 0 1 0 0,0 0-1 0 0,0 1 1 0 0,1-1-1 0 0,-1 0 1 0 0,0 0-1 0 0,0 0 1 0 0,0 1-1 0 0,1-1 1 0 0,-1 0 0 0 0,0 0-1 0 0,0 1 1 0 0,0-1-1 0 0,0 0 1 0 0,1 0-1 0 0,-1 1 1 0 0,1 2-436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1:15.4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44 2695 2303 158278 56033,'-1'1'200'0'0,"0"0"-200"0"0,-1 2 352 0 0,-1-2 408 0 0,0 1 136 0 0,-1-2-360 0 0,0 0 8 0 0,-1-1 0 0 0,1-1 40 0 0,-1-1 16 0 0,2-1 0 0 0,-1-1 472 0 0,1-1-184 0 0,2-1-328 0 0,1-1-472 0 0,0-1-88 0 0,2 1 96 0 0,0 0 40 0 0,1 1-72 0 0,1 0-64 0 0,0-3 0 0 0,0-1 64 0 0,1-2 40 0 0,-1 0 8 0 0,1 0 0 0 0,-1-1 0 0 0,1-1-112 0 0,1-6 64 0 0,0-2-64 0 0,1-1 400 0 0,1-4 472 0 0,1-2-432 0 0,0-1-328 0 0,1 0-112 0 0,0 1 72 0 0,3-5 200 0 0,3-7 304 0 0,1-1-288 0 0,-1 3-224 0 0,1 2-64 0 0,1 0 0 0 0,1-1 0 0 0,0-2 0 0 0,2-2 0 0 0,-1 1 0 0 0,-2 2 0 0 0,1-1 0 0 0,0-2 0 0 0,0 0 0 0 0,0-1 72 0 0,-1 2 16 0 0,-3 5 0 0 0,0 0 152 0 0,0-2 88 0 0,0 0-160 0 0,-1 2-168 0 0,-1 4 0 0 0,0 2 0 0 0,-1 2-64 0 0,-1 1 168 0 0,1 2 40 0 0,0 2 8 0 0,0 2 0 0 0,1 1-152 523 2,2-1 0-17-4,0 2 0 44 4,1 2 0-38 2,0 0 0 21-10,0-1 0-533 6,-1 0 0 0 0,-1 0 0 510-1,-1 1 0-510 1,-1 0 0 865-1,0 0-80-89 1,-1 2-48-37 1,0-1 0-23 1,0 1-8-51 1,0-1 136-51 0,1-5-64 486-11,1 0 64-1100 8,-1 0 0 605 3,-1 1 0-64 1,-1 3 0-541-4,-1 2 0 0 0,0 1 136 0 0,1 0 88 0 0,-1-1 8 0 0,3-3 104 0 0,0-2-272 0 0,1 1-64 0 0,-1 1 96 0 0,1 2-96 0 0,-1 2 0 0 0,0 1 0 0 0,0 0 0 0 0,0 1 0 0 0,0-1 0 0 0,0 1 0 0 0,0-1 0 525 0,0 0 0-525 0,1-2 0 510-4,1 0 0-510 4,0-1 0 0 0,1 0 0 519 6,0-4 0-11-15,2-1 0-508 9,-2-1 0 519 1,-1 3 0-519-1,0-1 0 499 7,0 1 0-499-7,1-1 0 517-4,-1 1 0-517 4,-1 3 0 0 0,0 0 0 0 0,0 1 0 0 0,1-1 0 0 0,0 2 0 0 0,-1 1 0 0 0,-2 2 0 0 0,0 2 0 0 0,1 0 0 0 0,0 0 0 0 0,0 1 0 513 4,1 0-88-513-4,0-1 16 0 0,-1 1 0 0 0,2-2 0 0 0,-1 0 72 0 0,-1 0 0 0 0,0 1-64 0 0,-1 0 64 0 0,-1 0 0 0 0,0 1 0 0 0,0 0 0 0 0,0 0 0 0 0,1 1 0 531-7,-2 0 0-531 7,0 2 0 527 0,0 0 0-527 0,0 0 0 0 0,0 1-72 0 0,-1 0-8 0 0,1-1 16 509 7,0 1 64-509-7,-2-1 0 0 0,0 0-72 0 0,0-1 72 1080 0,0-1-64-526-8,0-1-32-554 8,0 1-272 492 8,0 0-264-492-8,0 1-208 507-4,0 0-304-507 4,-1 1 568 0 0,-1 1-1320 0 0,0 2-8343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1:16.17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6 292 455 183589 58810,'0'1'0'0'0,"-1"1"0"0"0,-1 1 0 0 0,1 1 616 0 0,0-1 800 0 0,0 0-696 0 0,1 0-192 0 0,2 2 440 0 0,1 0 56 0 0,1-1-464 0 0,1-1 0 0 0,0-2 0 0 0,1-3 0 0 0,0-2 0 0 0,1-2 0 0 0,0-2 0 0 0,1-1-8 0 0,3-5 552 0 0,1-2-552 0 0,0 0-80 0 0,1-1-24 0 0,0 1 0 0 0,-1 0 0 0 0,0 0-288 0 0,1-1 40 0 0,2-3-112 0 0,0 2-8 0 0,-1 0-80 0 0,-1 4 80 0 0,-2 1-80 0 0,0 1 96 0 0,0 2 0 0 0,-1 1 32 0 0,0 1 136 0 0,0 0-128 0 0,-1 2-8 0 0,0 1 112 0 0,0-1 24 0 0,-1 1-112 0 0,-2 0 0 0 0,-1 2 0 0 0,-1 0 24 0 0,-1 0 192 0 0,-1 0 40 0 0,-1 2 48 0 0,-1 0-224 0 0,0 0-8 0 0,-1 2 208 0 0,-1 2-96 0 0,1-1-240 0 0,-1 1 0 0 0,-1 3 0 0 0,-2 4-32 0 0,-1 0-64 0 0,1 1 0 0 0,1-1 0 0 0,0-1 0 0 0,0 0 0 0 0,1 0 0 0 0,1 0 0 0 0,0-1 0 0 0,1-1 0 0 0,1-1 0 0 0,-1 1-64 0 0,1 0 64 0 0,1 0-80 0 0,0 0 16 0 0,1 1 0 0 0,-1 0 0 0 0,2 1-56 0 0,-1 2-136 0 0,1 2 128 0 0,0-1-16 0 0,-1 1-8 0 0,0 0 0 0 0,0 0 0 0 0,-1 0 24 0 0,-1 0 0 0 0,0 1 0 0 0,0 0 0 0 0,-1 4-592 0 0,-1 2 96 0 0,0 1-184 0 0,-1 0-272 0 0,1-2-392 0 0,1-3-3576 0 0,0-5-2319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1:39.09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0 159 919 0 0,'3'-5'265'0'0,"0"1"-1"0"0,-1-1 0 0 0,1 0 1 0 0,-1 0-1 0 0,0 0 0 0 0,0 0 1 0 0,-1 0-1 0 0,2-10 0 0 0,-2 13-131 0 0,1-9 459 0 0,0 1 0 0 0,0-1 0 0 0,-1 1 0 0 0,0-1 0 0 0,-1 0-1 0 0,0 1 1 0 0,-2-16 0 0 0,2 26-577 0 0,-1 0 1 0 0,1 0-1 0 0,0 0 0 0 0,0 0 1 0 0,0 0-1 0 0,0 0 1 0 0,0 0-1 0 0,0 0 0 0 0,0 0 1 0 0,0 1-1 0 0,-1-1 0 0 0,1 0 1 0 0,0 0-1 0 0,0 0 0 0 0,0 0 1 0 0,0 0-1 0 0,0 0 1 0 0,0 0-1 0 0,0 0 0 0 0,-1 0 1 0 0,1 0-1 0 0,0 0 0 0 0,0 0 1 0 0,0 0-1 0 0,0 0 0 0 0,0 0 1 0 0,0 0-1 0 0,-1 0 1 0 0,1 0-1 0 0,0 0 0 0 0,0 0 1 0 0,0-1-1 0 0,0 1 0 0 0,0 0 1 0 0,0 0-1 0 0,0 0 0 0 0,0 0 1 0 0,-1 0-1 0 0,1 0 1 0 0,0 0-1 0 0,0 0 0 0 0,0 0 1 0 0,0 0-1 0 0,0 0 0 0 0,0-1 1 0 0,0 1-1 0 0,0 0 0 0 0,0 0 1 0 0,0 0-1 0 0,0 0 1 0 0,0 0-1 0 0,0 0 0 0 0,0 0 1 0 0,0-1-1 0 0,0 1 0 0 0,0 0 1 0 0,0 0-1 0 0,0 0 0 0 0,0 0 1 0 0,-7 14-113 0 0,4-5-159 0 0,1-5 258 0 0,1-1 0 0 0,-1 1 0 0 0,1 0-1 0 0,0-1 1 0 0,0 1 0 0 0,1 0-1 0 0,-1 0 1 0 0,1 0 0 0 0,0-1 0 0 0,0 1-1 0 0,0 0 1 0 0,0 0 0 0 0,1 0 0 0 0,-1 0-1 0 0,1-1 1 0 0,2 8 0 0 0,-2-11-2 0 0,-1 0 0 0 0,0 0 1 0 0,1 0-1 0 0,-1 0 1 0 0,1 0-1 0 0,-1 0 0 0 0,0 0 1 0 0,1 0-1 0 0,-1 0 1 0 0,0 0-1 0 0,1 0 0 0 0,-1 0 1 0 0,0 0-1 0 0,1-1 1 0 0,-1 1-1 0 0,0 0 0 0 0,1 0 1 0 0,-1 0-1 0 0,0-1 1 0 0,0 1-1 0 0,1 0 0 0 0,-1 0 1 0 0,0-1-1 0 0,0 1 1 0 0,1 0-1 0 0,-1-1 0 0 0,10-24 128 0 0,2-2 93 0 0,-12 26-216 0 0,1 0 1 0 0,0-1-1 0 0,-1 1 1 0 0,1 0-1 0 0,0 0 1 0 0,0 0-1 0 0,0 0 0 0 0,0 0 1 0 0,0 0-1 0 0,0 1 1 0 0,0-1-1 0 0,0 0 1 0 0,0 0-1 0 0,0 1 1 0 0,1-1-1 0 0,1 0 1 0 0,-1 1-81 0 0,0 0 0 0 0,0 0 1 0 0,0 0-1 0 0,0 0 1 0 0,0 0-1 0 0,0 1 0 0 0,0-1 1 0 0,0 1-1 0 0,0-1 1 0 0,-1 1-1 0 0,1 0 0 0 0,0 0 1 0 0,0 0-1 0 0,-1 0 1 0 0,1 0-1 0 0,-1 0 0 0 0,1 0 1 0 0,-1 1-1 0 0,1-1 0 0 0,-1 1 1 0 0,0-1-1 0 0,1 1 1 0 0,0 1-1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6:27.60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86 2303 0 0,'0'0'167'0'0,"0"1"-99"0"0,16-8 1923 0 0,19-14 184 0 0,-7 4-1215 0 0,47-20-1 0 0,-74 36-880 0 0,0 0-1 0 0,0 1 0 0 0,0-1 1 0 0,1 1-1 0 0,-1-1 1 0 0,0 1-1 0 0,0 0 0 0 0,0 0 1 0 0,1-1-1 0 0,-1 1 0 0 0,0 0 1 0 0,0 0-1 0 0,0 0 1 0 0,1 0-1 0 0,-1 0 0 0 0,0 1 1 0 0,0-1-1 0 0,1 0 0 0 0,-1 0 1 0 0,0 1-1 0 0,0-1 1 0 0,0 1-1 0 0,0-1 0 0 0,0 1 1 0 0,2 0-1 0 0,-2 1 45 0 0,0-1-1 0 0,0 1 1 0 0,0 0-1 0 0,0 0 1 0 0,-1-1-1 0 0,1 1 1 0 0,0 0-1 0 0,-1 0 1 0 0,1 0 0 0 0,-1 0-1 0 0,0 0 1 0 0,0-1-1 0 0,0 1 1 0 0,0 0-1 0 0,0 3 1 0 0,-1 13 222 0 0,-1 0 1 0 0,-7 32-1 0 0,-1 4-624 0 0,8-45-26 0 0,2-6 233 0 0,-1-1 0 0 0,1 0 1 0 0,-1 1-1 0 0,1-1 1 0 0,0 1-1 0 0,0-1 1 0 0,0 0-1 0 0,0 1 1 0 0,0-1-1 0 0,1 0 0 0 0,-1 1 1 0 0,2 2-1 0 0,-2-4 51 0 0,0-1 1 0 0,0 0-1 0 0,1 0 0 0 0,-1 1 0 0 0,0-1 0 0 0,0 0 1 0 0,1 0-1 0 0,-1 1 0 0 0,0-1 0 0 0,0 0 0 0 0,1 0 0 0 0,-1 0 1 0 0,0 0-1 0 0,1 1 0 0 0,-1-1 0 0 0,0 0 0 0 0,1 0 0 0 0,-1 0 1 0 0,0 0-1 0 0,1 0 0 0 0,-1 0 0 0 0,0 0 0 0 0,1 0 1 0 0,-1 0-1 0 0,0 0 0 0 0,1 0 0 0 0,-1 0 0 0 0,0 0 0 0 0,1 0 1 0 0,-1 0-1 0 0,0 0 0 0 0,1 0 0 0 0,-1-1 0 0 0,12-6-655 0 0,1-9 1350 0 0,8-8 1045 0 0,-20 23-1629 0 0,0-1 0 0 0,1 1 0 0 0,-1 0 0 0 0,1 0 0 0 0,-1-1 0 0 0,1 1 0 0 0,0 0 0 0 0,-1 0 0 0 0,1 1-1 0 0,0-1 1 0 0,3-1 0 0 0,-3 3-101 0 0,0-1 0 0 0,0 0 0 0 0,0 1 0 0 0,0-1 0 0 0,0 1-1 0 0,0-1 1 0 0,0 1 0 0 0,0 0 0 0 0,0 0 0 0 0,0 0 0 0 0,0 0 0 0 0,0 0-1 0 0,0 1 1 0 0,-1-1 0 0 0,1 1 0 0 0,-1-1 0 0 0,4 4 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6:28.69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 0 6911 0 0,'-1'2'238'0'0,"0"0"-1"0"0,0 0 0 0 0,0 0 1 0 0,0 0-1 0 0,0-1 0 0 0,1 1 1 0 0,-1 0-1 0 0,1 0 0 0 0,-1 1 1 0 0,1-1-1 0 0,0 3 0 0 0,-1 1 123 0 0,0 0-217 0 0,0 0-1 0 0,0 0 1 0 0,1 13-1 0 0,0-18-128 0 0,0 0-1 0 0,0 0 0 0 0,0 1 1 0 0,0-1-1 0 0,0 0 0 0 0,0 0 1 0 0,1 0-1 0 0,-1 1 1 0 0,0-1-1 0 0,1 0 0 0 0,-1 0 1 0 0,1 0-1 0 0,0 0 0 0 0,-1 0 1 0 0,1 0-1 0 0,0 0 0 0 0,-1 0 1 0 0,1 0-1 0 0,0 0 0 0 0,0 0 1 0 0,0 0-1 0 0,0-1 1 0 0,0 1-1 0 0,0 0 0 0 0,0 0 1 0 0,0-1-1 0 0,1 1 0 0 0,0-1 30 0 0,-1 0 0 0 0,1 0 1 0 0,-1 0-1 0 0,1 0 0 0 0,-1-1 0 0 0,1 1 0 0 0,-1-1 0 0 0,1 1 0 0 0,-1-1 0 0 0,1 1 0 0 0,-1-1 0 0 0,0 0 0 0 0,1 0 0 0 0,-1 0 0 0 0,0 1 0 0 0,2-3 0 0 0,-1 1 18 0 0,-1 1 0 0 0,1 0 0 0 0,0 0 0 0 0,-1 0 0 0 0,1 0 0 0 0,0 0 0 0 0,0 0-1 0 0,-1 1 1 0 0,1-1 0 0 0,0 1 0 0 0,2-1 0 0 0,-2 1 40 0 0,-1 0-1 0 0,1 0 1 0 0,0 0 0 0 0,-1 0-1 0 0,1 0 1 0 0,-1 0 0 0 0,1 1-1 0 0,-1-1 1 0 0,1 0-1 0 0,-1 1 1 0 0,1 0 0 0 0,-1-1-1 0 0,1 1 1 0 0,-1 0 0 0 0,0 0-1 0 0,3 1 1 0 0,-2 0-82 0 0,-1 0-1 0 0,1 1 1 0 0,-1-1 0 0 0,0 0-1 0 0,0 1 1 0 0,0-1-1 0 0,0 0 1 0 0,0 1 0 0 0,0 4-1 0 0,2 7-102 0 0,-1 0 0 0 0,-1 0-1 0 0,-1 25 1 0 0,1 15-605 0 0,-1-53 665 0 0,1 5-124 0 0,0 1 0 0 0,-1-1 0 0 0,2 0 0 0 0,-1 0 0 0 0,4 9 0 0 0,-5-14 129 0 0,1 0 0 0 0,-1-1-1 0 0,1 1 1 0 0,-1 0-1 0 0,1 0 1 0 0,-1-1 0 0 0,1 1-1 0 0,0 0 1 0 0,-1-1-1 0 0,1 1 1 0 0,0 0 0 0 0,-1-1-1 0 0,1 1 1 0 0,0-1 0 0 0,0 1-1 0 0,-1-1 1 0 0,1 0-1 0 0,1 1 1 0 0,0-1 14 0 0,-1 0 1 0 0,0 0 0 0 0,0 0-1 0 0,1 0 1 0 0,-1 0-1 0 0,0 0 1 0 0,1 0-1 0 0,-1-1 1 0 0,0 1-1 0 0,0 0 1 0 0,0-1-1 0 0,1 0 1 0 0,-1 1-1 0 0,0-1 1 0 0,0 1 0 0 0,0-1-1 0 0,1-1 1 0 0,3-3 133 0 0,0 0 0 0 0,0 0 1 0 0,-1 0-1 0 0,1-1 0 0 0,-1 1 1 0 0,6-12-1 0 0,1-2 496 0 0,-5 10-334 0 0,-1 0 84 0 0,2 1-1 0 0,11-15 1 0 0,-18 23-364 0 0,0 0 0 0 0,0 0 0 0 0,0 0 0 0 0,0 0 0 0 0,1 0 0 0 0,-1-1 0 0 0,0 1 0 0 0,0 0 0 0 0,0 0 0 0 0,0 0 0 0 0,0 0 0 0 0,0 0 0 0 0,0 0 0 0 0,0 0 0 0 0,1 0 0 0 0,-1 0 1 0 0,0 0-1 0 0,0 0 0 0 0,0 0 0 0 0,0-1 0 0 0,0 1 0 0 0,1 0 0 0 0,-1 0 0 0 0,0 0 0 0 0,0 0 0 0 0,0 0 0 0 0,0 0 0 0 0,0 0 0 0 0,0 0 0 0 0,1 0 0 0 0,-1 1 0 0 0,0-1 0 0 0,0 0 0 0 0,0 0 0 0 0,0 0 0 0 0,0 0 0 0 0,1 0 0 0 0,-1 0 0 0 0,0 0 0 0 0,0 0 0 0 0,0 0 0 0 0,0 0 0 0 0,3 8 96 0 0,-4 9-135 0 0,-14 30-451 0 0,11-36 116 0 0,0 0-1 0 0,1 0 0 0 0,0 0 0 0 0,0 1 1 0 0,-1 21-1 0 0,4-33 356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6:29.61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 18 6911 0 0,'-2'1'-129'0'0,"1"1"-1"0"0,0-1 1 0 0,-1 0-1 0 0,1 0 0 0 0,0 1 1 0 0,0-1-1 0 0,0 1 1 0 0,0-1-1 0 0,0 1 0 0 0,1-1 1 0 0,-1 1-1 0 0,0-1 1 0 0,1 1-1 0 0,-1 0 0 0 0,1 0 1 0 0,-1-1-1 0 0,1 1 1 0 0,0 0-1 0 0,0-1 1 0 0,0 1-1 0 0,0 3 0 0 0,0-2 480 0 0,-1 4-339 0 0,1-1 0 0 0,0 0 0 0 0,1 10 0 0 0,-1-15 12 0 0,0 0 0 0 0,0 0 0 0 0,0 0 0 0 0,1 0 0 0 0,-1 0 0 0 0,0 0 0 0 0,0-1 0 0 0,1 1 0 0 0,-1 0 0 0 0,0 0 0 0 0,1 0 0 0 0,-1 0 0 0 0,1 0 0 0 0,-1 0 0 0 0,1-1 0 0 0,0 1 0 0 0,-1 0-1 0 0,1 0 1 0 0,0-1 0 0 0,-1 1 0 0 0,1-1 0 0 0,0 1 0 0 0,0 0 0 0 0,0-1 0 0 0,-1 1 0 0 0,1-1 0 0 0,0 0 0 0 0,0 1 0 0 0,0-1 0 0 0,0 0 0 0 0,2 1 0 0 0,-2-1 90 0 0,0-1 0 0 0,0 1 0 0 0,0 0 0 0 0,0-1 1 0 0,0 1-1 0 0,0-1 0 0 0,0 0 0 0 0,0 1 0 0 0,0-1 0 0 0,0 0 1 0 0,0 1-1 0 0,0-1 0 0 0,0 0 0 0 0,0 0 0 0 0,-1 0 0 0 0,1 0 1 0 0,0 0-1 0 0,-1 0 0 0 0,1 0 0 0 0,0-1 0 0 0,10-24 1833 0 0,-9 20-1499 0 0,0 0 0 0 0,-1 0 0 0 0,0 0 0 0 0,1-11 0 0 0,-2 16-371 0 0,0 0 0 0 0,0-1 1 0 0,0 1-1 0 0,0 0 0 0 0,0-1 0 0 0,0 1 0 0 0,0 0 0 0 0,0-1 0 0 0,-1 1 0 0 0,1 0 1 0 0,0-1-1 0 0,-1 1 0 0 0,0 0 0 0 0,1 0 0 0 0,-1 0 0 0 0,1-1 0 0 0,-1 1 1 0 0,0 0-1 0 0,0 0 0 0 0,0 0 0 0 0,0 0 0 0 0,0 0 0 0 0,0 0 0 0 0,0 1 1 0 0,0-1-1 0 0,0 0 0 0 0,-2-1 0 0 0,3 2-81 0 0,-1 1 0 0 0,1-1 0 0 0,-1 0 0 0 0,1 0 1 0 0,-1 0-1 0 0,1 0 0 0 0,-1 0 0 0 0,1 0 0 0 0,-1 1 0 0 0,1-1 0 0 0,-1 0 0 0 0,1 1 0 0 0,-1-1 1 0 0,1 0-1 0 0,-1 1 0 0 0,1-1 0 0 0,-1 0 0 0 0,1 1 0 0 0,0-1 0 0 0,-1 1 0 0 0,1-1 0 0 0,0 0 1 0 0,-1 1-1 0 0,1-1 0 0 0,0 1 0 0 0,0-1 0 0 0,-1 1 0 0 0,1 0 0 0 0,0-1 0 0 0,0 1 0 0 0,0-1 1 0 0,0 1-1 0 0,0-1 0 0 0,0 1 0 0 0,0-1 0 0 0,0 1 0 0 0,0-1 0 0 0,0 2 0 0 0,3 15-78 0 0,4 30-1169 0 0,-7-42 888 0 0,0 0 0 0 0,1 0 0 0 0,-2 1 0 0 0,1-1 0 0 0,-1 0-1 0 0,-1 10 1 0 0,0-11-221 0 0,-2-1-50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8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6911 0 0,'-1'8'3915'0'0,"1"10"-2390"0"0,3 10-179 0 0,12 42 1 0 0,2 19-688 0 0,-17-86-660 0 0,0 2 0 0 0,0 0-1 0 0,1-1 1 0 0,0 1-1 0 0,0 0 1 0 0,0 0-1 0 0,0-1 1 0 0,1 1-1 0 0,0-1 1 0 0,3 8-1 0 0,-4-12 1 0 0,-1 0 0 0 0,0 0-1 0 0,1 0 1 0 0,-1 0 0 0 0,0 0 0 0 0,1 0-1 0 0,-1 0 1 0 0,0 0 0 0 0,1-1-1 0 0,-1 1 1 0 0,0 0 0 0 0,1 0 0 0 0,-1 0-1 0 0,0 0 1 0 0,1 0 0 0 0,-1-1-1 0 0,0 1 1 0 0,1 0 0 0 0,-1 0 0 0 0,0-1-1 0 0,0 1 1 0 0,1 0 0 0 0,-1 0-1 0 0,0-1 1 0 0,0 1 0 0 0,0 0 0 0 0,1-1-1 0 0,-1 1 1 0 0,0 0 0 0 0,0-1-1 0 0,9-14 744 0 0,-7 13-417 0 0,14-27 230 0 0,22-54 1 0 0,-6 11 618 0 0,-23 56-768 0 0,7-10-134 0 0,-16 25-230 0 0,1 0 1 0 0,-1 0 0 0 0,1 0 0 0 0,-1-1 0 0 0,0 1-1 0 0,1 0 1 0 0,-1-1 0 0 0,0 1 0 0 0,0 0 0 0 0,0 0 0 0 0,0-1-1 0 0,0 1 1 0 0,0 0 0 0 0,0-1 0 0 0,0 1 0 0 0,-1 0-1 0 0,0-3 1 0 0,-1 4 198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7.7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5 9359 0 0,'0'0'27'0'0,"0"-1"1"0"0,-1 1-1 0 0,1 0 0 0 0,0-1 0 0 0,-1 1 0 0 0,1 0 0 0 0,-1 0 0 0 0,1-1 0 0 0,0 1 0 0 0,-1 0 0 0 0,1 0 1 0 0,-1-1-1 0 0,1 1 0 0 0,-1 0 0 0 0,1 0 0 0 0,0 0 0 0 0,-1 0 0 0 0,1 0 0 0 0,-1 0 0 0 0,1 0 0 0 0,-1 0 1 0 0,1 0-1 0 0,-1 0 0 0 0,1 0 0 0 0,-1 0 0 0 0,1 0 0 0 0,0 0 0 0 0,-2 1 0 0 0,-1 14 906 0 0,3-13-824 0 0,-2 112 1755 0 0,2-71-682 0 0,-7 73 0 0 0,-10-7-4030 0 0,16-96-1776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4 925 4607 178972 55376,'0'0'408'0'0,"0"-2"-328"0"0,-1 1 328 0 0,1-1 544-551 4,-1 0-464-435-11,0 0 152 159 7,1-3 696-468-3,0-3-184 783 13,1-1-704 512-10,2-3 0 0 0,2-3 312 0 0,1-2-456 0 0,2 0-8 0 0,2-4 288 0 0,2-1-304 0 0,0 1 0 0 0,0-1 0 0 0,0 2 40 0 0,2-2 328 0 0,-1 0-320 0 0,0 1 8 0 0,0 2 0 0 0,-1 1 0 0 0,2-1 320 0 0,2-4-32 0 0,0 1-312 0 0,0 1-64 0 0,2 0 216 0 0,-1 1-232 512-10,0 3-40-512 10,-2 2-16 523 9,0 2 0-523-9,2 1 104 0 0,0 0-184 0 0,0 2-8 539-3,-1 0 0-16-2,0 2-88-523 5,2-3 80 0 0,-1 0 0 0 0,0 0-80 0 0,1-4 96 508 2,0-1 0-508-2,-1 0 40 0 0,-1 0 16 0 0,0 0 0 0 0,0-1 128 0 0,2-2-40 522-1,3-2-48-15 9,3-1-64-507-8,4-1-64 0 0,0 2-64 0 0,-1 3 0 508-5,-3 3 0-508 5,-1 3 0 507 4,-3 2 0-507-4,-2 2 0 0 0,0 2 0 507 1,-1 0 0 0-2,-1 1 0-1-2,-1 0 0-506 3,-1 1 0 0 0,1-1 0 522-5,2-1 0-522 5,2 0 0 0 0,1-1 0 507 3,-1 0 0-507-3,-1 0 0 0 0,-2 3 0 0 0,-3 0 0 0 0,-3 2 0 0 0,0 1 0 0 0,-1 0 0 0 0,-2 1 0 508 0,0 1 0-508 0,-1-1 0 0 0,0 1 0 0 0,0 0 0 0 0,-1 0 0 0 0,1 0 0 0 0,0-1 0 0 0,0 0 0 0 0,-1 0 0 0 0,1 0 0 0 0,-1-1 0 0 0,0 0 0 0 0,1-1 0 0 0,-1 0 0 0 0,0-1 0 0 0,-1 0 0 0 0,0-1 0 0 0,0 1-80 0 0,-1 0 80 0 0,-1 0 0 0 0,0 0-296 0 0,-1 1-208 0 0,-1 1-320 0 0,0 0-448 0 0,-1 1-216 0 0,1-1-280 0 0,0 1-80 0 0,-1 0-120 0 0,1 1 984 0 0,0-1-1008 0 0,0 0-8 0 0,0 0-4359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114 47 3223 185357 58458,'-4'1'312'0'0,"-2"1"-312"0"0,-2 0 784 0 0,1 0 120 0 0,-2-1 24 0 0,-3 0 1032 0 0,-3-1 136 0 0,-1-1-344 0 0,1-1-504 0 0,3-1-632 0 0,5 0-136 0 0,5 0 424 0 0,7 0-208 0 0,7 0-304 0 0,5 0-200 0 0,2 0-64 0 0,5 0 80 0 0,4-1-8 0 0,1-1-104 0 0,-2 0 0 0 0,0 0 184 0 0,-4 1-88 0 0,-2 1 8 0 0,-3 1 256 0 0,0 2 64 0 0,-3 1-256 0 0,-2 1 16 0 0,-4 2 280 0 0,-2 2-280 0 0,-2 1-40 0 0,-3 2 224 0 0,-3 3-72 0 0,-1 2-256 0 0,-2 0 0 0 0,-1 3 96 0 0,-3 2-72 0 0,0 2-80 0 0,0-1-80 0 0,1-2 64 0 0,0-1-64 0 0,0 0-200 0 0,1 0-488 0 0,1 1-11824 0 0,1-3 3761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724 1795 6911 173032 63641,'0'2'608'0'0,"-2"1"-480"0"0,0-1 224 0 0,0 1 56 0 0,0-1 8 0 0,1 0 0 0 0,-1-2-64 0 0,1 0 344 0 0,0-1-352-636 8,0 0 32-285-9,1 1 392-1326 0,1 0-384 1273-5,1 0-40 115 13,1 0 328 83-7,1-2-336 776 0,3-1 144 0 0,0-3 24 0 0,0-1 8 0 0,1-3 0 0 0,0-1-104 0 0,0-1-24 0 0,-1-2 0 0 0,0 0 0 0 0,0 0-8 0 0,-1 0-8 0 0,0-1 0 0 0,1 0 0 0 0,0-2-112 0 0,0 0-32 0 0,0-1 0 0 0,-1 1 0 0 0,0 0-24 0 0,1-3 184 0 0,-1-1-192 0 0,-1 0-64 0 0,0 1-8 0 0,-2 1-8 0 0,0 0 0 0 0,0 1 40 0 0,-2 0 8 0 0,0 0 0 0 0,0 1 0 0 0,-1-1-56 0 0,-1-1-8 0 0,0-1 0 0 0,0 0 0 0 0,-1 0 8 0 0,0-1 0 0 0,-1 2 0 0 0,-2-4 0 0 0,1 1-40 0 0,-1 1-64 0 0,1 0 0 0 0,-1 2 112 0 0,-1-2 56 0 0,0-3-24 0 0,0 0-144 0 0,0 2 96 0 0,1-1-32 526-2,-1-1 8-1-2,0 0-72-525 4,1 3 0 0 0,-1-1 64 0 0,-2-2-64 0 0,0 0 64 519 3,0 2-64-519-3,0 2 0 0 0,0 2 0 0 0,1 1 64 0 0,0 1-64 0 0,1 0 0 0 0,0 1 64 0 0,0 0-64 0 0,-1 0 64 0 0,1 0-64 0 0,-1-1 88 0 0,-1-1 40 520 2,-1-1-64 39 1,0 0-64-559-3,0 0 0 518-2,1 2 0-518 2,0 0 0 0 0,0 2 0 0 0,0 0 0 518-4,0 1 0-518 4,-2-1 0 513 3,-1 0 0-513-3,-1 1 0 0 0,1 0 0 0 0,0 2 0 0 0,-2-2 72 0 0,-1 1-72 0 0,1 0 0 0 0,1 1 72 0 0,0 0-72 0 0,1 1 0 0 0,1 0 64 0 0,-1-1-64 537-7,0-1 0-27 17,0-1 0-510-10,-2 0 0 532-1,1-1 0-532 1,-1 1 64 0 0,1 0-64 0 0,-1 1 0 512-4,2 2 0-512 4,1 1 0 0 0,1 2 0 0 0,0 0 0 509 5,-1-1 0-509-5,0 0 0 0 0,0 1 0 512-8,1 0 0-512 8,-1-1 0 0 0,2 1 0 508 1,-1 1 0-508-1,1-1 0 0 0,0 0 0 508-2,1 0 0-508 2,-1 0 0 0 0,0 0 0 0 0,-1-1 0 0 0,0-1 0 588 0,1 2 0-21 6,-1 0 0-40-12,2 0 0-527 6,-1 1 0 526 1,-1-1 0-21-2,1 0 0-505 1,-1 2 0 0 0,2-1 0 0 0,0 1 0 0 0,0 0 0 0 0,1 0 0 0 0,-1 0 0 0 0,-1-1 0 0 0,0 0 0 0 0,1 0 0 525 8,0 1 0-525-8,-1-1 64 0 0,0-1-64 0 0,-1 1 0 0 0,2-1 0 0 0,0 1 0 0 0,1 0 0 505-5,1 0 64-505 5,1 2-64 0 0,0 0 0 504 4,1 1 0-504-4,1 0 64 0 0,-1 0-64 0 0,1 0 0 0 0,0 0 0 0 0,0 0 0 0 0,0 1 0 0 0,-1 0 0 0 0,2 1 0 0 0,-1 0 0 525 2,1 1 64-525-2,0-1-64 0 0,1 2 0 0 0,0-1 0 0 0,0 0 0 0 0,0 0 0 0 0,1 5 0 465 0,2 1 0-465 0,1 3 0 0 0,0 1 0 0 0,2 4 0 525-2,2 3 0-525 2,1 4 0 0 0,0 1 0 504-3,-1 0 0-504 3,0 1-72 0 0,-2 0-24 0 0,0-1 96 0 0,-1-2-64 0 0,-1-2 64 0 0,-1-1-64 0 0,-1 1 64 0 0,0-1-64 0 0,-1-4 64 0 0,0-1 0 0 0,-1-3 0 0 0,0-2 0 0 0,0-2 0 0 0,-1-2 0 0 0,1-1-64 0 0,-1-2 64 0 0,0-2-64 0 0,-1-2 0 0 0,0-2 64 0 0,-2-4-72 0 0,1-2 72 0 0,-1-1 0 0 0,-1-4 0 0 0,1-2 0 0 0,-1-1 0 0 0,0-1 0 0 0,0 1 0 0 0,-1-4 0 0 0,0-2-72 0 0,-1 0 72 0 0,1 3 0 0 0,1 4 0 0 0,0 3-64 0 0,2 4 64 0 0,0 2 0 0 0,2 4 0 0 0,-1 1 0 0 0,1 1-96 0 0,0 2 96 0 0,1 0-96 0 0,-1 2 96 0 0,0-1-72 0 0,1 0 72 0 0,-1 0 0 0 0,-1 0-72 0 0,1 0 72 0 0,0-1 0 0 0,-1 1 0 0 0,1-1 0 0 0,-1 0 0 0 0,1 0 0 0 0,-1-1 0 0 0,1 1 0 0 0,0-1 0 0 0,-1 1 0 0 0,1-1 0 0 0,1 1 0 0 0,0 1 80 0 0,1 0-80 0 0,0 1 72 0 0,1 1-72 0 0,0 0 64 0 0,2 2-64 0 0,1 1 72 0 0,4 4 8 0 0,2 1-80 0 0,4 2 64 0 0,2 0-64 0 0,2 0 0 0 0,1-3 0 0 0,-3-3 64 0 0,-2-2-64 0 0,-1-2 0 0 0,-1-1 0 0 0,0-3 0 0 0,1-2 0 0 0,0-1-96 0 0,1-1-392 0 0,-1 0-48 0 0,-3 2-21767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25 205 3223 0 0,'-1'1'37'0'0,"-1"-1"0"0"0,1 1 0 0 0,-1 0 0 0 0,1-1 0 0 0,-1 1 0 0 0,1 0 0 0 0,-1 0 0 0 0,1 0 0 0 0,0 0 0 0 0,0 0 0 0 0,-1 0 0 0 0,1 0-1 0 0,0 0 1 0 0,0 1 0 0 0,0-1 0 0 0,-1 2 0 0 0,2-1 67 0 0,-1 1 0 0 0,1-1 0 0 0,-1 0 0 0 0,1 1 0 0 0,0-1 0 0 0,0 1-1 0 0,0-1 1 0 0,0 0 0 0 0,1 1 0 0 0,0 3 0 0 0,6 30 1461 0 0,17 52 0 0 0,-12-53-914 0 0,2 0-1 0 0,1-1 1 0 0,24 37-1 0 0,-33-60-378 0 0,17 18 1 0 0,-16-21-190 0 0,0-1 0 0 0,1 1 0 0 0,0-1 1 0 0,1-1-1 0 0,9 6 0 0 0,-13-8-41 0 0,1-1 0 0 0,0 0-1 0 0,0 0 1 0 0,0-1-1 0 0,0 0 1 0 0,0 0 0 0 0,0 0-1 0 0,1-1 1 0 0,-1 0 0 0 0,1 0-1 0 0,-1-1 1 0 0,1 0-1 0 0,-1 0 1 0 0,1 0 0 0 0,-1-1-1 0 0,13-2 1 0 0,-10 0-67 0 0,1 0 1 0 0,-1-1-1 0 0,0 0 1 0 0,0 0-1 0 0,-1-1 1 0 0,1 0-1 0 0,-1-1 1 0 0,0 0-1 0 0,-1 0 1 0 0,1-1-1 0 0,8-9 1 0 0,-8 6-13 0 0,0 0 1 0 0,-1-1-1 0 0,0 1 1 0 0,-1-2-1 0 0,0 1 1 0 0,0-1-1 0 0,-2 0 1 0 0,5-15-1 0 0,0-5 688 0 0,-1-1 0 0 0,-2 0 0 0 0,1-34 0 0 0,-6 43-149 0 0,0 0 0 0 0,-2 0 0 0 0,-1 1 0 0 0,-1-1 0 0 0,-7-24 0 0 0,8 38-270 0 0,-2 1 0 0 0,1-1 1 0 0,-1 1-1 0 0,-1 0 0 0 0,0 0 0 0 0,0 0 0 0 0,0 1 0 0 0,-1-1 0 0 0,-1 1 0 0 0,1 1 0 0 0,-1-1 0 0 0,-11-8 1 0 0,13 13-198 0 0,0 0 0 0 0,0 0 0 0 0,0 1 0 0 0,0 0 1 0 0,0 0-1 0 0,0 0 0 0 0,-1 1 0 0 0,1-1 0 0 0,-1 1 1 0 0,1 1-1 0 0,-1-1 0 0 0,1 1 0 0 0,-1 0 0 0 0,1 0 1 0 0,-1 0-1 0 0,1 1 0 0 0,-1 0 0 0 0,1 0 1 0 0,-1 0-1 0 0,1 1 0 0 0,0 0 0 0 0,0 0 0 0 0,0 0 1 0 0,0 1-1 0 0,0-1 0 0 0,-7 6 0 0 0,-8 12-140 0 0,2-1-1 0 0,0 2 1 0 0,-17 25-1 0 0,15-19-248 0 0,7-9-370 0 0,-18 32 1 0 0,9-1-5540 0 0,14-25 669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14 919 0 0,'-8'-4'-77'0'0,"6"3"529"0"0,0-1 1 0 0,-1 1 0 0 0,0 0 0 0 0,1 0-1 0 0,-1 0 1 0 0,0 0 0 0 0,-3-1 0 0 0,6 2-329 0 0,-1 0 1 0 0,0 1 0 0 0,1-1 0 0 0,-1 0 0 0 0,0 0 0 0 0,1 0 0 0 0,-1 0 0 0 0,1 1 0 0 0,-1-1-1 0 0,1 0 1 0 0,-1 0 0 0 0,0 1 0 0 0,1-1 0 0 0,-1 1 0 0 0,1-1 0 0 0,-1 0 0 0 0,1 1-1 0 0,0-1 1 0 0,-1 1 0 0 0,1-1 0 0 0,-1 1 0 0 0,1-1 0 0 0,0 1 0 0 0,-1-1 0 0 0,1 1 0 0 0,0 0-1 0 0,0-1 1 0 0,-1 1 0 0 0,1-1 0 0 0,0 1 0 0 0,0 0 0 0 0,0-1 0 0 0,0 1 0 0 0,0 0-1 0 0,0-1 1 0 0,0 1 0 0 0,0-1 0 0 0,0 2 0 0 0,-2 76 3440 0 0,3-48-2773 0 0,-5 30 0 0 0,-11 25 181 0 0,-47 151 1 0 0,25-108-503 0 0,-87 352-138 0 0,106-406-434 0 0,-41 188 71 0 0,58-252 38 0 0,-28 124-80 0 0,11-69-544 0 0,17-61 399 0 0,1-3 59 0 0,0 0 1 0 0,-1 0 0 0 0,1 1-1 0 0,0-1 1 0 0,0 0 0 0 0,-1 0-1 0 0,1 1 1 0 0,-1-1 0 0 0,1 0-1 0 0,-1 0 1 0 0,1 0 0 0 0,-1 0 0 0 0,0 0-1 0 0,0 0 1 0 0,1 0 0 0 0,-1 0-1 0 0,-2 1 1 0 0,3-2-14 0 0,0-1 0 0 0,0 1-1 0 0,0-1 1 0 0,0 1 0 0 0,0-1 0 0 0,0 1-1 0 0,0-1 1 0 0,1 1 0 0 0,-1-1 0 0 0,0 1 0 0 0,0-1-1 0 0,0 1 1 0 0,0 0 0 0 0,1-1 0 0 0,-1 1 0 0 0,0-1-1 0 0,2-1-684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3223 0 0,'-1'-3'240'0'0,"2"5"-62"0"0,0 0-1 0 0,-1-1 0 0 0,1 1 0 0 0,0 0 1 0 0,-1-1-1 0 0,1 1 0 0 0,-1 0 0 0 0,1 0 0 0 0,-1 0 1 0 0,0-1-1 0 0,0 5 0 0 0,1 4 378 0 0,29 114 2932 0 0,60 158 0 0 0,95 181 449 0 0,-167-424-3937 0 0,-2-3-2 0 0,1 0 0 0 0,2-2 0 0 0,43 62 0 0 0,-53-84-46 0 0,0 1 0 0 0,11 23 0 0 0,6 11-41 0 0,-21-39 49 0 0,0 1 1 0 0,-1-1 0 0 0,0 1 0 0 0,0 0 0 0 0,3 15 0 0 0,7 49-51 0 0,-6-29 16 0 0,-8-42 19 0 0,0 0 0 0 0,0 1 0 0 0,0-1 0 0 0,0 0 1 0 0,0 1-1 0 0,0-1 0 0 0,0 0 0 0 0,-1 1 0 0 0,0-1 0 0 0,1 0 0 0 0,-1 0 0 0 0,-1 4 0 0 0,-2 3-584 0 0,3 1 81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 3223 0 0,'0'0'28'0'0,"0"0"-1"0"0,0 0 1 0 0,-1 0-1 0 0,1-1 0 0 0,0 1 1 0 0,0 0-1 0 0,-1 0 1 0 0,1 0-1 0 0,0 0 0 0 0,0 0 1 0 0,-1 0-1 0 0,1 0 0 0 0,0 0 1 0 0,0 0-1 0 0,-1 0 1 0 0,1-1-1 0 0,0 1 0 0 0,0 0 1 0 0,0 0-1 0 0,0 0 1 0 0,-1-1-1 0 0,1 1 0 0 0,0 0 1 0 0,-2-3 1139 0 0,-2 10 302 0 0,4-1-817 0 0,-2 96 2457 0 0,3 220 2122 0 0,-2-274-4582 0 0,-2 49 287 0 0,-2 12-719 0 0,12 121 0 0 0,-7-229-216 0 0,3 55-121 0 0,3 208-335 0 0,-9-190 430 0 0,-3 0 0 0 0,-22 102 0 0 0,25-160 25 0 0,0-2 0 0 0,-1 1 0 0 0,-9 24 0 0 0,13-39 0 0 0,-1 1 0 0 0,1 0 0 0 0,0-1 0 0 0,-1 1 0 0 0,1 0 0 0 0,-1-1 0 0 0,1 1 0 0 0,-1-1 0 0 0,1 1 0 0 0,-1 0 0 0 0,1-1 0 0 0,-1 1 0 0 0,0-1 0 0 0,1 0 0 0 0,-1 1 0 0 0,-1 0 0 0 0,-4 4 0 0 0,4-3 0 0 0,1 1 0 0 0,0-1 0 0 0,0 0 0 0 0,1 1 0 0 0,-1-1 0 0 0,0 1 0 0 0,1 3 0 0 0,-20 209-10 0 0,16 7-56 0 0,6-25-171 0 0,-1-185 222 0 0,0 1 0 0 0,2-1 0 0 0,3 14 0 0 0,3 13 156 0 0,-5-14 46 0 0,-1 0 0 0 0,0 0-1 0 0,-2 0 1 0 0,-1 0 0 0 0,-6 45-1 0 0,1-33-112 0 0,2 1 0 0 0,2 45-1 0 0,1-63-140 0 0,-1-31-1564 0 0,-2-14 217 0 0,5 7-3148 0 0,0 4 111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3679 0 0,'0'0'284'0'0,"0"15"1168"0"0,4 100 5473 0 0,21 57-1439 0 0,-25-172-5479 0 0,33 132 2270 0 0,-9-63-1248 0 0,17 57 2 0 0,3-14-719 0 0,-24-68-287 0 0,134 256 143 0 0,-98-198-140 0 0,7 17-28 0 0,-1-8 0 0 0,60 97 0 0 0,-108-188-2 0 0,7 10-13 0 0,0 2-1 0 0,-3 0 1 0 0,28 63-1 0 0,20 148-137 0 0,-10-24 6 0 0,-31-140 87 0 0,-12-25 37 0 0,-11-48-197 0 0,-1 1-1 0 0,-1-1 1 0 0,1 9-1 0 0,-6-30-1885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0 405 4607 0 0,'0'-13'354'0'0,"0"12"-336"0"0,0 1 0 0 0,0 0 0 0 0,0-1 0 0 0,0 1 0 0 0,0 0 0 0 0,0-1 0 0 0,0 1 0 0 0,0 0 0 0 0,1-1 0 0 0,-1 1 0 0 0,0 0 0 0 0,0-1 0 0 0,0 1 0 0 0,0 0 0 0 0,0 0 0 0 0,1-1 0 0 0,-1 1 0 0 0,0 0 0 0 0,0 0 0 0 0,1-1 0 0 0,-1 1 0 0 0,0 0 0 0 0,0 0 0 0 0,1-1 0 0 0,-1 1 0 0 0,0 0 0 0 0,0 0 0 0 0,1 0 0 0 0,-1 0 0 0 0,0 0 0 0 0,1-1 0 0 0,-1 1 0 0 0,0 0 0 0 0,1 0 0 0 0,-1 0 0 0 0,0 0 0 0 0,1 0 0 0 0,-1 0 0 0 0,1 0 0 0 0,4-1 360 0 0,21-20 823 0 0,20-15 781 0 0,-25 25-1030 0 0,0 0 0 0 0,0 1 0 0 0,32-11 0 0 0,70-11 1220 0 0,-100 28-2034 0 0,-1 1 0 0 0,1 0 0 0 0,0 2 1 0 0,-1 1-1 0 0,1 0 0 0 0,0 2 0 0 0,24 5 0 0 0,-4 0-138 0 0,78 1 0 0 0,-111-8 3 0 0,0 0 1 0 0,0-1-1 0 0,1 0 0 0 0,-1-1 0 0 0,0 0 0 0 0,0-1 1 0 0,0 0-1 0 0,-1 0 0 0 0,1-1 0 0 0,-1 0 0 0 0,0-1 0 0 0,15-10 1 0 0,0-3 233 0 0,1-2 1 0 0,37-42 0 0 0,-12 12 683 0 0,-42 44-804 0 0,0-1-1 0 0,0 1 1 0 0,0 0-1 0 0,1 1 1 0 0,0 0-1 0 0,0 0 1 0 0,0 1-1 0 0,19-6 0 0 0,-24 8-108 0 0,0 1-1 0 0,1 0 0 0 0,-1 0 0 0 0,0 1 0 0 0,1-1 0 0 0,-1 1 0 0 0,0 0 0 0 0,1 0 1 0 0,-1 1-1 0 0,1-1 0 0 0,-1 1 0 0 0,0 0 0 0 0,0 0 0 0 0,1 0 0 0 0,-1 1 0 0 0,0 0 0 0 0,0-1 1 0 0,0 1-1 0 0,-1 1 0 0 0,1-1 0 0 0,0 0 0 0 0,5 6 0 0 0,0 5 148 0 0,-7-5-1188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856 78 1839 0 0,'1'-4'260'0'0,"0"0"-1"0"0,0 0 0 0 0,0 0 1 0 0,1 0-1 0 0,-1 0 0 0 0,1 0 0 0 0,0 1 1 0 0,1-1-1 0 0,-1 0 0 0 0,3-3 0 0 0,8-14 1508 0 0,-12 20-1704 0 0,-1 1 1 0 0,0-1-1 0 0,0 0 1 0 0,1 1-1 0 0,-1-1 0 0 0,0 0 1 0 0,1 1-1 0 0,-1-1 1 0 0,1 1-1 0 0,-1-1 0 0 0,1 0 1 0 0,-1 1-1 0 0,1-1 1 0 0,-1 1-1 0 0,1-1 0 0 0,-1 1 1 0 0,2-1-1 0 0,-2 2-28 0 0,0-1-1 0 0,1 0 1 0 0,-1 1-1 0 0,0-1 1 0 0,0 0-1 0 0,0 1 0 0 0,0-1 1 0 0,1 0-1 0 0,-1 1 1 0 0,0-1-1 0 0,0 0 1 0 0,0 1-1 0 0,0-1 1 0 0,0 1-1 0 0,0-1 1 0 0,0 0-1 0 0,0 1 0 0 0,0-1 1 0 0,0 1-1 0 0,0-1 1 0 0,0 1-1 0 0,-5 28 858 0 0,0-18-272 0 0,1-1-1 0 0,-2-1 1 0 0,0 1 0 0 0,0-1 0 0 0,0 0 0 0 0,-1 0-1 0 0,-1 0 1 0 0,1-1 0 0 0,-17 13 0 0 0,-3-1 1638 0 0,-57 31 1 0 0,54-35-1533 0 0,-50 38-1 0 0,-412 313-195 0 0,408-318-1540 0 0,82-47 694 0 0,0 0 1 0 0,-1 0-1 0 0,1 1 0 0 0,0-1 1 0 0,0 1-1 0 0,0-1 0 0 0,1 1 1 0 0,-3 3-1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8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2759 0 0,'3'-2'5735'0'0,"15"6"-2663"0"0,34 8-676 0 0,-41-9-1673 0 0,121 28 2247 0 0,-123-29-2830 0 0,1 0 0 0 0,13 6 0 0 0,-20-6-112 0 0,0-1-1 0 0,0 1 0 0 0,0-1 0 0 0,0 1 1 0 0,0 0-1 0 0,0 0 0 0 0,-1 0 0 0 0,1 1 1 0 0,-1-1-1 0 0,4 5 0 0 0,-4-3-19 0 0,-1-1 0 0 0,-1 1-1 0 0,1 0 1 0 0,0-1 0 0 0,-1 1-1 0 0,0 0 1 0 0,0-1 0 0 0,0 1-1 0 0,0 0 1 0 0,0-1 0 0 0,-1 1 0 0 0,-1 5-1 0 0,-1 2 13 0 0,0 0 0 0 0,-1 0-1 0 0,0 0 1 0 0,0-1 0 0 0,-2 1 0 0 0,1-1-1 0 0,-12 16 1 0 0,3-8-89 0 0,-1 0-1 0 0,-32 29 1 0 0,36-37-65 0 0,0-1 1 0 0,-1 0-1 0 0,-22 12 1 0 0,29-18-98 0 0,1-1-1 0 0,-1 1 1 0 0,-1-1-1 0 0,1 0 1 0 0,0-1-1 0 0,0 1 1 0 0,-1-1-1 0 0,1 0 1 0 0,0-1-1 0 0,-1 1 0 0 0,1-1 1 0 0,-1 0-1 0 0,-6-1 1 0 0,11 1 16 0 0,-1 0-1 0 0,1-1 1 0 0,-1 1-1 0 0,1-1 1 0 0,-1 1 0 0 0,1-1-1 0 0,0 0 1 0 0,-1 0 0 0 0,1 0-1 0 0,0 1 1 0 0,0-1-1 0 0,-1 0 1 0 0,1 0 0 0 0,-1-2-1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1876 0 3223 0 0,'-19'9'3406'0'0,"-101"58"3716"0"0,-1 1-4203 0 0,65-41-1978 0 0,-2-2 1 0 0,0-3-1 0 0,-79 19 0 0 0,-96 33-242 0 0,36-9-618 0 0,123-48 7 0 0,-80 7-1 0 0,144-23-74 0 0,-56 7-1 0 0,28-5-12 0 0,0 2 0 0 0,-61 17 0 0 0,69-11-16 0 0,1 1 0 0 0,1 1 0 0 0,-1 1 0 0 0,-34 25 0 0 0,30-17-170 0 0,0-2 0 0 0,-2-1 0 0 0,-39 15 0 0 0,48-22-81 0 0,25-12 247 0 0,0 1 1 0 0,0-1 0 0 0,0 1 0 0 0,0-1 0 0 0,0 1 0 0 0,0 0 0 0 0,0 0 0 0 0,0 0 0 0 0,0-1 0 0 0,0 1 0 0 0,0 0 0 0 0,0 0-1 0 0,0 0 1 0 0,1 0 0 0 0,-1 0 0 0 0,0 1 0 0 0,1-1 0 0 0,-1 0 0 0 0,1 1 0 0 0,3 4-515 0 0,2-5-698 0 0,30-7-8393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1247 0 3223 0 0,'-22'26'4636'0'0,"-37"54"1482"0"0,-22 47-2336 0 0,-12 25-1766 0 0,32-54-1258 0 0,-60 80 344 0 0,49-76-613 0 0,-114 165-190 0 0,153-222-310 0 0,-238 310 326 0 0,196-257-416 0 0,19-24 34 0 0,45-59 67 0 0,2-4 0 0 0,1 0 0 0 0,-13 11 0 0 0,16-17-80 0 0,0 1-1 0 0,0 0 1 0 0,-7 12-1 0 0,8-11-47 0 0,-1 0 1 0 0,-10 11-1 0 0,15-18 115 0 0,0 0 1 0 0,0 1-1 0 0,-1-1 1 0 0,1 0-1 0 0,0 0 0 0 0,0 0 1 0 0,-1 0-1 0 0,1 1 1 0 0,0-1-1 0 0,0 0 1 0 0,-1 0-1 0 0,1 0 1 0 0,0 0-1 0 0,0 0 1 0 0,-1 0-1 0 0,1 0 0 0 0,0 0 1 0 0,0 0-1 0 0,-1 0 1 0 0,1 0-1 0 0,0 0 1 0 0,-1 0-1 0 0,1 0 1 0 0,0 0-1 0 0,0 0 0 0 0,-1 0 1 0 0,1 0-1 0 0,0 0 1 0 0,0 0-1 0 0,-1 0 1 0 0,1-1-1 0 0,0 1 1 0 0,0 0-1 0 0,-1 0 0 0 0,1 0 1 0 0,0 0-1 0 0,0-1 1 0 0,0 1-1 0 0,-1 0 1 0 0,1 0-1 0 0,0-1-3 0 0,0 1 1 0 0,0 0-1 0 0,0 0 0 0 0,0 0 1 0 0,0 0-1 0 0,0 0 0 0 0,-1 0 1 0 0,1 0-1 0 0,0-1 0 0 0,0 1 1 0 0,0 0-1 0 0,0 0 0 0 0,0 0 1 0 0,0 0-1 0 0,-1 0 0 0 0,1 0 1 0 0,0 0-1 0 0,0 0 0 0 0,0 0 1 0 0,0 0-1 0 0,0 0 1 0 0,-1 0-1 0 0,1 0 0 0 0,0 0 1 0 0,0 0-1 0 0,0 0 0 0 0,0 0 1 0 0,0 0-1 0 0,-1 0 0 0 0,1 0 1 0 0,0 0-1 0 0,0 0 0 0 0,0 0 1 0 0,0 0-1 0 0,0 0 0 0 0,-2 0-59 0 0,2-3-796 0 0,14-26-4431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4:50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39 1839 0 0,'-4'-4'572'0'0,"-1"0"0"0"0,0 1 0 0 0,0-1-1 0 0,0 1 1 0 0,0 0 0 0 0,-1 0-1 0 0,1 0 1 0 0,-1 1 0 0 0,0 0 0 0 0,1 0-1 0 0,-1 0 1 0 0,0 1 0 0 0,-8-1-1 0 0,13 2-455 0 0,0 0 0 0 0,0 0-1 0 0,0 0 1 0 0,0 0 0 0 0,1 0-1 0 0,-1 0 1 0 0,0 1 0 0 0,0-1 0 0 0,0 0-1 0 0,0 0 1 0 0,1 1 0 0 0,-1-1-1 0 0,0 0 1 0 0,0 1 0 0 0,1-1-1 0 0,-1 1 1 0 0,0-1 0 0 0,0 1-1 0 0,1-1 1 0 0,-1 1 0 0 0,1 0-1 0 0,-1-1 1 0 0,0 1 0 0 0,1 0 0 0 0,-1-1-1 0 0,1 1 1 0 0,0 0 0 0 0,-1 0-1 0 0,1 0 1 0 0,0-1 0 0 0,-1 1-1 0 0,1 0 1 0 0,0 0 0 0 0,0 0-1 0 0,0 0 1 0 0,0-1 0 0 0,0 1-1 0 0,0 0 1 0 0,0 0 0 0 0,0 0 0 0 0,0 0-1 0 0,0 1 1 0 0,1 5 328 0 0,1 1 0 0 0,0-1 0 0 0,0 0 0 0 0,3 9 0 0 0,-1-6-107 0 0,76 205 3125 0 0,-58-167-3212 0 0,2 0 1 0 0,39 57 0 0 0,190 299-41 0 0,-204-301-326 0 0,-44-92 107 0 0,-2 1-39 0 0,-3-11 26 0 0,0 0-1 0 0,0 0 0 0 0,1 0 1 0 0,-1 0-1 0 0,0 0 0 0 0,0 0 1 0 0,1 0-1 0 0,-1 0 1 0 0,0 0-1 0 0,1 0 0 0 0,-1 0 1 0 0,1 0-1 0 0,0 0 1 0 0,-1 0-1 0 0,1-1 0 0 0,0 1 1 0 0,-1 0-1 0 0,1 0 0 0 0,1 0 1 0 0,-1 1-49 0 0,1-1-1 0 0,0 1 1 0 0,-1 0 0 0 0,0-1-1 0 0,1 1 1 0 0,-1 0 0 0 0,0 0-1 0 0,0 0 1 0 0,0 0 0 0 0,0 0-1 0 0,-1 0 1 0 0,2 4 0 0 0,5 11-1793 0 0,-1-15 340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95 2303 0 0,'0'-3'261'0'0,"-1"0"1"0"0,0 1-1 0 0,0-1 0 0 0,0 1 0 0 0,-1 0 0 0 0,1-1 0 0 0,-1 1 0 0 0,1 0 0 0 0,-1 0 0 0 0,0 0 0 0 0,1 0 0 0 0,-1 0 0 0 0,0 0 0 0 0,0 0 0 0 0,-1 1 0 0 0,1-1 0 0 0,-3-1 0 0 0,4 3-119 0 0,-1-1 0 0 0,0 1 0 0 0,1 0 0 0 0,-1 0 0 0 0,0 0 0 0 0,1 0 0 0 0,-1 0 0 0 0,0 0 0 0 0,1 0 0 0 0,-1 0 0 0 0,1 1 0 0 0,-1-1 0 0 0,0 1 0 0 0,1-1 0 0 0,-1 1 0 0 0,1 0 0 0 0,-1-1 0 0 0,1 1 0 0 0,-1 0 0 0 0,1 0 0 0 0,0 0 0 0 0,0 0 0 0 0,-1 0 0 0 0,1 0 0 0 0,0 1 0 0 0,0-1 0 0 0,-1 2 0 0 0,-1 0 50 0 0,1 0 1 0 0,0 0-1 0 0,0 1 1 0 0,0-1-1 0 0,0 0 1 0 0,0 1-1 0 0,1-1 1 0 0,-1 1-1 0 0,1 0 1 0 0,-1 6-1 0 0,2-3-12 0 0,-1 0 0 0 0,2 1 0 0 0,-1-1 0 0 0,1 0 0 0 0,2 10-1 0 0,-3-16-173 0 0,0 1 0 0 0,1 0 0 0 0,-1 0 0 0 0,1 0 0 0 0,-1 0 0 0 0,1-1 0 0 0,0 1 0 0 0,0 0 0 0 0,-1 0 0 0 0,1-1 1 0 0,1 1-1 0 0,-1-1 0 0 0,0 1 0 0 0,0-1 0 0 0,1 1 0 0 0,-1-1 0 0 0,0 0 0 0 0,1 0 0 0 0,-1 0 0 0 0,1 0 0 0 0,0 0 0 0 0,-1 0 0 0 0,1 0 0 0 0,3 1 0 0 0,-3-2 9 0 0,0 0 0 0 0,-1 0 0 0 0,1 0 0 0 0,-1 0 1 0 0,1-1-1 0 0,0 1 0 0 0,-1-1 0 0 0,1 1 1 0 0,-1-1-1 0 0,1 1 0 0 0,-1-1 0 0 0,1 0 0 0 0,-1 0 1 0 0,0 0-1 0 0,1 0 0 0 0,-1 0 0 0 0,0 0 1 0 0,0 0-1 0 0,1 0 0 0 0,-1-1 0 0 0,1-1 0 0 0,3-4 143 0 0,0 0 0 0 0,7-12 0 0 0,-12 18-153 0 0,4-8 96 0 0,0 0 0 0 0,-1 0 0 0 0,1 0 0 0 0,-2-1 0 0 0,0 1 1 0 0,0-1-1 0 0,0 1 0 0 0,-1-1 0 0 0,-1 0 0 0 0,0 0 0 0 0,-1-14 0 0 0,1 23-81 0 0,-1-1 1 0 0,1 0-1 0 0,0 1 0 0 0,-1-1 0 0 0,1 1 0 0 0,-1-1 0 0 0,0 1 1 0 0,1-1-1 0 0,-1 1 0 0 0,0-1 0 0 0,-2-1 0 0 0,3 2-3 0 0,-1 1-1 0 0,1-1 0 0 0,-1 1 1 0 0,0-1-1 0 0,1 1 1 0 0,-1 0-1 0 0,1-1 0 0 0,-1 1 1 0 0,0 0-1 0 0,0-1 0 0 0,1 1 1 0 0,-1 0-1 0 0,0 0 1 0 0,1 0-1 0 0,-1 0 0 0 0,0 0 1 0 0,0 0-1 0 0,1 0 0 0 0,-2 0 1 0 0,0 0 14 0 0,0 1 1 0 0,0 0-1 0 0,0-1 0 0 0,0 1 1 0 0,0 0-1 0 0,0 0 1 0 0,0 0-1 0 0,0 1 0 0 0,0-1 1 0 0,1 0-1 0 0,-1 1 1 0 0,0-1-1 0 0,1 1 0 0 0,-1 0 1 0 0,-1 3-1 0 0,-3 4-32 0 0,0 0 0 0 0,1 1 0 0 0,0 0 0 0 0,1 0 0 0 0,0 0 0 0 0,0 1 0 0 0,2-1 0 0 0,-3 12 0 0 0,3-11-1810 0 0,1 0 0 0 0,0 12 1 0 0,1-8-3357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7:4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2290 1839 0 0,'-1'-1'357'0'0,"3"1"-40"0"0,6-11 4009 0 0,-2-5-3736 0 0,0 0 0 0 0,-1-1 0 0 0,0 0 0 0 0,3-32 0 0 0,2-15 152 0 0,3 1 1 0 0,2 1 0 0 0,24-61-1 0 0,14-3 124 0 0,6-19-61 0 0,-35 71-631 0 0,-4-1-1 0 0,15-99 1 0 0,16-66 497 0 0,18 4-491 0 0,-50 172-285 0 0,56-217-701 0 0,-26 86 810 0 0,-43 174 16 0 0,-2-1 0 0 0,0 0-1 0 0,-2 0 1 0 0,0 0-1 0 0,-1-1 1 0 0,-3-27 0 0 0,1-8 138 0 0,2 58-165 0 0,-1 0 0 0 0,0 0 1 0 0,0 0-1 0 0,0 0 0 0 0,0 0 0 0 0,0 0 0 0 0,1 0 0 0 0,-1 0 0 0 0,0 0 0 0 0,0 0 0 0 0,0 0 0 0 0,0 0 1 0 0,0 0-1 0 0,1 0 0 0 0,-1 0 0 0 0,0 0 0 0 0,0 0 0 0 0,0 0 0 0 0,0 0 0 0 0,1 0 0 0 0,-1 0 0 0 0,0 0 0 0 0,0 0 1 0 0,0 0-1 0 0,0 0 0 0 0,0 1 0 0 0,0-1 0 0 0,0 0 0 0 0,1 0 0 0 0,-1 0 0 0 0,0 0 0 0 0,0 0 0 0 0,0 0 1 0 0,0 1-1 0 0,0-1 0 0 0,0 0 0 0 0,0 0 0 0 0,0 0 0 0 0,0 0 0 0 0,0 0 0 0 0,0 1 0 0 0,0-1 0 0 0,0 0 1 0 0,0 0-1 0 0,6 9-781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27:5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2038 115 2303 0 0,'2'-16'2815'0'0,"-2"15"-2638"0"0,0 1 0 0 0,0-1-1 0 0,0 0 1 0 0,0 1 0 0 0,0-1 0 0 0,0 0 0 0 0,0 1-1 0 0,0-1 1 0 0,0 0 0 0 0,0 1 0 0 0,0-1 0 0 0,0 1-1 0 0,0-1 1 0 0,0 0 0 0 0,-1 1 0 0 0,1-1-1 0 0,0 0 1 0 0,-1 1 0 0 0,1-1 0 0 0,0 1 0 0 0,-1-1-1 0 0,1 1 1 0 0,0-1 0 0 0,-1 1 0 0 0,1-1 0 0 0,-1 1-1 0 0,0-1 1 0 0,0 1-24 0 0,0 0 0 0 0,0 1 0 0 0,1-1 0 0 0,-1 0 0 0 0,0 1-1 0 0,0-1 1 0 0,1 0 0 0 0,-1 1 0 0 0,0 0 0 0 0,0-1 0 0 0,1 1 0 0 0,-1-1 0 0 0,1 1 0 0 0,-1 0-1 0 0,0-1 1 0 0,0 2 0 0 0,-5 7 477 0 0,0 0 1 0 0,-6 12-1 0 0,-15 29 837 0 0,-38 51-1 0 0,-32 25-1095 0 0,-27 7 414 0 0,7-9-259 0 0,-75 66 149 0 0,71-76-364 0 0,46-44-243 0 0,-37 39-8 0 0,96-90-70 0 0,-147 180 84 0 0,78-90-74 0 0,-5 8 0 0 0,80-103 0 0 0,-92 123 0 0 0,91-126 0 0 0,-18 15 0 0 0,-4 3 0 0 0,12-7 0 0 0,1-2 0 0 0,1 0 0 0 0,-24 37 0 0 0,5 1 2 0 0,5-4-61 0 0,-48 57-1 0 0,56-83 54 0 0,-35 28 0 0 0,32-30 7 0 0,-28 31-1 0 0,49-49 0 0 0,-1 0 0 0 0,-9 6 0 0 0,8-7 0 0 0,2 0 0 0 0,-10 9 0 0 0,14-11 0 0 0,0 0 0 0 0,0-1 0 0 0,0 1 0 0 0,1 1 0 0 0,-1-1 0 0 0,1 0 0 0 0,0 0 0 0 0,-2 12 0 0 0,1 2 0 0 0,-2 25 0 0 0,4-28 0 0 0,-1-5-48 0 0,2-9 144 0 0,-1 0 0 0 0,0 1 0 0 0,1-1 0 0 0,0 1 0 0 0,-1-1 1 0 0,1 1-1 0 0,0-1 0 0 0,1 0 0 0 0,-1 1 0 0 0,0-1 0 0 0,1 1 0 0 0,0 3 1 0 0,2-2 1 0 0,0 0 1 0 0,0 0-1 0 0,-1 1 1 0 0,1-1 0 0 0,2 9-1 0 0,6 11 101 0 0,-3-11-157 0 0,1 1-1 0 0,0-2 0 0 0,1 1 0 0 0,0-1 1 0 0,0 0-1 0 0,2-1 0 0 0,13 11 1 0 0,-6-8-42 0 0,0-1 0 0 0,1 0 0 0 0,26 11 0 0 0,2-2-12 0 0,-21-9 13 0 0,2-1-1 0 0,41 13 0 0 0,-56-22 0 0 0,-11-3 0 0 0,1 1 0 0 0,-1 0 0 0 0,0-1 0 0 0,0 1 0 0 0,0 1 0 0 0,1-1 0 0 0,-1 0 0 0 0,0 1 0 0 0,-1-1 0 0 0,6 5 0 0 0,140 107 0 0 0,-54-43 0 0 0,-10-11-42 0 0,-17-13 12 0 0,-1-4 30 0 0,-16-11 0 0 0,-24-15 0 0 0,26 21 0 0 0,41 50 0 0 0,-16-12 0 0 0,61 55 38 0 0,-30-26-12 0 0,41 20 38 0 0,-108-91-64 0 0,9 9 0 0 0,-36-28-14 0 0,-3-4-19 0 0,16 21 0 0 0,-23-27 33 0 0,-1 0 0 0 0,1 0 0 0 0,0-1 0 0 0,0 1 0 0 0,0-1 0 0 0,0 0 0 0 0,0 0 0 0 0,1 0 0 0 0,-1-1 0 0 0,9 3 0 0 0,-5 0-38 0 0,1 0 1 0 0,-1 0-1 0 0,0 1 0 0 0,-1 0 0 0 0,13 11 0 0 0,-15-11-8 0 0,4 1 59 0 0,11-6 220 0 0,0-2-222 0 0,-20 1-10 0 0,1 0 0 0 0,0-1 0 0 0,-1 1 0 0 0,1 0 0 0 0,0 0 0 0 0,-1-1 0 0 0,1 1 0 0 0,-1 0 0 0 0,1-1 0 0 0,0 1 0 0 0,-1-1 0 0 0,1 1 0 0 0,-1 0 0 0 0,1-1 0 0 0,-1 1 0 0 0,1-1 0 0 0,-1 1 0 0 0,0-1 0 0 0,1 0 0 0 0,-1 1 0 0 0,0-1 0 0 0,1 1-1 0 0,-1-1 1 0 0,0 0 0 0 0,1-1 0 0 0,1-16 35 0 0,-2 15-33 0 0,11-92 197 0 0,-9 69-151 0 0,0-1 0 0 0,-2 1-1 0 0,-1-1 1 0 0,-5-30 0 0 0,2 24 15 0 0,2 0 1 0 0,2-34-1 0 0,5-42-53 0 0,4-119-11 0 0,-12 140 0 0 0,1-13 0 0 0,2-75 0 0 0,22-140 0 0 0,-21 302 0 0 0,7-256 0 0 0,19-80 0 0 0,-5 128 0 0 0,-17 155 0 0 0,30-170 0 0 0,-11 92 0 0 0,-19 107-11 0 0,17-128-119 0 0,-7 59-49 0 0,3-32 91 0 0,23-345-136 0 0,-21 178-116 0 0,-20 306 339 0 0,0-6-90 0 0,0 1 0 0 0,1 0 0 0 0,-1-1 0 0 0,3-8 0 0 0,-3 13 39 0 0,0 1 1 0 0,0-1 0 0 0,1 0-1 0 0,-1 0 1 0 0,0 1-1 0 0,1-1 1 0 0,-1 0 0 0 0,0 1-1 0 0,1-1 1 0 0,-1 0 0 0 0,1 1-1 0 0,-1-1 1 0 0,1 0-1 0 0,-1 1 1 0 0,1-1 0 0 0,-1 1-1 0 0,1-1 1 0 0,0 1 0 0 0,-1 0-1 0 0,1-1 1 0 0,0 1 0 0 0,-1-1-1 0 0,1 1 1 0 0,0 0-1 0 0,0 0 1 0 0,-1-1 0 0 0,1 1-1 0 0,0 0 1 0 0,0 0 0 0 0,0 0-1 0 0,-1 0 1 0 0,1 0-1 0 0,0 0 1 0 0,0 0 0 0 0,-1 0-1 0 0,1 0 1 0 0,0 0 0 0 0,0 1-1 0 0,0-1 1 0 0,0 1 0 0 0,20 2-2299 0 0,-20-2 2093 0 0,0-1 0 0 0,0 0-1 0 0,0 0 1 0 0,0 0 0 0 0,0 0-1 0 0,0 0 1 0 0,0-1 0 0 0,0 1-1 0 0,0 0 1 0 0,0 0 0 0 0,-1 0-1 0 0,1-1 1 0 0,0 1 0 0 0,0-1-1 0 0,0 1 1 0 0,0-1 0 0 0,-1 1-1 0 0,1-1 1 0 0,0 1 0 0 0,0-2-1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3.2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48 34 1375 0 0,'-4'-1'371'0'0,"0"1"0"0"0,0 1 0 0 0,0-1 0 0 0,0 1 0 0 0,0-1 0 0 0,0 1 0 0 0,0 0 0 0 0,0 1 0 0 0,0-1 0 0 0,-4 3-1 0 0,48-18 4142 0 0,-34 12-4293 0 0,0 1 1 0 0,0-1-1 0 0,0 1 0 0 0,0 0 0 0 0,0 0 0 0 0,0 1 0 0 0,0 0 0 0 0,0 0 0 0 0,0 1 0 0 0,0-1 0 0 0,0 1 1 0 0,10 3-1 0 0,-11-2-125 0 0,-1-1 1 0 0,0 1 0 0 0,0 0-1 0 0,1 0 1 0 0,-1 1 0 0 0,-1-1-1 0 0,1 1 1 0 0,0 0-1 0 0,-1 0 1 0 0,1 0 0 0 0,-1 1-1 0 0,0-1 1 0 0,0 1 0 0 0,0 0-1 0 0,-1-1 1 0 0,1 1 0 0 0,2 6-1 0 0,-1 2 36 0 0,0 0-1 0 0,0 0 0 0 0,2 15 0 0 0,-5-17-127 0 0,2 0 0 0 0,-1 0 0 0 0,1-1 0 0 0,1 1-1 0 0,7 15 1 0 0,-9-22-5 0 0,1 0 1 0 0,-1 0-1 0 0,1 0 0 0 0,-1-1 0 0 0,1 1 0 0 0,0-1 0 0 0,0 0 0 0 0,0 0 1 0 0,0 0-1 0 0,0 0 0 0 0,1 0 0 0 0,-1-1 0 0 0,0 0 0 0 0,1 1 0 0 0,-1-1 1 0 0,1 0-1 0 0,-1-1 0 0 0,1 1 0 0 0,5 0 0 0 0,8 0 58 0 0,0-1 1 0 0,32-4-1 0 0,-34 3 80 0 0,14-4 3 0 0,-24 3-57 0 0,0 1 0 0 0,0 0 0 0 0,0 0 0 0 0,0 0 0 0 0,0 1 0 0 0,0 0 0 0 0,0 0 0 0 0,1 0 0 0 0,-1 1 0 0 0,6 0 1 0 0,-9 0-64 0 0,0 0 1 0 0,0 0-1 0 0,-1 0 1 0 0,1 0-1 0 0,0 1 1 0 0,-1-1-1 0 0,1 0 1 0 0,-1 1-1 0 0,1-1 1 0 0,-1 1-1 0 0,0-1 1 0 0,1 1-1 0 0,0 2 1 0 0,12 28 423 0 0,-12-28-394 0 0,-1 1 1 0 0,1 0-1 0 0,0-1 0 0 0,1 1 0 0 0,-1-1 0 0 0,1 1 0 0 0,4 4 0 0 0,-6-8-48 0 0,0 0-1 0 0,0 0 0 0 0,-1 0 1 0 0,1 0-1 0 0,0 0 1 0 0,1 0-1 0 0,-1-1 0 0 0,0 1 1 0 0,0 0-1 0 0,0-1 1 0 0,0 1-1 0 0,0-1 1 0 0,1 1-1 0 0,-1-1 0 0 0,0 0 1 0 0,0 1-1 0 0,1-1 1 0 0,-1 0-1 0 0,0 0 0 0 0,1 0 1 0 0,-1 0-1 0 0,2 0 1 0 0,-1-1 1 0 0,1 0 1 0 0,-1 0 0 0 0,1 0 0 0 0,-1-1 0 0 0,0 1 0 0 0,0-1 0 0 0,0 1-1 0 0,0-1 1 0 0,0 0 0 0 0,3-3 0 0 0,5-6 116 0 0,0-2-1 0 0,-1 0 1 0 0,0 0 0 0 0,-1 0-1 0 0,10-24 1 0 0,15-23-268 0 0,-20 41 152 0 0,-12 18-10 0 0,-1 0 1 0 0,1 1-1 0 0,0-1 0 0 0,-1 0 1 0 0,1 1-1 0 0,-1-1 0 0 0,1 0 1 0 0,0 1-1 0 0,-1-1 0 0 0,1 1 1 0 0,0-1-1 0 0,0 1 0 0 0,0-1 1 0 0,-1 1-1 0 0,1 0 0 0 0,0-1 1 0 0,0 1-1 0 0,0 0 0 0 0,0 0 1 0 0,0 0-1 0 0,1-1 0 0 0,6 15-1307 0 0,-15-33-622 0 0,4 8 825 0 0,-22 10-2752 0 0,30-13 6548 0 0,11-18-370 0 0,-6 14-1223 0 0,0 0 1 0 0,9-27-1 0 0,-41 60-1777 0 0,7-6 442 0 0,-1-1 0 0 0,0-1 1 0 0,0 0-1 0 0,-1-1 1 0 0,-24 5-1 0 0,30-8 144 0 0,-7 4-45 0 0,13-5-127 0 0,0 0-1 0 0,0-1 1 0 0,0 1-1 0 0,-1-1 1 0 0,-7 1-1 0 0,18-16-1758 0 0,0 10 1625 0 0,-5 4 377 0 0,1 0-1 0 0,-1 0 1 0 0,0 0 0 0 0,1 0 0 0 0,-1 1 0 0 0,0-1 0 0 0,1 0 0 0 0,-1 0 0 0 0,0 0 0 0 0,1 1 0 0 0,-1-1-1 0 0,0 0 1 0 0,0 0 0 0 0,1 1 0 0 0,-1-1 0 0 0,0 0 0 0 0,0 1 0 0 0,0-1 0 0 0,1 0 0 0 0,-1 1-1 0 0,0-1 1 0 0,0 1 0 0 0,0-1 0 0 0,0 1 0 0 0,3 6-1338 0 0,-2-2 663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5.70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39 48 2303 0 0,'-38'-48'5670'0'0,"47"59"-4717"0"0,-8-9-933 0 0,0-1-1 0 0,0 0 0 0 0,0 1 0 0 0,0-1 1 0 0,0 0-1 0 0,0 0 0 0 0,0 0 0 0 0,1 0 1 0 0,-1 0-1 0 0,0 0 0 0 0,1 0 0 0 0,-1 0 1 0 0,0-1-1 0 0,1 1 0 0 0,-1-1 0 0 0,1 1 1 0 0,-1-1-1 0 0,1 1 0 0 0,3-1 0 0 0,5 2 308 0 0,-5-2-191 0 0,-1 0 1 0 0,0 1 0 0 0,0 0 0 0 0,0 0-1 0 0,7 3 1 0 0,-9-4-130 0 0,-1 1-1 0 0,1 0 1 0 0,-1 0 0 0 0,1 0-1 0 0,-1 1 1 0 0,0-1 0 0 0,0 0-1 0 0,1 0 1 0 0,-1 1 0 0 0,0-1-1 0 0,0 1 1 0 0,0-1 0 0 0,0 1-1 0 0,0-1 1 0 0,-1 1 0 0 0,1 0-1 0 0,0 2 1 0 0,3 9-165 0 0,-2 0 0 0 0,1 0 0 0 0,-2 0 1 0 0,0 0-1 0 0,-1 26 0 0 0,-1-15-983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6.80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24 3679 0 0,'18'-11'4350'0'0,"-8"8"-4115"0"0,0 0 1 0 0,0 1-1 0 0,0 0 1 0 0,1 1-1 0 0,-1 0 0 0 0,1 1 1 0 0,-1 0-1 0 0,0 1 1 0 0,13 1-1 0 0,-10 3-844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49.48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54 185 1375 0 0,'-11'9'5984'0'0,"-2"8"-3403"0"0,-3 2-252 0 0,49-65 360 0 0,5 1-2256 0 0,-18 22-73 0 0,-1 0 0 0 0,-1-2 0 0 0,16-26 0 0 0,-34 50-343 0 0,1 1 0 0 0,-1-1 0 0 0,0 0 1 0 0,1 1-1 0 0,-1-1 0 0 0,0 0 0 0 0,0 0 0 0 0,0 1 0 0 0,0-1 0 0 0,1 0 0 0 0,-1 1 0 0 0,0-1 0 0 0,0 0 0 0 0,0-1 1 0 0,0 2 0 0 0,-1 0 0 0 0,1 0 0 0 0,0 0 0 0 0,0-1 0 0 0,0 1 1 0 0,0 0-1 0 0,0 0 0 0 0,0 0 0 0 0,0 0 0 0 0,0-1 1 0 0,-1 1-1 0 0,1 0 0 0 0,0 0 0 0 0,0 0 0 0 0,0 0 0 0 0,0 0 1 0 0,0 0-1 0 0,-1-1 0 0 0,1 1 0 0 0,0 0 0 0 0,0 0 1 0 0,0 0-1 0 0,-1 0 0 0 0,1 0 0 0 0,0 0 0 0 0,0 0 0 0 0,0 0 1 0 0,-1 0-1 0 0,1 0 0 0 0,0 0 0 0 0,-1 0 9 0 0,1 0-1 0 0,-1 0 1 0 0,0 0-1 0 0,1 1 0 0 0,-1-1 1 0 0,1 0-1 0 0,-1 0 1 0 0,1 1-1 0 0,-1-1 1 0 0,1 0-1 0 0,-1 1 1 0 0,1-1-1 0 0,-1 1 1 0 0,1-1-1 0 0,-1 0 0 0 0,1 1 1 0 0,0-1-1 0 0,-1 1 1 0 0,1-1-1 0 0,0 1 1 0 0,-1 0-1 0 0,1-1 1 0 0,0 1-1 0 0,0-1 1 0 0,0 1-1 0 0,0-1 0 0 0,-1 1 1 0 0,1 0-1 0 0,0-1 1 0 0,0 1-1 0 0,0 14-309 0 0,0 0-1 0 0,1 0 0 0 0,6 25 1 0 0,0 19-481 0 0,-7-32 390 0 0,-1-20 257 0 0,1-1 1 0 0,0 1-1 0 0,0 0 1 0 0,1-1-1 0 0,-1 1 1 0 0,4 9-1 0 0,-4-15 119 0 0,0-1 0 0 0,0 0 1 0 0,0 0-1 0 0,0 0 0 0 0,0 0 0 0 0,0 0 0 0 0,0 1 0 0 0,0-1 0 0 0,0 0 0 0 0,1 0 1 0 0,-1 0-1 0 0,0 0 0 0 0,0 0 0 0 0,0 0 0 0 0,0 1 0 0 0,0-1 0 0 0,0 0 0 0 0,0 0 1 0 0,1 0-1 0 0,-1 0 0 0 0,0 0 0 0 0,0 0 0 0 0,0 0 0 0 0,0 0 0 0 0,1 0 0 0 0,-1 0 0 0 0,0 0 1 0 0,0 0-1 0 0,0 0 0 0 0,0 0 0 0 0,0 0 0 0 0,1 0 0 0 0,-1 0 0 0 0,0 0 0 0 0,0 0 1 0 0,0 0-1 0 0,1 0 0 0 0,6-5 185 0 0,3-8 185 0 0,33-58 713 0 0,3-5-987 0 0,-39 65-115 0 0,1 1 0 0 0,0 0 1 0 0,1 1-1 0 0,16-15 0 0 0,-23 22-15 0 0,0 1 1 0 0,0-1-1 0 0,0 1 0 0 0,0 0 1 0 0,0-1-1 0 0,0 1 0 0 0,0 0 0 0 0,0 0 1 0 0,1 0-1 0 0,-1 1 0 0 0,0-1 1 0 0,1 1-1 0 0,-1-1 0 0 0,0 1 1 0 0,1 0-1 0 0,-1 0 0 0 0,1 0 1 0 0,-1 0-1 0 0,1 0 0 0 0,4 1 1 0 0,-5 0-68 0 0,0 0 0 0 0,1 0 0 0 0,-1 1 0 0 0,0-1 0 0 0,0 1 0 0 0,0-1 1 0 0,0 1-1 0 0,0 0 0 0 0,0 0 0 0 0,0 0 0 0 0,0 0 0 0 0,-1 0 0 0 0,1 0 0 0 0,-1 0 1 0 0,0 0-1 0 0,1 1 0 0 0,-1-1 0 0 0,0 1 0 0 0,0 2 0 0 0,4 9-42 0 0,-1 0-1 0 0,-1 0 0 0 0,0 1 0 0 0,-1-1 0 0 0,-1 0 1 0 0,0 20-1 0 0,-13 86-413 0 0,10-106 334 0 0,1-10 180 0 0,1-1 0 0 0,0 1 0 0 0,-1 0 0 0 0,1 0 0 0 0,1 0 0 0 0,-1 0 0 0 0,1 0-1 0 0,-1 0 1 0 0,1 0 0 0 0,2 4 0 0 0,-3-7 34 0 0,1 1-1 0 0,0 0 0 0 0,1 0 1 0 0,-1 0-1 0 0,0-1 0 0 0,0 1 1 0 0,1-1-1 0 0,-1 1 1 0 0,1-1-1 0 0,0 0 0 0 0,-1 1 1 0 0,1-1-1 0 0,0 0 1 0 0,-1 0-1 0 0,1 0 0 0 0,0 0 1 0 0,0 0-1 0 0,0-1 1 0 0,0 1-1 0 0,4 0 0 0 0,23 4 582 0 0,-21-4-483 0 0,0 0 0 0 0,0 0 1 0 0,-1 1-1 0 0,16 5 0 0 0,-21-6-62 0 0,0 0-1 0 0,0 0 1 0 0,-1 0-1 0 0,1 1 1 0 0,0-1 0 0 0,-1 0-1 0 0,1 1 1 0 0,-1-1-1 0 0,1 1 1 0 0,-1-1 0 0 0,1 1-1 0 0,-1 0 1 0 0,0 0-1 0 0,0-1 1 0 0,0 1 0 0 0,0 0-1 0 0,0 0 1 0 0,-1 0-1 0 0,1 0 1 0 0,0 0-1 0 0,-1 0 1 0 0,0 0 0 0 0,1 4-1 0 0,-1 3-94 0 0,0 0-1 0 0,0 0 0 0 0,-1 1 1 0 0,-1-1-1 0 0,0 0 0 0 0,0 0 1 0 0,-6 17-1 0 0,1-10-272 0 0,0 1 0 0 0,-1-2 0 0 0,-13 20 0 0 0,12-22 24 0 0,-2 0-1 0 0,1 0 1 0 0,-2-1-1 0 0,0 0 1 0 0,-23 17 0 0 0,24-22 291 0 0,1 1 1 0 0,-1-2 0 0 0,0 0-1 0 0,-1 0 1 0 0,1-1-1 0 0,-1 0 1 0 0,0-1 0 0 0,-15 3-1 0 0,22-6 135 0 0,0-1 0 0 0,0 1 0 0 0,0-1 0 0 0,-1 0 1 0 0,1-1-1 0 0,0 1 0 0 0,0-1 0 0 0,0 0 0 0 0,0 0 0 0 0,-1-1 0 0 0,2 1 0 0 0,-1-1 0 0 0,0 0 0 0 0,0-1 0 0 0,1 1 0 0 0,-1-1 0 0 0,1 0 0 0 0,-1 0 0 0 0,1 0 0 0 0,0 0 0 0 0,1-1 0 0 0,-1 0 0 0 0,1 0 0 0 0,-1 0 0 0 0,1 0 0 0 0,0 0 0 0 0,0-1 0 0 0,1 1 0 0 0,0-1 0 0 0,-1 0 0 0 0,2 0 1 0 0,-1 1-1 0 0,0-1 0 0 0,1-1 0 0 0,0 1 0 0 0,0 0 0 0 0,1 0 0 0 0,-1 0 0 0 0,1 0 0 0 0,0-1 0 0 0,1 1 0 0 0,0-6 0 0 0,2-2-88 0 0,0 1 0 0 0,7-14 0 0 0,5-18-471 0 0,-15 43 424 0 0,0 1-1 0 0,0-1 1 0 0,0 0 0 0 0,0 1-1 0 0,0-1 1 0 0,1 0-1 0 0,-1 1 1 0 0,0-1-1 0 0,0 0 1 0 0,0 1-1 0 0,-1-1 1 0 0,1 1 0 0 0,0-1-1 0 0,0 0 1 0 0,0 1-1 0 0,0-1 1 0 0,-1 0-1 0 0,1 1 1 0 0,0-1 0 0 0,0 1-1 0 0,-1-1 1 0 0,1 1-1 0 0,-1-1 1 0 0,1 1-1 0 0,0-1 1 0 0,-1 1-1 0 0,1-1 1 0 0,-2 0 0 0 0,1 1-28 0 0,0-1 0 0 0,-1 0 0 0 0,1 1 0 0 0,-1 0 0 0 0,1-1 0 0 0,-1 1 0 0 0,1 0 0 0 0,-1 0 0 0 0,1 0 0 0 0,-1-1 0 0 0,-2 2 0 0 0,-3 0-68 0 0,1 0 0 0 0,-1 0 0 0 0,1 1 0 0 0,-12 4 0 0 0,7-1 1 0 0,-1 2 0 0 0,2-1 0 0 0,-1 1 0 0 0,0 1 0 0 0,1 0 0 0 0,1 0 0 0 0,-1 1 0 0 0,2 0 0 0 0,-1 1 0 0 0,1-1 0 0 0,-9 16 0 0 0,13-19-22 0 0,1 1 0 0 0,0-1 0 0 0,0 0 0 0 0,0 1 0 0 0,1 0-1 0 0,0 0 1 0 0,1 0 0 0 0,-1 0 0 0 0,0 11 0 0 0,2-12 59 0 0,0-1 0 0 0,1 1 1 0 0,0-1-1 0 0,0 1 0 0 0,0-1 0 0 0,0 1 1 0 0,1-1-1 0 0,0 0 0 0 0,0 0 0 0 0,0 0 1 0 0,1 0-1 0 0,0 0 0 0 0,5 7 0 0 0,-6-10 62 0 0,-1 0 0 0 0,1 0 0 0 0,0-1 0 0 0,0 1-1 0 0,0 0 1 0 0,0-1 0 0 0,0 1 0 0 0,1-1-1 0 0,-1 0 1 0 0,0 0 0 0 0,1 0 0 0 0,-1 0 0 0 0,0 0-1 0 0,1 0 1 0 0,-1-1 0 0 0,1 1 0 0 0,0-1 0 0 0,4 1-1 0 0,4-2 400 0 0,1 1-1 0 0,-1-1 0 0 0,14-4 0 0 0,-14 3-53 0 0,1 0 0 0 0,11 0 0 0 0,-19 2-273 0 0,1 0 1 0 0,-1 0-1 0 0,0 1 0 0 0,1-1 0 0 0,-1 1 0 0 0,0 0 0 0 0,0 1 1 0 0,1-1-1 0 0,-1 1 0 0 0,0-1 0 0 0,0 1 0 0 0,5 4 0 0 0,-7-5-70 0 0,0 1-1 0 0,-1-1 0 0 0,1 1 0 0 0,0 0 0 0 0,-1 0 1 0 0,1 0-1 0 0,-1 0 0 0 0,0 0 0 0 0,0 0 0 0 0,0 0 1 0 0,0 1-1 0 0,0-1 0 0 0,0 0 0 0 0,0 0 0 0 0,-1 1 1 0 0,1-1-1 0 0,-1 0 0 0 0,0 1 0 0 0,0-1 0 0 0,0 1 1 0 0,0-1-1 0 0,0 1 0 0 0,0-1 0 0 0,-1 3 0 0 0,-2 7 17 0 0,0-1 0 0 0,-1 0 0 0 0,-6 16-1 0 0,-7 21-540 0 0,16-48 543 0 0,1 0 0 0 0,0 0-1 0 0,0 1 1 0 0,0-1 0 0 0,0 0-1 0 0,0 0 1 0 0,0 0 0 0 0,0 1-1 0 0,0-1 1 0 0,-1 0 0 0 0,1 0-1 0 0,0 0 1 0 0,0 1 0 0 0,0-1-1 0 0,0 0 1 0 0,0 0 0 0 0,0 0 0 0 0,0 1-1 0 0,0-1 1 0 0,0 0 0 0 0,0 0-1 0 0,0 0 1 0 0,1 1 0 0 0,-1-1-1 0 0,0 0 1 0 0,0 0 0 0 0,0 0-1 0 0,0 0 1 0 0,0 1 0 0 0,0-1-1 0 0,0 0 1 0 0,0 0 0 0 0,1 0-1 0 0,-1 0 1 0 0,0 1 0 0 0,0-1-1 0 0,0 0 1 0 0,0 0 0 0 0,1 0-1 0 0,-1 0 1 0 0,0 0 0 0 0,0 0-1 0 0,0 1 1 0 0,10-6 10 0 0,9-11 18 0 0,-16 13-49 0 0,-2 1 3 0 0,0 1 1 0 0,0 0 0 0 0,0 0 0 0 0,0 0 0 0 0,0 0 0 0 0,0 0-1 0 0,0 0 1 0 0,0 0 0 0 0,1 1 0 0 0,-1-1 0 0 0,3-1-1 0 0,-22 20-1162 0 0,5-2 955 0 0,0 0-1 0 0,1 0 1 0 0,1 1-1 0 0,-17 33 0 0 0,27-48 56 0 0,1-1 0 0 0,-1 1 0 0 0,0-1-1 0 0,1 1 1 0 0,-1 0 0 0 0,1-1 0 0 0,0 1-1 0 0,-1-1 1 0 0,1 1 0 0 0,0 0 0 0 0,0-1-1 0 0,0 1 1 0 0,0 0 0 0 0,0-1 0 0 0,1 1-1 0 0,-1 0 1 0 0,0-1 0 0 0,1 1 0 0 0,-1-1-1 0 0,1 1 1 0 0,0 0 0 0 0,-1-1 0 0 0,1 0-1 0 0,0 1 1 0 0,0-1 0 0 0,0 1 0 0 0,0-1-1 0 0,0 0 1 0 0,0 0 0 0 0,1 0 0 0 0,0 2-1 0 0,4 0 139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8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8287 0 0,'0'-4'1528'0'0,"2"9"-92"0"0,1 9 918 0 0,-4 51 2443 0 0,3 87-2194 0 0,5-62-2595 0 0,-1-2-4562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50.44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104 46 8287 0 0,'-14'-1'461'0'0,"8"0"-227"0"0,0 0 0 0 0,0 0-1 0 0,-1 1 1 0 0,1 0 0 0 0,0 0 0 0 0,-1 0 0 0 0,1 1-1 0 0,0 0 1 0 0,-13 4 0 0 0,18-4-213 0 0,0 0 0 0 0,0-1 1 0 0,0 1-1 0 0,0 0 0 0 0,0 0 0 0 0,0 0 0 0 0,0 1 0 0 0,0-1 1 0 0,0 0-1 0 0,1 0 0 0 0,-1 0 0 0 0,0 1 0 0 0,1-1 1 0 0,-1 0-1 0 0,1 1 0 0 0,-1-1 0 0 0,1 0 0 0 0,0 1 1 0 0,-1-1-1 0 0,1 1 0 0 0,0-1 0 0 0,0 2 0 0 0,0 6-293 0 0,0 0 0 0 0,3 13-1 0 0,-2-5-150 0 0,1 22-326 0 0,-1-3 39 0 0,7 46 1 0 0,-8-81 783 0 0,0 0 1 0 0,0 0-1 0 0,1 1 0 0 0,-1-1 1 0 0,0 0-1 0 0,1 0 1 0 0,-1 0-1 0 0,0 0 0 0 0,1 0 1 0 0,-1 1-1 0 0,1-1 1 0 0,0 0-1 0 0,-1 0 1 0 0,1 0-1 0 0,0 0 0 0 0,-1 0 1 0 0,1-1-1 0 0,0 1 1 0 0,0 0-1 0 0,0 0 1 0 0,0 0-1 0 0,0-1 0 0 0,0 1 1 0 0,0-1-1 0 0,0 1 1 0 0,0-1-1 0 0,0 1 0 0 0,2 0 1 0 0,0-1 158 0 0,0 0 0 0 0,0 0 0 0 0,0-1 0 0 0,-1 1 0 0 0,1-1 0 0 0,0 1 0 0 0,0-1 0 0 0,0 0 0 0 0,-1 0 0 0 0,1 0 0 0 0,3-2 0 0 0,51-31 1685 0 0,-37 21-1633 0 0,34-15 0 0 0,-48 25-330 0 0,0 0 0 0 0,0 1 0 0 0,0 0 0 0 0,1 1 0 0 0,-1-1-1 0 0,1 1 1 0 0,-1 0 0 0 0,1 1 0 0 0,0 0 0 0 0,7 0 0 0 0,-12 0 7 0 0,-1 0-1 0 0,1 0 1 0 0,0 1 0 0 0,0-1-1 0 0,-1 0 1 0 0,1 1-1 0 0,0-1 1 0 0,-1 1 0 0 0,1 0-1 0 0,-1 0 1 0 0,1-1-1 0 0,-1 1 1 0 0,1 0 0 0 0,-1 0-1 0 0,0 0 1 0 0,1 0-1 0 0,-1 1 1 0 0,0-1 0 0 0,0 0-1 0 0,0 1 1 0 0,0-1-1 0 0,0 0 1 0 0,0 1-1 0 0,1 1 1 0 0,-1 0 12 0 0,-1-1 0 0 0,1 1 0 0 0,-1-1-1 0 0,0 1 1 0 0,0-1 0 0 0,0 1 0 0 0,0 0 0 0 0,0-1 0 0 0,0 1 0 0 0,-1-1-1 0 0,1 1 1 0 0,-1 0 0 0 0,0-1 0 0 0,0 1 0 0 0,-1 2 0 0 0,-1 1-21 0 0,2-4 30 0 0,0 0 0 0 0,0 0 1 0 0,0 1-1 0 0,0-1 0 0 0,1 0 0 0 0,-1 1 0 0 0,0 2 0 0 0,15-19 729 0 0,11-18-420 0 0,-2 0 0 0 0,-1-2 0 0 0,33-70 0 0 0,-55 104-302 0 0,0 0 0 0 0,0 0 0 0 0,0-1 0 0 0,0 1-1 0 0,1 0 1 0 0,-1-1 0 0 0,0 1 0 0 0,0 0 0 0 0,0-1-1 0 0,0 1 1 0 0,0 0 0 0 0,0-1 0 0 0,0 1 0 0 0,0 0 0 0 0,0-1-1 0 0,0 1 1 0 0,0 0 0 0 0,0-1 0 0 0,0 1 0 0 0,0 0 0 0 0,0-1-1 0 0,0 1 1 0 0,0 0 0 0 0,-1-1 0 0 0,1 1 0 0 0,0 0-1 0 0,0 0 1 0 0,0-1 0 0 0,0 1 0 0 0,-1 0 0 0 0,1 0 0 0 0,0-1-1 0 0,0 1 1 0 0,-1 0 0 0 0,1 0 0 0 0,-1-1 0 0 0,0 1-68 0 0,0-1 0 0 0,0 1 0 0 0,-1 0 0 0 0,1 0 0 0 0,0-1 0 0 0,0 1 0 0 0,-1 0 0 0 0,1 0 0 0 0,0 0 0 0 0,-2 1 0 0 0,-33 7-1446 0 0,34-7 1480 0 0,-6 1-153 0 0,0 0 0 0 0,0 0 0 0 0,0-1 1 0 0,0 0-1 0 0,-1 0 0 0 0,1-1 0 0 0,0 0 1 0 0,-1-1-1 0 0,1 1 0 0 0,0-2 0 0 0,-1 1 1 0 0,-10-5-1 0 0,10 3 460 0 0,0-1 0 0 0,1 0 0 0 0,0 0 0 0 0,-1-1-1 0 0,2 0 1 0 0,-14-10 0 0 0,17 11-166 0 0,-20-18 894 0 0,23 20-1128 0 0,0 1 0 0 0,-1-1 0 0 0,1 1 0 0 0,0-1 1 0 0,0 1-1 0 0,0-1 0 0 0,0 0 0 0 0,1 0 0 0 0,-1 1 0 0 0,0-1 0 0 0,1 0 1 0 0,0 0-1 0 0,-1 0 0 0 0,1-2 0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0:59:57.67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402 145 2303 0 0,'-6'-2'374'0'0,"0"0"-1"0"0,-1 0 0 0 0,1 1 1 0 0,-1 0-1 0 0,1 0 1 0 0,-11 0-1 0 0,-6-1 1099 0 0,-4 0 84 0 0,19 2-844 0 0,0 0 0 0 0,0-1 0 0 0,0 0 0 0 0,1-1 0 0 0,-18-7 1087 0 0,25 9-1754 0 0,0 0 1 0 0,0 0-1 0 0,0-1 0 0 0,0 1 1 0 0,0 0-1 0 0,0 0 0 0 0,0-1 1 0 0,0 1-1 0 0,0 0 0 0 0,0 0 0 0 0,0 0 1 0 0,0-1-1 0 0,6-7 698 0 0,16-5-347 0 0,-20 12-275 0 0,51-32 309 0 0,-40 23-247 0 0,1 2 0 0 0,0-1-1 0 0,1 2 1 0 0,-1 0 0 0 0,27-9-1 0 0,-39 16-175 0 0,0-1-1 0 0,0 1 1 0 0,0-1-1 0 0,-1 1 0 0 0,1 0 1 0 0,0 0-1 0 0,0 0 1 0 0,0 0-1 0 0,0 0 0 0 0,0 0 1 0 0,0 1-1 0 0,0-1 1 0 0,0 1-1 0 0,0-1 1 0 0,0 1-1 0 0,0 0 0 0 0,-1 0 1 0 0,4 1-1 0 0,-3 0 15 0 0,0-1-1 0 0,-1 1 1 0 0,1 0-1 0 0,0 0 1 0 0,-1 0-1 0 0,1 0 1 0 0,-1 1 0 0 0,1-1-1 0 0,-1 0 1 0 0,0 1-1 0 0,0-1 1 0 0,1 4-1 0 0,1 5 55 0 0,0 1 0 0 0,-2 0 0 0 0,1 1-1 0 0,-1 19 1 0 0,-1-27-80 0 0,0 23-214 0 0,0 17-126 0 0,0-42 336 0 0,0 1 0 0 0,1 0 0 0 0,0-1 0 0 0,-1 1 0 0 0,1-1 0 0 0,1 1 0 0 0,-1-1 0 0 0,1 1 0 0 0,2 3 0 0 0,-3-5-2 0 0,0-1-1 0 0,1 1 0 0 0,-1-1 1 0 0,0 0-1 0 0,1 0 0 0 0,0 1 1 0 0,-1-1-1 0 0,1 0 0 0 0,0 0 1 0 0,-1-1-1 0 0,1 1 0 0 0,0 0 1 0 0,0-1-1 0 0,0 1 0 0 0,0-1 0 0 0,0 1 1 0 0,-1-1-1 0 0,1 0 0 0 0,0 0 1 0 0,0 0-1 0 0,2 0 0 0 0,6-1-41 0 0,0 0 0 0 0,19-4 0 0 0,-19 3 77 0 0,27-8 25 0 0,-22 5 31 0 0,28-4 0 0 0,-39 8-73 0 0,0 1 1 0 0,0 0-1 0 0,0 0 0 0 0,-1 0 1 0 0,1 0-1 0 0,0 0 0 0 0,0 1 1 0 0,-1 0-1 0 0,1 0 0 0 0,0 0 1 0 0,-1 0-1 0 0,7 3 0 0 0,-7-2-27 0 0,0 1 0 0 0,-1-1 0 0 0,1 0 0 0 0,-1 1 0 0 0,1 0 0 0 0,-1-1 0 0 0,0 1 0 0 0,0 0 0 0 0,0 0 0 0 0,0 0 0 0 0,-1 1 0 0 0,1-1 0 0 0,-1 0 0 0 0,0 0 0 0 0,0 1 0 0 0,0-1 0 0 0,1 6 0 0 0,0 3-82 0 0,-1 0 0 0 0,0 0 0 0 0,-2 23 0 0 0,-2-13-142 0 0,-5 25-1 0 0,4-27-38 0 0,-3 38-1 0 0,6-55 266 0 0,1 1-1 0 0,0 0 0 0 0,1-1 0 0 0,-1 1 1 0 0,1-1-1 0 0,-1 1 0 0 0,1-1 0 0 0,0 1 1 0 0,1-1-1 0 0,-1 1 0 0 0,0-1 0 0 0,1 0 0 0 0,0 1 1 0 0,0-1-1 0 0,0 0 0 0 0,5 5 0 0 0,-3-4-76 0 0,0 0-1 0 0,1-1 1 0 0,0 1-1 0 0,0-1 1 0 0,0-1-1 0 0,0 1 0 0 0,0 0 1 0 0,1-1-1 0 0,10 3 1 0 0,-3-1-69 0 0,0 0 0 0 0,-1 1 0 0 0,0 0 0 0 0,0 1 1 0 0,0 0-1 0 0,19 15 0 0 0,-27-18 195 0 0,-1 0 0 0 0,0-1 0 0 0,0 1 0 0 0,0 0 0 0 0,0 0 0 0 0,0 1 0 0 0,-1-1 0 0 0,1 1 0 0 0,-1-1 0 0 0,0 1 0 0 0,0 0 0 0 0,0 0 0 0 0,-1 0 0 0 0,1 0 0 0 0,-1 0 0 0 0,0 0 0 0 0,0 0 0 0 0,0 0 0 0 0,-1 1 0 0 0,0-1 1 0 0,1 0-1 0 0,-2 0 0 0 0,1 1 0 0 0,0-1 0 0 0,-2 6 0 0 0,0-5 105 0 0,0 0-1 0 0,0-1 1 0 0,0 1 0 0 0,-1-1 0 0 0,1 0 0 0 0,-1 1 0 0 0,0-1 0 0 0,-1 0-1 0 0,1-1 1 0 0,-1 1 0 0 0,1-1 0 0 0,-7 5 0 0 0,-3 2-374 0 0,-1-1 1 0 0,-23 12-1 0 0,31-18 151 0 0,0 0 1 0 0,0-1-1 0 0,0 0 1 0 0,-1 0-1 0 0,1 0 1 0 0,-1-1-1 0 0,1 0 0 0 0,-1 0 1 0 0,1-1-1 0 0,-1 1 1 0 0,-12-2-1 0 0,14 0 164 0 0,0 0 1 0 0,1-1-1 0 0,-1 1 0 0 0,0-1 0 0 0,1 0 0 0 0,-1 0 0 0 0,1 0 1 0 0,-1 0-1 0 0,1-1 0 0 0,0 0 0 0 0,0 0 0 0 0,0 0 1 0 0,1 0-1 0 0,-1-1 0 0 0,1 0 0 0 0,-5-5 0 0 0,-3-7 250 0 0,0-2-1 0 0,1 1 1 0 0,0-1 0 0 0,1-1-1 0 0,-6-20 1 0 0,-24-102 187 0 0,-7-14-745 0 0,44 148 242 0 0,-1 1 1 0 0,0 0-1 0 0,0 0 0 0 0,-1 0 1 0 0,0 0-1 0 0,0 0 0 0 0,-1 1 1 0 0,1-1-1 0 0,-1 1 0 0 0,0 0 1 0 0,0 1-1 0 0,-6-5 0 0 0,3 4 106 0 0,0 1 0 0 0,0 0 0 0 0,0 0-1 0 0,0 1 1 0 0,-1 0 0 0 0,1 1-1 0 0,-1-1 1 0 0,1 2 0 0 0,-10-2 0 0 0,2 2-125 0 0,0 0 0 0 0,0 1 1 0 0,0 0-1 0 0,0 1 1 0 0,-19 5-1 0 0,-75 22-3289 0 0,107-27 3156 0 0,-5 1 10 0 0,-1 0 1 0 0,1-1 0 0 0,-14 1 0 0 0,-6 0 2025 0 0,28-2-1854 0 0,0 0 0 0 0,0 0 0 0 0,-1 0-1 0 0,1 0 1 0 0,0 0 0 0 0,0 0 0 0 0,-1 0 0 0 0,1 0 0 0 0,0 0-1 0 0,0 0 1 0 0,-1 1 0 0 0,1-1 0 0 0,0 0 0 0 0,0 0-1 0 0,-1 0 1 0 0,1 0 0 0 0,0 0 0 0 0,0 0 0 0 0,0 1-1 0 0,-1-1 1 0 0,1 0 41 0 0,0 0-41 0 0,0 0-1 0 0,-1 1 1 0 0,1-1 0 0 0,0 0 0 0 0,0 0 0 0 0,0 1 0 0 0,0-1-1 0 0,4 7 237 0 0,0 0-404 0 0,-2-5 33 0 0,-1 1 0 0 0,0 0 0 0 0,0 0 0 0 0,0 0 0 0 0,0 0 0 0 0,-1 0 0 0 0,1 0 0 0 0,-1 0 0 0 0,0 0 0 0 0,1 0 0 0 0,-1 0 0 0 0,-1 0 0 0 0,1 0 0 0 0,0 0 0 0 0,-1 0 0 0 0,0 0 0 0 0,1 0 0 0 0,-1-1 0 0 0,0 1 0 0 0,-1 0 0 0 0,-2 5 0 0 0,-3 5 171 0 0,-1-1 0 0 0,0 0 0 0 0,-14 14 0 0 0,11-13 75 0 0,-13 12 85 0 0,19-20-225 0 0,0-1-1 0 0,1 1 1 0 0,-1 0-1 0 0,1 0 1 0 0,0 1-1 0 0,0-1 1 0 0,-6 13-1 0 0,10-18-32 0 0,0 1 0 0 0,-1 0 0 0 0,1 0 0 0 0,0 0 0 0 0,0-1 0 0 0,0 1-1 0 0,0 0 1 0 0,0 0 0 0 0,0 0 0 0 0,0 0 0 0 0,0 0 0 0 0,0-1 0 0 0,0 1 0 0 0,0 0 0 0 0,0 0-1 0 0,1 0 1 0 0,-1 0 0 0 0,0-1 0 0 0,0 1 0 0 0,1 0 0 0 0,-1 0 0 0 0,1-1 0 0 0,-1 1 0 0 0,1 0 0 0 0,-1-1-1 0 0,1 1 1 0 0,-1 0 0 0 0,1-1 0 0 0,0 1 0 0 0,-1-1 0 0 0,1 1 0 0 0,0-1 0 0 0,-1 1 0 0 0,1-1-1 0 0,0 0 1 0 0,0 1 0 0 0,0-1 0 0 0,-1 0 0 0 0,3 1 0 0 0,4 1-284 0 0,-1-1 0 0 0,1 0 1 0 0,0 0-1 0 0,8 0 0 0 0,-2 0 211 0 0,6 4 110 0 0,0 0 0 0 0,0 0 0 0 0,-1 2 1 0 0,0 0-1 0 0,0 2 0 0 0,-1 0 0 0 0,0 0 1 0 0,0 2-1 0 0,-1 0 0 0 0,15 14 0 0 0,-21-15-134 0 0,0 0-1 0 0,0 1 0 0 0,-1 0 1 0 0,12 21-1 0 0,4 5-622 0 0,-24-64 1557 0 0,-1 21-745 0 0,-1 1 0 0 0,1-1 1 0 0,0 0-1 0 0,1 1 1 0 0,-1-1-1 0 0,1 0 1 0 0,3-10-1 0 0,-3 14-55 0 0,-1 1-1 0 0,1-1 1 0 0,0 1 0 0 0,-1-1 0 0 0,1 1-1 0 0,0-1 1 0 0,0 1 0 0 0,0 0-1 0 0,1 0 1 0 0,-1-1 0 0 0,0 1-1 0 0,0 0 1 0 0,1 0 0 0 0,-1 0 0 0 0,0 0-1 0 0,1 0 1 0 0,-1 0 0 0 0,1 1-1 0 0,-1-1 1 0 0,1 0 0 0 0,0 1 0 0 0,-1-1-1 0 0,1 1 1 0 0,0 0 0 0 0,-1-1-1 0 0,1 1 1 0 0,0 0 0 0 0,-1 0 0 0 0,4 0-1 0 0,-1 1-117 0 0,1-1 0 0 0,-1 1 0 0 0,0 0 0 0 0,0 0 0 0 0,0 0 0 0 0,0 1 0 0 0,0-1 0 0 0,-1 1 0 0 0,1 0-1 0 0,0 0 1 0 0,-1 1 0 0 0,1-1 0 0 0,-1 0 0 0 0,0 1 0 0 0,0 0 0 0 0,3 4 0 0 0,4 4-484 0 0,-2 1-1 0 0,1 0 1 0 0,7 17 0 0 0,-3-8 409 0 0,-13-20 266 0 0,0 0 1 0 0,1-1-1 0 0,-1 1 1 0 0,1 0-1 0 0,0 0 0 0 0,-1-1 1 0 0,1 1-1 0 0,-1-1 0 0 0,1 1 1 0 0,0 0-1 0 0,-1-1 1 0 0,1 0-1 0 0,0 1 0 0 0,0-1 1 0 0,0 1-1 0 0,-1-1 1 0 0,1 0-1 0 0,0 1 0 0 0,0-1 1 0 0,0 0-1 0 0,0 0 0 0 0,-1 0 1 0 0,1 0-1 0 0,0 0 1 0 0,0 0-1 0 0,0 0 0 0 0,0 0 1 0 0,0 0-1 0 0,0 0 1 0 0,-1 0-1 0 0,1 0 0 0 0,2-1 1 0 0,2-1 22 0 0,-1-1-1 0 0,1 1 1 0 0,0-1 0 0 0,7-6 0 0 0,-10 7-206 0 0,1 0 0 0 0,1 0 0 0 0,-1 0 0 0 0,0 0 0 0 0,6-2 0 0 0,-6 3 23 0 0,1 1 0 0 0,-1 0-1 0 0,0 0 1 0 0,1 0-1 0 0,-1 0 1 0 0,0 0 0 0 0,0 1-1 0 0,1 0 1 0 0,-1 0 0 0 0,0-1-1 0 0,0 2 1 0 0,0-1-1 0 0,0 0 1 0 0,0 1 0 0 0,0-1-1 0 0,4 4 1 0 0,-2-2-2 0 0,0 1 0 0 0,0 0 0 0 0,0 1 1 0 0,0-1-1 0 0,-1 1 0 0 0,0 0 0 0 0,6 8 0 0 0,-9-11 290 0 0,0 0-1 0 0,0 0 0 0 0,0 0 1 0 0,-1 0-1 0 0,1 0 0 0 0,-1 0 1 0 0,1 0-1 0 0,-1 0 1 0 0,1 0-1 0 0,-1 4 0 0 0,-13-22 867 0 0,-3-7-929 0 0,-19-33 0 0 0,20 29-338 0 0,10 18-1375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0:32.84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179 84 2303 0 0,'0'0'82'0'0,"-1"-1"-1"0"0,1 0 1 0 0,-1 0-1 0 0,1 1 1 0 0,0-1-1 0 0,-1 0 1 0 0,1 0-1 0 0,0 0 0 0 0,-1 0 1 0 0,1 0-1 0 0,0 1 1 0 0,0-1-1 0 0,0 0 1 0 0,0 0-1 0 0,0 0 1 0 0,0 0-1 0 0,0 0 0 0 0,0 0 1 0 0,0 0-1 0 0,0 0 1 0 0,1 1-1 0 0,-1-1 1 0 0,0 0-1 0 0,1 0 0 0 0,-1 0 1 0 0,1-1-1 0 0,0-1 121 0 0,1 1 0 0 0,-1 0 0 0 0,1-1 0 0 0,-1 1 0 0 0,1 0 0 0 0,0 0 0 0 0,3-2 0 0 0,-3 2-139 0 0,1 0 0 0 0,0 0-1 0 0,0 0 1 0 0,0 1 0 0 0,0 0-1 0 0,0-1 1 0 0,1 1 0 0 0,-1 0 0 0 0,0 1-1 0 0,4-1 1 0 0,37-1 1074 0 0,-35 2-964 0 0,0 0-1 0 0,0-1 1 0 0,0 0-1 0 0,11-2 0 0 0,21-14 196 0 0,-41 17-362 0 0,1-1 0 0 0,-1 1 0 0 0,0 0 0 0 0,0 0 0 0 0,0 0 0 0 0,0 0 0 0 0,0 0 0 0 0,0 0 0 0 0,0 0 0 0 0,1 0 0 0 0,-1 0 0 0 0,0 0 0 0 0,0 0 0 0 0,0 0 0 0 0,0 0 0 0 0,0 0 0 0 0,0 0 0 0 0,0 0 0 0 0,1 0 0 0 0,-1 0 0 0 0,0 1 0 0 0,0-1 0 0 0,0 0 0 0 0,0 0 0 0 0,0 0 0 0 0,0 0 0 0 0,0 0 0 0 0,0 0 0 0 0,0 0 0 0 0,1 0 0 0 0,-1 0 0 0 0,0 0 0 0 0,0 0 0 0 0,0 0 0 0 0,0 1 0 0 0,0-1 0 0 0,0 0 0 0 0,0 0 0 0 0,0 0 0 0 0,0 0 0 0 0,0 0 0 0 0,0 0 0 0 0,0 0 0 0 0,0 1 0 0 0,0-1 0 0 0,0 0 0 0 0,-2 8 546 0 0,-5 7 230 0 0,-1-5-1002 0 0,0-1 0 0 0,-1 1-1 0 0,0-1 1 0 0,-19 15 0 0 0,-11 10-271 0 0,38-34 490 0 0,1 1 0 0 0,-1-1 0 0 0,1 1 0 0 0,-1 0 0 0 0,1-1 0 0 0,-1 1 0 0 0,1 0 0 0 0,-1 0 0 0 0,1-1 0 0 0,0 1 0 0 0,0 0 0 0 0,-1 1 0 0 0,4 2-26 0 0,6-4-25 0 0,-4-2-18 0 0,-1-1 0 0 0,-1 1 0 0 0,1-1 0 0 0,0 1 0 0 0,-1-1 0 0 0,1 0 0 0 0,-1-1 0 0 0,0 1 0 0 0,0-1 0 0 0,0 1 0 0 0,-1-1 0 0 0,1 0 0 0 0,-1 0 0 0 0,0 0 0 0 0,2-4 0 0 0,-4 6 92 0 0,0 1-1 0 0,0-1 1 0 0,0 1-1 0 0,-1-1 0 0 0,1 1 1 0 0,-1-1-1 0 0,1 1 1 0 0,-1 0-1 0 0,1-1 0 0 0,-1 1 1 0 0,0-1-1 0 0,1 1 1 0 0,-1 0-1 0 0,0 0 0 0 0,0-1 1 0 0,0 1-1 0 0,0 0 1 0 0,0 0-1 0 0,0 0 0 0 0,-1 0 1 0 0,1 0-1 0 0,0 0 1 0 0,0 1-1 0 0,-3-2 0 0 0,-5-3 36 0 0,1 0 0 0 0,-14-4 0 0 0,11 4 23 0 0,-1 1 0 0 0,0 1 1 0 0,-1 0-1 0 0,1 1 1 0 0,0 0-1 0 0,-1 1 0 0 0,0 0 1 0 0,1 1-1 0 0,-1 0 1 0 0,1 1-1 0 0,-1 1 0 0 0,1 0 1 0 0,0 0-1 0 0,0 2 1 0 0,0-1-1 0 0,-22 10 0 0 0,32-12-197 0 0,0 1 0 0 0,-1-1 1 0 0,1 0-1 0 0,0 1 0 0 0,0-1 0 0 0,0 1 0 0 0,0 0 0 0 0,0 0 0 0 0,0 0 0 0 0,0 0 0 0 0,0 0 0 0 0,1 0 0 0 0,-1 0 0 0 0,1 0 0 0 0,0 1 0 0 0,-2 3 0 0 0,4-5-150 0 0,3-4 254 0 0,3-3 205 0 0,-6 5-62 0 0,1-1 24 0 0,4-4 50 0 0,0 0 0 0 0,0 0-1 0 0,0 1 1 0 0,1 0 0 0 0,0 0-1 0 0,0 1 1 0 0,13-6 0 0 0,-15 8-140 0 0,1 0 1 0 0,-1 0-1 0 0,0 1 0 0 0,1 0 1 0 0,-1 0-1 0 0,1 0 0 0 0,-1 1 1 0 0,1 0-1 0 0,-1 0 1 0 0,1 0-1 0 0,-1 1 0 0 0,1-1 1 0 0,6 3-1 0 0,-2 0-64 0 0,0 0 0 0 0,-1 1 0 0 0,1 0 0 0 0,-1 1 0 0 0,0 0 1 0 0,0 0-1 0 0,0 1 0 0 0,9 8 0 0 0,-11-7-468 0 0,0-1 0 0 0,-1 1 1 0 0,0 0-1 0 0,0 0 0 0 0,7 14 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0:33.94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104 138 3679 0 0,'1'2'12'0'0,"-1"-1"0"0"0,1 0-1 0 0,-1 0 1 0 0,1 0-1 0 0,-1 0 1 0 0,1 0-1 0 0,-1 1 1 0 0,0-1-1 0 0,1 0 1 0 0,-1 0-1 0 0,0 1 1 0 0,0-1-1 0 0,0 0 1 0 0,0 0-1 0 0,0 1 1 0 0,0-1-1 0 0,0 0 1 0 0,-1 0 0 0 0,1 1-1 0 0,0-1 1 0 0,-1 1-1 0 0,-1 2 166 0 0,1 0-1 0 0,-1 0 0 0 0,1 0 1 0 0,-6 7-1 0 0,-15 25 862 0 0,-30 63 0 0 0,33-60-1026 0 0,45-153 1140 0 0,-3 6-803 0 0,7-25-358 0 0,-30 133 5 0 0,0-1-1 0 0,0 0 1 0 0,0 1-1 0 0,1-1 1 0 0,-1 0 0 0 0,0 0-1 0 0,0 1 1 0 0,1-1-1 0 0,-1 1 1 0 0,0-1-1 0 0,1 0 1 0 0,-1 1-1 0 0,1-1 1 0 0,-1 1-1 0 0,1-1 1 0 0,0 0-1 0 0,-1 1 0 0 0,1 0 0 0 0,-1 0 0 0 0,0 0 0 0 0,0 0-1 0 0,1 0 1 0 0,-1 0 0 0 0,0 0 0 0 0,0 1 0 0 0,1-1-1 0 0,-1 0 1 0 0,0 0 0 0 0,0 0 0 0 0,0 0 0 0 0,1 1-1 0 0,-1-1 1 0 0,0 0 0 0 0,0 0 0 0 0,0 0 0 0 0,0 1-1 0 0,1-1 1 0 0,-1 0 0 0 0,0 0 0 0 0,0 1-1 0 0,0-1 1 0 0,0 0 0 0 0,0 0 0 0 0,0 1 0 0 0,6 25-271 0 0,-3 34-1399 0 0,-3-35-645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0:41.96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 49 3679 0 0,'2'-5'-92'0'0,"0"0"0"0"0,0 0-1 0 0,0 0 1 0 0,5-6-1 0 0,-7 10 65 0 0,1 0 0 0 0,0-1 0 0 0,0 1 0 0 0,0 0-1 0 0,0 0 1 0 0,0 0 0 0 0,1 0 0 0 0,-1 0-1 0 0,0 0 1 0 0,0 0 0 0 0,1 0 0 0 0,-1 0 0 0 0,0 0-1 0 0,1 1 1 0 0,-1-1 0 0 0,1 1 0 0 0,-1-1-1 0 0,1 1 1 0 0,-1-1 0 0 0,2 1 0 0 0,-1 0 15 0 0,-1 1 0 0 0,0 0 1 0 0,0-1-1 0 0,0 1 0 0 0,0 0 0 0 0,0-1 1 0 0,0 1-1 0 0,0 0 0 0 0,0 0 0 0 0,0 0 1 0 0,0 0-1 0 0,0 0 0 0 0,-1 0 0 0 0,1 0 1 0 0,0 0-1 0 0,-1 0 0 0 0,1 0 1 0 0,0 2-1 0 0,11 24 557 0 0,0 10-72 0 0,-9-23-351 0 0,2-1 0 0 0,0 0-1 0 0,6 13 1 0 0,-8-20 97 0 0,0 0 1 0 0,-1 0-1 0 0,0 1 0 0 0,0-1 1 0 0,0 0-1 0 0,-1 1 1 0 0,0-1-1 0 0,-1 1 0 0 0,1-1 1 0 0,-1 1-1 0 0,0-1 0 0 0,-1 1 1 0 0,-1 8-1 0 0,0-6 48 0 0,0 0 0 0 0,-1 0 1 0 0,0 0-1 0 0,0 0 0 0 0,-1 0 1 0 0,0-1-1 0 0,-1 1 0 0 0,-8 11 0 0 0,9-14-189 0 0,0 0 0 0 0,1 0-1 0 0,0 1 1 0 0,1-1 0 0 0,-1 1-1 0 0,1-1 1 0 0,1 1 0 0 0,-1 0-1 0 0,1 0 1 0 0,0 0 0 0 0,0 7-1 0 0,-3 17 191 0 0,-2 3-151 0 0,1-10 84 0 0,1 1 0 0 0,1-1 1 0 0,1 46-1 0 0,4-54-200 0 0,1-1 0 0 0,5 19 0 0 0,-4-19 0 0 0,-5-9 474 0 0,-3-14 116 0 0,-3-26-135 0 0,1 0-1 0 0,-1-61 1 0 0,8-75-545 0 0,-1 155 24 0 0,0-4-188 0 0,2 0 1 0 0,0 1-1 0 0,0-1 0 0 0,2 1 0 0 0,0 0 0 0 0,2 0 0 0 0,9-23 1 0 0,-8 15 32 0 0,-6 24 242 0 0,-1 1 1 0 0,0 0-1 0 0,1-1 0 0 0,-1 1 0 0 0,0 0 0 0 0,0-1 0 0 0,0 1 0 0 0,0-1 0 0 0,0 1 0 0 0,-1 0 1 0 0,1-1-1 0 0,0 1 0 0 0,0 0 0 0 0,-1-1 0 0 0,1 1 0 0 0,-2-2 0 0 0,2 3 5 0 0,-1 0-1 0 0,0 0 0 0 0,0 0 1 0 0,1 0-1 0 0,-1 0 0 0 0,0 0 1 0 0,1 0-1 0 0,-1 0 0 0 0,0 0 1 0 0,1 1-1 0 0,-1-1 0 0 0,0 0 1 0 0,1 0-1 0 0,-1 1 0 0 0,0-1 1 0 0,1 0-1 0 0,-2 2 0 0 0,-1-2-145 0 0,2-1 128 0 0,-1 0 0 0 0,0 1 1 0 0,1-1-1 0 0,-1 0 0 0 0,0 0 0 0 0,1 0 0 0 0,-1 0 0 0 0,1 0 0 0 0,0 0 0 0 0,-1 0 0 0 0,1 0 0 0 0,0-1 1 0 0,0 1-1 0 0,0 0 0 0 0,0-1 0 0 0,0 1 0 0 0,0-1 0 0 0,0 1 0 0 0,0-1 0 0 0,0 0 0 0 0,1 1 0 0 0,-1-1 0 0 0,1 0 1 0 0,-1 1-1 0 0,1-1 0 0 0,0 0 0 0 0,0 0 0 0 0,-1-1 0 0 0,20 43 369 0 0,-13-21-527 0 0,-1 1 0 0 0,0 0 1 0 0,-2 0-1 0 0,0 0 0 0 0,-2 1 0 0 0,-1 35 0 0 0,-3-8-33 0 0,-18 82-1 0 0,2-55 133 0 0,12-51 61 0 0,1-1 0 0 0,1 1 0 0 0,1-1 0 0 0,2 1-1 0 0,-1 34 1 0 0,16 56 430 0 0,-13-75-416 0 0,1-42-58 0 0,-1 1 0 0 0,1-1-1 0 0,0 1 1 0 0,-1 0 0 0 0,1-1 0 0 0,1 1-1 0 0,-1 0 1 0 0,0 0 0 0 0,0 0-1 0 0,1 0 1 0 0,-1 0 0 0 0,1 0 0 0 0,2-2-1 0 0,-4 4 27 0 0,1 0 0 0 0,-1 0 1 0 0,1 1-1 0 0,-1-1 0 0 0,1 0 0 0 0,-1 0 0 0 0,1 1 0 0 0,-1-1 0 0 0,1 0 0 0 0,-1 0 0 0 0,0 1 0 0 0,1-1 0 0 0,-1 1 0 0 0,1-1 0 0 0,-1 0 0 0 0,0 1 0 0 0,1-1 0 0 0,-1 1 1 0 0,0-1-1 0 0,0 1 0 0 0,1-1 0 0 0,-1 1 0 0 0,0-1 0 0 0,0 1 0 0 0,0-1 0 0 0,0 1 0 0 0,1-1 0 0 0,-1 1 0 0 0,0-1 0 0 0,0 2 0 0 0,3 16-314 0 0,-7 3-802 0 0,4-21 1131 0 0,0 1 0 0 0,0-1 0 0 0,0 0 0 0 0,0 0-1 0 0,0 1 1 0 0,1-1 0 0 0,-1 0 0 0 0,0 0 0 0 0,0 0-1 0 0,1 1 1 0 0,-1-1 0 0 0,0 0 0 0 0,0 0 0 0 0,1 0 0 0 0,-1 0-1 0 0,0 1 1 0 0,0-1 0 0 0,1 0 0 0 0,-1 0 0 0 0,0 0-1 0 0,1 0 1 0 0,-1 0 0 0 0,0 0 0 0 0,0 0 0 0 0,1 0-1 0 0,-1 0 1 0 0,0 0 0 0 0,1 0 0 0 0,-1 0 0 0 0,0 0 0 0 0,0 0-1 0 0,1 0 1 0 0,-1 0 0 0 0,0-1 0 0 0,1 1 0 0 0,-1 0-1 0 0,0 0 1 0 0,0 0 0 0 0,1 0 0 0 0,-1 0 0 0 0,0-1-1 0 0,0 1 1 0 0,0 0 0 0 0,1 0 0 0 0,-1 0 0 0 0,0-1-1 0 0,0 1 1 0 0,0 0 0 0 0,0 0 0 0 0,1-1 0 0 0,-1 1 0 0 0,7-10 26 0 0,13-27-232 0 0,-17 30 153 0 0,0 1 0 0 0,0-1 0 0 0,1 1 1 0 0,0 0-1 0 0,0 1 0 0 0,6-8 0 0 0,15-8 20 0 0,6-7-12 0 0,-27 22 108 0 0,0-1 0 0 0,0 1 0 0 0,0-1 0 0 0,-1 0 0 0 0,0 0 0 0 0,2-8-1 0 0,11-24 202 0 0,-4 18-334 0 0,-2 0 1 0 0,0 0-1 0 0,-2-1 0 0 0,0-1 0 0 0,-1 1 0 0 0,4-30 0 0 0,-4 9-234 0 0,2 0 0 0 0,25-71-1 0 0,-31 108 270 0 0,0-1-1 0 0,1 1 0 0 0,0 1 0 0 0,0-1 1 0 0,0 1-1 0 0,0-1 0 0 0,1 1 0 0 0,0 1 1 0 0,11-9-1 0 0,17-19-72 0 0,-15 5 562 0 0,-16 23-367 0 0,0-1 0 0 0,0 1 0 0 0,1 1 0 0 0,0-1 0 0 0,0 0 0 0 0,0 1 0 0 0,0-1 0 0 0,5-3 0 0 0,8-8 128 0 0,-14 12-193 0 0,1 1 0 0 0,-1-1-1 0 0,0 1 1 0 0,1 0 0 0 0,0 0-1 0 0,5-4 1 0 0,-7 6-28 0 0,0 0 0 0 0,0-1 0 0 0,1 1 0 0 0,-1 0 0 0 0,0-1 0 0 0,0 1 0 0 0,1 0 0 0 0,-1 0 0 0 0,0 0 0 0 0,1 0 0 0 0,-1 0 0 0 0,0 1 0 0 0,0-1 0 0 0,1 0 0 0 0,-1 1 0 0 0,0-1 0 0 0,0 0 0 0 0,0 1-1 0 0,1 0 1 0 0,-1-1 0 0 0,0 1 0 0 0,2 1 0 0 0,-1 0-10 0 0,1 0 1 0 0,-1 0-1 0 0,0 0 0 0 0,1 0 0 0 0,-1 1 0 0 0,0-1 0 0 0,2 4 0 0 0,-3-5 9 0 0,0 0-1 0 0,-1 1 1 0 0,1-1-1 0 0,-1 0 1 0 0,1 0-1 0 0,-1 0 1 0 0,1 0 0 0 0,-1 0-1 0 0,0 1 1 0 0,1-1-1 0 0,-1 0 1 0 0,0 0-1 0 0,0 1 1 0 0,0-1-1 0 0,0 0 1 0 0,0 0-1 0 0,0 1 1 0 0,-1-1-1 0 0,1 0 1 0 0,0 0-1 0 0,-1 2 1 0 0,1-3 10 0 0,0 0 0 0 0,0 0 0 0 0,0 0-1 0 0,0 0 1 0 0,0 0 0 0 0,0-1 0 0 0,0 1 0 0 0,0 0 0 0 0,0 0 0 0 0,0 0 0 0 0,0 0-1 0 0,0 0 1 0 0,0 0 0 0 0,0-1 0 0 0,0 1 0 0 0,0 0 0 0 0,0 0 0 0 0,0 0-1 0 0,0 0 1 0 0,0 0 0 0 0,0 0 0 0 0,0 0 0 0 0,0-1 0 0 0,0 1 0 0 0,0 0 0 0 0,0 0-1 0 0,0 0 1 0 0,0 0 0 0 0,0 0 0 0 0,0 0 0 0 0,0 0 0 0 0,0-1 0 0 0,0 1-1 0 0,0 0 1 0 0,0 0 0 0 0,0 0 0 0 0,-1 0 0 0 0,1 0 0 0 0,0 0 0 0 0,0 0 0 0 0,0 0-1 0 0,0 0 1 0 0,0 0 0 0 0,0 0 0 0 0,0 0 0 0 0,0-1 0 0 0,-1 1 0 0 0,1 0-1 0 0,0 0 1 0 0,0 0 0 0 0,0 0 0 0 0,0 0 0 0 0,0 0 0 0 0,0 0 0 0 0,-1 0 0 0 0,1 0-1 0 0,0 0 1 0 0,0 0 0 0 0,0 1 0 0 0,1-2-14 0 0,0 1 0 0 0,-1-1 0 0 0,1 1-1 0 0,0-1 1 0 0,0 1 0 0 0,0 0 0 0 0,0 0 0 0 0,0-1 0 0 0,0 1-1 0 0,0 0 1 0 0,0 0 0 0 0,0 0 0 0 0,1 0 0 0 0,-1 0 3 0 0,-1 1 0 0 0,1-1 0 0 0,0 1 0 0 0,-1-1 1 0 0,1 1-1 0 0,-1-1 0 0 0,1 1 0 0 0,-1-1 0 0 0,0 1 1 0 0,1-1-1 0 0,-1 1 0 0 0,1-1 0 0 0,-1 1 0 0 0,0 0 0 0 0,0-1 1 0 0,1 1-1 0 0,-1 0 0 0 0,0-1 0 0 0,0 1 0 0 0,0 0 1 0 0,0-1-1 0 0,0 1 0 0 0,0 0 0 0 0,0 1 0 0 0,1 17-230 0 0,-1-1 0 0 0,-1 1 0 0 0,0 0 1 0 0,-2 0-1 0 0,0-1 0 0 0,-1 1 0 0 0,-1-1 0 0 0,-11 25 0 0 0,5-18 265 0 0,-1 0 1 0 0,-1-1-1 0 0,-1-1 0 0 0,-21 26 1 0 0,34-49 30 0 0,0-5 71 0 0,1-13 250 0 0,4-23 157 0 0,-4 36-516 0 0,2-1-1 0 0,-1 1 0 0 0,1 0 0 0 0,-1-1 1 0 0,1 1-1 0 0,4-7 0 0 0,-5 11-21 0 0,-1 0-1 0 0,1 0 1 0 0,-1 0-1 0 0,1 0 1 0 0,-1 0-1 0 0,1 0 1 0 0,0 1-1 0 0,-1-1 1 0 0,1 0-1 0 0,0 0 1 0 0,0 1-1 0 0,-1-1 1 0 0,1 0-1 0 0,0 1 1 0 0,0-1-1 0 0,0 1 1 0 0,0-1-1 0 0,0 1 1 0 0,0-1-1 0 0,0 1 1 0 0,0 0-1 0 0,0 0 1 0 0,0-1-1 0 0,0 1 1 0 0,0 0-1 0 0,0 0 1 0 0,0 0-1 0 0,0 0 0 0 0,0 0 1 0 0,0 0-1 0 0,0 0 1 0 0,0 1-1 0 0,1-1 1 0 0,-1 0-1 0 0,0 1 1 0 0,0-1-1 0 0,-1 0 1 0 0,1 1-1 0 0,0-1 1 0 0,2 2-1 0 0,-2-1-26 0 0,0 1-1 0 0,0-1 1 0 0,0 1 0 0 0,0-1-1 0 0,0 1 1 0 0,0-1-1 0 0,0 1 1 0 0,0-1-1 0 0,-1 1 1 0 0,1 0 0 0 0,-1-1-1 0 0,1 1 1 0 0,-1 0-1 0 0,0-1 1 0 0,1 1-1 0 0,-1 0 1 0 0,0 0 0 0 0,0 0-1 0 0,0-1 1 0 0,-1 1-1 0 0,1 0 1 0 0,-1 2-1 0 0,0 5-173 0 0,-1 1 0 0 0,-5 14 0 0 0,-81 196 196 0 0,81-200 200 0 0,7-20-196 0 0,0 0 0 0 0,0 0 0 0 0,0 0 0 0 0,0 1 0 0 0,0-1 0 0 0,0 0 0 0 0,0 0 0 0 0,0 0 0 0 0,0 0 0 0 0,0 0 0 0 0,0 1 0 0 0,0-1 0 0 0,0 0 0 0 0,0 0 0 0 0,0 0 0 0 0,0 0 0 0 0,1 0 0 0 0,-1 1 0 0 0,0-1 0 0 0,0 0 0 0 0,0 0 0 0 0,0 0 0 0 0,0 0 0 0 0,0 0 0 0 0,0 0 0 0 0,0 0 0 0 0,1 0 0 0 0,-1 0 0 0 0,0 1-1 0 0,0-1 1 0 0,0 0 0 0 0,0 0 0 0 0,0 0 0 0 0,1 0 0 0 0,-1 0 0 0 0,0 0 0 0 0,0 0 0 0 0,11-5 95 0 0,55-41 451 0 0,-19 20-550 0 0,-47 28 0 0 0,0 0 0 0 0,1 0 0 0 0,-1-1 0 0 0,0 1 0 0 0,0 0 0 0 0,0 0 0 0 0,0 0 0 0 0,0 0 0 0 0,0 0 0 0 0,-1 2 0 0 0,1-2 0 0 0,-1 9-231 0 0,-1 0 1 0 0,0 0-1 0 0,0 0 0 0 0,-1-1 0 0 0,-1 1 0 0 0,-7 17 0 0 0,11-28 234 0 0,0 1-1 0 0,0-1 1 0 0,0 0-1 0 0,0 0 1 0 0,0 0-1 0 0,-1 0 1 0 0,1 1-1 0 0,0-1 1 0 0,0 0-1 0 0,0 0 1 0 0,0 0-1 0 0,0 0 1 0 0,0 1-1 0 0,0-1 1 0 0,0 0-1 0 0,0 0 1 0 0,-1 0-1 0 0,1 0 1 0 0,0 0-1 0 0,0 1 1 0 0,0-1-1 0 0,0 0 1 0 0,0 0-1 0 0,-1 0 1 0 0,1 0-1 0 0,0 0 1 0 0,0 0-1 0 0,0 0 1 0 0,-1 0-1 0 0,1 0 1 0 0,0 0-1 0 0,0 0 1 0 0,0 1-1 0 0,0-1 1 0 0,-1 0-1 0 0,1 0 1 0 0,0 0-1 0 0,0 0 1 0 0,0-1-1 0 0,-1 1 1 0 0,1 0-1 0 0,0 0 1 0 0,0 0-1 0 0,0 0 1 0 0,-3-10 539 0 0,4-15 274 0 0,22-196-1887 0 0,-23 218 976 0 0,0 0 0 0 0,0 0 0 0 0,1 1-1 0 0,-1-1 1 0 0,1 0 0 0 0,-1 1-1 0 0,1-1 1 0 0,0 1 0 0 0,0-1 0 0 0,2-3-1 0 0,-2 6 58 0 0,-1 0-1 0 0,0 0 1 0 0,1 0 0 0 0,-1 0-1 0 0,0 0 1 0 0,1 0-1 0 0,-1 1 1 0 0,0-1-1 0 0,0 0 1 0 0,1 0-1 0 0,-1 0 1 0 0,0 0-1 0 0,0 1 1 0 0,1-1-1 0 0,-1 0 1 0 0,0 0-1 0 0,0 0 1 0 0,0 1-1 0 0,1-1 1 0 0,-1 0 0 0 0,0 0-1 0 0,0 1 1 0 0,0-1-1 0 0,0 0 1 0 0,1 0-1 0 0,-1 1 1 0 0,1 2-436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1:15.43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44 2695 2303 158278 56033,'-1'1'200'0'0,"0"0"-200"0"0,-1 2 352 0 0,-1-2 408 0 0,0 1 136 0 0,-1-2-360 0 0,0 0 8 0 0,-1-1 0 0 0,1-1 40 0 0,-1-1 16 0 0,2-1 0 0 0,-1-1 472 0 0,1-1-184 0 0,2-1-328 0 0,1-1-472 0 0,0-1-88 0 0,2 1 96 0 0,0 0 40 0 0,1 1-72 0 0,1 0-64 0 0,0-3 0 0 0,0-1 64 0 0,1-2 40 0 0,-1 0 8 0 0,1 0 0 0 0,-1-1 0 0 0,1-1-112 0 0,1-6 64 0 0,0-2-64 0 0,1-1 400 0 0,1-4 472 0 0,1-2-432 0 0,0-1-328 0 0,1 0-112 0 0,0 1 72 0 0,3-5 200 0 0,3-7 304 0 0,1-1-288 0 0,-1 3-224 0 0,1 2-64 0 0,1 0 0 0 0,1-1 0 0 0,0-2 0 0 0,2-2 0 0 0,-1 1 0 0 0,-2 2 0 0 0,1-1 0 0 0,0-2 0 0 0,0 0 0 0 0,0-1 72 0 0,-1 2 16 0 0,-3 5 0 0 0,0 0 152 0 0,0-2 88 0 0,0 0-160 0 0,-1 2-168 0 0,-1 4 0 0 0,0 2 0 0 0,-1 2-64 0 0,-1 1 168 0 0,1 2 40 0 0,0 2 8 0 0,0 2 0 0 0,1 1-152 523 2,2-1 0-17-4,0 2 0 44 4,1 2 0-38 2,0 0 0 21-10,0-1 0-533 6,-1 0 0 0 0,-1 0 0 510-1,-1 1 0-510 1,-1 0 0 865-1,0 0-80-89 1,-1 2-48-37 1,0-1 0-23 1,0 1-8-51 1,0-1 136-51 0,1-5-64 486-11,1 0 64-1100 8,-1 0 0 605 3,-1 1 0-64 1,-1 3 0-541-4,-1 2 0 0 0,0 1 136 0 0,1 0 88 0 0,-1-1 8 0 0,3-3 104 0 0,0-2-272 0 0,1 1-64 0 0,-1 1 96 0 0,1 2-96 0 0,-1 2 0 0 0,0 1 0 0 0,0 0 0 0 0,0 1 0 0 0,0-1 0 0 0,0 1 0 0 0,0-1 0 525 0,0 0 0-525 0,1-2 0 510-4,1 0 0-510 4,0-1 0 0 0,1 0 0 519 6,0-4 0-11-15,2-1 0-508 9,-2-1 0 519 1,-1 3 0-519-1,0-1 0 499 7,0 1 0-499-7,1-1 0 517-4,-1 1 0-517 4,-1 3 0 0 0,0 0 0 0 0,0 1 0 0 0,1-1 0 0 0,0 2 0 0 0,-1 1 0 0 0,-2 2 0 0 0,0 2 0 0 0,1 0 0 0 0,0 0 0 0 0,0 1 0 513 4,1 0-88-513-4,0-1 16 0 0,-1 1 0 0 0,2-2 0 0 0,-1 0 72 0 0,-1 0 0 0 0,0 1-64 0 0,-1 0 64 0 0,-1 0 0 0 0,0 1 0 0 0,0 0 0 0 0,0 0 0 0 0,1 1 0 531-7,-2 0 0-531 7,0 2 0 527 0,0 0 0-527 0,0 0 0 0 0,0 1-72 0 0,-1 0-8 0 0,1-1 16 509 7,0 1 64-509-7,-2-1 0 0 0,0 0-72 0 0,0-1 72 1080 0,0-1-64-526-8,0-1-32-554 8,0 1-272 492 8,0 0-264-492-8,0 1-208 507-4,0 0-304-507 4,-1 1 568 0 0,-1 1-1320 0 0,0 2-8343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1:16.17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6 292 455 183589 58810,'0'1'0'0'0,"-1"1"0"0"0,-1 1 0 0 0,1 1 616 0 0,0-1 800 0 0,0 0-696 0 0,1 0-192 0 0,2 2 440 0 0,1 0 56 0 0,1-1-464 0 0,1-1 0 0 0,0-2 0 0 0,1-3 0 0 0,0-2 0 0 0,1-2 0 0 0,0-2 0 0 0,1-1-8 0 0,3-5 552 0 0,1-2-552 0 0,0 0-80 0 0,1-1-24 0 0,0 1 0 0 0,-1 0 0 0 0,0 0-288 0 0,1-1 40 0 0,2-3-112 0 0,0 2-8 0 0,-1 0-80 0 0,-1 4 80 0 0,-2 1-80 0 0,0 1 96 0 0,0 2 0 0 0,-1 1 32 0 0,0 1 136 0 0,0 0-128 0 0,-1 2-8 0 0,0 1 112 0 0,0-1 24 0 0,-1 1-112 0 0,-2 0 0 0 0,-1 2 0 0 0,-1 0 24 0 0,-1 0 192 0 0,-1 0 40 0 0,-1 2 48 0 0,-1 0-224 0 0,0 0-8 0 0,-1 2 208 0 0,-1 2-96 0 0,1-1-240 0 0,-1 1 0 0 0,-1 3 0 0 0,-2 4-32 0 0,-1 0-64 0 0,1 1 0 0 0,1-1 0 0 0,0-1 0 0 0,0 0 0 0 0,1 0 0 0 0,1 0 0 0 0,0-1 0 0 0,1-1 0 0 0,1-1 0 0 0,-1 1-64 0 0,1 0 64 0 0,1 0-80 0 0,0 0 16 0 0,1 1 0 0 0,-1 0 0 0 0,2 1-56 0 0,-1 2-136 0 0,1 2 128 0 0,0-1-16 0 0,-1 1-8 0 0,0 0 0 0 0,0 0 0 0 0,-1 0 24 0 0,-1 0 0 0 0,0 1 0 0 0,0 0 0 0 0,-1 4-592 0 0,-1 2 96 0 0,0 1-184 0 0,-1 0-272 0 0,1-2-392 0 0,1-3-3576 0 0,0-5-2319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01:39.09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0 159 919 0 0,'3'-5'265'0'0,"0"1"-1"0"0,-1-1 0 0 0,1 0 1 0 0,-1 0-1 0 0,0 0 0 0 0,0 0 1 0 0,-1 0-1 0 0,2-10 0 0 0,-2 13-131 0 0,1-9 459 0 0,0 1 0 0 0,0-1 0 0 0,-1 1 0 0 0,0-1 0 0 0,-1 0-1 0 0,0 1 1 0 0,-2-16 0 0 0,2 26-577 0 0,-1 0 1 0 0,1 0-1 0 0,0 0 0 0 0,0 0 1 0 0,0 0-1 0 0,0 0 1 0 0,0 0-1 0 0,0 0 0 0 0,0 0 1 0 0,0 1-1 0 0,-1-1 0 0 0,1 0 1 0 0,0 0-1 0 0,0 0 0 0 0,0 0 1 0 0,0 0-1 0 0,0 0 1 0 0,0 0-1 0 0,0 0 0 0 0,-1 0 1 0 0,1 0-1 0 0,0 0 0 0 0,0 0 1 0 0,0 0-1 0 0,0 0 0 0 0,0 0 1 0 0,0 0-1 0 0,-1 0 1 0 0,1 0-1 0 0,0 0 0 0 0,0 0 1 0 0,0-1-1 0 0,0 1 0 0 0,0 0 1 0 0,0 0-1 0 0,0 0 0 0 0,0 0 1 0 0,-1 0-1 0 0,1 0 1 0 0,0 0-1 0 0,0 0 0 0 0,0 0 1 0 0,0 0-1 0 0,0 0 0 0 0,0-1 1 0 0,0 1-1 0 0,0 0 0 0 0,0 0 1 0 0,0 0-1 0 0,0 0 1 0 0,0 0-1 0 0,0 0 0 0 0,0 0 1 0 0,0-1-1 0 0,0 1 0 0 0,0 0 1 0 0,0 0-1 0 0,0 0 0 0 0,0 0 1 0 0,-7 14-113 0 0,4-5-159 0 0,1-5 258 0 0,1-1 0 0 0,-1 1 0 0 0,1 0-1 0 0,0-1 1 0 0,0 1 0 0 0,1 0-1 0 0,-1 0 1 0 0,1 0 0 0 0,0-1 0 0 0,0 1-1 0 0,0 0 1 0 0,0 0 0 0 0,1 0 0 0 0,-1 0-1 0 0,1-1 1 0 0,2 8 0 0 0,-2-11-2 0 0,-1 0 0 0 0,0 0 1 0 0,1 0-1 0 0,-1 0 1 0 0,1 0-1 0 0,-1 0 0 0 0,0 0 1 0 0,1 0-1 0 0,-1 0 1 0 0,0 0-1 0 0,1 0 0 0 0,-1 0 1 0 0,0 0-1 0 0,1-1 1 0 0,-1 1-1 0 0,0 0 0 0 0,1 0 1 0 0,-1 0-1 0 0,0-1 1 0 0,0 1-1 0 0,1 0 0 0 0,-1 0 1 0 0,0-1-1 0 0,0 1 1 0 0,1 0-1 0 0,-1-1 0 0 0,10-24 128 0 0,2-2 93 0 0,-12 26-216 0 0,1 0 1 0 0,0-1-1 0 0,-1 1 1 0 0,1 0-1 0 0,0 0 1 0 0,0 0-1 0 0,0 0 0 0 0,0 0 1 0 0,0 0-1 0 0,0 1 1 0 0,0-1-1 0 0,0 0 1 0 0,0 0-1 0 0,0 1 1 0 0,1-1-1 0 0,1 0 1 0 0,-1 1-81 0 0,0 0 0 0 0,0 0 1 0 0,0 0-1 0 0,0 0 1 0 0,0 0-1 0 0,0 1 0 0 0,0-1 1 0 0,0 1-1 0 0,0-1 1 0 0,-1 1-1 0 0,1 0 0 0 0,0 0 1 0 0,0 0-1 0 0,-1 0 1 0 0,1 0-1 0 0,-1 0 0 0 0,1 0 1 0 0,-1 1-1 0 0,1-1 0 0 0,-1 1 1 0 0,0-1-1 0 0,1 1 1 0 0,0 1-1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15:08.367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12 358 2759 0 0,'-10'-10'2824'0'0,"10"9"-2667"0"0,0 0 0 0 0,-1 1 0 0 0,1-1 0 0 0,0 0-1 0 0,0 0 1 0 0,0 1 0 0 0,0-1 0 0 0,0 0 0 0 0,0 0 0 0 0,0 1 0 0 0,0-1 0 0 0,0 0-1 0 0,0 0 1 0 0,1-1 0 0 0,-1 2-68 0 0,0-1-1 0 0,0 1 1 0 0,0-1-1 0 0,0 1 1 0 0,0-1-1 0 0,1 1 1 0 0,-1-1-1 0 0,0 1 1 0 0,0-1-1 0 0,1 1 1 0 0,-1-1-1 0 0,0 1 1 0 0,1-1-1 0 0,-1 1 1 0 0,0-1-1 0 0,1 1 1 0 0,-1 0-1 0 0,1-1 1 0 0,-1 1-1 0 0,1 0 1 0 0,-1-1-1 0 0,1 1 0 0 0,-1 0 1 0 0,1-1-1 0 0,-1 1 1 0 0,1 0-1 0 0,-1 0 1 0 0,1 0-1 0 0,-1 0 1 0 0,1 0-1 0 0,0-1 1 0 0,-1 1-1 0 0,1 0 1 0 0,-1 0-1 0 0,1 0 1 0 0,-1 1-1 0 0,1-1 1 0 0,0 0-1 0 0,-1 0 1 0 0,1 0-1 0 0,-1 0 1 0 0,1 0-1 0 0,-1 1 1 0 0,1-1-1 0 0,-1 0 1 0 0,2 1-1 0 0,32 23 1047 0 0,-6-3-598 0 0,-25-20-487 0 0,-1 1-1 0 0,1 0 0 0 0,-1 0 1 0 0,1 0-1 0 0,-1 1 0 0 0,0-1 1 0 0,0 0-1 0 0,0 1 1 0 0,0-1-1 0 0,0 1 0 0 0,-1 0 1 0 0,1 0-1 0 0,1 4 0 0 0,0 2 73 0 0,-1-1 0 0 0,0 1 0 0 0,0 12 0 0 0,-1-13-124 0 0,0 0 0 0 0,0-1 1 0 0,1 0-1 0 0,0 1 0 0 0,5 13 0 0 0,-6-20 4 0 0,-1 0 0 0 0,1 0 0 0 0,-1 1-1 0 0,1-1 1 0 0,0 0 0 0 0,-1 0 0 0 0,1 0 0 0 0,0 0-1 0 0,0 0 1 0 0,0-1 0 0 0,-1 1 0 0 0,1 0-1 0 0,0 0 1 0 0,0 0 0 0 0,0-1 0 0 0,1 1 0 0 0,-1-1-1 0 0,0 1 1 0 0,0-1 0 0 0,0 1 0 0 0,0-1 0 0 0,1 1-1 0 0,1-1 1 0 0,0 0 75 0 0,0 0 0 0 0,0-1-1 0 0,0 1 1 0 0,0-1 0 0 0,0 0-1 0 0,0 0 1 0 0,0 0 0 0 0,4-3 0 0 0,-6 4-70 0 0,0-1 1 0 0,0 1 0 0 0,0-1 0 0 0,0 1 0 0 0,0 0 0 0 0,0 0 0 0 0,0-1-1 0 0,0 1 1 0 0,0 0 0 0 0,0 0 0 0 0,0 0 0 0 0,0 0 0 0 0,0 0 0 0 0,0 0-1 0 0,0 0 1 0 0,1 0 0 0 0,-1 1 0 0 0,0-1 0 0 0,0 0 0 0 0,0 1 0 0 0,0-1-1 0 0,-1 1 1 0 0,1-1 0 0 0,0 1 0 0 0,0-1 0 0 0,0 1 0 0 0,0-1 0 0 0,0 1-1 0 0,-1 0 1 0 0,2 1 0 0 0,1 2 91 0 0,0 0 0 0 0,0 1 0 0 0,-1-1-1 0 0,0 1 1 0 0,2 6 0 0 0,5 8 97 0 0,-3-8-180 0 0,1-1 1 0 0,12 15-1 0 0,-14-20-9 0 0,0 0-1 0 0,0 0 1 0 0,1-1-1 0 0,-1 1 1 0 0,1-1-1 0 0,0 0 1 0 0,0-1-1 0 0,0 0 1 0 0,11 5-1 0 0,-14-7-4 0 0,0 0-1 0 0,0 1 0 0 0,-1-1 1 0 0,1 1-1 0 0,-1 0 0 0 0,1 0 1 0 0,-1 0-1 0 0,0 0 0 0 0,1 0 1 0 0,-1 0-1 0 0,0 1 0 0 0,-1-1 1 0 0,1 1-1 0 0,0-1 0 0 0,-1 1 1 0 0,1 0-1 0 0,-1 0 0 0 0,1 3 1 0 0,2 7 11 0 0,0 0 0 0 0,3 27 0 0 0,-2-11-6 0 0,-5-28-6 0 0,0 1-1 0 0,1-1 0 0 0,-1 1 1 0 0,1-1-1 0 0,-1 1 1 0 0,1-1-1 0 0,-1 0 1 0 0,1 1-1 0 0,0-1 0 0 0,-1 0 1 0 0,1 0-1 0 0,0 1 1 0 0,0-1-1 0 0,0 0 1 0 0,0 0-1 0 0,0 0 0 0 0,0 0 1 0 0,0 0-1 0 0,0 0 1 0 0,3 1-1 0 0,-2-1-10 0 0,1-1 0 0 0,0 1 0 0 0,-1-1 0 0 0,1 1 1 0 0,0-1-1 0 0,0 0 0 0 0,0 0 0 0 0,-1 0 0 0 0,1-1 0 0 0,3 0 0 0 0,-3 1-24 0 0,0-1 0 0 0,0 1 0 0 0,1 0 0 0 0,-1 0 0 0 0,0 0 0 0 0,0 0 0 0 0,0 1 0 0 0,0-1 0 0 0,0 1 0 0 0,0 0 0 0 0,0-1 0 0 0,3 3 0 0 0,-4-2 36 0 0,0 1-1 0 0,0-1 1 0 0,0 0 0 0 0,-1 1-1 0 0,1-1 1 0 0,0 1 0 0 0,-1 0-1 0 0,0 0 1 0 0,1-1 0 0 0,-1 1-1 0 0,0 0 1 0 0,0 0 0 0 0,0 0 0 0 0,0 1-1 0 0,0-1 1 0 0,0 0 0 0 0,0 3-1 0 0,1 5 154 0 0,0-1 0 0 0,-1 1-1 0 0,0 0 1 0 0,-1 0-1 0 0,0 11 1 0 0,-9 51-126 0 0,3-25-96 0 0,6-42 43 0 0,-3 20-87 0 0,2 26-1 0 0,1-43 107 0 0,0-1 0 0 0,1 0 1 0 0,0 0-1 0 0,0 0 0 0 0,1 0 0 0 0,0 0 1 0 0,0 0-1 0 0,5 9 0 0 0,-5-13-9 0 0,0 0-1 0 0,0-1 1 0 0,1 1-1 0 0,-1-1 1 0 0,0 0-1 0 0,1 1 1 0 0,-1-1-1 0 0,1 0 1 0 0,0-1-1 0 0,4 3 0 0 0,-4-2 2 0 0,-1-1-1 0 0,1 1 0 0 0,-1-1 1 0 0,1 1-1 0 0,-1 0 0 0 0,1 0 0 0 0,-1 0 1 0 0,0 1-1 0 0,0-1 0 0 0,0 0 0 0 0,0 1 1 0 0,-1-1-1 0 0,3 5 0 0 0,-1 1 32 0 0,-1 0 0 0 0,0 0 0 0 0,0 0 1 0 0,-1 0-1 0 0,0 0 0 0 0,-1 0 0 0 0,1 1 0 0 0,-2-1 0 0 0,1 0 0 0 0,-1 0 0 0 0,-3 13 0 0 0,-3 7 151 0 0,-22 53 1 0 0,14-43-107 0 0,-2 8 178 0 0,6-20-549 0 0,1 1 0 0 0,-7 35 0 0 0,15-57 377 0 0,0 1 0 0 0,0-1-1 0 0,-1 1 1 0 0,0-1-1 0 0,0 0 1 0 0,0 0 0 0 0,-1 0-1 0 0,1 0 1 0 0,-1-1 0 0 0,0 1-1 0 0,0-1 1 0 0,-1 0-1 0 0,0-1 1 0 0,1 1 0 0 0,-1-1-1 0 0,0 1 1 0 0,-1-2 0 0 0,-8 5-1 0 0,14-7-55 0 0,0 0 0 0 0,-1 0-1 0 0,1 0 1 0 0,0 1 0 0 0,0-1-1 0 0,0 0 1 0 0,-1 0 0 0 0,1 0-1 0 0,0 0 1 0 0,0 0 0 0 0,0 0-1 0 0,0 0 1 0 0,-1 0 0 0 0,1 0-1 0 0,0 0 1 0 0,0 0 0 0 0,0 0-1 0 0,0-1 1 0 0,-1 1 0 0 0,1 0-1 0 0,0 0 1 0 0,0 0 0 0 0,0 0-1 0 0,0 0 1 0 0,-1 0 0 0 0,1 0-1 0 0,0 0 1 0 0,0 0 0 0 0,0-1-1 0 0,0 1 1 0 0,0 0 0 0 0,-1 0-1 0 0,1 0 1 0 0,0 0 0 0 0,0-1-1 0 0,0-7 197 0 0,6-12-176 0 0,-5 17-40 0 0,33-74-1345 0 0,-60 126 1412 0 0,22-39-7 0 0,0 0 0 0 0,0 0 0 0 0,-1 0 1 0 0,-1 0-1 0 0,1-1 0 0 0,-1 0 0 0 0,-12 13 0 0 0,41-30-362 0 0,-20 7 257 0 0,0 0 0 0 0,0 0 0 0 0,0 0 0 0 0,-1 1 0 0 0,1-1-1 0 0,0 1 1 0 0,0 0 0 0 0,0 0 0 0 0,0 0 0 0 0,0 0 0 0 0,0 0 0 0 0,0 1 0 0 0,4 1 0 0 0,-2 0 29 0 0,0 0 0 0 0,0 1 0 0 0,0 0 0 0 0,0-1-1 0 0,-1 2 1 0 0,5 3 0 0 0,-6-5 23 0 0,0 0 0 0 0,-1 0 0 0 0,1 0 0 0 0,0-1-1 0 0,0 0 1 0 0,0 1 0 0 0,0-1 0 0 0,0 0 0 0 0,0 0-1 0 0,0-1 1 0 0,6 2 0 0 0,-1-2 11 0 0,0 0 1 0 0,0 0-1 0 0,9-2 0 0 0,-10 1-10 0 0,1 0 1 0 0,-1 0-1 0 0,1 1 0 0 0,12 1 1 0 0,-18 0-18 0 0,0 0 0 0 0,0 0 0 0 0,0 0 0 0 0,0 0 1 0 0,0 0-1 0 0,0 0 0 0 0,-1 1 0 0 0,1-1 0 0 0,0 1 1 0 0,-1-1-1 0 0,1 1 0 0 0,-1-1 0 0 0,1 1 0 0 0,-1 0 1 0 0,0 0-1 0 0,0 0 0 0 0,0 0 0 0 0,0 0 0 0 0,0 0 1 0 0,0 0-1 0 0,0 0 0 0 0,-1 0 0 0 0,1 0 0 0 0,0 3 1 0 0,2 8-57 0 0,-1 0 1 0 0,1 22 0 0 0,-3-35 70 0 0,0 18-43 0 0,0-10 28 0 0,1 1 1 0 0,-1-1 0 0 0,1 0 0 0 0,1 1-1 0 0,2 8 1 0 0,-4-17 13 0 0,0 1 0 0 0,0-1 0 0 0,0 0 0 0 0,1 1 0 0 0,-1-1 0 0 0,0 0 0 0 0,0 1 0 0 0,1-1 0 0 0,-1 0 0 0 0,0 0 0 0 0,1 1 0 0 0,-1-1 0 0 0,0 0 0 0 0,1 0 0 0 0,-1 1 0 0 0,0-1 0 0 0,1 0 0 0 0,-1 0 0 0 0,0 0 0 0 0,1 0 0 0 0,-1 1 0 0 0,0-1 0 0 0,1 0 0 0 0,-1 0 0 0 0,1 0 0 0 0,-1 0 0 0 0,0 0 0 0 0,1 0 0 0 0,-1 0 0 0 0,1 0 0 0 0,-1 0 0 0 0,0 0 0 0 0,1-1 0 0 0,-1 1-1 0 0,1 0 1 0 0,-1 0 0 0 0,0 0 0 0 0,1 0 0 0 0,-1-1 0 0 0,0 1 0 0 0,1 0 0 0 0,-1 0 0 0 0,0 0 0 0 0,1-1 0 0 0,-1 1 0 0 0,0 0 0 0 0,0-1 0 0 0,1 1 0 0 0,-1-1 0 0 0,20-18-164 0 0,-15 13 93 0 0,-2 3 28 0 0,0 0-44 0 0,-1 1 0 0 0,1-1 1 0 0,0 1-1 0 0,0 0 0 0 0,0 0 0 0 0,0 0 1 0 0,5-2-1 0 0,-8 3 69 0 0,1 1-1 0 0,0 0 1 0 0,-1 0-1 0 0,1 0 1 0 0,-1 0 0 0 0,1 0-1 0 0,0 0 1 0 0,-1 0 0 0 0,1 0-1 0 0,0 0 1 0 0,-1 0-1 0 0,1 0 1 0 0,0 0 0 0 0,-1 0-1 0 0,1 1 1 0 0,-1-1 0 0 0,1 0-1 0 0,1 1 1 0 0,-1 0 0 0 0,0 0 1 0 0,0 0-1 0 0,0 0 1 0 0,0 0-1 0 0,0 0 0 0 0,-1 0 1 0 0,1 0-1 0 0,0 1 1 0 0,0-1-1 0 0,-1 0 1 0 0,2 3-1 0 0,3 10 52 0 0,5 28 0 0 0,-7-30-17 0 0,0 1 1 0 0,1-1-1 0 0,6 16 1 0 0,-8-24-13 0 0,0-1 1 0 0,0 1-1 0 0,0-1 1 0 0,1 1-1 0 0,-1-1 0 0 0,1 0 1 0 0,0 0-1 0 0,0 0 1 0 0,0 0-1 0 0,1 0 1 0 0,-1-1-1 0 0,0 1 0 0 0,1-1 1 0 0,4 2-1 0 0,1 1 45 0 0,0 0-1 0 0,0 1 1 0 0,-1-1-1 0 0,1 2 0 0 0,-1-1 1 0 0,11 13-1 0 0,-39-44 891 0 0,16 20-994 0 0,0-1 0 0 0,0 1 0 0 0,-9-9 0 0 0,-37-23 1045 0 0,38 29-712 0 0,0-1 1 0 0,1 0-1 0 0,-1 0 1 0 0,2-1 0 0 0,-11-12-1 0 0,11 9-148 0 0,1-1 0 0 0,1 0 1 0 0,0 0-1 0 0,1-1 0 0 0,0 0 0 0 0,1 0 0 0 0,-7-32 0 0 0,3-2-279 0 0,-3-64 1 0 0,5 40-361 0 0,2 22-90 0 0,1 0 0 0 0,4-75 0 0 0,4 87 599 0 0,0 16-38 0 0,-2-35-1 0 0,0 58 18 0 0,-1-1-1 0 0,0 0 1 0 0,0 1-1 0 0,0-1 0 0 0,0 0 1 0 0,0 1-1 0 0,0-1 1 0 0,0 1-1 0 0,-1-1 1 0 0,1 0-1 0 0,0 1 1 0 0,0-1-1 0 0,0 0 1 0 0,-1 1-1 0 0,1-1 0 0 0,0 1 1 0 0,-1-1-1 0 0,1 1 1 0 0,0-1-1 0 0,-1 1 1 0 0,1-1-1 0 0,-1 0 1 0 0,0 1-46 0 0,0 0 1 0 0,0 0 0 0 0,0 0 0 0 0,0 1 0 0 0,0-1 0 0 0,0 0 0 0 0,0 0 0 0 0,0 1 0 0 0,1-1 0 0 0,-1 0 0 0 0,0 1 0 0 0,-1 0-1 0 0,0 0 59 0 0,2-1 8 0 0,0 0-1 0 0,0 0 1 0 0,0 0-1 0 0,0 0 1 0 0,0 0-1 0 0,-1 0 1 0 0,1 1 0 0 0,0-1-1 0 0,0 0 1 0 0,0 0-1 0 0,0 0 1 0 0,0 0-1 0 0,0 0 1 0 0,-1 0-1 0 0,1 0 1 0 0,0 0-1 0 0,0 0 1 0 0,0 0-1 0 0,0 0 1 0 0,0 0-1 0 0,-1 0 1 0 0,1 0-1 0 0,0 0 1 0 0,0-1 0 0 0,0 1-1 0 0,0 0 1 0 0,0 0-1 0 0,0 0 1 0 0,0 0-1 0 0,-1 0 1 0 0,1 0-1 0 0,0 0 1 0 0,0 0-1 0 0,0 0 1 0 0,0 0-1 0 0,0 0 1 0 0,0-1-1 0 0,0 1 1 0 0,0 0-1 0 0,-1-7-9 0 0,3-8 20 0 0,-2 14-12 0 0,38-127 334 0 0,-22 84-70 0 0,8-47 1 0 0,-21 76-103 0 0,0 1 0 0 0,-2 0 1 0 0,0-1-1 0 0,0 1 0 0 0,-2-1 1 0 0,0 1-1 0 0,-4-23 0 0 0,4 30 13 0 0,-1 0-1 0 0,-1 0 0 0 0,1 0 1 0 0,-1 1-1 0 0,-1-1 0 0 0,1 1 1 0 0,-1 0-1 0 0,0 0 1 0 0,0 0-1 0 0,-9-9 0 0 0,-3 0 7 0 0,-1 1-1 0 0,-21-15 1 0 0,25 21-642 0 0,1-1 0 0 0,0-1 0 0 0,0 0 1 0 0,1 0-1 0 0,1-1 0 0 0,-15-19 0 0 0,8 2 275 0 0,1 0-1 0 0,2-1 1 0 0,1 0 0 0 0,1-1-1 0 0,1-1 1 0 0,2 0 0 0 0,-7-42-1 0 0,11 46 260 0 0,-15-79 187 0 0,16 91-430 0 0,0 0-1 0 0,-2 0 1 0 0,1 1 0 0 0,-14-24-1 0 0,18 36 99 0 0,-1 0 1 0 0,1 0-1 0 0,-1 0 0 0 0,1 0 0 0 0,-1 0 1 0 0,1 0-1 0 0,-1 1 0 0 0,0-1 0 0 0,0 0 0 0 0,0 1 1 0 0,0 0-1 0 0,0-1 0 0 0,0 1 0 0 0,0 0 0 0 0,-1 0 1 0 0,1 0-1 0 0,0 1 0 0 0,-1-1 0 0 0,1 0 0 0 0,-1 1 1 0 0,1 0-1 0 0,-4-1 0 0 0,-2 2-39 0 0,0-1 1 0 0,0 2-1 0 0,0-1 0 0 0,0 1 0 0 0,-10 4 1 0 0,-3 0 285 0 0,21-6-142 0 0,-1 0 1 0 0,1 0 0 0 0,-1 0 0 0 0,1 1 0 0 0,-1-1 0 0 0,1 0-1 0 0,-1 0 1 0 0,0 0 0 0 0,1 0 0 0 0,-1 0 0 0 0,1 0-1 0 0,-1 0 1 0 0,1 0 0 0 0,-1 0 0 0 0,1 0 0 0 0,-1 0 0 0 0,1 0-1 0 0,-1-1 1 0 0,1 1 0 0 0,-1 0 0 0 0,1 0 0 0 0,-1 0-1 0 0,1-1 1 0 0,0 1 0 0 0,-1 0 0 0 0,1-1 0 0 0,-1 1-1 0 0,1 0 1 0 0,0-1 0 0 0,-1 1 0 0 0,1 0 0 0 0,0-1 0 0 0,-1 1-1 0 0,1-1 1 0 0,-1-1 75 0 0,1 1 0 0 0,0-1-1 0 0,-1 0 1 0 0,1 1 0 0 0,0-1-1 0 0,0 1 1 0 0,0-1 0 0 0,1 0 0 0 0,-1 1-1 0 0,0-1 1 0 0,1-1 0 0 0,2-7 336 0 0,0 0 0 0 0,7-14 0 0 0,13-19-246 0 0,-21 40-231 0 0,0 1 0 0 0,0-1-1 0 0,0 0 1 0 0,1 1 0 0 0,-1-1 0 0 0,1 1-1 0 0,-1-1 1 0 0,1 1 0 0 0,0 0 0 0 0,0 0-1 0 0,6-2 1 0 0,-8 3-5 0 0,-1 1 0 0 0,1 0 0 0 0,0 0 0 0 0,-1 0 0 0 0,1 0 0 0 0,0-1 0 0 0,-1 1 0 0 0,1 0 0 0 0,0 0 0 0 0,-1 0 0 0 0,1 0 0 0 0,0 1 0 0 0,-1-1 0 0 0,1 0 0 0 0,0 0 0 0 0,-1 0 0 0 0,1 0 1 0 0,0 1-1 0 0,-1-1 0 0 0,1 0 0 0 0,0 1 0 0 0,-1-1 0 0 0,1 0 0 0 0,0 2 0 0 0,0-1-28 0 0,1 0 0 0 0,-1 1 0 0 0,0-1 0 0 0,0 1 0 0 0,0-1 0 0 0,0 1 0 0 0,-1 0 0 0 0,1-1 0 0 0,1 4 0 0 0,0 2-69 0 0,-1 0 0 0 0,0 0 1 0 0,1 12-1 0 0,-4 29 134 0 0,0 6 251 0 0,2-50-230 0 0,0 1 1 0 0,1-1 0 0 0,0 0-1 0 0,-1 0 1 0 0,2 0 0 0 0,-1 1 0 0 0,0-1-1 0 0,1 0 1 0 0,3 6 0 0 0,-4-8 9 0 0,1 0 0 0 0,-1-1 0 0 0,0 1 0 0 0,1-1 0 0 0,-1 1 0 0 0,1-1 0 0 0,0 0 0 0 0,-1 1 0 0 0,1-1 0 0 0,0 0 0 0 0,0 0 0 0 0,0 0 0 0 0,0 0 1 0 0,0-1-1 0 0,0 1 0 0 0,0 0 0 0 0,0-1 0 0 0,2 1 0 0 0,5 0 119 0 0,0-1 0 0 0,0 0 0 0 0,11-1 0 0 0,-13 0-144 0 0,-1 1 1 0 0,1-1-1 0 0,0 1 1 0 0,-1 1 0 0 0,12 1-1 0 0,-13 0-1 0 0,0 0-1 0 0,0 0 1 0 0,0 1-1 0 0,-1-1 1 0 0,1 1-1 0 0,-1 0 0 0 0,1 0 1 0 0,-1 1-1 0 0,0-1 1 0 0,0 1-1 0 0,0 0 1 0 0,-1 0-1 0 0,1 0 0 0 0,-1 1 1 0 0,0-1-1 0 0,-1 1 1 0 0,1 0-1 0 0,-1 0 1 0 0,4 9-1 0 0,1 8 9 0 0,-1 0 0 0 0,-1 1 0 0 0,3 32 0 0 0,-4-22-7 0 0,-1-19-3 0 0,-1 0 0 0 0,2 0 0 0 0,0 0 0 0 0,0-1 0 0 0,1 1 0 0 0,8 12 0 0 0,-10-19 0 0 0,1-1 0 0 0,1 1 0 0 0,-1-1 0 0 0,1-1 0 0 0,0 1 0 0 0,1-1 0 0 0,-1 1 0 0 0,1-2 0 0 0,0 1 0 0 0,0-1 0 0 0,1 1 0 0 0,-1-2 0 0 0,9 4 0 0 0,-15-6 0 0 0,15 5-23 0 0,-1 1 1 0 0,18 12-1 0 0,-27-16 19 0 0,-1 0 1 0 0,0 1 0 0 0,0 0 0 0 0,0-1 0 0 0,0 1-1 0 0,-1 1 1 0 0,0-1 0 0 0,0 0 0 0 0,0 1-1 0 0,4 8 1 0 0,0 6 159 0 0,-1 1-1 0 0,-1-1 1 0 0,0 1-1 0 0,1 23 1 0 0,-4-25-295 0 0,1 0 0 0 0,1 0 0 0 0,0 0 0 0 0,1-1 0 0 0,10 22 0 0 0,-13-36 116 0 0,-1 1 0 0 0,1-1 0 0 0,0 0 0 0 0,0 0 0 0 0,1 0 0 0 0,-1-1 0 0 0,1 1-1 0 0,-1 0 1 0 0,1-1 0 0 0,0 0 0 0 0,0 1 0 0 0,4 1 0 0 0,1 0 210 0 0,0-1 1 0 0,0 0-1 0 0,16 4 0 0 0,-19-6-36 0 0,-3 0-121 0 0,0-1 0 0 0,-1 1-1 0 0,1-1 1 0 0,0 1 0 0 0,-1 0 0 0 0,1 0-1 0 0,-1 0 1 0 0,1 0 0 0 0,-1 0 0 0 0,1 0-1 0 0,-1 0 1 0 0,0 0 0 0 0,0 0 0 0 0,1 1-1 0 0,-1-1 1 0 0,0 1 0 0 0,0-1-1 0 0,1 2 1 0 0,-1 0-4 0 0,0 0-1 0 0,0 0 1 0 0,0 0-1 0 0,-1 0 1 0 0,1 0-1 0 0,-1 0 1 0 0,1 0-1 0 0,-1 0 1 0 0,0 5-1 0 0,-2 5-72 0 0,0 0-1 0 0,-1 0 1 0 0,-8 24-1 0 0,9-29-30 0 0,-10 25-137 0 0,-9 34-46 0 0,19-60 246 0 0,1 0 0 0 0,0 0 0 0 0,0 0 1 0 0,0 1-1 0 0,1-1 0 0 0,0 0 0 0 0,2 10 1 0 0,-2-16 16 0 0,0 0 1 0 0,0 0-1 0 0,1 0 1 0 0,-1 0 0 0 0,0 1-1 0 0,1-1 1 0 0,-1 0-1 0 0,1 0 1 0 0,-1 0 0 0 0,1 0-1 0 0,0 0 1 0 0,-1 0-1 0 0,1 0 1 0 0,0 0 0 0 0,0-1-1 0 0,0 1 1 0 0,0 0-1 0 0,-1 0 1 0 0,1-1 0 0 0,0 1-1 0 0,0 0 1 0 0,2 0-1 0 0,1 0-14 0 0,-1 0 0 0 0,0 0 0 0 0,1-1 0 0 0,0 1-1 0 0,-1-1 1 0 0,4 0 0 0 0,-2 0 13 0 0,-1 0 1 0 0,0 0-1 0 0,0 1 0 0 0,0 0 1 0 0,4 1-1 0 0,-6-2 15 0 0,-1 1 0 0 0,0-1 0 0 0,1 1 1 0 0,-1 0-1 0 0,0 0 0 0 0,0-1 0 0 0,0 1 1 0 0,1 0-1 0 0,-1 0 0 0 0,0 0 0 0 0,0 0 0 0 0,0 0 1 0 0,-1 0-1 0 0,1 1 0 0 0,0-1 0 0 0,0 0 1 0 0,-1 0-1 0 0,1 1 0 0 0,0 1 0 0 0,1 3 154 0 0,0 0 0 0 0,-1 1 0 0 0,0-1 0 0 0,0 0 0 0 0,-1 1-1 0 0,0-1 1 0 0,-1 13 0 0 0,-9 48 257 0 0,6-47-399 0 0,-11 44-4 0 0,-3 20 10 0 0,16-72-31 0 0,1 1 0 0 0,0 0 1 0 0,0 0-1 0 0,3 18 0 0 0,-2-30-4 0 0,0 1 0 0 0,0-1-1 0 0,0 0 1 0 0,0 0 0 0 0,1 1 0 0 0,-1-1-1 0 0,0 0 1 0 0,1 0 0 0 0,-1 1 0 0 0,1-1-1 0 0,-1 0 1 0 0,1 0 0 0 0,0 0-1 0 0,-1 0 1 0 0,1 0 0 0 0,0 0 0 0 0,0 0-1 0 0,0 0 1 0 0,0 0 0 0 0,0 0 0 0 0,0 0-1 0 0,0 0 1 0 0,0-1 0 0 0,0 1-1 0 0,0 0 1 0 0,2 0 0 0 0,0-1-6 0 0,-1 1 0 0 0,1-1 0 0 0,-1 0-1 0 0,1 0 1 0 0,-1-1 0 0 0,1 1 0 0 0,-1 0 0 0 0,1-1 0 0 0,-1 0 0 0 0,1 1 0 0 0,-1-1 0 0 0,4-2 0 0 0,-4 2-13 0 0,0 0 0 0 0,-1 0 1 0 0,1 1-1 0 0,0-1 0 0 0,0 1 1 0 0,0-1-1 0 0,0 1 0 0 0,0 0 1 0 0,0-1-1 0 0,0 1 0 0 0,0 0 1 0 0,0 0-1 0 0,0 1 0 0 0,2-1 1 0 0,-3 1 38 0 0,0-1 0 0 0,0 1 0 0 0,-1 0 0 0 0,1-1 0 0 0,0 1 0 0 0,0 0 0 0 0,-1 0 0 0 0,1-1 0 0 0,0 1 0 0 0,-1 0 0 0 0,1 0 0 0 0,-1 0 0 0 0,1 0 0 0 0,-1 0 1 0 0,1 0-1 0 0,-1 0 0 0 0,0 0 0 0 0,1 0 0 0 0,-1 0 0 0 0,0 0 0 0 0,0 0 0 0 0,0 0 0 0 0,0 0 0 0 0,0 0 0 0 0,0 0 0 0 0,0 0 0 0 0,-1 2 0 0 0,-1 12 170 0 0,0 0 0 0 0,-1-1-1 0 0,-1 1 1 0 0,0-1 0 0 0,-11 23-1 0 0,-1 5-236 0 0,7-18 1 0 0,4-10 30 0 0,0 0 0 0 0,0 1 1 0 0,2 0-1 0 0,-1 0 0 0 0,-1 23 0 0 0,5-37 15 0 0,0 0-1 0 0,0 0 0 0 0,1 0 1 0 0,-1 0-1 0 0,0 0 0 0 0,0 0 1 0 0,0 0-1 0 0,1 0 0 0 0,-1 0 1 0 0,0 0-1 0 0,1 0 0 0 0,-1 0 1 0 0,1-1-1 0 0,-1 1 0 0 0,1 0 1 0 0,0 0-1 0 0,-1 0 0 0 0,1-1 1 0 0,0 1-1 0 0,-1 0 0 0 0,1-1 1 0 0,0 1-1 0 0,0 0 0 0 0,1 0 1 0 0,2 1-129 0 0,0-1 1 0 0,0 1-1 0 0,0-1 1 0 0,9 1-1 0 0,-10-2 74 0 0,0 1 0 0 0,1 0 0 0 0,-1-1 0 0 0,0 1 0 0 0,0 0 0 0 0,0 1 0 0 0,0-1 0 0 0,0 0 0 0 0,4 3 0 0 0,-4-1 21 0 0,0 1 0 0 0,0-1 0 0 0,-1 1 0 0 0,1-1 0 0 0,-1 1 0 0 0,1 0 0 0 0,-1 0 0 0 0,-1 0 0 0 0,1 0 0 0 0,0 0 0 0 0,-1 0 0 0 0,0 1 0 0 0,0-1 0 0 0,0 0-1 0 0,-1 1 1 0 0,0-1 0 0 0,1 1 0 0 0,-1-1 0 0 0,-2 9 0 0 0,0 5 33 0 0,-1 0-1 0 0,-1-1 1 0 0,-8 26-1 0 0,-6 4 196 0 0,17-83 320 0 0,0-75-443 0 0,-2-47-162 0 0,-26-239 1449 0 0,29 388-1366 0 0,-9-103-105 0 0,6 89-95 0 0,-1 1 1 0 0,-1 0-1 0 0,-8-21 0 0 0,11 36 120 0 0,-1 0 0 0 0,-1 0 0 0 0,1 0 0 0 0,-1 1 0 0 0,-1-1 0 0 0,1 1 0 0 0,-1 0 0 0 0,-9-9 0 0 0,2 4-132 0 0,0 1 0 0 0,-1 1 1 0 0,-17-10-1 0 0,28 17 101 0 0,-1 0 1 0 0,0 0 0 0 0,1 0-1 0 0,-1 0 1 0 0,1 0-1 0 0,0-1 1 0 0,0 1-1 0 0,0-1 1 0 0,0 0-1 0 0,0 1 1 0 0,1-1 0 0 0,-1 0-1 0 0,1 0 1 0 0,0 0-1 0 0,0 0 1 0 0,0 0-1 0 0,0-1 1 0 0,0-2-1 0 0,-9-24-349 0 0,10 29 497 0 0,-1 1-1 0 0,1-1 0 0 0,0 1 0 0 0,0 0 1 0 0,-1-1-1 0 0,1 1 0 0 0,0-1 0 0 0,-1 1 1 0 0,1-1-1 0 0,0 1 0 0 0,-1 0 1 0 0,1-1-1 0 0,-1 1 0 0 0,1 0 0 0 0,0 0 1 0 0,-1-1-1 0 0,1 1 0 0 0,-1 0 1 0 0,1 0-1 0 0,-1-1 0 0 0,1 1 0 0 0,-1 0 1 0 0,1 0-1 0 0,-1 0 0 0 0,1 0 0 0 0,-2 0 1 0 0,1 0 40 0 0,0 0 1 0 0,0 0-1 0 0,-1 1 1 0 0,1-1-1 0 0,0 0 1 0 0,0 1-1 0 0,-1-1 1 0 0,1 1-1 0 0,0-1 0 0 0,-2 3 1 0 0,1-2-77 0 0,0 0 1 0 0,0 1 0 0 0,0-1-1 0 0,0 1 1 0 0,1 0-1 0 0,-1 0 1 0 0,1 0-1 0 0,-1-1 1 0 0,1 2-1 0 0,-1-1 1 0 0,1 0-1 0 0,-1 2 1 0 0,2-4-20 0 0,0 1 1 0 0,1-1 0 0 0,-1 0-1 0 0,0 1 1 0 0,0-1-1 0 0,0 0 1 0 0,0 0 0 0 0,0 1-1 0 0,1-1 1 0 0,-1 0 0 0 0,0 0-1 0 0,0 0 1 0 0,1 1-1 0 0,-1-1 1 0 0,0 0 0 0 0,0 0-1 0 0,1 0 1 0 0,-1 0 0 0 0,0 1-1 0 0,0-1 1 0 0,1 0-1 0 0,-1 0 1 0 0,0 0 0 0 0,1 0-1 0 0,-1 0 1 0 0,0 0 0 0 0,0 0-1 0 0,1 0 1 0 0,-1 0 0 0 0,0 0-1 0 0,1 0 1 0 0,-1 0-1 0 0,0 0 1 0 0,1 0 0 0 0,17-1-574 0 0,-12 1 338 0 0,-2 0 162 0 0,0 1 1 0 0,1-1-1 0 0,-1 1 0 0 0,0 0 0 0 0,0 0 0 0 0,1 0 0 0 0,-1 1 0 0 0,0-1 0 0 0,0 1 0 0 0,0 0 0 0 0,-1 0 1 0 0,1 1-1 0 0,0-1 0 0 0,-1 1 0 0 0,0 0 0 0 0,1 0 0 0 0,-1 0 0 0 0,0 0 0 0 0,0 0 0 0 0,-1 1 1 0 0,5 6-1 0 0,0 4 189 0 0,0 1 1 0 0,-1 0-1 0 0,0 1 1 0 0,5 24-1 0 0,-5-18 247 0 0,8 22 1 0 0,-14-44-294 0 0,0 1 0 0 0,1-1 0 0 0,-1 1 0 0 0,0 0 0 0 0,0-1 0 0 0,1 1 0 0 0,-1-1 0 0 0,0 1 0 0 0,1-1 0 0 0,-1 1 0 0 0,0-1 0 0 0,1 1 0 0 0,-1-1 1 0 0,1 1-1 0 0,-1-1 0 0 0,1 0 0 0 0,-1 1 0 0 0,1-1 0 0 0,-1 0 0 0 0,1 1 0 0 0,-1-1 0 0 0,1 0 0 0 0,-1 0 0 0 0,1 1 0 0 0,0-1 0 0 0,-1 0 0 0 0,1 0 0 0 0,-1 0 0 0 0,2 0 1 0 0,-1 0 24 0 0,0 0 0 0 0,0-1 0 0 0,1 1 0 0 0,-1-1 0 0 0,0 0 0 0 0,0 1 0 0 0,0-1 0 0 0,0 0 1 0 0,0 1-1 0 0,0-1 0 0 0,0 0 0 0 0,0 0 0 0 0,1-2 0 0 0,4-5 219 0 0,0 0 0 0 0,8-17-1 0 0,-12 22-278 0 0,92-182-366 0 0,-94 184 356 0 0,1 1-1 0 0,-1-1 0 0 0,1 0 1 0 0,-1 0-1 0 0,1 0 0 0 0,-1 0 0 0 0,1 0 1 0 0,0 0-1 0 0,-1 1 0 0 0,1-1 1 0 0,0 0-1 0 0,1 0 0 0 0,-2 1 2 0 0,1 0-1 0 0,-1 0 1 0 0,0 0-1 0 0,1 1 1 0 0,-1-1-1 0 0,0 0 1 0 0,1 1-1 0 0,-1-1 1 0 0,0 0-1 0 0,0 1 1 0 0,1-1-1 0 0,-1 0 1 0 0,0 1-1 0 0,0-1 1 0 0,0 0-1 0 0,1 1 1 0 0,-1-1-1 0 0,0 1 1 0 0,0-1-1 0 0,0 0 1 0 0,0 1-1 0 0,0-1 1 0 0,0 1-1 0 0,0-1 1 0 0,0 0-1 0 0,0 1 1 0 0,0-1-1 0 0,0 1 1 0 0,0-1-1 0 0,0 1 1 0 0,0-1-1 0 0,-1 33-797 0 0,1-32 739 0 0,0 1-1 0 0,0 0 1 0 0,0-1 0 0 0,0 1 0 0 0,-1 0 0 0 0,1-1 0 0 0,-1 1 0 0 0,1 0 0 0 0,-1-1 0 0 0,0 1 0 0 0,0-1 0 0 0,0 1 0 0 0,0-1 0 0 0,0 1 0 0 0,0-1 0 0 0,-1 2 0 0 0,1-3 88 0 0,1 0 1 0 0,0 0-1 0 0,-1 0 1 0 0,1 0-1 0 0,0 0 0 0 0,-1 0 1 0 0,1 0-1 0 0,0 0 1 0 0,-1 0-1 0 0,1 0 1 0 0,0 0-1 0 0,0-1 1 0 0,-1 1-1 0 0,1 0 1 0 0,0 0-1 0 0,-1 0 1 0 0,1 0-1 0 0,0-1 1 0 0,0 1-1 0 0,-1 0 1 0 0,1 0-1 0 0,0 0 1 0 0,0-1-1 0 0,0 1 0 0 0,-1 0 1 0 0,1 0-1 0 0,0-1 1 0 0,0 1-1 0 0,0 0 1 0 0,0-1-1 0 0,0 1 1 0 0,0 0-1 0 0,-1 0 1 0 0,1-1-1 0 0,0 1 1 0 0,0 0-1 0 0,0-1 1 0 0,0 1-1 0 0,0 0 1 0 0,0-1-1 0 0,0 1 0 0 0,0 0 1 0 0,0-1-1 0 0,-2-15 843 0 0,1-116 311 0 0,2 92-1130 0 0,-1 0 0 0 0,-2 0-1 0 0,-12-62 1 0 0,14 101-53 0 0,0 1 0 0 0,0-1 1 0 0,0 0-1 0 0,-1 0 0 0 0,1 0 0 0 0,0 1 0 0 0,-1-1 0 0 0,1 0 0 0 0,0 0 0 0 0,-1 0 0 0 0,1 1 0 0 0,-1-1 1 0 0,1 0-1 0 0,-1 1 0 0 0,1-1 0 0 0,-1 0 0 0 0,-1 0 0 0 0,2 1-33 0 0,-1 0-1 0 0,1 0 1 0 0,-1-1 0 0 0,1 1 0 0 0,-1 0-1 0 0,1 0 1 0 0,-1 0 0 0 0,1 0 0 0 0,-1 0-1 0 0,1 0 1 0 0,-1 1 0 0 0,1-1-1 0 0,-1 0 1 0 0,1 0 0 0 0,-1 0 0 0 0,1 0-1 0 0,-1 1 1 0 0,1-1 0 0 0,-1 0-1 0 0,1 0 1 0 0,-1 1 0 0 0,1-1 0 0 0,-5 4-356 0 0,1 1 1 0 0,0-1 0 0 0,0 1 0 0 0,-4 6-1 0 0,-2 1 268 0 0,7-8 121 0 0,-1-1-1 0 0,1 1 1 0 0,-1-1-1 0 0,0 0 1 0 0,1 0-1 0 0,-1-1 0 0 0,-6 3 1 0 0,9-4 15 0 0,0-1 1 0 0,0 1-1 0 0,-1-1 0 0 0,1 0 1 0 0,0 1-1 0 0,0-1 1 0 0,-1 0-1 0 0,1 0 0 0 0,0 0 1 0 0,-1 0-1 0 0,1 0 1 0 0,0 0-1 0 0,0 0 0 0 0,-1-1 1 0 0,1 1-1 0 0,0 0 1 0 0,0-1-1 0 0,-1 1 0 0 0,1-1 1 0 0,0 1-1 0 0,0-1 0 0 0,0 0 1 0 0,0 1-1 0 0,0-1 1 0 0,0 0-1 0 0,0 0 0 0 0,0 0 1 0 0,0 0-1 0 0,0 0 1 0 0,-1-1-1 0 0,-5-8 278 0 0,1 0 0 0 0,0 0 1 0 0,0 0-1 0 0,-5-16 0 0 0,6 14 104 0 0,-1 0 1 0 0,-14-22-1 0 0,18 31-382 0 0,-1-1 0 0 0,0 1-1 0 0,0 0 1 0 0,0 0 0 0 0,0 0 0 0 0,-1 0 0 0 0,1 1-1 0 0,-1-1 1 0 0,0 1 0 0 0,1 0 0 0 0,-1 0 0 0 0,0 0-1 0 0,-5-1 1 0 0,-6-1 77 0 0,1 1-1 0 0,-28-2 1 0 0,4 1 689 0 0,37 4-761 0 0,-1-1 1 0 0,0 1-1 0 0,0-1 0 0 0,0 1 0 0 0,1-1 0 0 0,-1 0 0 0 0,0 1 0 0 0,1-1 1 0 0,-1 0-1 0 0,1 0 0 0 0,-1 0 0 0 0,1 0 0 0 0,-1-1 0 0 0,1 1 1 0 0,0 0-1 0 0,-1-1 0 0 0,0-1 0 0 0,0 1-29 0 0,1-1 1 0 0,-1 0-1 0 0,1 0 0 0 0,0 0 0 0 0,0 0 1 0 0,0 0-1 0 0,0 0 0 0 0,0 0 1 0 0,0-4-1 0 0,1 0-186 0 0,0 0 0 0 0,0 0 0 0 0,0 0 1 0 0,1 0-1 0 0,0 1 0 0 0,0-1 0 0 0,0 0 0 0 0,5-11 0 0 0,-6 18 176 0 0,0 0 0 0 0,0-1 1 0 0,0 1-1 0 0,0 0 0 0 0,0 0 0 0 0,0 0 0 0 0,0 0 0 0 0,0 0 0 0 0,0 0 0 0 0,0-1 0 0 0,0 1 0 0 0,0 0 1 0 0,0 0-1 0 0,1 0 0 0 0,-1 0 0 0 0,0 0 0 0 0,0 0 0 0 0,0-1 0 0 0,0 1 0 0 0,0 0 0 0 0,0 0 0 0 0,0 0 1 0 0,0 0-1 0 0,0 0 0 0 0,0 0 0 0 0,1 0 0 0 0,-1 0 0 0 0,0 0 0 0 0,0 0 0 0 0,0-1 0 0 0,0 1 0 0 0,0 0 0 0 0,0 0 1 0 0,1 0-1 0 0,-1 0 0 0 0,0 0 0 0 0,0 0 0 0 0,0 0 0 0 0,0 0 0 0 0,0 0 0 0 0,1 0 0 0 0,-1 0 0 0 0,0 0 1 0 0,0 0-1 0 0,0 0 0 0 0,0 0 0 0 0,0 0 0 0 0,0 0 0 0 0,1 1 0 0 0,-1-1 0 0 0,0 0 0 0 0,0 0 0 0 0,0 0 1 0 0,0 0-1 0 0,0 0 0 0 0,1 0 0 0 0,3 11-709 0 0,2 14-107 0 0,-5-6 427 0 0,0 0 0 0 0,-1 1 0 0 0,-2-1 0 0 0,-4 27 0 0 0,3-26 453 0 0,1 1 0 0 0,0-1 0 0 0,3 37 0 0 0,25 95-562 0 0,-15-104 1674 0 0,-3 1 1 0 0,4 82 0 0 0,-10-108-483 0 0,-1-18-502 0 0,-1 0 1 0 0,1 1-1 0 0,-1-1 0 0 0,0 0 1 0 0,-1 0-1 0 0,-1 11 0 0 0,0-44 1463 0 0,-8-206 415 0 0,-19 1-2066 0 0,17 171 199 0 0,-31-97 0 0 0,34 136-450 0 0,0-1 0 0 0,-2 1-1 0 0,0 1 1 0 0,-2 0 0 0 0,0 1 0 0 0,-2 0-1 0 0,-16-19 1 0 0,23 32 170 0 0,1-1 1 0 0,1 1-1 0 0,0-2 0 0 0,0 1 0 0 0,1-1 1 0 0,0 1-1 0 0,1-2 0 0 0,0 1 0 0 0,0 0 1 0 0,1-1-1 0 0,0 1 0 0 0,1-1 0 0 0,1 0 1 0 0,0 0-1 0 0,0-13 0 0 0,1-34-363 0 0,0 37 287 0 0,1 0 0 0 0,-2 1 0 0 0,-1-1 0 0 0,-8-37 1 0 0,9 54 206 0 0,-1 0 0 0 0,1 0 0 0 0,-1 0 0 0 0,0 0 0 0 0,-1 0 0 0 0,1 1 0 0 0,-1-1 1 0 0,1 1-1 0 0,-1-1 0 0 0,0 1 0 0 0,0 0 0 0 0,0 0 0 0 0,-1 0 0 0 0,1 1 0 0 0,-1-1 0 0 0,0 1 0 0 0,1 0 1 0 0,-1 0-1 0 0,0 0 0 0 0,0 0 0 0 0,-1 1 0 0 0,1 0 0 0 0,-7-2 0 0 0,10 3-80 0 0,-1 0 1 0 0,1-1-1 0 0,-1 1 0 0 0,1-1 0 0 0,-1 0 0 0 0,1 1 1 0 0,0-1-1 0 0,-1 0 0 0 0,1 0 0 0 0,0 1 0 0 0,0-1 0 0 0,0 0 1 0 0,-1 0-1 0 0,1-1 0 0 0,0 1 0 0 0,0 0 0 0 0,0 0 1 0 0,1 0-1 0 0,-1-1 0 0 0,0 1 0 0 0,0 0 0 0 0,1-1 0 0 0,-1 1 1 0 0,1-1-1 0 0,-1-2 0 0 0,-9-16-86 0 0,9 19 166 0 0,0 1 1 0 0,1 0 0 0 0,-1-1 0 0 0,0 1-1 0 0,0 0 1 0 0,1-1 0 0 0,-1 1 0 0 0,0 0-1 0 0,0 0 1 0 0,0 0 0 0 0,0 0 0 0 0,1 0-1 0 0,-1 0 1 0 0,0 0 0 0 0,0 0 0 0 0,0 0-1 0 0,0 0 1 0 0,1 0 0 0 0,-1 0 0 0 0,0 0-1 0 0,0 1 1 0 0,0-1 0 0 0,1 0 0 0 0,-1 1-1 0 0,0-1 1 0 0,0 1 0 0 0,1-1 0 0 0,-2 2-1 0 0,-22 14 930 0 0,23-16-962 0 0,-4 4-209 0 0,3-4 95 0 0,1 1-1 0 0,0 0 1 0 0,0-1-1 0 0,-1 1 1 0 0,1 0-1 0 0,0 0 1 0 0,0 0-1 0 0,0 0 1 0 0,0 0-1 0 0,0 0 1 0 0,0 0-1 0 0,0 0 1 0 0,1 0-1 0 0,-1 0 1 0 0,0 0-1 0 0,1 1 1 0 0,-1-1-1 0 0,1 0 0 0 0,-1 1 1 0 0,1-1-1 0 0,-1 3 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1:4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6911 0 0,'-1'8'3915'0'0,"1"10"-2390"0"0,3 10-179 0 0,12 42 1 0 0,2 19-688 0 0,-17-86-660 0 0,0 2 0 0 0,0 0-1 0 0,1-1 1 0 0,0 1-1 0 0,0 0 1 0 0,0 0-1 0 0,0-1 1 0 0,1 1-1 0 0,0-1 1 0 0,3 8-1 0 0,-4-12 1 0 0,-1 0 0 0 0,0 0-1 0 0,1 0 1 0 0,-1 0 0 0 0,0 0 0 0 0,1 0-1 0 0,-1 0 1 0 0,0 0 0 0 0,1-1-1 0 0,-1 1 1 0 0,0 0 0 0 0,1 0 0 0 0,-1 0-1 0 0,0 0 1 0 0,1 0 0 0 0,-1-1-1 0 0,0 1 1 0 0,1 0 0 0 0,-1 0 0 0 0,0-1-1 0 0,0 1 1 0 0,1 0 0 0 0,-1 0-1 0 0,0-1 1 0 0,0 1 0 0 0,0 0 0 0 0,1-1-1 0 0,-1 1 1 0 0,0 0 0 0 0,0-1-1 0 0,9-14 744 0 0,-7 13-417 0 0,14-27 230 0 0,22-54 1 0 0,-6 11 618 0 0,-23 56-768 0 0,7-10-134 0 0,-16 25-230 0 0,1 0 1 0 0,-1 0 0 0 0,1 0 0 0 0,-1-1 0 0 0,0 1-1 0 0,1 0 1 0 0,-1-1 0 0 0,0 1 0 0 0,0 0 0 0 0,0 0 0 0 0,0-1-1 0 0,0 1 1 0 0,0 0 0 0 0,0-1 0 0 0,0 1 0 0 0,-1 0-1 0 0,0-3 1 0 0,-1 4 198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3T20:11:57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0 184 6447 0 0,'1'-1'168'0'0,"1"-1"-1"0"0,-1 1 1 0 0,0-1-1 0 0,1 1 1 0 0,-1 0-1 0 0,1 0 1 0 0,0-1-1 0 0,-1 1 1 0 0,1 0-1 0 0,0 1 0 0 0,0-1 1 0 0,3-1-1 0 0,7-4 906 0 0,263-135 7715 0 0,-238 127-8929 0 0,-12 8-2974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8.8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2 255 4143 0 0,'-1'0'21'0'0,"1"0"0"0"0,0-1 0 0 0,0 1 0 0 0,0-1 0 0 0,0 1 0 0 0,0 0 0 0 0,0-1 0 0 0,0 1 0 0 0,0-1 0 0 0,0 1 0 0 0,0 0 0 0 0,0-1 0 0 0,0 1 0 0 0,0-1 0 0 0,0 1 0 0 0,0 0 0 0 0,0-1 0 0 0,0 1 0 0 0,0-1 0 0 0,1 1 0 0 0,-1 0 0 0 0,0-1 0 0 0,0 1 0 0 0,1 0 0 0 0,-1-1 0 0 0,0 1 0 0 0,0 0 0 0 0,1-1 0 0 0,-1 1 0 0 0,0 0 0 0 0,1 0 0 0 0,-1-1 0 0 0,0 1 0 0 0,1 0 0 0 0,-1 0 0 0 0,0 0 0 0 0,2-1 0 0 0,17-6 976 0 0,-13 6-768 0 0,6-3 32 0 0,179-60 2533 0 0,-135 43-3994 0 0,72-39 0 0 0,-121 56 741 0 0,0 0-1 0 0,0-1 1 0 0,-1 1-1 0 0,10-10 1 0 0,-15 13 500 0 0,1 0 0 0 0,-1 0-1 0 0,0 0 1 0 0,0-1 0 0 0,0 1 0 0 0,0 0 0 0 0,0-1-1 0 0,0 1 1 0 0,0-1 0 0 0,-1 1 0 0 0,1-1 0 0 0,-1 1 0 0 0,1-1-1 0 0,-1 1 1 0 0,1-1 0 0 0,-1 0 0 0 0,0 1 0 0 0,0-1 0 0 0,1 0-1 0 0,-1 1 1 0 0,-1-1 0 0 0,1 0 0 0 0,0 1 0 0 0,0-1-1 0 0,-1 0 1 0 0,1 1 0 0 0,0-1 0 0 0,-2-1 0 0 0,2 3 91 0 0,0-1 1 0 0,0 1-1 0 0,0-1 1 0 0,0 1-1 0 0,0-1 1 0 0,-1 1-1 0 0,1 0 1 0 0,0-1-1 0 0,0 1 1 0 0,-1 0-1 0 0,1-1 1 0 0,0 1-1 0 0,0 0 1 0 0,-1-1-1 0 0,1 1 1 0 0,0 0-1 0 0,-1 0 1 0 0,1-1-1 0 0,0 1 1 0 0,-1 0-1 0 0,1 0 1 0 0,0-1-1 0 0,-1 1 1 0 0,1 0-1 0 0,-1 0 1 0 0,1 0-1 0 0,-1 0 1 0 0,1 0-1 0 0,0 0 1 0 0,-1 0-1 0 0,1 0 1 0 0,-1 0-1 0 0,1 0 1 0 0,0 0-1 0 0,-1 0 1 0 0,1 0-1 0 0,-1 0 1 0 0,1 0-1 0 0,-1 0 1 0 0,1 0-1 0 0,0 0 1 0 0,-1 1-1 0 0,1-1 1 0 0,-1 0-1 0 0,1 0 1 0 0,0 0-1 0 0,-1 1 1 0 0,1-1-1 0 0,0 0 1 0 0,-1 1-1 0 0,1-1 1 0 0,0 0-1 0 0,-1 1 1 0 0,0 1 320 0 0,-1 0 0 0 0,1 0 1 0 0,0 0-1 0 0,0 0 0 0 0,0 0 0 0 0,0 0 1 0 0,0 0-1 0 0,-1 4 0 0 0,-2 19 677 0 0,1 0-1 0 0,1 0 0 0 0,2 29 1 0 0,-2 38-200 0 0,-9-20-543 0 0,2-10-1305 0 0,6-21-4779 0 0,2-21-1251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54.69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362 144 1375 0 0,'-9'-8'1340'0'0,"-1"1"0"0"0,-14-10 0 0 0,7 6-184 0 0,9 6-452 0 0,0 0 0 0 0,0 1 0 0 0,0 0 0 0 0,0 0 0 0 0,-15-4 0 0 0,20 7-498 0 0,-1 0 1 0 0,1 0-1 0 0,-1 1 1 0 0,1-1 0 0 0,-1 1-1 0 0,1 0 1 0 0,-1 0-1 0 0,0 0 1 0 0,1 0-1 0 0,-1 1 1 0 0,1-1-1 0 0,-1 1 1 0 0,1 0-1 0 0,0 0 1 0 0,-1 0 0 0 0,1 0-1 0 0,-5 4 1 0 0,4-2-152 0 0,1 0 0 0 0,0 0 0 0 0,-1 0 0 0 0,2 1 0 0 0,-1 0 0 0 0,0-1 0 0 0,1 1 0 0 0,-1 0 1 0 0,1 0-1 0 0,0 1 0 0 0,1-1 0 0 0,-1 0 0 0 0,1 1 0 0 0,0-1 0 0 0,0 0 0 0 0,0 1 0 0 0,0 0 1 0 0,1 4-1 0 0,-1 12-190 0 0,0 0 1 0 0,5 31 0 0 0,-4-51 130 0 0,1 10-121 0 0,1 0 1 0 0,0-1 0 0 0,1 1-1 0 0,0 0 1 0 0,0-1 0 0 0,1 0-1 0 0,1 0 1 0 0,-1 0 0 0 0,2 0-1 0 0,-1-1 1 0 0,1 0 0 0 0,1 0-1 0 0,0 0 1 0 0,0-1 0 0 0,0 0 0 0 0,1-1-1 0 0,1 1 1 0 0,-1-2 0 0 0,1 1-1 0 0,0-1 1 0 0,0 0 0 0 0,1-1-1 0 0,0 0 1 0 0,15 5 0 0 0,-20-9-64 0 0,-1 1 1 0 0,1-1 0 0 0,0 0-1 0 0,0-1 1 0 0,0 1-1 0 0,0-1 1 0 0,0 0 0 0 0,-1 0-1 0 0,1-1 1 0 0,0 1 0 0 0,0-1-1 0 0,9-3 1 0 0,-7 1 7 0 0,0 0 0 0 0,0 0 1 0 0,0-1-1 0 0,-1 1 1 0 0,0-2-1 0 0,0 1 0 0 0,11-10 1 0 0,-7 4 185 0 0,-1-1 0 0 0,0 0 1 0 0,0 0-1 0 0,-1-1 0 0 0,0 0 1 0 0,-1-1-1 0 0,-1 1 0 0 0,7-20 1 0 0,-11 28 65 0 0,0 0-1 0 0,-1-1 1 0 0,0 1 0 0 0,0-1 0 0 0,0 1 0 0 0,-1-1-1 0 0,1 1 1 0 0,-1-1 0 0 0,0 1 0 0 0,0-1 0 0 0,-1 1 0 0 0,1-1-1 0 0,-1 1 1 0 0,0-1 0 0 0,0 1 0 0 0,-1-1 0 0 0,1 1-1 0 0,-1 0 1 0 0,0 0 0 0 0,0 0 0 0 0,-1 0 0 0 0,1 0 0 0 0,-1 0-1 0 0,1 0 1 0 0,-1 1 0 0 0,-1 0 0 0 0,1-1 0 0 0,0 1 0 0 0,-8-5-1 0 0,5 4 116 0 0,0 0 0 0 0,0 0 0 0 0,0 0 0 0 0,-1 1 0 0 0,1-1 0 0 0,-8-1 0 0 0,11 4-147 0 0,1 0 0 0 0,-1 1 0 0 0,0-1 0 0 0,1 1 0 0 0,-1 0 0 0 0,0 0 0 0 0,0 0 0 0 0,1 0 0 0 0,-1 0 0 0 0,0 1 0 0 0,1-1 0 0 0,-1 1 1 0 0,0-1-1 0 0,1 1 0 0 0,-1 0 0 0 0,1 0 0 0 0,-1 0 0 0 0,1 1 0 0 0,-4 1 0 0 0,-3 4-46 0 0,1 0 0 0 0,0 1 1 0 0,0 0-1 0 0,1 0 1 0 0,0 0-1 0 0,0 1 1 0 0,1 0-1 0 0,0 1 0 0 0,1-1 1 0 0,0 1-1 0 0,0 0 1 0 0,1 0-1 0 0,0 1 0 0 0,1-1 1 0 0,0 1-1 0 0,-2 19 1 0 0,3-15-23 0 0,1 0 0 0 0,0-1 0 0 0,1 1 1 0 0,1 0-1 0 0,1 0 0 0 0,0-1 0 0 0,0 1 1 0 0,2-1-1 0 0,0 0 0 0 0,0 0 0 0 0,1 0 0 0 0,8 15 1 0 0,-11-25-18 0 0,0 0 1 0 0,1 0 0 0 0,-1-1 0 0 0,1 1 0 0 0,0 0 0 0 0,0-1 0 0 0,0 0-1 0 0,0 0 1 0 0,1 0 0 0 0,-1 0 0 0 0,1 0 0 0 0,0-1 0 0 0,0 1-1 0 0,0-1 1 0 0,0 0 0 0 0,0 0 0 0 0,5 1 0 0 0,-5-2-33 0 0,0-1 0 0 0,0 1 1 0 0,0-1-1 0 0,0 0 0 0 0,0 0 0 0 0,0 0 1 0 0,0 0-1 0 0,0-1 0 0 0,0 0 1 0 0,0 0-1 0 0,0 0 0 0 0,0 0 0 0 0,0-1 1 0 0,0 1-1 0 0,-1-1 0 0 0,1 0 1 0 0,0 0-1 0 0,-1 0 0 0 0,4-4 0 0 0,18-15-52 0 0,-1-1-1 0 0,34-42 0 0 0,-42 45 179 0 0,3-3 27 0 0,-1 0 1 0 0,-2-2-1 0 0,0 0 0 0 0,22-46 0 0 0,-31 55-11 0 0,-1-1 0 0 0,0 0-1 0 0,-2 0 1 0 0,1 0 0 0 0,-2 0 0 0 0,0-1 0 0 0,-1 1 0 0 0,-1-1 0 0 0,-1-26 0 0 0,-1 39 11 0 0,1 0 1 0 0,-1 0-1 0 0,1 0 0 0 0,-1 0 1 0 0,-1 0-1 0 0,1 1 1 0 0,0-1-1 0 0,-1 0 1 0 0,0 1-1 0 0,0-1 0 0 0,0 1 1 0 0,0-1-1 0 0,0 1 1 0 0,-1 0-1 0 0,0 0 1 0 0,1 0-1 0 0,-1 0 0 0 0,0 1 1 0 0,-6-4-1 0 0,4 3 32 0 0,0 0 1 0 0,0 1-1 0 0,-1-1 0 0 0,1 1 0 0 0,-1 1 0 0 0,1-1 0 0 0,-1 1 1 0 0,0 0-1 0 0,1 0 0 0 0,-1 1 0 0 0,0-1 0 0 0,-10 2 0 0 0,7 0 6 0 0,0 1-1 0 0,0 0 0 0 0,1 0 1 0 0,-1 0-1 0 0,1 1 1 0 0,0 1-1 0 0,0-1 0 0 0,0 1 1 0 0,0 1-1 0 0,1-1 1 0 0,-10 8-1 0 0,-5 8 15 0 0,0 0 0 0 0,-19 23 0 0 0,19-19-129 0 0,8-9-70 0 0,2 0 0 0 0,0 1 0 0 0,0 0-1 0 0,2 1 1 0 0,-17 36 0 0 0,21-39-51 0 0,1 1 1 0 0,0-1 0 0 0,1 1-1 0 0,0 0 1 0 0,1 1-1 0 0,1-1 1 0 0,1 0 0 0 0,0 20-1 0 0,1-30 41 0 0,1 0 0 0 0,0 0 1 0 0,0 0-1 0 0,0 0 0 0 0,0 0 0 0 0,1 0 0 0 0,0 0 0 0 0,0-1 0 0 0,1 1 0 0 0,-1-1 0 0 0,1 1 0 0 0,0-1 0 0 0,0 0 0 0 0,0 0 1 0 0,0 0-1 0 0,1 0 0 0 0,0-1 0 0 0,0 0 0 0 0,0 0 0 0 0,0 0 0 0 0,0 0 0 0 0,1 0 0 0 0,-1-1 0 0 0,1 0 0 0 0,-1 0 0 0 0,7 2 0 0 0,-2-1-63 0 0,-1-1-1 0 0,0 0 0 0 0,1 0 0 0 0,0-1 0 0 0,-1 0 0 0 0,1 0 0 0 0,0-1 0 0 0,0-1 0 0 0,-1 1 0 0 0,1-1 0 0 0,0-1 0 0 0,-1 1 1 0 0,1-2-1 0 0,12-4 0 0 0,0-3 14 0 0,-1-1 0 0 0,-1-2 0 0 0,1 0 0 0 0,-2 0 0 0 0,0-2 0 0 0,-1 0 0 0 0,0-1 0 0 0,-2-1 0 0 0,0 0 0 0 0,0-2 0 0 0,-2 1 0 0 0,0-2 0 0 0,11-22 0 0 0,-17 27 177 0 0,-1 1-1 0 0,-1-1 0 0 0,0 0 0 0 0,5-27 1 0 0,-9 34 88 0 0,0 0 0 0 0,0 0 0 0 0,-1 0 1 0 0,0 0-1 0 0,0 0 0 0 0,-1 0 0 0 0,0 0 1 0 0,0 0-1 0 0,-1 0 0 0 0,0 0 0 0 0,-3-8 1 0 0,3 12 9 0 0,-1 0 0 0 0,1 0 0 0 0,-1-1 0 0 0,0 2 1 0 0,0-1-1 0 0,-1 0 0 0 0,1 1 0 0 0,-1-1 0 0 0,0 1 1 0 0,0 0-1 0 0,0 0 0 0 0,0 0 0 0 0,0 1 0 0 0,-9-4 1 0 0,-5-1 219 0 0,1 1 1 0 0,-31-6-1 0 0,39 10-240 0 0,-17-3 192 0 0,1 0-1 0 0,-1 2 1 0 0,0 1 0 0 0,0 1 0 0 0,1 1 0 0 0,-38 5 0 0 0,48-3-209 0 0,0 1-1 0 0,0 0 1 0 0,1 1-1 0 0,-1 1 1 0 0,1 0 0 0 0,0 2-1 0 0,1-1 1 0 0,-1 1-1 0 0,1 1 1 0 0,0 1 0 0 0,1-1-1 0 0,-14 15 1 0 0,15-13-68 0 0,1 2 1 0 0,0-1-1 0 0,1 1 1 0 0,0 1-1 0 0,1 0 0 0 0,0 0 1 0 0,2 0-1 0 0,-1 1 1 0 0,1 0-1 0 0,-7 29 1 0 0,10-32-126 0 0,1 0 1 0 0,1 0-1 0 0,-1 0 1 0 0,2 1-1 0 0,-1-1 1 0 0,2 0 0 0 0,0 0-1 0 0,0 0 1 0 0,1 1-1 0 0,0-1 1 0 0,1-1-1 0 0,0 1 1 0 0,0 0-1 0 0,1-1 1 0 0,9 16 0 0 0,-8-17-28 0 0,1-1 0 0 0,0 1 1 0 0,1-1-1 0 0,0 0 1 0 0,0 0-1 0 0,1-1 1 0 0,0 0-1 0 0,0 0 1 0 0,1-1-1 0 0,13 8 1 0 0,-18-12 43 0 0,1 0 1 0 0,-1 0 0 0 0,1 0-1 0 0,-1 0 1 0 0,1-1 0 0 0,0 1-1 0 0,0-1 1 0 0,0-1 0 0 0,0 1 0 0 0,-1-1-1 0 0,1 1 1 0 0,0-1 0 0 0,0-1-1 0 0,0 1 1 0 0,0-1 0 0 0,0 0 0 0 0,0 0-1 0 0,-1 0 1 0 0,1-1 0 0 0,0 1-1 0 0,-1-1 1 0 0,1 0 0 0 0,-1-1 0 0 0,5-2-1 0 0,3-4-21 0 0,-1-1 0 0 0,0 0 0 0 0,0 0-1 0 0,-1-1 1 0 0,-1-1 0 0 0,0 1 0 0 0,0-1-1 0 0,-1-1 1 0 0,-1 0 0 0 0,0 0 0 0 0,7-19 0 0 0,-11 23 145 0 0,1-1 0 0 0,-1 0 0 0 0,-1 0 0 0 0,0 1 0 0 0,0-2 0 0 0,-1 1 0 0 0,-1 0 0 0 0,1 0 0 0 0,-1 0 0 0 0,-1 0 0 0 0,0 0 0 0 0,-1 0 0 0 0,0 0 0 0 0,0 0 0 0 0,-1 0 0 0 0,0 0 0 0 0,-6-12 0 0 0,6 18 30 0 0,1 0-1 0 0,-1 0 1 0 0,0 0-1 0 0,0 0 1 0 0,0 1-1 0 0,-1-1 0 0 0,0 1 1 0 0,1 0-1 0 0,-1-1 1 0 0,0 2-1 0 0,-6-5 1 0 0,2 4 53 0 0,1-1 1 0 0,-1 1-1 0 0,1 1 1 0 0,-1 0 0 0 0,0 0-1 0 0,-12-2 1 0 0,8 3 10 0 0,0 0 0 0 0,1 1 0 0 0,-1 0 0 0 0,0 1 0 0 0,0 0 0 0 0,1 1 0 0 0,-1 0 0 0 0,1 1 0 0 0,-18 7 0 0 0,12-2-60 0 0,0 0 0 0 0,1 2 0 0 0,0-1 0 0 0,1 2 0 0 0,0 1 0 0 0,0-1 0 0 0,2 2 0 0 0,-1 0 0 0 0,-15 21 0 0 0,24-28-113 0 0,1 0-1 0 0,0 0 0 0 0,1 0 1 0 0,-1 0-1 0 0,1 1 0 0 0,0-1 1 0 0,1 1-1 0 0,-4 13 1 0 0,5-15-4 0 0,1 0 1 0 0,-1 0 0 0 0,1-1 0 0 0,0 1 0 0 0,0 0 0 0 0,1-1 0 0 0,0 1 0 0 0,-1 0 0 0 0,2-1 0 0 0,-1 1 0 0 0,0-1 0 0 0,1 1-1 0 0,0-1 1 0 0,3 7 0 0 0,4 2-58 0 0,1 1-1 0 0,0-2 0 0 0,0 1 1 0 0,1-1-1 0 0,1-1 1 0 0,0 0-1 0 0,1-1 0 0 0,0 0 1 0 0,14 8-1 0 0,-23-15 25 0 0,0-1 0 0 0,0 1 0 0 0,1-1 0 0 0,-1 0 0 0 0,0-1 0 0 0,1 1 0 0 0,-1-1 0 0 0,1 0 0 0 0,0 0 0 0 0,-1 0 0 0 0,1-1 0 0 0,0 1 0 0 0,0-1 0 0 0,-1 0 0 0 0,1-1 0 0 0,0 1 0 0 0,-1-1 0 0 0,1 0 0 0 0,0 0 0 0 0,-1 0 0 0 0,1-1 0 0 0,-1 0 0 0 0,0 0 0 0 0,1 0 0 0 0,-1 0 0 0 0,0 0 0 0 0,0-1 0 0 0,-1 0 0 0 0,1 0 0 0 0,0 0 0 0 0,-1 0 0 0 0,0-1 0 0 0,0 1 0 0 0,0-1 0 0 0,4-5 0 0 0,1-3-8 0 0,-1-1 0 0 0,0 1-1 0 0,-1-1 1 0 0,-1 0-1 0 0,0-1 1 0 0,0 0 0 0 0,-1 1-1 0 0,-1-1 1 0 0,-1 0 0 0 0,0-1-1 0 0,0 1 1 0 0,-1-18-1 0 0,-2 17 57 0 0,0 0 0 0 0,-1-1 0 0 0,0 1 0 0 0,-1 0 0 0 0,-1 0-1 0 0,0 1 1 0 0,-1-1 0 0 0,-1 1 0 0 0,0 0 0 0 0,-1 1 0 0 0,-12-20-1 0 0,13 24 44 0 0,-1 1 0 0 0,0-1-1 0 0,-1 1 1 0 0,0 1 0 0 0,-10-9 0 0 0,14 13-13 0 0,-1-1 0 0 0,0 1 0 0 0,0 0 1 0 0,0 0-1 0 0,0 1 0 0 0,-1 0 0 0 0,1 0 1 0 0,-1 0-1 0 0,1 0 0 0 0,-1 1 0 0 0,-8-1 1 0 0,12 2-37 0 0,0 0 0 0 0,1 0 0 0 0,-1 0 0 0 0,0 0 0 0 0,1 1 1 0 0,-1-1-1 0 0,0 0 0 0 0,1 1 0 0 0,-1 0 0 0 0,1-1 0 0 0,-1 1 1 0 0,1 0-1 0 0,-1 0 0 0 0,1-1 0 0 0,-1 1 0 0 0,1 0 0 0 0,0 1 0 0 0,-2 0 1 0 0,-1 2-656 0 0,1 0 0 0 0,1 0 0 0 0,-1 0 0 0 0,-4 9 0 0 0,-2 9-2972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9:14.50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224 1125 919 0 0,'-163'148'4722'0'0,"102"-107"406"0"0,70-52-4116 0 0,12-14-82 0 0,140-164 2043 0 0,-42 48-2038 0 0,35-44-1 0 0,169-179-128 0 0,-232 284-826 0 0,-74 67-25 0 0,0 1 0 0 0,1 1 0 0 0,32-16 0 0 0,-49 26 45 0 0,0 1-1 0 0,0-1 1 0 0,0 1-1 0 0,0-1 1 0 0,0 1-1 0 0,0 0 1 0 0,0-1-1 0 0,1 1 1 0 0,-1 0-1 0 0,0 0 1 0 0,0 0-1 0 0,0 0 1 0 0,0 0-1 0 0,1 0 1 0 0,-1 0-1 0 0,0 0 1 0 0,0 1-1 0 0,0-1 1 0 0,2 1-1 0 0,-2 0-4 0 0,0-1-1 0 0,-1 1 1 0 0,1-1-1 0 0,0 1 1 0 0,-1 0-1 0 0,1 0 1 0 0,0-1-1 0 0,-1 1 0 0 0,1 0 1 0 0,-1 0-1 0 0,0 0 1 0 0,1 0-1 0 0,-1 0 1 0 0,0-1-1 0 0,1 1 1 0 0,-1 0-1 0 0,0 0 0 0 0,0 2 1 0 0,0 2-21 0 0,0 1 1 0 0,0-1-1 0 0,0 0 1 0 0,-1 1-1 0 0,0-1 0 0 0,0 0 1 0 0,-2 6-1 0 0,-6 10-13 0 0,-1 0 0 0 0,-1-1-1 0 0,-1 0 1 0 0,-19 24 0 0 0,17-23 43 0 0,-127 190-212 0 0,18 10 0 0 0,103-181 190 0 0,1-2-60 0 0,1 2-1 0 0,-16 52 1 0 0,34-91 76 0 0,-6 28-183 0 0,6-28 177 0 0,-1 0 0 0 0,1 0 0 0 0,0 0 0 0 0,0 0 0 0 0,0 0 0 0 0,0 0 0 0 0,0 1 0 0 0,0-1 0 0 0,1 0 0 0 0,-1 0 0 0 0,0 0 0 0 0,1 0 0 0 0,-1 0 0 0 0,0 0 0 0 0,1 0-1 0 0,-1 0 1 0 0,1-1 0 0 0,-1 1 0 0 0,1 0 0 0 0,0 0 0 0 0,-1 0 0 0 0,1 0 0 0 0,0-1 0 0 0,1 2 0 0 0,-2-2 5 0 0,1 0 1 0 0,-1 1-1 0 0,1-1 0 0 0,-1 0 1 0 0,1 0-1 0 0,-1 0 0 0 0,1 0 1 0 0,-1 0-1 0 0,0 0 0 0 0,1 0 1 0 0,-1 0-1 0 0,1 0 0 0 0,-1 0 1 0 0,1-1-1 0 0,-1 1 0 0 0,1 0 1 0 0,-1 0-1 0 0,1 0 0 0 0,-1 0 1 0 0,0-1-1 0 0,1 1 0 0 0,-1 0 1 0 0,1 0-1 0 0,-1-1 0 0 0,0 1 0 0 0,1-1 1 0 0,9-11-25 0 0,-8 10 31 0 0,275-398 1732 0 0,-124 166-882 0 0,-37 58-582 0 0,58-84 26 0 0,-164 247-298 0 0,18-20 0 0 0,-25 30 0 0 0,0 0 0 0 0,0 0 0 0 0,0 1 0 0 0,1-1 0 0 0,-1 1 0 0 0,0 0 0 0 0,1 0 0 0 0,0 0 0 0 0,-1 0 0 0 0,1 1 0 0 0,0-1 0 0 0,4 0 0 0 0,-7 2 0 0 0,0 0 1 0 0,0 0-1 0 0,0 0 0 0 0,0 0 0 0 0,0 0 0 0 0,0 0 0 0 0,0 0 0 0 0,0 0 1 0 0,-1 1-1 0 0,1-1 0 0 0,0 0 0 0 0,0 1 0 0 0,0-1 0 0 0,0 0 0 0 0,-1 1 1 0 0,1-1-1 0 0,0 1 0 0 0,0-1 0 0 0,-1 1 0 0 0,2 1 0 0 0,-1-1-3 0 0,1 1-1 0 0,-1 0 0 0 0,0 0 1 0 0,0-1-1 0 0,0 1 0 0 0,0 0 1 0 0,0 0-1 0 0,1 3 0 0 0,0 2-13 0 0,0 1 0 0 0,-1-1 0 0 0,0 0-1 0 0,0 9 1 0 0,-1 9-106 0 0,-2 0 0 0 0,0-1 0 0 0,-1 1-1 0 0,-8 26 1 0 0,-33 96-563 0 0,29-104 464 0 0,-48 139-839 0 0,-119 241 0 0 0,99-217 396 0 0,67-161 599 0 0,14-37 35 0 0,0-1 0 0 0,0 1 1 0 0,0-1-1 0 0,1 1 0 0 0,-1 9 0 0 0,2-15 15 0 0,0 0-1 0 0,0-1 0 0 0,0 1 1 0 0,1 0-1 0 0,-1 0 0 0 0,0 0 1 0 0,1-1-1 0 0,0 1 0 0 0,-1 0 1 0 0,1 0-1 0 0,0-1 1 0 0,1 3-1 0 0,-1-3 5 0 0,-1 0 1 0 0,1-1-1 0 0,0 1 1 0 0,0 0-1 0 0,0 0 1 0 0,0-1-1 0 0,0 1 1 0 0,0-1-1 0 0,0 1 0 0 0,0-1 1 0 0,0 1-1 0 0,0-1 1 0 0,0 0-1 0 0,0 1 1 0 0,0-1-1 0 0,0 0 1 0 0,0 0-1 0 0,0 0 0 0 0,0 0 1 0 0,1 0-1 0 0,-1 0 1 0 0,1 0-1 0 0,2-1-1 0 0,-1 1-1 0 0,1-1 0 0 0,-1 0 1 0 0,1-1-1 0 0,-1 1 1 0 0,0 0-1 0 0,0-1 1 0 0,1 0-1 0 0,-1 0 0 0 0,0 0 1 0 0,5-5-1 0 0,3-3 76 0 0,16-18 0 0 0,-19 19-47 0 0,38-47 783 0 0,62-99 0 0 0,-55 75-292 0 0,12-19 66 0 0,57-119 1 0 0,51-97-172 0 0,-167 306-401 0 0,14-21 0 0 0,-19 29 0 0 0,0 0 0 0 0,0-1 0 0 0,1 1 0 0 0,-1 0 0 0 0,0 0 0 0 0,1 0 0 0 0,-1 0 0 0 0,1 0 0 0 0,-1 0 0 0 0,1 0 0 0 0,-1 0 0 0 0,1 0 0 0 0,0 1 0 0 0,0-1 0 0 0,2 0 0 0 0,-4 1 0 0 0,1 0 0 0 0,0 1 0 0 0,0-1 0 0 0,-1 0 0 0 0,1 0 0 0 0,0 0 0 0 0,0 1 0 0 0,-1-1 0 0 0,1 0 0 0 0,0 1 0 0 0,-1-1 0 0 0,1 0 0 0 0,0 1 0 0 0,-1-1 0 0 0,1 1 0 0 0,-1-1 0 0 0,1 1 0 0 0,-1 0 0 0 0,1-1 0 0 0,-1 1 0 0 0,1-1 0 0 0,-1 1 0 0 0,0 0 0 0 0,1-1 0 0 0,-1 1 0 0 0,0 0 0 0 0,1 0 0 0 0,-1 0 0 0 0,5 23 0 0 0,-3 0-35 0 0,-2 1 0 0 0,-5 40 0 0 0,-13 48-364 0 0,-86 381-1122 0 0,85-407 1346 0 0,12-61 102 0 0,4-17-5 0 0,0 0 1 0 0,1 1-1 0 0,-2 17 0 0 0,14-49-76 0 0,-6 13 200 0 0,83-180 874 0 0,17-37 179 0 0,-95 207-1037 0 0,65-145 429 0 0,-53 123-183 0 0,50-72 0 0 0,-67 107-267 0 0,-2 2-8 0 0,1 1 0 0 0,-1 0-1 0 0,1 0 1 0 0,-1 0 0 0 0,1 0-1 0 0,0 0 1 0 0,0 1 0 0 0,0-1-1 0 0,5-2 1 0 0,-7 5-29 0 0,0-1-1 0 0,-1 1 1 0 0,1 0-1 0 0,0 0 1 0 0,-1 0-1 0 0,1 0 1 0 0,0 0-1 0 0,-1 0 1 0 0,1 0-1 0 0,0 0 1 0 0,0 0-1 0 0,-1 0 1 0 0,1 0-1 0 0,0 1 1 0 0,-1-1-1 0 0,1 0 1 0 0,0 0-1 0 0,-1 1 1 0 0,1-1-1 0 0,-1 0 1 0 0,1 1-1 0 0,0-1 1 0 0,-1 1-1 0 0,1-1 1 0 0,-1 1-1 0 0,1-1 1 0 0,-1 1-1 0 0,1-1 1 0 0,-1 1-1 0 0,0-1 1 0 0,1 1-1 0 0,-1 0 1 0 0,0-1-1 0 0,1 1 1 0 0,-1 0-1 0 0,0 0 1 0 0,10 28-18 0 0,-10-28 18 0 0,4 18-104 0 0,-1 0 0 0 0,0 0 0 0 0,-2 33 0 0 0,-7 58-300 0 0,-44 234-644 0 0,-23-4 188 0 0,68-321 806 0 0,-3 13-23 0 0,1 0 1 0 0,2 0 0 0 0,1 1 0 0 0,1 34-1 0 0,3-65 86 0 0,0 1 0 0 0,0 0-1 0 0,1 0 1 0 0,-1-1-1 0 0,1 1 1 0 0,0 0 0 0 0,0 0-1 0 0,1 2 1 0 0,-2-4-7 0 0,1-1 0 0 0,-1 1-1 0 0,0-1 1 0 0,0 0 0 0 0,1 1 0 0 0,-1-1 0 0 0,0 1 0 0 0,1-1-1 0 0,-1 0 1 0 0,1 0 0 0 0,-1 1 0 0 0,0-1 0 0 0,1 0 0 0 0,-1 0-1 0 0,1 1 1 0 0,-1-1 0 0 0,1 0 0 0 0,-1 0 0 0 0,1 0 0 0 0,0 0 0 0 0,0 0 3 0 0,0 0 1 0 0,0 0 0 0 0,0 0 0 0 0,0 0 0 0 0,0-1 0 0 0,-1 1 0 0 0,1 0 0 0 0,0-1 0 0 0,0 1 0 0 0,0-1 0 0 0,0 1 0 0 0,-1-1 0 0 0,1 1 0 0 0,1-2 0 0 0,7-8 226 0 0,0 0 0 0 0,-1 0 0 0 0,0-1 0 0 0,-1 0 0 0 0,0-1 0 0 0,9-20 0 0 0,-8 17 0 0 0,96-210 1835 0 0,-60 123-1547 0 0,86-143-1 0 0,-127 240-510 0 0,1 0 0 0 0,-1 0 0 0 0,1 1 0 0 0,7-8 1 0 0,-11 12-15 0 0,1-1 1 0 0,-1 1 0 0 0,1-1-1 0 0,-1 1 1 0 0,1-1 0 0 0,0 1-1 0 0,-1-1 1 0 0,1 1-1 0 0,0 0 1 0 0,-1-1 0 0 0,1 1-1 0 0,0 0 1 0 0,-1 0 0 0 0,1-1-1 0 0,0 1 1 0 0,0 0 0 0 0,-1 0-1 0 0,1 0 1 0 0,0 0 0 0 0,0 0-1 0 0,-1 0 1 0 0,1 0 0 0 0,0 0-1 0 0,0 0 1 0 0,-1 0 0 0 0,1 1-1 0 0,0-1 1 0 0,0 0 0 0 0,-1 0-1 0 0,1 1 1 0 0,0-1 0 0 0,-1 1-1 0 0,1-1 1 0 0,0 0 0 0 0,-1 1-1 0 0,1-1 1 0 0,-1 1 0 0 0,1-1-1 0 0,-1 1 1 0 0,1 0 0 0 0,-1-1-1 0 0,1 1 1 0 0,-1-1 0 0 0,1 1-1 0 0,-1 0 1 0 0,1 0 0 0 0,1 4-33 0 0,0-1 1 0 0,0 1 0 0 0,-1 0 0 0 0,0 0 0 0 0,1 0 0 0 0,-1-1 0 0 0,0 11 0 0 0,-1 36-416 0 0,0-46 390 0 0,-19 178-1406 0 0,-16-1 343 0 0,8-49 515 0 0,23-112 558 0 0,1-6 23 0 0,0-1-1 0 0,1 1 1 0 0,0 0 0 0 0,2 0 0 0 0,0 15-1 0 0,0-28 29 0 0,0-1 1 0 0,0 0-1 0 0,0 0 0 0 0,1 0 0 0 0,-1 0 0 0 0,0 0 0 0 0,1 1 0 0 0,-1-1 1 0 0,0 0-1 0 0,1 0 0 0 0,0 0 0 0 0,-1 0 0 0 0,1 0 0 0 0,0 0 0 0 0,-1 0 1 0 0,2 1-1 0 0,-1-2 2 0 0,-1 0 0 0 0,1 0 1 0 0,-1 0-1 0 0,1 1 0 0 0,-1-1 1 0 0,1 0-1 0 0,-1 0 0 0 0,1 0 1 0 0,-1 0-1 0 0,1 0 0 0 0,-1 0 0 0 0,1 0 1 0 0,-1 0-1 0 0,1 0 0 0 0,0 0 1 0 0,-1 0-1 0 0,1 0 0 0 0,-1 0 1 0 0,1 0-1 0 0,-1-1 0 0 0,1 1 1 0 0,-1 0-1 0 0,1-1 0 0 0,3-1 30 0 0,-1 0 0 0 0,0 0 0 0 0,0-1 0 0 0,-1 0 0 0 0,1 1-1 0 0,0-1 1 0 0,3-6 0 0 0,114-187 1846 0 0,-2 1-678 0 0,-73 126-933 0 0,15-21 20 0 0,-59 89-291 0 0,-1 1 0 0 0,0 0 0 0 0,0-1 0 0 0,0 1 0 0 0,0 0 0 0 0,1-1-1 0 0,-1 1 1 0 0,0 0 0 0 0,0 0 0 0 0,1-1 0 0 0,-1 1 0 0 0,0 0 0 0 0,0 0 0 0 0,1-1 0 0 0,-1 1-1 0 0,0 0 1 0 0,1 0 0 0 0,-1 0 0 0 0,0-1 0 0 0,1 1 0 0 0,-1 0 0 0 0,0 0 0 0 0,1 0 0 0 0,-1 0-1 0 0,0 0 1 0 0,1 0 0 0 0,-1 0 0 0 0,0 0 0 0 0,1 0 0 0 0,-1 0 0 0 0,1 0 0 0 0,0 1-5 0 0,-1-1 0 0 0,0 1 0 0 0,1-1 0 0 0,-1 1 0 0 0,1 0 0 0 0,-1-1 0 0 0,0 1 1 0 0,0 0-1 0 0,1-1 0 0 0,-1 1 0 0 0,0 0 0 0 0,0-1 0 0 0,0 1 0 0 0,0 1 0 0 0,1 29-223 0 0,-1-29 209 0 0,-3 29-584 0 0,0 0-1 0 0,-12 45 1 0 0,-25 61-1251 0 0,9-30 698 0 0,24-83 899 0 0,3-12 95 0 0,1 0 1 0 0,0 1 0 0 0,0-1-1 0 0,1 1 1 0 0,0 24 0 0 0,2-36 164 0 0,0 0 0 0 0,0 0 0 0 0,0 0 0 0 0,0 0 0 0 0,0 0 1 0 0,0 0-1 0 0,1 0 0 0 0,-1 0 0 0 0,0 0 0 0 0,1 0 0 0 0,-1 0 0 0 0,0 0 1 0 0,1 0-1 0 0,-1 0 0 0 0,1 0 0 0 0,-1-1 0 0 0,1 1 0 0 0,0 0 1 0 0,-1 0-1 0 0,1 0 0 0 0,0-1 0 0 0,-1 1 0 0 0,1 0 0 0 0,0-1 1 0 0,0 1-1 0 0,0-1 0 0 0,0 1 0 0 0,0-1 0 0 0,0 1 0 0 0,0-1 1 0 0,0 0-1 0 0,0 1 0 0 0,0-1 0 0 0,0 0 0 0 0,0 0 0 0 0,0 0 0 0 0,0 0 1 0 0,0 0-1 0 0,0 0 0 0 0,0 0 0 0 0,0 0 0 0 0,0 0 0 0 0,0 0 1 0 0,0 0-1 0 0,1-1 0 0 0,4-1 113 0 0,-1 0 1 0 0,0 0-1 0 0,1-1 1 0 0,-1 1 0 0 0,0-1-1 0 0,8-6 1 0 0,4-5 401 0 0,-1 0 1 0 0,0-1 0 0 0,20-27 0 0 0,36-56 780 0 0,-72 98-1300 0 0,10-16 7 0 0,-9 15-29 0 0,-1 1 0 0 0,0-1 0 0 0,1 1 0 0 0,-1-1 0 0 0,0 0 0 0 0,1 1 0 0 0,-1-1 0 0 0,0 0 0 0 0,0 1 0 0 0,0-1 0 0 0,1 0 0 0 0,-1 0 0 0 0,0 1 0 0 0,0-1 0 0 0,0 0 0 0 0,0 1 0 0 0,0-1 0 0 0,0 0 0 0 0,0 0 0 0 0,-1 1 0 0 0,1-2 0 0 0,0 2-9 0 0,-1-1 1 0 0,1 1 0 0 0,0 0 0 0 0,0 0 0 0 0,-1 0 0 0 0,1 0-1 0 0,0 0 1 0 0,0 0 0 0 0,-1 0 0 0 0,1 0 0 0 0,0 0 0 0 0,0 0 0 0 0,-1 0-1 0 0,1 0 1 0 0,0 0 0 0 0,0 0 0 0 0,-1 0 0 0 0,1 0 0 0 0,0 0-1 0 0,0 0 1 0 0,0 1 0 0 0,-1-1 0 0 0,1 0 0 0 0,0 0 0 0 0,0 0 0 0 0,-1 0-1 0 0,1 0 1 0 0,0 1 0 0 0,0-1 0 0 0,0 0 0 0 0,0 0 0 0 0,-1 0-1 0 0,1 1 1 0 0,0-1 0 0 0,-8 10-716 0 0,6-6 379 0 0,-16 16-1460 0 0,1 1 1 0 0,2 1-1 0 0,-22 38 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9:15.8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268 413 5527 0 0,'-150'113'2692'0'0,"32"-23"1203"0"0,124-100-3280 0 0,17-20-203 0 0,-19 26-279 0 0,208-237 2123 0 0,-86 101-1276 0 0,-95 105-776 0 0,39-44 209 0 0,-57 66-311 0 0,1 1 1 0 0,0 0-1 0 0,26-16 1 0 0,-38 26-105 0 0,1 1 0 0 0,-1 0 1 0 0,1-1-1 0 0,-1 1 0 0 0,1 0 1 0 0,-1 0-1 0 0,1 1 0 0 0,0-1 1 0 0,-1 0-1 0 0,1 1 1 0 0,0 0-1 0 0,0-1 0 0 0,-1 1 1 0 0,1 0-1 0 0,3 1 0 0 0,-4 0-8 0 0,1-1-1 0 0,-1 1 1 0 0,0 0-1 0 0,0 0 1 0 0,0 0-1 0 0,0 1 1 0 0,0-1-1 0 0,0 0 1 0 0,0 1 0 0 0,-1 0-1 0 0,1-1 1 0 0,0 1-1 0 0,-1 0 1 0 0,1 0-1 0 0,-1-1 1 0 0,0 1-1 0 0,0 0 1 0 0,2 4-1 0 0,1 3-27 0 0,-1 0-1 0 0,1 0 1 0 0,-2 1 0 0 0,1-1-1 0 0,-1 1 1 0 0,-1 0 0 0 0,0 0-1 0 0,0-1 1 0 0,-1 1 0 0 0,-2 17-1 0 0,-2 9-188 0 0,-14 52 0 0 0,-1-17 19 0 0,-43 106-1 0 0,-48 58 46 0 0,104-223 162 0 0,2-7 18 0 0,1 0 0 0 0,1 1 0 0 0,-1-1 0 0 0,1 1 0 0 0,0 0 0 0 0,0 0 0 0 0,0 0 0 0 0,-1 10 0 0 0,3-16-12 0 0,0 1 0 0 0,0-1 1 0 0,0 1-1 0 0,0 0 0 0 0,0-1 0 0 0,0 1 0 0 0,0-1 0 0 0,0 1 0 0 0,1 0 0 0 0,-1-1 0 0 0,0 1 0 0 0,0-1 0 0 0,0 1 0 0 0,1-1 1 0 0,-1 1-1 0 0,0 0 0 0 0,1-1 0 0 0,-1 1 0 0 0,0-1 0 0 0,1 0 0 0 0,-1 1 0 0 0,1-1 0 0 0,-1 1 0 0 0,1-1 0 0 0,-1 1 1 0 0,0-1-1 0 0,1 0 0 0 0,0 1 0 0 0,1-1 2 0 0,-1 0 0 0 0,0 0 1 0 0,0 0-1 0 0,1 0 0 0 0,-1 0 0 0 0,0 0 1 0 0,0 0-1 0 0,1 0 0 0 0,-1 0 1 0 0,0-1-1 0 0,0 1 0 0 0,0 0 0 0 0,2-1 1 0 0,4-3 54 0 0,0 1 0 0 0,0-1 1 0 0,7-6-1 0 0,25-20 331 0 0,-1-2 0 0 0,53-57 0 0 0,55-84 73 0 0,-90 109-285 0 0,-49 56-152 0 0,0 2 1 0 0,1-1-1 0 0,0 1 0 0 0,0 0 1 0 0,1 1-1 0 0,13-7 1 0 0,-21 11-28 0 0,0 1 0 0 0,-1 0 0 0 0,1-1 0 0 0,0 1 0 0 0,0 0 0 0 0,-1 0 0 0 0,1 0 0 0 0,0-1 0 0 0,0 1 0 0 0,-1 0 1 0 0,1 0-1 0 0,0 0 0 0 0,0 0 0 0 0,-1 0 0 0 0,1 0 0 0 0,0 0 0 0 0,0 1 0 0 0,-1-1 0 0 0,1 0 0 0 0,0 0 0 0 0,0 1 0 0 0,-1-1 0 0 0,1 0 0 0 0,0 1 0 0 0,-1-1 0 0 0,1 0 0 0 0,0 1 0 0 0,-1-1 1 0 0,1 1-1 0 0,-1-1 0 0 0,1 1 0 0 0,-1 0 0 0 0,1-1 0 0 0,-1 1 0 0 0,1 0 0 0 0,-1-1 0 0 0,0 1 0 0 0,1 0 0 0 0,-1-1 0 0 0,0 1 0 0 0,1 0 0 0 0,-1-1 0 0 0,0 1 0 0 0,0 0 0 0 0,0 0 0 0 0,0 0 1 0 0,0 1-1 0 0,1 5-16 0 0,0 0 1 0 0,-1 0 0 0 0,0 0 0 0 0,-1 8-1 0 0,1-12 2 0 0,-4 29-57 0 0,-1-1 1 0 0,-2 1-1 0 0,-12 35 1 0 0,-39 89-506 0 0,42-119 369 0 0,5-13 80 0 0,1 0 0 0 0,2 1 0 0 0,0 0-1 0 0,-8 45 1 0 0,16-68 118 0 0,0-1-1 0 0,0 0 0 0 0,0 0 1 0 0,-1 1-1 0 0,1-1 0 0 0,0 0 1 0 0,0 1-1 0 0,1-1 0 0 0,-1 0 1 0 0,0 0-1 0 0,0 1 0 0 0,1-1 1 0 0,-1 0-1 0 0,0 0 0 0 0,1 0 1 0 0,0 0-1 0 0,-1 1 0 0 0,1-1 1 0 0,-1 0-1 0 0,1 0 0 0 0,0 0 1 0 0,0 0-1 0 0,0 0 0 0 0,1 1 1 0 0,0-1-3 0 0,0-1 1 0 0,-1 1-1 0 0,1-1 0 0 0,-1 0 1 0 0,1 0-1 0 0,0 1 0 0 0,-1-1 1 0 0,1 0-1 0 0,0-1 1 0 0,-1 1-1 0 0,1 0 0 0 0,-1 0 1 0 0,1-1-1 0 0,0 1 0 0 0,-1-1 1 0 0,1 1-1 0 0,-1-1 1 0 0,1 0-1 0 0,1 0 0 0 0,10-6-15 0 0,-1 0 1 0 0,0-1-1 0 0,0 0 0 0 0,-1-1 0 0 0,17-16 0 0 0,46-58 273 0 0,-58 65-112 0 0,84-110 823 0 0,-14 16-89 0 0,-83 108-810 0 0,16-17 158 0 0,-19 21-202 0 0,1-1 0 0 0,-1 1 0 0 0,1-1 0 0 0,0 0 0 0 0,-1 1-1 0 0,1-1 1 0 0,0 1 0 0 0,-1-1 0 0 0,1 1 0 0 0,0 0-1 0 0,0-1 1 0 0,0 1 0 0 0,-1 0 0 0 0,1-1 0 0 0,0 1-1 0 0,0 0 1 0 0,0 0 0 0 0,0 0 0 0 0,-1 0 0 0 0,1 0-1 0 0,0 0 1 0 0,0 0 0 0 0,0 0 0 0 0,1 0 0 0 0,-2 1-21 0 0,1 0 1 0 0,0-1-1 0 0,-1 1 1 0 0,1 0-1 0 0,-1 0 1 0 0,1 0-1 0 0,-1 0 0 0 0,0 0 1 0 0,1 0-1 0 0,-1 0 1 0 0,0 0-1 0 0,0 0 1 0 0,0 0-1 0 0,0 0 1 0 0,0 0-1 0 0,0 0 1 0 0,0 0-1 0 0,0 0 1 0 0,0 1-1 0 0,-3 21-203 0 0,-11 30-298 0 0,-24 60-1 0 0,-10 37-327 0 0,48-147 808 0 0,-1 0 1 0 0,1 0-1 0 0,-1 0 0 0 0,1 1 0 0 0,0-1 0 0 0,0 0 0 0 0,0 0 1 0 0,1 0-1 0 0,-1 0 0 0 0,1 0 0 0 0,1 6 0 0 0,-1-8 8 0 0,-1 0 1 0 0,1 0-1 0 0,-1 0 0 0 0,1 0 1 0 0,0-1-1 0 0,-1 1 0 0 0,1 0 0 0 0,0 0 1 0 0,0-1-1 0 0,-1 1 0 0 0,1 0 1 0 0,0-1-1 0 0,0 1 0 0 0,0-1 0 0 0,0 1 1 0 0,0-1-1 0 0,0 1 0 0 0,0-1 1 0 0,0 0-1 0 0,0 1 0 0 0,0-1 0 0 0,0 0 1 0 0,0 0-1 0 0,0 0 0 0 0,0 0 1 0 0,0 0-1 0 0,0 0 0 0 0,0 0 0 0 0,0 0 1 0 0,0 0-1 0 0,0 0 0 0 0,0 0 1 0 0,0-1-1 0 0,0 1 0 0 0,0-1 0 0 0,0 1 1 0 0,0 0-1 0 0,0-1 0 0 0,1 0 1 0 0,6-4-42 0 0,0 1 1 0 0,0-1 0 0 0,-1 0 0 0 0,0-1 0 0 0,1 1 0 0 0,-2-2 0 0 0,9-8-1 0 0,38-54 367 0 0,-30 37-213 0 0,3-10 169 0 0,-18 29 56 0 0,16-22 0 0 0,-24 35-318 0 0,0-1 1 0 0,0 1 0 0 0,0 0-1 0 0,1-1 1 0 0,-1 1-1 0 0,0 0 1 0 0,0 0-1 0 0,1-1 1 0 0,-1 1-1 0 0,0 0 1 0 0,0-1-1 0 0,1 1 1 0 0,-1 0-1 0 0,0 0 1 0 0,1 0 0 0 0,-1 0-1 0 0,0-1 1 0 0,1 1-1 0 0,-1 0 1 0 0,0 0-1 0 0,1 0 1 0 0,-1 0-1 0 0,0 0 1 0 0,1 0-1 0 0,-1 0 1 0 0,0 0-1 0 0,1 0 1 0 0,-1 0 0 0 0,1 0-1 0 0,-1 0 1 0 0,0 0-1 0 0,1 0 1 0 0,-1 0-1 0 0,0 0 1 0 0,1 0-1 0 0,-1 0 1 0 0,0 0-1 0 0,1 1 1 0 0,-1-1-1 0 0,1 1 12 0 0,0 0-1 0 0,0 0 1 0 0,0 1-1 0 0,-1-1 1 0 0,1 0-1 0 0,-1 1 1 0 0,1-1-1 0 0,-1 0 1 0 0,1 1-1 0 0,0 1 1 0 0,3 37 177 0 0,-4-20-205 0 0,1 45-127 0 0,0-59 130 0 0,-1 0-1 0 0,1 0 1 0 0,1 0 0 0 0,-1 0 0 0 0,1-1 0 0 0,0 1 0 0 0,0 0-1 0 0,4 6 1 0 0,8 4-285 0 0,-10-12 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9:22.43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1029 238 1839 0 0,'-30'-9'1039'0'0,"0"1"-1"0"0,0 1 0 0 0,-1 2 0 0 0,0 1 1 0 0,-38 0-1 0 0,62 4-949 0 0,-1 0 1 0 0,1 1 0 0 0,-1 0-1 0 0,1 1 1 0 0,-1 0 0 0 0,1 0-1 0 0,0 0 1 0 0,0 1 0 0 0,0 0-1 0 0,-8 4 1 0 0,6-1 153 0 0,1 0-1 0 0,-1 1 0 0 0,1-1 1 0 0,0 1-1 0 0,1 1 1 0 0,-11 12-1 0 0,3 2 222 0 0,0 1 0 0 0,2 1 0 0 0,0 0-1 0 0,-17 46 1 0 0,18-35-486 0 0,0-1-1 0 0,2 1 0 0 0,-9 68 1 0 0,18-101 16 0 0,1 0 0 0 0,0 1-1 0 0,0-1 1 0 0,0 0 0 0 0,0 0 0 0 0,1 1 0 0 0,-1-1 0 0 0,1 0 0 0 0,-1 1 0 0 0,1-1 0 0 0,1 2 0 0 0,-2-3 4 0 0,0-1 1 0 0,0 0-1 0 0,0 1 1 0 0,1-1-1 0 0,-1 0 1 0 0,0 0 0 0 0,0 1-1 0 0,1-1 1 0 0,-1 0-1 0 0,0 0 1 0 0,1 1-1 0 0,-1-1 1 0 0,0 0-1 0 0,1 0 1 0 0,-1 0-1 0 0,0 1 1 0 0,1-1-1 0 0,-1 0 1 0 0,0 0-1 0 0,1 0 1 0 0,-1 0-1 0 0,0 0 1 0 0,1 0-1 0 0,-1 0 1 0 0,1 0-1 0 0,0 0 0 0 0,0-1 0 0 0,1 1 0 0 0,-1 0 0 0 0,0-1 0 0 0,0 1 0 0 0,0-1 0 0 0,0 0 0 0 0,0 1 0 0 0,0-1 0 0 0,0 0 0 0 0,-1 0 0 0 0,3-1 0 0 0,23-27 156 0 0,24-34 0 0 0,-8 10 140 0 0,3-2 49 0 0,236-265 916 0 0,-274 314-1218 0 0,0-1 0 0 0,0 1-1 0 0,0 0 1 0 0,1 1 0 0 0,0-1-1 0 0,8-3 1 0 0,-14 8-21 0 0,-1 1 1 0 0,1-1 0 0 0,0 0-1 0 0,-1 1 1 0 0,1 0-1 0 0,0-1 1 0 0,-1 1 0 0 0,1 0-1 0 0,0 0 1 0 0,0 0-1 0 0,-1 0 1 0 0,1 0 0 0 0,0 0-1 0 0,-1 0 1 0 0,1 1-1 0 0,2 0 1 0 0,-2 0-4 0 0,0 0-1 0 0,-1 0 1 0 0,0 0-1 0 0,1 0 1 0 0,-1 1 0 0 0,1-1-1 0 0,-1 0 1 0 0,0 1-1 0 0,0-1 1 0 0,0 1 0 0 0,0-1-1 0 0,0 1 1 0 0,0 0-1 0 0,0-1 1 0 0,-1 1 0 0 0,1 0-1 0 0,-1 0 1 0 0,1-1-1 0 0,0 3 1 0 0,1 5 17 0 0,-1 1 0 0 0,0-1 1 0 0,0 1-1 0 0,-1-1 0 0 0,0 0 0 0 0,-3 19 0 0 0,-16 57 135 0 0,15-69-136 0 0,-12 43 109 0 0,-4-1 0 0 0,-40 87-1 0 0,18-63-65 0 0,-55 79-1 0 0,66-114-79 0 0,-214 337-116 0 0,238-369 99 0 0,14-19-3 0 0,18-24-6 0 0,-23 26 29 0 0,235-249 517 0 0,-16 19-32 0 0,5-41-99 0 0,-171 203-282 0 0,-38 49-32 0 0,0 0 0 0 0,1 1 0 0 0,1 1 0 0 0,33-26 0 0 0,-50 43-47 0 0,1 0 0 0 0,-1 1 0 0 0,0 0 0 0 0,1 0 1 0 0,-1-1-1 0 0,1 1 0 0 0,-1 1 0 0 0,1-1 0 0 0,0 0 0 0 0,-1 1 1 0 0,1-1-1 0 0,5 1 0 0 0,-7 0-20 0 0,0 0 0 0 0,0 0 0 0 0,0 1 0 0 0,0-1 0 0 0,0 0 0 0 0,0 1 0 0 0,0-1 0 0 0,0 1 0 0 0,0 0 0 0 0,0-1 0 0 0,0 1 0 0 0,-1 0 0 0 0,1-1 0 0 0,0 1 0 0 0,0 0 0 0 0,-1 0 0 0 0,1 0 0 0 0,0 0 0 0 0,-1-1-1 0 0,1 1 1 0 0,-1 0 0 0 0,1 0 0 0 0,-1 0 0 0 0,1 0 0 0 0,-1 0 0 0 0,0 1 0 0 0,0-1 0 0 0,0 0 0 0 0,1 0 0 0 0,-1 0 0 0 0,0 0 0 0 0,0 0 0 0 0,0 0 0 0 0,-1 1 0 0 0,1 9-4 0 0,0 0 0 0 0,-1 0 1 0 0,-1 0-1 0 0,0 0 0 0 0,-5 16 0 0 0,-22 54-7 0 0,21-63 0 0 0,-74 166-639 0 0,7-18-139 0 0,-124 383-1635 0 0,196-539 2319 0 0,0-2-33 0 0,0 0 0 0 0,1 0 0 0 0,0 0 0 0 0,1 1 0 0 0,0-1 0 0 0,0 0 1 0 0,1 1-1 0 0,1 15 0 0 0,-1-24 124 0 0,0 0-1 0 0,0 1 1 0 0,0-1 0 0 0,0 1 0 0 0,0-1 0 0 0,0 1 0 0 0,1-1 0 0 0,-1 0 0 0 0,0 1 0 0 0,0-1-1 0 0,0 1 1 0 0,1-1 0 0 0,-1 0 0 0 0,0 1 0 0 0,1-1 0 0 0,-1 0 0 0 0,0 1 0 0 0,1-1 0 0 0,-1 0 0 0 0,0 0-1 0 0,1 1 1 0 0,-1-1 0 0 0,0 0 0 0 0,1 0 0 0 0,-1 1 0 0 0,1-1 0 0 0,0 0 0 0 0,0 0-1 0 0,0 0 1 0 0,0 0 0 0 0,0 0-1 0 0,0 0 1 0 0,0 0 0 0 0,0-1 0 0 0,0 1-1 0 0,-1 0 1 0 0,1-1 0 0 0,0 1-1 0 0,0 0 1 0 0,1-2 0 0 0,21-16-72 0 0,50-63 1675 0 0,89-125 0 0 0,-140 175-1487 0 0,159-231 816 0 0,-106 151-749 0 0,13-37-57 0 0,-6 9-54 0 0,-76 130-40 0 0,22-31 173 0 0,-26 37-184 0 0,0 1-1 0 0,1 0 1 0 0,-1 0-1 0 0,0 0 0 0 0,1 0 1 0 0,-1 0-1 0 0,1 0 0 0 0,-1 0 1 0 0,1 1-1 0 0,0 0 0 0 0,0-1 1 0 0,5 0-1 0 0,-7 1-13 0 0,-1 1 1 0 0,1 0-1 0 0,0 0 0 0 0,-1 0 0 0 0,1 0 0 0 0,0 0 0 0 0,0 0 0 0 0,-1 0 1 0 0,1 1-1 0 0,0-1 0 0 0,-1 0 0 0 0,1 0 0 0 0,0 0 0 0 0,-1 1 1 0 0,1-1-1 0 0,0 0 0 0 0,-1 1 0 0 0,1-1 0 0 0,-1 1 0 0 0,1-1 1 0 0,-1 1-1 0 0,1-1 0 0 0,0 1 0 0 0,0 1-15 0 0,1 0 1 0 0,-1 0-1 0 0,0-1 1 0 0,0 1-1 0 0,-1 0 1 0 0,1 0-1 0 0,0 0 1 0 0,0 3-1 0 0,1 3-57 0 0,-1 0-1 0 0,0 0 1 0 0,-1 10-1 0 0,-1 7-66 0 0,-1 1 0 0 0,-1-1 0 0 0,-2 0 0 0 0,-14 48 0 0 0,-46 95-1045 0 0,49-128 964 0 0,-26 56-555 0 0,-4-2 1 0 0,-107 163-1 0 0,115-199 643 0 0,100-144 1753 0 0,-24 35-1001 0 0,304-461 3456 0 0,-116 68-3451 0 0,-193 374-582 0 0,-28 59-31 0 0,43-83 52 0 0,-40 80-78 0 0,0 1 0 0 0,1 0 1 0 0,1 0-1 0 0,16-15 0 0 0,-23 24 9 0 0,0 1 1 0 0,1 0-1 0 0,-1 0 0 0 0,1 1 0 0 0,0-1 1 0 0,0 1-1 0 0,6-3 0 0 0,-8 4 6 0 0,-1 1 1 0 0,0-1-1 0 0,1 1 0 0 0,-1 0 1 0 0,1 0-1 0 0,-1-1 0 0 0,1 1 0 0 0,-1 0 1 0 0,0 0-1 0 0,1 1 0 0 0,-1-1 1 0 0,1 0-1 0 0,-1 0 0 0 0,1 1 1 0 0,-1-1-1 0 0,0 1 0 0 0,1-1 0 0 0,-1 1 1 0 0,0-1-1 0 0,0 1 0 0 0,1 0 1 0 0,-1 0-1 0 0,0 0 0 0 0,0 0 1 0 0,0 0-1 0 0,2 2 0 0 0,0 1-29 0 0,0 0 1 0 0,0 1-1 0 0,0 0 0 0 0,0 0 1 0 0,-1 0-1 0 0,0 0 0 0 0,0 0 1 0 0,0 0-1 0 0,-1 0 0 0 0,1 1 1 0 0,-1-1-1 0 0,0 10 0 0 0,0 9-156 0 0,-2 37-1 0 0,0-48 144 0 0,-3 33-108 0 0,-2-1 1 0 0,-2 0 0 0 0,-23 75 0 0 0,-61 128-427 0 0,79-216 503 0 0,-5 9-4 0 0,10-24-29 0 0,0 2 0 0 0,-9 32-1 0 0,17-51 107 0 0,0 0 1 0 0,0 0-1 0 0,0 0 0 0 0,0 1 0 0 0,-1-1 1 0 0,1 0-1 0 0,0 0 0 0 0,0 1 0 0 0,0-1 0 0 0,0 0 1 0 0,0 0-1 0 0,0 1 0 0 0,0-1 0 0 0,0 0 1 0 0,0 0-1 0 0,0 0 0 0 0,0 1 0 0 0,0-1 0 0 0,0 0 1 0 0,1 0-1 0 0,-1 1 0 0 0,0-1 0 0 0,0 0 1 0 0,0 0-1 0 0,0 0 0 0 0,0 1 0 0 0,0-1 0 0 0,0 0 1 0 0,1 0-1 0 0,-1 0 0 0 0,0 1 0 0 0,0-1 1 0 0,1 0-1 0 0,7-3-21 0 0,14-13 24 0 0,-19 13-3 0 0,256-220 852 0 0,-143 118-725 0 0,-86 81-172 0 0,1 2 0 0 0,36-21 0 0 0,-66 42 17 0 0,1 0 1 0 0,-1 0 0 0 0,1 0 0 0 0,-1 0 0 0 0,1 1 0 0 0,0-1 0 0 0,-1 1 0 0 0,1-1 0 0 0,0 1 0 0 0,0 0-1 0 0,-1-1 1 0 0,1 1 0 0 0,0 0 0 0 0,0 0 0 0 0,-1 0 0 0 0,1 0 0 0 0,0 1 0 0 0,2 0 0 0 0,-3-1-1 0 0,0 1 0 0 0,0 0 1 0 0,0 0-1 0 0,0-1 1 0 0,-1 1-1 0 0,1 0 0 0 0,0 0 1 0 0,0 0-1 0 0,-1 0 0 0 0,1 0 1 0 0,-1 0-1 0 0,1 0 1 0 0,-1 0-1 0 0,1 1 0 0 0,-1-1 1 0 0,0 0-1 0 0,1 0 0 0 0,-1 0 1 0 0,0 0-1 0 0,0 1 1 0 0,0-1-1 0 0,0 0 0 0 0,0 0 1 0 0,0 0-1 0 0,0 1 0 0 0,0-1 1 0 0,-1 0-1 0 0,1 2 1 0 0,-3 10-91 0 0,0 1-1 0 0,0 0 1 0 0,-2-1 0 0 0,0 0 0 0 0,-7 15 0 0 0,-37 62-289 0 0,44-82 367 0 0,-68 101-761 0 0,44-68 521 0 0,-36 66 0 0 0,64-106 281 0 0,1 0 0 0 0,-1 0 0 0 0,0 1 0 0 0,1-1 0 0 0,-1 1 0 0 0,0-1 0 0 0,1 1 0 0 0,0-1 1 0 0,-1 1-1 0 0,1-1 0 0 0,0 1 0 0 0,0-1 0 0 0,0 1 0 0 0,0-1 0 0 0,0 1 0 0 0,0-1 0 0 0,0 1 0 0 0,0-1 0 0 0,1 1 0 0 0,-1-1 0 0 0,1 1 0 0 0,-1-1 0 0 0,1 1 0 0 0,0-1 1 0 0,-1 1-1 0 0,1-1 0 0 0,0 0 0 0 0,0 0 0 0 0,1 2 0 0 0,0-2-15 0 0,0 1 0 0 0,-1-1 0 0 0,1 0 0 0 0,0 0 0 0 0,1 0 0 0 0,-1-1 0 0 0,0 1 0 0 0,0 0 0 0 0,0-1 0 0 0,0 1 0 0 0,1-1 0 0 0,-1 0 0 0 0,0 0 0 0 0,0 0 0 0 0,0 0 0 0 0,1 0 0 0 0,-1 0 0 0 0,0-1 0 0 0,4 0 0 0 0,4-3 23 0 0,0 0 0 0 0,-1 0 0 0 0,1-1 0 0 0,-1 0 1 0 0,0-1-1 0 0,0 0 0 0 0,-1-1 0 0 0,9-8 0 0 0,-1 2 66 0 0,17-16 140 0 0,32-36 0 0 0,-4 3 697 0 0,-48 50-493 0 0,-10 8-132 0 0,0 0 0 0 0,1 1 0 0 0,-1-1 0 0 0,1 1 0 0 0,9-5 0 0 0,-13 8-278 0 0,0 0 0 0 0,0 0 0 0 0,0 0 1 0 0,0 0-1 0 0,0-1 0 0 0,0 1 0 0 0,0 0 0 0 0,0 0 0 0 0,0 0 0 0 0,0 0 1 0 0,0 0-1 0 0,1 0 0 0 0,-1 0 0 0 0,0 0 0 0 0,0 0 0 0 0,0 0 1 0 0,0 0-1 0 0,0 0 0 0 0,0 0 0 0 0,0 0 0 0 0,0 0 0 0 0,0 0 0 0 0,0 0 1 0 0,0 0-1 0 0,0 0 0 0 0,1 0 0 0 0,-1 1 0 0 0,0-1 0 0 0,0 0 1 0 0,0 0-1 0 0,0 0 0 0 0,0 0 0 0 0,0 0 0 0 0,0 0 0 0 0,0 0 1 0 0,0 0-1 0 0,0 0 0 0 0,0 0 0 0 0,0 0 0 0 0,0 0 0 0 0,0 0 0 0 0,0 0 1 0 0,0 0-1 0 0,0 0 0 0 0,0 1 0 0 0,0-1 0 0 0,0 0 0 0 0,0 0 1 0 0,0 0-1 0 0,0 0 0 0 0,0 0 0 0 0,0 0 0 0 0,0 0 0 0 0,0 0 0 0 0,0 0 1 0 0,0 0-1 0 0,0 0 0 0 0,0 0 0 0 0,0 1 0 0 0,-1 7 260 0 0,-6 9 102 0 0,-58 138-113 0 0,31-70-2011 0 0,-70 126 0 0 0,84-176 1011 0 0,-2-1 0 0 0,-1-1 1 0 0,-45 49-1 0 0,94-127 3719 0 0,85-101 57 0 0,-17 23-1538 0 0,-90 119-1484 0 0,294-436 1692 0 0,-290 428-1743 0 0,-2 0 0 0 0,1 0 0 0 0,4-14 0 0 0,-20 34-637 0 0,-4 8 400 0 0,-57 77-637 0 0,-44 62 86 0 0,100-131 749 0 0,14-23 77 0 0,-1 1-1 0 0,0-1 1 0 0,1 1-1 0 0,-1-1 1 0 0,0 1 0 0 0,1-1-1 0 0,0 1 1 0 0,-1 0-1 0 0,1-1 1 0 0,0 1-1 0 0,0-1 1 0 0,0 1 0 0 0,0 3-1 0 0,1-5 4 0 0,-1 1 0 0 0,0-1 0 0 0,1 0 0 0 0,-1 1 0 0 0,0-1 0 0 0,1 0 0 0 0,-1 1 0 0 0,0-1 0 0 0,1 0 0 0 0,-1 0 0 0 0,0 1 0 0 0,1-1 0 0 0,-1 0 0 0 0,1 0 0 0 0,-1 0 0 0 0,1 0 0 0 0,-1 0 0 0 0,0 1 0 0 0,1-1 0 0 0,-1 0 0 0 0,1 0 0 0 0,-1 0 0 0 0,1 0 0 0 0,-1 0 0 0 0,1 0 0 0 0,-1 0 0 0 0,0-1 0 0 0,1 1 0 0 0,-1 0 0 0 0,1 0 0 0 0,-1 0 0 0 0,1 0 0 0 0,-1 0 0 0 0,0-1 0 0 0,1 1 0 0 0,-1 0 0 0 0,1 0 0 0 0,-1-1 0 0 0,1 1 0 0 0,19-14 0 0 0,-17 11 0 0 0,35-25 106 0 0,-1-1-1 0 0,-1-3 1 0 0,-2 0-1 0 0,-2-2 1 0 0,-1-2-1 0 0,27-40 1 0 0,-42 52-19 0 0,17-35 0 0 0,-28 47-5 0 0,0 0-1 0 0,0 0 0 0 0,-2 0 1 0 0,1-1-1 0 0,2-18 1 0 0,-6 29-41 0 0,0-1 0 0 0,0 1 1 0 0,0 0-1 0 0,0 0 0 0 0,0-1 1 0 0,0 1-1 0 0,-1 0 0 0 0,1 0 1 0 0,-2-4-1 0 0,2 5-26 0 0,-1 0 0 0 0,1 0 0 0 0,-1 1 1 0 0,1-1-1 0 0,-1 0 0 0 0,1 1 0 0 0,-1-1 0 0 0,1 0 0 0 0,-1 1 0 0 0,0-1 0 0 0,1 1 1 0 0,-1-1-1 0 0,0 1 0 0 0,0-1 0 0 0,1 1 0 0 0,-1 0 0 0 0,0-1 0 0 0,0 1 0 0 0,0 0 0 0 0,0-1 1 0 0,1 1-1 0 0,-1 0 0 0 0,0 0 0 0 0,0 0 0 0 0,0 0 0 0 0,0 0 0 0 0,0 0 0 0 0,-1 0 1 0 0,-11 3 70 0 0,0-1 1 0 0,0 2-1 0 0,1 0 1 0 0,-1 1 0 0 0,1 0-1 0 0,-21 12 1 0 0,2-2 85 0 0,-16 6-140 0 0,-1-3 1 0 0,0-2-1 0 0,-56 11 0 0 0,67-20-122 0 0,-1-1 0 0 0,-1-2 0 0 0,1-1 0 0 0,-68-5 0 0 0,90 0-32 0 0,0 0 0 0 0,0-1-1 0 0,1-1 1 0 0,-26-9 0 0 0,32 10-25 0 0,0-1 1 0 0,1-1-1 0 0,0 1 0 0 0,0-1 0 0 0,0-1 0 0 0,0 0 1 0 0,1 0-1 0 0,0 0 0 0 0,-8-10 0 0 0,-8-14-441 0 0,15 19 236 0 0,0 1 0 0 0,-1 0 0 0 0,0 0 0 0 0,-12-9-1 0 0,18 16 297 0 0,-1 1 0 0 0,1-1-1 0 0,-1 1 1 0 0,0 0 0 0 0,0 0-1 0 0,1 1 1 0 0,-1-1 0 0 0,-1 1-1 0 0,1 0 1 0 0,0 0 0 0 0,0 0 0 0 0,0 1-1 0 0,0-1 1 0 0,-1 1 0 0 0,1 0-1 0 0,0 0 1 0 0,-6 2 0 0 0,-25 5-10 0 0,0 2-1 0 0,-66 27 1 0 0,-20 5 258 0 0,83-31-29 0 0,-56 8 0 0 0,83-17-108 0 0,-1 0 0 0 0,1-1 1 0 0,-1 0-1 0 0,1 0 0 0 0,-1-1 1 0 0,1-1-1 0 0,-1 0 0 0 0,1-1 0 0 0,-17-6 1 0 0,19 5-36 0 0,1-1 0 0 0,0 0 0 0 0,0-1 0 0 0,0 0 0 0 0,1 0 1 0 0,-1-1-1 0 0,2 0 0 0 0,-1 0 0 0 0,-6-9 0 0 0,2 3 1 0 0,-21-21-1 0 0,28 32-24 0 0,0-1-1 0 0,1 1 0 0 0,-1 0 1 0 0,0-1-1 0 0,0 1 1 0 0,0 1-1 0 0,0-1 0 0 0,0 1 1 0 0,-1 0-1 0 0,1 0 1 0 0,0 0-1 0 0,-1 0 0 0 0,1 1 1 0 0,0-1-1 0 0,-1 1 1 0 0,1 1-1 0 0,-1-1 0 0 0,1 0 1 0 0,-6 2-1 0 0,-7 3-80 0 0,0 0-1 0 0,0 1 0 0 0,-25 13 1 0 0,5-3-146 0 0,-17 5-170 0 0,-106 25 1 0 0,128-39 361 0 0,1-2 1 0 0,-1-2-1 0 0,0 0 1 0 0,-64-5 0 0 0,84 1 30 0 0,0-1 1 0 0,0-1-1 0 0,0 0 1 0 0,0-1-1 0 0,-14-6 1 0 0,-51-31-48 0 0,19 10 37 0 0,40 23 133 0 0,0 1 0 0 0,0 1-1 0 0,-21-4 1 0 0,-16-5 90 0 0,48 12-203 0 0,1 1 0 0 0,0-1 0 0 0,0 0 0 0 0,0-1 0 0 0,1 1 0 0 0,-1-1 0 0 0,1 0 0 0 0,-7-7 0 0 0,-1-2 13 0 0,-18-25 1 0 0,18 21-8 0 0,-15-16-1 0 0,26 31-9 0 0,-1-1 0 0 0,0 1 0 0 0,1 0 0 0 0,-1 0 0 0 0,0 0 0 0 0,0 0 0 0 0,0 0 0 0 0,0 0 0 0 0,-1 1 0 0 0,1 0 0 0 0,0-1 0 0 0,-1 1 0 0 0,1 0 0 0 0,-1 1 0 0 0,1-1 0 0 0,-1 1 0 0 0,1-1 0 0 0,-7 1 0 0 0,4 1 0 0 0,0 0-1 0 0,1 1 1 0 0,-1 0 0 0 0,0-1 0 0 0,1 2 0 0 0,-1-1 0 0 0,1 1 0 0 0,0 0 0 0 0,0 0 0 0 0,-7 5 0 0 0,-6 5 46 0 0,6-4 79 0 0,0 0 0 0 0,0-1 0 0 0,0-1 0 0 0,-27 12 0 0 0,38-19-121 0 0,1 1-1 0 0,-1-1 1 0 0,1 0 0 0 0,-1 0 0 0 0,1 0 0 0 0,-1 1 0 0 0,1-1 0 0 0,-1 0 0 0 0,0 0 0 0 0,1 0 0 0 0,-1 0 0 0 0,1 0 0 0 0,-1 0 0 0 0,1 0 0 0 0,-1 0 0 0 0,0 0 0 0 0,1-1-1 0 0,-1 1 1 0 0,1 0 0 0 0,-1 0 0 0 0,1 0 0 0 0,-1-1 0 0 0,1 1 0 0 0,-1 0 0 0 0,1-1 0 0 0,-1 1 0 0 0,1 0 0 0 0,-1-1 0 0 0,1 1 0 0 0,0 0 0 0 0,-1-1 0 0 0,1 1 0 0 0,-1-1 0 0 0,1 1-1 0 0,0-1 1 0 0,0 1 0 0 0,-1-1 0 0 0,1 1 0 0 0,0-1 0 0 0,0 1 0 0 0,-1-2 0 0 0,1-2 31 0 0,-1 0 0 0 0,1 0-1 0 0,-1 0 1 0 0,1 0 0 0 0,1-4 0 0 0,-1 0 110 0 0,-1 8 190 0 0,-3 4-128 0 0,-5 7-41 0 0,8-8-143 0 0,-4 3 2 0 0,0 0 0 0 0,-1 0 1 0 0,0 0-1 0 0,1 0 1 0 0,-2-1-1 0 0,1 0 0 0 0,-1-1 1 0 0,1 1-1 0 0,-11 4 1 0 0,15-8-12 0 0,0 0 1 0 0,-1 0 0 0 0,1 0-1 0 0,-1-1 1 0 0,1 1 0 0 0,-1-1 0 0 0,1 1-1 0 0,-1-1 1 0 0,1 0 0 0 0,-1 0-1 0 0,1 0 1 0 0,-1 0 0 0 0,1 0-1 0 0,-1-1 1 0 0,1 1 0 0 0,-1-1-1 0 0,1 0 1 0 0,-1 1 0 0 0,1-1-1 0 0,0 0 1 0 0,-1-1 0 0 0,1 1-1 0 0,0 0 1 0 0,0 0 0 0 0,0-1-1 0 0,0 0 1 0 0,0 1 0 0 0,0-1-1 0 0,0 0 1 0 0,1 0 0 0 0,-1 0 0 0 0,1 0-1 0 0,-3-3 1 0 0,1 0 37 0 0,0-1 0 0 0,0 0 0 0 0,0 1 0 0 0,1-1 0 0 0,0 0 0 0 0,0 0 0 0 0,-2-9 0 0 0,4 13-35 0 0,-1-1 0 0 0,1 1 1 0 0,0 0-1 0 0,0-1 0 0 0,0 1 1 0 0,0-1-1 0 0,0 1 1 0 0,0 0-1 0 0,1-1 0 0 0,-1 1 1 0 0,1 0-1 0 0,-1 0 0 0 0,1-1 1 0 0,0 1-1 0 0,0 0 1 0 0,0 0-1 0 0,0 0 0 0 0,1 0 1 0 0,-1 0-1 0 0,0 0 0 0 0,1 0 1 0 0,3-3-1 0 0,-3 4-15 0 0,0 0 0 0 0,0 0 0 0 0,0 0 0 0 0,0 0 0 0 0,0 0 0 0 0,1 0 0 0 0,-1 1 0 0 0,0-1 0 0 0,1 1 0 0 0,-1-1 0 0 0,1 1 0 0 0,-1 0 0 0 0,0 0 0 0 0,4 0 0 0 0,36 7 0 0 0,-30-4 0 0 0,497 82 0 0 0,-101-12 0 0 0,-339-59 0 0 0,-28-7-31 0 0,60 5 1 0 0,-82-12 16 0 0,0 0 0 0 0,1-1 0 0 0,-1-1 0 0 0,0 0 0 0 0,27-8 0 0 0,-11-3-13 0 0,0-1-1 0 0,-1-1 1 0 0,60-38 0 0 0,-11 6 85 0 0,-73 42-42 0 0,1 0 0 0 0,-1 0 0 0 0,1 1 0 0 0,0 1-1 0 0,20-5 1 0 0,-25 7-10 0 0,-1 1-1 0 0,1 0 1 0 0,0 0-1 0 0,-1 0 1 0 0,1 0-1 0 0,-1 1 1 0 0,1 0-1 0 0,-1 0 1 0 0,1 1-1 0 0,-1 0 1 0 0,0-1-1 0 0,1 2 1 0 0,7 4-1 0 0,15 10-39 0 0,-17-10-21 0 0,0 0 0 0 0,19 9 0 0 0,-26-15 46 0 0,0 1 1 0 0,0-1-1 0 0,0 0 0 0 0,1 0 0 0 0,-1 0 1 0 0,0-1-1 0 0,1 1 0 0 0,-1-1 0 0 0,0 0 1 0 0,1-1-1 0 0,7 0 0 0 0,244-57-63 0 0,-233 52 51 0 0,1 1-1 0 0,0 1 1 0 0,0 2-1 0 0,40-1 1 0 0,-47 4-66 0 0,0 1 0 0 0,-1 0 0 0 0,1 1 0 0 0,-1 1 0 0 0,1 1 0 0 0,-1 0 0 0 0,23 11 1 0 0,-7 0-258 0 0,-2-1-163 0 0,50 17-1 0 0,-69-29 487 0 0,0 0 0 0 0,1 0 0 0 0,-1-1-1 0 0,0-1 1 0 0,1 0 0 0 0,-1 0 0 0 0,1-2-1 0 0,17-1 1 0 0,38-11 160 0 0,-38 6 76 0 0,38-3 1 0 0,-57 9-188 0 0,-1 0 0 0 0,1 2 1 0 0,-1-1-1 0 0,1 1 0 0 0,-1 0 0 0 0,1 1 1 0 0,-1 0-1 0 0,11 4 0 0 0,-15-4-28 0 0,1 1 0 0 0,-1 0 0 0 0,0 0 0 0 0,0 1 0 0 0,0-1 0 0 0,-1 1 0 0 0,1 0 0 0 0,-1 0 0 0 0,7 9 0 0 0,6 5 0 0 0,-16-17 12 0 0,0 1-1 0 0,0-2 1 0 0,0 1-1 0 0,0 0 1 0 0,0 0-1 0 0,0 0 1 0 0,0 0-1 0 0,1-1 1 0 0,-1 1-1 0 0,0-1 0 0 0,1 1 1 0 0,-1-1-1 0 0,0 1 1 0 0,1-1-1 0 0,-1 0 1 0 0,0 1-1 0 0,1-1 1 0 0,-1 0-1 0 0,1 0 1 0 0,-1 0-1 0 0,0 0 1 0 0,3-1-1 0 0,-3 1-2 0 0,0-1 0 0 0,0 1 1 0 0,0-1-1 0 0,0 0 0 0 0,0 1 0 0 0,0-1 0 0 0,0 0 0 0 0,0 0 0 0 0,0 0 0 0 0,0 0 0 0 0,-1 0 0 0 0,1 0 1 0 0,0 0-1 0 0,-1 0 0 0 0,1 0 0 0 0,0 0 0 0 0,-1 0 0 0 0,0 0 0 0 0,1 0 0 0 0,-1 0 0 0 0,0 0 1 0 0,1-1-1 0 0,-1 1 0 0 0,0 0 0 0 0,0 0 0 0 0,0 0 0 0 0,0-1 0 0 0,0 0 0 0 0,0 1-1 0 0,-1 0 0 0 0,1 0-1 0 0,0 0 1 0 0,0 1 0 0 0,-1-1-1 0 0,1 0 1 0 0,0 0 0 0 0,-1 1-1 0 0,1-1 1 0 0,-1 0 0 0 0,1 1-1 0 0,-1-1 1 0 0,0 0 0 0 0,1 1-1 0 0,-1-1 1 0 0,1 1 0 0 0,-1-1-1 0 0,0 1 1 0 0,0-1 0 0 0,1 1-1 0 0,-1 0 1 0 0,0-1 0 0 0,0 1 0 0 0,1 0-1 0 0,-1-1 1 0 0,0 1 0 0 0,0 0-1 0 0,0 0 1 0 0,1 0 0 0 0,-1 0-1 0 0,0 0 1 0 0,-1 0 0 0 0,-33-1 167 0 0,26 2-120 0 0,-184 6 739 0 0,-27 0 96 0 0,-208-38-1134 0 0,161 8 87 0 0,231 21 104 0 0,-255-14-251 0 0,-2 23 182 0 0,118 13 124 0 0,-108 7-77 0 0,266-27 41 0 0,0 1 0 0 0,0-2 0 0 0,0-1 0 0 0,0 0 0 0 0,0-1 0 0 0,0 0 0 0 0,0-2 0 0 0,1 0 0 0 0,-24-11 0 0 0,28 10-73 0 0,1 1 1 0 0,-1 1-1 0 0,0 0 1 0 0,-1 1-1 0 0,1 0 1 0 0,-1 0-1 0 0,1 1 1 0 0,-1 1-1 0 0,1 0 0 0 0,-19 2 1 0 0,-8 2-420 0 0,0 2-1 0 0,0 2 1 0 0,-58 18 0 0 0,77-19 485 0 0,13-3 45 0 0,0 0 1 0 0,0-1-1 0 0,-1 0 1 0 0,1-1-1 0 0,0 1 1 0 0,-1-2-1 0 0,1 1 1 0 0,-13-1 0 0 0,16-1-2 0 0,1 1 0 0 0,-1 0 0 0 0,1-1 1 0 0,0 1-1 0 0,-1 1 0 0 0,1-1 0 0 0,-1 0 1 0 0,1 1-1 0 0,0 0 0 0 0,-1-1 0 0 0,1 1 1 0 0,0 1-1 0 0,0-1 0 0 0,-1 0 0 0 0,1 1 1 0 0,0 0-1 0 0,1-1 0 0 0,-1 1 0 0 0,0 0 1 0 0,0 1-1 0 0,1-1 0 0 0,-5 5 0 0 0,5-5-3 0 0,-5 4-9 0 0,0 1 0 0 0,0 1 0 0 0,1-1 0 0 0,0 1-1 0 0,0 0 1 0 0,-7 15 0 0 0,12-21 9 0 0,1 0 0 0 0,0 0 0 0 0,-1 0 0 0 0,1 0 0 0 0,0 1 0 0 0,0-1 0 0 0,0 0 0 0 0,1 0 0 0 0,-1 0 0 0 0,0 0 0 0 0,2 4 0 0 0,9 24 0 0 0,-7-20 0 0 0,7 12 80 0 0,0 0 1 0 0,2 0-1 0 0,0-1 0 0 0,22 25 0 0 0,-16-21 76 0 0,30 52-1 0 0,-23-21 21 0 0,21 68-1 0 0,22 45 272 0 0,-68-165-400 0 0,1 0 1 0 0,0-1 0 0 0,0 0 0 0 0,0 1 0 0 0,1-1 0 0 0,-1 0 0 0 0,1 0-1 0 0,0 0 1 0 0,0-1 0 0 0,0 1 0 0 0,0-1 0 0 0,0 1 0 0 0,6 2-1 0 0,-7-4-15 0 0,0-1-1 0 0,1 1 1 0 0,-1 0-1 0 0,1-1 1 0 0,-1 1-1 0 0,1-1 1 0 0,-1 0-1 0 0,1 0 1 0 0,0 0-1 0 0,-1 0 1 0 0,1 0-1 0 0,-1-1 1 0 0,1 1-1 0 0,-1-1 1 0 0,1 0-1 0 0,-1 1 1 0 0,0-1-1 0 0,1 0 1 0 0,-1-1-1 0 0,0 1 1 0 0,4-3-1 0 0,69-46 513 0 0,-29 18-468 0 0,61-32 0 0 0,-102 61-82 0 0,-1 1 0 0 0,1 0 0 0 0,0 0 0 0 0,0 0 0 0 0,0 1-1 0 0,0 0 1 0 0,1 0 0 0 0,9-1 0 0 0,-13 3 2 0 0,0-1 0 0 0,1 0-1 0 0,-1 0 1 0 0,0 1 0 0 0,0-1 0 0 0,0 1 0 0 0,1 0-1 0 0,-1 0 1 0 0,0 0 0 0 0,0 0 0 0 0,0 0-1 0 0,0 0 1 0 0,0 0 0 0 0,-1 1 0 0 0,1-1 0 0 0,0 1-1 0 0,0-1 1 0 0,-1 1 0 0 0,1 0 0 0 0,-1 0 0 0 0,0-1-1 0 0,2 4 1 0 0,2 4 5 0 0,-1 0 0 0 0,0 1-1 0 0,-1-1 1 0 0,0 0 0 0 0,-1 1-1 0 0,0 0 1 0 0,0 0 0 0 0,0 17 0 0 0,-1 4-41 0 0,-5 46 0 0 0,2-52 12 0 0,-2-1 0 0 0,0 1 0 0 0,-1-1 1 0 0,-2 0-1 0 0,0 0 0 0 0,-2-1 0 0 0,-14 29 0 0 0,22-50 21 0 0,0-1 0 0 0,0 1 0 0 0,1-1 1 0 0,-1 1-1 0 0,0 0 0 0 0,1-1 0 0 0,0 1 0 0 0,-1 0 0 0 0,1-1 0 0 0,0 1 0 0 0,0 0 0 0 0,0 0 0 0 0,0-1 0 0 0,0 1 0 0 0,0 0 0 0 0,0 0 1 0 0,1-1-1 0 0,-1 1 0 0 0,1 0 0 0 0,-1-1 0 0 0,1 1 0 0 0,0-1 0 0 0,-1 1 0 0 0,1 0 0 0 0,0-1 0 0 0,0 0 0 0 0,0 1 0 0 0,0-1 0 0 0,3 3 1 0 0,-3-3-8 0 0,1 1 1 0 0,0-1 0 0 0,0 0-1 0 0,0 0 1 0 0,0 1 0 0 0,0-1 0 0 0,0 0-1 0 0,0-1 1 0 0,0 1 0 0 0,0 0-1 0 0,0-1 1 0 0,0 1 0 0 0,1-1 0 0 0,-1 0-1 0 0,0 1 1 0 0,0-1 0 0 0,1 0-1 0 0,-1 0 1 0 0,0-1 0 0 0,0 1-1 0 0,1 0 1 0 0,2-2 0 0 0,1 0-110 0 0,-1 0 0 0 0,0 0 0 0 0,0-1-1 0 0,0 0 1 0 0,0 0 0 0 0,0 0 0 0 0,7-7 0 0 0,-1-2-219 0 0,15-18 0 0 0,-13 14 316 0 0,39-49 165 0 0,46-52 657 0 0,-81 100-697 0 0,0 1-1 0 0,1 0 1 0 0,0 1 0 0 0,30-17-1 0 0,-43 29-108 0 0,-1 1-1 0 0,0-1 0 0 0,1 1 1 0 0,0 0-1 0 0,-1 1 0 0 0,1-1 1 0 0,0 1-1 0 0,0 0 0 0 0,0 0 1 0 0,0 1-1 0 0,8-1 0 0 0,-10 2-8 0 0,0-1 0 0 0,0 1 0 0 0,0-1 0 0 0,0 1 0 0 0,0 0-1 0 0,0 0 1 0 0,0 0 0 0 0,0 1 0 0 0,0-1 0 0 0,0 1 0 0 0,-1 0-1 0 0,1-1 1 0 0,0 1 0 0 0,-1 0 0 0 0,0 1 0 0 0,1-1 0 0 0,-1 0-1 0 0,3 6 1 0 0,8 10-581 0 0,16 34-1 0 0,-28-45 515 0 0,-1-6 73 0 0,0 0 1 0 0,0 0-1 0 0,1 0 1 0 0,-1 0-1 0 0,0-1 0 0 0,0 1 1 0 0,0 0-1 0 0,1 0 0 0 0,-1 0 1 0 0,1 0-1 0 0,-1-1 1 0 0,0 1-1 0 0,2 1 0 0 0,-2-2 20 0 0,1 1 1 0 0,-1-1-1 0 0,1 0 0 0 0,0 1 0 0 0,-1-1 0 0 0,1 0 0 0 0,-1 0 0 0 0,1 1 0 0 0,0-1 1 0 0,-1 0-1 0 0,1 0 0 0 0,0 0 0 0 0,-1 0 0 0 0,1 0 0 0 0,0 0 0 0 0,-1 0 1 0 0,1 0-1 0 0,0 0 0 0 0,-1 0 0 0 0,1 0 0 0 0,0-1 0 0 0,-1 1 0 0 0,1 0 1 0 0,0-1-1 0 0,19-6 67 0 0,-18 6-60 0 0,29-14-55 0 0,0-2-1 0 0,-2 0 1 0 0,0-2 0 0 0,-1-1-1 0 0,-1-2 1 0 0,-1 0 0 0 0,29-33-1 0 0,-49 49 5 0 0,22-21-90 0 0,-27 25 124 0 0,0 1 0 0 0,1 0 0 0 0,-1 0 0 0 0,1 1 0 0 0,-1-1 0 0 0,1 0 0 0 0,-1 0 0 0 0,1 1 0 0 0,-1-1 0 0 0,1 1 0 0 0,0-1 0 0 0,-1 1 0 0 0,1 0 0 0 0,0 0 0 0 0,-1-1 0 0 0,1 1 0 0 0,0 0 0 0 0,-1 0 0 0 0,3 1 0 0 0,-3 0 3 0 0,1-1 0 0 0,-1 1 0 0 0,1 0 0 0 0,-1 0 0 0 0,1 0 0 0 0,-1 0 0 0 0,0 1 0 0 0,0-1 0 0 0,0 0 0 0 0,0 0 0 0 0,0 1 0 0 0,0-1 0 0 0,0 1 0 0 0,0-1 0 0 0,0 1 0 0 0,0-1 0 0 0,0 3 0 0 0,9 31 0 0 0,-8-30 0 0 0,4 29-214 0 0,-1 1-1 0 0,-2 0 1 0 0,-2 0 0 0 0,-3 52-1 0 0,-2-40-331 0 0,-2-1-1 0 0,-18 71 0 0 0,-38 87-5 0 0,61-202 554 0 0,0 2 24 0 0,0-1 1 0 0,0 0-1 0 0,0 1 1 0 0,0-1-1 0 0,0 1 1 0 0,1-1-1 0 0,0 1 1 0 0,-1 4-1 0 0,2-7-7 0 0,-1-1 0 0 0,0 0 0 0 0,0 0 0 0 0,1 1-1 0 0,-1-1 1 0 0,0 0 0 0 0,1 0 0 0 0,-1 0 0 0 0,0 0-1 0 0,1 0 1 0 0,-1 0 0 0 0,0 1 0 0 0,1-1 0 0 0,-1 0-1 0 0,0 0 1 0 0,1 0 0 0 0,-1 0 0 0 0,0 0 0 0 0,1 0-1 0 0,-1 0 1 0 0,0 0 0 0 0,1 0 0 0 0,-1-1 0 0 0,0 1-1 0 0,0 0 1 0 0,1 0 0 0 0,-1 0 0 0 0,0 0 0 0 0,1 0-1 0 0,-1-1 1 0 0,0 1 0 0 0,1 0 0 0 0,-1 0 0 0 0,0 0-1 0 0,0-1 1 0 0,0 1 0 0 0,1 0 0 0 0,-1 0 0 0 0,0-1-1 0 0,15-10 430 0 0,-14 10-413 0 0,95-87 1750 0 0,-13 12-970 0 0,-47 45-849 0 0,0 1-1 0 0,2 3 1 0 0,79-45 0 0 0,-111 69-111 0 0,1 0 1 0 0,0 1 0 0 0,-1-1-1 0 0,1 1 1 0 0,0 1 0 0 0,9-2 0 0 0,-15 3 106 0 0,1 0 1 0 0,-1 0 0 0 0,0 0-1 0 0,1 0 1 0 0,-1 0 0 0 0,1 0-1 0 0,-1 0 1 0 0,0 1 0 0 0,0-1-1 0 0,1 1 1 0 0,-1-1 0 0 0,0 1-1 0 0,1-1 1 0 0,-1 1-1 0 0,0 0 1 0 0,1 1 0 0 0,-1-1 13 0 0,0 0 1 0 0,0 0 0 0 0,0 0-1 0 0,0 1 1 0 0,-1-1 0 0 0,1 0 0 0 0,0 0-1 0 0,-1 1 1 0 0,0-1 0 0 0,1 1-1 0 0,-1-1 1 0 0,0 1 0 0 0,1-1-1 0 0,-1 0 1 0 0,0 1 0 0 0,0-1-1 0 0,0 1 1 0 0,-1 2 0 0 0,-2 20 51 0 0,-2 0 1 0 0,0-1-1 0 0,-2 0 1 0 0,-1 0-1 0 0,-18 38 1 0 0,-12 37 356 0 0,37-95-384 0 0,0 1 0 0 0,0 0 0 0 0,0 0 1 0 0,1-1-1 0 0,0 1 0 0 0,-1 0 1 0 0,1 0-1 0 0,1 4 0 0 0,-1-7-1 0 0,0-1 0 0 0,0 1 0 0 0,0 0 0 0 0,1-1 0 0 0,-1 1 0 0 0,0 0 0 0 0,0 0 0 0 0,1-1-1 0 0,-1 1 1 0 0,1-1 0 0 0,-1 1 0 0 0,1 0 0 0 0,-1-1 0 0 0,1 1 0 0 0,-1-1 0 0 0,1 1 0 0 0,-1-1 0 0 0,2 2 0 0 0,-1-2 0 0 0,0 0 0 0 0,0 1 0 0 0,0-1 0 0 0,0 0 0 0 0,0 0 0 0 0,0 0 0 0 0,1 0 0 0 0,-1 0 0 0 0,0 0 0 0 0,0 0 0 0 0,0 0 0 0 0,0 0 0 0 0,0 0 0 0 0,0 0 0 0 0,0-1 0 0 0,2 0 0 0 0,4-2-9 0 0,0 0 0 0 0,0 0 1 0 0,0-1-1 0 0,0 0 0 0 0,-1 0 0 0 0,8-7 0 0 0,35-34-83 0 0,-24 20 81 0 0,226-232 419 0 0,-233 237-365 0 0,-10 10 5 0 0,1 0 1 0 0,1 0-1 0 0,-1 1 1 0 0,12-8-1 0 0,-21 17-38 0 0,0 0 0 0 0,0 0 0 0 0,1 0 0 0 0,-1-1 0 0 0,0 1 1 0 0,0 0-1 0 0,0 0 0 0 0,0 0 0 0 0,0 0 0 0 0,1 0 0 0 0,-1 0 0 0 0,0-1 0 0 0,0 1 0 0 0,0 0 0 0 0,1 0 0 0 0,-1 0 0 0 0,0 0 0 0 0,0 0 0 0 0,1 0 0 0 0,-1 0 0 0 0,0 0 0 0 0,0 0 0 0 0,0 0 0 0 0,1 0 0 0 0,-1 0 0 0 0,0 0 0 0 0,0 0 1 0 0,0 0-1 0 0,1 0 0 0 0,-1 0 0 0 0,0 0 0 0 0,0 1 0 0 0,0-1 0 0 0,1 0 0 0 0,-1 0 0 0 0,0 0 0 0 0,1 9 829 0 0,1 3-234 0 0,0-8-549 0 0,0 0-1 0 0,0 0 0 0 0,1 0 0 0 0,-1 0 1 0 0,1 0-1 0 0,0 0 0 0 0,0-1 0 0 0,1 1 1 0 0,-1-1-1 0 0,1 0 0 0 0,-1 0 0 0 0,1 0 1 0 0,0-1-1 0 0,0 1 0 0 0,9 3 1 0 0,2 0-54 0 0,0 0 0 0 0,0-1 0 0 0,22 5 1 0 0,-33-9-72 0 0,-2 0 27 0 0,0-1 1 0 0,0 1-1 0 0,0-1 1 0 0,0 1-1 0 0,0-1 1 0 0,0 0-1 0 0,0 0 1 0 0,0 0-1 0 0,-1 0 1 0 0,4-1-1 0 0,-5 1 45 0 0,0 0 0 0 0,0 0 1 0 0,0 0-1 0 0,0-1 0 0 0,0 1 0 0 0,0 0 0 0 0,1 0 0 0 0,-1 0 0 0 0,0-1 0 0 0,0 1 0 0 0,0 0 0 0 0,0 0 1 0 0,0-1-1 0 0,0 1 0 0 0,0 0 0 0 0,0 0 0 0 0,0 0 0 0 0,0-1 0 0 0,0 1 0 0 0,0 0 0 0 0,0 0 1 0 0,0-1-1 0 0,-1 1 0 0 0,1 0 0 0 0,0 0 0 0 0,0 0 0 0 0,0-1 0 0 0,0 1 0 0 0,0 0 0 0 0,0 0 0 0 0,0 0 1 0 0,-1 0-1 0 0,1-1 0 0 0,0 1 0 0 0,0 0 0 0 0,0 0 0 0 0,0 0 0 0 0,-1 0 0 0 0,1 0 0 0 0,0-1 0 0 0,0 1 1 0 0,0 0-1 0 0,-1 0 0 0 0,1 0 0 0 0,0 0 0 0 0,-6-6 938 0 0,4 3-935 0 0,1 1-6 0 0,-1 0 1 0 0,1 0-1 0 0,-1 0 0 0 0,1 0 1 0 0,0 0-1 0 0,0 0 1 0 0,0-1-1 0 0,0 1 0 0 0,0 0 1 0 0,0-1-1 0 0,1 1 1 0 0,-1 0-1 0 0,1-1 0 0 0,0 1 1 0 0,0-4-1 0 0,3-20-427 0 0,15-47 0 0 0,-12 53-64 0 0,0 0 1 0 0,-2 0 0 0 0,-1-1 0 0 0,2-23 0 0 0,-5 42 358 0 0,0 0 0 0 0,0 0 1 0 0,-1 0-1 0 0,1 1 0 0 0,0-1 0 0 0,-1 0 0 0 0,1 0 1 0 0,-1 1-1 0 0,0-3 0 0 0,1 4 95 0 0,0 0 0 0 0,0 0 0 0 0,-1-1-1 0 0,1 1 1 0 0,0 0 0 0 0,0 0 0 0 0,0 0 0 0 0,0-1 0 0 0,-1 1 0 0 0,1 0-1 0 0,0 0 1 0 0,0 0 0 0 0,0 0 0 0 0,-1 0 0 0 0,1 0 0 0 0,0-1-1 0 0,0 1 1 0 0,-1 0 0 0 0,1 0 0 0 0,0 0 0 0 0,0 0 0 0 0,-1 0 0 0 0,1 0-1 0 0,0 0 1 0 0,0 0 0 0 0,-1 0 0 0 0,-8 7-839 0 0,-8 14-894 0 0,-23 39 0 0 0,8-13 870 0 0,0-1-504 0 0,-3-2-1 0 0,-73 72 1 0 0,92-101 1135 0 0,-1 0-1 0 0,-1-2 1 0 0,0 0 0 0 0,0-1-1 0 0,-2 0 1 0 0,1-2-1 0 0,-1-1 1 0 0,-1 0 0 0 0,0-1-1 0 0,-24 5 1 0 0,37-11 314 0 0,0-1-1 0 0,0 0 1 0 0,-1 0 0 0 0,1-1 0 0 0,0 0 0 0 0,0 0 0 0 0,0-1-1 0 0,-1 0 1 0 0,1-1 0 0 0,-12-4 0 0 0,15 5 188 0 0,0-1 0 0 0,0-1 1 0 0,1 1-1 0 0,-1-1 0 0 0,1 1 1 0 0,-1-1-1 0 0,1-1 0 0 0,0 1 0 0 0,0 0 1 0 0,1-1-1 0 0,-1 0 0 0 0,1 0 0 0 0,-1 0 1 0 0,1-1-1 0 0,1 1 0 0 0,-1 0 0 0 0,-2-8 1 0 0,1 4 202 0 0,2 0 0 0 0,0-1 0 0 0,0 0 0 0 0,0 1 0 0 0,1-1 0 0 0,0 0 1 0 0,1 0-1 0 0,0 0 0 0 0,0 1 0 0 0,1-1 0 0 0,0 0 0 0 0,1 0 0 0 0,0 1 0 0 0,3-10 0 0 0,6-12 408 0 0,1-1-1 0 0,23-40 0 0 0,-25 52-536 0 0,9-17 133 0 0,24-34 1 0 0,-32 55-206 0 0,0 0 0 0 0,2 0 0 0 0,0 1 0 0 0,20-17 0 0 0,-19 22-884 0 0,-19 12 224 0 0,-18 10-88 0 0,-24 14 131 0 0,13-11-3653 0 0,9-7-481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1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6 5063 0 0,'-2'-1'31'0'0,"-1"0"-1"0"0,0 0 0 0 0,1 0 1 0 0,-1 1-1 0 0,0-1 1 0 0,0 1-1 0 0,0 0 0 0 0,0-1 1 0 0,1 1-1 0 0,-1 0 0 0 0,0 1 1 0 0,0-1-1 0 0,0 0 0 0 0,0 1 1 0 0,-2 1-1 0 0,-1 0 323 0 0,0 1-1 0 0,0 0 1 0 0,1 0-1 0 0,-1 1 1 0 0,-8 7 0 0 0,9-6-41 0 0,0 0 0 0 0,1-1 1 0 0,0 1-1 0 0,0 1 0 0 0,0-1 1 0 0,0 1-1 0 0,1-1 0 0 0,0 1 0 0 0,0 0 1 0 0,-2 10-1 0 0,-3 9 568 0 0,-5 34 0 0 0,10-45-645 0 0,-10 50 746 0 0,-17 93 320 0 0,26-124-1097 0 0,1 0 0 0 0,2 59 0 0 0,3-78-196 0 0,0 0 0 0 0,0 0 0 0 0,1 0 0 0 0,1 0 0 0 0,0-1 0 0 0,1 0 0 0 0,0 0 0 0 0,1 0 0 0 0,1 0 0 0 0,0-1 0 0 0,0 0 0 0 0,10 11 0 0 0,-10-15-33 0 0,0-1 0 0 0,0 1 0 0 0,0-2 1 0 0,1 1-1 0 0,0-1 0 0 0,0 0 0 0 0,0-1 1 0 0,1 0-1 0 0,0 0 0 0 0,0-1 0 0 0,0 0 1 0 0,1 0-1 0 0,-1-1 0 0 0,1 0 0 0 0,0-1 1 0 0,0 0-1 0 0,16 0 0 0 0,-11-2-27 0 0,0-1-1 0 0,0 0 0 0 0,-1-1 1 0 0,1-1-1 0 0,0 0 1 0 0,-1-1-1 0 0,0 0 0 0 0,0-1 1 0 0,0-1-1 0 0,-1-1 1 0 0,0 0-1 0 0,0 0 0 0 0,-1-1 1 0 0,0-1-1 0 0,0 0 1 0 0,-1 0-1 0 0,0-1 0 0 0,0-1 1 0 0,-1 0-1 0 0,-1 0 1 0 0,15-24-1 0 0,31-52 1618 0 0,44-95 1 0 0,-91 166-1396 0 0,-1 0 0 0 0,-1 0 0 0 0,6-27 1 0 0,-11 38-117 0 0,0-1 0 0 0,0 1 0 0 0,-1-1 0 0 0,0 1 0 0 0,0-1 0 0 0,0 0 0 0 0,-1 1 0 0 0,1-1 0 0 0,-1 1 1 0 0,-1-1-1 0 0,1 1 0 0 0,-1-1 0 0 0,0 1 0 0 0,0 0 0 0 0,-3-5 0 0 0,-4-4 111 0 0,-1 0 0 0 0,0 1 0 0 0,-1 0 0 0 0,-1 1 0 0 0,0 0-1 0 0,0 1 1 0 0,-1 0 0 0 0,-28-16 0 0 0,29 19-125 0 0,-1 1 1 0 0,-1 0-1 0 0,1 2 1 0 0,-1-1-1 0 0,0 2 0 0 0,-1-1 1 0 0,1 2-1 0 0,-1 0 0 0 0,1 1 1 0 0,-20-1-1 0 0,24 4-30 0 0,0 0 0 0 0,0 0 0 0 0,0 1 0 0 0,1 0-1 0 0,-1 1 1 0 0,1 0 0 0 0,-1 1 0 0 0,1-1 0 0 0,0 2 0 0 0,0-1 0 0 0,1 1-1 0 0,-13 10 1 0 0,6-3-154 0 0,0 1-1 0 0,0 1 1 0 0,2 0-1 0 0,-1 1 1 0 0,-13 20 0 0 0,21-25-406 0 0,1-1 1 0 0,0 0-1 0 0,0 1 1 0 0,1 0-1 0 0,0 0 1 0 0,1 1-1 0 0,0-1 1 0 0,0 1-1 0 0,-1 20 1 0 0,2-4-5026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16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793 1 2303 0 0,'-1'12'3201'0'0,"-3"7"-1468"0"0,-119 353 5641 0 0,-24-7-6298 0 0,-29 78-745 0 0,18 20-278 0 0,148-432-53 0 0,-9 25-3 0 0,-28 82-25 0 0,32-101 2 0 0,-29 56-1 0 0,42-90-17 0 0,-1 0-1 0 0,1 1 0 0 0,0-1 0 0 0,-1 0 0 0 0,0-1 1 0 0,-4 5-1 0 0,7-7-10 0 0,0 0 0 0 0,-1 1 0 0 0,1-1 0 0 0,-1 1 0 0 0,1-1 0 0 0,-1 0 0 0 0,1 1 0 0 0,-1-1 0 0 0,0 0 0 0 0,1 1 0 0 0,-1-1 0 0 0,1 0 0 0 0,-1 0 0 0 0,0 0 0 0 0,1 1 0 0 0,-1-1 0 0 0,1 0 0 0 0,-1 0 0 0 0,0 0 0 0 0,1 0 0 0 0,-1 0 0 0 0,0 0 0 0 0,1 0 0 0 0,-1 0 0 0 0,1-1 0 0 0,-1 1 0 0 0,0 0 0 0 0,1 0 0 0 0,-1 0 0 0 0,1-1 0 0 0,-1 1 0 0 0,0 0 0 0 0,1-1 0 0 0,-1 1 0 0 0,1 0 0 0 0,-1-1 0 0 0,1 1 0 0 0,0-1 0 0 0,-1 1 0 0 0,1-1 0 0 0,-1 1 0 0 0,1-1 0 0 0,0 1 0 0 0,-1-1 0 0 0,1 1 0 0 0,0-2 0 0 0,-2-2-652 0 0,2-1-84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17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73 147 5527 0 0,'0'0'25'0'0,"-1"0"0"0"0,1-1 0 0 0,-1 1 0 0 0,1 0 0 0 0,-1-1 0 0 0,0 1-1 0 0,1 0 1 0 0,-1 0 0 0 0,1 0 0 0 0,-1-1 0 0 0,0 1 0 0 0,1 0 0 0 0,-1 0 0 0 0,0 0-1 0 0,1 0 1 0 0,-1 0 0 0 0,1 0 0 0 0,-1 0 0 0 0,0 0 0 0 0,1 0 0 0 0,-1 1-1 0 0,0-1 1 0 0,1 0 0 0 0,-1 0 0 0 0,1 1 0 0 0,-1-1 0 0 0,0 0 0 0 0,0 1 0 0 0,0 0 91 0 0,0 1 0 0 0,0 0 1 0 0,0-1-1 0 0,0 1 1 0 0,1 0-1 0 0,-1 0 1 0 0,0-1-1 0 0,0 4 1 0 0,0-2 49 0 0,-12 41 826 0 0,3 1 0 0 0,1-1 0 0 0,3 2-1 0 0,1-1 1 0 0,3 81 0 0 0,2-111-741 0 0,2 1 0 0 0,-1-1-1 0 0,2 0 1 0 0,0 0 0 0 0,1 0 0 0 0,8 20 0 0 0,-9-27-151 0 0,0-1 0 0 0,1 1 1 0 0,0-1-1 0 0,1 0 0 0 0,0 0 1 0 0,0-1-1 0 0,0 1 0 0 0,1-1 0 0 0,0 0 1 0 0,0-1-1 0 0,0 1 0 0 0,1-1 1 0 0,10 6-1 0 0,-6-6-43 0 0,-1 0 0 0 0,1 0 0 0 0,0-1 0 0 0,0 0 0 0 0,0-1 0 0 0,1 0 0 0 0,-1-1 0 0 0,1 0 0 0 0,0-1 0 0 0,22-1 0 0 0,-18-1-24 0 0,-2-1 1 0 0,1-1-1 0 0,0 0 0 0 0,0-1 0 0 0,-1 0 0 0 0,0-1 1 0 0,26-14-1 0 0,-21 9-27 0 0,-1-1 0 0 0,-1-1 0 0 0,0-1-1 0 0,0 0 1 0 0,-2-2 0 0 0,0 1 0 0 0,0-2 0 0 0,-1 0 0 0 0,-1-1 0 0 0,-1 0 0 0 0,0-1-1 0 0,12-26 1 0 0,-15 25 80 0 0,-2 0 1 0 0,0 0-1 0 0,-1-1 0 0 0,0 1 0 0 0,-2-1 0 0 0,-1-1 0 0 0,0 1 0 0 0,-1 0 1 0 0,-1-1-1 0 0,-2 1 0 0 0,0-1 0 0 0,-5-28 0 0 0,3 25 196 0 0,-2 1-1 0 0,-1 0 1 0 0,0 0-1 0 0,-19-40 1 0 0,22 57-212 0 0,-1 1 0 0 0,1-1-1 0 0,-1 1 1 0 0,1 0 0 0 0,-2 0 0 0 0,1 1 0 0 0,0-1 0 0 0,-1 1 0 0 0,0 0-1 0 0,-6-4 1 0 0,6 6-30 0 0,1-1 0 0 0,-1 1 0 0 0,0 0 0 0 0,0 1-1 0 0,0-1 1 0 0,0 1 0 0 0,0 0 0 0 0,0 0 0 0 0,0 1-1 0 0,0-1 1 0 0,-1 1 0 0 0,1 0 0 0 0,0 1 0 0 0,-6 0 0 0 0,-11 4-25 0 0,1 0 1 0 0,0 0 0 0 0,1 2-1 0 0,0 1 1 0 0,0 1 0 0 0,0 0-1 0 0,1 1 1 0 0,1 2 0 0 0,-31 23-1 0 0,32-21-649 0 0,0 1 0 0 0,1 0 0 0 0,1 1 0 0 0,1 1 0 0 0,-20 30 0 0 0,19-22-876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1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1449 1 3223 0 0,'-6'5'1024'0'0,"1"1"0"0"0,0 0 0 0 0,1 1-1 0 0,-5 8 1 0 0,-2 5 531 0 0,-9 28 0 0 0,-1 3-537 0 0,-143 228 645 0 0,92-166-1193 0 0,-157 197 232 0 0,116-169-512 0 0,-240 289-127 0 0,325-397-62 0 0,-253 273-1 0 0,245-267 0 0 0,14-17-10 0 0,-42 34-1 0 0,59-52-401 0 0,17-13-2280 0 0,-6 3 1793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1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2841 1 1839 0 0,'-3'1'277'0'0,"-1"1"0"0"0,1 0 0 0 0,-1 1 0 0 0,1-1 0 0 0,0 0 0 0 0,0 1 0 0 0,0 0 0 0 0,0 0 0 0 0,-4 5 0 0 0,-40 63 3095 0 0,-24 29-971 0 0,-240 274 1378 0 0,75-65-3337 0 0,18 13-396 0 0,50-70-48 0 0,-36 22-31 0 0,-24 34-6 0 0,138-175 116 0 0,-115 178 238 0 0,19-32-123 0 0,77-118-168 0 0,-254 328-344 0 0,358-483 320 0 0,-129 168-64 0 0,36-35-177 0 0,74-105-672 0 0,-1-1-1 0 0,-53 53 1 0 0,73-75-932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20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 2303 0 0,'-7'-3'3770'0'0,"6"3"-3697"0"0,0 15 2917 0 0,4 0-2846 0 0,-1-6 135 0 0,21 116 2339 0 0,-4-23-1632 0 0,37 304 1442 0 0,4-11-1269 0 0,-14-96-400 0 0,-15 1 262 0 0,34 460-450 0 0,-46-591-443 0 0,22 175 280 0 0,19 109-143 0 0,-20-147-316 0 0,-23-176-42 0 0,46 288-211 0 0,-39-288 202 0 0,21 99-369 0 0,-40-209 357 0 0,-2-8-16 0 0,0 0 0 0 0,-1 0 0 0 0,1 17 0 0 0,-3-29 122 0 0,0 0 0 0 0,0 0 0 0 0,-1 0 0 0 0,1 0 0 0 0,0 0 1 0 0,0 0-1 0 0,0 0 0 0 0,0 0 0 0 0,0 0 0 0 0,0 0 0 0 0,0-1 0 0 0,0 1 0 0 0,0 0 0 0 0,0 0 0 0 0,-1 0 0 0 0,1 0 0 0 0,0 0 0 0 0,0 0 0 0 0,0 0 0 0 0,0 0 0 0 0,0 0 0 0 0,0 0 0 0 0,0 0 0 0 0,0 0 1 0 0,-1 1-1 0 0,1-1 0 0 0,0 0 0 0 0,0 0 0 0 0,0 0 0 0 0,0 0 0 0 0,0 0 0 0 0,0 0 0 0 0,0 0 0 0 0,0 0 0 0 0,0 0 0 0 0,0 0 0 0 0,0 0 0 0 0,-1 0 0 0 0,1 0 0 0 0,0 0 0 0 0,0 0 0 0 0,0 1 0 0 0,0-1 1 0 0,0 0-1 0 0,0 0 0 0 0,0 0 0 0 0,0 0 0 0 0,0 0 0 0 0,0 0 0 0 0,0 0 0 0 0,0 0 0 0 0,0 0 0 0 0,0 1 0 0 0,0-1 0 0 0,0 0 0 0 0,0 0 0 0 0,0 0 0 0 0,0 0 0 0 0,0 0 0 0 0,0 0 0 0 0,0 0 1 0 0,0 0-1 0 0,0 0 0 0 0,0 1 0 0 0,0-1 0 0 0,0 0 0 0 0,0 0 0 0 0,0 0 0 0 0,-7-10-385 0 0,-7-15-1194 0 0,9 12-2306 0 0,-1-1-1198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9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7367 0 0,'0'0'568'0'0,"-1"1"-318"0"0,1 0 0 0 0,-1-1 0 0 0,1 1 0 0 0,-1 0-1 0 0,1 0 1 0 0,0 0 0 0 0,-1 0 0 0 0,1 1 0 0 0,0-1-1 0 0,0 0 1 0 0,-1 1 0 0 0,1 1 186 0 0,-4 11 746 0 0,0 0 0 0 0,2 0 0 0 0,-1 0 0 0 0,1 27 0 0 0,6 60 122 0 0,-1-41-933 0 0,-4 10-323 0 0,-1 3-896 0 0,7-26-2716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2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4607 0 0,'0'0'354'0'0,"16"6"140"0"0,18 6 192 0 0,2-2 0 0 0,46 7-1 0 0,75 4 1029 0 0,-133-18-1477 0 0,240 14 2313 0 0,-175-12-1854 0 0,527-5 618 0 0,-541-2-1168 0 0,0 3 0 0 0,0 4 0 0 0,130 24 0 0 0,-109-8 80 0 0,-21-3-144 0 0,0-3 0 0 0,91 5 0 0 0,-105-18-64 0 0,137 9-18 0 0,-149-5 399 0 0,96 22 0 0 0,-81-9-13 0 0,81 18 294 0 0,-125-34-648 0 0,0 0-1 0 0,0-1 1 0 0,0-1 0 0 0,0-1-1 0 0,27-3 1 0 0,-34 0-25 0 0,-1 0 1 0 0,0-1-1 0 0,0 0 0 0 0,-1-1 0 0 0,1-1 0 0 0,-1 1 1 0 0,0-2-1 0 0,17-12 0 0 0,-11 7-7 0 0,37-18-1 0 0,-53 29-78 0 0,1 0 0 0 0,-1 1 0 0 0,1-1 0 0 0,-1 1 0 0 0,1-1 0 0 0,-1 1 0 0 0,1-1 0 0 0,0 1 0 0 0,-1 0 0 0 0,1 0 0 0 0,-1 0 0 0 0,1 0 0 0 0,0 0 0 0 0,-1 0 0 0 0,1 0 0 0 0,0 0 0 0 0,-1 1 0 0 0,1-1-1 0 0,-1 1 1 0 0,1-1 0 0 0,-1 1 0 0 0,1 0 0 0 0,-1-1 0 0 0,1 1 0 0 0,-1 0 0 0 0,1 0 0 0 0,-1 0 0 0 0,0 0 0 0 0,0 0 0 0 0,1 1 0 0 0,0 0 0 0 0,2 3-640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22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 3679 0 0,'-4'-1'144'0'0,"2"1"-121"0"0,1 0 0 0 0,-1-1-1 0 0,1 1 1 0 0,-1 0 0 0 0,0 0-1 0 0,1 0 1 0 0,-1 0 0 0 0,-2 1-1 0 0,3-1-8 0 0,1 0 0 0 0,-1 1 0 0 0,1-1 0 0 0,-1 0 0 0 0,1 1-1 0 0,0-1 1 0 0,-1 1 0 0 0,1-1 0 0 0,-1 1 0 0 0,1-1 0 0 0,0 1 0 0 0,0-1-1 0 0,-1 1 1 0 0,1-1 0 0 0,0 1 0 0 0,0-1 0 0 0,0 1 0 0 0,-1-1 0 0 0,1 1-1 0 0,0 0 1 0 0,0-1 0 0 0,0 1 0 0 0,0-1 0 0 0,0 1 0 0 0,0 0 0 0 0,0-1 0 0 0,0 1-1 0 0,1 13 513 0 0,0 0-1 0 0,1-1 0 0 0,0 0 0 0 0,1 1 1 0 0,7 16-1 0 0,29 66 1111 0 0,-15-39-1008 0 0,136 326 2145 0 0,20 49-1368 0 0,-167-398-1358 0 0,108 250 110 0 0,4 5 43 0 0,-88-198-162 0 0,-28-64 135 0 0,9 36-1 0 0,-16-55-49 0 0,-2-4 22 0 0,-4-8-197 0 0,-3-5-1446 0 0,5 5 630 0 0,1 1-11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23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93 230 5983 0 0,'-3'-1'99'0'0,"0"0"-1"0"0,0 0 1 0 0,0 0-1 0 0,-1 1 0 0 0,1-1 1 0 0,0 1-1 0 0,-1 0 0 0 0,1 0 1 0 0,0 0-1 0 0,-1 0 1 0 0,1 0-1 0 0,0 1 0 0 0,-4 0 1 0 0,5 0 38 0 0,0 0 1 0 0,0 0 0 0 0,0 0 0 0 0,0 1-1 0 0,0-1 1 0 0,1 0 0 0 0,-1 1-1 0 0,1-1 1 0 0,-1 1 0 0 0,1-1-1 0 0,-1 1 1 0 0,1 0 0 0 0,0 0-1 0 0,0-1 1 0 0,-1 1 0 0 0,2 0 0 0 0,-1 0-1 0 0,0 0 1 0 0,0 0 0 0 0,0 0-1 0 0,0 3 1 0 0,-3 14 580 0 0,1 1-1 0 0,0 0 1 0 0,0 36 0 0 0,10 59 848 0 0,-3-69-1120 0 0,3 0 0 0 0,2-1 0 0 0,2 0 0 0 0,2 0 0 0 0,28 62 0 0 0,-38-100-418 0 0,0 0 0 0 0,1 0-1 0 0,-1 0 1 0 0,2-1-1 0 0,-1 1 1 0 0,1-1 0 0 0,0-1-1 0 0,0 1 1 0 0,1-1 0 0 0,-1 1-1 0 0,1-1 1 0 0,0-1 0 0 0,1 0-1 0 0,-1 1 1 0 0,1-2 0 0 0,0 1-1 0 0,0-1 1 0 0,0 0-1 0 0,0-1 1 0 0,1 1 0 0 0,-1-1-1 0 0,1-1 1 0 0,-1 0 0 0 0,1 0-1 0 0,0 0 1 0 0,-1-1 0 0 0,1 0-1 0 0,0 0 1 0 0,13-3 0 0 0,-5 0-24 0 0,-1-1 1 0 0,1-1-1 0 0,0 0 1 0 0,-1-1-1 0 0,0 0 1 0 0,21-13-1 0 0,-8 1-88 0 0,-1-1 1 0 0,30-26-1 0 0,-41 30-15 0 0,-1 0 0 0 0,-1-2 0 0 0,0 0 0 0 0,-1 0 0 0 0,0-1 0 0 0,-2-1 1 0 0,0 0-1 0 0,-1-1 0 0 0,-1 0 0 0 0,-1 0 0 0 0,-1-1 0 0 0,7-29 0 0 0,-9 22 387 0 0,0-1-1 0 0,-1 1 1 0 0,-2-1 0 0 0,-1 1-1 0 0,-1-1 1 0 0,-2 0-1 0 0,0 1 1 0 0,-14-57-1 0 0,11 68-172 0 0,0-1 0 0 0,-1 1 0 0 0,-1 0-1 0 0,-1 1 1 0 0,0 0 0 0 0,-1 0 0 0 0,-1 1 0 0 0,-15-20-1 0 0,19 29-90 0 0,1 1-1 0 0,-1 0 1 0 0,1 0-1 0 0,-2 0 1 0 0,1 0-1 0 0,0 1 1 0 0,-1 0-1 0 0,0 0 0 0 0,-11-4 1 0 0,12 6 8 0 0,0 1 0 0 0,0-1 0 0 0,-1 1 1 0 0,1 1-1 0 0,0-1 0 0 0,0 1 0 0 0,-1 0 1 0 0,1 0-1 0 0,0 1 0 0 0,-1-1 0 0 0,1 2 0 0 0,0-1 1 0 0,-7 3-1 0 0,-2 1-59 0 0,-1 1 0 0 0,1 1 1 0 0,0 1-1 0 0,1 0 0 0 0,0 1 1 0 0,0 0-1 0 0,0 1 0 0 0,-21 21 1 0 0,13-8-847 0 0,2 1 1 0 0,0 1 0 0 0,-27 46 0 0 0,30-43-1120 0 0,3 0-3726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24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137 120 2759 0 0,'-7'1'471'0'0,"1"0"1"0"0,-1 1-1 0 0,0 0 0 0 0,0 1 0 0 0,1-1 0 0 0,-1 1 0 0 0,1 1 0 0 0,0-1 0 0 0,0 1 0 0 0,0 0 0 0 0,0 0 0 0 0,1 1 0 0 0,-7 6 0 0 0,7-5-174 0 0,1 0-1 0 0,0 0 1 0 0,0 0-1 0 0,0 1 1 0 0,1 0-1 0 0,0-1 1 0 0,0 1-1 0 0,1 0 1 0 0,0 0 0 0 0,0 1-1 0 0,0-1 1 0 0,0 8-1 0 0,0 13 619 0 0,2 52 0 0 0,0-63-643 0 0,3 20 195 0 0,0 0 0 0 0,3 0 0 0 0,1 0 0 0 0,15 47 0 0 0,-12-54-236 0 0,1-1 0 0 0,1-1 0 0 0,2 0-1 0 0,1-1 1 0 0,30 42 0 0 0,-35-56-190 0 0,2-1 0 0 0,0 0 0 0 0,0-1 0 0 0,1 0 0 0 0,0-1-1 0 0,1 0 1 0 0,0-1 0 0 0,1-1 0 0 0,-1 0 0 0 0,2-1 0 0 0,25 9 0 0 0,-7-6-77 0 0,-1-2 1 0 0,2-1-1 0 0,-1-1 1 0 0,55 1 0 0 0,-80-7-42 0 0,-1 0 0 0 0,1-1 0 0 0,-1 1 0 0 0,0-2 0 0 0,0 1 0 0 0,0-1 0 0 0,0-1 0 0 0,0 1 1 0 0,13-8-1 0 0,-10 4 9 0 0,0 0 1 0 0,-1-1 0 0 0,1-1-1 0 0,-2 0 1 0 0,17-16 0 0 0,-1-6 128 0 0,-1 0 0 0 0,-1-2 0 0 0,20-40 0 0 0,-30 51 73 0 0,14-27 13 0 0,35-80-1 0 0,-56 111-71 0 0,0-1-1 0 0,-1 1 0 0 0,-1-1 1 0 0,-1 0-1 0 0,0 0 0 0 0,-1-1 1 0 0,-1 1-1 0 0,-1 0 0 0 0,0-1 1 0 0,-2 1-1 0 0,0 0 0 0 0,-1 0 1 0 0,-1 0-1 0 0,0 0 0 0 0,-10-23 1 0 0,7 23 81 0 0,0 0 0 0 0,-2 1 1 0 0,0 0-1 0 0,-1 0 0 0 0,0 1 0 0 0,-2 1 1 0 0,-13-16-1 0 0,16 22-62 0 0,0 0-1 0 0,-1 1 1 0 0,0 0 0 0 0,0 0-1 0 0,0 1 1 0 0,-1 1 0 0 0,0 0-1 0 0,-1 0 1 0 0,1 1 0 0 0,-1 1-1 0 0,-24-7 1 0 0,19 8-86 0 0,1 1 0 0 0,-1 0 0 0 0,0 1 0 0 0,0 1 1 0 0,-1 0-1 0 0,1 2 0 0 0,0 0 0 0 0,1 0 0 0 0,-1 2 0 0 0,0 0 0 0 0,1 1 0 0 0,0 1 0 0 0,0 0 0 0 0,1 1 0 0 0,-1 1 0 0 0,1 0 0 0 0,1 1 0 0 0,-22 18 0 0 0,-37 34-1056 0 0,28-17-2402 0 0,27-24-3221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25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0 455 0 0,'2'1'200'0'0,"0"0"-1"0"0,1 0 0 0 0,-1 0 0 0 0,0 0 0 0 0,0-1 0 0 0,0 1 0 0 0,1-1 0 0 0,-1 1 0 0 0,0-1 0 0 0,4 0 0 0 0,1 1 237 0 0,1 0-77 0 0,18 2 524 0 0,0 2 0 0 0,0 0 0 0 0,0 2 0 0 0,33 14 0 0 0,-23-4-359 0 0,0 2-1 0 0,49 36 0 0 0,60 56 525 0 0,-80-58-501 0 0,83 51 0 0 0,194 75 190 0 0,-317-167-683 0 0,196 105 160 0 0,-106-54-81 0 0,122 49-1 0 0,-209-103 34 0 0,-1-1 0 0 0,2-1 0 0 0,37 3 1 0 0,7 2 88 0 0,-63-10-230 0 0,-1 1 1 0 0,0-1-1 0 0,0 1 0 0 0,0 1 1 0 0,0 0-1 0 0,0 0 1 0 0,-1 1-1 0 0,0 0 1 0 0,0 0-1 0 0,8 7 1 0 0,-12-8 0 0 0,0 0 1 0 0,0 0 0 0 0,0 1-1 0 0,0-1 1 0 0,-1 1 0 0 0,0 0-1 0 0,0 0 1 0 0,0 0 0 0 0,-1 0-1 0 0,0 0 1 0 0,0 1 0 0 0,0-1-1 0 0,0 1 1 0 0,-1 0 0 0 0,0-1-1 0 0,0 1 1 0 0,-1 11 0 0 0,2 14-2355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33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2303 0 0,'-2'3'230'0'0,"-1"0"-1"0"0,0 0 0 0 0,1 0 0 0 0,-1 0 0 0 0,-1-1 0 0 0,1 0 0 0 0,0 1 0 0 0,-1-1 0 0 0,-3 1 0 0 0,-9 7 1735 0 0,45-8 2517 0 0,47 4-2021 0 0,226 12 1271 0 0,-108-26-3024 0 0,28 0-402 0 0,-216 8-297 0 0,508-8 523 0 0,-398-1-353 0 0,163 8 0 0 0,138 23 891 0 0,-17 21-796 0 0,-210-17-203 0 0,161 37 296 0 0,-158-24-338 0 0,-172-35 36 0 0,28 9 0 0 0,-42-11-50 0 0,-1 1 1 0 0,1 0-1 0 0,-1 0 0 0 0,0 0 0 0 0,0 1 1 0 0,0-1-1 0 0,0 2 0 0 0,5 4 0 0 0,-3 8-6536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3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5527 0 0,'1'8'250'0'0,"0"0"-1"0"0,1 0 1 0 0,0-1-1 0 0,0 1 1 0 0,0-1-1 0 0,7 12 0 0 0,-1 2 47 0 0,14 33 760 0 0,34 61 0 0 0,37 46 878 0 0,32 36-497 0 0,95 166 742 0 0,-187-301-1830 0 0,299 581 956 0 0,-139-272-1196 0 0,-48-95 984 0 0,-73-120-84 0 0,9 18 34 0 0,100 167-129 0 0,-97-174-878 0 0,60 101 10 0 0,-27-64-42 0 0,-98-170 6 0 0,-9-13 33 0 0,-1 0 1 0 0,12 44-1 0 0,-1-1-67 0 0,-13-53-410 0 0,-4-12-660 0 0,-2-8-1126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3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3321 6911 0 0,'-6'5'80'0'0,"0"0"0"0"0,1 1-1 0 0,-1 0 1 0 0,1 0-1 0 0,0 0 1 0 0,0 1-1 0 0,1-1 1 0 0,-7 15-1 0 0,11-20-44 0 0,-1-1 0 0 0,1 1 0 0 0,0-1 0 0 0,0 1 0 0 0,-1-1 0 0 0,1 1 0 0 0,0-1 0 0 0,0 1 0 0 0,0-1 1 0 0,0 1-1 0 0,0 0 0 0 0,0-1 0 0 0,0 1 0 0 0,0-1 0 0 0,0 1 0 0 0,0-1 0 0 0,0 1 0 0 0,0-1 0 0 0,0 1 0 0 0,0 0 0 0 0,1 0 0 0 0,-1-1-3 0 0,0 0 0 0 0,1 0 0 0 0,-1 0 0 0 0,0 0 0 0 0,1 0 0 0 0,-1 0 0 0 0,1 0 0 0 0,-1 1 1 0 0,0-1-1 0 0,1 0 0 0 0,-1 0 0 0 0,0-1 0 0 0,1 1 0 0 0,-1 0 0 0 0,0 0 0 0 0,1 0 0 0 0,-1 0 1 0 0,0 0-1 0 0,1 0 0 0 0,-1 0 0 0 0,0 0 0 0 0,1-1 0 0 0,-1 1 0 0 0,4-2 131 0 0,-1 0-1 0 0,0 0 1 0 0,0 0-1 0 0,-1 0 1 0 0,5-4-1 0 0,12-16 691 0 0,-1-1 0 0 0,22-38 0 0 0,24-56 580 0 0,-37 64-1055 0 0,76-162 1464 0 0,-25 48-695 0 0,175-278 410 0 0,-184 327-1442 0 0,-5-3 0 0 0,-6-3 0 0 0,47-144 0 0 0,35-138-115 0 0,27 11 0 0 0,-154 369 0 0 0,30-61 0 0 0,43-125 0 0 0,58-185 371 0 0,-131 368-266 0 0,30-50 1 0 0,-42 77-100 0 0,1 0 1 0 0,-1 0 0 0 0,1 0 0 0 0,0 1-1 0 0,-1-1 1 0 0,1 1 0 0 0,0-1-1 0 0,0 1 1 0 0,3-2 0 0 0,-5 2-13 0 0,0 1 0 0 0,1 0-1 0 0,-1 0 1 0 0,0 0 0 0 0,1 0 0 0 0,-1 0 0 0 0,0 0-1 0 0,1 0 1 0 0,-1-1 0 0 0,1 1 0 0 0,-1 0 0 0 0,0 0-1 0 0,1 0 1 0 0,-1 1 0 0 0,0-1 0 0 0,1 0 0 0 0,-1 0-1 0 0,0 0 1 0 0,1 0 0 0 0,-1 0 0 0 0,0 0 0 0 0,1 0-1 0 0,-1 0 1 0 0,1 1 0 0 0,-1 0-19 0 0,1-1-1 0 0,-1 1 1 0 0,1 0 0 0 0,-1-1 0 0 0,0 1-1 0 0,1 0 1 0 0,-1 0 0 0 0,0-1-1 0 0,0 1 1 0 0,0 0 0 0 0,1 0 0 0 0,-1-1-1 0 0,0 1 1 0 0,0 0 0 0 0,0 0-1 0 0,0 1 1 0 0,0 0-190 0 0,0-2-5 0 0,0 1 0 0 0,0 0 0 0 0,0 0 0 0 0,0 0 0 0 0,0 0 0 0 0,0 0 0 0 0,0 0 1 0 0,0 0-1 0 0,0 0 0 0 0,0 0 0 0 0,0 0 0 0 0,-1 0 0 0 0,1 0 0 0 0,0 0 0 0 0,-1-1 0 0 0,1 1 0 0 0,-1 0 0 0 0,1 0 0 0 0,-1 0 0 0 0,1-1 1 0 0,-1 1-1 0 0,0 0 0 0 0,1 0 0 0 0,-1-1 0 0 0,-1 2 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46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65 3679 0 0,'-3'-6'503'0'0,"-1"1"-1"0"0,0-1 0 0 0,0 1 0 0 0,-1 0 0 0 0,0 1 1 0 0,1-1-1 0 0,-2 1 0 0 0,1 0 0 0 0,0 0 0 0 0,-1 0 0 0 0,0 1 1 0 0,0 0-1 0 0,-7-3 0 0 0,12 6-426 0 0,0 0 0 0 0,0 0-1 0 0,-1-1 1 0 0,1 1 0 0 0,0 0 0 0 0,-1 0 0 0 0,1 0 0 0 0,0 0-1 0 0,-1 0 1 0 0,1 1 0 0 0,0-1 0 0 0,0 0 0 0 0,-1 1 0 0 0,1-1-1 0 0,0 1 1 0 0,0-1 0 0 0,-1 1 0 0 0,1-1 0 0 0,0 1-1 0 0,0 0 1 0 0,0 0 0 0 0,0-1 0 0 0,0 1 0 0 0,0 0 0 0 0,0 0-1 0 0,0 0 1 0 0,0 0 0 0 0,1 0 0 0 0,-1 0 0 0 0,0 1-1 0 0,1-1 1 0 0,-1 0 0 0 0,1 0 0 0 0,-1 2 0 0 0,-2 4 70 0 0,0 1 1 0 0,1 0 0 0 0,0 0-1 0 0,-1 11 1 0 0,2-11-43 0 0,-5 37-363 0 0,2 2 1 0 0,2 72 0 0 0,2-106-97 0 0,2-1 1 0 0,2 12-1 0 0,-4-20 273 0 0,1-1-1 0 0,0 0 1 0 0,0 0 0 0 0,0 0-1 0 0,0 0 1 0 0,1 0-1 0 0,-1 0 1 0 0,1 0 0 0 0,-1 0-1 0 0,1 0 1 0 0,0-1 0 0 0,4 4-1 0 0,-5-5 72 0 0,0 0-1 0 0,0-1 0 0 0,0 1 1 0 0,0-1-1 0 0,0 0 1 0 0,0 1-1 0 0,0-1 0 0 0,0 0 1 0 0,0 1-1 0 0,0-1 1 0 0,0 0-1 0 0,0 0 0 0 0,0 0 1 0 0,0 0-1 0 0,0 0 1 0 0,0 0-1 0 0,1 0 0 0 0,-1 0 1 0 0,0-1-1 0 0,0 1 0 0 0,0 0 1 0 0,0-1-1 0 0,0 1 1 0 0,0-1-1 0 0,0 1 0 0 0,0-1 1 0 0,0 1-1 0 0,-1-1 1 0 0,1 0-1 0 0,0 1 0 0 0,1-3 1 0 0,4-2-90 0 0,0-1 0 0 0,0 0 0 0 0,5-8 1 0 0,-4 6 62 0 0,8-11 125 0 0,22-34-1 0 0,-31 42-54 0 0,0 1 0 0 0,-1-1 0 0 0,0 0 0 0 0,-1 0-1 0 0,5-17 1 0 0,-7-2-22 0 0,-2 30 0 0 0,0-1 0 0 0,0 0 0 0 0,0 0 0 0 0,0 0 0 0 0,0 1 0 0 0,0-1 0 0 0,0 0 0 0 0,0 0 0 0 0,0 0 0 0 0,0 1 0 0 0,0-1 0 0 0,-1 0 0 0 0,1 0 0 0 0,0 1 1 0 0,-1-1-1 0 0,1 0 0 0 0,0 0 0 0 0,-1 1 0 0 0,1-1 0 0 0,-1 1 0 0 0,1-1 0 0 0,-1 0 0 0 0,0 1 0 0 0,1-1 0 0 0,-1 1 0 0 0,1-1 0 0 0,-1 1 0 0 0,0-1 0 0 0,0 1 0 0 0,1 0 1 0 0,-1-1-1 0 0,0 1 0 0 0,0 0 6 0 0,1 0 1 0 0,-1 0 0 0 0,1 1-1 0 0,0-1 1 0 0,-1 0 0 0 0,1 1 0 0 0,-1-1-1 0 0,1 0 1 0 0,0 1 0 0 0,0-1-1 0 0,-1 0 1 0 0,1 1 0 0 0,0-1-1 0 0,-1 0 1 0 0,1 1 0 0 0,0-1 0 0 0,0 1-1 0 0,0-1 1 0 0,0 1 0 0 0,-1-1-1 0 0,1 1 1 0 0,0-1 0 0 0,0 0-1 0 0,0 1 1 0 0,0-1 0 0 0,0 1 0 0 0,0-1-1 0 0,0 1 1 0 0,0 0 0 0 0,1 16 139 0 0,-1-17-151 0 0,2 15 43 0 0,0 0 0 0 0,1 0 0 0 0,0-1 0 0 0,1 1 0 0 0,1-1 0 0 0,0 0 0 0 0,14 26 0 0 0,-14-31-281 0 0,-1 1-1 0 0,0-1 1 0 0,-1 1-1 0 0,0 0 1 0 0,-1 0-1 0 0,0 1 1 0 0,0-1-1 0 0,-1 0 1 0 0,0 0-1 0 0,-1 1 1 0 0,0-1-1 0 0,-1 1 1 0 0,0-1-1 0 0,-1 0 1 0 0,0 0 0 0 0,-4 13-1 0 0,-3 6 379 0 0,0 0 0 0 0,-24 48-1 0 0,25-62 158 0 0,-1 1 0 0 0,-1-1 0 0 0,0 0-1 0 0,-1-1 1 0 0,-1 0 0 0 0,-14 13 0 0 0,24-25-248 0 0,0 0 0 0 0,-1 0 0 0 0,1 0 0 0 0,-1-1 1 0 0,1 1-1 0 0,-1-1 0 0 0,1 0 0 0 0,-1 0 1 0 0,0 0-1 0 0,1 0 0 0 0,-1 0 0 0 0,0 0 0 0 0,0-1 1 0 0,0 0-1 0 0,0 1 0 0 0,0-1 0 0 0,0 0 0 0 0,0 0 1 0 0,1-1-1 0 0,-1 1 0 0 0,0 0 0 0 0,0-1 0 0 0,0 0 1 0 0,0 0-1 0 0,1 0 0 0 0,-1 0 0 0 0,0 0 0 0 0,1 0 1 0 0,-1-1-1 0 0,-4-3 0 0 0,-1-1 134 0 0,0 0 0 0 0,0-1-1 0 0,1 0 1 0 0,0 0 0 0 0,0-1 0 0 0,1 0-1 0 0,-9-14 1 0 0,13 19-191 0 0,-30-53-637 0 0,28 49 504 0 0,1 0 0 0 0,0-1 0 0 0,0 1 0 0 0,1-1 0 0 0,-3-15 1 0 0,5 23 57 0 0,0-1 0 0 0,0 0 1 0 0,-1 1-1 0 0,1-1 0 0 0,0 1 0 0 0,0-1 1 0 0,0 1-1 0 0,0-1 0 0 0,0 0 1 0 0,0 1-1 0 0,1-1 0 0 0,-1 1 1 0 0,0-1-1 0 0,0 1 0 0 0,0-1 1 0 0,0 1-1 0 0,1-1 0 0 0,-1 1 0 0 0,0-1 1 0 0,0 1-1 0 0,1-1 0 0 0,-1 1 1 0 0,1-1-1 0 0,-1 1 0 0 0,0-1 1 0 0,1 1-1 0 0,-1 0 0 0 0,1-1 0 0 0,-1 1 1 0 0,1 0-1 0 0,-1-1 0 0 0,1 1 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28:48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5063 0 0,'1'0'90'0'0,"0"-1"-1"0"0,0 0 1 0 0,0 1-1 0 0,0-1 1 0 0,0 0-1 0 0,1 1 1 0 0,-1 0-1 0 0,0-1 1 0 0,0 1-1 0 0,1 0 1 0 0,-1-1-1 0 0,0 1 1 0 0,0 0-1 0 0,1 0 1 0 0,-1 0-1 0 0,0 0 1 0 0,0 0-1 0 0,1 1 1 0 0,-1-1-1 0 0,0 0 0 0 0,0 0 1 0 0,2 1-1 0 0,24 11 933 0 0,-21-8-870 0 0,0 0-1 0 0,0 0 1 0 0,0 1-1 0 0,-1 0 1 0 0,0 0 0 0 0,0 1-1 0 0,0-1 1 0 0,-1 1-1 0 0,1 0 1 0 0,4 10-1 0 0,3 7 137 0 0,14 38 0 0 0,-17-37-182 0 0,-1 0-1 0 0,-2 0 1 0 0,0 1 0 0 0,-2 0 0 0 0,0 0-1 0 0,-1 28 1 0 0,-3-52-64 0 0,0 1 0 0 0,0 0 0 0 0,0-1 1 0 0,0 1-1 0 0,-1 0 0 0 0,1-1 0 0 0,0 1 0 0 0,-1-1 0 0 0,0 3 0 0 0,1-4-29 0 0,-1 0-1 0 0,1 1 0 0 0,0-1 0 0 0,0 0 0 0 0,0 0 1 0 0,0 0-1 0 0,0 0 0 0 0,0 0 0 0 0,0 0 0 0 0,0 0 1 0 0,0 0-1 0 0,0 0 0 0 0,0 0 0 0 0,0 0 1 0 0,-1 0-1 0 0,1 0 0 0 0,0 0 0 0 0,0 1 0 0 0,0-1 1 0 0,0 0-1 0 0,0 0 0 0 0,0 0 0 0 0,0 0 0 0 0,0 0 1 0 0,-1 0-1 0 0,1 0 0 0 0,0 0 0 0 0,0 0 0 0 0,0 0 1 0 0,0 0-1 0 0,0 0 0 0 0,0-1 0 0 0,0 1 1 0 0,0 0-1 0 0,-1 0 0 0 0,1 0 0 0 0,0 0 0 0 0,0 0 1 0 0,0 0-1 0 0,0 0 0 0 0,0 0 0 0 0,0 0 0 0 0,0 0 1 0 0,-5-10 325 0 0,3 3-207 0 0,0 0-1 0 0,1-1 0 0 0,0 1 1 0 0,0 0-1 0 0,1 0 1 0 0,1-12-1 0 0,7-44 369 0 0,-6 50-432 0 0,4-25 91 0 0,1 1-1 0 0,3 0 1 0 0,19-52 0 0 0,-28 86-144 0 0,1-1 1 0 0,0 0 0 0 0,0 1-1 0 0,0-1 1 0 0,1 1 0 0 0,4-6 0 0 0,-5 8-38 0 0,-1-1 1 0 0,0 1 0 0 0,0 0 0 0 0,1 0-1 0 0,-1 0 1 0 0,1 0 0 0 0,-1 1 0 0 0,1-1-1 0 0,-1 0 1 0 0,1 1 0 0 0,0-1-1 0 0,-1 1 1 0 0,1-1 0 0 0,-1 1 0 0 0,1 0-1 0 0,0-1 1 0 0,0 1 0 0 0,2 0 0 0 0,19 3-1678 0 0,-12-2-2862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1:59:59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11 6911 0 0,'-11'-11'1544'0'0,"12"13"-1162"0"0,0-1 0 0 0,0 1 0 0 0,-1-1 0 0 0,1 0 0 0 0,0 1 0 0 0,0-1 0 0 0,0 0 0 0 0,1 0 0 0 0,-1 1 0 0 0,0-1 0 0 0,0 0 0 0 0,1 0 0 0 0,-1-1 0 0 0,0 1 0 0 0,3 1 0 0 0,11 6 698 0 0,0 0 0 0 0,32 11 0 0 0,-17-11-310 0 0,1-2-1 0 0,41 3 1 0 0,-33-5-519 0 0,-32-3-217 0 0,1 1 0 0 0,-1-1-1 0 0,0 1 1 0 0,1 0 0 0 0,-1 1-1 0 0,0 0 1 0 0,0 0 0 0 0,10 6 0 0 0,-15-7-22 0 0,0-1 0 0 0,0 1 0 0 0,0-1 0 0 0,0 1 0 0 0,0 0 0 0 0,-1-1 0 0 0,1 1 0 0 0,-1 0 1 0 0,1 0-1 0 0,-1 0 0 0 0,0 0 0 0 0,0 1 0 0 0,0-1 0 0 0,0 0 0 0 0,0 0 0 0 0,0 1 0 0 0,0-1 0 0 0,-1 0 1 0 0,0 1-1 0 0,1-1 0 0 0,-1 1 0 0 0,0-1 0 0 0,0 0 0 0 0,0 1 0 0 0,0-1 0 0 0,-1 1 0 0 0,1-1 1 0 0,-1 1-1 0 0,1-1 0 0 0,-2 3 0 0 0,-2 4 40 0 0,0 1 0 0 0,-1-1 1 0 0,0 0-1 0 0,0 0 0 0 0,-1-1 1 0 0,0 0-1 0 0,-1 0 0 0 0,-7 8 0 0 0,-10 7 61 0 0,-30 22 0 0 0,-92 51 7 0 0,110-74-231 0 0,-10 2-446 0 0,25-15-3539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32:22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1288 215 2759 0 0,'-4'10'340'0'0,"1"-1"-1"0"0,0 0 0 0 0,-3 14 1 0 0,0 1 305 0 0,-73 226 5719 0 0,39-105-5584 0 0,21-64-769 0 0,-13 92 1207 0 0,3-6-26 0 0,25-152-1194 0 0,-83 300-116 0 0,-36 94 606 0 0,54-174-378 0 0,16-28 557 0 0,0 1 372 0 0,-15 25-1252 0 0,-74 232-448 0 0,44-114 607 0 0,56-180-268 0 0,-15 71-741 0 0,21 21-78 0 0,-7 31-141 0 0,14-145 1240 0 0,-25 113-60 0 0,-2-19 102 0 0,10 42 1463 0 0,43-265-1204 0 0,1 0 0 0 0,1 0 0 0 0,0 0 0 0 0,2 0-1 0 0,3 27 1 0 0,-3-45-235 0 0,-1 0 0 0 0,1-1 0 0 0,-1 1 0 0 0,1 0 0 0 0,0 0 0 0 0,0-1 0 0 0,0 1 0 0 0,0 0 0 0 0,0-1 0 0 0,0 1 0 0 0,0-1 0 0 0,0 1 0 0 0,1-1 0 0 0,-1 0 0 0 0,0 0 0 0 0,1 1 0 0 0,1 0 0 0 0,0-1 11 0 0,0 1 0 0 0,0-1 0 0 0,0 0 0 0 0,0 0 1 0 0,0 0-1 0 0,0-1 0 0 0,0 1 0 0 0,0-1 0 0 0,5 1 0 0 0,5-2 108 0 0,0 0-1 0 0,0-1 1 0 0,25-6-1 0 0,-29 6-63 0 0,40-10 148 0 0,63-24 0 0 0,78-22 109 0 0,-91 31-342 0 0,186-49 6 0 0,-204 53-7 0 0,161-50 166 0 0,204-81 145 0 0,-320 116-54 0 0,169-27 0 0 0,-234 53-178 0 0,177-52 37 0 0,-109 26 121 0 0,247-59 299 0 0,0 26-593 0 0,-84 7 623 0 0,-34 5-94 0 0,-13 26-420 0 0,-65 9-18 0 0,199-52-27 0 0,-64-5 331 0 0,-308 79-294 0 0,-5 2-22 0 0,-1 0-1 0 0,0 0 0 0 0,1 0 1 0 0,-1-1-1 0 0,1 1 0 0 0,-1-1 1 0 0,0 1-1 0 0,1-1 0 0 0,-1 1 1 0 0,0-1-1 0 0,0 1 0 0 0,1-1 1 0 0,-1 0-1 0 0,0 0 0 0 0,0 0 1 0 0,0 0-1 0 0,0 0 0 0 0,0 0 1 0 0,0 0-1 0 0,0 0 0 0 0,0 0 1 0 0,-1 0-1 0 0,2-2 0 0 0,-1-2 9 0 0,0-1 0 0 0,-1 1 0 0 0,1 0 1 0 0,-1-1-1 0 0,0 1 0 0 0,0-1 0 0 0,-1 1 0 0 0,0-1 0 0 0,0 1 0 0 0,0 0 0 0 0,0 0 0 0 0,-1-1 0 0 0,0 1 1 0 0,-4-8-1 0 0,-4-4 169 0 0,-1 0 0 0 0,-22-27-1 0 0,2 3-26 0 0,-179-316 84 0 0,90 142-161 0 0,-75-124 162 0 0,138 238-212 0 0,-68-94 179 0 0,47 78-251 0 0,-202-297 515 0 0,91 196-393 0 0,73 92-48 0 0,-217-232 24 0 0,133 132-64 0 0,68 73 0 0 0,62 77 13 0 0,-95-111 38 0 0,14 0-7 0 0,63 76-24 0 0,-133-184-20 0 0,-40-31 0 0 0,190 243 0 0 0,29 31-115 0 0,22 25-23 0 0,-26-26-1 0 0,57 67-2677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33:48.05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153 447 5583 0 0,'-2'0'95'0'0,"1"0"0"0"0,-1 0 0 0 0,0-1-1 0 0,1 1 1 0 0,-1-1 0 0 0,1 0 0 0 0,-1 1-1 0 0,1-1 1 0 0,-1 0 0 0 0,1 0 0 0 0,-1 0 0 0 0,1 0-1 0 0,-1 0 1 0 0,1 0 0 0 0,0 0 0 0 0,0-1-1 0 0,0 1 1 0 0,0 0 0 0 0,0-1 0 0 0,0 1-1 0 0,0-1 1 0 0,0 1 0 0 0,0-1 0 0 0,1 1-1 0 0,-1-1 1 0 0,1 0 0 0 0,-1 1 0 0 0,1-1-1 0 0,0 0 1 0 0,-1 1 0 0 0,1-1 0 0 0,0 0 0 0 0,0 1-1 0 0,0-1 1 0 0,0 0 0 0 0,1 0 0 0 0,-1 1-1 0 0,0-1 1 0 0,1 0 0 0 0,-1 1 0 0 0,2-4-1 0 0,2-7 615 0 0,2-8 354 0 0,2 0 0 0 0,12-24-1 0 0,-18 39-992 0 0,1 0 0 0 0,0 0 0 0 0,0 1 0 0 0,1-1 0 0 0,0 1 0 0 0,-1 0 0 0 0,1 0 0 0 0,1 0 0 0 0,-1 0 0 0 0,1 1 0 0 0,-1 0-1 0 0,1-1 1 0 0,8-2 0 0 0,-12 5-69 0 0,0 1-1 0 0,-1-1 0 0 0,1 1 1 0 0,0 0-1 0 0,0-1 0 0 0,0 1 1 0 0,0 0-1 0 0,0 0 0 0 0,0 0 0 0 0,0 0 1 0 0,0 0-1 0 0,0 0 0 0 0,0 0 1 0 0,0 0-1 0 0,0 0 0 0 0,0 0 1 0 0,0 1-1 0 0,0-1 0 0 0,0 0 1 0 0,0 1-1 0 0,0-1 0 0 0,-1 0 1 0 0,1 1-1 0 0,1 0 0 0 0,-1 0 11 0 0,1 1 0 0 0,-1-1 0 0 0,0 1 0 0 0,0-1 0 0 0,0 1 0 0 0,0-1 0 0 0,-1 1 0 0 0,1-1 0 0 0,0 1 0 0 0,-1 0-1 0 0,1-1 1 0 0,0 4 0 0 0,1 5 46 0 0,-1 0-1 0 0,0 1 1 0 0,-2 16 0 0 0,1-23-66 0 0,-1 17 51 0 0,-1 0 0 0 0,-1-1 0 0 0,-11 39 0 0 0,-27 56 8 0 0,-6 19-140 0 0,45-124 79 0 0,0-5 1 0 0,0 1-1 0 0,1-1 1 0 0,0 1-1 0 0,0-1 1 0 0,0 1 0 0 0,1 8-1 0 0,0-14 7 0 0,0 0 0 0 0,0 0 0 0 0,0 0 0 0 0,0 0 0 0 0,0 1 0 0 0,0-1 0 0 0,0 0 0 0 0,0 0-1 0 0,0 0 1 0 0,0 1 0 0 0,0-1 0 0 0,0 0 0 0 0,1 0 0 0 0,-1 0 0 0 0,0 0 0 0 0,0 0 0 0 0,0 1 0 0 0,0-1 0 0 0,0 0-1 0 0,0 0 1 0 0,0 0 0 0 0,1 0 0 0 0,-1 0 0 0 0,0 0 0 0 0,0 0 0 0 0,0 1 0 0 0,0-1 0 0 0,1 0 0 0 0,-1 0 0 0 0,0 0-1 0 0,0 0 1 0 0,0 0 0 0 0,0 0 0 0 0,1 0 0 0 0,-1 0 0 0 0,0 0 0 0 0,0 0 0 0 0,8-4-128 0 0,5-9 15 0 0,1-8 96 0 0,0 0 0 0 0,-2-1 0 0 0,0 0 0 0 0,15-44 0 0 0,1-1 262 0 0,-27 64-297 0 0,5-11 153 0 0,-6 14-124 0 0,0 0 0 0 0,0 0 0 0 0,0-1 0 0 0,0 1 1 0 0,0 0-1 0 0,0 0 0 0 0,0-1 0 0 0,0 1 0 0 0,0 0 0 0 0,1 0 0 0 0,-1-1 0 0 0,0 1 0 0 0,0 0 0 0 0,0 0 1 0 0,0 0-1 0 0,1-1 0 0 0,-1 1 0 0 0,0 0 0 0 0,0 0 0 0 0,0 0 0 0 0,1 0 0 0 0,-1-1 0 0 0,0 1 1 0 0,0 0-1 0 0,0 0 0 0 0,1 0 0 0 0,-1 0 0 0 0,0 0 0 0 0,0 0 0 0 0,1 0 0 0 0,-1 0 0 0 0,0 0 0 0 0,0 0 1 0 0,1 0-1 0 0,-1 0 0 0 0,0 0 0 0 0,1 0 0 0 0,-1 2 24 0 0,0 1 0 0 0,0 0 0 0 0,0-1 0 0 0,0 1 0 0 0,0 0 0 0 0,-1-1 0 0 0,1 1 0 0 0,-2 3 0 0 0,-4 32 156 0 0,3-16-226 0 0,-10 41 1 0 0,11-57 43 0 0,0-1 0 0 0,0 1 0 0 0,0-1 0 0 0,-1 0 0 0 0,0 0 0 0 0,0 1 0 0 0,0-2 0 0 0,-1 1 0 0 0,0 0 0 0 0,0-1 0 0 0,-8 8 0 0 0,11-11 29 0 0,0 0-1 0 0,0-1 1 0 0,0 1-1 0 0,0-1 1 0 0,0 1-1 0 0,-1-1 1 0 0,1 1-1 0 0,0-1 0 0 0,0 0 1 0 0,0 1-1 0 0,0-1 1 0 0,-1 0-1 0 0,1 0 1 0 0,0 0-1 0 0,0 0 1 0 0,0 0-1 0 0,-1 0 1 0 0,1 0-1 0 0,0 0 1 0 0,-2-1-1 0 0,1 0 1 0 0,-1 0 0 0 0,0 0-1 0 0,1 0 1 0 0,-1-1 0 0 0,1 1 0 0 0,0-1 0 0 0,-1 1-1 0 0,-2-4 1 0 0,-2-2 1 0 0,0-1-1 0 0,0 1 0 0 0,-10-17 0 0 0,17 23 3 0 0,-2-2-6 0 0,0-1 0 0 0,-1 1 0 0 0,1 0 1 0 0,-1-1-1 0 0,-4-3 0 0 0,6 6 12 0 0,-1 0-1 0 0,1 1 1 0 0,0-1 0 0 0,0 0 0 0 0,-1 1-1 0 0,1-1 1 0 0,0 1 0 0 0,-1 0-1 0 0,1-1 1 0 0,-1 1 0 0 0,1 0 0 0 0,0 0-1 0 0,-1 0 1 0 0,1 0 0 0 0,-1 0-1 0 0,1 0 1 0 0,-1 0 0 0 0,1 0 0 0 0,-2 1-1 0 0,-4 1 192 0 0,0 0 0 0 0,0 1 0 0 0,-8 4 0 0 0,9-4-120 0 0,0 0 0 0 0,0-1 0 0 0,-11 3 0 0 0,6 0-80 0 0,11 4 0 0 0,0-6 0 0 0,2 5 10 0 0,1 1 0 0 0,0-1 0 0 0,0 0-1 0 0,0 0 1 0 0,1 0 0 0 0,0-1 0 0 0,1 0-1 0 0,0 1 1 0 0,0-1 0 0 0,0-1 0 0 0,9 9 0 0 0,-12-14 10 0 0,-1 0 0 0 0,0 0 0 0 0,0 0 1 0 0,1 0-1 0 0,-1 0 0 0 0,1 0 1 0 0,-1-1-1 0 0,0 1 0 0 0,1-1 1 0 0,-1 1-1 0 0,1-1 0 0 0,-1 0 0 0 0,1 1 1 0 0,0-1-1 0 0,-1 0 0 0 0,1 0 1 0 0,-1 0-1 0 0,1 0 0 0 0,-1 0 0 0 0,1-1 1 0 0,0 1-1 0 0,-1 0 0 0 0,1-1 1 0 0,-1 1-1 0 0,1-1 0 0 0,-1 1 0 0 0,0-1 1 0 0,3-1-1 0 0,2-2 134 0 0,0-1-1 0 0,1 1 1 0 0,-2-1-1 0 0,9-9 1 0 0,-10 11-140 0 0,-3 27 226 0 0,0 40 271 0 0,-2-49-452 0 0,0-1 1 0 0,1 1 0 0 0,1 0-1 0 0,1-1 1 0 0,0 1 0 0 0,7 23-1 0 0,-8-33-60 0 0,1-2 0 0 0,0 1 0 0 0,0 0 0 0 0,0 0 0 0 0,0-1 0 0 0,1 1 0 0 0,0-1 0 0 0,-1 0 0 0 0,1 1 0 0 0,0-1 0 0 0,0-1 0 0 0,5 4 0 0 0,-7-5-20 0 0,1 0 0 0 0,0 0 1 0 0,0 0-1 0 0,0 0 0 0 0,-1 0 1 0 0,1-1-1 0 0,0 1 0 0 0,0-1 1 0 0,0 1-1 0 0,0-1 0 0 0,0 0 1 0 0,0 0-1 0 0,0 0 0 0 0,0 0 1 0 0,0 0-1 0 0,0 0 1 0 0,0-1-1 0 0,0 1 0 0 0,0-1 1 0 0,0 1-1 0 0,0-1 0 0 0,0 1 1 0 0,0-1-1 0 0,-1 0 0 0 0,1 0 1 0 0,0 0-1 0 0,2-2 0 0 0,1-1-72 0 0,0 1 0 0 0,0-1-1 0 0,0-1 1 0 0,0 1 0 0 0,-1 0-1 0 0,1-1 1 0 0,-1 0 0 0 0,-1 0-1 0 0,1 0 1 0 0,-1-1 0 0 0,4-6-1 0 0,-7 11 99 0 0,0 1-1 0 0,1-1 0 0 0,-1 0 0 0 0,0 1 1 0 0,0-1-1 0 0,1 1 0 0 0,-1-1 0 0 0,0 1 1 0 0,1-1-1 0 0,-1 1 0 0 0,1-1 1 0 0,-1 1-1 0 0,1-1 0 0 0,-1 1 0 0 0,1-1 1 0 0,-1 1-1 0 0,1 0 0 0 0,-1-1 0 0 0,1 1 1 0 0,-1 0-1 0 0,1 0 0 0 0,0-1 1 0 0,-1 1-1 0 0,1 0 0 0 0,-1 0 0 0 0,1 0 1 0 0,0 0-1 0 0,0 0 0 0 0,0 0 17 0 0,1 0 0 0 0,-1 1 0 0 0,0-1 1 0 0,0 1-1 0 0,1-1 0 0 0,-1 1 0 0 0,0-1 0 0 0,0 1 0 0 0,0 0 0 0 0,0 0 0 0 0,0 0 0 0 0,2 1 0 0 0,3 5 83 0 0,0 1 0 0 0,0-1-1 0 0,5 9 1 0 0,-10-13-107 0 0,7 9-182 0 0,-1 1 0 0 0,0 0-1 0 0,-1 0 1 0 0,0 0 0 0 0,-1 1 0 0 0,0-1 0 0 0,-2 1 0 0 0,5 28 0 0 0,-7-31 115 0 0,6 34 47 0 0,-7-42 32 0 0,1 0-1 0 0,-1 0 1 0 0,1 0-1 0 0,0-1 0 0 0,1 1 1 0 0,-1 0-1 0 0,0-1 0 0 0,1 1 1 0 0,-1-1-1 0 0,1 0 1 0 0,0 1-1 0 0,3 2 0 0 0,-4-4-19 0 0,-1-1 0 0 0,1 1 1 0 0,-1-1-1 0 0,1 1 0 0 0,0-1 0 0 0,0 1 0 0 0,-1-1 0 0 0,1 0 0 0 0,0 1 0 0 0,0-1 0 0 0,-1 0 0 0 0,1 0 0 0 0,0 0 0 0 0,0 1 0 0 0,0-1 1 0 0,-1 0-1 0 0,1 0 0 0 0,0 0 0 0 0,0 0 0 0 0,0-1 0 0 0,-1 1 0 0 0,1 0 0 0 0,0 0 0 0 0,0 0 0 0 0,0-1 0 0 0,1 0-33 0 0,-1 0 0 0 0,1 0-1 0 0,-1 0 1 0 0,1 0 0 0 0,-1 0-1 0 0,0-1 1 0 0,1 1 0 0 0,-1 0-1 0 0,0-1 1 0 0,2-2 0 0 0,1-3-104 0 0,-1 0 0 0 0,0 0 0 0 0,5-16 1 0 0,-7 19 189 0 0,-1 3 6 0 0,0-1 0 0 0,1 1 0 0 0,-1-1 0 0 0,1 1 0 0 0,-1-1 0 0 0,1 1 0 0 0,-1-1 0 0 0,1 1 0 0 0,0 0 0 0 0,0-1 0 0 0,-1 1 0 0 0,1 0 0 0 0,0 0 0 0 0,0-1 0 0 0,0 1 0 0 0,3-2 0 0 0,-4 4-22 0 0,1-1-1 0 0,-1 0 1 0 0,1 0-1 0 0,-1 1 1 0 0,0-1-1 0 0,1 0 1 0 0,-1 1-1 0 0,1-1 1 0 0,-1 0-1 0 0,0 1 1 0 0,1-1-1 0 0,-1 1 1 0 0,0-1-1 0 0,0 1 1 0 0,1-1-1 0 0,-1 0 1 0 0,0 1-1 0 0,0-1 1 0 0,0 1-1 0 0,1-1 1 0 0,-1 1-1 0 0,0-1 1 0 0,0 1-1 0 0,0-1 1 0 0,0 2-1 0 0,3 13 208 0 0,0 3-590 0 0,1 1 0 0 0,1-1 0 0 0,10 26 0 0 0,-3-7-375 0 0,8 1-332 0 0,-20-38 1075 0 0,0 0 1 0 0,0 1-1 0 0,0-1 0 0 0,1 0 0 0 0,-1 0 0 0 0,0 0 1 0 0,0 0-1 0 0,0 0 0 0 0,0 0 0 0 0,0 0 0 0 0,0 0 0 0 0,0 0 1 0 0,1 0-1 0 0,-1 1 0 0 0,0-1 0 0 0,0 0 0 0 0,0 0 0 0 0,0 0 1 0 0,0 0-1 0 0,1 0 0 0 0,-1 0 0 0 0,0 0 0 0 0,0 0 1 0 0,0 0-1 0 0,0 0 0 0 0,1 0 0 0 0,-1 0 0 0 0,0 0 0 0 0,0-1 1 0 0,0 1-1 0 0,0 0 0 0 0,0 0 0 0 0,0 0 0 0 0,1 0 0 0 0,-1 0 1 0 0,0 0-1 0 0,0 0 0 0 0,0 0 0 0 0,0 0 0 0 0,0 0 1 0 0,0-1-1 0 0,0 1 0 0 0,1 0 0 0 0,-1 0 0 0 0,0 0 0 0 0,0 0 1 0 0,0 0-1 0 0,0 0 0 0 0,0-1 0 0 0,0 1 0 0 0,0 0 0 0 0,0 0 1 0 0,0 0-1 0 0,0 0 0 0 0,0 0 0 0 0,0-1 0 0 0,0 1 1 0 0,0 0-1 0 0,0-1 21 0 0,1 1 0 0 0,-1-1 0 0 0,1 1 0 0 0,-1-1 1 0 0,0 1-1 0 0,1-1 0 0 0,-1 1 0 0 0,1-1 0 0 0,-1 1 1 0 0,1-1-1 0 0,-1 1 0 0 0,1 0 0 0 0,0-1 0 0 0,-1 1 0 0 0,1 0 1 0 0,-1 0-1 0 0,2-1 0 0 0,1 1 23 0 0,0 0-257 0 0,0 0 0 0 0,0 0 1 0 0,0 0-1 0 0,0-1 0 0 0,-1 1 0 0 0,1-1 0 0 0,4-1 0 0 0,-6 2 195 0 0,-1 0-1 0 0,1 0 1 0 0,-1 0-1 0 0,0 0 1 0 0,1 0-1 0 0,-1 0 1 0 0,1 0-1 0 0,-1 1 1 0 0,1-1-1 0 0,-1 0 1 0 0,1 0-1 0 0,-1 1 1 0 0,0-1-1 0 0,1 0 1 0 0,-1 1-1 0 0,1-1 1 0 0,-1 0-1 0 0,0 1 1 0 0,1-1-1 0 0,-1 0 1 0 0,0 1-1 0 0,0-1 1 0 0,1 1-1 0 0,-1-1 1 0 0,0 0-1 0 0,0 1 1 0 0,0-1-1 0 0,1 1 1 0 0,-1-1-1 0 0,0 1 1 0 0,0 0-1 0 0,7 19-226 0 0,-7-18 125 0 0,5 12 133 0 0,-1 1 0 0 0,0-1 0 0 0,-1 1 0 0 0,-1 0-1 0 0,0 0 1 0 0,-1 0 0 0 0,-2 24 0 0 0,0-30 94 0 0,0 0 1 0 0,-1-1-1 0 0,0 1 0 0 0,0-1 1 0 0,-1 1-1 0 0,0-1 1 0 0,0 0-1 0 0,-8 12 0 0 0,11-20-111 0 0,0 0-1 0 0,0 0 1 0 0,0 1 0 0 0,0-1-1 0 0,0 0 1 0 0,0 0-1 0 0,0 0 1 0 0,0 0-1 0 0,0 0 1 0 0,0 1 0 0 0,0-1-1 0 0,0 0 1 0 0,-1 0-1 0 0,1 0 1 0 0,0 0-1 0 0,0 0 1 0 0,0 0-1 0 0,0 0 1 0 0,0 0 0 0 0,0 0-1 0 0,-1 1 1 0 0,1-1-1 0 0,0 0 1 0 0,0 0-1 0 0,0 0 1 0 0,0 0-1 0 0,-1 0 1 0 0,1 0 0 0 0,0 0-1 0 0,0 0 1 0 0,0 0-1 0 0,0 0 1 0 0,0 0-1 0 0,-1 0 1 0 0,1 0 0 0 0,0 0-1 0 0,0 0 1 0 0,0 0-1 0 0,0 0 1 0 0,0 0-1 0 0,-1 0 1 0 0,1-1 0 0 0,-4-7 22 0 0,2-11-41 0 0,-12-227 1432 0 0,-62-223 548 0 0,61 413-1968 0 0,9 38 0 0 0,1-1 0 0 0,0-1 0 0 0,2 1 0 0 0,0-1 0 0 0,1 1 0 0 0,1-23 0 0 0,1 37-41 0 0,1 1 1 0 0,1-1-1 0 0,-1 1 0 0 0,0-1 0 0 0,1 1 0 0 0,0 0 0 0 0,3-6 0 0 0,-2 6-27 0 0,-1-1 0 0 0,0 0 0 0 0,0 0 0 0 0,0 0-1 0 0,2-9 1 0 0,-1-21 22 0 0,0-1 0 0 0,-2 1 0 0 0,-5-41 0 0 0,3 62 55 0 0,0 0-1 0 0,-1 0 1 0 0,-1 0-1 0 0,0 1 0 0 0,-1-1 1 0 0,0 1-1 0 0,-1 0 1 0 0,-7-14-1 0 0,0 4 33 0 0,1 0 0 0 0,2-1 0 0 0,0 0-1 0 0,-7-36 1 0 0,15 54-39 0 0,-1 0 0 0 0,2 0 0 0 0,-1-1-1 0 0,1-8 1 0 0,0 13 3 0 0,0 0-1 0 0,1-1 0 0 0,-1 1 1 0 0,1 0-1 0 0,-1 0 1 0 0,1 0-1 0 0,0-1 0 0 0,0 1 1 0 0,0 0-1 0 0,0 0 0 0 0,0 0 1 0 0,1 1-1 0 0,-1-1 1 0 0,3-3-1 0 0,-9 11 141 0 0,-1 1-1 0 0,1 0 1 0 0,1 0-1 0 0,-1 1 1 0 0,1-1-1 0 0,-5 14 1 0 0,-17 54-158 0 0,22-63 113 0 0,-35 137-305 0 0,-1 1-154 0 0,28-115 66 0 0,0-1 0 0 0,-22 41 0 0 0,22-52 291 0 0,-1-1 0 0 0,0 0 0 0 0,-2 0-1 0 0,-30 34 1 0 0,44-56 17 0 0,1 1-1 0 0,-1 0 1 0 0,0 0-1 0 0,1-1 1 0 0,-1 1-1 0 0,0 0 1 0 0,1-1-1 0 0,-1 1 1 0 0,0-1-1 0 0,0 1 1 0 0,1-1-1 0 0,-1 1 1 0 0,0-1-1 0 0,0 0 1 0 0,0 1-1 0 0,0-1 0 0 0,0 0 1 0 0,0 0-1 0 0,0 1 1 0 0,0-1-1 0 0,1 0 1 0 0,-1 0-1 0 0,-2 0 1 0 0,2-1-13 0 0,1 1 0 0 0,-1-1 0 0 0,1 1 0 0 0,-1-1 0 0 0,0 0 0 0 0,1 1 0 0 0,-1-1 0 0 0,1 0 0 0 0,0 0 0 0 0,-1 1 0 0 0,1-1 0 0 0,0 0 0 0 0,-1 0 0 0 0,1 0 0 0 0,0 1 0 0 0,0-1 1 0 0,-1 0-1 0 0,1 0 0 0 0,0 0 0 0 0,0-1 0 0 0,0-6-84 0 0,0 0 1 0 0,0 0 0 0 0,1 0 0 0 0,1-8-1 0 0,-1 15 73 0 0,5-23-174 0 0,1 14 105 0 0,-7 10 75 0 0,0 0 1 0 0,1 0 0 0 0,-1-1 0 0 0,0 1 0 0 0,0 0 0 0 0,1 0-1 0 0,-1 0 1 0 0,0 0 0 0 0,1 0 0 0 0,-1 0 0 0 0,0 0 0 0 0,1-1-1 0 0,-1 1 1 0 0,0 0 0 0 0,0 0 0 0 0,1 0 0 0 0,-1 0-1 0 0,0 0 1 0 0,1 0 0 0 0,-1 1 0 0 0,0-1 0 0 0,1 0 0 0 0,-1 0-1 0 0,0 0 1 0 0,0 0 0 0 0,1 0 0 0 0,-1 0 0 0 0,0 0-1 0 0,1 1 1 0 0,0 1 42 0 0,0 0 1 0 0,0 0-1 0 0,-1 0 0 0 0,1 1 0 0 0,0-1 1 0 0,-1 0-1 0 0,0 0 0 0 0,1 1 0 0 0,-1-1 0 0 0,0 0 1 0 0,0 0-1 0 0,-1 4 0 0 0,1-1 27 0 0,1 6-56 0 0,4-16-13 0 0,0-3 3 0 0,53-70 322 0 0,-19 26-348 0 0,58-98-1 0 0,-95 145 2 0 0,59-117-1425 0 0,-140 266-2710 0 0,-12 24-2993 0 0,90-167 7039 0 0,1 1-1 0 0,-1-1 0 0 0,0 1 0 0 0,0-1 0 0 0,0 1 0 0 0,0-1 1 0 0,0 0-1 0 0,0 1 0 0 0,-1-1 0 0 0,1 0 0 0 0,0 0 0 0 0,-2 1 0 0 0,3-2 114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0,1 0 0 0 0,-1 0 0 0 0,0 0 0 0 0,0 0 0 0 0,0 0 0 0 0,0 0 0 0 0,0 0 0 0 0,0 0 0 0 0,2-2 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33:52.12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79 664 919 0 0,'-1'-3'276'0'0,"1"0"-1"0"0,0 0 0 0 0,0 1 0 0 0,0-1 0 0 0,0 0 0 0 0,0 0 0 0 0,0 0 0 0 0,1 0 0 0 0,0 1 0 0 0,-1-1 0 0 0,1 0 0 0 0,2-3 0 0 0,0-4 252 0 0,14-49 2192 0 0,50-111 0 0 0,-7 22-802 0 0,-1-21-311 0 0,-58 168-1543 0 0,-1-1 0 0 0,0 1-1 0 0,1 0 1 0 0,-1 0 0 0 0,1 0-1 0 0,-1 0 1 0 0,1 0 0 0 0,-1 0-1 0 0,1 0 1 0 0,0 0-1 0 0,1-2 1 0 0,-2 4-33 0 0,1-1 1 0 0,-1 1-1 0 0,0-1 1 0 0,0 1-1 0 0,1 0 0 0 0,-1-1 1 0 0,0 1-1 0 0,0-1 0 0 0,0 1 1 0 0,0-1-1 0 0,0 1 0 0 0,0 0 1 0 0,0-1-1 0 0,0 1 0 0 0,0-1 1 0 0,0 1-1 0 0,0 0 0 0 0,0-1 1 0 0,0 1-1 0 0,0-1 0 0 0,0 1 1 0 0,-1-1-1 0 0,1 2 0 0 0,-5 16 115 0 0,0 0 0 0 0,0-1 0 0 0,-2 1 0 0 0,-15 28 0 0 0,3-6 12 0 0,-59 119-65 0 0,-24 56-615 0 0,81-167 336 0 0,10-22-245 0 0,-11 34-1 0 0,22-60 406 0 0,-1 1 1 0 0,1 0-1 0 0,0-1 0 0 0,0 1 1 0 0,-1 0-1 0 0,1 0 0 0 0,0 0 1 0 0,0-1-1 0 0,0 1 0 0 0,0 0 0 0 0,0 0 1 0 0,0-1-1 0 0,0 1 0 0 0,0 0 1 0 0,0 0-1 0 0,1 1 0 0 0,-1-2 12 0 0,1 0-1 0 0,-1 0 0 0 0,0 0 1 0 0,1 0-1 0 0,-1 0 0 0 0,0 0 0 0 0,0 0 1 0 0,1 0-1 0 0,-1 0 0 0 0,0 0 1 0 0,1 0-1 0 0,-1-1 0 0 0,0 1 0 0 0,1 0 1 0 0,-1 0-1 0 0,0 0 0 0 0,0 0 0 0 0,1 0 1 0 0,-1-1-1 0 0,0 1 0 0 0,0 0 1 0 0,1 0-1 0 0,-1 0 0 0 0,0-1 0 0 0,0 1 1 0 0,1 0-1 0 0,18-23-145 0 0,44-57 636 0 0,94-130 282 0 0,-95 126-358 0 0,-52 72-313 0 0,1 0 1 0 0,0 0-1 0 0,1 2 0 0 0,19-15 1 0 0,-29 24-81 0 0,-1 0-1 0 0,1 0 1 0 0,0 0 0 0 0,-1 0 0 0 0,1 0 0 0 0,0 0-1 0 0,0 1 1 0 0,0-1 0 0 0,0 1 0 0 0,0-1-1 0 0,0 1 1 0 0,0 0 0 0 0,0-1 0 0 0,2 1-1 0 0,-3 1 3 0 0,0-1 0 0 0,-1 0-1 0 0,1 1 1 0 0,0-1-1 0 0,0 1 1 0 0,-1-1 0 0 0,1 1-1 0 0,0-1 1 0 0,0 1-1 0 0,-1-1 1 0 0,1 1 0 0 0,-1 0-1 0 0,1-1 1 0 0,0 1-1 0 0,-1 0 1 0 0,1 0 0 0 0,-1-1-1 0 0,0 1 1 0 0,1 0-1 0 0,-1 0 1 0 0,0 0 0 0 0,1 0-1 0 0,-1-1 1 0 0,0 1-1 0 0,0 0 1 0 0,0 0 0 0 0,0 0-1 0 0,0 0 1 0 0,0 0-1 0 0,0 0 1 0 0,0 0 0 0 0,0 1-1 0 0,-1 5 58 0 0,1 0 0 0 0,-1 0 0 0 0,-1 0 0 0 0,1-1 0 0 0,-1 1 0 0 0,-4 9 0 0 0,-20 40 200 0 0,9-20-273 0 0,-11 32-872 0 0,-25 90 0 0 0,49-138 355 0 0,4-19 488 0 0,0-1 0 0 0,0 1-1 0 0,0 0 1 0 0,0 0 0 0 0,0 0-1 0 0,0 0 1 0 0,0 0 0 0 0,0 0-1 0 0,0-1 1 0 0,0 1-1 0 0,1 0 1 0 0,-1 0 0 0 0,0 0-1 0 0,1-1 1 0 0,-1 1 0 0 0,0 0-1 0 0,1 0 1 0 0,-1 0 0 0 0,2 1-1 0 0,-1-2 10 0 0,-1 0 1 0 0,1 0-1 0 0,-1 0 0 0 0,1 0 0 0 0,0 0 0 0 0,-1 0 0 0 0,1 0 0 0 0,-1-1 1 0 0,1 1-1 0 0,0 0 0 0 0,-1 0 0 0 0,1 0 0 0 0,-1-1 0 0 0,1 1 1 0 0,0 0-1 0 0,-1 0 0 0 0,1-1 0 0 0,-1 1 0 0 0,1 0 0 0 0,-1-1 0 0 0,0 1 1 0 0,1-1-1 0 0,-1 1 0 0 0,1-1 0 0 0,-1 1 0 0 0,1-2 0 0 0,11-13-231 0 0,-11 15 246 0 0,114-192 753 0 0,-19 30 664 0 0,64-109-164 0 0,-157 266-1232 0 0,-1 0 16 0 0,0-1 0 0 0,1 1 1 0 0,0 1-1 0 0,0-1 0 0 0,0 0 0 0 0,0 1 0 0 0,1-1 0 0 0,7-6 1 0 0,-10 11-20 0 0,-1 0 0 0 0,0 0 0 0 0,0 0 1 0 0,1 0-1 0 0,-1 0 0 0 0,0 0 0 0 0,0 0 1 0 0,1 0-1 0 0,-1 0 0 0 0,0 0 0 0 0,1 0 1 0 0,-1 0-1 0 0,0 1 0 0 0,0-1 0 0 0,1 0 1 0 0,-1 0-1 0 0,0 0 0 0 0,0 0 0 0 0,0 0 1 0 0,1 1-1 0 0,-1-1 0 0 0,0 0 0 0 0,0 0 1 0 0,0 0-1 0 0,1 1 0 0 0,-1-1 0 0 0,0 0 1 0 0,0 0-1 0 0,0 0 0 0 0,0 1 0 0 0,0-1 1 0 0,0 0-1 0 0,1 1 0 0 0,-1-1 0 0 0,0 0 1 0 0,0 0-1 0 0,0 1 0 0 0,0-1 0 0 0,0 0 1 0 0,0 0-1 0 0,0 1 0 0 0,0-1 0 0 0,0 0 1 0 0,0 1-1 0 0,-1-1 0 0 0,3 17 172 0 0,-2-16-145 0 0,0 18 115 0 0,-1 0-1 0 0,-1-1 1 0 0,-9 35-1 0 0,7-31-112 0 0,-18 66-314 0 0,-35 88 1 0 0,14-46-1034 0 0,40-120 1169 0 0,-3 7-422 0 0,1 0 1 0 0,1 1-1 0 0,-2 20 1 0 0,6-38 539 0 0,0 0 0 0 0,0 0 0 0 0,0 0 0 0 0,0 1 0 0 0,0-1 0 0 0,-1 0 0 0 0,1 0 1 0 0,0 0-1 0 0,0 1 0 0 0,0-1 0 0 0,0 0 0 0 0,0 0 0 0 0,0 1 0 0 0,0-1 0 0 0,0 0 1 0 0,1 0-1 0 0,-1 0 0 0 0,0 1 0 0 0,0-1 0 0 0,0 0 0 0 0,0 0 0 0 0,0 1 0 0 0,0-1 1 0 0,0 0-1 0 0,0 0 0 0 0,0 0 0 0 0,1 0 0 0 0,-1 1 0 0 0,0-1 0 0 0,0 0 0 0 0,0 0 0 0 0,0 0 1 0 0,1 0-1 0 0,-1 0 0 0 0,0 1 0 0 0,0-1 0 0 0,0 0 0 0 0,1 0 0 0 0,-1 0 0 0 0,0 0 1 0 0,0 0-1 0 0,1 0 0 0 0,-1 0 0 0 0,11-6-531 0 0,9-16 191 0 0,-19 22 354 0 0,21-30 215 0 0,-2 0-1 0 0,-1-2 1 0 0,26-56-1 0 0,-19 35 492 0 0,48-110 1073 0 0,-73 160-1737 0 0,1 0 0 0 0,0 0 1 0 0,-1 0-1 0 0,1 1 0 0 0,1-1 1 0 0,-1 0-1 0 0,3-2 0 0 0,-5 5-26 0 0,0 0-1 0 0,0 0 1 0 0,1 0 0 0 0,-1-1 0 0 0,0 1-1 0 0,0 0 1 0 0,1 0 0 0 0,-1 0-1 0 0,0 0 1 0 0,0-1 0 0 0,1 1-1 0 0,-1 0 1 0 0,0 0 0 0 0,0 0-1 0 0,1 0 1 0 0,-1 0 0 0 0,0 0 0 0 0,1 0-1 0 0,-1 0 1 0 0,0 0 0 0 0,0 0-1 0 0,1 0 1 0 0,-1 0 0 0 0,0 0-1 0 0,1 0 1 0 0,-1 0 0 0 0,0 0-1 0 0,0 0 1 0 0,1 1 0 0 0,-1-1 0 0 0,1 0-1 0 0,-1 1-1 0 0,1 0 0 0 0,-1 0 0 0 0,1 0 0 0 0,-1 0-1 0 0,0 0 1 0 0,1 0 0 0 0,-1 0 0 0 0,0 0 0 0 0,0 0 0 0 0,0 0 0 0 0,0 0-1 0 0,1 0 1 0 0,-1 0 0 0 0,-1 2 0 0 0,-1 33-17 0 0,-2 1 0 0 0,-2-1 1 0 0,-17 61-1 0 0,-3 20-962 0 0,17-76 389 0 0,5-25 217 0 0,1-1 0 0 0,0 1 1 0 0,0 19-1 0 0,3-35 345 0 0,0 1 1 0 0,0-1-1 0 0,0 1 0 0 0,0-1 0 0 0,0 1 0 0 0,0-1 0 0 0,0 1 0 0 0,0-1 1 0 0,0 1-1 0 0,0 0 0 0 0,0-1 0 0 0,1 1 0 0 0,-1-1 0 0 0,0 1 0 0 0,0-1 1 0 0,1 1-1 0 0,-1-1 0 0 0,0 1 0 0 0,0-1 0 0 0,1 0 0 0 0,-1 1 1 0 0,1 0-1 0 0,-1-1 7 0 0,1 0 1 0 0,-1 0-1 0 0,1 0 1 0 0,-1 0-1 0 0,1 0 1 0 0,-1 0-1 0 0,1 0 1 0 0,-1 0-1 0 0,0 0 1 0 0,1 0 0 0 0,-1 0-1 0 0,1 0 1 0 0,-1-1-1 0 0,0 1 1 0 0,1 0-1 0 0,-1 0 1 0 0,1 0-1 0 0,-1-1 1 0 0,0 1-1 0 0,1 0 1 0 0,-1-1-1 0 0,18-17-269 0 0,-4-8 585 0 0,0-1-1 0 0,-2 0 1 0 0,-1 0 0 0 0,12-46 0 0 0,5-12 412 0 0,-22 67-438 0 0,5-29 0 0 0,0 4 99 0 0,-11 42-333 0 0,0 0 0 0 0,1 0 0 0 0,-1 0-1 0 0,1 0 1 0 0,-1 0 0 0 0,1 0 0 0 0,0 0 0 0 0,-1 0-1 0 0,1 1 1 0 0,0-1 0 0 0,0 0 0 0 0,-1 0 0 0 0,1 1-1 0 0,2-2 1 0 0,7-8 355 0 0,-10 10-386 0 0,0 0 0 0 0,0 0 0 0 0,0 0 0 0 0,0 0 0 0 0,0 0 0 0 0,0 0 0 0 0,0 0 0 0 0,0 0 0 0 0,0 0 0 0 0,0-1 0 0 0,0 1 0 0 0,0 0-1 0 0,0 0 1 0 0,0 0 0 0 0,0 0 0 0 0,0 0 0 0 0,0 0 0 0 0,0 0 0 0 0,0 0 0 0 0,0 0 0 0 0,0 0 0 0 0,1 0 0 0 0,-1 0 0 0 0,0 0 0 0 0,0 0 0 0 0,0 0 0 0 0,0 0 0 0 0,0 0 0 0 0,0 0-1 0 0,0 0 1 0 0,0 0 0 0 0,0 0 0 0 0,0 0 0 0 0,0 0 0 0 0,0 0 0 0 0,1 0 0 0 0,-1 0 0 0 0,0 0 0 0 0,0 0 0 0 0,0 0 0 0 0,0 0 0 0 0,0 0 0 0 0,0 0 0 0 0,0 0 0 0 0,0 0-1 0 0,0 0 1 0 0,0 0 0 0 0,0 0 0 0 0,0 0 0 0 0,1 0 0 0 0,-1 0 0 0 0,0 0 0 0 0,0 0 0 0 0,0 0 0 0 0,0 1 0 0 0,3 6 144 0 0,0 14-105 0 0,-2-15-13 0 0,3 19-52 0 0,-2-1-1 0 0,-1 0 1 0 0,-1 1-1 0 0,0-1 1 0 0,-7 38-1 0 0,-32 119-2208 0 0,31-151 1805 0 0,3-12-71 0 0,2-9 108 0 0,1 0-1 0 0,0 1 1 0 0,1-1 0 0 0,-1 12-1 0 0,13-52 23 0 0,23-59 1482 0 0,-4 12-43 0 0,23-96 734 0 0,-15 46-178 0 0,-36 122-1513 0 0,10-26 334 0 0,-12 30-401 0 0,1 1 0 0 0,0-1 0 0 0,0 0 0 0 0,0 1 0 0 0,0-1 0 0 0,0 1 0 0 0,0-1 0 0 0,1 1 0 0 0,-1 0 0 0 0,0-1 0 0 0,1 1 0 0 0,-1 0 0 0 0,1 0 0 0 0,2-2 0 0 0,-4 3-34 0 0,1 0 0 0 0,-1 0 0 0 0,1 0 0 0 0,-1 0 0 0 0,0 0 0 0 0,1 0 0 0 0,-1 0 0 0 0,0 0 0 0 0,1 0 0 0 0,-1 0 0 0 0,1 0 0 0 0,-1 0-1 0 0,0 0 1 0 0,1 0 0 0 0,-1 0 0 0 0,0 0 0 0 0,1 0 0 0 0,-1 1 0 0 0,1-1 0 0 0,-1 0 0 0 0,0 0 0 0 0,0 0 0 0 0,1 1 0 0 0,-1-1 0 0 0,0 0 0 0 0,1 0 0 0 0,-1 1 0 0 0,7 12 213 0 0,-1 15 64 0 0,-6-27-273 0 0,4 45 71 0 0,-2 0 1 0 0,-2 1-1 0 0,-8 64 0 0 0,-5-45-655 0 0,8-50 66 0 0,2 0 0 0 0,0 1 0 0 0,-1 22 0 0 0,4-43 242 0 0,1 5 27 0 0,-1-1 223 0 0,0 0 0 0 0,0 0 0 0 0,0 0-1 0 0,0-1 1 0 0,0 1 0 0 0,0 0 0 0 0,0 0-1 0 0,1 0 1 0 0,-1 0 0 0 0,0 0 0 0 0,0-1 0 0 0,0 1-1 0 0,0 0 1 0 0,0 0 0 0 0,0 0 0 0 0,0 0-1 0 0,1 0 1 0 0,-1 0 0 0 0,0 0 0 0 0,0 0 0 0 0,0-1-1 0 0,0 1 1 0 0,1 0 0 0 0,-1 0 0 0 0,0 0-1 0 0,0 0 1 0 0,0 0 0 0 0,0 0 0 0 0,0 0 0 0 0,1 0-1 0 0,-1 0 1 0 0,0 0 0 0 0,0 0 0 0 0,0 0 0 0 0,0 0-1 0 0,1 0 1 0 0,-1 0 0 0 0,0 0 0 0 0,0 0-1 0 0,0 1 1 0 0,0-1 0 0 0,1 0 0 0 0,-1 0 0 0 0,0 0-1 0 0,0 0 1 0 0,0 0 0 0 0,0 0 0 0 0,0 0-1 0 0,0 0 1 0 0,1 1 0 0 0,-1-1 0 0 0,0 0 0 0 0,0 0-1 0 0,0 0 1 0 0,0 0 0 0 0,0 0 0 0 0,0 0-1 0 0,0 1 1 0 0,0-1 0 0 0,0 0 0 0 0,0 0 0 0 0,48-118 1083 0 0,-23 51-522 0 0,13-41-160 0 0,19-43 276 0 0,-55 148-656 0 0,-1 0 10 0 0,1-1-1 0 0,-1 1 1 0 0,1-1 0 0 0,0 1 0 0 0,0 0 0 0 0,0 0 0 0 0,0 0 0 0 0,1 0-1 0 0,-1 0 1 0 0,6-4 0 0 0,-8 7-20 0 0,1 0 0 0 0,-1 0-1 0 0,0 0 1 0 0,1 0 0 0 0,-1-1 0 0 0,0 1-1 0 0,1 0 1 0 0,-1 0 0 0 0,1 0 0 0 0,-1 0-1 0 0,1 0 1 0 0,-1 0 0 0 0,0 0-1 0 0,1 0 1 0 0,-1 0 0 0 0,1 0 0 0 0,-1 0-1 0 0,0 1 1 0 0,1-1 0 0 0,-1 0-1 0 0,0 0 1 0 0,1 0 0 0 0,-1 0 0 0 0,0 1-1 0 0,1-1 1 0 0,-1 0 0 0 0,0 0 0 0 0,1 1-1 0 0,8 12 150 0 0,1 16 83 0 0,-7-12-183 0 0,0 1 0 0 0,-2 0 0 0 0,0 0 0 0 0,-2 20 0 0 0,-9 70 156 0 0,-23 61-2355 0 0,11-72 1002 0 0,16-65 4 0 0,4-25 259 0 0,4-21 391 0 0,-1 11 387 0 0,0 0 1 0 0,0 0-1 0 0,1-1 0 0 0,-1 1 0 0 0,1 0 0 0 0,2-3 0 0 0,7-13 306 0 0,39-116 1433 0 0,52-126 1286 0 0,-70 187-2634 0 0,-32 74-288 0 0,0-1 0 0 0,0 0 0 0 0,0 1 0 0 0,1-1-1 0 0,-1 0 1 0 0,0 1 0 0 0,1-1 0 0 0,-1 1 0 0 0,0-1-1 0 0,1 0 1 0 0,-1 1 0 0 0,1-1 0 0 0,-1 1 0 0 0,1-1 0 0 0,-1 1-1 0 0,1 0 1 0 0,-1-1 0 0 0,1 1 0 0 0,0-1 0 0 0,-1 1 0 0 0,2 0-1 0 0,-2 0 9 0 0,1 0 0 0 0,-1 0-1 0 0,1 0 1 0 0,-1 1 0 0 0,0-1-1 0 0,1 0 1 0 0,-1 0 0 0 0,0 1-1 0 0,1-1 1 0 0,-1 0-1 0 0,0 1 1 0 0,1-1 0 0 0,-1 0-1 0 0,0 1 1 0 0,0-1 0 0 0,1 1-1 0 0,-1-1 1 0 0,0 1 0 0 0,0-1-1 0 0,0 0 1 0 0,1 1 0 0 0,-1 0-1 0 0,2 5 91 0 0,-1 1 0 0 0,0-1-1 0 0,1 8 1 0 0,-1 15 74 0 0,-1 0-1 0 0,-1 0 0 0 0,-6 30 1 0 0,-22 85-897 0 0,11-56-403 0 0,17-84 1032 0 0,-5 34-826 0 0,6-35 753 0 0,0 0 0 0 0,0 0-1 0 0,0 1 1 0 0,0-1 0 0 0,1 0 0 0 0,-1 0-1 0 0,1 0 1 0 0,0 0 0 0 0,2 5-1 0 0,-3-7 124 0 0,0-1-1 0 0,0 1 1 0 0,0-1-1 0 0,1 1 0 0 0,-1-1 1 0 0,0 1-1 0 0,0-1 1 0 0,1 1-1 0 0,-1-1 0 0 0,1 0 1 0 0,-1 1-1 0 0,0-1 1 0 0,1 1-1 0 0,-1-1 0 0 0,1 0 1 0 0,-1 0-1 0 0,1 1 1 0 0,-1-1-1 0 0,1 0 0 0 0,-1 0 1 0 0,1 1-1 0 0,-1-1 1 0 0,1 0-1 0 0,-1 0 0 0 0,1 0 1 0 0,-1 0-1 0 0,2 0 1 0 0,-1 0-7 0 0,0 0 1 0 0,0-1 0 0 0,0 1 0 0 0,0-1-1 0 0,0 1 1 0 0,0-1 0 0 0,0 1-1 0 0,0-1 1 0 0,-1 1 0 0 0,1-1 0 0 0,0 0-1 0 0,1-1 1 0 0,2-2 22 0 0,0-1 0 0 0,0 0 0 0 0,5-8 1 0 0,181-355 4182 0 0,-188 362-4120 0 0,13-24 117 0 0,-14 29-147 0 0,-1 0 1 0 0,1 0-1 0 0,0 0 0 0 0,0 0 1 0 0,-1 0-1 0 0,1 0 1 0 0,0 0-1 0 0,0 0 0 0 0,0 0 1 0 0,0 0-1 0 0,0 0 0 0 0,0 1 1 0 0,0-1-1 0 0,1 0 0 0 0,-1 1 1 0 0,0-1-1 0 0,0 1 1 0 0,0-1-1 0 0,3 0 0 0 0,-3 2 4 0 0,0-1 0 0 0,0 0 0 0 0,0 1 0 0 0,0-1-1 0 0,0 1 1 0 0,0-1 0 0 0,0 1 0 0 0,0-1 0 0 0,0 1 0 0 0,-1 0-1 0 0,1 0 1 0 0,0-1 0 0 0,0 1 0 0 0,0 0 0 0 0,-1 0 0 0 0,1 0-1 0 0,0 0 1 0 0,-1 0 0 0 0,1 0 0 0 0,-1 0 0 0 0,1 0 0 0 0,-1 0-1 0 0,1 1 1 0 0,7 26 244 0 0,-5-10-59 0 0,-1 0-1 0 0,-1 0 1 0 0,0-1-1 0 0,-1 1 0 0 0,-5 33 1 0 0,-25 86-741 0 0,-2 8-2771 0 0,32-144 3229 0 0,0 0 0 0 0,0 0-1 0 0,0 0 1 0 0,0 1 0 0 0,0-1-1 0 0,0 0 1 0 0,0 0-1 0 0,0 0 1 0 0,0 0 0 0 0,0 0-1 0 0,0 0 1 0 0,1 0 0 0 0,-1 0-1 0 0,0 0 1 0 0,1 0 0 0 0,0 1-1 0 0,5-2-582 0 0,2-9 682 0 0,19-40 1003 0 0,-2-1 0 0 0,21-56 0 0 0,-29 62-654 0 0,5-14 230 0 0,-16 37-247 0 0,2 1 0 0 0,0 0 1 0 0,13-23-1 0 0,-21 43-335 0 0,1 0 0 0 0,-1-1 0 0 0,0 1-1 0 0,0-1 1 0 0,0 1 0 0 0,0 0 0 0 0,1-1 0 0 0,-1 1 0 0 0,0 0 0 0 0,0-1 0 0 0,1 1-1 0 0,-1 0 1 0 0,0-1 0 0 0,1 1 0 0 0,-1 0 0 0 0,0-1 0 0 0,1 1 0 0 0,-1 0 0 0 0,1 0-1 0 0,-1 0 1 0 0,0-1 0 0 0,1 1 0 0 0,-1 0 0 0 0,1 0 0 0 0,-1 0 0 0 0,0 0 0 0 0,1 0 0 0 0,-1 0-1 0 0,1 0 1 0 0,-1 0 0 0 0,1 0 0 0 0,0 0 0 0 0,-1 0 6 0 0,1 1 0 0 0,0 0 0 0 0,-1-1 0 0 0,1 1-1 0 0,-1 0 1 0 0,1-1 0 0 0,-1 1 0 0 0,1 0 0 0 0,-1-1 0 0 0,1 1 0 0 0,-1 0 0 0 0,0 0 0 0 0,1 0 0 0 0,-1 1 0 0 0,6 31 314 0 0,-5-9-162 0 0,-1-1 1 0 0,-2 1-1 0 0,-6 36 1 0 0,-22 68-1016 0 0,-3 20-2298 0 0,33-145 2957 0 0,0 0-1 0 0,-1 0 0 0 0,1 1 0 0 0,1-1 1 0 0,-1 0-1 0 0,0 0 0 0 0,2 3 1 0 0,-2-5 150 0 0,0-1-1 0 0,0 0 1 0 0,0 1 0 0 0,0-1 0 0 0,0 0 0 0 0,0 1 0 0 0,0-1 0 0 0,1 0-1 0 0,-1 1 1 0 0,0-1 0 0 0,0 0 0 0 0,0 0 0 0 0,1 1 0 0 0,-1-1 0 0 0,0 0-1 0 0,0 0 1 0 0,1 1 0 0 0,-1-1 0 0 0,0 0 0 0 0,1 0 0 0 0,-1 0 0 0 0,0 1-1 0 0,0-1 1 0 0,1 0 0 0 0,-1 0 0 0 0,1 0 0 0 0,0 0 13 0 0,-1 0-1 0 0,1-1 1 0 0,0 1 0 0 0,-1 0-1 0 0,1 0 1 0 0,0-1 0 0 0,-1 1 0 0 0,1-1-1 0 0,0 1 1 0 0,-1 0 0 0 0,1-1-1 0 0,0 1 1 0 0,-1-1 0 0 0,1 0 0 0 0,-1 1-1 0 0,1-1 1 0 0,0-1 0 0 0,21-29 778 0 0,-1-2 0 0 0,31-63 0 0 0,0-3 730 0 0,-50 97-1404 0 0,15-25 382 0 0,-16 26-438 0 0,0 0 0 0 0,0 0-1 0 0,0-1 1 0 0,0 1 0 0 0,0 0 0 0 0,0 0 0 0 0,0 0 0 0 0,0 0-1 0 0,1 0 1 0 0,-1 0 0 0 0,0 1 0 0 0,1-1 0 0 0,-1 0 0 0 0,0 1 0 0 0,1-1-1 0 0,1 0 1 0 0,-2 1-16 0 0,0 1 0 0 0,0-1 0 0 0,0 0 0 0 0,0 1 0 0 0,0-1 0 0 0,0 0 0 0 0,-1 1-1 0 0,1-1 1 0 0,0 1 0 0 0,0 0 0 0 0,-1-1 0 0 0,1 1 0 0 0,0-1 0 0 0,-1 1 0 0 0,1 0 0 0 0,0 0-1 0 0,-1-1 1 0 0,1 1 0 0 0,-1 0 0 0 0,1 0 0 0 0,-1 0 0 0 0,0 0 0 0 0,1 0 0 0 0,-1 0 0 0 0,0 0 0 0 0,7 27 268 0 0,-6-27-246 0 0,1 17-39 0 0,-1 0-1 0 0,-1 1 1 0 0,0-1 0 0 0,-5 29-1 0 0,0 27-599 0 0,5-72 570 0 0,0-1 0 0 0,0 1 1 0 0,0-1-1 0 0,0 1 1 0 0,0-1-1 0 0,0 1 0 0 0,1-1 1 0 0,-1 1-1 0 0,0-1 1 0 0,1 0-1 0 0,0 1 0 0 0,-1-1 1 0 0,1 0-1 0 0,0 1 1 0 0,-1-1-1 0 0,3 2 0 0 0,-3-2 16 0 0,1-1-1 0 0,-1 0 0 0 0,1 0 1 0 0,-1 1-1 0 0,0-1 0 0 0,1 0 1 0 0,-1 0-1 0 0,1 0 0 0 0,-1 0 0 0 0,0 0 1 0 0,1 0-1 0 0,-1 1 0 0 0,1-1 1 0 0,-1 0-1 0 0,1 0 0 0 0,-1 0 1 0 0,1 0-1 0 0,-1-1 0 0 0,0 1 1 0 0,1 0-1 0 0,0 0 0 0 0,0 0 16 0 0,0-1-1 0 0,1 0 1 0 0,-1 1-1 0 0,0-1 1 0 0,0 0-1 0 0,0 0 0 0 0,0 0 1 0 0,0 1-1 0 0,0-1 1 0 0,1-2-1 0 0,9-11 210 0 0,-1 0 0 0 0,0-1-1 0 0,-2-1 1 0 0,10-20 0 0 0,7-13 396 0 0,-19 39-387 0 0,14-23 426 0 0,-19 31-585 0 0,1 0 0 0 0,-1 1 0 0 0,0-1 0 0 0,0 1 0 0 0,1 0 0 0 0,-1-1 0 0 0,1 1 0 0 0,-1 0 0 0 0,1 0 0 0 0,0 0 0 0 0,-1 0 0 0 0,1 0 1 0 0,0 0-1 0 0,0 1 0 0 0,-1-1 0 0 0,4 0 0 0 0,-4 1-42 0 0,0 0 0 0 0,0 0 0 0 0,0 1 1 0 0,1-1-1 0 0,-1 0 0 0 0,0 1 0 0 0,0-1 1 0 0,0 1-1 0 0,0-1 0 0 0,0 1 1 0 0,0 0-1 0 0,0-1 0 0 0,0 1 0 0 0,0 0 1 0 0,0 0-1 0 0,0 0 0 0 0,0-1 1 0 0,-1 1-1 0 0,1 0 0 0 0,0 0 0 0 0,-1 0 1 0 0,1 0-1 0 0,-1 0 0 0 0,1 0 0 0 0,-1 1 1 0 0,1-1-1 0 0,0 1 0 0 0,1 5 115 0 0,0 0-1 0 0,3 14 0 0 0,-2 2-34 0 0,-1 1 0 0 0,-2 44 0 0 0,-2-50-515 0 0,2 0-1 0 0,0 0 1 0 0,1 1 0 0 0,1-1-1 0 0,1-1 1 0 0,6 22-1 0 0,-9-38 391 0 0,0 0 0 0 0,0 0 0 0 0,0 0-1 0 0,1 0 1 0 0,-1-1 0 0 0,0 1 0 0 0,1 0-1 0 0,-1 0 1 0 0,1-1 0 0 0,-1 1 0 0 0,1 0 0 0 0,-1-1-1 0 0,1 1 1 0 0,0 0 0 0 0,-1-1 0 0 0,1 1-1 0 0,0-1 1 0 0,-1 1 0 0 0,1-1 0 0 0,0 1-1 0 0,-1-1 1 0 0,1 0 0 0 0,0 1 0 0 0,1-1 0 0 0,-1 0 22 0 0,0 0 0 0 0,0 0 0 0 0,1 0 0 0 0,-1 0 0 0 0,0 0 1 0 0,0-1-1 0 0,0 1 0 0 0,0 0 0 0 0,0-1 0 0 0,0 1 0 0 0,1-1 0 0 0,-1 0 1 0 0,0 1-1 0 0,-1-1 0 0 0,3-1 0 0 0,3-4 165 0 0,0 0 0 0 0,0 0 0 0 0,9-13-1 0 0,-13 17-76 0 0,36-57 909 0 0,-29 45-703 0 0,0-1 0 0 0,0 1 0 0 0,2 0 1 0 0,-1 1-1 0 0,2 0 0 0 0,13-11 0 0 0,-24 23-230 0 0,0 0-1 0 0,0 0 1 0 0,1 0-1 0 0,-1 0 1 0 0,0 0-1 0 0,1 0 0 0 0,-1 0 1 0 0,1 1-1 0 0,-1-1 1 0 0,1 1-1 0 0,-1-1 1 0 0,1 1-1 0 0,-1 0 1 0 0,1-1-1 0 0,0 1 1 0 0,-1 0-1 0 0,1 0 0 0 0,-1 0 1 0 0,1 0-1 0 0,2 1 1 0 0,-2 0 20 0 0,0 0 0 0 0,-1 0 0 0 0,1 0 0 0 0,-1 0 0 0 0,1 0 0 0 0,-1 0 1 0 0,1 0-1 0 0,-1 0 0 0 0,0 1 0 0 0,1-1 0 0 0,-1 1 0 0 0,0-1 0 0 0,0 1 0 0 0,0-1 0 0 0,0 1 0 0 0,0 0 0 0 0,0 1 1 0 0,9 20 739 0 0,-4-8-470 0 0,13 23-1 0 0,-16-34-401 0 0,-1-1 0 0 0,0 0 0 0 0,1 1 0 0 0,-1-1 0 0 0,1 0 0 0 0,0 0 0 0 0,0-1 0 0 0,0 1 0 0 0,0-1 0 0 0,1 1 0 0 0,5 2 0 0 0,-7-4 18 0 0,1 0-1 0 0,-1-1 0 0 0,0 1 1 0 0,1-1-1 0 0,-1 0 0 0 0,0 0 1 0 0,1 0-1 0 0,-1 0 0 0 0,0 0 1 0 0,0 0-1 0 0,1 0 0 0 0,-1-1 1 0 0,0 1-1 0 0,1-1 0 0 0,-1 0 1 0 0,0 0-1 0 0,0 0 0 0 0,0 0 1 0 0,0 0-1 0 0,0 0 1 0 0,0 0-1 0 0,3-3 0 0 0,4-4-57 0 0,1 0 0 0 0,-2 0 0 0 0,10-12 0 0 0,-8 8 57 0 0,45-44 206 0 0,-54 54-84 0 0,0 1 0 0 0,1-1 0 0 0,-1 1 0 0 0,1 0 0 0 0,-1-1 0 0 0,1 1 0 0 0,-1 0 0 0 0,1 0 0 0 0,0 0 0 0 0,0 0 0 0 0,0 0 0 0 0,-1 1 0 0 0,1-1 0 0 0,3 0 0 0 0,-4 1-38 0 0,0 0 1 0 0,0 0 0 0 0,0 0 0 0 0,0 1 0 0 0,0-1 0 0 0,0 0-1 0 0,0 1 1 0 0,0-1 0 0 0,0 0 0 0 0,0 1 0 0 0,0-1-1 0 0,0 1 1 0 0,-1 0 0 0 0,1-1 0 0 0,0 1 0 0 0,0 0 0 0 0,-1-1-1 0 0,1 1 1 0 0,0 0 0 0 0,-1 0 0 0 0,1 0 0 0 0,-1-1-1 0 0,1 1 1 0 0,-1 0 0 0 0,1 0 0 0 0,-1 0 0 0 0,0 0 0 0 0,1 0-1 0 0,-1 2 1 0 0,6 14-293 0 0,-1 0-1 0 0,-1 1 0 0 0,-1 0 0 0 0,1 18 1 0 0,-2 71-3381 0 0,-2-76 3109 0 0,1-32 575 0 0,-1 1 1 0 0,0 0-1 0 0,0 0 1 0 0,1 0-1 0 0,-1 0 1 0 0,0 0-1 0 0,1 0 1 0 0,-1 0 0 0 0,0 0-1 0 0,0-1 1 0 0,1 1-1 0 0,-1 0 1 0 0,0 0-1 0 0,0 0 1 0 0,1-1-1 0 0,-1 1 1 0 0,0 0 0 0 0,0 0-1 0 0,0 0 1 0 0,0-1-1 0 0,1 1 1 0 0,-1 0-1 0 0,0 0 1 0 0,0-1-1 0 0,0 1 1 0 0,0 0 0 0 0,0-1-1 0 0,0 1 1 0 0,0 0-1 0 0,0-1 1 0 0,8-12 546 0 0,-5 7-494 0 0,1 1 0 0 0,-1-1 0 0 0,1 1 0 0 0,0-1 0 0 0,0 1 0 0 0,0 1 0 0 0,1-1 0 0 0,0 0 0 0 0,0 1 0 0 0,9-6 0 0 0,-11 8-108 0 0,1 0 0 0 0,-1 0 0 0 0,0 0 0 0 0,-1-1 0 0 0,1 1 0 0 0,0-1 0 0 0,-1 0 0 0 0,1 0 0 0 0,-1 0 0 0 0,4-5 0 0 0,-5 2-224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4T01:33:56.77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8 237 5063 0 0,'-1'0'24'0'0,"1"0"-1"0"0,0 0 0 0 0,0 0 0 0 0,0 0 0 0 0,0 0 0 0 0,-1 1 1 0 0,1-1-1 0 0,0 0 0 0 0,0 0 0 0 0,0 0 0 0 0,0 0 0 0 0,-1 0 0 0 0,1 0 1 0 0,0 0-1 0 0,0 0 0 0 0,0 0 0 0 0,-1 0 0 0 0,1 0 0 0 0,0 0 1 0 0,0 0-1 0 0,0 0 0 0 0,-1 0 0 0 0,1 0 0 0 0,0 0 0 0 0,0 0 1 0 0,0 0-1 0 0,-1 0 0 0 0,1 0 0 0 0,0 0 0 0 0,0 0 0 0 0,0 0 0 0 0,-1 0 1 0 0,1-1-1 0 0,0 1 0 0 0,0 0 0 0 0,2-8 1280 0 0,13-18 1293 0 0,-10 19-2050 0 0,11-19 1012 0 0,1 1 0 0 0,22-24 0 0 0,46-41-324 0 0,-85 90-1211 0 0,1 0 0 0 0,-1-1 1 0 0,0 1-1 0 0,0-1 0 0 0,1 1 0 0 0,-1 0 0 0 0,0-1 0 0 0,1 1 1 0 0,-1 0-1 0 0,0 0 0 0 0,1-1 0 0 0,-1 1 0 0 0,0 0 1 0 0,1 0-1 0 0,-1-1 0 0 0,1 1 0 0 0,-1 0 0 0 0,1 0 1 0 0,-1 0-1 0 0,0 0 0 0 0,1 0 0 0 0,-1 0 0 0 0,1 0 1 0 0,-1 0-1 0 0,1 0 0 0 0,-1 0 0 0 0,0 0 0 0 0,1 0 1 0 0,-1 0-1 0 0,1 0 0 0 0,0 1 52 0 0,0 0 0 0 0,-1 0 0 0 0,1 0 0 0 0,0 0 0 0 0,-1 0 0 0 0,1 0 0 0 0,-1 0 0 0 0,0 0-1 0 0,1 0 1 0 0,-1 0 0 0 0,0 1 0 0 0,0 0 0 0 0,3 13 162 0 0,-1 0 0 0 0,-1 0 0 0 0,-1 0 0 0 0,0 0 0 0 0,-4 28 0 0 0,-22 73-337 0 0,17-86-31 0 0,-5 17-87 0 0,13-42 124 0 0,0 0 1 0 0,0-1 0 0 0,1 1 0 0 0,-1 0 0 0 0,1 0-1 0 0,1-1 1 0 0,0 9 0 0 0,-1-12 82 0 0,0-1 0 0 0,0 1 0 0 0,0-1 0 0 0,0 0 0 0 0,1 1 0 0 0,-1-1 0 0 0,0 1 0 0 0,0-1 0 0 0,0 0 0 0 0,0 1 1 0 0,1-1-1 0 0,-1 0 0 0 0,0 1 0 0 0,0-1 0 0 0,1 0 0 0 0,-1 1 0 0 0,0-1 0 0 0,1 0 0 0 0,-1 0 0 0 0,0 1 0 0 0,1-1 0 0 0,-1 0 0 0 0,0 0 0 0 0,1 1 0 0 0,-1-1 0 0 0,0 0 0 0 0,1 0 1 0 0,-1 0-1 0 0,1 0 0 0 0,-1 0 0 0 0,1 0 0 0 0,0 0 5 0 0,1 0 0 0 0,-1 0 0 0 0,0 0 0 0 0,0-1 1 0 0,0 1-1 0 0,1-1 0 0 0,-1 1 0 0 0,0-1 0 0 0,0 1 0 0 0,2-2 1 0 0,23-20 279 0 0,14-22 220 0 0,46-66 0 0 0,-31 38-145 0 0,-48 64-298 0 0,16-20 135 0 0,-22 26-182 0 0,1 1 0 0 0,0-1 1 0 0,0 0-1 0 0,0 1 0 0 0,0-1 0 0 0,0 1 1 0 0,0 0-1 0 0,0-1 0 0 0,1 1 1 0 0,-1 0-1 0 0,3 0 0 0 0,-5 1-2 0 0,0 0-1 0 0,1 0 1 0 0,-1 0 0 0 0,1 0-1 0 0,-1 0 1 0 0,1 0 0 0 0,-1 0-1 0 0,1 0 1 0 0,-1 0-1 0 0,0 1 1 0 0,1-1 0 0 0,-1 0-1 0 0,1 0 1 0 0,-1 0-1 0 0,0 1 1 0 0,1-1 0 0 0,-1 0-1 0 0,0 1 1 0 0,1-1 0 0 0,-1 0-1 0 0,0 1 1 0 0,1-1-1 0 0,-1 0 1 0 0,0 1 0 0 0,0-1-1 0 0,1 0 1 0 0,-1 1-1 0 0,0-1 1 0 0,0 1 0 0 0,0-1-1 0 0,0 1 1 0 0,0-1 0 0 0,0 0-1 0 0,1 1 1 0 0,-1-1-1 0 0,0 1 1 0 0,0-1 0 0 0,0 1-1 0 0,0-1 1 0 0,-1 1 0 0 0,1-1-1 0 0,0 0 1 0 0,0 2-1 0 0,-3 21 179 0 0,3-21-149 0 0,-6 22 197 0 0,-1-1 1 0 0,-1 1 0 0 0,-15 31 0 0 0,-40 63-66 0 0,54-102-206 0 0,-15 26-278 0 0,22-38 213 0 0,-1-1 0 0 0,0 0 0 0 0,0 1 0 0 0,0-1 0 0 0,0 0-1 0 0,0 0 1 0 0,0 0 0 0 0,-5 2 0 0 0,7-5 77 0 0,1 1 1 0 0,-1-1-1 0 0,1 0 1 0 0,0 0 0 0 0,-1 0-1 0 0,1 1 1 0 0,-1-1-1 0 0,1 0 1 0 0,-1 0-1 0 0,1 0 1 0 0,-1 0-1 0 0,1 0 1 0 0,0 0-1 0 0,-1 0 1 0 0,1 0 0 0 0,-1 0-1 0 0,1 0 1 0 0,-1 0-1 0 0,1 0 1 0 0,-1 0-1 0 0,1 0 1 0 0,0-1-1 0 0,-1 1 1 0 0,1 0-1 0 0,-1 0 1 0 0,1 0 0 0 0,0-1-1 0 0,-1 1 1 0 0,0-1-24 0 0,0 0 1 0 0,0 0 0 0 0,0 0-1 0 0,1-1 1 0 0,-1 1 0 0 0,0 0 0 0 0,1 0-1 0 0,-1 0 1 0 0,1 0 0 0 0,-1-2-1 0 0,0-2-115 0 0,0-1-1 0 0,0 1 0 0 0,1 0 0 0 0,-1-7 0 0 0,2 3-48 0 0,0 1 0 0 0,1-1 0 0 0,0 0 0 0 0,1 1-1 0 0,-1-1 1 0 0,1 1 0 0 0,1 0 0 0 0,8-15 0 0 0,4-3-426 0 0,24-28 1 0 0,-39 54 633 0 0,6-10-246 0 0,1 1-1 0 0,12-11 0 0 0,-17 17 171 0 0,1 1-1 0 0,-1-1 0 0 0,1 0 1 0 0,0 1-1 0 0,0 0 1 0 0,0 0-1 0 0,0 0 1 0 0,0 0-1 0 0,7-2 0 0 0,-10 4 118 0 0,0 0-1 0 0,0 0 0 0 0,1 0 1 0 0,-1-1-1 0 0,0 1 0 0 0,0 0 1 0 0,0 0-1 0 0,1 1 0 0 0,-1-1 1 0 0,0 0-1 0 0,0 0 0 0 0,0 0 0 0 0,0 1 1 0 0,0-1-1 0 0,1 1 0 0 0,-1-1 1 0 0,0 1-1 0 0,0-1 0 0 0,0 1 1 0 0,0 0-1 0 0,0-1 0 0 0,0 1 1 0 0,0 1-1 0 0,1 0 80 0 0,-1-1 0 0 0,0 1 0 0 0,0 0-1 0 0,0 0 1 0 0,0 0 0 0 0,0 1 0 0 0,0-1 0 0 0,0 0 0 0 0,-1 0 0 0 0,1 0-1 0 0,-1 4 1 0 0,1 5 562 0 0,-1 0-1 0 0,0 0 1 0 0,-3 20-1 0 0,3-30-605 0 0,-4 18 618 0 0,3-16-531 0 0,0 1 0 0 0,0-1-1 0 0,0 1 1 0 0,1 0 0 0 0,0 0 0 0 0,-1-1-1 0 0,2 8 1 0 0,-1-11-138 0 0,1 1 0 0 0,-1-1-1 0 0,1 0 1 0 0,0 1 0 0 0,-1-1 0 0 0,1 1-1 0 0,-1-1 1 0 0,1 0 0 0 0,0 1 0 0 0,-1-1-1 0 0,1 0 1 0 0,0 0 0 0 0,-1 0 0 0 0,1 0-1 0 0,0 1 1 0 0,0-1 0 0 0,-1 0 0 0 0,1 0-1 0 0,0 0 1 0 0,-1 0 0 0 0,1 0 0 0 0,1-1-1 0 0,0 1-49 0 0,-1 0-1 0 0,0 0 1 0 0,1 0-1 0 0,-1 0 1 0 0,1 0-1 0 0,-1 1 1 0 0,1-1-1 0 0,-1 1 1 0 0,3 0-1 0 0,-2 1-25 0 0,0 0 1 0 0,0 0-1 0 0,0 1 0 0 0,-1-1 1 0 0,1 1-1 0 0,-1-1 0 0 0,1 1 1 0 0,-1-1-1 0 0,0 1 0 0 0,0 0 0 0 0,0 0 1 0 0,0-1-1 0 0,-1 1 0 0 0,1 0 1 0 0,0 4-1 0 0,-1 1-115 0 0,1 1 1 0 0,-1 0-1 0 0,-1 15 1 0 0,-3 2-218 0 0,1-13 363 0 0,-1 25 1 0 0,4-38 35 0 0,0 0 0 0 0,0 0 1 0 0,0 1-1 0 0,0-1 0 0 0,0 0 0 0 0,0 0 1 0 0,0 0-1 0 0,0 1 0 0 0,0-1 0 0 0,1 0 1 0 0,-1 0-1 0 0,0 0 0 0 0,0 0 0 0 0,0 1 1 0 0,0-1-1 0 0,0 0 0 0 0,0 0 0 0 0,0 0 1 0 0,0 0-1 0 0,0 0 0 0 0,0 1 0 0 0,1-1 1 0 0,-1 0-1 0 0,0 0 0 0 0,0 0 0 0 0,0 0 0 0 0,0 0 1 0 0,0 0-1 0 0,1 0 0 0 0,-1 0 0 0 0,0 0 1 0 0,0 1-1 0 0,0-1 0 0 0,0 0 0 0 0,1 0 1 0 0,-1 0-1 0 0,0 0 0 0 0,0 0 0 0 0,0 0 1 0 0,0 0-1 0 0,1 0 0 0 0,-1 0 0 0 0,0 0 1 0 0,0 0-1 0 0,0 0 0 0 0,1 0 0 0 0,-1 0 1 0 0,0-1-1 0 0,0 1 0 0 0,0 0 0 0 0,0 0 1 0 0,0 0-1 0 0,1 0 0 0 0,-1 0 0 0 0,0 0 1 0 0,0 0-1 0 0,0 0 0 0 0,0-1 0 0 0,0 1 1 0 0,1 0-1 0 0,-1 0 0 0 0,0 0 0 0 0,0 0 1 0 0,0 0-1 0 0,0-1 0 0 0,10-8 247 0 0,-10 9-249 0 0,133-164 1852 0 0,-110 133-1712 0 0,41-43 0 0 0,-50 60-163 0 0,1 1 0 0 0,0 0 0 0 0,1 1-1 0 0,32-18 1 0 0,-47 29 13 0 0,0 0-1 0 0,0 0 1 0 0,1 1-1 0 0,-1-1 1 0 0,0 0-1 0 0,1 1 1 0 0,-1-1-1 0 0,1 1 1 0 0,-1 0-1 0 0,0 0 1 0 0,1-1-1 0 0,-1 1 1 0 0,1 0-1 0 0,-1 0 1 0 0,1 0-1 0 0,-1 0 1 0 0,1 1-1 0 0,-1-1 1 0 0,3 1-1 0 0,-3 0 28 0 0,0 0 0 0 0,0 0 0 0 0,0 0 0 0 0,0 0 0 0 0,0 0 0 0 0,0 0 0 0 0,0 0 0 0 0,0 0 0 0 0,0 1 0 0 0,0-1 0 0 0,-1 0 0 0 0,1 1 0 0 0,0-1 0 0 0,-1 1 0 0 0,1-1 1 0 0,-1 0-1 0 0,0 1 0 0 0,1 2 0 0 0,0 9 107 0 0,0 1-1 0 0,-1-1 1 0 0,0 1 0 0 0,-1-1 0 0 0,0 0 0 0 0,-5 17 0 0 0,0 9-525 0 0,3-23 93 0 0,2-12 145 0 0,0-1-1 0 0,0 1 1 0 0,1 0-1 0 0,-1 0 1 0 0,1-1-1 0 0,0 1 1 0 0,0 0-1 0 0,0 0 1 0 0,1 0-1 0 0,1 5 1 0 0,-2-9 138 0 0,0 1 1 0 0,1-1-1 0 0,-1 0 1 0 0,0 1-1 0 0,1-1 1 0 0,-1 1-1 0 0,1-1 1 0 0,-1 0-1 0 0,1 1 1 0 0,-1-1-1 0 0,1 0 1 0 0,-1 0-1 0 0,1 1 1 0 0,-1-1-1 0 0,1 0 1 0 0,-1 0 0 0 0,1 0-1 0 0,-1 0 1 0 0,1 1-1 0 0,-1-1 1 0 0,1 0-1 0 0,0 0 1 0 0,-1 0-1 0 0,1 0 1 0 0,-1 0-1 0 0,1-1 1 0 0,-1 1-1 0 0,1 0 1 0 0,0 0-1 0 0,-1 0 1 0 0,1 0-1 0 0,-1-1 1 0 0,1 1-1 0 0,-1 0 1 0 0,1-1-1 0 0,19-9-8 0 0,70-63 998 0 0,-36 28-193 0 0,-53 44-744 0 0,-1 1 0 0 0,1 0-1 0 0,-1-1 1 0 0,1 1 0 0 0,0 0-1 0 0,-1 0 1 0 0,1-1 0 0 0,-1 1-1 0 0,1 0 1 0 0,-1 0 0 0 0,1 0-1 0 0,0 0 1 0 0,-1 0 0 0 0,1 0 0 0 0,-1 0-1 0 0,1 0 1 0 0,0 0 0 0 0,-1 0-1 0 0,1 0 1 0 0,0 0 0 0 0,-1 0-1 0 0,1 0 1 0 0,-1 0 0 0 0,1 1-1 0 0,-1-1 1 0 0,1 0 0 0 0,-1 0-1 0 0,1 1 1 0 0,0-1 0 0 0,-1 0-1 0 0,0 1 1 0 0,1-1 0 0 0,-1 1 0 0 0,1-1-1 0 0,-1 1 1 0 0,1-1 0 0 0,-1 1-1 0 0,0-1 1 0 0,1 1 0 0 0,-1-1-1 0 0,0 1 1 0 0,1 0 0 0 0,11 27 216 0 0,-12-26-259 0 0,3 7-78 0 0,-1-1 1 0 0,0 1-1 0 0,-1 0 0 0 0,0 0 1 0 0,0-1-1 0 0,-1 1 0 0 0,0 0 0 0 0,-3 16 1 0 0,0-5-454 0 0,-2-1 0 0 0,-12 33 0 0 0,17-51 530 0 0,-1 0-1 0 0,1 0 0 0 0,0 0 1 0 0,-1 0-1 0 0,1-1 1 0 0,0 1-1 0 0,0 0 1 0 0,-1 0-1 0 0,1 0 0 0 0,0 0 1 0 0,0 0-1 0 0,0 0 1 0 0,0-1-1 0 0,0 2 0 0 0,8-7 92 0 0,12-21 368 0 0,-19 24-400 0 0,35-47 177 0 0,73-99 640 0 0,-103 141-869 0 0,2-4-35 0 0,1 1-1 0 0,12-11 1 0 0,-19 19 32 0 0,0 0 0 0 0,0 0 0 0 0,0 1 0 0 0,0-1-1 0 0,1 1 1 0 0,-1-1 0 0 0,1 1 0 0 0,-1 0 0 0 0,1 0 0 0 0,-1 0 0 0 0,1 0 0 0 0,0 0 0 0 0,0 1 0 0 0,-1-1-1 0 0,1 1 1 0 0,5-1 0 0 0,-6 2 6 0 0,0-1 0 0 0,0 1 0 0 0,-1 0 1 0 0,1 0-1 0 0,0 0 0 0 0,0 0 0 0 0,-1 0 0 0 0,1 0 0 0 0,-1 0 0 0 0,1 0 0 0 0,-1 1 0 0 0,1-1 0 0 0,-1 0 0 0 0,0 1 0 0 0,0 0 0 0 0,0-1 1 0 0,0 1-1 0 0,0-1 0 0 0,0 1 0 0 0,1 2 0 0 0,-1-2 11 0 0,1 1 0 0 0,-1-1-1 0 0,1 1 1 0 0,0-1 0 0 0,-1 0 0 0 0,1 0 0 0 0,0 1 0 0 0,0-2-1 0 0,4 4 1 0 0,-1-2-93 0 0,0-1 0 0 0,0 1 0 0 0,0 1 0 0 0,-1-1 0 0 0,0 1 0 0 0,5 4 0 0 0,-8-7 57 0 0,0 1 1 0 0,0 0-1 0 0,0-1 0 0 0,0 1 1 0 0,0 0-1 0 0,0 0 0 0 0,-1-1 0 0 0,1 1 1 0 0,-1 0-1 0 0,1 0 0 0 0,-1 0 0 0 0,0 0 1 0 0,0 0-1 0 0,0 0 0 0 0,0 0 1 0 0,0 0-1 0 0,0 0 0 0 0,0-1 0 0 0,0 1 1 0 0,-1 0-1 0 0,0 2 0 0 0,-3 8 68 0 0,0-1 0 0 0,-1 1 0 0 0,0-1-1 0 0,-1-1 1 0 0,0 1 0 0 0,-7 9 0 0 0,-49 57 345 0 0,52-66-362 0 0,-55 57 136 0 0,104-124-608 0 0,10-9 451 0 0,74-87 90 0 0,-123 151-74 0 0,0 0 0 0 0,1 1-1 0 0,-1-1 1 0 0,0 1-1 0 0,1-1 1 0 0,-1 1 0 0 0,0 0-1 0 0,1-1 1 0 0,-1 1 0 0 0,1-1-1 0 0,-1 1 1 0 0,1 0 0 0 0,-1-1-1 0 0,1 1 1 0 0,-1 0-1 0 0,1-1 1 0 0,-1 1 0 0 0,1 0-1 0 0,-1 0 1 0 0,1 0 0 0 0,0 0-1 0 0,-1-1 1 0 0,1 1 0 0 0,-1 0-1 0 0,1 0 1 0 0,1 0 0 0 0,-2 1 28 0 0,0 0 1 0 0,1 0 0 0 0,-1-1-1 0 0,0 1 1 0 0,0 0 0 0 0,1 0-1 0 0,-1-1 1 0 0,0 1 0 0 0,0 0-1 0 0,0 0 1 0 0,0 0 0 0 0,0-1-1 0 0,0 1 1 0 0,0 0 0 0 0,0 0-1 0 0,0 0 1 0 0,-1-1 0 0 0,1 2 0 0 0,-4 16 70 0 0,-1-1 0 0 0,-1 1 1 0 0,0-1-1 0 0,-1-1 0 0 0,-1 1 1 0 0,-19 29-1 0 0,1-10-377 0 0,-49 55 0 0 0,51-65 219 0 0,0-1 0 0 0,-2-1 0 0 0,-1-1 0 0 0,-54 34 0 0 0,66-48-31 0 0,-1 0-1 0 0,-1-1 0 0 0,1-1 1 0 0,-1-1-1 0 0,-1 0 0 0 0,1-1 1 0 0,-1-1-1 0 0,0-1 0 0 0,0 0 1 0 0,0-1-1 0 0,-20-1 0 0 0,17-2 50 0 0,0-2 0 0 0,0 0 0 0 0,1-1 0 0 0,0-1 1 0 0,-1-1-1 0 0,2-1 0 0 0,-1 0 0 0 0,-18-11 0 0 0,35 17 49 0 0,1 0 0 0 0,0-1 0 0 0,-1 1 0 0 0,1-1-1 0 0,0 1 1 0 0,0-1 0 0 0,0 1 0 0 0,0-1 0 0 0,0 0 0 0 0,0 0 0 0 0,1 0 0 0 0,-1 0 0 0 0,1 0 0 0 0,-1-1 0 0 0,1 1-1 0 0,0 0 1 0 0,0-1 0 0 0,0 1 0 0 0,0-1 0 0 0,0 1 0 0 0,1-1 0 0 0,-1 1 0 0 0,1-1 0 0 0,0 0 0 0 0,-1 1 0 0 0,1-4 0 0 0,0 4-26 0 0,0 0 1 0 0,0 0-1 0 0,0 0 1 0 0,0 0 0 0 0,-1 0-1 0 0,1 0 1 0 0,-1 0-1 0 0,1 0 1 0 0,-1 0 0 0 0,0 1-1 0 0,-1-4 1 0 0,1 5-5 0 0,1-1 1 0 0,-1 1-1 0 0,1-1 1 0 0,-1 1-1 0 0,1-1 1 0 0,-1 1-1 0 0,1 0 1 0 0,-1-1-1 0 0,1 1 1 0 0,-1 0-1 0 0,0-1 1 0 0,1 1-1 0 0,-1 0 1 0 0,1 0-1 0 0,-1 0 1 0 0,0-1-1 0 0,1 1 1 0 0,-1 0-1 0 0,0 0 1 0 0,1 0-1 0 0,-1 0 1 0 0,0 0-1 0 0,1 0 1 0 0,-1 0-1 0 0,0 1 1 0 0,1-1-1 0 0,-1 0 1 0 0,0 0-1 0 0,1 0 1 0 0,-1 1-1 0 0,0-1 1 0 0,1 0-1 0 0,-1 1 1 0 0,1-1-1 0 0,-1 0 1 0 0,1 1-1 0 0,-1 0 1 0 0,-9 5-40 0 0,2 1 0 0 0,-1 0 0 0 0,1 1 0 0 0,0 0 0 0 0,0 0 1 0 0,1 1-1 0 0,-10 15 0 0 0,6-7 178 0 0,1 1 0 0 0,1 0 0 0 0,-9 25 0 0 0,0 14 84 0 0,16-50-249 0 0,1 1 0 0 0,-1-1 0 0 0,1 0 0 0 0,1 1 0 0 0,0 13 1 0 0,0-20 21 0 0,0-1 1 0 0,0 1-1 0 0,0-1 1 0 0,0 1 0 0 0,0-1-1 0 0,0 1 1 0 0,0-1 0 0 0,0 1-1 0 0,1-1 1 0 0,-1 1 0 0 0,0-1-1 0 0,0 1 1 0 0,0-1-1 0 0,1 0 1 0 0,-1 1 0 0 0,0-1-1 0 0,0 1 1 0 0,1-1 0 0 0,-1 0-1 0 0,0 1 1 0 0,1-1 0 0 0,-1 0-1 0 0,1 1 1 0 0,-1-1 0 0 0,0 0-1 0 0,1 1 1 0 0,-1-1-1 0 0,1 0 1 0 0,-1 0 0 0 0,1 0-1 0 0,-1 1 1 0 0,1-1 0 0 0,1 0 3 0 0,-1 0 1 0 0,1-1-1 0 0,-1 1 0 0 0,1 0 1 0 0,-1 0-1 0 0,0-1 1 0 0,1 1-1 0 0,-1-1 1 0 0,0 0-1 0 0,1 1 1 0 0,1-2-1 0 0,4-4 37 0 0,1 1 0 0 0,10-11-1 0 0,-18 16-32 0 0,20-19 89 0 0,34-30 41 0 0,-49 45-116 0 0,1 0-1 0 0,-1 0 0 0 0,1 1 0 0 0,0 0 0 0 0,0 0 1 0 0,0 0-1 0 0,0 1 0 0 0,11-3 0 0 0,-16 5-11 0 0,1 0-1 0 0,-1 0 1 0 0,1 0-1 0 0,-1 0 1 0 0,1 0-1 0 0,-1 0 1 0 0,1 0-1 0 0,-1 1 1 0 0,1-1-1 0 0,-1 0 1 0 0,1 1-1 0 0,-1-1 1 0 0,0 1-1 0 0,1 0 1 0 0,-1-1-1 0 0,0 1 1 0 0,0 0-1 0 0,1 0 1 0 0,-1 0-1 0 0,0 0 1 0 0,0 0-1 0 0,0 0 1 0 0,0 0-1 0 0,0 0 1 0 0,0 1-1 0 0,0-1 1 0 0,-1 0-1 0 0,1 1 1 0 0,0-1-1 0 0,-1 0 1 0 0,1 1-1 0 0,-1-1 1 0 0,1 1-1 0 0,-1 1 1 0 0,3 5 36 0 0,-2 1-1 0 0,1-1 1 0 0,-1 1 0 0 0,0 12 0 0 0,-1-5-11 0 0,-1 0 0 0 0,0-1 0 0 0,-1 1 0 0 0,-1 0 0 0 0,-6 19 0 0 0,-32 73-121 0 0,26-70-116 0 0,10-27 99 0 0,3-7-21 0 0,0 0-1 0 0,1 0 1 0 0,-1 0 0 0 0,1 0-1 0 0,0 0 1 0 0,0 0-1 0 0,0 7 1 0 0,1-10 75 0 0,0 0 0 0 0,0 0 0 0 0,1 0 0 0 0,-1 0 0 0 0,0 0 0 0 0,1 0 0 0 0,-1 0 0 0 0,1-1 0 0 0,-1 1 0 0 0,1 0 0 0 0,-1 0 0 0 0,1-1 0 0 0,0 1 1 0 0,-1 0-1 0 0,1-1 0 0 0,0 1 0 0 0,0 0 0 0 0,-1-1 0 0 0,1 1 0 0 0,0-1 0 0 0,0 1 0 0 0,0-1 0 0 0,0 0 0 0 0,0 1 0 0 0,1-1 0 0 0,0 1-48 0 0,1 0 0 0 0,-1 0 0 0 0,1-1 0 0 0,0 1 0 0 0,-1-1 0 0 0,1 0 0 0 0,-1 0 0 0 0,5 0 0 0 0,-2-1-74 0 0,0 1-71 0 0,-1-1 0 0 0,1 0 0 0 0,-1 1 1 0 0,1 0-1 0 0,-1 0 0 0 0,1 0 0 0 0,7 2 0 0 0,-9-1 212 0 0,-1 0 0 0 0,1-1 0 0 0,0 1 0 0 0,-1 1 0 0 0,1-1 0 0 0,-1 0 1 0 0,1 0-1 0 0,-1 1 0 0 0,0 0 0 0 0,0-1 0 0 0,1 1 0 0 0,-1 0 0 0 0,0 0 0 0 0,-1 0 0 0 0,4 4 0 0 0,-2-2 59 0 0,-1 0 0 0 0,1-1 0 0 0,-1 1 0 0 0,0 0 0 0 0,0 1 0 0 0,0-1 0 0 0,-1 0 0 0 0,1 0 0 0 0,-1 1 0 0 0,0-1 0 0 0,-1 1-1 0 0,1-1 1 0 0,-1 1 0 0 0,0-1 0 0 0,0 10 0 0 0,-3 3-248 0 0,0 0 0 0 0,-10 33 0 0 0,7-31-138 0 0,-3 21-1 0 0,-9 53 1085 0 0,15-80-734 0 0,2-10 5 0 0,0 0-1 0 0,0 0 1 0 0,0 0 0 0 0,1 0 0 0 0,-1 0-1 0 0,1 0 1 0 0,0 0 0 0 0,0 0 0 0 0,0 0-1 0 0,0 0 1 0 0,0 0 0 0 0,1-1 0 0 0,1 6-1 0 0,18-10-76 0 0,-11 3 371 0 0,-8-1-269 0 0,-1 0 0 0 0,1 0 1 0 0,-1 0-1 0 0,1 0 0 0 0,-1 0 1 0 0,1 0-1 0 0,-1 1 1 0 0,1-1-1 0 0,-1 0 0 0 0,1 0 1 0 0,-1 0-1 0 0,1 0 0 0 0,-1 1 1 0 0,0-1-1 0 0,1 0 0 0 0,-1 0 1 0 0,1 1-1 0 0,-1-1 0 0 0,0 0 1 0 0,1 1-1 0 0,-1-1 0 0 0,0 0 1 0 0,1 1-1 0 0,-1-1 1 0 0,0 1-1 0 0,1 0 0 0 0,26 35-80 0 0,-26-32 30 0 0,0 0 0 0 0,0-1-1 0 0,0 1 1 0 0,-1 0-1 0 0,1 0 1 0 0,-1 0 0 0 0,0 4-1 0 0,0-3-17 0 0,0-1 0 0 0,1 1-1 0 0,-1 0 1 0 0,1-1 0 0 0,0 1-1 0 0,2 4 1 0 0,-1-4-391 0 0,-1-2 238 0 0,0 0 0 0 0,0 0 0 0 0,0 0 1 0 0,1-1-1 0 0,0 1 0 0 0,-1 0 0 0 0,1 0 0 0 0,2 2 0 0 0,-3-5 195 0 0,-1 0 0 0 0,1-1 1 0 0,-1 1-1 0 0,0 0 0 0 0,1 0 0 0 0,-1 0 0 0 0,1-1 0 0 0,-1 1 0 0 0,0 0 0 0 0,1-1 0 0 0,-1 1 0 0 0,0 0 0 0 0,0-1 0 0 0,1 1 0 0 0,-1 0 1 0 0,0-1-1 0 0,0 1 0 0 0,1 0 0 0 0,-1-1 0 0 0,0 1 0 0 0,0-1 0 0 0,0 0 0 0 0,6-12 313 0 0,-5 11-214 0 0,51-138 3499 0 0,-6 12-1748 0 0,122-342 1192 0 0,-160 443-3038 0 0,2 1 0 0 0,1 0 0 0 0,0 1 0 0 0,2 1 1 0 0,1 0-1 0 0,1 0 0 0 0,1 2 0 0 0,21-24 0 0 0,84-86-69 0 0,-105 114-255 0 0,0 0-1 0 0,-1-1 0 0 0,-1 0 1 0 0,0-1-1 0 0,19-42 0 0 0,-14 19 339 0 0,21-48 46 0 0,-34 73-56 0 0,-1 0 0 0 0,0 0 0 0 0,3-26 0 0 0,-7 30 3 0 0,1-1 0 0 0,1 1 0 0 0,0 0 0 0 0,1 0 0 0 0,0 0 1 0 0,2 1-1 0 0,-1-1 0 0 0,13-20 0 0 0,-40 44-65 0 0,21-10 67 0 0,0-1-1 0 0,1 1 1 0 0,-1 0-1 0 0,0-1 0 0 0,1 1 1 0 0,-1-1-1 0 0,0 1 1 0 0,1-1-1 0 0,-1 1 1 0 0,1-1-1 0 0,-1 1 1 0 0,0-1-1 0 0,1 0 0 0 0,-1 1 1 0 0,1-1-1 0 0,0 0 1 0 0,-1 1-1 0 0,1-1 1 0 0,0 0-1 0 0,-1 0 1 0 0,1 1-1 0 0,0-1 1 0 0,0 0-1 0 0,0 0 0 0 0,-1 0 1 0 0,1 1-1 0 0,0-1 1 0 0,0 0-1 0 0,0 0 1 0 0,0 0-1 0 0,1 0 1 0 0,0-28-10 0 0,-5 46-164 0 0,-2 0-1 0 0,0 0 1 0 0,-1-1-1 0 0,0 0 0 0 0,-16 22 338 0 0,23-38-147 0 0,7-15 276 0 0,11-19-376 0 0,-16 31 71 0 0,0 0 0 0 0,-1 1-1 0 0,1-1 1 0 0,0 1-1 0 0,0 0 1 0 0,0-1-1 0 0,1 1 1 0 0,-1 0 0 0 0,0 0-1 0 0,1 1 1 0 0,4-4-1 0 0,-7 5 13 0 0,0 0 0 0 0,1 0 0 0 0,-1 0 0 0 0,0 0 0 0 0,1 0 0 0 0,-1-1 0 0 0,0 1 0 0 0,1 0 0 0 0,-1 0 0 0 0,1 0 0 0 0,-1 0 0 0 0,0 0 0 0 0,1 0 0 0 0,-1 1-1 0 0,0-1 1 0 0,1 0 0 0 0,-1 0 0 0 0,0 0 0 0 0,1 0 0 0 0,-1 0 0 0 0,0 0 0 0 0,1 1 0 0 0,-1-1 0 0 0,0 0 0 0 0,1 0 0 0 0,-1 0 0 0 0,0 1 0 0 0,0-1 0 0 0,1 0 0 0 0,-1 0 0 0 0,0 1 0 0 0,0-1 0 0 0,1 1 0 0 0,2 15 145 0 0,-7 16 161 0 0,1-20-343 0 0,0 0 1 0 0,-1 0-1 0 0,-1 0 1 0 0,0 0-1 0 0,-1-1 1 0 0,0 0-1 0 0,0 0 1 0 0,-16 19-1 0 0,-1-3-1269 0 0,0-2 0 0 0,-29 23 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08:14.97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27 606 1375 0 0,'-3'4'385'0'0,"-1"0"-1"0"0,1 0 0 0 0,0 0 0 0 0,0 0 0 0 0,1 0 0 0 0,-1 1 1 0 0,-3 7-1 0 0,19-23 1841 0 0,130-157 1419 0 0,-28 32-2635 0 0,-46 56-579 0 0,-17 17-134 0 0,101-93 0 0 0,-150 153-292 0 0,0 0-4 0 0,1-1 1 0 0,0 1 0 0 0,0 0-1 0 0,0 0 1 0 0,1 0 0 0 0,-1 1-1 0 0,1-1 1 0 0,0 1 0 0 0,5-2-1 0 0,-10 4 2 0 0,0 0 0 0 0,1 0 0 0 0,-1 0-1 0 0,1 0 1 0 0,-1 0 0 0 0,0 0 0 0 0,1 0-1 0 0,-1 0 1 0 0,0 0 0 0 0,1 0 0 0 0,-1 1 0 0 0,0-1-1 0 0,1 0 1 0 0,-1 0 0 0 0,0 0 0 0 0,1 0-1 0 0,-1 0 1 0 0,0 1 0 0 0,1-1 0 0 0,-1 0-1 0 0,0 0 1 0 0,0 0 0 0 0,1 1 0 0 0,-1-1 0 0 0,0 0-1 0 0,0 1 1 0 0,0-1 0 0 0,1 0 0 0 0,-1 1-1 0 0,2 12 123 0 0,-7 15 126 0 0,4-26-237 0 0,-10 33 271 0 0,-31 65 0 0 0,21-54-156 0 0,-73 159 4 0 0,-17 40-1353 0 0,101-222 933 0 0,2 1 1 0 0,0 0-1 0 0,-8 44 0 0 0,16-67 272 0 0,-1 1 0 0 0,1-1-1 0 0,0 0 1 0 0,0 1-1 0 0,0-1 1 0 0,0 1 0 0 0,0-1-1 0 0,0 0 1 0 0,0 1-1 0 0,0-1 1 0 0,0 1 0 0 0,0-1-1 0 0,1 0 1 0 0,-1 1 0 0 0,1-1-1 0 0,-1 0 1 0 0,1 1-1 0 0,0-1 1 0 0,-1 0 0 0 0,1 0-1 0 0,0 0 1 0 0,1 2-1 0 0,-1-3 10 0 0,0 1-1 0 0,0-1 0 0 0,0 0 0 0 0,0 0 1 0 0,1 0-1 0 0,-1 0 0 0 0,0 1 0 0 0,0-1 1 0 0,0-1-1 0 0,0 1 0 0 0,1 0 0 0 0,-1 0 0 0 0,0 0 1 0 0,0-1-1 0 0,0 1 0 0 0,0 0 0 0 0,0-1 1 0 0,0 1-1 0 0,0-1 0 0 0,0 0 0 0 0,0 1 1 0 0,0-1-1 0 0,0 0 0 0 0,0 1 0 0 0,0-1 0 0 0,1-1 1 0 0,16-15 31 0 0,0 0 1 0 0,0-1-1 0 0,23-34 1 0 0,-7 10 163 0 0,59-75 410 0 0,20-24 48 0 0,-90 115-548 0 0,12-15 119 0 0,58-53 0 0 0,-88 89-204 0 0,1 1 0 0 0,0 0 0 0 0,0 0 0 0 0,0 1 0 0 0,10-5-1 0 0,-15 7-4 0 0,1 1 0 0 0,0-1 0 0 0,0 0 0 0 0,0 1 0 0 0,0-1-1 0 0,0 1 1 0 0,0-1 0 0 0,0 1 0 0 0,1 0 0 0 0,-1 0 0 0 0,0 0-1 0 0,0 0 1 0 0,0 1 0 0 0,0-1 0 0 0,0 0 0 0 0,0 1 0 0 0,0-1-1 0 0,0 1 1 0 0,0 0 0 0 0,0 0 0 0 0,-1 0 0 0 0,4 1 0 0 0,-4-1-6 0 0,-1 0 0 0 0,1 1 0 0 0,0-1 0 0 0,0 0 0 0 0,0 0-1 0 0,-1 1 1 0 0,1-1 0 0 0,0 0 0 0 0,-1 1 0 0 0,1-1 0 0 0,-1 1 0 0 0,0-1 0 0 0,0 1 0 0 0,1-1 0 0 0,-1 1 0 0 0,0-1 0 0 0,0 1 0 0 0,0-1 0 0 0,0 0 0 0 0,-1 2 0 0 0,-6 32 30 0 0,6-31-31 0 0,-13 43-165 0 0,-2-2-1 0 0,-36 74 1 0 0,29-73 160 0 0,5-14-110 0 0,2 1 1 0 0,2 0-1 0 0,-15 48 0 0 0,24-50-60 0 0,5-30 157 0 0,0 1 0 0 0,0 0 0 0 0,0 0 0 0 0,0-1 0 0 0,0 1 0 0 0,0 0-1 0 0,1-1 1 0 0,-1 1 0 0 0,0 0 0 0 0,1-1 0 0 0,-1 1 0 0 0,1-1 0 0 0,0 1 0 0 0,-1-1-1 0 0,3 4 1 0 0,-3-5 13 0 0,1 0-1 0 0,-1 0 0 0 0,0 1 0 0 0,1-1 0 0 0,-1 0 0 0 0,1 0 1 0 0,-1 0-1 0 0,1 0 0 0 0,-1 0 0 0 0,0 1 0 0 0,1-1 1 0 0,-1 0-1 0 0,1 0 0 0 0,-1 0 0 0 0,1 0 0 0 0,-1 0 1 0 0,0 0-1 0 0,1 0 0 0 0,-1-1 0 0 0,1 1 0 0 0,-1 0 1 0 0,1 0-1 0 0,-1 0 0 0 0,0 0 0 0 0,1 0 0 0 0,-1-1 1 0 0,1 1-1 0 0,-1 0 0 0 0,0 0 0 0 0,1-1 0 0 0,-1 1 0 0 0,0 0 1 0 0,1-1-1 0 0,11-12-45 0 0,93-138 726 0 0,206-216 1601 0 0,-263 312-2074 0 0,-35 41-140 0 0,0-1 0 0 0,1 2 0 0 0,0 0 0 0 0,19-13 0 0 0,-31 25-60 0 0,-1 0 1 0 0,0 0 0 0 0,0 0 0 0 0,0 1-1 0 0,1-1 1 0 0,-1 0 0 0 0,0 1 0 0 0,1-1 0 0 0,-1 1-1 0 0,1 0 1 0 0,-1-1 0 0 0,0 1 0 0 0,1 0-1 0 0,-1 0 1 0 0,1 0 0 0 0,-1 0 0 0 0,1 0 0 0 0,1 1-1 0 0,-2-1-1 0 0,0 0-1 0 0,0 1 1 0 0,0 0-1 0 0,0-1 1 0 0,0 1-1 0 0,0 0 1 0 0,-1-1-1 0 0,1 1 1 0 0,0 0-1 0 0,0 0 1 0 0,-1-1-1 0 0,1 1 1 0 0,-1 0-1 0 0,1 0 1 0 0,0 0-1 0 0,-1 0 1 0 0,0 0-1 0 0,1 0 1 0 0,-1 1-1 0 0,2 3-8 0 0,-1 0-1 0 0,0 0 1 0 0,-1 0-1 0 0,1 0 1 0 0,-1 0 0 0 0,0 0-1 0 0,-1 1 1 0 0,-1 8-1 0 0,-2 6-22 0 0,-2-1-1 0 0,0 0 1 0 0,-12 26 0 0 0,-33 52 182 0 0,12-26-27 0 0,22-37-150 0 0,-42 90-424 0 0,50-102 7 0 0,1 1 0 0 0,1 0 0 0 0,-6 39 0 0 0,12-58 329 0 0,1-1 0 0 0,0 1 0 0 0,-1 0 0 0 0,2-1 1 0 0,-1 1-1 0 0,0-1 0 0 0,1 1 0 0 0,-1-1 0 0 0,1 0 1 0 0,2 6-1 0 0,-2-8 83 0 0,-1 0 0 0 0,1 0 1 0 0,-1 0-1 0 0,1 1 1 0 0,0-1-1 0 0,0 0 0 0 0,0-1 1 0 0,-1 1-1 0 0,1 0 0 0 0,0 0 1 0 0,0 0-1 0 0,0 0 0 0 0,0-1 1 0 0,0 1-1 0 0,1 0 1 0 0,-1-1-1 0 0,0 1 0 0 0,0-1 1 0 0,0 0-1 0 0,1 1 0 0 0,-1-1 1 0 0,0 0-1 0 0,0 1 0 0 0,1-1 1 0 0,-1 0-1 0 0,0 0 1 0 0,0 0-1 0 0,1 0 0 0 0,-1-1 1 0 0,0 1-1 0 0,3-1 0 0 0,2 0-30 0 0,1-2 0 0 0,0 1 0 0 0,0-1-1 0 0,-1 0 1 0 0,0 0 0 0 0,0-1 0 0 0,0 0-1 0 0,9-6 1 0 0,42-43 100 0 0,-51 46-2 0 0,161-181 1194 0 0,-14-11 253 0 0,-142 184-1391 0 0,2-2 159 0 0,-4 4 161 0 0,0 1 1 0 0,1 0-1 0 0,0 1 1 0 0,18-16-1 0 0,-27 26-371 0 0,-1 1-1 0 0,1-1 1 0 0,-1 1-1 0 0,1 0 1 0 0,-1-1-1 0 0,1 1 1 0 0,0-1-1 0 0,-1 1 1 0 0,1 0-1 0 0,0-1 1 0 0,-1 1-1 0 0,1 0 1 0 0,0 0-1 0 0,-1 0 1 0 0,1 0-1 0 0,0-1 1 0 0,-1 1-1 0 0,1 0 1 0 0,0 0-1 0 0,0 0 1 0 0,-1 0-1 0 0,2 1 1 0 0,-1-1-15 0 0,0 1 0 0 0,-1-1 0 0 0,1 1 0 0 0,-1-1 0 0 0,0 1-1 0 0,1-1 1 0 0,-1 1 0 0 0,1-1 0 0 0,-1 1 0 0 0,0-1 0 0 0,1 1 0 0 0,-1 0 0 0 0,0-1 0 0 0,0 1 0 0 0,1 0 0 0 0,-1-1 0 0 0,0 1 0 0 0,0 1 0 0 0,1 5 65 0 0,-1 1-1 0 0,0-1 1 0 0,-1 11 0 0 0,0-11-30 0 0,-3 52-409 0 0,-3-1-1 0 0,-13 60 1 0 0,-21 21-328 0 0,-14 68-556 0 0,55-207 1230 0 0,-2 4-32 0 0,2 0 0 0 0,-1 0 0 0 0,0 1 0 0 0,1-1 0 0 0,0 0 0 0 0,0 0 0 0 0,0 1 0 0 0,0-1 0 0 0,1 0 0 0 0,0 0 0 0 0,1 6 0 0 0,-2-10 28 0 0,1 1 1 0 0,-1-1-1 0 0,1 1 0 0 0,-1-1 0 0 0,0 1 0 0 0,1-1 1 0 0,-1 0-1 0 0,1 1 0 0 0,-1-1 0 0 0,1 0 0 0 0,-1 1 1 0 0,1-1-1 0 0,-1 0 0 0 0,1 0 0 0 0,-1 1 0 0 0,1-1 1 0 0,0 0-1 0 0,-1 0 0 0 0,1 0 0 0 0,-1 0 0 0 0,1 0 1 0 0,0 0-1 0 0,-1 0 0 0 0,1 0 0 0 0,-1 0 0 0 0,1 0 1 0 0,0 0-1 0 0,-1 0 0 0 0,1 0 0 0 0,-1 0 0 0 0,1 0 0 0 0,-1-1 1 0 0,1 1-1 0 0,0 0 0 0 0,-1 0 0 0 0,1-1 0 0 0,-1 1 1 0 0,1-1-1 0 0,21-15-79 0 0,-22 16 80 0 0,22-21 91 0 0,28-35 0 0 0,-23 24 40 0 0,218-288 1485 0 0,-102 125-928 0 0,-65 100-376 0 0,-64 80-242 0 0,0 1-1 0 0,1 1 1 0 0,1 0-1 0 0,17-11 1 0 0,-30 22-43 0 0,0 0 0 0 0,1 0 0 0 0,-1 1 0 0 0,0-1 1 0 0,1 1-1 0 0,-1 0 0 0 0,1 0 0 0 0,-1 0 1 0 0,1 0-1 0 0,-1 0 0 0 0,8 1 0 0 0,-9 0-11 0 0,0 0 0 0 0,-1 1-1 0 0,1-1 1 0 0,0 1 0 0 0,0-1 0 0 0,-1 1 0 0 0,1 0-1 0 0,0-1 1 0 0,-1 1 0 0 0,1 0 0 0 0,-1 0-1 0 0,1 0 1 0 0,-1 1 0 0 0,1-1 0 0 0,-1 0 0 0 0,0 0-1 0 0,1 1 1 0 0,-1-1 0 0 0,0 1 0 0 0,0-1-1 0 0,0 1 1 0 0,0 0 0 0 0,-1-1 0 0 0,1 1-1 0 0,0 2 1 0 0,3 5-2 0 0,-2 0-1 0 0,1 1 1 0 0,-1-1-1 0 0,-1 1 1 0 0,0-1-1 0 0,0 1 1 0 0,-1 0-1 0 0,0 0 1 0 0,-1-1-1 0 0,-3 18 1 0 0,-3 10 43 0 0,-19 51 1 0 0,17-62-5 0 0,-48 141 91 0 0,-21 69-886 0 0,73-222 557 0 0,4-10 103 0 0,-1 0 0 0 0,1 0 0 0 0,0 0 0 0 0,0 0-1 0 0,0 1 1 0 0,0-1 0 0 0,1 0 0 0 0,0 0 0 0 0,0 1 0 0 0,0-1 0 0 0,0 0-1 0 0,2 8 1 0 0,-2-11 69 0 0,0-1 0 0 0,0 0 0 0 0,0 1-1 0 0,1-1 1 0 0,-1 0 0 0 0,0 1 0 0 0,0-1-1 0 0,0 0 1 0 0,1 0 0 0 0,-1 1 0 0 0,0-1-1 0 0,0 0 1 0 0,1 0 0 0 0,-1 1 0 0 0,0-1-1 0 0,0 0 1 0 0,1 0 0 0 0,-1 0 0 0 0,0 0-1 0 0,1 1 1 0 0,-1-1 0 0 0,0 0 0 0 0,1 0 0 0 0,-1 0-1 0 0,0 0 1 0 0,1 0 0 0 0,-1 0 0 0 0,0 0-1 0 0,1 0 1 0 0,-1 0 0 0 0,0 0 0 0 0,1 0-1 0 0,0 0 1 0 0,12-8-381 0 0,9-16 54 0 0,168-236 1345 0 0,-124 167-596 0 0,54-71 270 0 0,-118 161-643 0 0,0 0 1 0 0,0 0-1 0 0,0 1 0 0 0,1 0 0 0 0,-1-1 0 0 0,1 1 0 0 0,-1 0 0 0 0,1 0 1 0 0,0 0-1 0 0,0 1 0 0 0,-1-1 0 0 0,1 1 0 0 0,5-2 0 0 0,-8 3-20 0 0,1 0-1 0 0,0 0 1 0 0,-1 0-1 0 0,1 0 1 0 0,-1 0-1 0 0,1 1 1 0 0,0-1-1 0 0,-1 0 1 0 0,1 0 0 0 0,-1 1-1 0 0,1-1 1 0 0,-1 0-1 0 0,1 1 1 0 0,-1-1-1 0 0,1 1 1 0 0,-1-1-1 0 0,0 1 1 0 0,1-1-1 0 0,-1 1 1 0 0,1-1-1 0 0,-1 1 1 0 0,0-1-1 0 0,0 1 1 0 0,1-1-1 0 0,-1 1 1 0 0,0-1-1 0 0,0 1 1 0 0,0 0 0 0 0,1-1-1 0 0,-1 1 1 0 0,0-1-1 0 0,0 1 1 0 0,0 1-1 0 0,2 22 252 0 0,-2-24-256 0 0,-2 27 85 0 0,-1-1 0 0 0,-1 1 1 0 0,-12 43-1 0 0,-1 6 12 0 0,5-23-288 0 0,-7 53-811 0 0,19-105 958 0 0,0 0 0 0 0,0 0 0 0 0,0 0 0 0 0,0 1 0 0 0,0-1 1 0 0,0 0-1 0 0,0 0 0 0 0,0 1 0 0 0,0-1 0 0 0,0 0 0 0 0,1 0 0 0 0,-1 0 0 0 0,1 1 1 0 0,-1-1-1 0 0,1 1 0 0 0,0-2 26 0 0,-1 1 0 0 0,0-1 0 0 0,0 0 0 0 0,0 0 0 0 0,1 0 0 0 0,-1 0 0 0 0,0 0 1 0 0,0 0-1 0 0,1 0 0 0 0,-1 0 0 0 0,0 1 0 0 0,0-1 0 0 0,0 0 0 0 0,1 0 0 0 0,-1 0 0 0 0,0 0 0 0 0,0 0 0 0 0,1 0 1 0 0,-1 0-1 0 0,0 0 0 0 0,0-1 0 0 0,1 1 0 0 0,-1 0 0 0 0,0 0 0 0 0,0 0 0 0 0,0 0 0 0 0,1 0 0 0 0,9-9-50 0 0,47-66 88 0 0,-14 17 241 0 0,27-34 22 0 0,54-63-206 0 0,-123 153-85 0 0,1 0-1 0 0,0 1 1 0 0,0-1 0 0 0,0 0-1 0 0,0 1 1 0 0,0-1 0 0 0,0 1-1 0 0,0 0 1 0 0,0 0-1 0 0,1 0 1 0 0,3-1 0 0 0,-6 1 0 0 0,1 1 0 0 0,0 0 1 0 0,-1 0-1 0 0,1 0 1 0 0,-1 0-1 0 0,1 0 0 0 0,0 0 1 0 0,-1 1-1 0 0,1-1 0 0 0,-1 0 1 0 0,1 0-1 0 0,0 0 1 0 0,-1 0-1 0 0,1 1 0 0 0,-1-1 1 0 0,1 0-1 0 0,-1 1 1 0 0,1-1-1 0 0,0 1 0 0 0,0 0 4 0 0,0 0 0 0 0,-1 0-1 0 0,1 0 1 0 0,0 0-1 0 0,-1 0 1 0 0,1 0 0 0 0,-1 0-1 0 0,1 0 1 0 0,-1 0-1 0 0,1 0 1 0 0,-1 1-1 0 0,0-1 1 0 0,0 1 0 0 0,1 6-1 0 0,-1-1 0 0 0,0 0 0 0 0,0 0 1 0 0,0 0-1 0 0,-1 0 0 0 0,-1 1 1 0 0,1-1-1 0 0,-5 13 0 0 0,-27 55 273 0 0,28-65-203 0 0,-9 19 12 0 0,5-12-80 0 0,0 1-1 0 0,1 1 1 0 0,1-1-1 0 0,0 1 1 0 0,-6 34-1 0 0,13-52-10 0 0,0 0 0 0 0,0 0-1 0 0,0 0 1 0 0,0 0-1 0 0,-1 0 1 0 0,1 0 0 0 0,1-1-1 0 0,-1 1 1 0 0,0 0 0 0 0,0 0-1 0 0,0 0 1 0 0,0 0 0 0 0,1 0-1 0 0,-1 0 1 0 0,1 1-1 0 0,-1-1-8 0 0,1-1-1 0 0,-1 0 0 0 0,0 0 0 0 0,1 0 0 0 0,-1 0 0 0 0,0 0 0 0 0,1 1 0 0 0,-1-1 0 0 0,0 0 0 0 0,1 0 0 0 0,-1 0 0 0 0,0 0 0 0 0,1 0 0 0 0,-1 0 0 0 0,0 0 0 0 0,1 0 0 0 0,-1 0 1 0 0,0 0-1 0 0,1 0 0 0 0,-1-1 0 0 0,0 1 0 0 0,1 0 0 0 0,-1 0 0 0 0,0 0 0 0 0,1 0 0 0 0,-1 0 0 0 0,0-1 0 0 0,1 1 0 0 0,4-4-390 0 0,0 0 0 0 0,0 0-1 0 0,6-8 1 0 0,-4 5-305 0 0,22-23-2413 0 0,-19 18 1520 0 0,1 1-1 0 0,0 1 1 0 0,0-1-1 0 0,17-10 1 0 0,-25 19 1389 0 0,1 0 1 0 0,-1 0-1 0 0,1 1 1 0 0,0-1-1 0 0,-1 1 1 0 0,1 0-1 0 0,0 0 0 0 0,7-1 1 0 0,-7 2 323 0 0,-1 0 0 0 0,0 0 0 0 0,0 0 0 0 0,0 1 0 0 0,0-1 0 0 0,0 1 0 0 0,0 0 0 0 0,0 0 0 0 0,0 0 0 0 0,0 0 0 0 0,0 0 0 0 0,4 4 0 0 0,-4-3 189 0 0,-1 0 0 0 0,0 0 0 0 0,1 0 0 0 0,-1 0 0 0 0,0 1 0 0 0,4 4 0 0 0,5 7 1694 0 0,-10-14-1917 0 0,-1 0 0 0 0,1 0 1 0 0,0 1-1 0 0,0-1 1 0 0,-1 0-1 0 0,1 0 0 0 0,0 0 1 0 0,0 0-1 0 0,-1 0 0 0 0,1 0 1 0 0,0 0-1 0 0,0-1 0 0 0,-1 1 1 0 0,1 0-1 0 0,0 0 1 0 0,0-1-1 0 0,-1 1 0 0 0,1 0 1 0 0,0-1-1 0 0,-1 1 0 0 0,1 0 1 0 0,-1-1-1 0 0,1 1 1 0 0,0-1-1 0 0,0 0 0 0 0,16-14 538 0 0,-2 0-101 0 0,0 1 1 0 0,1 0-1 0 0,0 2 1 0 0,1 0 0 0 0,1 1-1 0 0,36-18 1 0 0,-53 28-501 0 0,1 1 1 0 0,-1-1 0 0 0,1 1-1 0 0,-1-1 1 0 0,1 1 0 0 0,0 0-1 0 0,-1-1 1 0 0,1 1 0 0 0,0 0 0 0 0,-1 0-1 0 0,1 0 1 0 0,-1 0 0 0 0,1 1-1 0 0,3 0 1 0 0,-5-1-5 0 0,1 1 0 0 0,0-1 0 0 0,0 0 0 0 0,0 1 0 0 0,-1 0 0 0 0,1-1 0 0 0,0 1 1 0 0,0-1-1 0 0,-1 1 0 0 0,1 0 0 0 0,-1 0 0 0 0,1-1 0 0 0,-1 1 0 0 0,1 0 0 0 0,-1 0 0 0 0,1 0 0 0 0,-1-1 0 0 0,1 1 0 0 0,-1 1 0 0 0,1 1 37 0 0,-1 0-1 0 0,0 0 1 0 0,1-1-1 0 0,-1 1 1 0 0,-1 0-1 0 0,1 0 1 0 0,0 0-1 0 0,0-1 1 0 0,-1 1-1 0 0,0 0 1 0 0,0-1 0 0 0,1 1-1 0 0,-1 0 1 0 0,-1-1-1 0 0,-1 5 1 0 0,-25 36 1100 0 0,12-19-704 0 0,-18 37-1 0 0,33-59-438 0 0,0 0-1 0 0,1 0 1 0 0,-1 0-1 0 0,0-1 0 0 0,1 1 1 0 0,-1 0-1 0 0,1 0 1 0 0,0 0-1 0 0,0 0 1 0 0,0 0-1 0 0,0 2 1 0 0,0-3-2 0 0,0-1-1 0 0,0 0 1 0 0,0 1 0 0 0,0-1 0 0 0,0 0 0 0 0,1 1 0 0 0,-1-1 0 0 0,0 0 0 0 0,0 1 0 0 0,0-1 0 0 0,1 0-1 0 0,-1 0 1 0 0,0 1 0 0 0,0-1 0 0 0,1 0 0 0 0,-1 0 0 0 0,0 1 0 0 0,0-1 0 0 0,1 0 0 0 0,-1 0 0 0 0,0 0 0 0 0,1 0-1 0 0,-1 1 1 0 0,1-1 0 0 0,0 0 0 0 0,0 0 1 0 0,0 0-1 0 0,0 0 0 0 0,0 0 0 0 0,0 0 0 0 0,0 0 0 0 0,0 0 0 0 0,0 0 0 0 0,0-1 0 0 0,0 1 0 0 0,1-1 0 0 0,5-2 1 0 0,-1 0 0 0 0,0 0 0 0 0,0-1-1 0 0,0 0 1 0 0,0 0 0 0 0,9-9 0 0 0,28-33-58 0 0,-40 42 42 0 0,29-37 28 0 0,33-54 0 0 0,-20 27 471 0 0,-32 50-322 0 0,4-7 283 0 0,29-33 0 0 0,-39 50-363 0 0,0 1 0 0 0,1 1 0 0 0,-1-1-1 0 0,1 1 1 0 0,1 1 0 0 0,-1 0 0 0 0,1 0-1 0 0,14-6 1 0 0,-22 11-78 0 0,0-1 0 0 0,1 0 0 0 0,-1 1 0 0 0,0-1 0 0 0,1 1 0 0 0,-1-1 0 0 0,1 1 0 0 0,-1 0 0 0 0,1 0 0 0 0,-1 0 0 0 0,1 0 0 0 0,0 0 0 0 0,-1 0 0 0 0,1 0 0 0 0,-1 0 0 0 0,1 1 0 0 0,-1-1 0 0 0,0 0 0 0 0,1 1 0 0 0,-1-1 0 0 0,1 1 0 0 0,-1 0 0 0 0,0 0 0 0 0,1-1 0 0 0,-1 1 0 0 0,2 2 0 0 0,-1-1-16 0 0,-1 0-1 0 0,1 1 1 0 0,-1-1-1 0 0,1 1 1 0 0,-1 0-1 0 0,0-1 1 0 0,0 1-1 0 0,0 0 1 0 0,-1-1-1 0 0,1 1 1 0 0,-1 0 0 0 0,1 0-1 0 0,-1 4 1 0 0,0 9-64 0 0,0 0-1 0 0,-1 0 1 0 0,-1 0 0 0 0,0 0 0 0 0,-2-1 0 0 0,1 1 0 0 0,-2-1 0 0 0,-7 18 0 0 0,-6 7-43 0 0,-39 66 0 0 0,53-100 118 0 0,0 0 0 0 0,0 0 0 0 0,1 1 0 0 0,0-1 0 0 0,1 1-1 0 0,0 0 1 0 0,0 0 0 0 0,0 0 0 0 0,0 7 0 0 0,2-13 1 0 0,0-1 0 0 0,0 0 0 0 0,0 0 0 0 0,0 0 0 0 0,0 0 0 0 0,0 0 0 0 0,0 1 0 0 0,0-1 0 0 0,0 0 0 0 0,0 0 0 0 0,0 0 0 0 0,0 0 0 0 0,0 0 0 0 0,0 1 0 0 0,0-1 0 0 0,0 0 0 0 0,0 0 0 0 0,0 0 0 0 0,0 0 0 0 0,0 0 0 0 0,0 0 0 0 0,1 0 0 0 0,-1 1 0 0 0,0-1 0 0 0,0 0 0 0 0,0 0 0 0 0,0 0 0 0 0,0 0 0 0 0,0 0 0 0 0,0 0 0 0 0,1 0 0 0 0,-1 0 0 0 0,0 0 0 0 0,0 0 0 0 0,0 0 0 0 0,0 0 0 0 0,0 0 0 0 0,1 0 0 0 0,-1 0 0 0 0,0 0 0 0 0,0 0 0 0 0,0 0 0 0 0,0 0 0 0 0,9-3 0 0 0,6-8 0 0 0,4-8 151 0 0,-2-1 0 0 0,16-21-1 0 0,4-7 61 0 0,38-41 43 0 0,82-93-77 0 0,-143 167-169 0 0,1 2 0 0 0,0-1 0 0 0,1 2 1 0 0,1 0-1 0 0,-1 1 0 0 0,2 1 1 0 0,0 1-1 0 0,35-15 0 0 0,-51 24-25 0 0,0-1 0 0 0,-1 1 0 0 0,1-1 0 0 0,-1 1 0 0 0,1 0 0 0 0,-1-1 0 0 0,1 1 0 0 0,0 0 0 0 0,-1 0 0 0 0,1 0 0 0 0,0 0 0 0 0,-1 1 1 0 0,1-1-1 0 0,2 1 0 0 0,-4-1 6 0 0,1 1 0 0 0,0-1 0 0 0,0 1 0 0 0,-1 0 0 0 0,1-1 0 0 0,-1 1 0 0 0,1 0 0 0 0,0 0 0 0 0,-1-1 0 0 0,1 1 1 0 0,-1 0-1 0 0,0 0 0 0 0,1 0 0 0 0,-1-1 0 0 0,0 1 0 0 0,1 0 0 0 0,-1 0 0 0 0,0 0 0 0 0,0 0 0 0 0,0 0 0 0 0,0 0 0 0 0,0 0 1 0 0,0 0-1 0 0,0-1 0 0 0,0 1 0 0 0,0 2 0 0 0,-2 10 0 0 0,0 1 0 0 0,-1-1 0 0 0,0 0 0 0 0,-10 25 0 0 0,-28 49 287 0 0,2-2-80 0 0,6 14-920 0 0,31-93 589 0 0,0-1-63 0 0,1 0 0 0 0,-1 0 0 0 0,1 0 0 0 0,1 0 0 0 0,-1 10 0 0 0,1-14 170 0 0,0 0 0 0 0,0-1 0 0 0,0 1 0 0 0,0 0 1 0 0,0-1-1 0 0,0 1 0 0 0,1 0 0 0 0,-1-1 0 0 0,0 1 0 0 0,0-1 1 0 0,1 1-1 0 0,-1-1 0 0 0,0 1 0 0 0,1 0 0 0 0,-1-1 1 0 0,1 1-1 0 0,-1-1 0 0 0,1 0 0 0 0,-1 1 0 0 0,1-1 0 0 0,0 1 1 0 0,0 0-1 0 0,0-1 0 0 0,1 0 1 0 0,-1 0-1 0 0,0 1 1 0 0,0-1-1 0 0,1 0 0 0 0,-1 0 1 0 0,0 0-1 0 0,1 0 1 0 0,-1 0-1 0 0,0-1 0 0 0,0 1 1 0 0,1 0-1 0 0,-1 0 1 0 0,2-1-1 0 0,6-3-27 0 0,0 0-1 0 0,0 0 1 0 0,0-1 0 0 0,0 0 0 0 0,-1 0 0 0 0,1-1-1 0 0,13-12 1 0 0,1-4 123 0 0,22-29 1 0 0,50-82 1374 0 0,-68 92-157 0 0,-29 76-575 0 0,-5 11-1108 0 0,-3 30-179 0 0,7-26-5011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1:40.520"/>
    </inkml:context>
    <inkml:brush xml:id="br0">
      <inkml:brushProperty name="width" value="0.2" units="cm"/>
      <inkml:brushProperty name="height" value="0.4" units="cm"/>
      <inkml:brushProperty name="color" value="#CCCCFF"/>
      <inkml:brushProperty name="tip" value="rectangle"/>
      <inkml:brushProperty name="rasterOp" value="maskPen"/>
    </inkml:brush>
  </inkml:definitions>
  <inkml:trace contextRef="#ctx0" brushRef="#br0">147 607 3679 0 0,'-8'3'173'0'0,"-6"3"209"0"0,0-1 0 0 0,0 0-1 0 0,-1-1 1 0 0,-25 5 0 0 0,38-9-291 0 0,1 0 0 0 0,-1 0 0 0 0,1 0 0 0 0,-1 0 1 0 0,1 0-1 0 0,-1 0 0 0 0,1-1 0 0 0,-1 1 0 0 0,1 0 0 0 0,0-1 1 0 0,-1 1-1 0 0,1-1 0 0 0,0 0 0 0 0,-1 1 0 0 0,1-1 0 0 0,0 0 0 0 0,-1 0 1 0 0,1 0-1 0 0,0 0 0 0 0,0 0 0 0 0,-1-1 0 0 0,0 0 52 0 0,1 0-1 0 0,0-1 0 0 0,0 1 0 0 0,0 0 0 0 0,0-1 1 0 0,0 1-1 0 0,0-1 0 0 0,1 1 0 0 0,-1-1 1 0 0,1 1-1 0 0,-1-4 0 0 0,1-5 375 0 0,1 0 0 0 0,0 0 0 0 0,0 1 0 0 0,5-19 0 0 0,0 7-39 0 0,2 0 0 0 0,0 1 0 0 0,1 0 0 0 0,2 0 0 0 0,0 1-1 0 0,1 1 1 0 0,0 0 0 0 0,2 0 0 0 0,0 1 0 0 0,34-31 0 0 0,7 0-252 0 0,3 3 0 0 0,67-40 0 0 0,-88 61-284 0 0,47-40-366 0 0,-92 81 390 0 0,-124 181 904 0 0,46-75-668 0 0,50-67-178 0 0,-57 89 109 0 0,76-113-105 0 0,1-1 1 0 0,-22 63-1 0 0,37-91-28 0 0,-3 10-12 0 0,1-1-1 0 0,-2 16 1 0 0,4-25 10 0 0,1 0 1 0 0,0 0-1 0 0,-1 1 0 0 0,1-1 1 0 0,0 0-1 0 0,0 0 0 0 0,0 0 1 0 0,1 0-1 0 0,-1 1 0 0 0,1-1 1 0 0,-1 0-1 0 0,1 0 0 0 0,-1 0 1 0 0,1 0-1 0 0,0 0 0 0 0,0 0 1 0 0,0 0-1 0 0,0 0 0 0 0,1-1 1 0 0,1 3-1 0 0,-2-3-2 0 0,0 0 1 0 0,0-1-1 0 0,0 1 0 0 0,0-1 0 0 0,1 1 1 0 0,-1-1-1 0 0,0 1 0 0 0,1-1 1 0 0,-1 0-1 0 0,0 0 0 0 0,1 0 0 0 0,-1 1 1 0 0,0-1-1 0 0,1 0 0 0 0,-1-1 0 0 0,0 1 1 0 0,0 0-1 0 0,1 0 0 0 0,-1-1 0 0 0,0 1 1 0 0,1 0-1 0 0,-1-1 0 0 0,0 1 0 0 0,0-1 1 0 0,0 0-1 0 0,1 1 0 0 0,0-2 0 0 0,5-3-35 0 0,-1 1 0 0 0,1-1 0 0 0,6-7 0 0 0,-12 10 32 0 0,23-23-8 0 0,-2-2 1 0 0,-1 0-1 0 0,32-56 0 0 0,-16 23 140 0 0,14-11 137 0 0,3 2 1 0 0,3 2 0 0 0,2 3 0 0 0,131-108 0 0 0,-188 170-263 0 0,4-3 0 0 0,-1 0 0 0 0,1 1 0 0 0,0 0 0 0 0,0 0 0 0 0,0 0 0 0 0,1 1 0 0 0,11-5 0 0 0,-18 8-1 0 0,1 0-1 0 0,-1 0 0 0 0,0 0 0 0 0,0 0 1 0 0,1 0-1 0 0,-1 0 0 0 0,0 0 1 0 0,0 0-1 0 0,1 0 0 0 0,-1 0 1 0 0,0 0-1 0 0,0 0 0 0 0,1 0 1 0 0,-1 0-1 0 0,0 0 0 0 0,1 0 0 0 0,-1 0 1 0 0,0 0-1 0 0,0 0 0 0 0,1 1 1 0 0,-1-1-1 0 0,0 0 0 0 0,0 0 1 0 0,0 0-1 0 0,1 0 0 0 0,-1 1 1 0 0,0-1-1 0 0,0 0 0 0 0,0 0 1 0 0,1 0-1 0 0,-1 1 0 0 0,0-1 0 0 0,0 0 1 0 0,0 0-1 0 0,0 1 0 0 0,0-1 1 0 0,0 0-1 0 0,0 0 0 0 0,1 1 1 0 0,-1-1-1 0 0,0 0 0 0 0,0 0 1 0 0,0 1-1 0 0,0-1 0 0 0,0 0 0 0 0,0 1 1 0 0,0-1-1 0 0,0 0 0 0 0,0 0 1 0 0,-1 1-1 0 0,1-1 0 0 0,0 0 1 0 0,0 0-1 0 0,0 1 0 0 0,0-1 1 0 0,0 0-1 0 0,-1 1 0 0 0,-7 20-137 0 0,6-15 123 0 0,-129 296 77 0 0,97-223-52 0 0,31-71-23 0 0,0 1 0 0 0,0 0-1 0 0,1 1 1 0 0,1-1 0 0 0,0 0 0 0 0,0 0-1 0 0,0 11 1 0 0,1-18-13 0 0,1 0 1 0 0,-1 0-1 0 0,0 1 0 0 0,1-1 1 0 0,-1 0-1 0 0,1 0 0 0 0,-1 0 1 0 0,1 0-1 0 0,0 0 0 0 0,0 0 1 0 0,0 0-1 0 0,0 0 0 0 0,1 0 1 0 0,-1 0-1 0 0,0 0 0 0 0,1-1 1 0 0,-1 1-1 0 0,1-1 0 0 0,-1 1 1 0 0,1-1-1 0 0,0 1 0 0 0,2 0 1 0 0,-1-1-10 0 0,-1 0 0 0 0,1 0 1 0 0,-1 0-1 0 0,1-1 1 0 0,-1 1-1 0 0,1-1 1 0 0,0 1-1 0 0,-1-1 0 0 0,1 0 1 0 0,-1 0-1 0 0,1 0 1 0 0,0-1-1 0 0,-1 1 0 0 0,1-1 1 0 0,-1 1-1 0 0,1-1 1 0 0,-1 0-1 0 0,4-2 1 0 0,6-3-40 0 0,0 0 0 0 0,0-1 0 0 0,-1-1 1 0 0,0 0-1 0 0,0-1 0 0 0,-1 0 1 0 0,17-19-1 0 0,55-82 182 0 0,-57 74 44 0 0,18-28 183 0 0,-20 28 362 0 0,54-64 0 0 0,-76 98-667 0 0,1 1 0 0 0,-1-1 0 0 0,1 1 0 0 0,-1-1 0 0 0,1 1 0 0 0,0 0 0 0 0,-1 0 0 0 0,1 0 0 0 0,0 0 0 0 0,0 0 0 0 0,2 0 0 0 0,-4 1-23 0 0,1 0 0 0 0,-1-1-1 0 0,0 1 1 0 0,1 0 0 0 0,-1 0-1 0 0,1 0 1 0 0,-1 0 0 0 0,0 1-1 0 0,1-1 1 0 0,-1 0 0 0 0,0 0-1 0 0,1 0 1 0 0,-1 0 0 0 0,0 0-1 0 0,1 0 1 0 0,-1 1 0 0 0,0-1-1 0 0,1 0 1 0 0,-1 0 0 0 0,0 0-1 0 0,1 1 1 0 0,-1-1-1 0 0,0 0 1 0 0,1 1 0 0 0,-1 0-3 0 0,1 0 1 0 0,-1 0 0 0 0,1 0-1 0 0,-1 0 1 0 0,0 0-1 0 0,1 0 1 0 0,-1 0-1 0 0,0 1 1 0 0,0-1-1 0 0,0 0 1 0 0,0 0 0 0 0,0 1-1 0 0,-1 20 23 0 0,0-1-1 0 0,-2 0 1 0 0,-1 0-1 0 0,-8 27 1 0 0,-33 82 80 0 0,25-75-116 0 0,-10 24 1 0 0,-21 64 16 0 0,38-102-167 0 0,-11 63 1 0 0,23-98 113 0 0,0 0 0 0 0,0 0 0 0 0,1 0 0 0 0,0 0 0 0 0,0-1 0 0 0,0 1 0 0 0,1 0 0 0 0,1 8 1 0 0,-2-14 40 0 0,0 1 1 0 0,0-1 0 0 0,0 0 0 0 0,1 1 0 0 0,-1-1 0 0 0,0 0 0 0 0,0 1 0 0 0,1-1-1 0 0,-1 0 1 0 0,0 1 0 0 0,1-1 0 0 0,-1 0 0 0 0,0 1 0 0 0,1-1 0 0 0,-1 0-1 0 0,0 0 1 0 0,1 1 0 0 0,-1-1 0 0 0,0 0 0 0 0,1 0 0 0 0,-1 0 0 0 0,1 0 0 0 0,-1 0-1 0 0,0 1 1 0 0,1-1 0 0 0,-1 0 0 0 0,1 0 0 0 0,-1 0 0 0 0,1 0 0 0 0,-1 0 0 0 0,0 0-1 0 0,1 0 1 0 0,-1 0 0 0 0,1-1 0 0 0,-1 1 0 0 0,1 0 0 0 0,-1 0 0 0 0,0 0 0 0 0,1 0-1 0 0,-1-1 1 0 0,0 1 0 0 0,1 0 0 0 0,-1 0 0 0 0,1 0 0 0 0,-1-1 0 0 0,0 1-1 0 0,0 0 1 0 0,1-1 0 0 0,-1 1 0 0 0,17-18-7 0 0,146-227 654 0 0,-53 74-139 0 0,-75 121-245 0 0,55-60 1 0 0,-78 96-199 0 0,1 1 1 0 0,1 1-1 0 0,0 0 1 0 0,1 0-1 0 0,0 1 1 0 0,23-11-1 0 0,-38 21-61 0 0,1 1 0 0 0,0 0 0 0 0,-1-1 0 0 0,1 1 0 0 0,0 0 0 0 0,-1-1 0 0 0,1 1 0 0 0,0 0 0 0 0,-1 0 0 0 0,1 0 0 0 0,0 0 0 0 0,-1 0 0 0 0,1 0 0 0 0,0 0 0 0 0,0 0 0 0 0,-1 0 0 0 0,1 0 0 0 0,0 0 0 0 0,-1 0 0 0 0,1 1 0 0 0,0-1 0 0 0,-1 0 0 0 0,1 0 0 0 0,0 1 0 0 0,-1-1 0 0 0,2 1 0 0 0,-1 0 0 0 0,0 0 0 0 0,-1 0 0 0 0,1 0 0 0 0,0 1 0 0 0,-1-1 0 0 0,1 0 0 0 0,-1 0 0 0 0,1 1 0 0 0,-1-1 0 0 0,0 0 0 0 0,1 0 0 0 0,-1 1 0 0 0,0 1 0 0 0,1 6-17 0 0,-1 0 1 0 0,-1 0-1 0 0,-1 11 0 0 0,2-17 4 0 0,-7 36-114 0 0,-1 0 0 0 0,-18 51 0 0 0,-35 74 18 0 0,58-155 115 0 0,-43 102-77 0 0,-46 126-378 0 0,92-236 445 0 0,-2 5-89 0 0,0 0 0 0 0,0 1 0 0 0,0 0 0 0 0,1-1 0 0 0,0 1 0 0 0,0 13 1 0 0,1-20 86 0 0,0 0 1 0 0,0 1 0 0 0,0-1 0 0 0,0 0 0 0 0,0 1 0 0 0,0-1 0 0 0,1 0 0 0 0,-1 1 0 0 0,0-1 0 0 0,0 0 0 0 0,0 0 0 0 0,0 1 0 0 0,0-1-1 0 0,0 0 1 0 0,1 1 0 0 0,-1-1 0 0 0,0 0 0 0 0,0 0 0 0 0,1 1 0 0 0,-1-1 0 0 0,0 0 0 0 0,0 0 0 0 0,1 0 0 0 0,-1 1 0 0 0,0-1-1 0 0,0 0 1 0 0,1 0 0 0 0,-1 0 0 0 0,0 0 0 0 0,1 0 0 0 0,-1 1 0 0 0,0-1 0 0 0,1 0 0 0 0,-1 0 0 0 0,0 0 0 0 0,1 0 0 0 0,-1 0 0 0 0,0 0-1 0 0,1 0 1 0 0,-1 0 0 0 0,0 0 0 0 0,1 0 0 0 0,-1 0 0 0 0,0-1 0 0 0,1 1 0 0 0,-1 0 0 0 0,0 0 0 0 0,0 0 0 0 0,1 0 0 0 0,-1 0-1 0 0,0-1 1 0 0,1 1 0 0 0,-1 0 0 0 0,1-1 0 0 0,14-12-41 0 0,142-188 682 0 0,4-5 56 0 0,-151 194-655 0 0,1 1-1 0 0,0 0 1 0 0,1 1-1 0 0,0 0 1 0 0,1 1 0 0 0,16-10-1 0 0,-28 19-36 0 0,0-1 0 0 0,-1 1 0 0 0,1 0 0 0 0,0-1 0 0 0,0 1 0 0 0,0 0 1 0 0,0 0-1 0 0,0-1 0 0 0,0 1 0 0 0,0 0 0 0 0,0 0 0 0 0,0 0 0 0 0,0 0 0 0 0,0 0 0 0 0,0 1 0 0 0,0-1 0 0 0,0 0 0 0 0,0 0 0 0 0,0 1 0 0 0,-1-1 0 0 0,1 0 0 0 0,0 1 0 0 0,0-1 0 0 0,0 1 0 0 0,0-1 0 0 0,-1 1 0 0 0,1-1 1 0 0,0 1-1 0 0,0 0 0 0 0,-1-1 0 0 0,1 1 0 0 0,0 0 0 0 0,-1 0 0 0 0,1-1 0 0 0,-1 1 0 0 0,1 0 0 0 0,-1 0 0 0 0,0 0 0 0 0,1 0 0 0 0,-1 0 0 0 0,0 0 0 0 0,1 0 0 0 0,-1 0 0 0 0,2 6-27 0 0,-1 0 1 0 0,1 0-1 0 0,-1 0 0 0 0,0 11 0 0 0,-1 7-11 0 0,-1 1 0 0 0,-2-1 0 0 0,0 1 0 0 0,-12 43 0 0 0,-40 96-183 0 0,22-72 172 0 0,-1 23 31 0 0,30-98 11 0 0,1-1 0 0 0,1 1 0 0 0,0 0 0 0 0,2 30 0 0 0,0-47 3 0 0,0 1 1 0 0,0-1 0 0 0,1 0-1 0 0,-1 1 1 0 0,0-1-1 0 0,1 1 1 0 0,-1-1 0 0 0,0 0-1 0 0,1 1 1 0 0,0-1-1 0 0,-1 0 1 0 0,1 1-1 0 0,0-1 1 0 0,0 0 0 0 0,-1 0-1 0 0,1 0 1 0 0,0 0-1 0 0,0 0 1 0 0,0 0 0 0 0,2 2-1 0 0,-1-3 4 0 0,-1 1 0 0 0,1-1 0 0 0,-1 1 0 0 0,1-1-1 0 0,-1 0 1 0 0,1 0 0 0 0,0 1 0 0 0,-1-1 0 0 0,1 0 0 0 0,-1 0-1 0 0,1 0 1 0 0,-1-1 0 0 0,1 1 0 0 0,0 0 0 0 0,-1-1 0 0 0,1 1 0 0 0,-1-1-1 0 0,3-1 1 0 0,5-1 0 0 0,-2-2 0 0 0,1 1-1 0 0,0-1 1 0 0,-1 0 0 0 0,11-10-1 0 0,32-35 18 0 0,-22 21 52 0 0,0 1-14 0 0,77-74 159 0 0,-82 81-181 0 0,2 1-1 0 0,42-25 1 0 0,-61 41-22 0 0,0 1 0 0 0,1-1 0 0 0,-1 2 0 0 0,15-5 0 0 0,-20 6-11 0 0,0 1 0 0 0,0 0 0 0 0,0-1 0 0 0,1 1 0 0 0,-1 0 0 0 0,0 0 0 0 0,1 0 0 0 0,-1 0-1 0 0,0 0 1 0 0,0 0 0 0 0,1 0 0 0 0,-1 0 0 0 0,0 1 0 0 0,0-1 0 0 0,1 1 0 0 0,-1-1 0 0 0,0 0 0 0 0,0 1 0 0 0,0 0 0 0 0,0-1 0 0 0,0 1 0 0 0,0 0 0 0 0,0-1 0 0 0,0 1 0 0 0,0 0 0 0 0,0 0 0 0 0,0 0 0 0 0,0 0-1 0 0,0 0 1 0 0,-1 0 0 0 0,1 0 0 0 0,0 0 0 0 0,-1 0 0 0 0,2 3 0 0 0,0 4-10 0 0,0 1 0 0 0,0 0 0 0 0,0 0 0 0 0,-2 0 0 0 0,1 0 0 0 0,-1 0 0 0 0,-1 16 0 0 0,-14 63-152 0 0,13-78 154 0 0,-15 58-77 0 0,9-39 82 0 0,1 0 1 0 0,2 0 0 0 0,-3 53 0 0 0,7-80 2 0 0,1 0 0 0 0,0-1 0 0 0,0 1 0 0 0,1 0 0 0 0,-1-1 0 0 0,0 1 0 0 0,0 0 0 0 0,1-1 0 0 0,-1 1 0 0 0,1 0 0 0 0,0-1 0 0 0,-1 1 0 0 0,1-1 0 0 0,0 1 0 0 0,0-1 0 0 0,0 0 0 0 0,0 1 0 0 0,0-1 0 0 0,0 0 0 0 0,0 0 0 0 0,2 2 0 0 0,-1-2 0 0 0,1 0 0 0 0,-1 0 0 0 0,0 0 0 0 0,0-1 0 0 0,0 1 0 0 0,1 0 0 0 0,-1-1 0 0 0,0 0 0 0 0,1 1 0 0 0,-1-1 0 0 0,0 0 0 0 0,1 0 0 0 0,-1 0 0 0 0,4-1 0 0 0,1-1-11 0 0,0 0 0 0 0,0 0-1 0 0,0 0 1 0 0,0-1 0 0 0,-1 0-1 0 0,1 0 1 0 0,-1-1 0 0 0,0 1-1 0 0,0-1 1 0 0,0-1 0 0 0,0 1 0 0 0,-1-1-1 0 0,0 0 1 0 0,8-9 0 0 0,-2-1-24 0 0,0 0 0 0 0,0-1 0 0 0,-2 0 0 0 0,11-25 0 0 0,-18 38 35 0 0,-1 0 0 0 0,0 0 0 0 0,0-1 0 0 0,0 1 0 0 0,0-1 0 0 0,-1 1 0 0 0,1 0 0 0 0,-1-5 0 0 0,0 13-7 0 0,1-1-1 0 0,0 1 1 0 0,-1-1 0 0 0,2 0-1 0 0,-1 1 1 0 0,0-1 0 0 0,3 5-1 0 0,2 7-17 0 0,-4-9 0 0 0,0-1 0 0 0,-1 1 0 0 0,0 0 0 0 0,0 0 0 0 0,-1-1 0 0 0,0 1 0 0 0,0 0 0 0 0,-1 0 0 0 0,0 0 0 0 0,0-1-1 0 0,0 1 1 0 0,-5 12 0 0 0,-3 6-8 0 0,-24 44-1 0 0,32-67 34 0 0,-14 26 90 0 0,-1-2-1 0 0,-2 0 1 0 0,-1-1 0 0 0,0-1 0 0 0,-2-1 0 0 0,-1 0-1 0 0,-1-2 1 0 0,0 0 0 0 0,-2-2 0 0 0,0-1-1 0 0,-37 20 1 0 0,57-35-86 0 0,0-1 0 0 0,0 0-1 0 0,0 0 1 0 0,-1 0 0 0 0,-6 1 0 0 0,11-2-3 0 0,0-1 1 0 0,0 0 0 0 0,0 0-1 0 0,0 0 1 0 0,0 0 0 0 0,1 0-1 0 0,-1 0 1 0 0,0 0 0 0 0,0 0-1 0 0,0 0 1 0 0,0 0 0 0 0,0 0-1 0 0,0 0 1 0 0,1-1 0 0 0,-1 1-1 0 0,0 0 1 0 0,0-1 0 0 0,0 1-1 0 0,1-1 1 0 0,-1 1-1 0 0,0-1 1 0 0,0 1 0 0 0,1-1-1 0 0,-1 1 1 0 0,0-1 0 0 0,1 0-1 0 0,-1 1 1 0 0,1-1 0 0 0,-1 0-1 0 0,1 0 1 0 0,-1 1 0 0 0,1-1-1 0 0,0 0 1 0 0,-1 0 0 0 0,1 0-1 0 0,0 1 1 0 0,-1-1 0 0 0,1 0-1 0 0,0 0 1 0 0,0 0 0 0 0,0-1-1 0 0,0-7 56 0 0,0 1-1 0 0,0-1 1 0 0,1 1-1 0 0,1 0 1 0 0,3-15-1 0 0,17-41 117 0 0,-17 49-170 0 0,123-260 282 0 0,-18 46-401 0 0,-108 225 116 0 0,-1 0 0 0 0,1 0 0 0 0,-1 0 0 0 0,0 0 0 0 0,0-5 0 0 0,-1 9 0 0 0,0-1 0 0 0,0 1 0 0 0,0 0 0 0 0,0-1 0 0 0,0 1 0 0 0,0-1 0 0 0,0 1 0 0 0,0-1 0 0 0,0 1 0 0 0,0 0 0 0 0,0-1 0 0 0,0 1 0 0 0,0 0 0 0 0,-1-1 0 0 0,1 1 0 0 0,0-1 0 0 0,0 1 0 0 0,0 0 0 0 0,-1-1 0 0 0,1 1 0 0 0,0 0 0 0 0,-1 0 0 0 0,1-1 0 0 0,-1 1 0 0 0,0-1 0 0 0,0 1 0 0 0,0 0 0 0 0,1 0 0 0 0,-1 0 0 0 0,0 0 0 0 0,0 0 0 0 0,0 0 0 0 0,1 0 0 0 0,-1 0 0 0 0,0 0 0 0 0,0 1 0 0 0,1-1 0 0 0,-1 0 0 0 0,0 0 0 0 0,0 1 0 0 0,-1 0 0 0 0,-14 7 13 0 0,0 1-1 0 0,0 1 0 0 0,-22 19 1 0 0,4-4 15 0 0,19-14-2 0 0,-211 145 273 0 0,-10-14-26 0 0,-122 42-549 0 0,352-181 256 0 0,-7 4-41 0 0,-2-1 0 0 0,-14 5 0 0 0,26-10 49 0 0,-1 0 1 0 0,0 0-1 0 0,1 0 1 0 0,-1-1-1 0 0,1 0 1 0 0,-1 1-1 0 0,0-1 1 0 0,1 0-1 0 0,-1-1 1 0 0,0 1-1 0 0,1-1 1 0 0,-1 1-1 0 0,0-1 1 0 0,-3-2-1 0 0,5 2 12 0 0,1 0 0 0 0,-1 0 0 0 0,0-1 0 0 0,1 1 0 0 0,-1-1 0 0 0,1 1 0 0 0,0-1 0 0 0,0 1 0 0 0,-1-1 0 0 0,1 0 0 0 0,0 0 0 0 0,0 1 0 0 0,0-1 0 0 0,1 0 0 0 0,-1 0 0 0 0,0 0 0 0 0,1 0 0 0 0,-1 0 0 0 0,1 0 0 0 0,0 0 0 0 0,0-3 0 0 0,-1-5 0 0 0,1-1 0 0 0,1-17 0 0 0,3-7-170 0 0,1 1-1 0 0,21-68 0 0 0,33-63-124 0 0,-28 82 222 0 0,-24 63 53 0 0,22-58-53 0 0,33-142 1 0 0,-62 219 85 0 0,1-1 0 0 0,-1 1 0 0 0,0-1 0 0 0,1 0 0 0 0,-1 1 0 0 0,0-1 0 0 0,0 0 0 0 0,0 0 0 0 0,-1 1 0 0 0,1-1 0 0 0,0 1 0 0 0,-1-1 0 0 0,0-3 0 0 0,1 5-6 0 0,-1 0 0 0 0,1 0 0 0 0,0-1 0 0 0,0 1 0 0 0,-1 0 0 0 0,1-1 1 0 0,0 1-1 0 0,-1 0 0 0 0,1 0 0 0 0,0 0 0 0 0,-1-1 0 0 0,1 1 0 0 0,0 0 0 0 0,-1 0 0 0 0,1 0 0 0 0,0 0 1 0 0,-1 0-1 0 0,1 0 0 0 0,-1 0 0 0 0,1 0 0 0 0,0 0 0 0 0,-1 0 0 0 0,-14 5 165 0 0,5 2-89 0 0,1 0 0 0 0,0 0 0 0 0,0 1 0 0 0,0 0 0 0 0,-13 18 0 0 0,-34 53 12 0 0,35-48-104 0 0,-172 272-545 0 0,165-247 500 0 0,25-46 51 0 0,7-13-97 0 0,10-13-77 0 0,76-153-145 0 0,-60 108 382 0 0,39-60 0 0 0,-66 117-55 0 0,12-17 3 0 0,-14 20-8 0 0,0 0-1 0 0,0 0 1 0 0,-1 0 0 0 0,1 0 0 0 0,0 1 0 0 0,0-1 0 0 0,0 0 0 0 0,0 0-1 0 0,0 1 1 0 0,1-1 0 0 0,-1 1 0 0 0,0-1 0 0 0,0 1 0 0 0,0-1 0 0 0,0 1-1 0 0,2-1 1 0 0,-2 1 0 0 0,-1 1 0 0 0,1-1 0 0 0,-1 0 0 0 0,1 1 0 0 0,-1-1 0 0 0,0 0 0 0 0,1 1 0 0 0,-1-1 0 0 0,1 0 0 0 0,-1 1 0 0 0,0-1 0 0 0,1 1 0 0 0,-1-1 0 0 0,0 1 0 0 0,1-1 0 0 0,-1 1 0 0 0,0-1 0 0 0,1 1 0 0 0,-1-1 0 0 0,0 1 0 0 0,0-1 0 0 0,0 1 0 0 0,0-1 0 0 0,0 1 0 0 0,0-1 0 0 0,0 1 0 0 0,0 0 0 0 0,0-1 0 0 0,0 1 0 0 0,0-1 0 0 0,0 1 0 0 0,0-1 0 0 0,0 2 0 0 0,-3 20 0 0 0,-2-1 19 0 0,-1 1 1 0 0,-1-1-1 0 0,-11 24 0 0 0,-34 60 110 0 0,35-73-103 0 0,-64 114 124 0 0,-35 69-156 0 0,115-213 6 0 0,-2 4 0 0 0,1 0 0 0 0,-1 0 0 0 0,1 0 0 0 0,0 0 0 0 0,-1 11 0 0 0,19-39-73 0 0,44-88 39 0 0,-22 39 12 0 0,52-72-1 0 0,-31 67-9 0 0,-48 63 24 0 0,1 1 0 0 0,0 0 0 0 0,23-16 0 0 0,-35 27 5 0 0,0 1-1 0 0,0 0 1 0 0,1 0-1 0 0,-1-1 1 0 0,0 1-1 0 0,0 0 1 0 0,0 0-1 0 0,1-1 1 0 0,-1 1-1 0 0,0 0 1 0 0,1 0-1 0 0,-1 0 0 0 0,0 0 1 0 0,0-1-1 0 0,1 1 1 0 0,-1 0-1 0 0,0 0 1 0 0,1 0-1 0 0,-1 0 1 0 0,0 0-1 0 0,1 0 1 0 0,-1 0-1 0 0,0 0 1 0 0,1 0-1 0 0,-1 0 1 0 0,0 0-1 0 0,1 0 1 0 0,-1 0-1 0 0,0 0 1 0 0,1 0-1 0 0,-1 0 1 0 0,0 1-1 0 0,1-1 1 0 0,-1 0-1 0 0,0 0 1 0 0,1 0-1 0 0,-1 0 1 0 0,0 1-1 0 0,0-1 1 0 0,1 0-1 0 0,-1 0 1 0 0,0 1-1 0 0,0-1 1 0 0,1 0-1 0 0,-1 0 0 0 0,0 1 1 0 0,0-1-1 0 0,0 0 1 0 0,0 1-1 0 0,0-1 1 0 0,1 0-1 0 0,-1 0 1 0 0,0 1-1 0 0,0-1 1 0 0,0 0-1 0 0,0 1 1 0 0,0-1-1 0 0,0 0 1 0 0,0 1-1 0 0,0-1 1 0 0,0 0-1 0 0,0 1 1 0 0,0-1-1 0 0,0 1 1 0 0,-3 23-177 0 0,-4 2 61 0 0,-1 0 0 0 0,-22 47 1 0 0,-31 45 147 0 0,44-87-3 0 0,0-1-6 0 0,-38 79 37 0 0,54-108-55 0 0,0 1-1 0 0,1-1 1 0 0,-1 0-1 0 0,1 0 0 0 0,-1 0 1 0 0,1 1-1 0 0,0-1 1 0 0,0 0-1 0 0,-1 1 1 0 0,1-1-1 0 0,0 0 1 0 0,0 0-1 0 0,0 1 1 0 0,0-1-1 0 0,0 0 0 0 0,1 1 1 0 0,-1-1-1 0 0,0 0 1 0 0,1 0-1 0 0,-1 1 1 0 0,1 1-1 0 0,0-3 0 0 0,0 1 0 0 0,0 0 1 0 0,0-1-1 0 0,0 1 0 0 0,0-1 0 0 0,0 0 0 0 0,0 1 0 0 0,0-1 0 0 0,0 0 1 0 0,0 1-1 0 0,0-1 0 0 0,0 0 0 0 0,0 0 0 0 0,0 0 0 0 0,0 0 0 0 0,0 0 1 0 0,0 0-1 0 0,0 0 0 0 0,0 0 0 0 0,0 0 0 0 0,0-1 0 0 0,0 1 0 0 0,0 0 1 0 0,0-1-1 0 0,0 1 0 0 0,-1-1 0 0 0,3 0 0 0 0,40-19-157 0 0,67-41 0 0 0,-63 33 84 0 0,-14 9-116 0 0,136-75-69 0 0,-135 78-800 0 0,2 1 0 0 0,74-21 0 0 0,-75 28-4831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2:02.06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258 3463 5063 171586 57871,'0'0'448'0'0,"-2"1"-352"0"0,0 1 424 0 0,-1 1 720 0 0,-2 1 336 0 0,-4 3 456 0 0,-1-1-1008 0 0,1-1-208 0 0,-1-2 728 0 0,1-3-776 0 0,1-2-104 0 0,0-3 608 0 0,0-2-640 0 0,2-1-280 0 0,-2-3 240 0 0,1-3-112 0 0,-1-2-320 0 0,0 1 0 0 0,1 0 0 0 0,0-1-24 0 0,-1-4 120 0 0,-1-2-128 0 0,1-3-24 0 0,-1-4 88 0 0,-1-1-96 0 0,1 0 32 0 0,0 1 8 0 0,1 0 0 0 0,0-1 0 0 0,1 1 24 0 0,-1-6 160 0 0,0-2-160 0 0,1-2-160 0 0,1-7 80 0 0,1-3-16 0 0,2 0-64 0 0,2-4 64 0 0,1 2 0 0 0,1 4-64 0 0,1 5 0 0 0,0 3 0 0 0,1 3 0 0 0,1 1 0 0 0,2-5 0 0 0,1-6 0 0 0,2-2 0 0 0,-1 3 0 0 0,0 4 0 0 0,-1 2 0 0 0,0 4 0 550 6,0 2-96 15-3,0 1 96 2-11,0 1-72-37 15,1 0 72-14-13,1-1 0-516 6,0-1 0 0 0,1-1 0 0 0,0 0 0 529 2,0 0 0 64 1,4-6 0 782-1,0-3 0-672-6,1 1 0-65 5,0 2 0-48-4,-1 2 0-49 7,1 3 0-31-2,0 1 0-16-2,0 2 0 15-2,0 1 0-509 2,2-4 0 526-5,1 0 0-526 5,-1 2-120 558 3,-1 2 32-32-2,0 3 8 17-2,0 0 0-33-2,1 1 16-510 3,0 0 0 0 0,1 1 0 529 5,0 1 0-529-5,0 1 64 528 2,1 0-80-528-2,0 1 80 511-9,0 0-80-511 9,2 0 80 0 0,3-4 0 500 9,7-4-64 29-13,1-2 64-529 4,0 2 0 0 0,-3 3 0 0 0,-2 1 0 532 3,-2 1-64-532-3,-1 3 64 515-7,0 0 0-515 7,-1 1 0 0 0,3-3 0 517 0,2 0-64-517 0,0 0 64 0 0,0 2 0 0 0,-2 1 0 504 8,3 0 0-1-11,2 0 0-503 3,-1 2 0 502-5,4-3 0-502 5,1 1 0 0 0,-1 0 0 0 0,-1 2 0 539 0,-1 0 0-539 0,-2 1 0 507 0,0 1 0-507 0,6-3-64 0 0,6-4 64 1135 4,6-4 0-590-4,4-3 0-31 1,3-3 64 17-4,3-1-64-11 9,-2 2 0-520-6,-5 3 0 501-4,-5 5 0-501 4,-5 4 0 506 3,-4 3 0-506-3,-4 3 0 0 0,4 1 0 0 0,-1 0 0 0 0,-1 1 0 0 0,-2 2 0 0 0,0 0 0 523-1,-1 1 0 1-2,0 0 0-524 3,-1 1 0 0 0,1 1 0 0 0,5-2 0 530 4,5 0 0-530-4,1-1 0 0 0,-3 1 0 0 0,3-1 0 509-6,4-1 0-509 6,4 0 0 517 2,-2 0 0-517-2,-7 2 0 517-1,-6 3 0-517 1,-6 1 0 524 5,-4 1 0-524-5,-4 1 0 0 0,3 1 64 519-5,0-1 0-8 8,1 1 0-511-3,-2 0 0 0 0,0 0 0 0 0,1-1 0 527-1,1 1-64-527 1,-3-1 0 0 0,-1 1 0 0 0,-3 1 64 513-1,0-1 64-513 1,-2 2-64 0 0,-2 0-64 0 0,-3 1 0 0 0,-2 0 0 0 0,-2 2 0 498-1,-2 0 0-498 1,-1 0 0 0 0,-2 1 0 0 0,-2 0 0 506 6,0 0 0-506-6,-2 0 0 515-8,0 0 0 71 15,-1 0-96 88-9,-1 0 32-30 3,-1 0-640 467-6,-1 1-808-1111 5,-1-1-9760 0 0,1 0 3465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2:02.48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5 19 3223 207359 56415,'0'-1'288'0'0,"-1"-1"-288"0"0,1 0 0 0 0,-1 0-416 0 0,0-1-728 0 0,0 1 1152 0 0,1-1 1712 0 0,-1 1-824 0 0,1 1-184 0 0,1 1 640 0 0,-1 1-680 0 0,1 0 64 0 0,0 1 744 0 0,-1 0-72 0 0,1-1-768 0 0,2 0 0 0 0,4 1 488 0 0,3 0-224 0 0,2-2-456 0 0,0 0-96 0 0,0 0-32 0 0,0-1 0 0 0,-1 0 0 0 0,0 0-112 0 0,-2 0-24 0 0,0 1-8 0 0,-2 1 0 0 0,0 0-24 0 0,-1 2 136 0 0,1 1-144 0 0,-2 1 40 0 0,0 0 8 0 0,-2 1 0 0 0,0 1 0 0 0,-2 0 32 0 0,0 2 16 0 0,-1-1 0 0 0,-1 2 0 0 0,-1 1 80 0 0,0 1 8 0 0,-1 0 8 0 0,-1 1 0 0 0,0 0-224 0 0,-1 0-48 0 0,-2 1 0 0 0,0-1-64 0 0,-1 0 64 0 0,0-1-64 0 0,-1 0 0 0 0,0-1 0 0 0,0 0-128 0 0,0-1-48 0 0,0 0-16 0 0,2-2-7896 0 0,1-1-3991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2:04.33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3406 1367 3679 212800 59436,'1'0'328'0'0,"-1"1"-264"0"0,0 0 368 0 0,0 0 584 0 0,0 1-496 0 0,0 0 432 0 0,-1 1 80 0 0,0 1 24 0 0,0 0 928 0 0,-2 0-1088 0 0,1-1 0 0 0,-1 0 0 0 0,0-1-112 0 0,0-1-24 0 0,1 0-8 0 0,-1-1 536 0 0,0-1-800 0 0,0 0-8 0 0,1-1 352 0 0,-1-2-512 0 0,1-1-8 0 0,0 0 0 0 0,0-2-72 0 0,1 0-16 0 0,-1-2 0 0 0,1 0 0 0 0,-1 0-56 0 0,1-3 144 0 0,-2 0-160 0 0,0-1-48 0 0,0 0-8 0 0,0 1 0 0 0,-1-1 0 0 0,-1 1-24 0 0,0 0-8 0 0,-1 1 0 0 0,-2-2 0 0 0,-3-4 16 0 0,-1-2 0 0 0,-1 0-80 0 0,-2-1 0 0 0,-1-1 64 0 0,1 1-64 0 0,-1-3 0 0 0,-1 0 0 0 0,1 0 64 0 0,1 2-64 0 0,0 0 0 0 0,1 1 64 0 0,0 1-64 0 0,-3-3 72 0 0,-1-2-72 0 0,-1 1 0 0 0,0 0 0 0 0,1 2 0 0 0,-4-2 0 0 0,-6-5 0 0 0,0 0 0 0 0,-1 2 0 0 0,2 3 0 0 0,0 3 0 0 0,2 1 0 0 0,1 3 0 0 0,1 0 0 0 0,-1 0 0 0 0,-5-2 0 0 0,-2-1 0 0 0,0 0 0 0 0,0 1 0 0 0,1 0 0 0 0,0 1 0 0 0,1 0 0 0 0,-1 0 0 0 0,-1 0 0 0 0,-4-2 0 0 0,-3-1 0 0 0,1 1 0 0 0,1 1 0 0 0,2 1 0 0 0,-5-1-64 0 0,-6-2 64 0 0,0 1 0 0 0,2 1 0 0 0,2 2 0 0 0,3 2 0 0 0,-3-1 0 0 0,2 2 0 0 0,0 1 64 0 0,-5-1-64 0 0,-1 1 0 0 0,1-1 0 0 0,1 1 0 0 0,3 1 0 0 0,-4-1 0 0 0,-5-1 0 0 0,-5-1 0 0 0,0 2 0 0 0,5 0 0 0 0,-1 1 0 0 0,4 1 0 0 0,4 2 0 0 0,5 1 0 0 0,4 2 0 0 0,1 1 0 0 0,3 1 0 0 0,0 0 0 0 0,1 1 0 0 0,0 0 0 0 0,1 0 0 0 0,-1 0 0 0 0,1 0 0 0 0,1 0 0 0 0,0 0 0 0 0,0-1 0 0 0,2 1 0 0 0,1 0 0 0 0,-1-1 0 0 0,1 1 0 0 0,-1 0 0 0 0,1-1 0 0 0,-1 1 0 0 0,1 0 0 0 0,0 0 0 0 0,1-1 0 0 0,0 1 0 0 0,-3-1 0 0 0,-1 1 0 0 0,1 0 0 0 0,-2 2 0 0 0,1-1 0 0 0,1 2 0 0 0,2 0 0 0 0,3 0 0 0 0,0 1 0 0 0,2 1 0 0 0,-3 0 0 0 0,0 2 0 0 0,0 0 0 0 0,2 0 0 0 0,0 1 0 0 0,1 1 0 0 0,1-1 0 0 0,1 1 0 0 0,-1 0 0 0 0,1 0 0 0 0,0-1 0 0 0,2 0 0 0 0,-1-1 0 0 0,-3 1 0 0 0,-4 1 0 0 0,0 0 0 0 0,0-1 0 0 0,2 1 0 0 0,2-2 0 0 0,1 1 0 0 0,2-1 88 0 0,2-1-24 0 0,1 0 0 0 0,1 0 0 0 0,1 0-64 0 0,1-1 0 0 0,0 1 0 0 0,1-1 0 0 0,0 1 0 0 0,2-1 0 0 0,0 1-96 0 0,1-1 96 0 0,1 0-72 0 0,1-1 72 0 0,1 0 0 0 0,0 0 0 0 0,2 0 0 0 0,2-1 0 0 0,0 0 0 0 0,1-1-192 0 0,2 0 24 0 0,2-1 0 0 0,3-2-936 0 0,4-1-1104 0 0,2-2-5504 0 0,-2 1-3551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2:04.76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216 1 5983 213743 56225,'-1'0'264'0'0,"0"0"120"0"0,0-1-384 0 0,0 2 728 0 0,-2 2 1008 0 0,-1 3-56 0 0,-2 4-912 0 0,-2 1 0 0 0,0 2 0 0 0,-1 0-360 0 0,-1 3 240 0 0,-2-1-336 0 0,0 0-120 0 0,-1-1 152 0 0,-2 1 40 0 0,-2 0 64 0 0,1-1-224 0 0,2-2-152 0 0,2-3-72 0 0,1-1 80 0 0,3-1-80 0 0,1-2 224 0 0,1 0-8 0 0,1 0 0 0 0,0-1 0 0 0,2 0 16 0 0,0 0 8 0 0,1-1 0 0 0,0 0 0 0 0,1 0-32 0 0,1 0-8 0 0,0 0 0 0 0,1 0 0 0 0,1-1-48 0 0,0 1-16 0 0,2 0 0 0 0,0 0 0 0 0,2 0-48 0 0,1 1-16 0 0,1-1 0 0 0,1 0 0 0 0,2 0-8 0 0,2 0-64 0 0,0 0 96 0 0,2 1-32 0 0,0 0-64 0 0,3 2 0 0 0,1 0-88 0 0,-1 1-8 0 0,0 1-96 0 0,0 2-232 0 0,-2 2-344 0 0,-1 1-10032 0 0,-3-1 3257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0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3 8287 0 0,'-1'0'106'0'0,"1"0"1"0"0,-1-1-1 0 0,1 1 0 0 0,0 0 0 0 0,-1 0 0 0 0,1-1 0 0 0,-1 1 0 0 0,1 0 0 0 0,-1 0 1 0 0,1 0-1 0 0,0 0 0 0 0,-1 0 0 0 0,1 0 0 0 0,-1 0 0 0 0,1 0 0 0 0,-1 0 0 0 0,1 0 0 0 0,-1 0 1 0 0,0 0-1 0 0,0 1 31 0 0,1 0 1 0 0,-1-1-1 0 0,1 1 1 0 0,-1 0-1 0 0,1-1 1 0 0,-1 1-1 0 0,1 0 1 0 0,-1-1-1 0 0,1 1 1 0 0,0 0 0 0 0,-1 0-1 0 0,1 0 1 0 0,0 0-1 0 0,0 0 1 0 0,-4 16 762 0 0,2 0 1 0 0,0 0-1 0 0,1 0 1 0 0,1 0-1 0 0,2 21 0 0 0,-1-12-342 0 0,-3 117 170 0 0,0-40-1519 0 0,2-92-70 0 0,2-4-241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2:15.475"/>
    </inkml:context>
    <inkml:brush xml:id="br0">
      <inkml:brushProperty name="width" value="0.1" units="cm"/>
      <inkml:brushProperty name="height" value="0.6" units="cm"/>
      <inkml:brushProperty name="color" value="#5B2D90"/>
      <inkml:brushProperty name="inkEffects" value="pencil"/>
    </inkml:brush>
  </inkml:definitions>
  <inkml:trace contextRef="#ctx0" brushRef="#br0">709 3809 2759 162434 55005,'0'0'248'0'0,"0"1"-248"0"0,0 0 392 0 0,-1 0 464 0 0,1 3 184 0 0,0 3 240 0 0,-1 1 96 0 0,0 2 104 0 0,1 0-736 0 0,-1-1-232 0 0,1-1 416 0 0,0-1-192 0 0,-1-1-496 0 0,0-2-8 0 0,0-1 192 0 0,-1-2-248 0 0,0-1 0 0 0,-1-2 192 0 0,-2-2 16 0 0,0-3-192 0 0,-1-1 8 0 0,-1-4 216 0 0,-1 0-24 0 0,0 0-40 0 0,1 0-56 0 0,-2-2-88 0 0,0 0-104 0 0,-1-3-104 0 0,-1-2 0 0 0,-2-1 0 0 0,1-1 0 0 0,-1-1 0 0 0,0 1 0 0 0,0 0 0 0 0,0-2 0 0 0,-1 1 0 0 0,0 2 0 0 0,2 1 0 0 0,1 2 0 0 0,1 2 0 0 0,1 0-64 0 0,-1 0 64 0 0,0-1 0 0 0,1 2 0 0 0,2 2 96 0 0,0 1 80 0 0,0-1-88 0 0,0-1 80 0 0,0-1 24 0 0,-1 0 0 0 0,1-2 0 0 0,-1 0-48 0 0,1-1-8 0 0,0 0 0 0 0,0 1 0 0 0,1 1-136 0 0,0-1 0 0 0,1 1 0 0 0,0 0 0 0 0,0 0 0 0 0,0 0 0 0 0,0 1 0 0 0,1-2 0 0 0,-2-2 0 0 0,1 0-72 0 0,-1 0 72 0 0,1 1 0 0 0,-1 1 0 0 0,2 2 0 0 0,-1 0 0 0 0,-1-1 72 0 0,0-1 8 0 0,0 0-80 0 0,0 0 64 0 0,-1 0-64 0 0,0 1 64 0 0,1 0-64 0 0,0-1 0 0 0,0 1 72 0 0,0-3-72 0 0,-1-3 0 0 0,1-1 64 0 0,0 1-64 0 0,0 2 0 0 0,2 3 0 0 0,0 2 0 0 0,1 2 0 0 0,1 3 0 0 0,-1 0 0 0 0,1 2 0 0 0,0-1 0 0 0,-1-2 0 0 0,-1-1 64 0 0,0-5 16 513 4,-2-3-80-513-4,1-1 136 0 0,-1-4 96 0 0,0-3-40 0 0,0 0-120 0 0,1 1 0 512 2,0 0 0-512-2,1 0 8 0 0,-1 2 96 0 0,1 1 32 1068-8,1 2 16 76 9,-1 1 16-643-3,1-2-56 27 2,-1-4-96-19 5,0-9-88 32-10,0-3 0-541 5,0 0 0 0 0,1 2 0 0 0,1 3 0 507 1,1 0-64-507-1,1-1-96 506-2,0 1-112-506 2,0 5 136 0 0,0 5 56 0 0,1-4-48 0 0,0-7 64 0 0,0-8 64 515 6,0-8 0-515-6,0-5 0 519-5,1 2 0-519 5,-1 4 0 0 0,0 7 0 0 0,-1 5 0 0 0,1 5 0 0 0,-1 3 0 0 0,0 2-104 528 3,0 3 40-528-3,-1-2-40 528 1,0-1 40-528-1,-1 0-40 527-1,0 2 104-527 1,0 1 0 509 5,0 2-80-509-5,1 2 80 511-7,-1 0 0-511 7,2-4 0 0 0,0-7 0 0 0,0-2 0 0 0,1-1 0 508 1,1-4 0-508-1,1 0 0 0 0,0 2 0 522-1,0 3 0-522 1,0 4 0 519 7,0-2 0 44-11,1 2 0-45 7,-1 2 0-518-3,1-1 0 0 0,0-2-64 0 0,0-2 64 0 0,0 2 0 0 0,0 2 0 0 0,-1-1 0 0 0,0 1 0 0 0,-1 2 0 504-1,0-2 0-504 1,0-4 0 0 0,0-1 0 0 0,-1 2 0 0 0,1 3 0 0 0,-1 2 64 0 0,1 2-64 0 0,-1 3 96 0 0,1 2-32 0 0,0 1-64 0 0,-1 0 96 0 0,2 2-96 0 0,0-3 96 0 0,1 1-96 0 0,1 1 0 0 0,-1 2 0 0 0,0 1 0 0 0,2 0 0 1048-6,-1 2 0-1048 6,0 1 0 544 4,-1 1 0-544-4,-1 2 0 0 0,0 0 0 544 2,-1 0 0-544-2,0 0 0 515-2,0-1 0-515 2,0 1 0 0 0,-1-1 0 0 0,-1-1 0 515-3,1 1 0-515 3,-1 0 0 0 0,0-3 0 0 0,0-1 0 514 4,0 0 64-514-4,0 1-64 0 0,0 1 0 529 3,1 1 64-529-3,0 0-64 0 0,0 2 0 486 0,1 0 64-486 0,0 1-64 0 0,0 1 0 0 0,1 1 0 528-2,0 1 0-528 2,0 1-72 543-5,-1 0-32-543 5,1 0-8 0 0,0 0 0 0 0,-1 1 0 0 0,1 0 0 501 4,-1-1 112-501-4,0 0-96 0 0,0 1 96 0 0,0-1-96 0 0,-1 0 96 0 0,1-1 0 500 1,0-1 0-500-1,-1-1 0 0 0,1-1 0 0 0,-1 0 0 0 0,0 1 0 0 0,-1 0 0 515-1,0 1 0-515 1,-1 0 0 0 0,0 0-88 0 0,0 1 88 0 0,0 1-80 0 0,0 0-48 0 0,-1 0-136 516-3,0 0 32-516 3,-1 0 152 0 0,1 1 0 0 0,0 1-88 0 0,0 0 80 0 0,0 2 0 0 0,0 0 0 0 0,1 0 8 0 0,-1 2-80 0 0,1-1 80 0 0,-1 1-16 0 0,0 1-96-5-500,0 0 96 5 500,0 0 0 0 0,0 0 96 0 0,0-1-96 0 0,0 0 16 0 0,0 0-80 0 0,0 0 80 0 0,0 1 80 0 0,0-1 0 0 0,0 0 0 521 5,0 0 0-521-5,0 1 0 0 0,-1 1 0 0 0,1 0 0 0 0,0 2 0 0 0,0 1-168 0 0,-1 1 168 0 0,0 1-192 0 0,-1 2-128 0 0,-2 5 8 0 0,-1 1 168 0 0,0 1 0 0 0,-1-2 0 0 0,0 0 16 0 0,0-1 0 0 0,-1-1 0 0 0,1-1 0 0 0,-1-1 0 0 0,-1 1-128 0 0,0-1 128 0 0,-1-1 128 0 0,0-1 0 0 0,-2-1 0 0 0,-1-1 0 0 0,2-2 0 0 0,2-3 0 0 0,2-2 136 0 0,3-2 48 0 0,2-4 72 0 0,3-3 48 0 0,4-3 80 0 0,2-1-192 0 0,2-1-56 0 0,3-3 120 0 0,6-4-128 0 0,4-4-128 0 0,2-1 0 0 0,0 0 0 0 0,-2 3 0 0 0,-2 1 0 0 0,-3 2 0 0 0,-1 2 0 0 0,-2 0-72 0 0,-3 2 8 0 0,0 0 0 0 0,-2 0 64 0 0,-1-1 64 0 0,-1 2-64 0 0,-1 0 200 0 0,-2 2 8 0 0,0 2 0 0 0,-2 2 0 0 0,-1 2 48 0 0,0 1 0 0 0,-1 2 8 0 0,0 1 216 0 0,-1 3-80 0 0,0 2-200 0 0,0 1-104 0 0,-1 3 32 0 0,0 0-64 0 0,0 1-64 0 0,1-2 0 0 0,0 1 0 0 0,1-2 64 0 0,1 1-64 0 0,0-1 0 0 0,-1 0 0 0 0,2 1 0 0 0,0-1 0 0 0,0 1 0 0 0,1-1 0 507-7,0-1 0-507 7,1 0 0 0 0,1 0 0 0 0,-1 0 0 0 0,2-1 0 0 0,1 2 0 0 0,3 3 0 0 0,1 1 0 0 0,-1 1 0 0 0,1 2-88 0 0,-1 1 24 0 0,-1 0 0 0 0,-1 0 0 0 0,-2-1-464 0 0,1 2-728 0 0,-1-1-5464 0 0,-1-2-3191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2:24.417"/>
    </inkml:context>
    <inkml:brush xml:id="br0">
      <inkml:brushProperty name="width" value="0.2" units="cm"/>
      <inkml:brushProperty name="height" value="0.4" units="cm"/>
      <inkml:brushProperty name="color" value="#CCCCFF"/>
      <inkml:brushProperty name="tip" value="rectangle"/>
      <inkml:brushProperty name="rasterOp" value="maskPen"/>
    </inkml:brush>
  </inkml:definitions>
  <inkml:trace contextRef="#ctx0" brushRef="#br0">374 711 2759 0 0,'-7'4'227'0'0,"0"0"-1"0"0,0 0 0 0 0,1 1 0 0 0,-1 0 1 0 0,-7 8-1 0 0,-4 2 400 0 0,-10 10 190 0 0,1 1-1 0 0,1 1 1 0 0,1 1-1 0 0,-34 52 1 0 0,32-39-12 0 0,3 2 0 0 0,2 0 1 0 0,-21 55-1 0 0,16-22 268 0 0,40-111-35 0 0,0 1 0 0 0,32-54 1 0 0,53-72-229 0 0,-77 128-646 0 0,254-368 381 0 0,-106 182-451 0 0,14 13-121 0 0,-183 204 22 0 0,1 1 1 0 0,0-1-1 0 0,0 0 0 0 0,-1 0 0 0 0,1 0 0 0 0,0 1 0 0 0,0-1 1 0 0,0 0-1 0 0,0 1 0 0 0,0-1 0 0 0,0 1 0 0 0,0-1 0 0 0,0 1 1 0 0,0-1-1 0 0,0 1 0 0 0,1-1 0 0 0,-1 2 5 0 0,-1-1 0 0 0,0 0 0 0 0,0 1 0 0 0,1-1 0 0 0,-1 0 0 0 0,0 1 0 0 0,0-1 0 0 0,0 1 0 0 0,0-1 0 0 0,0 0 0 0 0,1 1 1 0 0,-1-1-1 0 0,0 1 0 0 0,0-1 0 0 0,0 0 0 0 0,0 1 0 0 0,0-1 0 0 0,0 1 0 0 0,0-1 0 0 0,0 1 0 0 0,0-1 0 0 0,-1 0 0 0 0,1 1 0 0 0,0-1 0 0 0,0 1 0 0 0,0 0 0 0 0,-2 6 19 0 0,-1 0 1 0 0,0 0-1 0 0,-4 8 0 0 0,-13 18 125 0 0,-39 47 0 0 0,15-23-81 0 0,-125 197 22 0 0,127-184-201 0 0,2 1 0 0 0,-44 112-1 0 0,73-153-38 0 0,-11 46 0 0 0,19-65 119 0 0,1 0 0 0 0,1 0-1 0 0,0 0 1 0 0,0 0 0 0 0,1 1 0 0 0,1-1 0 0 0,2 19 0 0 0,-2-27 27 0 0,-1-1 0 0 0,1 0 0 0 0,-1 0 1 0 0,1 0-1 0 0,0 1 0 0 0,0-1 0 0 0,0 0 0 0 0,0 0 1 0 0,1 0-1 0 0,-1-1 0 0 0,0 1 0 0 0,1 0 0 0 0,-1 0 0 0 0,1-1 1 0 0,3 3-1 0 0,-4-3 6 0 0,0 0-1 0 0,1-1 1 0 0,-1 1 0 0 0,0-1-1 0 0,1 1 1 0 0,-1-1 0 0 0,1 0 0 0 0,-1 1-1 0 0,1-1 1 0 0,-1 0 0 0 0,1 0 0 0 0,-1 0-1 0 0,1 0 1 0 0,-1 0 0 0 0,1-1 0 0 0,-1 1-1 0 0,0 0 1 0 0,1-1 0 0 0,-1 1 0 0 0,1-1-1 0 0,-1 1 1 0 0,0-1 0 0 0,1 0-1 0 0,-1 0 1 0 0,2 0 0 0 0,5-5-17 0 0,0-1 0 0 0,0 1 0 0 0,0-1 1 0 0,-1-1-1 0 0,0 1 0 0 0,9-14 0 0 0,33-56 42 0 0,-29 45 55 0 0,222-380 1533 0 0,-197 329-1411 0 0,93-160 169 0 0,-131 234-362 0 0,20-29 52 0 0,-25 35-54 0 0,0 0 1 0 0,0 1-1 0 0,1 0 1 0 0,-1-1-1 0 0,1 1 1 0 0,0 0-1 0 0,0 0 1 0 0,-1 1-1 0 0,1-1 1 0 0,5-2-1 0 0,-7 4-1 0 0,0 0-1 0 0,-1 0 1 0 0,1 0-1 0 0,-1-1 1 0 0,1 1-1 0 0,0 0 1 0 0,0 0-1 0 0,-1 0 1 0 0,1 0-1 0 0,0 0 1 0 0,-1 0-1 0 0,1 0 0 0 0,0 0 1 0 0,-1 1-1 0 0,1-1 1 0 0,0 0-1 0 0,-1 0 1 0 0,1 1-1 0 0,0-1 1 0 0,-1 0-1 0 0,1 1 1 0 0,-1-1-1 0 0,1 0 1 0 0,-1 1-1 0 0,1-1 1 0 0,-1 1-1 0 0,1-1 1 0 0,-1 1-1 0 0,1-1 1 0 0,-1 1-1 0 0,1-1 1 0 0,-1 1-1 0 0,0 0 1 0 0,1-1-1 0 0,-1 1 1 0 0,0-1-1 0 0,0 1 1 0 0,1 0-1 0 0,-1-1 0 0 0,0 1 1 0 0,0 0-1 0 0,0-1 1 0 0,0 1-1 0 0,0 1 1 0 0,1 4-6 0 0,-1 0 0 0 0,0 0 0 0 0,0 0 1 0 0,-2 6-1 0 0,2-8 3 0 0,-6 25-47 0 0,0 0 0 0 0,-2 0 0 0 0,-1 0 0 0 0,-19 39 0 0 0,23-56 53 0 0,-123 249-17 0 0,-19-9-174 0 0,7-12-129 0 0,68-120 30 0 0,40-66 259 0 0,82-128 26 0 0,38-74 25 0 0,105-168 504 0 0,179-209 317 0 0,-281 410-783 0 0,-71 92-58 0 0,1 1 1 0 0,44-35 0 0 0,-61 54-6 0 0,0 0 0 0 0,1 0 0 0 0,-1 1 0 0 0,1 0 0 0 0,-1 0 0 0 0,1 0 0 0 0,-1 0 0 0 0,10-2 0 0 0,-13 4 0 0 0,0 0 0 0 0,1 0 0 0 0,-1 0 0 0 0,0 0 0 0 0,1 0 0 0 0,-1 0 0 0 0,0 0 0 0 0,1 0 0 0 0,-1 0 0 0 0,0 1 0 0 0,1-1 0 0 0,-1 1 0 0 0,0-1 0 0 0,0 1 0 0 0,0-1 0 0 0,1 1 0 0 0,-1-1 0 0 0,0 1 0 0 0,0 0 0 0 0,0 0 0 0 0,0 0 0 0 0,0 0 0 0 0,0 0 0 0 0,0 0 0 0 0,-1 0 0 0 0,1 0 0 0 0,0 0 0 0 0,0 0 0 0 0,-1 0 0 0 0,1 0 0 0 0,-1 0 0 0 0,1 1 0 0 0,-1-1 0 0 0,1 0 0 0 0,-1 0 0 0 0,0 1 0 0 0,1 0 0 0 0,0 5 17 0 0,-1-1 1 0 0,1 0-1 0 0,-1 1 0 0 0,0-1 0 0 0,-1 1 0 0 0,1-1 1 0 0,-1 0-1 0 0,-3 12 0 0 0,-3 4 65 0 0,-10 22 0 0 0,14-37-67 0 0,-33 69 270 0 0,-87 136 1 0 0,90-159-253 0 0,-212 381-421 0 0,233-411 245 0 0,6-12-23 0 0,1-1-1 0 0,0 1 1 0 0,0 0 0 0 0,2 1 0 0 0,-6 20 0 0 0,9-31 159 0 0,0-1 0 0 0,0 0 0 0 0,0 1 0 0 0,0-1 0 0 0,0 0 0 0 0,0 0 0 0 0,0 1 0 0 0,0-1 0 0 0,0 0 0 0 0,0 1 1 0 0,0-1-1 0 0,0 0 0 0 0,0 0 0 0 0,0 1 0 0 0,0-1 0 0 0,0 0 0 0 0,0 1 0 0 0,1-1 0 0 0,-1 0 0 0 0,0 0 0 0 0,0 1 1 0 0,0-1-1 0 0,0 0 0 0 0,1 0 0 0 0,-1 1 0 0 0,0-1 0 0 0,0 0 0 0 0,0 0 0 0 0,1 0 0 0 0,-1 0 0 0 0,0 1 0 0 0,1-1 1 0 0,-1 0-1 0 0,0 0 0 0 0,0 0 0 0 0,1 0 0 0 0,-1 0 0 0 0,0 0 0 0 0,1 0 0 0 0,-1 0 0 0 0,0 0 0 0 0,0 0 0 0 0,1 0 1 0 0,-1 0-1 0 0,0 0 0 0 0,1 0 0 0 0,-1 0 0 0 0,0 0 0 0 0,0 0 0 0 0,1 0 0 0 0,-1 0 0 0 0,0 0 0 0 0,1 0 0 0 0,-1-1 1 0 0,17-7-96 0 0,-2-4 5 0 0,-1-1 0 0 0,0-1 0 0 0,0 0-1 0 0,14-20 1 0 0,1-2-145 0 0,19-17 146 0 0,155-190-328 0 0,-187 221 444 0 0,133-193 799 0 0,-82 108-471 0 0,-55 89-230 0 0,1 2 0 0 0,1 0 0 0 0,0 1-1 0 0,17-15 1 0 0,-28 28-106 0 0,23-17 43 0 0,-25 18-49 0 0,1 0-1 0 0,0 0 0 0 0,-1 0 1 0 0,1 0-1 0 0,0 1 0 0 0,0-1 0 0 0,0 0 1 0 0,-1 1-1 0 0,1 0 0 0 0,0-1 1 0 0,0 1-1 0 0,0 0 0 0 0,3 0 1 0 0,-4 0-5 0 0,-1 1 1 0 0,1-1 0 0 0,-1 1-1 0 0,1-1 1 0 0,-1 0 0 0 0,1 1 0 0 0,-1-1-1 0 0,1 1 1 0 0,-1-1 0 0 0,0 1-1 0 0,1-1 1 0 0,-1 1 0 0 0,0 0 0 0 0,1-1-1 0 0,-1 1 1 0 0,0-1 0 0 0,0 1 0 0 0,0 0-1 0 0,0-1 1 0 0,1 1 0 0 0,-1 0-1 0 0,0-1 1 0 0,0 1 0 0 0,0 0 0 0 0,0-1-1 0 0,0 1 1 0 0,0-1 0 0 0,-1 1-1 0 0,1 0 1 0 0,0 0 0 0 0,-4 22 67 0 0,3-22-69 0 0,-19 69 132 0 0,-45 107 0 0 0,-46 59 108 0 0,28-83-323 0 0,-33 71-90 0 0,116-223 169 0 0,-12 30-75 0 0,12-29 72 0 0,-1-1 0 0 0,1 1 1 0 0,-1 0-1 0 0,1 0 1 0 0,0 0-1 0 0,0 0 0 0 0,0 0 1 0 0,0 0-1 0 0,0 0 1 0 0,1-1-1 0 0,-1 1 0 0 0,0 0 1 0 0,2 3-1 0 0,-2-4 7 0 0,0-1 0 0 0,1 0 0 0 0,-1 0 0 0 0,0 0 0 0 0,0 1 0 0 0,0-1 0 0 0,1 0 0 0 0,-1 0 0 0 0,0 0 0 0 0,0 0 0 0 0,1 1 0 0 0,-1-1 0 0 0,0 0 0 0 0,0 0 0 0 0,1 0 0 0 0,-1 0 0 0 0,0 0 0 0 0,1 0 0 0 0,-1 0 0 0 0,0 0 0 0 0,0 0 0 0 0,1 0 0 0 0,-1 0 0 0 0,0 0 0 0 0,1 0 0 0 0,-1 0 0 0 0,0 0 0 0 0,0 0 0 0 0,1 0 0 0 0,-1 0 0 0 0,0 0 0 0 0,0-1 0 0 0,1 1 0 0 0,-1 0 0 0 0,11-6 0 0 0,-10 5 0 0 0,13-11 10 0 0,0 0-1 0 0,-1-1 1 0 0,-1-1-1 0 0,0 0 1 0 0,13-20-1 0 0,-7 9 81 0 0,160-223 637 0 0,114-141-169 0 0,-130 214-489 0 0,-123 138-70 0 0,2 1-1 0 0,60-42 0 0 0,-96 75 2 0 0,0-1 0 0 0,1 1 0 0 0,-1 0 0 0 0,1 0 0 0 0,0 1 0 0 0,0 0 0 0 0,0 0 0 0 0,0 0 0 0 0,0 1 0 0 0,0-1 0 0 0,1 2 0 0 0,8-1 0 0 0,-13 1 0 0 0,0 0 0 0 0,-1 0 0 0 0,1 1 0 0 0,-1-1 0 0 0,1 1 0 0 0,-1 0 0 0 0,0-1 0 0 0,1 1 0 0 0,-1 0 0 0 0,1 0 0 0 0,-1 0 0 0 0,0 0 0 0 0,0 0 0 0 0,0 0 0 0 0,1 0 0 0 0,-1 0 0 0 0,0 0-1 0 0,0 0 1 0 0,-1 1 0 0 0,1-1 0 0 0,0 0 0 0 0,0 1 0 0 0,-1-1 0 0 0,1 1 0 0 0,0-1 0 0 0,-1 1 0 0 0,0-1 0 0 0,1 1 0 0 0,-1 1 0 0 0,2 5 3 0 0,-1 0 0 0 0,-1 0 0 0 0,1 0 0 0 0,-2 11 0 0 0,-1 6 63 0 0,-2 1 1 0 0,-1-1-1 0 0,-14 46 1 0 0,-36 71 117 0 0,-7-14-44 0 0,-79 124-1 0 0,89-163-114 0 0,23-39-120 0 0,2 1 0 0 0,2 1 0 0 0,-27 86 0 0 0,42-94-56 0 0,9-40 121 0 0,0 0 1 0 0,1 0-1 0 0,0 0 1 0 0,0 0-1 0 0,0 0 0 0 0,0 0 1 0 0,1 0-1 0 0,1 7 1 0 0,-2-10 28 0 0,1-1 1 0 0,-1 1-1 0 0,1 0 0 0 0,-1-1 1 0 0,1 1-1 0 0,-1 0 0 0 0,1-1 1 0 0,0 1-1 0 0,-1 0 0 0 0,1-1 1 0 0,0 1-1 0 0,-1-1 0 0 0,1 0 1 0 0,0 1-1 0 0,0-1 1 0 0,-1 1-1 0 0,1-1 0 0 0,0 0 1 0 0,0 0-1 0 0,0 1 0 0 0,0-1 1 0 0,-1 0-1 0 0,1 0 0 0 0,0 0 1 0 0,0 0-1 0 0,0 0 1 0 0,0 0-1 0 0,0 0 0 0 0,-1 0 1 0 0,1-1-1 0 0,0 1 0 0 0,0 0 1 0 0,0 0-1 0 0,1-1 0 0 0,3-1-11 0 0,0 0-1 0 0,0 0 1 0 0,-1 0-1 0 0,7-5 1 0 0,7-5-28 0 0,-1-1 0 0 0,0-1 0 0 0,19-22 0 0 0,40-52-121 0 0,-36 39 103 0 0,205-256 40 0 0,-80 95 257 0 0,-119 154 143 0 0,2 2 1 0 0,91-79-1 0 0,-121 120-315 0 0,-17 13-65 0 0,0-1 1 0 0,0 1 0 0 0,-1-1-1 0 0,1 1 1 0 0,0-1-1 0 0,0 1 1 0 0,0 0 0 0 0,0-1-1 0 0,0 1 1 0 0,0 0 0 0 0,0 0-1 0 0,0 0 1 0 0,0 0 0 0 0,0 0-1 0 0,0 0 1 0 0,0 0 0 0 0,0 0-1 0 0,2 0 1 0 0,-3 2 1 0 0,0-1 0 0 0,1 0-1 0 0,-1 0 1 0 0,0 1 0 0 0,0-1-1 0 0,0 0 1 0 0,0 0 0 0 0,0 1 0 0 0,0-1-1 0 0,0 0 1 0 0,0 0 0 0 0,-1 0-1 0 0,1 1 1 0 0,0-1 0 0 0,-1 0 0 0 0,0 2-1 0 0,1-2-2 0 0,-14 39 40 0 0,-2-2-1 0 0,-28 53 1 0 0,36-75-32 0 0,-195 365 69 0 0,170-318-161 0 0,-36 73-27 0 0,54-102 108 0 0,2 0-1 0 0,-11 39 0 0 0,18-38 3 0 0,5-33 0 0 0,1 0 0 0 0,0 0 0 0 0,0 0 0 0 0,0-1 0 0 0,0 1 0 0 0,0 0 0 0 0,1 0 0 0 0,-1 0 0 0 0,1 0 0 0 0,-1 0 0 0 0,1-1 0 0 0,-1 1 0 0 0,1 0 0 0 0,0-1 0 0 0,1 3 0 0 0,-1-3 0 0 0,-1-1 0 0 0,1 1 0 0 0,-1-1 0 0 0,1 0 0 0 0,0 1 0 0 0,-1-1 0 0 0,1 0 0 0 0,-1 0 0 0 0,1 1 0 0 0,0-1 0 0 0,-1 0 0 0 0,1 0 0 0 0,0 0 0 0 0,-1 0 0 0 0,1 0 0 0 0,-1 0 0 0 0,1 0 0 0 0,0 0 0 0 0,-1 0 0 0 0,1 0 0 0 0,0 0 0 0 0,-1 0 0 0 0,1-1 0 0 0,0 1 0 0 0,-1 0 0 0 0,1 0 0 0 0,-1-1 0 0 0,1 1 0 0 0,-1 0 0 0 0,1-1 0 0 0,0 0 0 0 0,18-14 0 0 0,-18 14 0 0 0,22-24 74 0 0,0 0 0 0 0,-2-2 0 0 0,23-38 0 0 0,-18 25-26 0 0,201-279 68 0 0,-14 21-40 0 0,-154 212-76 0 0,98-108 0 0 0,-150 186 0 0 0,29-27 0 0 0,-33 33 0 0 0,-1 0 0 0 0,1 0 0 0 0,0 0 0 0 0,0 0 0 0 0,0 1 0 0 0,0-1 0 0 0,0 1 0 0 0,0 0 0 0 0,0 0 0 0 0,0 0 0 0 0,7-1 0 0 0,-9 2 0 0 0,0 0 0 0 0,0 0 0 0 0,0 0 0 0 0,0 0 0 0 0,1 0 0 0 0,-1 1 0 0 0,0-1 0 0 0,0 0 0 0 0,0 0 0 0 0,0 1 0 0 0,0-1 0 0 0,0 1 0 0 0,-1-1 0 0 0,1 1 0 0 0,0-1 0 0 0,0 1 0 0 0,0 0 0 0 0,0-1 0 0 0,-1 1 0 0 0,2 1 0 0 0,-1 0 0 0 0,1 0 0 0 0,-1 0 0 0 0,0 0 0 0 0,0 0 0 0 0,0 0 0 0 0,0 1 0 0 0,0-1 0 0 0,1 4 0 0 0,-1 2 0 0 0,0 0 0 0 0,0 0 0 0 0,-1 0 0 0 0,0 11 0 0 0,-3 13 0 0 0,-2-1-1 0 0,-1 0 1 0 0,-1 0-1 0 0,-2-1 1 0 0,-13 32 0 0 0,-73 142 11 0 0,88-190-9 0 0,-126 238 86 0 0,-95 199 5 0 0,223-441-93 0 0,3-6 0 0 0,0 1 0 0 0,0-1 0 0 0,0 1 0 0 0,0-1 0 0 0,1 1 0 0 0,0 0 0 0 0,0 0 0 0 0,0-1 0 0 0,0 1 0 0 0,1 0 0 0 0,0 7 0 0 0,0-12 0 0 0,0 1 0 0 0,0-1 0 0 0,0 0 0 0 0,0 0 0 0 0,0 0 0 0 0,0 0 1 0 0,0 1-1 0 0,0-1 0 0 0,0 0 0 0 0,0 0 0 0 0,0 0 0 0 0,0 0 0 0 0,1 1 0 0 0,-1-1 0 0 0,0 0 0 0 0,0 0 0 0 0,0 0 0 0 0,0 0 0 0 0,0 0 0 0 0,0 0 0 0 0,0 1 0 0 0,1-1 0 0 0,-1 0 0 0 0,0 0 1 0 0,0 0-1 0 0,0 0 0 0 0,0 0 0 0 0,0 0 0 0 0,1 0 0 0 0,-1 0 0 0 0,0 0 0 0 0,0 0 0 0 0,0 0 0 0 0,0 0 0 0 0,1 0 0 0 0,-1 0 0 0 0,0 0 0 0 0,0 0 0 0 0,9-3-10 0 0,7-11-41 0 0,-15 14 50 0 0,20-22-21 0 0,0-1-1 0 0,22-32 1 0 0,31-56-27 0 0,-12 13 49 0 0,143-206 0 0 0,-159 244-3 0 0,132-160-36 0 0,-134 171 29 0 0,2 1 0 0 0,64-50 0 0 0,-90 82 21 0 0,1 1-1 0 0,0 1 1 0 0,0 1 0 0 0,35-15-1 0 0,-52 27-2 0 0,0-1-1 0 0,0 1 1 0 0,0-1-1 0 0,1 2 0 0 0,-1-1 1 0 0,0 0-1 0 0,1 1 1 0 0,-1 0-1 0 0,0 0 0 0 0,7 0 1 0 0,-10 1-6 0 0,1-1 1 0 0,0 1-1 0 0,0-1 1 0 0,0 1-1 0 0,-1 0 1 0 0,1 0-1 0 0,0-1 1 0 0,0 1-1 0 0,-1 1 1 0 0,1-1-1 0 0,-1 0 1 0 0,1 0 0 0 0,-1 0-1 0 0,0 1 1 0 0,1-1-1 0 0,-1 1 1 0 0,0-1-1 0 0,0 1 1 0 0,0 0-1 0 0,0-1 1 0 0,0 1-1 0 0,0 0 1 0 0,-1 0-1 0 0,1-1 1 0 0,0 4-1 0 0,1 4 5 0 0,-1 0-1 0 0,0 0 1 0 0,0 0 0 0 0,-1 0-1 0 0,0 0 1 0 0,0 0 0 0 0,-1 0-1 0 0,-3 14 1 0 0,-4 8 27 0 0,-11 31-1 0 0,16-54-32 0 0,-73 193-22 0 0,-8-4-1 0 0,-116 196 1 0 0,177-353 18 0 0,-47 90-37 0 0,54-95 26 0 0,-22 65-1 0 0,36-93 15 0 0,0-1 0 0 0,1 1 0 0 0,-1 0 0 0 0,1 7 0 0 0,1-13 0 0 0,0 1 0 0 0,0-1 0 0 0,0 0 0 0 0,0 0 0 0 0,0 0 0 0 0,1 0 0 0 0,-1 0 0 0 0,0 1 0 0 0,1-1 0 0 0,-1 0 0 0 0,1 0 0 0 0,-1 0 0 0 0,2 2 0 0 0,-1-3 0 0 0,-1 1 0 0 0,1-1 0 0 0,-1 1 0 0 0,1-1 0 0 0,0 0 0 0 0,-1 1 0 0 0,1-1 0 0 0,-1 0 0 0 0,1 0 0 0 0,0 1 0 0 0,0-1 0 0 0,-1 0 0 0 0,1 0 0 0 0,0 0 0 0 0,-1 0 0 0 0,1 0 0 0 0,0 0 0 0 0,0 0 0 0 0,-1 0 0 0 0,1 0 0 0 0,0 0 0 0 0,-1 0 0 0 0,1 0 0 0 0,0-1 0 0 0,0 1 0 0 0,4-2 2 0 0,1 0 0 0 0,-1 0-1 0 0,0-1 1 0 0,-1 0 0 0 0,1 0-1 0 0,0 0 1 0 0,-1 0 0 0 0,5-5-1 0 0,33-36 30 0 0,-32 33-24 0 0,190-231 107 0 0,-10-14-35 0 0,-80 105-61 0 0,-87 119-18 0 0,127-162 0 0 0,-118 158 0 0 0,2 0 0 0 0,75-60 0 0 0,-87 80 0 0 0,-8 4 0 0 0,0 1 0 0 0,1 1 0 0 0,0 1 0 0 0,29-14 0 0 0,-42 22 0 0 0,0 0 0 0 0,-1 1 0 0 0,1-1 0 0 0,0 1 0 0 0,0-1 0 0 0,0 1 0 0 0,0-1 0 0 0,-1 1 0 0 0,1 0 0 0 0,0 0 0 0 0,0 0 0 0 0,0 0 0 0 0,0 1 0 0 0,0-1 0 0 0,-1 0 0 0 0,1 1 0 0 0,0-1 0 0 0,0 1 0 0 0,0 0 0 0 0,-1-1 0 0 0,1 1 0 0 0,0 0 0 0 0,-1 0 0 0 0,1 0 0 0 0,-1 0 0 0 0,1 0 0 0 0,-1 1 0 0 0,0-1 0 0 0,1 0 0 0 0,-1 1 0 0 0,0-1 0 0 0,0 1 0 0 0,0-1 0 0 0,0 1 0 0 0,0 0 0 0 0,0-1 0 0 0,0 3 0 0 0,2 2 0 0 0,-1 1 0 0 0,0 0 0 0 0,0 0 0 0 0,-1 0 0 0 0,0 0 0 0 0,0 0 0 0 0,-1 0 0 0 0,0 12 0 0 0,-2 2 0 0 0,-2 1 0 0 0,0-1 0 0 0,-12 38 0 0 0,-31 59 0 0 0,-74 126 0 0 0,65-137 0 0 0,-47 126 0 0 0,102-232 0 0 0,-2 6 0 0 0,1-1 0 0 0,0 0 0 0 0,0 1 0 0 0,0-1 0 0 0,1 1 0 0 0,-1-1 0 0 0,2 1 0 0 0,-1 0 0 0 0,1-1 0 0 0,1 12 0 0 0,-1-17-1 0 0,0 0 0 0 0,0-1-1 0 0,0 1 1 0 0,0 0 0 0 0,1 0-1 0 0,-1-1 1 0 0,0 1 0 0 0,1 0-1 0 0,-1-1 1 0 0,0 1 0 0 0,1 0 0 0 0,-1-1-1 0 0,1 1 1 0 0,-1-1 0 0 0,1 1-1 0 0,-1 0 1 0 0,1-1 0 0 0,-1 1 0 0 0,1-1-1 0 0,0 0 1 0 0,-1 1 0 0 0,1-1-1 0 0,0 1 1 0 0,-1-1 0 0 0,1 0-1 0 0,0 1 1 0 0,1-1 0 0 0,-1 0-1 0 0,1 0 0 0 0,0 0 1 0 0,-1 0-1 0 0,1-1 0 0 0,0 1 0 0 0,-1 0 1 0 0,1-1-1 0 0,0 1 0 0 0,-1-1 0 0 0,1 0 1 0 0,-1 1-1 0 0,2-2 0 0 0,5-3-16 0 0,0-1 0 0 0,-1 0 0 0 0,11-10 0 0 0,49-54-60 0 0,90-123-1 0 0,-67 69 76 0 0,100-134-10 0 0,17 14 19 0 0,-162 196 7 0 0,49-48 27 0 0,-76 79-15 0 0,2 1 0 0 0,0 1 1 0 0,27-17-1 0 0,-41 29-13 0 0,-1 0 0 0 0,1 0 0 0 0,0 1 0 0 0,-1 0 1 0 0,1 0-1 0 0,0 0 0 0 0,0 1 0 0 0,12-2 0 0 0,-15 3-8 0 0,-1 0 1 0 0,0 0-1 0 0,0 0 0 0 0,0 1 1 0 0,0-1-1 0 0,0 1 0 0 0,0-1 1 0 0,0 1-1 0 0,0-1 1 0 0,0 1-1 0 0,-1 0 0 0 0,1 0 1 0 0,0 0-1 0 0,0 0 0 0 0,-1 0 1 0 0,1 1-1 0 0,0-1 0 0 0,-1 0 1 0 0,1 1-1 0 0,-1-1 1 0 0,0 1-1 0 0,1 0 0 0 0,-1-1 1 0 0,0 1-1 0 0,0 0 0 0 0,0 0 1 0 0,0 0-1 0 0,-1 0 0 0 0,1 0 1 0 0,0 2-1 0 0,1 4 4 0 0,0 0 1 0 0,-1 0-1 0 0,0 0 0 0 0,-1 0 1 0 0,1 0-1 0 0,-2 13 0 0 0,-10 48 71 0 0,0-24-58 0 0,-2 1 1 0 0,-2-2-1 0 0,-23 48 0 0 0,-72 124-48 0 0,53-110-28 0 0,44-82 14 0 0,-7 14-31 0 0,1 0 0 0 0,1 2 1 0 0,-17 62-1 0 0,33-96 60 0 0,1 0 1 0 0,0 0-1 0 0,0 0 0 0 0,1 0 0 0 0,0 0 0 0 0,1 9 0 0 0,-1-14 13 0 0,0 0-1 0 0,0 0 0 0 0,0 0 0 0 0,0 0 1 0 0,1 0-1 0 0,-1 0 0 0 0,1 0 0 0 0,-1 0 0 0 0,0 0 1 0 0,1 0-1 0 0,0-1 0 0 0,-1 1 0 0 0,1 0 1 0 0,-1 0-1 0 0,1 0 0 0 0,0-1 0 0 0,0 1 1 0 0,-1-1-1 0 0,2 2 0 0 0,-1-2 0 0 0,0 0 0 0 0,1 1 0 0 0,-1-1 0 0 0,0 0 0 0 0,1 0-1 0 0,-1 0 1 0 0,0 0 0 0 0,0 0 0 0 0,1 0 0 0 0,-1 0 0 0 0,0 0 0 0 0,1 0 0 0 0,-1-1 0 0 0,0 1 0 0 0,0-1-1 0 0,0 1 1 0 0,1-1 0 0 0,1 0 0 0 0,8-5 0 0 0,0-1 0 0 0,0 0-1 0 0,-1 0 1 0 0,0-1 0 0 0,-1 0 0 0 0,13-14 0 0 0,48-61 29 0 0,-54 61-4 0 0,256-362 111 0 0,-223 311-133 0 0,5-8 0 0 0,-16 21 22 0 0,87-103 0 0 0,-121 158-23 0 0,2 0 0 0 0,-1 0-1 0 0,0 0 1 0 0,1 1 0 0 0,0 0-1 0 0,0 0 1 0 0,8-3 0 0 0,-13 6-2 0 0,1 0 0 0 0,-1 1 0 0 0,1-1 0 0 0,-1 1-1 0 0,1-1 1 0 0,-1 1 0 0 0,1-1 0 0 0,0 1 0 0 0,-1 0 0 0 0,1 0 0 0 0,-1 0 0 0 0,1 0 0 0 0,0 0 0 0 0,-1 0 0 0 0,1 0 0 0 0,0 1 0 0 0,-1-1 0 0 0,1 1-1 0 0,-1-1 1 0 0,1 1 0 0 0,-1-1 0 0 0,1 1 0 0 0,-1 0 0 0 0,1 0 0 0 0,-1 0 0 0 0,0 0 0 0 0,1 0 0 0 0,-1 0 0 0 0,0 0 0 0 0,0 0 0 0 0,0 0 0 0 0,0 0-1 0 0,0 1 1 0 0,0-1 0 0 0,0 0 0 0 0,1 3 0 0 0,1 2 0 0 0,-1 0 0 0 0,0 1 0 0 0,0-1 0 0 0,0 1 0 0 0,-1 0 0 0 0,0-1 0 0 0,0 1 0 0 0,-1 0 0 0 0,0 0 0 0 0,-1 11 0 0 0,-2 7 0 0 0,-8 35 0 0 0,10-58 0 0 0,-8 35 17 0 0,-2-1 0 0 0,-20 43-1 0 0,-37 65 55 0 0,44-96-64 0 0,-36 71-5 0 0,-81 176-15 0 0,137-286-5 0 0,-9 21-23 0 0,12-27 34 0 0,1-1-1 0 0,-1 0 1 0 0,0 1 0 0 0,1-1 0 0 0,0 1 0 0 0,0-1 0 0 0,-1 1-1 0 0,1-1 1 0 0,1 1 0 0 0,-1 2 0 0 0,0-5 5 0 0,0 0-1 0 0,0 0 1 0 0,0 1 0 0 0,0-1 0 0 0,0 0-1 0 0,0 0 1 0 0,0 1 0 0 0,1-1 0 0 0,-1 0-1 0 0,0 0 1 0 0,0 0 0 0 0,0 1-1 0 0,0-1 1 0 0,0 0 0 0 0,0 0 0 0 0,1 0-1 0 0,-1 0 1 0 0,0 1 0 0 0,0-1 0 0 0,0 0-1 0 0,1 0 1 0 0,-1 0 0 0 0,0 0 0 0 0,0 0-1 0 0,0 0 1 0 0,1 1 0 0 0,-1-1 0 0 0,0 0-1 0 0,0 0 1 0 0,0 0 0 0 0,1 0 0 0 0,-1 0-1 0 0,0 0 1 0 0,0 0 0 0 0,1 0 0 0 0,-1 0-1 0 0,10-6-34 0 0,9-13 20 0 0,-18 17 12 0 0,210-269-54 0 0,-109 135 58 0 0,79-114 1 0 0,-174 240 0 0 0,-7 10 0 0 0,40-53-5 0 0,-34 46 20 0 0,0 0 1 0 0,0 1 0 0 0,1 0 0 0 0,15-11-1 0 0,-21 16-13 0 0,0 1-1 0 0,0-1 1 0 0,-1 0-1 0 0,1 1 1 0 0,0-1-1 0 0,0 1 1 0 0,0 0-1 0 0,0-1 1 0 0,0 1-1 0 0,0 0 1 0 0,1 0-1 0 0,-1-1 1 0 0,0 1-1 0 0,0 0 1 0 0,0 0-1 0 0,0 0 1 0 0,0 0-1 0 0,0 0 1 0 0,1 1-1 0 0,-1-1 1 0 0,0 1 0 0 0,0-1 0 0 0,-1 1 0 0 0,1-1 0 0 0,0 1 0 0 0,0-1 0 0 0,-1 1 0 0 0,1 0 0 0 0,-1-1-1 0 0,1 1 1 0 0,-1 0 0 0 0,1 0 0 0 0,-1-1 0 0 0,1 1 0 0 0,-1 0 0 0 0,0 0 0 0 0,1 0 0 0 0,-1 1 0 0 0,1 2 4 0 0,0 1 0 0 0,0 0 1 0 0,-1 1-1 0 0,1-1 0 0 0,-1 0 1 0 0,-1 8-1 0 0,-2 8-296 0 0,-2 1-1 0 0,0-1 1 0 0,-1-1-1 0 0,0 1 1 0 0,-16 29 0 0 0,-2-2-2226 0 0,-32 46 1 0 0,27-48-4456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8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3223 0 0,'3'7'864'0'0,"31"62"3496"0"0,1 1 624 0 0,-23-46-4411 0 0,1 0-1 0 0,19 27 0 0 0,-20-35-616 0 0,0 2 0 0 0,-2 0 0 0 0,0 0 0 0 0,-1 0-1 0 0,10 31 1 0 0,-1 17-1480 0 0,-18-65 1507 0 0,0-1-1 0 0,0 0 1 0 0,0 1 0 0 0,0-1-1 0 0,1 0 1 0 0,-1 1-1 0 0,0-1 1 0 0,0 0 0 0 0,0 1-1 0 0,0-1 1 0 0,1 0-1 0 0,-1 1 1 0 0,0-1-1 0 0,0 0 1 0 0,1 0 0 0 0,-1 1-1 0 0,0-1 1 0 0,1 0-1 0 0,-1 0 1 0 0,0 0-1 0 0,1 1 1 0 0,-1-1 0 0 0,1 0-1 0 0,16 1-189 0 0,-14-1 219 0 0,2-1-22 0 0,-3 1 10 0 0,-1 0 0 0 0,1-1 0 0 0,0 1-1 0 0,-1 0 1 0 0,1 0 0 0 0,0 0 0 0 0,-1 1 0 0 0,1-1 0 0 0,-1 0 0 0 0,1 0 0 0 0,0 1 0 0 0,-1-1 0 0 0,3 2 0 0 0,0 1-81 0 0,1 0-1 0 0,-1 0 1 0 0,1 0-1 0 0,6 8 1 0 0,-11-11 80 0 0,0 0-103 0 0,2 0 18 0 0,0 0 68 0 0,-1-1 32 0 0,-1 1 55 0 0,2-6 24 0 0,6-25 671 0 0,-2-1 0 0 0,-1-1 0 0 0,2-64 0 0 0,-4 54-132 0 0,1 1 0 0 0,14-57 0 0 0,11-3 1003 0 0,-29 99-1574 0 0,0 2-51 0 0,-1 1 0 0 0,1-1 0 0 0,0 0 0 0 0,0 1 1 0 0,0-1-1 0 0,0 1 0 0 0,0-1 0 0 0,0 0 0 0 0,0 1 0 0 0,0-1 0 0 0,0 0 1 0 0,1 1-1 0 0,-1-1 0 0 0,0 1 0 0 0,0-1 0 0 0,0 1 0 0 0,1-1 1 0 0,-1 0-1 0 0,0 1 0 0 0,0-1 0 0 0,1 1 0 0 0,-1-1 0 0 0,1 1 0 0 0,0-1 1 0 0,-5 12-54 0 0,-4 15-4 0 0,8-27 34 0 0,1 4-20 0 0,-1-3-10 0 0,2 0 32 0 0,-1 0 1 0 0,2-5-33 0 0,3-7 40 0 0,0 0 1 0 0,-1 0-1 0 0,5-18 0 0 0,-5 19 3 0 0,-6 15 0 0 0,0-1 0 0 0,1 1 0 0 0,-1 0 0 0 0,1-1 0 0 0,0 6 0 0 0,-1 6 0 0 0,0 2-300 0 0,0 23 0 0 0,2-21-2452 0 0,-1-17 1920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23:59.960"/>
    </inkml:context>
    <inkml:brush xml:id="br0">
      <inkml:brushProperty name="width" value="0.2" units="cm"/>
      <inkml:brushProperty name="height" value="0.4" units="cm"/>
      <inkml:brushProperty name="color" value="#CCCCFF"/>
      <inkml:brushProperty name="tip" value="rectangle"/>
      <inkml:brushProperty name="rasterOp" value="maskPen"/>
    </inkml:brush>
  </inkml:definitions>
  <inkml:trace contextRef="#ctx0" brushRef="#br0">225 428 2759 0 0,'-4'2'227'0'0,"-1"0"-1"0"0,1 1 0 0 0,0 0 0 0 0,1 0 1 0 0,-6 5-1 0 0,-2 1 400 0 0,-6 6 190 0 0,1 0-1 0 0,0 2 1 0 0,1 0-1 0 0,-20 31 1 0 0,19-24-12 0 0,1 2 0 0 0,2 0 1 0 0,-13 33-1 0 0,10-14 268 0 0,24-65-35 0 0,0-1 0 0 0,19-32 1 0 0,32-43-229 0 0,-47 77-646 0 0,153-222 381 0 0,-63 110-451 0 0,8 8-121 0 0,-109 122 22 0 0,-1 1 1 0 0,1-1-1 0 0,-1 1 0 0 0,0-1 0 0 0,1 1 0 0 0,-1-1 0 0 0,1 1 1 0 0,0 0-1 0 0,-1-1 0 0 0,1 1 0 0 0,-1 0 0 0 0,1-1 0 0 0,0 1 1 0 0,-1 0-1 0 0,1 0 0 0 0,0-1 0 0 0,-1 1 5 0 0,1 1 0 0 0,-1-1 0 0 0,0 0 0 0 0,0 0 0 0 0,0 1 0 0 0,0-1 0 0 0,0 0 0 0 0,0 0 0 0 0,1 0 0 0 0,-1 1 0 0 0,0-1 1 0 0,0 0-1 0 0,0 0 0 0 0,0 1 0 0 0,0-1 0 0 0,0 0 0 0 0,0 0 0 0 0,0 1 0 0 0,0-1 0 0 0,0 0 0 0 0,0 0 0 0 0,0 1 0 0 0,0-1 0 0 0,-1 0 0 0 0,1 0 0 0 0,0 1 0 0 0,-1 3 19 0 0,-1 1 1 0 0,1-1-1 0 0,-4 5 0 0 0,-7 11 125 0 0,-23 28 0 0 0,8-13-81 0 0,-74 117 22 0 0,75-110-201 0 0,2 1 0 0 0,-26 67-1 0 0,43-92-38 0 0,-6 28 0 0 0,11-40 119 0 0,1 1 0 0 0,0 0-1 0 0,1-1 1 0 0,-1 1 0 0 0,1 0 0 0 0,0 0 0 0 0,3 11 0 0 0,-3-17 27 0 0,0 1 0 0 0,1-1 0 0 0,-1 0 1 0 0,0 1-1 0 0,1-1 0 0 0,0 0 0 0 0,-1 0 0 0 0,1 0 1 0 0,0 1-1 0 0,-1-1 0 0 0,1 0 0 0 0,0 0 0 0 0,0 0 0 0 0,0 0 1 0 0,2 1-1 0 0,-2-1 6 0 0,-1-1-1 0 0,1 1 1 0 0,0-1 0 0 0,0 0-1 0 0,0 0 1 0 0,0 1 0 0 0,0-1 0 0 0,-1 0-1 0 0,1 0 1 0 0,0 0 0 0 0,0 0 0 0 0,0 0-1 0 0,0 0 1 0 0,0 0 0 0 0,0 0 0 0 0,0 0-1 0 0,-1-1 1 0 0,1 1 0 0 0,0 0 0 0 0,0-1-1 0 0,0 1 1 0 0,0 0 0 0 0,-1-1-1 0 0,1 1 1 0 0,1-1 0 0 0,3-3-17 0 0,0 0 0 0 0,0 0 0 0 0,-1 0 1 0 0,1 0-1 0 0,-1-1 0 0 0,5-7 0 0 0,21-35 42 0 0,-18 28 55 0 0,134-229 1533 0 0,-120 198-1411 0 0,58-96 169 0 0,-81 141-362 0 0,14-18 52 0 0,-16 21-54 0 0,0 0 1 0 0,1 1-1 0 0,-1 0 1 0 0,1-1-1 0 0,-1 1 1 0 0,1 0-1 0 0,0 0 1 0 0,-1 0-1 0 0,1 0 1 0 0,3-2-1 0 0,-5 3-1 0 0,1 0-1 0 0,-1 0 1 0 0,0 0-1 0 0,1 0 1 0 0,-1 0-1 0 0,1 0 1 0 0,-1 0-1 0 0,0 0 1 0 0,1 0-1 0 0,-1 0 1 0 0,1 0-1 0 0,-1 0 0 0 0,1 0 1 0 0,-1 0-1 0 0,0 0 1 0 0,1 0-1 0 0,-1 0 1 0 0,0 1-1 0 0,1-1 1 0 0,-1 0-1 0 0,1 0 1 0 0,-1 0-1 0 0,0 1 1 0 0,1-1-1 0 0,-1 0 1 0 0,0 0-1 0 0,0 1 1 0 0,1-1-1 0 0,-1 0 1 0 0,0 1-1 0 0,1-1 1 0 0,-1 0-1 0 0,0 1 1 0 0,0-1-1 0 0,0 0 1 0 0,0 1-1 0 0,1-1 1 0 0,-1 1-1 0 0,0-1 0 0 0,0 0 1 0 0,0 1-1 0 0,0-1 1 0 0,0 1-1 0 0,0 0 1 0 0,0 2-6 0 0,0 1 0 0 0,0-1 0 0 0,0 1 1 0 0,0 3-1 0 0,-1-4 3 0 0,-2 14-47 0 0,-1 1 0 0 0,-1-1 0 0 0,0 0 0 0 0,-12 25 0 0 0,14-35 53 0 0,-74 150-17 0 0,-11-5-174 0 0,3-8-129 0 0,42-72 30 0 0,24-40 259 0 0,49-76 26 0 0,23-45 25 0 0,63-101 504 0 0,107-126 317 0 0,-168 247-783 0 0,-42 55-58 0 0,-1 1 1 0 0,27-22 0 0 0,-36 34-6 0 0,-1-1 0 0 0,1 0 0 0 0,0 1 0 0 0,-1-1 0 0 0,1 1 0 0 0,0 0 0 0 0,0 0 0 0 0,5-1 0 0 0,-8 2 0 0 0,1 0 0 0 0,0 0 0 0 0,0-1 0 0 0,0 1 0 0 0,-1 0 0 0 0,1 1 0 0 0,0-1 0 0 0,0 0 0 0 0,0 0 0 0 0,-1 0 0 0 0,1 0 0 0 0,0 1 0 0 0,0-1 0 0 0,-1 0 0 0 0,1 0 0 0 0,0 1 0 0 0,-1-1 0 0 0,1 1 0 0 0,0-1 0 0 0,-1 1 0 0 0,1-1 0 0 0,0 1 0 0 0,-1-1 0 0 0,1 1 0 0 0,-1 0 0 0 0,1-1 0 0 0,-1 1 0 0 0,0 0 0 0 0,1-1 0 0 0,-1 1 0 0 0,0 0 0 0 0,1-1 0 0 0,-1 1 0 0 0,0 0 0 0 0,0 0 0 0 0,1 0 0 0 0,-1 0 0 0 0,0 3 17 0 0,1 0 1 0 0,-1 0-1 0 0,0-1 0 0 0,0 1 0 0 0,0 0 0 0 0,-1 0 1 0 0,1 0-1 0 0,-3 6 0 0 0,-1 3 65 0 0,-6 14 0 0 0,8-23-67 0 0,-19 42 270 0 0,-53 81 1 0 0,54-95-253 0 0,-128 229-421 0 0,141-247 245 0 0,4-7-23 0 0,0-1-1 0 0,0 1 1 0 0,0-1 0 0 0,1 1 0 0 0,-4 13 0 0 0,6-20 159 0 0,0 0 0 0 0,0 0 0 0 0,0 1 0 0 0,0-1 0 0 0,0 0 0 0 0,0 0 0 0 0,0 0 0 0 0,0 0 0 0 0,0 1 0 0 0,0-1 1 0 0,0 0-1 0 0,0 0 0 0 0,0 0 0 0 0,0 0 0 0 0,0 1 0 0 0,1-1 0 0 0,-1 0 0 0 0,0 0 0 0 0,0 0 0 0 0,0 0 0 0 0,0 1 1 0 0,0-1-1 0 0,0 0 0 0 0,0 0 0 0 0,0 0 0 0 0,1 0 0 0 0,-1 0 0 0 0,0 0 0 0 0,0 1 0 0 0,0-1 0 0 0,0 0 0 0 0,1 0 1 0 0,-1 0-1 0 0,0 0 0 0 0,0 0 0 0 0,0 0 0 0 0,0 0 0 0 0,1 0 0 0 0,-1 0 0 0 0,0 0 0 0 0,0 0 0 0 0,0 0 0 0 0,0 0 1 0 0,1 0-1 0 0,-1 0 0 0 0,0 0 0 0 0,0 0 0 0 0,0 0 0 0 0,1 0 0 0 0,-1 0 0 0 0,0 0 0 0 0,0 0 0 0 0,0 0 0 0 0,1 0 1 0 0,8-5-96 0 0,1-3 5 0 0,-2 1 0 0 0,1-2 0 0 0,-1 1-1 0 0,9-13 1 0 0,0 0-145 0 0,12-11 146 0 0,93-114-328 0 0,-112 132 444 0 0,79-115 799 0 0,-48 64-471 0 0,-34 55-230 0 0,1 0 0 0 0,0 1 0 0 0,1-1-1 0 0,9-7 1 0 0,-16 15-106 0 0,13-9 43 0 0,-14 10-49 0 0,0 1-1 0 0,0-1 0 0 0,1 1 1 0 0,-1-1-1 0 0,0 1 0 0 0,0-1 0 0 0,0 1 1 0 0,0 0-1 0 0,0-1 0 0 0,0 1 1 0 0,1 0-1 0 0,-1 0 0 0 0,2 0 1 0 0,-3 0-5 0 0,0 1 1 0 0,1-1 0 0 0,-1 0-1 0 0,0 0 1 0 0,1 1 0 0 0,-1-1 0 0 0,0 0-1 0 0,0 0 1 0 0,1 1 0 0 0,-1-1-1 0 0,0 0 1 0 0,0 1 0 0 0,0-1 0 0 0,1 0-1 0 0,-1 1 1 0 0,0-1 0 0 0,0 0 0 0 0,0 1-1 0 0,0-1 1 0 0,0 1 0 0 0,0-1-1 0 0,0 0 1 0 0,0 1 0 0 0,0-1 0 0 0,0 1-1 0 0,0-1 1 0 0,0 0 0 0 0,0 1-1 0 0,0-1 1 0 0,0 1 0 0 0,-3 13 67 0 0,3-14-69 0 0,-12 43 132 0 0,-27 63 0 0 0,-28 36 108 0 0,17-50-323 0 0,-20 42-90 0 0,70-133 169 0 0,-7 18-75 0 0,7-18 72 0 0,-1 0 0 0 0,1 0 1 0 0,0 0-1 0 0,0 0 1 0 0,0 0-1 0 0,0 1 0 0 0,0-1 1 0 0,0 0-1 0 0,0 0 1 0 0,0 0-1 0 0,0 0 0 0 0,1 0 1 0 0,0 3-1 0 0,-1-4 7 0 0,0 0 0 0 0,0 0 0 0 0,0 0 0 0 0,0 0 0 0 0,0 0 0 0 0,0 0 0 0 0,1 1 0 0 0,-1-1 0 0 0,0 0 0 0 0,0 0 0 0 0,0 0 0 0 0,0 0 0 0 0,0 0 0 0 0,1 0 0 0 0,-1 0 0 0 0,0 0 0 0 0,0 0 0 0 0,0 0 0 0 0,0 0 0 0 0,1 0 0 0 0,-1 0 0 0 0,0 0 0 0 0,0 0 0 0 0,0 0 0 0 0,0 0 0 0 0,1 0 0 0 0,-1 0 0 0 0,0 0 0 0 0,0 0 0 0 0,0 0 0 0 0,0 0 0 0 0,1 0 0 0 0,-1 0 0 0 0,0-1 0 0 0,7-2 0 0 0,-7 2 0 0 0,8-6 10 0 0,1 0-1 0 0,-1-1 1 0 0,-1 0-1 0 0,0-1 1 0 0,8-12-1 0 0,-4 7 81 0 0,96-135 637 0 0,69-85-169 0 0,-79 128-489 0 0,-73 84-70 0 0,0 0-1 0 0,37-24 0 0 0,-58 43 2 0 0,1 1 0 0 0,-1 0 0 0 0,0 1 0 0 0,1-1 0 0 0,-1 1 0 0 0,1-1 0 0 0,-1 1 0 0 0,1 0 0 0 0,0 0 0 0 0,-1 1 0 0 0,1-1 0 0 0,6 0 0 0 0,-9 2 0 0 0,-1-1 0 0 0,1 0 0 0 0,0 0 0 0 0,0 0 0 0 0,0 1 0 0 0,0-1 0 0 0,0 1 0 0 0,0-1 0 0 0,-1 0 0 0 0,1 1 0 0 0,0 0 0 0 0,0-1 0 0 0,0 1 0 0 0,-1-1 0 0 0,1 1 0 0 0,0 0 0 0 0,-1 0-1 0 0,1-1 1 0 0,-1 1 0 0 0,1 0 0 0 0,-1 0 0 0 0,1 0 0 0 0,-1-1 0 0 0,0 1 0 0 0,1 0 0 0 0,-1 0 0 0 0,0 0 0 0 0,0 0 0 0 0,1 1 0 0 0,0 3 3 0 0,-1 0 0 0 0,1-1 0 0 0,-1 1 0 0 0,-1 6 0 0 0,0 5 63 0 0,-1-1 1 0 0,-1 0-1 0 0,-9 28 1 0 0,-21 42 117 0 0,-4-7-44 0 0,-48 73-1 0 0,54-97-114 0 0,13-24-120 0 0,2 0 0 0 0,1 2 0 0 0,-16 50 0 0 0,25-55-56 0 0,5-25 121 0 0,1 1 1 0 0,0-1-1 0 0,0 0 1 0 0,0 1-1 0 0,0-1 0 0 0,0 1 1 0 0,0-1-1 0 0,1 5 1 0 0,0-7 28 0 0,-1 1 1 0 0,0-1-1 0 0,0 1 0 0 0,1-1 1 0 0,-1 0-1 0 0,0 1 0 0 0,1-1 1 0 0,-1 0-1 0 0,1 1 0 0 0,-1-1 1 0 0,0 0-1 0 0,1 1 0 0 0,-1-1 1 0 0,1 0-1 0 0,-1 0 1 0 0,1 1-1 0 0,-1-1 0 0 0,1 0 1 0 0,-1 0-1 0 0,1 0 0 0 0,-1 0 1 0 0,1 0-1 0 0,-1 0 0 0 0,1 0 1 0 0,-1 0-1 0 0,1 0 1 0 0,-1 0-1 0 0,1 0 0 0 0,-1 0 1 0 0,1 0-1 0 0,-1 0 0 0 0,1 0 1 0 0,-1 0-1 0 0,2-1 0 0 0,1 0-11 0 0,0 0-1 0 0,0 0 1 0 0,-1-1-1 0 0,5-2 1 0 0,4-3-28 0 0,-1-1 0 0 0,0 0 0 0 0,12-14 0 0 0,24-31-121 0 0,-22 24 103 0 0,123-154 40 0 0,-48 56 257 0 0,-71 93 143 0 0,1 2 1 0 0,54-48-1 0 0,-72 72-315 0 0,-10 8-65 0 0,-1 0 1 0 0,1-1 0 0 0,-1 1-1 0 0,1 0 1 0 0,-1-1-1 0 0,1 1 1 0 0,-1 0 0 0 0,1 0-1 0 0,0 0 1 0 0,-1 0 0 0 0,1 0-1 0 0,-1-1 1 0 0,1 1 0 0 0,0 0-1 0 0,-1 0 1 0 0,1 0 0 0 0,-1 1-1 0 0,2-1 1 0 0,-2 1 1 0 0,0-1 0 0 0,0 1-1 0 0,1 0 1 0 0,-1-1 0 0 0,0 1-1 0 0,0 0 1 0 0,0 0 0 0 0,0-1 0 0 0,0 1-1 0 0,0 0 1 0 0,0 0 0 0 0,-1-1-1 0 0,1 1 1 0 0,0 0 0 0 0,0 0 0 0 0,-1 0-1 0 0,1 0-2 0 0,-9 23 40 0 0,0-1-1 0 0,-17 32 1 0 0,21-46-32 0 0,-117 220 69 0 0,102-191-161 0 0,-22 44-27 0 0,33-61 108 0 0,1-1-1 0 0,-6 24 0 0 0,10-23 3 0 0,4-20 0 0 0,0 0 0 0 0,0 0 0 0 0,0 1 0 0 0,0-1 0 0 0,0 0 0 0 0,0 0 0 0 0,0 0 0 0 0,0 0 0 0 0,1 0 0 0 0,-1 0 0 0 0,0 0 0 0 0,1 1 0 0 0,-1-1 0 0 0,1 0 0 0 0,0 1 0 0 0,-1-2 0 0 0,1 0 0 0 0,-1 1 0 0 0,0-1 0 0 0,1 0 0 0 0,-1 0 0 0 0,0 0 0 0 0,1 1 0 0 0,-1-1 0 0 0,0 0 0 0 0,1 0 0 0 0,-1 0 0 0 0,1 0 0 0 0,-1 0 0 0 0,0 0 0 0 0,1 0 0 0 0,-1 0 0 0 0,1 0 0 0 0,-1 0 0 0 0,0 0 0 0 0,1 0 0 0 0,-1 0 0 0 0,0 0 0 0 0,1 0 0 0 0,-1 0 0 0 0,1-1 0 0 0,-1 1 0 0 0,0 0 0 0 0,1 0 0 0 0,-1 0 0 0 0,0-1 0 0 0,1 1 0 0 0,10-9 0 0 0,-10 8 0 0 0,13-14 74 0 0,-1 0 0 0 0,0-1 0 0 0,13-24 0 0 0,-10 17-26 0 0,121-169 68 0 0,-9 12-40 0 0,-92 129-76 0 0,58-66 0 0 0,-90 112 0 0 0,18-16 0 0 0,-21 20 0 0 0,1 0 0 0 0,0-1 0 0 0,-1 1 0 0 0,1 0 0 0 0,0 0 0 0 0,0 1 0 0 0,0-1 0 0 0,-1 0 0 0 0,1 0 0 0 0,0 1 0 0 0,4-1 0 0 0,-5 1 0 0 0,-1 0 0 0 0,1 0 0 0 0,0 0 0 0 0,-1 0 0 0 0,1 0 0 0 0,0 0 0 0 0,-1 0 0 0 0,1 0 0 0 0,-1 1 0 0 0,1-1 0 0 0,0 0 0 0 0,-1 0 0 0 0,1 1 0 0 0,-1-1 0 0 0,1 0 0 0 0,-1 1 0 0 0,1-1 0 0 0,-1 1 0 0 0,1-1 0 0 0,0 1 0 0 0,0 0 0 0 0,-1 0 0 0 0,1 1 0 0 0,0-1 0 0 0,-1 0 0 0 0,1 1 0 0 0,0-1 0 0 0,-1 0 0 0 0,1 3 0 0 0,0 1 0 0 0,0 0 0 0 0,-1-1 0 0 0,0 1 0 0 0,0 7 0 0 0,-2 7 0 0 0,-1 0-1 0 0,0-1 1 0 0,-2 1-1 0 0,0-1 1 0 0,-8 19 0 0 0,-45 86 11 0 0,54-115-9 0 0,-76 144 86 0 0,-57 119 5 0 0,134-265-93 0 0,2-3 0 0 0,0-1 0 0 0,-1 1 0 0 0,1 0 0 0 0,0 0 0 0 0,1-1 0 0 0,-1 1 0 0 0,0 0 0 0 0,1 0 0 0 0,-1 0 0 0 0,1 0 0 0 0,0 4 0 0 0,0-7 0 0 0,0 0 0 0 0,0 1 0 0 0,0-1 0 0 0,0 0 0 0 0,0 0 0 0 0,0 0 1 0 0,0 0-1 0 0,0 0 0 0 0,0 0 0 0 0,0 0 0 0 0,0 0 0 0 0,1 1 0 0 0,-1-1 0 0 0,0 0 0 0 0,0 0 0 0 0,0 0 0 0 0,0 0 0 0 0,0 0 0 0 0,0 0 0 0 0,0 0 0 0 0,0 0 0 0 0,0 0 0 0 0,0 0 0 0 0,0 0 1 0 0,0 0-1 0 0,1 1 0 0 0,-1-1 0 0 0,0 0 0 0 0,0 0 0 0 0,0 0 0 0 0,0 0 0 0 0,0 0 0 0 0,0 0 0 0 0,0 0 0 0 0,0 0 0 0 0,1 0 0 0 0,-1 0 0 0 0,0 0 0 0 0,5-3-10 0 0,5-5-41 0 0,-10 8 50 0 0,13-13-21 0 0,0-1-1 0 0,12-19 1 0 0,20-34-27 0 0,-8 8 49 0 0,87-124 0 0 0,-97 147-3 0 0,80-96-36 0 0,-80 102 29 0 0,1 2 0 0 0,38-31 0 0 0,-54 49 21 0 0,0 1-1 0 0,1 1 1 0 0,0 0 0 0 0,20-9-1 0 0,-31 16-2 0 0,1 0-1 0 0,-1 0 1 0 0,1 1-1 0 0,0-1 0 0 0,-1 1 1 0 0,1-1-1 0 0,-1 1 1 0 0,1 0-1 0 0,0 0 0 0 0,3 0 1 0 0,-5 1-6 0 0,0-1 1 0 0,0 0-1 0 0,0 1 1 0 0,0-1-1 0 0,0 0 1 0 0,0 1-1 0 0,0 0 1 0 0,0-1-1 0 0,0 1 1 0 0,0-1-1 0 0,0 1 1 0 0,0 0 0 0 0,0 0-1 0 0,0 0 1 0 0,-1-1-1 0 0,1 1 1 0 0,0 0-1 0 0,0 0 1 0 0,-1 0-1 0 0,1 0 1 0 0,-1 0-1 0 0,1 0 1 0 0,-1 0-1 0 0,0 1 1 0 0,1 0-1 0 0,0 4 5 0 0,0-1-1 0 0,0 0 1 0 0,-1 1 0 0 0,0-1-1 0 0,0 1 1 0 0,0-1 0 0 0,0 0-1 0 0,-3 9 1 0 0,-1 5 27 0 0,-8 18-1 0 0,10-32-32 0 0,-43 116-22 0 0,-6-2-1 0 0,-70 117 1 0 0,108-212 18 0 0,-29 54-37 0 0,32-56 26 0 0,-13 38-1 0 0,22-56 15 0 0,0-1 0 0 0,0 1 0 0 0,0 0 0 0 0,0 5 0 0 0,1-8 0 0 0,0 0 0 0 0,0-1 0 0 0,0 1 0 0 0,0 0 0 0 0,1-1 0 0 0,-1 1 0 0 0,0 0 0 0 0,0 0 0 0 0,0-1 0 0 0,1 1 0 0 0,-1 0 0 0 0,0-1 0 0 0,1 2 0 0 0,0-2 0 0 0,-1 0 0 0 0,0 1 0 0 0,1-1 0 0 0,-1 0 0 0 0,0 0 0 0 0,1 1 0 0 0,-1-1 0 0 0,1 0 0 0 0,-1 0 0 0 0,0 0 0 0 0,1 0 0 0 0,-1 0 0 0 0,1 0 0 0 0,-1 1 0 0 0,1-1 0 0 0,-1 0 0 0 0,0 0 0 0 0,1 0 0 0 0,-1 0 0 0 0,1-1 0 0 0,-1 1 0 0 0,1 0 0 0 0,-1 0 0 0 0,0 0 0 0 0,1 0 0 0 0,2-1 2 0 0,1-1 0 0 0,-1 1-1 0 0,0-1 1 0 0,-1 1 0 0 0,1-1-1 0 0,0 0 1 0 0,0 0 0 0 0,2-3-1 0 0,20-21 30 0 0,-18 19-24 0 0,113-139 107 0 0,-6-8-35 0 0,-48 64-61 0 0,-52 71-18 0 0,76-98 0 0 0,-70 95 0 0 0,0 1 0 0 0,46-37 0 0 0,-53 48 0 0 0,-5 3 0 0 0,1 1 0 0 0,0-1 0 0 0,0 2 0 0 0,17-9 0 0 0,-25 14 0 0 0,0-1 0 0 0,0 1 0 0 0,0-1 0 0 0,0 1 0 0 0,1 0 0 0 0,-1 0 0 0 0,0-1 0 0 0,0 1 0 0 0,0 0 0 0 0,0 0 0 0 0,0 0 0 0 0,0 0 0 0 0,0 0 0 0 0,1 1 0 0 0,-1-1 0 0 0,0 0 0 0 0,0 0 0 0 0,0 1 0 0 0,0-1 0 0 0,0 1 0 0 0,0-1 0 0 0,0 1 0 0 0,0-1 0 0 0,0 1 0 0 0,0 0 0 0 0,0-1 0 0 0,0 1 0 0 0,-1 0 0 0 0,1 0 0 0 0,0 0 0 0 0,0 0 0 0 0,-1-1 0 0 0,1 1 0 0 0,-1 0 0 0 0,1 0 0 0 0,-1 0 0 0 0,1 1 0 0 0,1 2 0 0 0,-1 0 0 0 0,0 1 0 0 0,0-1 0 0 0,0 0 0 0 0,0 0 0 0 0,-1 0 0 0 0,0 1 0 0 0,0 6 0 0 0,-1 2 0 0 0,-1 0 0 0 0,0 0 0 0 0,-8 22 0 0 0,-18 36 0 0 0,-45 76 0 0 0,39-83 0 0 0,-28 76 0 0 0,61-139 0 0 0,0 3 0 0 0,-1 0 0 0 0,1-1 0 0 0,0 1 0 0 0,0 0 0 0 0,0 0 0 0 0,0 0 0 0 0,1 0 0 0 0,-1 0 0 0 0,1 0 0 0 0,1 7 0 0 0,-1-11-1 0 0,0 1 0 0 0,0-1-1 0 0,0 1 1 0 0,0-1 0 0 0,0 1-1 0 0,1-1 1 0 0,-1 0 0 0 0,0 1-1 0 0,0-1 1 0 0,0 1 0 0 0,1-1 0 0 0,-1 0-1 0 0,0 1 1 0 0,0-1 0 0 0,1 1-1 0 0,-1-1 1 0 0,0 0 0 0 0,1 0 0 0 0,-1 1-1 0 0,1-1 1 0 0,-1 0 0 0 0,0 0-1 0 0,1 1 1 0 0,-1-1 0 0 0,1 0-1 0 0,-1 0 1 0 0,1 1 0 0 0,0-1-1 0 0,0 0 0 0 0,0-1 1 0 0,0 1-1 0 0,0 0 0 0 0,0 0 0 0 0,0 0 1 0 0,0-1-1 0 0,0 1 0 0 0,0 0 0 0 0,0-1 1 0 0,0 1-1 0 0,1-1 0 0 0,2-2-16 0 0,1-1 0 0 0,-1 1 0 0 0,7-7 0 0 0,29-32-60 0 0,55-74-1 0 0,-41 41 76 0 0,60-80-10 0 0,11 8 19 0 0,-98 118 7 0 0,29-28 27 0 0,-44 46-15 0 0,-1 2 0 0 0,1 0 1 0 0,17-10-1 0 0,-26 17-13 0 0,0 0 0 0 0,1 0 0 0 0,-1 1 0 0 0,1 0 1 0 0,-1-1-1 0 0,1 1 0 0 0,0 1 0 0 0,7-2 0 0 0,-10 2-8 0 0,0 0 1 0 0,0 0-1 0 0,0 0 0 0 0,1 0 1 0 0,-1 1-1 0 0,0-1 0 0 0,0 0 1 0 0,0 1-1 0 0,1-1 1 0 0,-1 0-1 0 0,0 1 0 0 0,0 0 1 0 0,0-1-1 0 0,0 1 0 0 0,0 0 1 0 0,0-1-1 0 0,0 1 0 0 0,0 0 1 0 0,0 0-1 0 0,0 0 1 0 0,-1 0-1 0 0,1 0 0 0 0,0 0 1 0 0,0 0-1 0 0,-1 0 0 0 0,1 0 1 0 0,-1 0-1 0 0,1 0 0 0 0,-1 0 1 0 0,1 2-1 0 0,0 2 4 0 0,0 0 1 0 0,0 0-1 0 0,-1-1 0 0 0,1 1 1 0 0,-1 0-1 0 0,-1 7 0 0 0,-5 30 71 0 0,-1-14-58 0 0,-1-1 1 0 0,-1 0-1 0 0,-14 28 0 0 0,-43 74-48 0 0,32-64-28 0 0,26-51 14 0 0,-4 9-31 0 0,0 0 0 0 0,2 1 1 0 0,-11 37-1 0 0,20-58 60 0 0,0 1 1 0 0,0 0-1 0 0,1-1 0 0 0,0 1 0 0 0,0 0 0 0 0,0 5 0 0 0,0-8 13 0 0,0-1-1 0 0,0 1 0 0 0,0-1 0 0 0,1 1 1 0 0,-1-1-1 0 0,0 1 0 0 0,0 0 0 0 0,1-1 0 0 0,-1 1 1 0 0,0-1-1 0 0,0 1 0 0 0,1-1 0 0 0,-1 1 1 0 0,1-1-1 0 0,-1 0 0 0 0,0 1 0 0 0,1-1 1 0 0,-1 1-1 0 0,1-1 0 0 0,0 1 0 0 0,0-1 0 0 0,0 0 0 0 0,-1 0 0 0 0,1 0 0 0 0,0 0-1 0 0,0 0 1 0 0,-1 0 0 0 0,1 0 0 0 0,0 0 0 0 0,0 0 0 0 0,0 0 0 0 0,-1 0 0 0 0,1 0 0 0 0,0-1 0 0 0,0 1-1 0 0,-1 0 1 0 0,1 0 0 0 0,1-2 0 0 0,5-1 0 0 0,-1-1 0 0 0,1 0-1 0 0,-1 0 1 0 0,0-1 0 0 0,0 0 0 0 0,7-8 0 0 0,28-38 29 0 0,-31 39-4 0 0,154-219 111 0 0,-134 187-133 0 0,2-5 0 0 0,-9 13 22 0 0,52-62 0 0 0,-72 95-23 0 0,0 0 0 0 0,0 0-1 0 0,0 0 1 0 0,1 0 0 0 0,-1 1-1 0 0,1 0 1 0 0,4-3 0 0 0,-7 5-2 0 0,0-1 0 0 0,0 1 0 0 0,0-1 0 0 0,-1 1-1 0 0,1 0 1 0 0,0 0 0 0 0,0-1 0 0 0,0 1 0 0 0,0 0 0 0 0,0 0 0 0 0,0 0 0 0 0,0 0 0 0 0,0 0 0 0 0,0 0 0 0 0,0 0 0 0 0,0 1 0 0 0,0-1 0 0 0,0 0-1 0 0,0 0 1 0 0,0 1 0 0 0,0-1 0 0 0,0 1 0 0 0,0-1 0 0 0,-1 1 0 0 0,1-1 0 0 0,0 1 0 0 0,0-1 0 0 0,0 1 0 0 0,-1 0 0 0 0,1-1 0 0 0,0 1 0 0 0,-1 0-1 0 0,1 0 1 0 0,-1-1 0 0 0,1 1 0 0 0,0 1 0 0 0,1 2 0 0 0,-1 0 0 0 0,0 0 0 0 0,1 0 0 0 0,-1 0 0 0 0,-1 0 0 0 0,1 0 0 0 0,-1 0 0 0 0,1 0 0 0 0,-1 0 0 0 0,-1 7 0 0 0,-1 4 0 0 0,-5 21 0 0 0,7-35 0 0 0,-6 22 17 0 0,0-2 0 0 0,-13 26-1 0 0,-22 41 55 0 0,27-60-64 0 0,-22 44-5 0 0,-49 105-15 0 0,82-172-5 0 0,-4 14-23 0 0,6-18 34 0 0,1 1-1 0 0,0-1 1 0 0,-1 1 0 0 0,1-1 0 0 0,0 1 0 0 0,0-1 0 0 0,0 1-1 0 0,0-1 1 0 0,0 1 0 0 0,0 1 0 0 0,0-3 5 0 0,0 0-1 0 0,0 0 1 0 0,0 0 0 0 0,0 0 0 0 0,0 0-1 0 0,0 1 1 0 0,0-1 0 0 0,0 0 0 0 0,0 0-1 0 0,0 0 1 0 0,0 0 0 0 0,1 0-1 0 0,-1 0 1 0 0,0 1 0 0 0,0-1 0 0 0,0 0-1 0 0,0 0 1 0 0,0 0 0 0 0,0 0 0 0 0,0 0-1 0 0,0 0 1 0 0,1 0 0 0 0,-1 0 0 0 0,0 0-1 0 0,0 0 1 0 0,0 0 0 0 0,0 1 0 0 0,0-1-1 0 0,0 0 1 0 0,1 0 0 0 0,-1 0 0 0 0,0 0-1 0 0,0 0 1 0 0,0 0 0 0 0,0 0 0 0 0,1 0-1 0 0,4-4-34 0 0,7-7 20 0 0,-11 10 12 0 0,126-162-54 0 0,-66 81 58 0 0,48-69 1 0 0,-105 145 0 0 0,-4 6 0 0 0,24-32-5 0 0,-21 28 20 0 0,1 0 1 0 0,0 0 0 0 0,0 1 0 0 0,9-8-1 0 0,-12 11-13 0 0,-1 0-1 0 0,1-1 1 0 0,-1 1-1 0 0,1 0 1 0 0,-1-1-1 0 0,1 1 1 0 0,0 0-1 0 0,-1 0 1 0 0,1 0-1 0 0,0-1 1 0 0,-1 1-1 0 0,1 0 1 0 0,-1 0-1 0 0,1 0 1 0 0,0 0-1 0 0,-1 0 1 0 0,1 0-1 0 0,0 0 1 0 0,0 1-1 0 0,0-1 1 0 0,-1 0 0 0 0,1 0 0 0 0,-1 1 0 0 0,0-1 0 0 0,1 0 0 0 0,-1 1 0 0 0,1-1 0 0 0,-1 0 0 0 0,0 1-1 0 0,1-1 1 0 0,-1 1 0 0 0,0-1 0 0 0,0 1 0 0 0,1-1 0 0 0,-1 1 0 0 0,0-1 0 0 0,0 1 0 0 0,1 0 0 0 0,-1 2 4 0 0,1 0 0 0 0,-1 0 1 0 0,1 0-1 0 0,-1 0 0 0 0,0 0 1 0 0,-1 5-1 0 0,-1 5-296 0 0,0-1-1 0 0,-1 1 1 0 0,-1 0-1 0 0,0-1 1 0 0,-9 18 0 0 0,-1-1-2226 0 0,-20 28 1 0 0,16-30-4456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4:15.168"/>
    </inkml:context>
    <inkml:brush xml:id="br0">
      <inkml:brushProperty name="width" value="0.2" units="cm"/>
      <inkml:brushProperty name="height" value="0.4" units="cm"/>
      <inkml:brushProperty name="color" value="#CCCCFF"/>
      <inkml:brushProperty name="tip" value="rectangle"/>
      <inkml:brushProperty name="rasterOp" value="maskPen"/>
    </inkml:brush>
  </inkml:definitions>
  <inkml:trace contextRef="#ctx0" brushRef="#br0">1 0 6447 0 0,'2'7'576'0'0,"0"-1"-464"0"0,1-3-112 0 0,1 1 0 0 0,0-2-288 0 0,-1 0-88 0 0,4 3-8 0 0,2 2-8 0 0,2 6 392 0 0,-2-2 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6T02:14:20.1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65 951 5527 0 0,'-5'5'556'0'0,"0"2"0"0"0,1-1-1 0 0,-6 9 1 0 0,8-10-90 0 0,-1 0 0 0 0,0-1 1 0 0,0 1-1 0 0,-1-1 0 0 0,1 0 0 0 0,-1 0 1 0 0,0 0-1 0 0,-10 3 1426 0 0,14-7-1868 0 0,2-10 597 0 0,4-11-124 0 0,24-44 321 0 0,2 2-1 0 0,49-72 1 0 0,-60 100-659 0 0,209-295 484 0 0,-207 299-609 0 0,10-12 13 0 0,-3-1 0 0 0,44-86 1 0 0,-71 123-8 0 0,-2 5-10 0 0,1 0 0 0 0,-1 0 0 0 0,0 0 0 0 0,0 0-1 0 0,0-1 1 0 0,-1 1 0 0 0,1-1 0 0 0,0 1-1 0 0,-1 0 1 0 0,0-1 0 0 0,1 1 0 0 0,-1-4 0 0 0,-2 6 4 0 0,1 1-1 0 0,0 0 1 0 0,0 0 0 0 0,0 0 0 0 0,0-1 0 0 0,0 1 0 0 0,0 0 0 0 0,0 0 0 0 0,1 1 0 0 0,-1-1 0 0 0,0 0 0 0 0,0 1 0 0 0,1-2-33 0 0,-103 166 531 0 0,90-144-536 0 0,-44 75-124 0 0,-83 149-552 0 0,103-173 239 0 0,-40 111 0 0 0,59-126 278 0 0,16-52 137 0 0,1 0 0 0 0,0 1 0 0 0,0-1 0 0 0,1 1 0 0 0,0-1 0 0 0,1 13 1 0 0,-1-18 22 0 0,0 0 0 0 0,0-1 0 0 0,0 1 0 0 0,0 0 0 0 0,1 0 0 0 0,-1 0 0 0 0,0 0 0 0 0,1 0 0 0 0,-1 0 0 0 0,1-1 0 0 0,-1 1 1 0 0,1 0-1 0 0,-1 0 0 0 0,1-1 0 0 0,-1 1 0 0 0,1 0 0 0 0,0-1 0 0 0,-1 1 0 0 0,1-1 0 0 0,0 1 0 0 0,0-1 0 0 0,-1 1 1 0 0,2 0-1 0 0,0-1-2 0 0,0 1 1 0 0,-1-1 0 0 0,1 0-1 0 0,0 0 1 0 0,-1 0 0 0 0,1 0-1 0 0,0 0 1 0 0,0 0 0 0 0,-1 0-1 0 0,1 0 1 0 0,3-2 0 0 0,2 0 14 0 0,1-2 0 0 0,-1 1 0 0 0,1-1 1 0 0,7-5-1 0 0,2-3 70 0 0,-1 0 0 0 0,-1-1-1 0 0,26-27 1 0 0,35-51 456 0 0,-54 63-416 0 0,371-463 1480 0 0,-373 465-1582 0 0,36-42 53 0 0,-48 59-63 0 0,0 0 1 0 0,1 1-1 0 0,0 0 0 0 0,21-12 0 0 0,-29 19-9 0 0,1 0-1 0 0,0 0 1 0 0,-1 0-1 0 0,1 0 0 0 0,0 0 1 0 0,-1 1-1 0 0,1-1 1 0 0,0 1-1 0 0,0-1 1 0 0,0 1-1 0 0,0 0 1 0 0,0-1-1 0 0,-1 1 1 0 0,1 0-1 0 0,0 0 1 0 0,0 0-1 0 0,0 1 0 0 0,3 0 1 0 0,-3 0-3 0 0,-1-1 0 0 0,0 1 0 0 0,1 0 0 0 0,-1 0 0 0 0,0 0 0 0 0,1 0 0 0 0,-1 1 1 0 0,0-1-1 0 0,0 0 0 0 0,0 0 0 0 0,0 1 0 0 0,0-1 0 0 0,0 0 0 0 0,-1 1 0 0 0,1-1 0 0 0,0 1 0 0 0,0 1 0 0 0,1 5-16 0 0,0-1-1 0 0,-1 1 1 0 0,0-1-1 0 0,0 1 1 0 0,-1 0-1 0 0,0-1 1 0 0,-2 14-1 0 0,-2 5-42 0 0,-1 0 0 0 0,-2 0 0 0 0,0 0-1 0 0,-15 30 1 0 0,-51 96 70 0 0,50-108-18 0 0,-23 43 13 0 0,-66 147-180 0 0,108-224 135 0 0,0-1-1 0 0,1 1 1 0 0,0-1-1 0 0,1 1 1 0 0,0 0 0 0 0,0 14-1 0 0,2-23 40 0 0,-1-1 1 0 0,1 1-1 0 0,0-1 0 0 0,0 1 0 0 0,0-1 1 0 0,0 1-1 0 0,0-1 0 0 0,1 1 0 0 0,-1-1 1 0 0,0 1-1 0 0,0 0 0 0 0,0-1 0 0 0,0 1 1 0 0,0-1-1 0 0,1 1 0 0 0,-1-1 0 0 0,0 0 1 0 0,1 1-1 0 0,-1-1 0 0 0,0 1 0 0 0,1-1 1 0 0,-1 1-1 0 0,0-1 0 0 0,1 0 0 0 0,-1 1 1 0 0,1-1-1 0 0,-1 0 0 0 0,0 1 0 0 0,1-1 1 0 0,-1 0-1 0 0,1 0 0 0 0,-1 1 0 0 0,1-1 1 0 0,-1 0-1 0 0,1 0 0 0 0,0 0 0 0 0,-1 0 1 0 0,1 0-1 0 0,-1 0 0 0 0,1 0 0 0 0,-1 0 1 0 0,1 0-1 0 0,-1 0 0 0 0,1 0 0 0 0,-1 0 1 0 0,1 0-1 0 0,-1 0 0 0 0,1 0 0 0 0,-1-1 1 0 0,1 1-1 0 0,-1 0 0 0 0,1 0 0 0 0,0-1 1 0 0,4-1-26 0 0,1-1 0 0 0,-1 0 1 0 0,9-6-1 0 0,-12 8 25 0 0,29-23-48 0 0,0 0-1 0 0,-2-3 1 0 0,50-56-1 0 0,65-104 33 0 0,-99 126 34 0 0,269-338 319 0 0,-307 391-306 0 0,24-28 113 0 0,-27 33-114 0 0,-1-1 1 0 0,1 1 0 0 0,0 0-1 0 0,-1 1 1 0 0,1-1 0 0 0,1 0 0 0 0,4-1-1 0 0,-8 3-13 0 0,0 1 0 0 0,-1 0 0 0 0,1-1 0 0 0,0 1 0 0 0,0 0 0 0 0,-1 0 0 0 0,1 0 0 0 0,0 0 0 0 0,0-1 0 0 0,0 1 0 0 0,-1 0 0 0 0,1 0 0 0 0,0 0 0 0 0,0 1 0 0 0,-1-1 0 0 0,1 0 0 0 0,0 0 0 0 0,0 0 0 0 0,0 1 0 0 0,-1-1 0 0 0,1 0 0 0 0,0 1 0 0 0,-1-1 0 0 0,1 0 0 0 0,1 2 0 0 0,-1-1 10 0 0,0 0 0 0 0,-1 0 0 0 0,1 0 0 0 0,0 1 0 0 0,-1-1 0 0 0,1 0 0 0 0,0 1 0 0 0,-1-1 0 0 0,0 0 0 0 0,1 1 0 0 0,-1-1 1 0 0,1 3-1 0 0,-1 4 87 0 0,0 0 1 0 0,0 0 0 0 0,-3 15-1 0 0,-3 8 20 0 0,-2-2 1 0 0,-1 1-1 0 0,-25 55 0 0 0,-52 81-274 0 0,73-143 86 0 0,-28 48-138 0 0,11-22-338 0 0,3 2 0 0 0,-30 76 1 0 0,56-125 521 0 0,-9 36-300 0 0,10-37 301 0 0,-1 1 1 0 0,1 0 0 0 0,0 0 0 0 0,-1-1-1 0 0,1 1 1 0 0,0 0 0 0 0,0 0 0 0 0,0-1-1 0 0,1 1 1 0 0,-1 0 0 0 0,0 0 0 0 0,1-1-1 0 0,-1 1 1 0 0,1 0 0 0 0,0-1 0 0 0,-1 1-1 0 0,1 0 1 0 0,2 2 0 0 0,-3-4 7 0 0,1 1 1 0 0,0-1-1 0 0,0 0 1 0 0,-1 1-1 0 0,1-1 0 0 0,0 0 1 0 0,0 1-1 0 0,0-1 1 0 0,0 0-1 0 0,-1 0 1 0 0,1 0-1 0 0,0 0 0 0 0,0 0 1 0 0,0 0-1 0 0,0 0 1 0 0,0 0-1 0 0,0 0 1 0 0,-1 0-1 0 0,1-1 0 0 0,0 1 1 0 0,0 0-1 0 0,0 0 1 0 0,0-1-1 0 0,-1 1 1 0 0,1-1-1 0 0,0 1 1 0 0,1-2-1 0 0,22-15 10 0 0,-23 16-9 0 0,27-25 246 0 0,46-54 1 0 0,17-37 520 0 0,-78 100-689 0 0,112-152 816 0 0,190-236-196 0 0,-264 353-685 0 0,-44 46-11 0 0,-1 0 0 0 0,1 1 0 0 0,0 0 0 0 0,1 1-1 0 0,-1-1 1 0 0,9-3 0 0 0,-14 8 3 0 0,0-1 0 0 0,0 0-1 0 0,-1 1 1 0 0,1-1 0 0 0,0 1-1 0 0,0-1 1 0 0,0 1 0 0 0,0 0-1 0 0,0 0 1 0 0,0 0 0 0 0,-1 0 0 0 0,1 0-1 0 0,0 0 1 0 0,0 0 0 0 0,0 1-1 0 0,0-1 1 0 0,0 1 0 0 0,-1-1 0 0 0,1 1-1 0 0,2 1 1 0 0,-2-1 0 0 0,-1 0-1 0 0,1 1 1 0 0,0 0 0 0 0,-1-1 0 0 0,1 1-1 0 0,-1 0 1 0 0,1 0 0 0 0,-1 0 0 0 0,0 0-1 0 0,0 0 1 0 0,0 0 0 0 0,0 0 0 0 0,0 0-1 0 0,0 3 1 0 0,2 6 4 0 0,-1 0 0 0 0,-1 0-1 0 0,0 0 1 0 0,0 1 0 0 0,-2 14 0 0 0,-2 6 16 0 0,-1 0 0 0 0,-2 0 0 0 0,-1-1 0 0 0,-2 1 0 0 0,-1-2 0 0 0,-14 33 0 0 0,-95 169-3 0 0,59-128-7 0 0,-86 167-515 0 0,144-267 474 0 0,1-3 10 0 0,1 1 0 0 0,-1-1 0 0 0,0 1 0 0 0,0 0 0 0 0,1-1 0 0 0,-1 1 0 0 0,1 0 0 0 0,-1-1 1 0 0,1 1-1 0 0,0 0 0 0 0,0-1 0 0 0,-1 1 0 0 0,1 0 0 0 0,1 0 0 0 0,-1 0 0 0 0,0-1 0 0 0,1 4 0 0 0,-1-5 14 0 0,0 0 1 0 0,0 0-1 0 0,1 0 0 0 0,-1 1 1 0 0,0-1-1 0 0,0 0 0 0 0,1 0 0 0 0,-1 1 1 0 0,0-1-1 0 0,1 0 0 0 0,-1 0 1 0 0,0 0-1 0 0,1 0 0 0 0,-1 0 0 0 0,0 0 1 0 0,0 0-1 0 0,1 0 0 0 0,-1 1 1 0 0,0-1-1 0 0,1 0 0 0 0,-1 0 0 0 0,0 0 1 0 0,1 0-1 0 0,-1-1 0 0 0,0 1 1 0 0,1 0-1 0 0,-1 0 0 0 0,0 0 0 0 0,1 0 1 0 0,-1 0-1 0 0,0 0 0 0 0,1 0 0 0 0,-1-1 1 0 0,0 1-1 0 0,1 0 0 0 0,-1 0 1 0 0,0-1-1 0 0,13-8-53 0 0,-12 8 47 0 0,28-25-9 0 0,-2-1-1 0 0,45-60 0 0 0,-43 51 15 0 0,327-377 400 0 0,-251 291-281 0 0,41-42-71 0 0,-106 128-43 0 0,-36 33 0 0 0,1-1 0 0 0,-1 2 0 0 0,1-1 0 0 0,0 0 0 0 0,0 1 0 0 0,0 0 0 0 0,7-2 0 0 0,-10 4 1 0 0,-1-1 0 0 0,0 1 0 0 0,1 0 0 0 0,-1 0 0 0 0,0-1-1 0 0,1 1 1 0 0,-1 0 0 0 0,1 1 0 0 0,-1-1 0 0 0,0 0 0 0 0,1 0 0 0 0,-1 1 0 0 0,0-1-1 0 0,1 0 1 0 0,-1 1 0 0 0,0-1 0 0 0,0 1 0 0 0,1 0 0 0 0,-1-1 0 0 0,1 2 0 0 0,0 0 3 0 0,-1-1 0 0 0,1 1 1 0 0,-1-1-1 0 0,0 1 0 0 0,0 0 1 0 0,0 0-1 0 0,0 0 1 0 0,0-1-1 0 0,0 1 0 0 0,0 0 1 0 0,1 4-1 0 0,-1 2 33 0 0,0-1-1 0 0,0 0 1 0 0,0 1-1 0 0,-1-1 1 0 0,0 1-1 0 0,-2 9 1 0 0,-3 8 40 0 0,0-1-1 0 0,-2 0 1 0 0,-1 0 0 0 0,-21 44-1 0 0,-55 85-20 0 0,75-138-54 0 0,-75 133-25 0 0,69-118-93 0 0,2 1 1 0 0,-19 62 0 0 0,24-54-59 0 0,7-36 152 0 0,1 0 0 0 0,0 0 1 0 0,0 0-1 0 0,0 0 0 0 0,0 0 0 0 0,0 0 1 0 0,1 0-1 0 0,0 0 0 0 0,-1 0 0 0 0,3 4 1 0 0,-3-6 14 0 0,1 0 1 0 0,-1-1 0 0 0,1 1 0 0 0,-1 0 0 0 0,1-1-1 0 0,0 1 1 0 0,-1-1 0 0 0,1 1 0 0 0,0 0 0 0 0,0-1 0 0 0,-1 0-1 0 0,1 1 1 0 0,0-1 0 0 0,0 1 0 0 0,0-1 0 0 0,-1 0-1 0 0,1 1 1 0 0,0-1 0 0 0,0 0 0 0 0,0 0 0 0 0,0 0 0 0 0,0 0-1 0 0,0 0 1 0 0,-1 0 0 0 0,1 0 0 0 0,0 0 0 0 0,0 0-1 0 0,0 0 1 0 0,0-1 0 0 0,0 1 0 0 0,0 0 0 0 0,-1 0 0 0 0,2-1-1 0 0,4-2-9 0 0,0 1-1 0 0,-1-1 0 0 0,9-5 1 0 0,-11 6-5 0 0,23-16-25 0 0,-2-1-1 0 0,0-1 0 0 0,28-31 1 0 0,-22 22 3 0 0,268-294 210 0 0,-295 319-161 0 0,36-44 97 0 0,-23 27-10 0 0,1 1 0 0 0,23-22 0 0 0,-39 41-64 0 0,1-1 1 0 0,0 0 0 0 0,0 1-1 0 0,0 0 1 0 0,0-1 0 0 0,1 1-1 0 0,-1 0 1 0 0,0 0 0 0 0,0 0-1 0 0,1 1 1 0 0,-1-1 0 0 0,4 0-1 0 0,-5 1-18 0 0,0 0 0 0 0,0 0 0 0 0,0 0-1 0 0,0 0 1 0 0,0 0 0 0 0,0 1 0 0 0,0-1 0 0 0,0 0-1 0 0,0 1 1 0 0,0-1 0 0 0,0 1 0 0 0,0-1-1 0 0,-1 1 1 0 0,1-1 0 0 0,0 1 0 0 0,0 0-1 0 0,0-1 1 0 0,-1 1 0 0 0,1 0 0 0 0,-1 0-1 0 0,1-1 1 0 0,0 1 0 0 0,-1 0 0 0 0,1 0 0 0 0,-1 0-1 0 0,0 0 1 0 0,1 0 0 0 0,-1 0 0 0 0,0 0-1 0 0,1 0 1 0 0,-1 0 0 0 0,0 0 0 0 0,0 0-1 0 0,0 1 1 0 0,2 10 9 0 0,-1 0-1 0 0,0 0 1 0 0,-1 1-1 0 0,-1-1 1 0 0,0 0-1 0 0,0 0 1 0 0,-6 19-1 0 0,-29 83 89 0 0,-79 156-787 0 0,71-174 494 0 0,36-78 121 0 0,1 0 0 0 0,0 0-1 0 0,1 1 1 0 0,-3 22 0 0 0,8-39 50 0 0,1 0 0 0 0,0 1-1 0 0,0-1 1 0 0,0 0 0 0 0,0 1 0 0 0,0-1 0 0 0,0 0 0 0 0,1 0 0 0 0,-1 1-1 0 0,3 3 1 0 0,-3-5 9 0 0,0-1 1 0 0,1 1-1 0 0,-1-1 0 0 0,0 1 0 0 0,1-1 0 0 0,-1 1 1 0 0,1-1-1 0 0,-1 1 0 0 0,1-1 0 0 0,-1 1 0 0 0,1-1 1 0 0,-1 1-1 0 0,1-1 0 0 0,0 0 0 0 0,-1 0 1 0 0,1 1-1 0 0,0-1 0 0 0,-1 0 0 0 0,1 0 0 0 0,0 1 1 0 0,-1-1-1 0 0,1 0 0 0 0,0 0 0 0 0,-1 0 0 0 0,1 0 1 0 0,0 0-1 0 0,-1 0 0 0 0,1 0 0 0 0,0 0 0 0 0,-1-1 1 0 0,1 1-1 0 0,0 0 0 0 0,-1 0 0 0 0,1 0 0 0 0,0-1 1 0 0,-1 1-1 0 0,1 0 0 0 0,0-1 0 0 0,9-4 18 0 0,-1-1 1 0 0,0 1-1 0 0,-1-2 0 0 0,1 1 1 0 0,-1-1-1 0 0,11-12 0 0 0,40-53 369 0 0,-46 57-271 0 0,157-215 401 0 0,42-51 54 0 0,-171 235-566 0 0,-36 42 0 0 0,0-1 0 0 0,0 1 0 0 0,0-1 0 0 0,1 2 0 0 0,-1-1 0 0 0,12-5 0 0 0,-16 9-2 0 0,0-1 0 0 0,0 1 1 0 0,0-1-1 0 0,1 1 0 0 0,-1 0 0 0 0,0-1 0 0 0,0 1 0 0 0,1 0 0 0 0,-1 0 1 0 0,0 0-1 0 0,0 0 0 0 0,1 0 0 0 0,-1 0 0 0 0,0 0 0 0 0,0 0 0 0 0,0 1 0 0 0,1-1 1 0 0,-1 0-1 0 0,0 1 0 0 0,0-1 0 0 0,0 1 0 0 0,0-1 0 0 0,2 2 0 0 0,-1 0-5 0 0,-1-1-1 0 0,1 1 0 0 0,-1-1 1 0 0,0 1-1 0 0,1 0 0 0 0,-1 0 0 0 0,0 0 1 0 0,0 0-1 0 0,0 0 0 0 0,-1 0 1 0 0,1 0-1 0 0,0 3 0 0 0,2 5-24 0 0,-2-1-1 0 0,0 1 0 0 0,0 0 1 0 0,-1 19-1 0 0,-3 9-16 0 0,-3 0 1 0 0,0 0-1 0 0,-20 60 0 0 0,-50 107 79 0 0,45-127-45 0 0,30-74 14 0 0,-1 1 0 0 0,0 0-1 0 0,0 0 1 0 0,0 0-1 0 0,1 0 0 0 0,0 1 1 0 0,0 7-1 0 0,1-13 1 0 0,-1 0 0 0 0,1 1 0 0 0,0-1 0 0 0,0 0 0 0 0,0 0 0 0 0,0 1 0 0 0,0-1 0 0 0,0 0 0 0 0,0 0 0 0 0,0 1 0 0 0,0-1 0 0 0,1 0 0 0 0,-1 0 0 0 0,0 1-1 0 0,0-1 1 0 0,0 0 0 0 0,0 0 0 0 0,0 1 0 0 0,0-1 0 0 0,0 0 0 0 0,1 0 0 0 0,-1 0 0 0 0,0 1 0 0 0,0-1 0 0 0,0 0 0 0 0,1 0 0 0 0,-1 0 0 0 0,0 0 0 0 0,0 1 0 0 0,0-1 0 0 0,1 0 0 0 0,-1 0 0 0 0,0 0 0 0 0,0 0 0 0 0,1 0-1 0 0,-1 0 1 0 0,0 0 0 0 0,0 0 0 0 0,1 0 0 0 0,-1 0 0 0 0,0 0 0 0 0,0 0 0 0 0,1 0 0 0 0,-1 0 0 0 0,0 0 0 0 0,0 0 0 0 0,1 0 0 0 0,-1 0 0 0 0,0 0 0 0 0,0 0 0 0 0,1 0 0 0 0,-1 0 0 0 0,0 0 0 0 0,0 0 0 0 0,1-1 0 0 0,-1 1 0 0 0,0 0-1 0 0,14-10-42 0 0,36-40-2057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1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30 2759 0 0,'-6'-8'197'0'0,"4"6"-26"0"0,1-1 0 0 0,-1 1 0 0 0,1 0 0 0 0,-1-1 0 0 0,1 1 0 0 0,-2-5 0 0 0,18 7 4555 0 0,51 11 9 0 0,-38-7-3008 0 0,43 12 1 0 0,-68-15-1701 0 0,1 1 1 0 0,0-1-1 0 0,-1 1 0 0 0,1 0 1 0 0,-1 0-1 0 0,0 0 1 0 0,1 0-1 0 0,-1 0 1 0 0,0 1-1 0 0,0 0 1 0 0,-1-1-1 0 0,1 1 1 0 0,-1 0-1 0 0,1 0 1 0 0,-1 1-1 0 0,0-1 1 0 0,0 0-1 0 0,0 1 1 0 0,0-1-1 0 0,-1 1 1 0 0,0 0-1 0 0,0-1 1 0 0,0 1-1 0 0,0 0 0 0 0,0 0 1 0 0,-1 0-1 0 0,1 0 1 0 0,-1 7-1 0 0,-1 1-59 0 0,0-1 0 0 0,0 1-1 0 0,-1 0 1 0 0,-1-1-1 0 0,0 0 1 0 0,0 1 0 0 0,-1-1-1 0 0,-8 15 1 0 0,5-13-130 0 0,0-1 0 0 0,-1 0-1 0 0,-1-1 1 0 0,0 0 0 0 0,-1 0 0 0 0,0-1 0 0 0,0-1-1 0 0,-1 1 1 0 0,0-2 0 0 0,-1 1 0 0 0,1-2 0 0 0,-2 1-1 0 0,-20 8 1 0 0,30-15-144 0 0,1 0-1 0 0,-1 0 0 0 0,0 0 1 0 0,1 0-1 0 0,-1 0 0 0 0,0-1 1 0 0,0 1-1 0 0,0-1 0 0 0,1 0 1 0 0,-1 0-1 0 0,0 0 0 0 0,-5-1 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1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0 7367 0 0,'0'0'568'0'0,"9"10"1579"0"0,-6-3-1049 0 0,0 1 0 0 0,-1 1-1 0 0,0-1 1 0 0,-1 0 0 0 0,1 11 0 0 0,0 44 1004 0 0,-3-46-1674 0 0,-6 111 106 0 0,1-2-400 0 0,5-119-706 0 0,1 1 0 0 0,1-1 0 0 0,-1 0 0 0 0,1 1-1 0 0,1-1 1 0 0,0 0 0 0 0,2 8 0 0 0</inkml:trace>
  <inkml:trace contextRef="#ctx0" brushRef="#br0" timeOffset="1">13 307 6911 0 0,'-7'-3'304'0'0,"5"1"64"0"0,1 2-296 0 0,-1 0-72 0 0,2-2 0 0 0,2 0 0 0 0,3 2-96 0 0,6-2 16 0 0,3-1 8 0 0,6 1 872 0 0,2-2 184 0 0,5 1 32 0 0,1-5 8 0 0,1 1-672 0 0,2-4-128 0 0,0-2-24 0 0,-2 1-4984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1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40 170 4607 0 0,'-10'-7'-144'0'0,"7"5"437"0"0,0 0-1 0 0,-1-1 1 0 0,1 1-1 0 0,0-1 1 0 0,-4-5-1 0 0,6 7-67 0 0,0-1 0 0 0,0 1 1 0 0,1 0-1 0 0,-1-1 0 0 0,1 1 0 0 0,-1-1 0 0 0,1 1 1 0 0,-1-1-1 0 0,1 1 0 0 0,0-1 0 0 0,0 1 0 0 0,-1-1 1 0 0,1 0-1 0 0,0 1 0 0 0,1-1 0 0 0,-1 1 0 0 0,0-1 1 0 0,0 1-1 0 0,1-3 0 0 0,1-1 165 0 0,0 0 0 0 0,0 0 0 0 0,1 0 0 0 0,-1 0 0 0 0,1 0 0 0 0,0 0-1 0 0,1 1 1 0 0,-1-1 0 0 0,1 1 0 0 0,0 0 0 0 0,0 0 0 0 0,0 0 0 0 0,1 1 0 0 0,-1 0 0 0 0,1-1 0 0 0,6-2 0 0 0,-1 0-50 0 0,1 1 1 0 0,0 1 0 0 0,0-1-1 0 0,0 2 1 0 0,1-1 0 0 0,20-2-1 0 0,-30 5-327 0 0,-1 1 0 0 0,1 0-1 0 0,-1 0 1 0 0,1 0-1 0 0,0 0 1 0 0,-1 0 0 0 0,1 0-1 0 0,-1 0 1 0 0,1 0 0 0 0,0 0-1 0 0,-1 1 1 0 0,1-1 0 0 0,-1 1-1 0 0,1-1 1 0 0,-1 1 0 0 0,1 0-1 0 0,-1 0 1 0 0,0-1 0 0 0,1 1-1 0 0,-1 0 1 0 0,0 0 0 0 0,1 0-1 0 0,-1 0 1 0 0,0 1-1 0 0,0-1 1 0 0,0 0 0 0 0,0 0-1 0 0,0 1 1 0 0,0-1 0 0 0,-1 0-1 0 0,1 1 1 0 0,0-1 0 0 0,-1 1-1 0 0,1-1 1 0 0,-1 1 0 0 0,1 0-1 0 0,-1-1 1 0 0,0 1 0 0 0,0-1-1 0 0,0 1 1 0 0,0 2 0 0 0,1 4-14 0 0,-2 1 1 0 0,1 0-1 0 0,-1 0 1 0 0,-1-1-1 0 0,1 1 1 0 0,-5 10-1 0 0,0-1 1 0 0,-1-1 0 0 0,0 1 0 0 0,-2-1 0 0 0,-11 18 0 0 0,-47 59 0 0 0,46-67 0 0 0,16-21 8 0 0,0 1 1 0 0,1-1-1 0 0,0 1 0 0 0,0-1 1 0 0,1 1-1 0 0,0 0 0 0 0,0 1 0 0 0,0-1 1 0 0,-1 9-1 0 0,4-16-6 0 0,0 1 0 0 0,-1-1 0 0 0,1 1 0 0 0,0 0 0 0 0,0-1 0 0 0,0 1 0 0 0,0-1 0 0 0,1 1 0 0 0,-1-1 0 0 0,0 1 0 0 0,0-1 0 0 0,0 1 0 0 0,0 0 0 0 0,0-1 0 0 0,1 1 0 0 0,-1-1 0 0 0,0 1 1 0 0,1-1-1 0 0,-1 1 0 0 0,0-1 0 0 0,1 0 0 0 0,-1 1 0 0 0,0-1 0 0 0,1 1 0 0 0,0 0 0 0 0,0-1-2 0 0,0 1 0 0 0,0-1 0 0 0,0 0 0 0 0,1 1 0 0 0,-1-1 0 0 0,0 0 0 0 0,0 0 0 0 0,0 1 0 0 0,1-1 0 0 0,-1 0 0 0 0,2-1 0 0 0,4 1 21 0 0,0-2 0 0 0,0 1 0 0 0,9-4 0 0 0,-12 4 30 0 0,93-37 463 0 0,-28 10-440 0 0,-47 18-178 0 0,-17 8 12 0 0,0-1 0 0 0,0 1-1 0 0,0 0 1 0 0,0 0 0 0 0,0 1 0 0 0,6-2 0 0 0,-1 3-402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2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41 6447 0 0,'-7'-28'1447'0'0,"7"16"3340"0"0,1 39 1081 0 0,1 15-6983 0 0,-2-26 184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2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1 455 0 0,'-38'31'19675'0'0,"39"-31"-19605"0"0,-1 0 0 0 0,0 0 1 0 0,0 0-1 0 0,2 2-463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2T02:00:03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266 0 11055 0 0,'-5'4'412'0'0,"0"-1"0"0"0,1 1-1 0 0,0 0 1 0 0,0 0-1 0 0,0 0 1 0 0,1 0 0 0 0,-1 1-1 0 0,1 0 1 0 0,0-1 0 0 0,0 1-1 0 0,1 1 1 0 0,-3 5-1 0 0,0 1 1613 0 0,-6 24 0 0 0,5-5-2219 0 0</inkml:trace>
  <inkml:trace contextRef="#ctx0" brushRef="#br0" timeOffset="1">58 722 10591 0 0,'-5'4'654'0'0,"0"0"0"0"0,1 1 1 0 0,-1-1-1 0 0,1 1 0 0 0,0 1 0 0 0,0-1 0 0 0,0 0 0 0 0,1 1 0 0 0,0 0 0 0 0,0 0 0 0 0,0 0 0 0 0,1 0 0 0 0,0 0 0 0 0,0 1 0 0 0,0-1 0 0 0,1 0 0 0 0,-1 10 0 0 0,2-16-716 0 0,0 0-15 0 0,0 1-1 0 0,0-1 1 0 0,0 1 0 0 0,0-1 0 0 0,0 1-1 0 0,0-1 1 0 0,0 1 0 0 0,0-1-1 0 0,1 1 1 0 0,-1-1 0 0 0,0 1 0 0 0,0-1-1 0 0,0 1 1 0 0,0-1 0 0 0,1 0-1 0 0,-1 1 1 0 0,0-1 0 0 0,0 1 0 0 0,1-1-1 0 0,-1 0 1 0 0,0 1 0 0 0,1-1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Nova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Nova" panose="020B0602020104020203" pitchFamily="34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Nova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Nova" panose="020B0602020104020203" pitchFamily="34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fld id="{63A1C593-65D0-4073-BCC9-577B9352EA9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Nov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8.xml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1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4" Type="http://schemas.openxmlformats.org/officeDocument/2006/relationships/image" Target="../media/image710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0" Type="http://schemas.openxmlformats.org/officeDocument/2006/relationships/image" Target="../media/image15.png"/><Relationship Id="rId41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32.png"/><Relationship Id="rId7" Type="http://schemas.openxmlformats.org/officeDocument/2006/relationships/image" Target="../media/image14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1310.png"/><Relationship Id="rId4" Type="http://schemas.openxmlformats.org/officeDocument/2006/relationships/customXml" Target="../ink/ink24.xml"/><Relationship Id="rId9" Type="http://schemas.openxmlformats.org/officeDocument/2006/relationships/image" Target="../media/image15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010.png"/><Relationship Id="rId3" Type="http://schemas.openxmlformats.org/officeDocument/2006/relationships/image" Target="../media/image32.png"/><Relationship Id="rId7" Type="http://schemas.openxmlformats.org/officeDocument/2006/relationships/image" Target="../media/image1710.png"/><Relationship Id="rId12" Type="http://schemas.openxmlformats.org/officeDocument/2006/relationships/customXml" Target="../ink/ink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1910.png"/><Relationship Id="rId5" Type="http://schemas.openxmlformats.org/officeDocument/2006/relationships/image" Target="../media/image1610.png"/><Relationship Id="rId15" Type="http://schemas.openxmlformats.org/officeDocument/2006/relationships/image" Target="../media/image2110.png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1810.png"/><Relationship Id="rId14" Type="http://schemas.openxmlformats.org/officeDocument/2006/relationships/customXml" Target="../ink/ink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.png"/><Relationship Id="rId21" Type="http://schemas.openxmlformats.org/officeDocument/2006/relationships/image" Target="../media/image3510.png"/><Relationship Id="rId42" Type="http://schemas.openxmlformats.org/officeDocument/2006/relationships/customXml" Target="../ink/ink53.xml"/><Relationship Id="rId63" Type="http://schemas.openxmlformats.org/officeDocument/2006/relationships/image" Target="../media/image56.png"/><Relationship Id="rId84" Type="http://schemas.openxmlformats.org/officeDocument/2006/relationships/customXml" Target="../ink/ink74.xml"/><Relationship Id="rId138" Type="http://schemas.openxmlformats.org/officeDocument/2006/relationships/customXml" Target="../ink/ink101.xml"/><Relationship Id="rId159" Type="http://schemas.openxmlformats.org/officeDocument/2006/relationships/image" Target="../media/image104.png"/><Relationship Id="rId170" Type="http://schemas.openxmlformats.org/officeDocument/2006/relationships/customXml" Target="../ink/ink117.xml"/><Relationship Id="rId107" Type="http://schemas.openxmlformats.org/officeDocument/2006/relationships/image" Target="../media/image78.png"/><Relationship Id="rId11" Type="http://schemas.openxmlformats.org/officeDocument/2006/relationships/image" Target="../media/image3010.png"/><Relationship Id="rId32" Type="http://schemas.openxmlformats.org/officeDocument/2006/relationships/customXml" Target="../ink/ink48.xml"/><Relationship Id="rId53" Type="http://schemas.openxmlformats.org/officeDocument/2006/relationships/image" Target="../media/image51.png"/><Relationship Id="rId74" Type="http://schemas.openxmlformats.org/officeDocument/2006/relationships/customXml" Target="../ink/ink69.xml"/><Relationship Id="rId128" Type="http://schemas.openxmlformats.org/officeDocument/2006/relationships/customXml" Target="../ink/ink96.xml"/><Relationship Id="rId149" Type="http://schemas.openxmlformats.org/officeDocument/2006/relationships/image" Target="../media/image99.png"/><Relationship Id="rId5" Type="http://schemas.openxmlformats.org/officeDocument/2006/relationships/image" Target="../media/image2710.png"/><Relationship Id="rId95" Type="http://schemas.openxmlformats.org/officeDocument/2006/relationships/image" Target="../media/image72.png"/><Relationship Id="rId160" Type="http://schemas.openxmlformats.org/officeDocument/2006/relationships/customXml" Target="../ink/ink112.xml"/><Relationship Id="rId22" Type="http://schemas.openxmlformats.org/officeDocument/2006/relationships/customXml" Target="../ink/ink43.xml"/><Relationship Id="rId43" Type="http://schemas.openxmlformats.org/officeDocument/2006/relationships/image" Target="../media/image46.png"/><Relationship Id="rId64" Type="http://schemas.openxmlformats.org/officeDocument/2006/relationships/customXml" Target="../ink/ink64.xml"/><Relationship Id="rId118" Type="http://schemas.openxmlformats.org/officeDocument/2006/relationships/customXml" Target="../ink/ink91.xml"/><Relationship Id="rId139" Type="http://schemas.openxmlformats.org/officeDocument/2006/relationships/image" Target="../media/image94.png"/><Relationship Id="rId85" Type="http://schemas.openxmlformats.org/officeDocument/2006/relationships/image" Target="../media/image67.png"/><Relationship Id="rId150" Type="http://schemas.openxmlformats.org/officeDocument/2006/relationships/customXml" Target="../ink/ink107.xml"/><Relationship Id="rId171" Type="http://schemas.openxmlformats.org/officeDocument/2006/relationships/image" Target="../media/image3412.png"/><Relationship Id="rId12" Type="http://schemas.openxmlformats.org/officeDocument/2006/relationships/customXml" Target="../ink/ink38.xml"/><Relationship Id="rId33" Type="http://schemas.openxmlformats.org/officeDocument/2006/relationships/image" Target="../media/image41.png"/><Relationship Id="rId108" Type="http://schemas.openxmlformats.org/officeDocument/2006/relationships/customXml" Target="../ink/ink86.xml"/><Relationship Id="rId129" Type="http://schemas.openxmlformats.org/officeDocument/2006/relationships/image" Target="../media/image89.png"/><Relationship Id="rId54" Type="http://schemas.openxmlformats.org/officeDocument/2006/relationships/customXml" Target="../ink/ink59.xml"/><Relationship Id="rId70" Type="http://schemas.openxmlformats.org/officeDocument/2006/relationships/customXml" Target="../ink/ink67.xml"/><Relationship Id="rId75" Type="http://schemas.openxmlformats.org/officeDocument/2006/relationships/image" Target="../media/image62.png"/><Relationship Id="rId91" Type="http://schemas.openxmlformats.org/officeDocument/2006/relationships/image" Target="../media/image70.png"/><Relationship Id="rId96" Type="http://schemas.openxmlformats.org/officeDocument/2006/relationships/customXml" Target="../ink/ink80.xml"/><Relationship Id="rId140" Type="http://schemas.openxmlformats.org/officeDocument/2006/relationships/customXml" Target="../ink/ink102.xml"/><Relationship Id="rId145" Type="http://schemas.openxmlformats.org/officeDocument/2006/relationships/image" Target="../media/image97.png"/><Relationship Id="rId161" Type="http://schemas.openxmlformats.org/officeDocument/2006/relationships/image" Target="../media/image105.png"/><Relationship Id="rId166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23" Type="http://schemas.openxmlformats.org/officeDocument/2006/relationships/image" Target="../media/image3610.png"/><Relationship Id="rId28" Type="http://schemas.openxmlformats.org/officeDocument/2006/relationships/customXml" Target="../ink/ink46.xml"/><Relationship Id="rId49" Type="http://schemas.openxmlformats.org/officeDocument/2006/relationships/image" Target="../media/image49.png"/><Relationship Id="rId114" Type="http://schemas.openxmlformats.org/officeDocument/2006/relationships/customXml" Target="../ink/ink89.xml"/><Relationship Id="rId119" Type="http://schemas.openxmlformats.org/officeDocument/2006/relationships/image" Target="../media/image84.png"/><Relationship Id="rId44" Type="http://schemas.openxmlformats.org/officeDocument/2006/relationships/customXml" Target="../ink/ink54.xml"/><Relationship Id="rId60" Type="http://schemas.openxmlformats.org/officeDocument/2006/relationships/customXml" Target="../ink/ink62.xml"/><Relationship Id="rId65" Type="http://schemas.openxmlformats.org/officeDocument/2006/relationships/image" Target="../media/image57.png"/><Relationship Id="rId81" Type="http://schemas.openxmlformats.org/officeDocument/2006/relationships/image" Target="../media/image65.png"/><Relationship Id="rId86" Type="http://schemas.openxmlformats.org/officeDocument/2006/relationships/customXml" Target="../ink/ink75.xml"/><Relationship Id="rId130" Type="http://schemas.openxmlformats.org/officeDocument/2006/relationships/customXml" Target="../ink/ink97.xml"/><Relationship Id="rId135" Type="http://schemas.openxmlformats.org/officeDocument/2006/relationships/image" Target="../media/image92.png"/><Relationship Id="rId151" Type="http://schemas.openxmlformats.org/officeDocument/2006/relationships/image" Target="../media/image100.png"/><Relationship Id="rId156" Type="http://schemas.openxmlformats.org/officeDocument/2006/relationships/customXml" Target="../ink/ink110.xml"/><Relationship Id="rId13" Type="http://schemas.openxmlformats.org/officeDocument/2006/relationships/image" Target="../media/image3110.png"/><Relationship Id="rId18" Type="http://schemas.openxmlformats.org/officeDocument/2006/relationships/customXml" Target="../ink/ink41.xml"/><Relationship Id="rId39" Type="http://schemas.openxmlformats.org/officeDocument/2006/relationships/image" Target="../media/image44.png"/><Relationship Id="rId109" Type="http://schemas.openxmlformats.org/officeDocument/2006/relationships/image" Target="../media/image79.png"/><Relationship Id="rId34" Type="http://schemas.openxmlformats.org/officeDocument/2006/relationships/customXml" Target="../ink/ink49.xml"/><Relationship Id="rId50" Type="http://schemas.openxmlformats.org/officeDocument/2006/relationships/customXml" Target="../ink/ink57.xml"/><Relationship Id="rId55" Type="http://schemas.openxmlformats.org/officeDocument/2006/relationships/image" Target="../media/image52.png"/><Relationship Id="rId76" Type="http://schemas.openxmlformats.org/officeDocument/2006/relationships/customXml" Target="../ink/ink70.xml"/><Relationship Id="rId97" Type="http://schemas.openxmlformats.org/officeDocument/2006/relationships/image" Target="../media/image73.png"/><Relationship Id="rId104" Type="http://schemas.openxmlformats.org/officeDocument/2006/relationships/customXml" Target="../ink/ink84.xml"/><Relationship Id="rId120" Type="http://schemas.openxmlformats.org/officeDocument/2006/relationships/customXml" Target="../ink/ink92.xml"/><Relationship Id="rId125" Type="http://schemas.openxmlformats.org/officeDocument/2006/relationships/image" Target="../media/image87.png"/><Relationship Id="rId141" Type="http://schemas.openxmlformats.org/officeDocument/2006/relationships/image" Target="../media/image95.png"/><Relationship Id="rId146" Type="http://schemas.openxmlformats.org/officeDocument/2006/relationships/customXml" Target="../ink/ink105.xml"/><Relationship Id="rId167" Type="http://schemas.openxmlformats.org/officeDocument/2006/relationships/image" Target="../media/image108.png"/><Relationship Id="rId7" Type="http://schemas.openxmlformats.org/officeDocument/2006/relationships/image" Target="../media/image2810.png"/><Relationship Id="rId71" Type="http://schemas.openxmlformats.org/officeDocument/2006/relationships/image" Target="../media/image60.png"/><Relationship Id="rId92" Type="http://schemas.openxmlformats.org/officeDocument/2006/relationships/customXml" Target="../ink/ink78.xml"/><Relationship Id="rId162" Type="http://schemas.openxmlformats.org/officeDocument/2006/relationships/customXml" Target="../ink/ink113.xml"/><Relationship Id="rId2" Type="http://schemas.openxmlformats.org/officeDocument/2006/relationships/customXml" Target="../ink/ink33.xml"/><Relationship Id="rId29" Type="http://schemas.openxmlformats.org/officeDocument/2006/relationships/image" Target="../media/image39.png"/><Relationship Id="rId24" Type="http://schemas.openxmlformats.org/officeDocument/2006/relationships/customXml" Target="../ink/ink44.xml"/><Relationship Id="rId40" Type="http://schemas.openxmlformats.org/officeDocument/2006/relationships/customXml" Target="../ink/ink52.xml"/><Relationship Id="rId45" Type="http://schemas.openxmlformats.org/officeDocument/2006/relationships/image" Target="../media/image47.png"/><Relationship Id="rId66" Type="http://schemas.openxmlformats.org/officeDocument/2006/relationships/customXml" Target="../ink/ink65.xml"/><Relationship Id="rId87" Type="http://schemas.openxmlformats.org/officeDocument/2006/relationships/image" Target="../media/image68.png"/><Relationship Id="rId110" Type="http://schemas.openxmlformats.org/officeDocument/2006/relationships/customXml" Target="../ink/ink87.xml"/><Relationship Id="rId115" Type="http://schemas.openxmlformats.org/officeDocument/2006/relationships/image" Target="../media/image82.png"/><Relationship Id="rId131" Type="http://schemas.openxmlformats.org/officeDocument/2006/relationships/image" Target="../media/image90.png"/><Relationship Id="rId136" Type="http://schemas.openxmlformats.org/officeDocument/2006/relationships/customXml" Target="../ink/ink100.xml"/><Relationship Id="rId157" Type="http://schemas.openxmlformats.org/officeDocument/2006/relationships/image" Target="../media/image103.png"/><Relationship Id="rId61" Type="http://schemas.openxmlformats.org/officeDocument/2006/relationships/image" Target="../media/image55.png"/><Relationship Id="rId82" Type="http://schemas.openxmlformats.org/officeDocument/2006/relationships/customXml" Target="../ink/ink73.xml"/><Relationship Id="rId152" Type="http://schemas.openxmlformats.org/officeDocument/2006/relationships/customXml" Target="../ink/ink108.xml"/><Relationship Id="rId19" Type="http://schemas.openxmlformats.org/officeDocument/2006/relationships/image" Target="../media/image3410.png"/><Relationship Id="rId14" Type="http://schemas.openxmlformats.org/officeDocument/2006/relationships/customXml" Target="../ink/ink39.xml"/><Relationship Id="rId30" Type="http://schemas.openxmlformats.org/officeDocument/2006/relationships/customXml" Target="../ink/ink47.xml"/><Relationship Id="rId35" Type="http://schemas.openxmlformats.org/officeDocument/2006/relationships/image" Target="../media/image42.png"/><Relationship Id="rId56" Type="http://schemas.openxmlformats.org/officeDocument/2006/relationships/customXml" Target="../ink/ink60.xml"/><Relationship Id="rId77" Type="http://schemas.openxmlformats.org/officeDocument/2006/relationships/image" Target="../media/image63.png"/><Relationship Id="rId100" Type="http://schemas.openxmlformats.org/officeDocument/2006/relationships/customXml" Target="../ink/ink82.xml"/><Relationship Id="rId105" Type="http://schemas.openxmlformats.org/officeDocument/2006/relationships/image" Target="../media/image77.png"/><Relationship Id="rId126" Type="http://schemas.openxmlformats.org/officeDocument/2006/relationships/customXml" Target="../ink/ink95.xml"/><Relationship Id="rId147" Type="http://schemas.openxmlformats.org/officeDocument/2006/relationships/image" Target="../media/image98.png"/><Relationship Id="rId168" Type="http://schemas.openxmlformats.org/officeDocument/2006/relationships/customXml" Target="../ink/ink116.xml"/><Relationship Id="rId8" Type="http://schemas.openxmlformats.org/officeDocument/2006/relationships/customXml" Target="../ink/ink36.xml"/><Relationship Id="rId51" Type="http://schemas.openxmlformats.org/officeDocument/2006/relationships/image" Target="../media/image50.png"/><Relationship Id="rId72" Type="http://schemas.openxmlformats.org/officeDocument/2006/relationships/customXml" Target="../ink/ink68.xml"/><Relationship Id="rId93" Type="http://schemas.openxmlformats.org/officeDocument/2006/relationships/image" Target="../media/image71.png"/><Relationship Id="rId98" Type="http://schemas.openxmlformats.org/officeDocument/2006/relationships/customXml" Target="../ink/ink81.xml"/><Relationship Id="rId121" Type="http://schemas.openxmlformats.org/officeDocument/2006/relationships/image" Target="../media/image85.png"/><Relationship Id="rId142" Type="http://schemas.openxmlformats.org/officeDocument/2006/relationships/customXml" Target="../ink/ink103.xml"/><Relationship Id="rId163" Type="http://schemas.openxmlformats.org/officeDocument/2006/relationships/image" Target="../media/image106.png"/><Relationship Id="rId3" Type="http://schemas.openxmlformats.org/officeDocument/2006/relationships/image" Target="../media/image2610.png"/><Relationship Id="rId25" Type="http://schemas.openxmlformats.org/officeDocument/2006/relationships/image" Target="../media/image3710.png"/><Relationship Id="rId46" Type="http://schemas.openxmlformats.org/officeDocument/2006/relationships/customXml" Target="../ink/ink55.xml"/><Relationship Id="rId67" Type="http://schemas.openxmlformats.org/officeDocument/2006/relationships/image" Target="../media/image58.png"/><Relationship Id="rId116" Type="http://schemas.openxmlformats.org/officeDocument/2006/relationships/customXml" Target="../ink/ink90.xml"/><Relationship Id="rId137" Type="http://schemas.openxmlformats.org/officeDocument/2006/relationships/image" Target="../media/image93.png"/><Relationship Id="rId158" Type="http://schemas.openxmlformats.org/officeDocument/2006/relationships/customXml" Target="../ink/ink111.xml"/><Relationship Id="rId20" Type="http://schemas.openxmlformats.org/officeDocument/2006/relationships/customXml" Target="../ink/ink42.xml"/><Relationship Id="rId41" Type="http://schemas.openxmlformats.org/officeDocument/2006/relationships/image" Target="../media/image45.png"/><Relationship Id="rId62" Type="http://schemas.openxmlformats.org/officeDocument/2006/relationships/customXml" Target="../ink/ink63.xml"/><Relationship Id="rId83" Type="http://schemas.openxmlformats.org/officeDocument/2006/relationships/image" Target="../media/image66.png"/><Relationship Id="rId88" Type="http://schemas.openxmlformats.org/officeDocument/2006/relationships/customXml" Target="../ink/ink76.xml"/><Relationship Id="rId111" Type="http://schemas.openxmlformats.org/officeDocument/2006/relationships/image" Target="../media/image80.png"/><Relationship Id="rId132" Type="http://schemas.openxmlformats.org/officeDocument/2006/relationships/customXml" Target="../ink/ink98.xml"/><Relationship Id="rId153" Type="http://schemas.openxmlformats.org/officeDocument/2006/relationships/image" Target="../media/image101.png"/><Relationship Id="rId15" Type="http://schemas.openxmlformats.org/officeDocument/2006/relationships/image" Target="../media/image3210.png"/><Relationship Id="rId36" Type="http://schemas.openxmlformats.org/officeDocument/2006/relationships/customXml" Target="../ink/ink50.xml"/><Relationship Id="rId57" Type="http://schemas.openxmlformats.org/officeDocument/2006/relationships/image" Target="../media/image53.png"/><Relationship Id="rId106" Type="http://schemas.openxmlformats.org/officeDocument/2006/relationships/customXml" Target="../ink/ink85.xml"/><Relationship Id="rId127" Type="http://schemas.openxmlformats.org/officeDocument/2006/relationships/image" Target="../media/image88.png"/><Relationship Id="rId10" Type="http://schemas.openxmlformats.org/officeDocument/2006/relationships/customXml" Target="../ink/ink37.xml"/><Relationship Id="rId31" Type="http://schemas.openxmlformats.org/officeDocument/2006/relationships/image" Target="../media/image40.png"/><Relationship Id="rId52" Type="http://schemas.openxmlformats.org/officeDocument/2006/relationships/customXml" Target="../ink/ink58.xml"/><Relationship Id="rId73" Type="http://schemas.openxmlformats.org/officeDocument/2006/relationships/image" Target="../media/image61.png"/><Relationship Id="rId78" Type="http://schemas.openxmlformats.org/officeDocument/2006/relationships/customXml" Target="../ink/ink71.xml"/><Relationship Id="rId94" Type="http://schemas.openxmlformats.org/officeDocument/2006/relationships/customXml" Target="../ink/ink79.xml"/><Relationship Id="rId99" Type="http://schemas.openxmlformats.org/officeDocument/2006/relationships/image" Target="../media/image74.png"/><Relationship Id="rId101" Type="http://schemas.openxmlformats.org/officeDocument/2006/relationships/image" Target="../media/image75.png"/><Relationship Id="rId122" Type="http://schemas.openxmlformats.org/officeDocument/2006/relationships/customXml" Target="../ink/ink93.xml"/><Relationship Id="rId143" Type="http://schemas.openxmlformats.org/officeDocument/2006/relationships/image" Target="../media/image96.png"/><Relationship Id="rId148" Type="http://schemas.openxmlformats.org/officeDocument/2006/relationships/customXml" Target="../ink/ink106.xml"/><Relationship Id="rId164" Type="http://schemas.openxmlformats.org/officeDocument/2006/relationships/customXml" Target="../ink/ink114.xml"/><Relationship Id="rId169" Type="http://schemas.openxmlformats.org/officeDocument/2006/relationships/image" Target="../media/image109.png"/><Relationship Id="rId4" Type="http://schemas.openxmlformats.org/officeDocument/2006/relationships/customXml" Target="../ink/ink34.xml"/><Relationship Id="rId9" Type="http://schemas.openxmlformats.org/officeDocument/2006/relationships/image" Target="../media/image2910.png"/><Relationship Id="rId26" Type="http://schemas.openxmlformats.org/officeDocument/2006/relationships/customXml" Target="../ink/ink45.xml"/><Relationship Id="rId47" Type="http://schemas.openxmlformats.org/officeDocument/2006/relationships/image" Target="../media/image48.png"/><Relationship Id="rId68" Type="http://schemas.openxmlformats.org/officeDocument/2006/relationships/customXml" Target="../ink/ink66.xml"/><Relationship Id="rId89" Type="http://schemas.openxmlformats.org/officeDocument/2006/relationships/image" Target="../media/image69.png"/><Relationship Id="rId112" Type="http://schemas.openxmlformats.org/officeDocument/2006/relationships/customXml" Target="../ink/ink88.xml"/><Relationship Id="rId133" Type="http://schemas.openxmlformats.org/officeDocument/2006/relationships/image" Target="../media/image91.png"/><Relationship Id="rId154" Type="http://schemas.openxmlformats.org/officeDocument/2006/relationships/customXml" Target="../ink/ink109.xml"/><Relationship Id="rId16" Type="http://schemas.openxmlformats.org/officeDocument/2006/relationships/customXml" Target="../ink/ink40.xml"/><Relationship Id="rId37" Type="http://schemas.openxmlformats.org/officeDocument/2006/relationships/image" Target="../media/image43.png"/><Relationship Id="rId58" Type="http://schemas.openxmlformats.org/officeDocument/2006/relationships/customXml" Target="../ink/ink61.xml"/><Relationship Id="rId79" Type="http://schemas.openxmlformats.org/officeDocument/2006/relationships/image" Target="../media/image64.png"/><Relationship Id="rId102" Type="http://schemas.openxmlformats.org/officeDocument/2006/relationships/customXml" Target="../ink/ink83.xml"/><Relationship Id="rId123" Type="http://schemas.openxmlformats.org/officeDocument/2006/relationships/image" Target="../media/image86.png"/><Relationship Id="rId144" Type="http://schemas.openxmlformats.org/officeDocument/2006/relationships/customXml" Target="../ink/ink104.xml"/><Relationship Id="rId90" Type="http://schemas.openxmlformats.org/officeDocument/2006/relationships/customXml" Target="../ink/ink77.xml"/><Relationship Id="rId165" Type="http://schemas.openxmlformats.org/officeDocument/2006/relationships/image" Target="../media/image107.png"/><Relationship Id="rId27" Type="http://schemas.openxmlformats.org/officeDocument/2006/relationships/image" Target="../media/image38.png"/><Relationship Id="rId48" Type="http://schemas.openxmlformats.org/officeDocument/2006/relationships/customXml" Target="../ink/ink56.xml"/><Relationship Id="rId69" Type="http://schemas.openxmlformats.org/officeDocument/2006/relationships/image" Target="../media/image59.png"/><Relationship Id="rId113" Type="http://schemas.openxmlformats.org/officeDocument/2006/relationships/image" Target="../media/image81.png"/><Relationship Id="rId134" Type="http://schemas.openxmlformats.org/officeDocument/2006/relationships/customXml" Target="../ink/ink99.xml"/><Relationship Id="rId80" Type="http://schemas.openxmlformats.org/officeDocument/2006/relationships/customXml" Target="../ink/ink72.xml"/><Relationship Id="rId155" Type="http://schemas.openxmlformats.org/officeDocument/2006/relationships/image" Target="../media/image102.png"/><Relationship Id="rId17" Type="http://schemas.openxmlformats.org/officeDocument/2006/relationships/image" Target="../media/image3310.png"/><Relationship Id="rId38" Type="http://schemas.openxmlformats.org/officeDocument/2006/relationships/customXml" Target="../ink/ink51.xml"/><Relationship Id="rId59" Type="http://schemas.openxmlformats.org/officeDocument/2006/relationships/image" Target="../media/image54.png"/><Relationship Id="rId103" Type="http://schemas.openxmlformats.org/officeDocument/2006/relationships/image" Target="../media/image76.png"/><Relationship Id="rId124" Type="http://schemas.openxmlformats.org/officeDocument/2006/relationships/customXml" Target="../ink/ink94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9.png"/><Relationship Id="rId21" Type="http://schemas.openxmlformats.org/officeDocument/2006/relationships/image" Target="../media/image116.png"/><Relationship Id="rId42" Type="http://schemas.openxmlformats.org/officeDocument/2006/relationships/customXml" Target="../ink/ink138.xml"/><Relationship Id="rId63" Type="http://schemas.openxmlformats.org/officeDocument/2006/relationships/image" Target="../media/image56.png"/><Relationship Id="rId84" Type="http://schemas.openxmlformats.org/officeDocument/2006/relationships/customXml" Target="../ink/ink159.xml"/><Relationship Id="rId138" Type="http://schemas.openxmlformats.org/officeDocument/2006/relationships/customXml" Target="../ink/ink186.xml"/><Relationship Id="rId159" Type="http://schemas.openxmlformats.org/officeDocument/2006/relationships/image" Target="../media/image180.png"/><Relationship Id="rId170" Type="http://schemas.openxmlformats.org/officeDocument/2006/relationships/customXml" Target="../ink/ink202.xml"/><Relationship Id="rId191" Type="http://schemas.openxmlformats.org/officeDocument/2006/relationships/image" Target="../media/image196.png"/><Relationship Id="rId107" Type="http://schemas.openxmlformats.org/officeDocument/2006/relationships/image" Target="../media/image154.png"/><Relationship Id="rId11" Type="http://schemas.openxmlformats.org/officeDocument/2006/relationships/image" Target="../media/image114.png"/><Relationship Id="rId32" Type="http://schemas.openxmlformats.org/officeDocument/2006/relationships/customXml" Target="../ink/ink133.xml"/><Relationship Id="rId53" Type="http://schemas.openxmlformats.org/officeDocument/2006/relationships/image" Target="../media/image129.png"/><Relationship Id="rId74" Type="http://schemas.openxmlformats.org/officeDocument/2006/relationships/customXml" Target="../ink/ink154.xml"/><Relationship Id="rId128" Type="http://schemas.openxmlformats.org/officeDocument/2006/relationships/customXml" Target="../ink/ink181.xml"/><Relationship Id="rId149" Type="http://schemas.openxmlformats.org/officeDocument/2006/relationships/image" Target="../media/image175.png"/><Relationship Id="rId5" Type="http://schemas.openxmlformats.org/officeDocument/2006/relationships/image" Target="../media/image111.png"/><Relationship Id="rId95" Type="http://schemas.openxmlformats.org/officeDocument/2006/relationships/image" Target="../media/image148.png"/><Relationship Id="rId160" Type="http://schemas.openxmlformats.org/officeDocument/2006/relationships/customXml" Target="../ink/ink197.xml"/><Relationship Id="rId181" Type="http://schemas.openxmlformats.org/officeDocument/2006/relationships/image" Target="../media/image191.png"/><Relationship Id="rId22" Type="http://schemas.openxmlformats.org/officeDocument/2006/relationships/customXml" Target="../ink/ink128.xml"/><Relationship Id="rId43" Type="http://schemas.openxmlformats.org/officeDocument/2006/relationships/image" Target="../media/image125.png"/><Relationship Id="rId64" Type="http://schemas.openxmlformats.org/officeDocument/2006/relationships/customXml" Target="../ink/ink149.xml"/><Relationship Id="rId118" Type="http://schemas.openxmlformats.org/officeDocument/2006/relationships/customXml" Target="../ink/ink176.xml"/><Relationship Id="rId139" Type="http://schemas.openxmlformats.org/officeDocument/2006/relationships/image" Target="../media/image170.png"/><Relationship Id="rId85" Type="http://schemas.openxmlformats.org/officeDocument/2006/relationships/image" Target="../media/image143.png"/><Relationship Id="rId150" Type="http://schemas.openxmlformats.org/officeDocument/2006/relationships/customXml" Target="../ink/ink192.xml"/><Relationship Id="rId171" Type="http://schemas.openxmlformats.org/officeDocument/2006/relationships/image" Target="../media/image186.png"/><Relationship Id="rId192" Type="http://schemas.openxmlformats.org/officeDocument/2006/relationships/customXml" Target="../ink/ink213.xml"/><Relationship Id="rId12" Type="http://schemas.openxmlformats.org/officeDocument/2006/relationships/customXml" Target="../ink/ink123.xml"/><Relationship Id="rId33" Type="http://schemas.openxmlformats.org/officeDocument/2006/relationships/image" Target="../media/image41.png"/><Relationship Id="rId108" Type="http://schemas.openxmlformats.org/officeDocument/2006/relationships/customXml" Target="../ink/ink171.xml"/><Relationship Id="rId129" Type="http://schemas.openxmlformats.org/officeDocument/2006/relationships/image" Target="../media/image165.png"/><Relationship Id="rId54" Type="http://schemas.openxmlformats.org/officeDocument/2006/relationships/customXml" Target="../ink/ink144.xml"/><Relationship Id="rId75" Type="http://schemas.openxmlformats.org/officeDocument/2006/relationships/image" Target="../media/image138.png"/><Relationship Id="rId96" Type="http://schemas.openxmlformats.org/officeDocument/2006/relationships/customXml" Target="../ink/ink165.xml"/><Relationship Id="rId140" Type="http://schemas.openxmlformats.org/officeDocument/2006/relationships/customXml" Target="../ink/ink187.xml"/><Relationship Id="rId161" Type="http://schemas.openxmlformats.org/officeDocument/2006/relationships/image" Target="../media/image181.png"/><Relationship Id="rId182" Type="http://schemas.openxmlformats.org/officeDocument/2006/relationships/customXml" Target="../ink/ink208.xml"/><Relationship Id="rId6" Type="http://schemas.openxmlformats.org/officeDocument/2006/relationships/customXml" Target="../ink/ink120.xml"/><Relationship Id="rId23" Type="http://schemas.openxmlformats.org/officeDocument/2006/relationships/image" Target="../media/image117.png"/><Relationship Id="rId119" Type="http://schemas.openxmlformats.org/officeDocument/2006/relationships/image" Target="../media/image160.png"/><Relationship Id="rId44" Type="http://schemas.openxmlformats.org/officeDocument/2006/relationships/customXml" Target="../ink/ink139.xml"/><Relationship Id="rId65" Type="http://schemas.openxmlformats.org/officeDocument/2006/relationships/image" Target="../media/image134.png"/><Relationship Id="rId86" Type="http://schemas.openxmlformats.org/officeDocument/2006/relationships/customXml" Target="../ink/ink160.xml"/><Relationship Id="rId130" Type="http://schemas.openxmlformats.org/officeDocument/2006/relationships/customXml" Target="../ink/ink182.xml"/><Relationship Id="rId151" Type="http://schemas.openxmlformats.org/officeDocument/2006/relationships/image" Target="../media/image176.png"/><Relationship Id="rId172" Type="http://schemas.openxmlformats.org/officeDocument/2006/relationships/customXml" Target="../ink/ink203.xml"/><Relationship Id="rId193" Type="http://schemas.openxmlformats.org/officeDocument/2006/relationships/image" Target="../media/image197.png"/><Relationship Id="rId13" Type="http://schemas.openxmlformats.org/officeDocument/2006/relationships/image" Target="../media/image3110.png"/><Relationship Id="rId109" Type="http://schemas.openxmlformats.org/officeDocument/2006/relationships/image" Target="../media/image155.png"/><Relationship Id="rId34" Type="http://schemas.openxmlformats.org/officeDocument/2006/relationships/customXml" Target="../ink/ink134.xml"/><Relationship Id="rId55" Type="http://schemas.openxmlformats.org/officeDocument/2006/relationships/image" Target="../media/image130.png"/><Relationship Id="rId76" Type="http://schemas.openxmlformats.org/officeDocument/2006/relationships/customXml" Target="../ink/ink155.xml"/><Relationship Id="rId97" Type="http://schemas.openxmlformats.org/officeDocument/2006/relationships/image" Target="../media/image149.png"/><Relationship Id="rId120" Type="http://schemas.openxmlformats.org/officeDocument/2006/relationships/customXml" Target="../ink/ink177.xml"/><Relationship Id="rId141" Type="http://schemas.openxmlformats.org/officeDocument/2006/relationships/image" Target="../media/image171.png"/><Relationship Id="rId7" Type="http://schemas.openxmlformats.org/officeDocument/2006/relationships/image" Target="../media/image112.png"/><Relationship Id="rId71" Type="http://schemas.openxmlformats.org/officeDocument/2006/relationships/image" Target="../media/image136.png"/><Relationship Id="rId92" Type="http://schemas.openxmlformats.org/officeDocument/2006/relationships/customXml" Target="../ink/ink163.xml"/><Relationship Id="rId162" Type="http://schemas.openxmlformats.org/officeDocument/2006/relationships/customXml" Target="../ink/ink198.xml"/><Relationship Id="rId183" Type="http://schemas.openxmlformats.org/officeDocument/2006/relationships/image" Target="../media/image192.png"/><Relationship Id="rId2" Type="http://schemas.openxmlformats.org/officeDocument/2006/relationships/customXml" Target="../ink/ink118.xml"/><Relationship Id="rId29" Type="http://schemas.openxmlformats.org/officeDocument/2006/relationships/image" Target="../media/image120.png"/><Relationship Id="rId24" Type="http://schemas.openxmlformats.org/officeDocument/2006/relationships/customXml" Target="../ink/ink129.xml"/><Relationship Id="rId40" Type="http://schemas.openxmlformats.org/officeDocument/2006/relationships/customXml" Target="../ink/ink137.xml"/><Relationship Id="rId45" Type="http://schemas.openxmlformats.org/officeDocument/2006/relationships/image" Target="../media/image126.png"/><Relationship Id="rId66" Type="http://schemas.openxmlformats.org/officeDocument/2006/relationships/customXml" Target="../ink/ink150.xml"/><Relationship Id="rId87" Type="http://schemas.openxmlformats.org/officeDocument/2006/relationships/image" Target="../media/image144.png"/><Relationship Id="rId110" Type="http://schemas.openxmlformats.org/officeDocument/2006/relationships/customXml" Target="../ink/ink172.xml"/><Relationship Id="rId115" Type="http://schemas.openxmlformats.org/officeDocument/2006/relationships/image" Target="../media/image158.png"/><Relationship Id="rId131" Type="http://schemas.openxmlformats.org/officeDocument/2006/relationships/image" Target="../media/image166.png"/><Relationship Id="rId136" Type="http://schemas.openxmlformats.org/officeDocument/2006/relationships/customXml" Target="../ink/ink185.xml"/><Relationship Id="rId157" Type="http://schemas.openxmlformats.org/officeDocument/2006/relationships/image" Target="../media/image179.png"/><Relationship Id="rId178" Type="http://schemas.openxmlformats.org/officeDocument/2006/relationships/customXml" Target="../ink/ink206.xml"/><Relationship Id="rId61" Type="http://schemas.openxmlformats.org/officeDocument/2006/relationships/image" Target="../media/image133.png"/><Relationship Id="rId82" Type="http://schemas.openxmlformats.org/officeDocument/2006/relationships/customXml" Target="../ink/ink158.xml"/><Relationship Id="rId152" Type="http://schemas.openxmlformats.org/officeDocument/2006/relationships/customXml" Target="../ink/ink193.xml"/><Relationship Id="rId173" Type="http://schemas.openxmlformats.org/officeDocument/2006/relationships/image" Target="../media/image187.png"/><Relationship Id="rId194" Type="http://schemas.openxmlformats.org/officeDocument/2006/relationships/image" Target="../media/image198.png"/><Relationship Id="rId19" Type="http://schemas.openxmlformats.org/officeDocument/2006/relationships/image" Target="../media/image115.png"/><Relationship Id="rId14" Type="http://schemas.openxmlformats.org/officeDocument/2006/relationships/customXml" Target="../ink/ink124.xml"/><Relationship Id="rId30" Type="http://schemas.openxmlformats.org/officeDocument/2006/relationships/customXml" Target="../ink/ink132.xml"/><Relationship Id="rId35" Type="http://schemas.openxmlformats.org/officeDocument/2006/relationships/image" Target="../media/image121.png"/><Relationship Id="rId56" Type="http://schemas.openxmlformats.org/officeDocument/2006/relationships/customXml" Target="../ink/ink145.xml"/><Relationship Id="rId77" Type="http://schemas.openxmlformats.org/officeDocument/2006/relationships/image" Target="../media/image139.png"/><Relationship Id="rId100" Type="http://schemas.openxmlformats.org/officeDocument/2006/relationships/customXml" Target="../ink/ink167.xml"/><Relationship Id="rId105" Type="http://schemas.openxmlformats.org/officeDocument/2006/relationships/image" Target="../media/image153.png"/><Relationship Id="rId126" Type="http://schemas.openxmlformats.org/officeDocument/2006/relationships/customXml" Target="../ink/ink180.xml"/><Relationship Id="rId147" Type="http://schemas.openxmlformats.org/officeDocument/2006/relationships/image" Target="../media/image174.png"/><Relationship Id="rId168" Type="http://schemas.openxmlformats.org/officeDocument/2006/relationships/customXml" Target="../ink/ink201.xml"/><Relationship Id="rId8" Type="http://schemas.openxmlformats.org/officeDocument/2006/relationships/customXml" Target="../ink/ink121.xml"/><Relationship Id="rId51" Type="http://schemas.openxmlformats.org/officeDocument/2006/relationships/image" Target="../media/image128.png"/><Relationship Id="rId72" Type="http://schemas.openxmlformats.org/officeDocument/2006/relationships/customXml" Target="../ink/ink153.xml"/><Relationship Id="rId93" Type="http://schemas.openxmlformats.org/officeDocument/2006/relationships/image" Target="../media/image147.png"/><Relationship Id="rId98" Type="http://schemas.openxmlformats.org/officeDocument/2006/relationships/customXml" Target="../ink/ink166.xml"/><Relationship Id="rId121" Type="http://schemas.openxmlformats.org/officeDocument/2006/relationships/image" Target="../media/image161.png"/><Relationship Id="rId142" Type="http://schemas.openxmlformats.org/officeDocument/2006/relationships/customXml" Target="../ink/ink188.xml"/><Relationship Id="rId163" Type="http://schemas.openxmlformats.org/officeDocument/2006/relationships/image" Target="../media/image182.png"/><Relationship Id="rId184" Type="http://schemas.openxmlformats.org/officeDocument/2006/relationships/customXml" Target="../ink/ink209.xml"/><Relationship Id="rId189" Type="http://schemas.openxmlformats.org/officeDocument/2006/relationships/image" Target="../media/image195.png"/><Relationship Id="rId3" Type="http://schemas.openxmlformats.org/officeDocument/2006/relationships/image" Target="../media/image110.png"/><Relationship Id="rId25" Type="http://schemas.openxmlformats.org/officeDocument/2006/relationships/image" Target="../media/image118.png"/><Relationship Id="rId46" Type="http://schemas.openxmlformats.org/officeDocument/2006/relationships/customXml" Target="../ink/ink140.xml"/><Relationship Id="rId67" Type="http://schemas.openxmlformats.org/officeDocument/2006/relationships/image" Target="../media/image58.png"/><Relationship Id="rId116" Type="http://schemas.openxmlformats.org/officeDocument/2006/relationships/customXml" Target="../ink/ink175.xml"/><Relationship Id="rId137" Type="http://schemas.openxmlformats.org/officeDocument/2006/relationships/image" Target="../media/image169.png"/><Relationship Id="rId158" Type="http://schemas.openxmlformats.org/officeDocument/2006/relationships/customXml" Target="../ink/ink196.xml"/><Relationship Id="rId20" Type="http://schemas.openxmlformats.org/officeDocument/2006/relationships/customXml" Target="../ink/ink127.xml"/><Relationship Id="rId41" Type="http://schemas.openxmlformats.org/officeDocument/2006/relationships/image" Target="../media/image124.png"/><Relationship Id="rId62" Type="http://schemas.openxmlformats.org/officeDocument/2006/relationships/customXml" Target="../ink/ink148.xml"/><Relationship Id="rId83" Type="http://schemas.openxmlformats.org/officeDocument/2006/relationships/image" Target="../media/image142.png"/><Relationship Id="rId88" Type="http://schemas.openxmlformats.org/officeDocument/2006/relationships/customXml" Target="../ink/ink161.xml"/><Relationship Id="rId111" Type="http://schemas.openxmlformats.org/officeDocument/2006/relationships/image" Target="../media/image156.png"/><Relationship Id="rId132" Type="http://schemas.openxmlformats.org/officeDocument/2006/relationships/customXml" Target="../ink/ink183.xml"/><Relationship Id="rId153" Type="http://schemas.openxmlformats.org/officeDocument/2006/relationships/image" Target="../media/image177.png"/><Relationship Id="rId174" Type="http://schemas.openxmlformats.org/officeDocument/2006/relationships/customXml" Target="../ink/ink204.xml"/><Relationship Id="rId179" Type="http://schemas.openxmlformats.org/officeDocument/2006/relationships/image" Target="../media/image190.png"/><Relationship Id="rId195" Type="http://schemas.openxmlformats.org/officeDocument/2006/relationships/image" Target="../media/image199.png"/><Relationship Id="rId190" Type="http://schemas.openxmlformats.org/officeDocument/2006/relationships/customXml" Target="../ink/ink212.xml"/><Relationship Id="rId15" Type="http://schemas.openxmlformats.org/officeDocument/2006/relationships/image" Target="../media/image3210.png"/><Relationship Id="rId36" Type="http://schemas.openxmlformats.org/officeDocument/2006/relationships/customXml" Target="../ink/ink135.xml"/><Relationship Id="rId57" Type="http://schemas.openxmlformats.org/officeDocument/2006/relationships/image" Target="../media/image131.png"/><Relationship Id="rId106" Type="http://schemas.openxmlformats.org/officeDocument/2006/relationships/customXml" Target="../ink/ink170.xml"/><Relationship Id="rId127" Type="http://schemas.openxmlformats.org/officeDocument/2006/relationships/image" Target="../media/image164.png"/><Relationship Id="rId10" Type="http://schemas.openxmlformats.org/officeDocument/2006/relationships/customXml" Target="../ink/ink122.xml"/><Relationship Id="rId31" Type="http://schemas.openxmlformats.org/officeDocument/2006/relationships/image" Target="../media/image40.png"/><Relationship Id="rId52" Type="http://schemas.openxmlformats.org/officeDocument/2006/relationships/customXml" Target="../ink/ink143.xml"/><Relationship Id="rId73" Type="http://schemas.openxmlformats.org/officeDocument/2006/relationships/image" Target="../media/image137.png"/><Relationship Id="rId78" Type="http://schemas.openxmlformats.org/officeDocument/2006/relationships/customXml" Target="../ink/ink156.xml"/><Relationship Id="rId94" Type="http://schemas.openxmlformats.org/officeDocument/2006/relationships/customXml" Target="../ink/ink164.xml"/><Relationship Id="rId99" Type="http://schemas.openxmlformats.org/officeDocument/2006/relationships/image" Target="../media/image150.png"/><Relationship Id="rId101" Type="http://schemas.openxmlformats.org/officeDocument/2006/relationships/image" Target="../media/image151.png"/><Relationship Id="rId122" Type="http://schemas.openxmlformats.org/officeDocument/2006/relationships/customXml" Target="../ink/ink178.xml"/><Relationship Id="rId143" Type="http://schemas.openxmlformats.org/officeDocument/2006/relationships/image" Target="../media/image172.png"/><Relationship Id="rId148" Type="http://schemas.openxmlformats.org/officeDocument/2006/relationships/customXml" Target="../ink/ink191.xml"/><Relationship Id="rId164" Type="http://schemas.openxmlformats.org/officeDocument/2006/relationships/customXml" Target="../ink/ink199.xml"/><Relationship Id="rId169" Type="http://schemas.openxmlformats.org/officeDocument/2006/relationships/image" Target="../media/image185.png"/><Relationship Id="rId185" Type="http://schemas.openxmlformats.org/officeDocument/2006/relationships/image" Target="../media/image193.png"/><Relationship Id="rId4" Type="http://schemas.openxmlformats.org/officeDocument/2006/relationships/customXml" Target="../ink/ink119.xml"/><Relationship Id="rId9" Type="http://schemas.openxmlformats.org/officeDocument/2006/relationships/image" Target="../media/image113.png"/><Relationship Id="rId180" Type="http://schemas.openxmlformats.org/officeDocument/2006/relationships/customXml" Target="../ink/ink207.xml"/><Relationship Id="rId26" Type="http://schemas.openxmlformats.org/officeDocument/2006/relationships/customXml" Target="../ink/ink130.xml"/><Relationship Id="rId47" Type="http://schemas.openxmlformats.org/officeDocument/2006/relationships/image" Target="../media/image127.png"/><Relationship Id="rId68" Type="http://schemas.openxmlformats.org/officeDocument/2006/relationships/customXml" Target="../ink/ink151.xml"/><Relationship Id="rId89" Type="http://schemas.openxmlformats.org/officeDocument/2006/relationships/image" Target="../media/image145.png"/><Relationship Id="rId112" Type="http://schemas.openxmlformats.org/officeDocument/2006/relationships/customXml" Target="../ink/ink173.xml"/><Relationship Id="rId133" Type="http://schemas.openxmlformats.org/officeDocument/2006/relationships/image" Target="../media/image167.png"/><Relationship Id="rId154" Type="http://schemas.openxmlformats.org/officeDocument/2006/relationships/customXml" Target="../ink/ink194.xml"/><Relationship Id="rId175" Type="http://schemas.openxmlformats.org/officeDocument/2006/relationships/image" Target="../media/image188.png"/><Relationship Id="rId196" Type="http://schemas.openxmlformats.org/officeDocument/2006/relationships/customXml" Target="../ink/ink214.xml"/><Relationship Id="rId16" Type="http://schemas.openxmlformats.org/officeDocument/2006/relationships/customXml" Target="../ink/ink125.xml"/><Relationship Id="rId37" Type="http://schemas.openxmlformats.org/officeDocument/2006/relationships/image" Target="../media/image122.png"/><Relationship Id="rId58" Type="http://schemas.openxmlformats.org/officeDocument/2006/relationships/customXml" Target="../ink/ink146.xml"/><Relationship Id="rId79" Type="http://schemas.openxmlformats.org/officeDocument/2006/relationships/image" Target="../media/image140.png"/><Relationship Id="rId102" Type="http://schemas.openxmlformats.org/officeDocument/2006/relationships/customXml" Target="../ink/ink168.xml"/><Relationship Id="rId123" Type="http://schemas.openxmlformats.org/officeDocument/2006/relationships/image" Target="../media/image162.png"/><Relationship Id="rId144" Type="http://schemas.openxmlformats.org/officeDocument/2006/relationships/customXml" Target="../ink/ink189.xml"/><Relationship Id="rId90" Type="http://schemas.openxmlformats.org/officeDocument/2006/relationships/customXml" Target="../ink/ink162.xml"/><Relationship Id="rId165" Type="http://schemas.openxmlformats.org/officeDocument/2006/relationships/image" Target="../media/image183.png"/><Relationship Id="rId186" Type="http://schemas.openxmlformats.org/officeDocument/2006/relationships/customXml" Target="../ink/ink210.xml"/><Relationship Id="rId27" Type="http://schemas.openxmlformats.org/officeDocument/2006/relationships/image" Target="../media/image119.png"/><Relationship Id="rId48" Type="http://schemas.openxmlformats.org/officeDocument/2006/relationships/customXml" Target="../ink/ink141.xml"/><Relationship Id="rId69" Type="http://schemas.openxmlformats.org/officeDocument/2006/relationships/image" Target="../media/image135.png"/><Relationship Id="rId113" Type="http://schemas.openxmlformats.org/officeDocument/2006/relationships/image" Target="../media/image157.png"/><Relationship Id="rId134" Type="http://schemas.openxmlformats.org/officeDocument/2006/relationships/customXml" Target="../ink/ink184.xml"/><Relationship Id="rId80" Type="http://schemas.openxmlformats.org/officeDocument/2006/relationships/customXml" Target="../ink/ink157.xml"/><Relationship Id="rId155" Type="http://schemas.openxmlformats.org/officeDocument/2006/relationships/image" Target="../media/image178.png"/><Relationship Id="rId176" Type="http://schemas.openxmlformats.org/officeDocument/2006/relationships/customXml" Target="../ink/ink205.xml"/><Relationship Id="rId197" Type="http://schemas.openxmlformats.org/officeDocument/2006/relationships/image" Target="../media/image200.png"/><Relationship Id="rId17" Type="http://schemas.openxmlformats.org/officeDocument/2006/relationships/image" Target="../media/image3310.png"/><Relationship Id="rId38" Type="http://schemas.openxmlformats.org/officeDocument/2006/relationships/customXml" Target="../ink/ink136.xml"/><Relationship Id="rId59" Type="http://schemas.openxmlformats.org/officeDocument/2006/relationships/image" Target="../media/image132.png"/><Relationship Id="rId103" Type="http://schemas.openxmlformats.org/officeDocument/2006/relationships/image" Target="../media/image152.png"/><Relationship Id="rId124" Type="http://schemas.openxmlformats.org/officeDocument/2006/relationships/customXml" Target="../ink/ink179.xml"/><Relationship Id="rId70" Type="http://schemas.openxmlformats.org/officeDocument/2006/relationships/customXml" Target="../ink/ink152.xml"/><Relationship Id="rId91" Type="http://schemas.openxmlformats.org/officeDocument/2006/relationships/image" Target="../media/image146.png"/><Relationship Id="rId145" Type="http://schemas.openxmlformats.org/officeDocument/2006/relationships/image" Target="../media/image173.png"/><Relationship Id="rId166" Type="http://schemas.openxmlformats.org/officeDocument/2006/relationships/customXml" Target="../ink/ink200.xml"/><Relationship Id="rId187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31.xml"/><Relationship Id="rId49" Type="http://schemas.openxmlformats.org/officeDocument/2006/relationships/image" Target="../media/image49.png"/><Relationship Id="rId114" Type="http://schemas.openxmlformats.org/officeDocument/2006/relationships/customXml" Target="../ink/ink174.xml"/><Relationship Id="rId60" Type="http://schemas.openxmlformats.org/officeDocument/2006/relationships/customXml" Target="../ink/ink147.xml"/><Relationship Id="rId81" Type="http://schemas.openxmlformats.org/officeDocument/2006/relationships/image" Target="../media/image141.png"/><Relationship Id="rId135" Type="http://schemas.openxmlformats.org/officeDocument/2006/relationships/image" Target="../media/image168.png"/><Relationship Id="rId156" Type="http://schemas.openxmlformats.org/officeDocument/2006/relationships/customXml" Target="../ink/ink195.xml"/><Relationship Id="rId177" Type="http://schemas.openxmlformats.org/officeDocument/2006/relationships/image" Target="../media/image189.png"/><Relationship Id="rId18" Type="http://schemas.openxmlformats.org/officeDocument/2006/relationships/customXml" Target="../ink/ink126.xml"/><Relationship Id="rId39" Type="http://schemas.openxmlformats.org/officeDocument/2006/relationships/image" Target="../media/image123.png"/><Relationship Id="rId50" Type="http://schemas.openxmlformats.org/officeDocument/2006/relationships/customXml" Target="../ink/ink142.xml"/><Relationship Id="rId104" Type="http://schemas.openxmlformats.org/officeDocument/2006/relationships/customXml" Target="../ink/ink169.xml"/><Relationship Id="rId125" Type="http://schemas.openxmlformats.org/officeDocument/2006/relationships/image" Target="../media/image163.png"/><Relationship Id="rId146" Type="http://schemas.openxmlformats.org/officeDocument/2006/relationships/customXml" Target="../ink/ink190.xml"/><Relationship Id="rId167" Type="http://schemas.openxmlformats.org/officeDocument/2006/relationships/image" Target="../media/image184.png"/><Relationship Id="rId188" Type="http://schemas.openxmlformats.org/officeDocument/2006/relationships/customXml" Target="../ink/ink211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2.png"/><Relationship Id="rId42" Type="http://schemas.openxmlformats.org/officeDocument/2006/relationships/customXml" Target="../ink/ink220.xml"/><Relationship Id="rId47" Type="http://schemas.openxmlformats.org/officeDocument/2006/relationships/image" Target="../media/image221.png"/><Relationship Id="rId63" Type="http://schemas.openxmlformats.org/officeDocument/2006/relationships/image" Target="../media/image229.png"/><Relationship Id="rId68" Type="http://schemas.openxmlformats.org/officeDocument/2006/relationships/customXml" Target="../ink/ink233.xml"/><Relationship Id="rId84" Type="http://schemas.openxmlformats.org/officeDocument/2006/relationships/customXml" Target="../ink/ink241.xml"/><Relationship Id="rId89" Type="http://schemas.openxmlformats.org/officeDocument/2006/relationships/image" Target="../media/image203.png"/><Relationship Id="rId112" Type="http://schemas.openxmlformats.org/officeDocument/2006/relationships/customXml" Target="../ink/ink255.xml"/><Relationship Id="rId107" Type="http://schemas.openxmlformats.org/officeDocument/2006/relationships/image" Target="../media/image212.png"/><Relationship Id="rId37" Type="http://schemas.openxmlformats.org/officeDocument/2006/relationships/image" Target="../media/image216.png"/><Relationship Id="rId53" Type="http://schemas.openxmlformats.org/officeDocument/2006/relationships/image" Target="../media/image224.png"/><Relationship Id="rId58" Type="http://schemas.openxmlformats.org/officeDocument/2006/relationships/customXml" Target="../ink/ink228.xml"/><Relationship Id="rId74" Type="http://schemas.openxmlformats.org/officeDocument/2006/relationships/customXml" Target="../ink/ink236.xml"/><Relationship Id="rId79" Type="http://schemas.openxmlformats.org/officeDocument/2006/relationships/image" Target="../media/image237.png"/><Relationship Id="rId102" Type="http://schemas.openxmlformats.org/officeDocument/2006/relationships/customXml" Target="../ink/ink250.xml"/><Relationship Id="rId90" Type="http://schemas.openxmlformats.org/officeDocument/2006/relationships/customXml" Target="../ink/ink244.xml"/><Relationship Id="rId95" Type="http://schemas.openxmlformats.org/officeDocument/2006/relationships/image" Target="../media/image206.png"/><Relationship Id="rId35" Type="http://schemas.openxmlformats.org/officeDocument/2006/relationships/image" Target="../media/image215.png"/><Relationship Id="rId43" Type="http://schemas.openxmlformats.org/officeDocument/2006/relationships/image" Target="../media/image219.png"/><Relationship Id="rId48" Type="http://schemas.openxmlformats.org/officeDocument/2006/relationships/customXml" Target="../ink/ink223.xml"/><Relationship Id="rId56" Type="http://schemas.openxmlformats.org/officeDocument/2006/relationships/customXml" Target="../ink/ink227.xml"/><Relationship Id="rId64" Type="http://schemas.openxmlformats.org/officeDocument/2006/relationships/customXml" Target="../ink/ink231.xml"/><Relationship Id="rId69" Type="http://schemas.openxmlformats.org/officeDocument/2006/relationships/image" Target="../media/image232.png"/><Relationship Id="rId77" Type="http://schemas.openxmlformats.org/officeDocument/2006/relationships/image" Target="../media/image236.png"/><Relationship Id="rId100" Type="http://schemas.openxmlformats.org/officeDocument/2006/relationships/customXml" Target="../ink/ink249.xml"/><Relationship Id="rId105" Type="http://schemas.openxmlformats.org/officeDocument/2006/relationships/image" Target="../media/image211.png"/><Relationship Id="rId113" Type="http://schemas.openxmlformats.org/officeDocument/2006/relationships/image" Target="../media/image240.png"/><Relationship Id="rId51" Type="http://schemas.openxmlformats.org/officeDocument/2006/relationships/image" Target="../media/image223.png"/><Relationship Id="rId72" Type="http://schemas.openxmlformats.org/officeDocument/2006/relationships/customXml" Target="../ink/ink235.xml"/><Relationship Id="rId80" Type="http://schemas.openxmlformats.org/officeDocument/2006/relationships/customXml" Target="../ink/ink239.xml"/><Relationship Id="rId85" Type="http://schemas.openxmlformats.org/officeDocument/2006/relationships/image" Target="../media/image201.png"/><Relationship Id="rId93" Type="http://schemas.openxmlformats.org/officeDocument/2006/relationships/image" Target="../media/image205.png"/><Relationship Id="rId98" Type="http://schemas.openxmlformats.org/officeDocument/2006/relationships/customXml" Target="../ink/ink248.xml"/><Relationship Id="rId33" Type="http://schemas.openxmlformats.org/officeDocument/2006/relationships/image" Target="../media/image214.png"/><Relationship Id="rId38" Type="http://schemas.openxmlformats.org/officeDocument/2006/relationships/customXml" Target="../ink/ink218.xml"/><Relationship Id="rId46" Type="http://schemas.openxmlformats.org/officeDocument/2006/relationships/customXml" Target="../ink/ink222.xml"/><Relationship Id="rId59" Type="http://schemas.openxmlformats.org/officeDocument/2006/relationships/image" Target="../media/image227.png"/><Relationship Id="rId67" Type="http://schemas.openxmlformats.org/officeDocument/2006/relationships/image" Target="../media/image231.png"/><Relationship Id="rId103" Type="http://schemas.openxmlformats.org/officeDocument/2006/relationships/image" Target="../media/image210.png"/><Relationship Id="rId108" Type="http://schemas.openxmlformats.org/officeDocument/2006/relationships/customXml" Target="../ink/ink253.xml"/><Relationship Id="rId116" Type="http://schemas.openxmlformats.org/officeDocument/2006/relationships/customXml" Target="../ink/ink257.xml"/><Relationship Id="rId41" Type="http://schemas.openxmlformats.org/officeDocument/2006/relationships/image" Target="../media/image218.png"/><Relationship Id="rId54" Type="http://schemas.openxmlformats.org/officeDocument/2006/relationships/customXml" Target="../ink/ink226.xml"/><Relationship Id="rId62" Type="http://schemas.openxmlformats.org/officeDocument/2006/relationships/customXml" Target="../ink/ink230.xml"/><Relationship Id="rId70" Type="http://schemas.openxmlformats.org/officeDocument/2006/relationships/customXml" Target="../ink/ink234.xml"/><Relationship Id="rId75" Type="http://schemas.openxmlformats.org/officeDocument/2006/relationships/image" Target="../media/image235.png"/><Relationship Id="rId83" Type="http://schemas.openxmlformats.org/officeDocument/2006/relationships/image" Target="../media/image2001.png"/><Relationship Id="rId88" Type="http://schemas.openxmlformats.org/officeDocument/2006/relationships/customXml" Target="../ink/ink243.xml"/><Relationship Id="rId91" Type="http://schemas.openxmlformats.org/officeDocument/2006/relationships/image" Target="../media/image204.png"/><Relationship Id="rId96" Type="http://schemas.openxmlformats.org/officeDocument/2006/relationships/customXml" Target="../ink/ink247.xml"/><Relationship Id="rId111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217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6" Type="http://schemas.openxmlformats.org/officeDocument/2006/relationships/customXml" Target="../ink/ink252.xml"/><Relationship Id="rId114" Type="http://schemas.openxmlformats.org/officeDocument/2006/relationships/customXml" Target="../ink/ink256.xml"/><Relationship Id="rId44" Type="http://schemas.openxmlformats.org/officeDocument/2006/relationships/customXml" Target="../ink/ink221.xml"/><Relationship Id="rId52" Type="http://schemas.openxmlformats.org/officeDocument/2006/relationships/customXml" Target="../ink/ink225.xml"/><Relationship Id="rId60" Type="http://schemas.openxmlformats.org/officeDocument/2006/relationships/customXml" Target="../ink/ink229.xml"/><Relationship Id="rId65" Type="http://schemas.openxmlformats.org/officeDocument/2006/relationships/image" Target="../media/image230.png"/><Relationship Id="rId73" Type="http://schemas.openxmlformats.org/officeDocument/2006/relationships/image" Target="../media/image234.png"/><Relationship Id="rId78" Type="http://schemas.openxmlformats.org/officeDocument/2006/relationships/customXml" Target="../ink/ink238.xml"/><Relationship Id="rId81" Type="http://schemas.openxmlformats.org/officeDocument/2006/relationships/image" Target="../media/image238.png"/><Relationship Id="rId86" Type="http://schemas.openxmlformats.org/officeDocument/2006/relationships/customXml" Target="../ink/ink242.xml"/><Relationship Id="rId94" Type="http://schemas.openxmlformats.org/officeDocument/2006/relationships/customXml" Target="../ink/ink246.xml"/><Relationship Id="rId99" Type="http://schemas.openxmlformats.org/officeDocument/2006/relationships/image" Target="../media/image208.png"/><Relationship Id="rId101" Type="http://schemas.openxmlformats.org/officeDocument/2006/relationships/image" Target="../media/image209.png"/><Relationship Id="rId39" Type="http://schemas.openxmlformats.org/officeDocument/2006/relationships/image" Target="../media/image217.png"/><Relationship Id="rId109" Type="http://schemas.openxmlformats.org/officeDocument/2006/relationships/image" Target="../media/image213.png"/><Relationship Id="rId34" Type="http://schemas.openxmlformats.org/officeDocument/2006/relationships/customXml" Target="../ink/ink216.xml"/><Relationship Id="rId50" Type="http://schemas.openxmlformats.org/officeDocument/2006/relationships/customXml" Target="../ink/ink224.xml"/><Relationship Id="rId55" Type="http://schemas.openxmlformats.org/officeDocument/2006/relationships/image" Target="../media/image225.png"/><Relationship Id="rId76" Type="http://schemas.openxmlformats.org/officeDocument/2006/relationships/customXml" Target="../ink/ink237.xml"/><Relationship Id="rId97" Type="http://schemas.openxmlformats.org/officeDocument/2006/relationships/image" Target="../media/image207.png"/><Relationship Id="rId104" Type="http://schemas.openxmlformats.org/officeDocument/2006/relationships/customXml" Target="../ink/ink251.xml"/><Relationship Id="rId71" Type="http://schemas.openxmlformats.org/officeDocument/2006/relationships/image" Target="../media/image233.png"/><Relationship Id="rId92" Type="http://schemas.openxmlformats.org/officeDocument/2006/relationships/customXml" Target="../ink/ink245.xml"/><Relationship Id="rId2" Type="http://schemas.openxmlformats.org/officeDocument/2006/relationships/customXml" Target="../ink/ink215.xml"/><Relationship Id="rId40" Type="http://schemas.openxmlformats.org/officeDocument/2006/relationships/customXml" Target="../ink/ink219.xml"/><Relationship Id="rId45" Type="http://schemas.openxmlformats.org/officeDocument/2006/relationships/image" Target="../media/image220.png"/><Relationship Id="rId66" Type="http://schemas.openxmlformats.org/officeDocument/2006/relationships/customXml" Target="../ink/ink232.xml"/><Relationship Id="rId87" Type="http://schemas.openxmlformats.org/officeDocument/2006/relationships/image" Target="../media/image202.png"/><Relationship Id="rId110" Type="http://schemas.openxmlformats.org/officeDocument/2006/relationships/customXml" Target="../ink/ink254.xml"/><Relationship Id="rId115" Type="http://schemas.openxmlformats.org/officeDocument/2006/relationships/image" Target="../media/image241.png"/><Relationship Id="rId61" Type="http://schemas.openxmlformats.org/officeDocument/2006/relationships/image" Target="../media/image228.png"/><Relationship Id="rId82" Type="http://schemas.openxmlformats.org/officeDocument/2006/relationships/customXml" Target="../ink/ink240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1" Type="http://schemas.openxmlformats.org/officeDocument/2006/relationships/image" Target="../media/image2080.png"/><Relationship Id="rId42" Type="http://schemas.openxmlformats.org/officeDocument/2006/relationships/customXml" Target="../ink/ink278.xml"/><Relationship Id="rId63" Type="http://schemas.openxmlformats.org/officeDocument/2006/relationships/image" Target="../media/image229.png"/><Relationship Id="rId84" Type="http://schemas.openxmlformats.org/officeDocument/2006/relationships/customXml" Target="../ink/ink299.xml"/><Relationship Id="rId138" Type="http://schemas.openxmlformats.org/officeDocument/2006/relationships/customXml" Target="../ink/ink326.xml"/><Relationship Id="rId159" Type="http://schemas.openxmlformats.org/officeDocument/2006/relationships/image" Target="../media/image277.png"/><Relationship Id="rId170" Type="http://schemas.openxmlformats.org/officeDocument/2006/relationships/customXml" Target="../ink/ink342.xml"/><Relationship Id="rId107" Type="http://schemas.openxmlformats.org/officeDocument/2006/relationships/image" Target="../media/image251.png"/><Relationship Id="rId11" Type="http://schemas.openxmlformats.org/officeDocument/2006/relationships/image" Target="../media/image2030.png"/><Relationship Id="rId32" Type="http://schemas.openxmlformats.org/officeDocument/2006/relationships/customXml" Target="../ink/ink273.xml"/><Relationship Id="rId53" Type="http://schemas.openxmlformats.org/officeDocument/2006/relationships/image" Target="../media/image224.png"/><Relationship Id="rId74" Type="http://schemas.openxmlformats.org/officeDocument/2006/relationships/customXml" Target="../ink/ink294.xml"/><Relationship Id="rId128" Type="http://schemas.openxmlformats.org/officeDocument/2006/relationships/customXml" Target="../ink/ink321.xml"/><Relationship Id="rId149" Type="http://schemas.openxmlformats.org/officeDocument/2006/relationships/image" Target="../media/image272.png"/><Relationship Id="rId5" Type="http://schemas.openxmlformats.org/officeDocument/2006/relationships/image" Target="../media/image2000.png"/><Relationship Id="rId95" Type="http://schemas.openxmlformats.org/officeDocument/2006/relationships/image" Target="../media/image245.png"/><Relationship Id="rId160" Type="http://schemas.openxmlformats.org/officeDocument/2006/relationships/customXml" Target="../ink/ink337.xml"/><Relationship Id="rId22" Type="http://schemas.openxmlformats.org/officeDocument/2006/relationships/customXml" Target="../ink/ink268.xml"/><Relationship Id="rId43" Type="http://schemas.openxmlformats.org/officeDocument/2006/relationships/image" Target="../media/image219.png"/><Relationship Id="rId64" Type="http://schemas.openxmlformats.org/officeDocument/2006/relationships/customXml" Target="../ink/ink289.xml"/><Relationship Id="rId118" Type="http://schemas.openxmlformats.org/officeDocument/2006/relationships/customXml" Target="../ink/ink316.xml"/><Relationship Id="rId139" Type="http://schemas.openxmlformats.org/officeDocument/2006/relationships/image" Target="../media/image267.png"/><Relationship Id="rId85" Type="http://schemas.openxmlformats.org/officeDocument/2006/relationships/image" Target="../media/image2400.png"/><Relationship Id="rId150" Type="http://schemas.openxmlformats.org/officeDocument/2006/relationships/customXml" Target="../ink/ink332.xml"/><Relationship Id="rId171" Type="http://schemas.openxmlformats.org/officeDocument/2006/relationships/image" Target="../media/image283.png"/><Relationship Id="rId12" Type="http://schemas.openxmlformats.org/officeDocument/2006/relationships/customXml" Target="../ink/ink263.xml"/><Relationship Id="rId33" Type="http://schemas.openxmlformats.org/officeDocument/2006/relationships/image" Target="../media/image214.png"/><Relationship Id="rId108" Type="http://schemas.openxmlformats.org/officeDocument/2006/relationships/customXml" Target="../ink/ink311.xml"/><Relationship Id="rId129" Type="http://schemas.openxmlformats.org/officeDocument/2006/relationships/image" Target="../media/image262.png"/><Relationship Id="rId54" Type="http://schemas.openxmlformats.org/officeDocument/2006/relationships/customXml" Target="../ink/ink284.xml"/><Relationship Id="rId75" Type="http://schemas.openxmlformats.org/officeDocument/2006/relationships/image" Target="../media/image235.png"/><Relationship Id="rId96" Type="http://schemas.openxmlformats.org/officeDocument/2006/relationships/customXml" Target="../ink/ink305.xml"/><Relationship Id="rId140" Type="http://schemas.openxmlformats.org/officeDocument/2006/relationships/customXml" Target="../ink/ink327.xml"/><Relationship Id="rId161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.xml"/><Relationship Id="rId23" Type="http://schemas.openxmlformats.org/officeDocument/2006/relationships/image" Target="../media/image2090.png"/><Relationship Id="rId28" Type="http://schemas.openxmlformats.org/officeDocument/2006/relationships/customXml" Target="../ink/ink271.xml"/><Relationship Id="rId49" Type="http://schemas.openxmlformats.org/officeDocument/2006/relationships/image" Target="../media/image222.png"/><Relationship Id="rId114" Type="http://schemas.openxmlformats.org/officeDocument/2006/relationships/customXml" Target="../ink/ink314.xml"/><Relationship Id="rId119" Type="http://schemas.openxmlformats.org/officeDocument/2006/relationships/image" Target="../media/image257.png"/><Relationship Id="rId44" Type="http://schemas.openxmlformats.org/officeDocument/2006/relationships/customXml" Target="../ink/ink279.xml"/><Relationship Id="rId60" Type="http://schemas.openxmlformats.org/officeDocument/2006/relationships/customXml" Target="../ink/ink287.xml"/><Relationship Id="rId65" Type="http://schemas.openxmlformats.org/officeDocument/2006/relationships/image" Target="../media/image230.png"/><Relationship Id="rId81" Type="http://schemas.openxmlformats.org/officeDocument/2006/relationships/image" Target="../media/image238.png"/><Relationship Id="rId86" Type="http://schemas.openxmlformats.org/officeDocument/2006/relationships/customXml" Target="../ink/ink300.xml"/><Relationship Id="rId130" Type="http://schemas.openxmlformats.org/officeDocument/2006/relationships/customXml" Target="../ink/ink322.xml"/><Relationship Id="rId135" Type="http://schemas.openxmlformats.org/officeDocument/2006/relationships/image" Target="../media/image265.png"/><Relationship Id="rId151" Type="http://schemas.openxmlformats.org/officeDocument/2006/relationships/image" Target="../media/image273.png"/><Relationship Id="rId156" Type="http://schemas.openxmlformats.org/officeDocument/2006/relationships/customXml" Target="../ink/ink335.xml"/><Relationship Id="rId172" Type="http://schemas.openxmlformats.org/officeDocument/2006/relationships/customXml" Target="../ink/ink343.xml"/><Relationship Id="rId13" Type="http://schemas.openxmlformats.org/officeDocument/2006/relationships/image" Target="../media/image2040.png"/><Relationship Id="rId18" Type="http://schemas.openxmlformats.org/officeDocument/2006/relationships/customXml" Target="../ink/ink266.xml"/><Relationship Id="rId39" Type="http://schemas.openxmlformats.org/officeDocument/2006/relationships/image" Target="../media/image217.png"/><Relationship Id="rId109" Type="http://schemas.openxmlformats.org/officeDocument/2006/relationships/image" Target="../media/image252.png"/><Relationship Id="rId34" Type="http://schemas.openxmlformats.org/officeDocument/2006/relationships/customXml" Target="../ink/ink274.xml"/><Relationship Id="rId50" Type="http://schemas.openxmlformats.org/officeDocument/2006/relationships/customXml" Target="../ink/ink282.xml"/><Relationship Id="rId55" Type="http://schemas.openxmlformats.org/officeDocument/2006/relationships/image" Target="../media/image225.png"/><Relationship Id="rId76" Type="http://schemas.openxmlformats.org/officeDocument/2006/relationships/customXml" Target="../ink/ink295.xml"/><Relationship Id="rId97" Type="http://schemas.openxmlformats.org/officeDocument/2006/relationships/image" Target="../media/image246.png"/><Relationship Id="rId104" Type="http://schemas.openxmlformats.org/officeDocument/2006/relationships/customXml" Target="../ink/ink309.xml"/><Relationship Id="rId120" Type="http://schemas.openxmlformats.org/officeDocument/2006/relationships/customXml" Target="../ink/ink317.xml"/><Relationship Id="rId125" Type="http://schemas.openxmlformats.org/officeDocument/2006/relationships/image" Target="../media/image260.png"/><Relationship Id="rId141" Type="http://schemas.openxmlformats.org/officeDocument/2006/relationships/image" Target="../media/image268.png"/><Relationship Id="rId146" Type="http://schemas.openxmlformats.org/officeDocument/2006/relationships/customXml" Target="../ink/ink330.xml"/><Relationship Id="rId167" Type="http://schemas.openxmlformats.org/officeDocument/2006/relationships/image" Target="../media/image281.png"/><Relationship Id="rId7" Type="http://schemas.openxmlformats.org/officeDocument/2006/relationships/image" Target="../media/image2011.png"/><Relationship Id="rId71" Type="http://schemas.openxmlformats.org/officeDocument/2006/relationships/image" Target="../media/image233.png"/><Relationship Id="rId92" Type="http://schemas.openxmlformats.org/officeDocument/2006/relationships/customXml" Target="../ink/ink303.xml"/><Relationship Id="rId162" Type="http://schemas.openxmlformats.org/officeDocument/2006/relationships/customXml" Target="../ink/ink338.xml"/><Relationship Id="rId2" Type="http://schemas.openxmlformats.org/officeDocument/2006/relationships/customXml" Target="../ink/ink258.xml"/><Relationship Id="rId29" Type="http://schemas.openxmlformats.org/officeDocument/2006/relationships/image" Target="../media/image2120.png"/><Relationship Id="rId24" Type="http://schemas.openxmlformats.org/officeDocument/2006/relationships/customXml" Target="../ink/ink269.xml"/><Relationship Id="rId40" Type="http://schemas.openxmlformats.org/officeDocument/2006/relationships/customXml" Target="../ink/ink277.xml"/><Relationship Id="rId45" Type="http://schemas.openxmlformats.org/officeDocument/2006/relationships/image" Target="../media/image220.png"/><Relationship Id="rId66" Type="http://schemas.openxmlformats.org/officeDocument/2006/relationships/customXml" Target="../ink/ink290.xml"/><Relationship Id="rId87" Type="http://schemas.openxmlformats.org/officeDocument/2006/relationships/image" Target="../media/image2410.png"/><Relationship Id="rId110" Type="http://schemas.openxmlformats.org/officeDocument/2006/relationships/customXml" Target="../ink/ink312.xml"/><Relationship Id="rId115" Type="http://schemas.openxmlformats.org/officeDocument/2006/relationships/image" Target="../media/image255.png"/><Relationship Id="rId131" Type="http://schemas.openxmlformats.org/officeDocument/2006/relationships/image" Target="../media/image263.png"/><Relationship Id="rId136" Type="http://schemas.openxmlformats.org/officeDocument/2006/relationships/customXml" Target="../ink/ink325.xml"/><Relationship Id="rId157" Type="http://schemas.openxmlformats.org/officeDocument/2006/relationships/image" Target="../media/image276.png"/><Relationship Id="rId61" Type="http://schemas.openxmlformats.org/officeDocument/2006/relationships/image" Target="../media/image228.png"/><Relationship Id="rId82" Type="http://schemas.openxmlformats.org/officeDocument/2006/relationships/customXml" Target="../ink/ink298.xml"/><Relationship Id="rId152" Type="http://schemas.openxmlformats.org/officeDocument/2006/relationships/customXml" Target="../ink/ink333.xml"/><Relationship Id="rId173" Type="http://schemas.openxmlformats.org/officeDocument/2006/relationships/image" Target="../media/image284.png"/><Relationship Id="rId19" Type="http://schemas.openxmlformats.org/officeDocument/2006/relationships/image" Target="../media/image2070.png"/><Relationship Id="rId14" Type="http://schemas.openxmlformats.org/officeDocument/2006/relationships/customXml" Target="../ink/ink264.xml"/><Relationship Id="rId30" Type="http://schemas.openxmlformats.org/officeDocument/2006/relationships/customXml" Target="../ink/ink272.xml"/><Relationship Id="rId35" Type="http://schemas.openxmlformats.org/officeDocument/2006/relationships/image" Target="../media/image215.png"/><Relationship Id="rId56" Type="http://schemas.openxmlformats.org/officeDocument/2006/relationships/customXml" Target="../ink/ink285.xml"/><Relationship Id="rId77" Type="http://schemas.openxmlformats.org/officeDocument/2006/relationships/image" Target="../media/image236.png"/><Relationship Id="rId100" Type="http://schemas.openxmlformats.org/officeDocument/2006/relationships/customXml" Target="../ink/ink307.xml"/><Relationship Id="rId105" Type="http://schemas.openxmlformats.org/officeDocument/2006/relationships/image" Target="../media/image250.png"/><Relationship Id="rId126" Type="http://schemas.openxmlformats.org/officeDocument/2006/relationships/customXml" Target="../ink/ink320.xml"/><Relationship Id="rId147" Type="http://schemas.openxmlformats.org/officeDocument/2006/relationships/image" Target="../media/image271.png"/><Relationship Id="rId168" Type="http://schemas.openxmlformats.org/officeDocument/2006/relationships/customXml" Target="../ink/ink341.xml"/><Relationship Id="rId8" Type="http://schemas.openxmlformats.org/officeDocument/2006/relationships/customXml" Target="../ink/ink261.xml"/><Relationship Id="rId51" Type="http://schemas.openxmlformats.org/officeDocument/2006/relationships/image" Target="../media/image223.png"/><Relationship Id="rId72" Type="http://schemas.openxmlformats.org/officeDocument/2006/relationships/customXml" Target="../ink/ink293.xml"/><Relationship Id="rId93" Type="http://schemas.openxmlformats.org/officeDocument/2006/relationships/image" Target="../media/image244.png"/><Relationship Id="rId98" Type="http://schemas.openxmlformats.org/officeDocument/2006/relationships/customXml" Target="../ink/ink306.xml"/><Relationship Id="rId121" Type="http://schemas.openxmlformats.org/officeDocument/2006/relationships/image" Target="../media/image258.png"/><Relationship Id="rId142" Type="http://schemas.openxmlformats.org/officeDocument/2006/relationships/customXml" Target="../ink/ink328.xml"/><Relationship Id="rId163" Type="http://schemas.openxmlformats.org/officeDocument/2006/relationships/image" Target="../media/image279.png"/><Relationship Id="rId3" Type="http://schemas.openxmlformats.org/officeDocument/2006/relationships/image" Target="../media/image1990.png"/><Relationship Id="rId25" Type="http://schemas.openxmlformats.org/officeDocument/2006/relationships/image" Target="../media/image2100.png"/><Relationship Id="rId46" Type="http://schemas.openxmlformats.org/officeDocument/2006/relationships/customXml" Target="../ink/ink280.xml"/><Relationship Id="rId67" Type="http://schemas.openxmlformats.org/officeDocument/2006/relationships/image" Target="../media/image231.png"/><Relationship Id="rId116" Type="http://schemas.openxmlformats.org/officeDocument/2006/relationships/customXml" Target="../ink/ink315.xml"/><Relationship Id="rId137" Type="http://schemas.openxmlformats.org/officeDocument/2006/relationships/image" Target="../media/image266.png"/><Relationship Id="rId158" Type="http://schemas.openxmlformats.org/officeDocument/2006/relationships/customXml" Target="../ink/ink336.xml"/><Relationship Id="rId20" Type="http://schemas.openxmlformats.org/officeDocument/2006/relationships/customXml" Target="../ink/ink267.xml"/><Relationship Id="rId41" Type="http://schemas.openxmlformats.org/officeDocument/2006/relationships/image" Target="../media/image218.png"/><Relationship Id="rId62" Type="http://schemas.openxmlformats.org/officeDocument/2006/relationships/customXml" Target="../ink/ink288.xml"/><Relationship Id="rId83" Type="http://schemas.openxmlformats.org/officeDocument/2006/relationships/image" Target="../media/image2390.png"/><Relationship Id="rId88" Type="http://schemas.openxmlformats.org/officeDocument/2006/relationships/customXml" Target="../ink/ink301.xml"/><Relationship Id="rId111" Type="http://schemas.openxmlformats.org/officeDocument/2006/relationships/image" Target="../media/image253.png"/><Relationship Id="rId132" Type="http://schemas.openxmlformats.org/officeDocument/2006/relationships/customXml" Target="../ink/ink323.xml"/><Relationship Id="rId153" Type="http://schemas.openxmlformats.org/officeDocument/2006/relationships/image" Target="../media/image274.png"/><Relationship Id="rId15" Type="http://schemas.openxmlformats.org/officeDocument/2006/relationships/image" Target="../media/image2050.png"/><Relationship Id="rId36" Type="http://schemas.openxmlformats.org/officeDocument/2006/relationships/customXml" Target="../ink/ink275.xml"/><Relationship Id="rId57" Type="http://schemas.openxmlformats.org/officeDocument/2006/relationships/image" Target="../media/image226.png"/><Relationship Id="rId106" Type="http://schemas.openxmlformats.org/officeDocument/2006/relationships/customXml" Target="../ink/ink310.xml"/><Relationship Id="rId127" Type="http://schemas.openxmlformats.org/officeDocument/2006/relationships/image" Target="../media/image261.png"/><Relationship Id="rId10" Type="http://schemas.openxmlformats.org/officeDocument/2006/relationships/customXml" Target="../ink/ink262.xml"/><Relationship Id="rId31" Type="http://schemas.openxmlformats.org/officeDocument/2006/relationships/image" Target="../media/image2130.png"/><Relationship Id="rId52" Type="http://schemas.openxmlformats.org/officeDocument/2006/relationships/customXml" Target="../ink/ink283.xml"/><Relationship Id="rId73" Type="http://schemas.openxmlformats.org/officeDocument/2006/relationships/image" Target="../media/image234.png"/><Relationship Id="rId78" Type="http://schemas.openxmlformats.org/officeDocument/2006/relationships/customXml" Target="../ink/ink296.xml"/><Relationship Id="rId94" Type="http://schemas.openxmlformats.org/officeDocument/2006/relationships/customXml" Target="../ink/ink304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318.xml"/><Relationship Id="rId143" Type="http://schemas.openxmlformats.org/officeDocument/2006/relationships/image" Target="../media/image269.png"/><Relationship Id="rId148" Type="http://schemas.openxmlformats.org/officeDocument/2006/relationships/customXml" Target="../ink/ink331.xml"/><Relationship Id="rId164" Type="http://schemas.openxmlformats.org/officeDocument/2006/relationships/customXml" Target="../ink/ink339.xml"/><Relationship Id="rId169" Type="http://schemas.openxmlformats.org/officeDocument/2006/relationships/image" Target="../media/image282.png"/><Relationship Id="rId4" Type="http://schemas.openxmlformats.org/officeDocument/2006/relationships/customXml" Target="../ink/ink259.xml"/><Relationship Id="rId9" Type="http://schemas.openxmlformats.org/officeDocument/2006/relationships/image" Target="../media/image2020.png"/><Relationship Id="rId26" Type="http://schemas.openxmlformats.org/officeDocument/2006/relationships/customXml" Target="../ink/ink270.xml"/><Relationship Id="rId47" Type="http://schemas.openxmlformats.org/officeDocument/2006/relationships/image" Target="../media/image221.png"/><Relationship Id="rId68" Type="http://schemas.openxmlformats.org/officeDocument/2006/relationships/customXml" Target="../ink/ink291.xml"/><Relationship Id="rId89" Type="http://schemas.openxmlformats.org/officeDocument/2006/relationships/image" Target="../media/image2420.png"/><Relationship Id="rId112" Type="http://schemas.openxmlformats.org/officeDocument/2006/relationships/customXml" Target="../ink/ink313.xml"/><Relationship Id="rId133" Type="http://schemas.openxmlformats.org/officeDocument/2006/relationships/image" Target="../media/image264.png"/><Relationship Id="rId154" Type="http://schemas.openxmlformats.org/officeDocument/2006/relationships/customXml" Target="../ink/ink334.xml"/><Relationship Id="rId16" Type="http://schemas.openxmlformats.org/officeDocument/2006/relationships/customXml" Target="../ink/ink265.xml"/><Relationship Id="rId37" Type="http://schemas.openxmlformats.org/officeDocument/2006/relationships/image" Target="../media/image216.png"/><Relationship Id="rId58" Type="http://schemas.openxmlformats.org/officeDocument/2006/relationships/customXml" Target="../ink/ink286.xml"/><Relationship Id="rId79" Type="http://schemas.openxmlformats.org/officeDocument/2006/relationships/image" Target="../media/image237.png"/><Relationship Id="rId102" Type="http://schemas.openxmlformats.org/officeDocument/2006/relationships/customXml" Target="../ink/ink308.xml"/><Relationship Id="rId123" Type="http://schemas.openxmlformats.org/officeDocument/2006/relationships/image" Target="../media/image259.png"/><Relationship Id="rId144" Type="http://schemas.openxmlformats.org/officeDocument/2006/relationships/customXml" Target="../ink/ink329.xml"/><Relationship Id="rId90" Type="http://schemas.openxmlformats.org/officeDocument/2006/relationships/customXml" Target="../ink/ink302.xml"/><Relationship Id="rId165" Type="http://schemas.openxmlformats.org/officeDocument/2006/relationships/image" Target="../media/image280.png"/><Relationship Id="rId27" Type="http://schemas.openxmlformats.org/officeDocument/2006/relationships/image" Target="../media/image2111.png"/><Relationship Id="rId48" Type="http://schemas.openxmlformats.org/officeDocument/2006/relationships/customXml" Target="../ink/ink281.xml"/><Relationship Id="rId69" Type="http://schemas.openxmlformats.org/officeDocument/2006/relationships/image" Target="../media/image232.png"/><Relationship Id="rId113" Type="http://schemas.openxmlformats.org/officeDocument/2006/relationships/image" Target="../media/image254.png"/><Relationship Id="rId134" Type="http://schemas.openxmlformats.org/officeDocument/2006/relationships/customXml" Target="../ink/ink324.xml"/><Relationship Id="rId80" Type="http://schemas.openxmlformats.org/officeDocument/2006/relationships/customXml" Target="../ink/ink297.xml"/><Relationship Id="rId155" Type="http://schemas.openxmlformats.org/officeDocument/2006/relationships/image" Target="../media/image275.png"/><Relationship Id="rId17" Type="http://schemas.openxmlformats.org/officeDocument/2006/relationships/image" Target="../media/image2060.png"/><Relationship Id="rId38" Type="http://schemas.openxmlformats.org/officeDocument/2006/relationships/customXml" Target="../ink/ink276.xml"/><Relationship Id="rId59" Type="http://schemas.openxmlformats.org/officeDocument/2006/relationships/image" Target="../media/image227.png"/><Relationship Id="rId103" Type="http://schemas.openxmlformats.org/officeDocument/2006/relationships/image" Target="../media/image249.png"/><Relationship Id="rId124" Type="http://schemas.openxmlformats.org/officeDocument/2006/relationships/customXml" Target="../ink/ink319.xml"/><Relationship Id="rId70" Type="http://schemas.openxmlformats.org/officeDocument/2006/relationships/customXml" Target="../ink/ink292.xml"/><Relationship Id="rId91" Type="http://schemas.openxmlformats.org/officeDocument/2006/relationships/image" Target="../media/image243.png"/><Relationship Id="rId145" Type="http://schemas.openxmlformats.org/officeDocument/2006/relationships/image" Target="../media/image270.png"/><Relationship Id="rId166" Type="http://schemas.openxmlformats.org/officeDocument/2006/relationships/customXml" Target="../ink/ink340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8.png"/><Relationship Id="rId21" Type="http://schemas.openxmlformats.org/officeDocument/2006/relationships/image" Target="../media/image294.png"/><Relationship Id="rId42" Type="http://schemas.openxmlformats.org/officeDocument/2006/relationships/customXml" Target="../ink/ink364.xml"/><Relationship Id="rId63" Type="http://schemas.openxmlformats.org/officeDocument/2006/relationships/image" Target="../media/image314.png"/><Relationship Id="rId84" Type="http://schemas.openxmlformats.org/officeDocument/2006/relationships/customXml" Target="../ink/ink385.xml"/><Relationship Id="rId138" Type="http://schemas.openxmlformats.org/officeDocument/2006/relationships/customXml" Target="../ink/ink412.xml"/><Relationship Id="rId159" Type="http://schemas.openxmlformats.org/officeDocument/2006/relationships/image" Target="../media/image357.png"/><Relationship Id="rId170" Type="http://schemas.openxmlformats.org/officeDocument/2006/relationships/customXml" Target="../ink/ink428.xml"/><Relationship Id="rId107" Type="http://schemas.openxmlformats.org/officeDocument/2006/relationships/image" Target="../media/image333.png"/><Relationship Id="rId11" Type="http://schemas.openxmlformats.org/officeDocument/2006/relationships/image" Target="../media/image289.png"/><Relationship Id="rId32" Type="http://schemas.openxmlformats.org/officeDocument/2006/relationships/customXml" Target="../ink/ink359.xml"/><Relationship Id="rId53" Type="http://schemas.openxmlformats.org/officeDocument/2006/relationships/image" Target="../media/image309.png"/><Relationship Id="rId74" Type="http://schemas.openxmlformats.org/officeDocument/2006/relationships/customXml" Target="../ink/ink380.xml"/><Relationship Id="rId128" Type="http://schemas.openxmlformats.org/officeDocument/2006/relationships/customXml" Target="../ink/ink407.xml"/><Relationship Id="rId149" Type="http://schemas.openxmlformats.org/officeDocument/2006/relationships/image" Target="../media/image352.png"/><Relationship Id="rId5" Type="http://schemas.openxmlformats.org/officeDocument/2006/relationships/image" Target="../media/image286.png"/><Relationship Id="rId95" Type="http://schemas.openxmlformats.org/officeDocument/2006/relationships/image" Target="../media/image328.png"/><Relationship Id="rId160" Type="http://schemas.openxmlformats.org/officeDocument/2006/relationships/customXml" Target="../ink/ink423.xml"/><Relationship Id="rId181" Type="http://schemas.openxmlformats.org/officeDocument/2006/relationships/image" Target="../media/image368.png"/><Relationship Id="rId22" Type="http://schemas.openxmlformats.org/officeDocument/2006/relationships/customXml" Target="../ink/ink354.xml"/><Relationship Id="rId43" Type="http://schemas.openxmlformats.org/officeDocument/2006/relationships/image" Target="../media/image219.png"/><Relationship Id="rId64" Type="http://schemas.openxmlformats.org/officeDocument/2006/relationships/customXml" Target="../ink/ink375.xml"/><Relationship Id="rId118" Type="http://schemas.openxmlformats.org/officeDocument/2006/relationships/customXml" Target="../ink/ink402.xml"/><Relationship Id="rId139" Type="http://schemas.openxmlformats.org/officeDocument/2006/relationships/image" Target="../media/image347.png"/><Relationship Id="rId85" Type="http://schemas.openxmlformats.org/officeDocument/2006/relationships/image" Target="../media/image323.png"/><Relationship Id="rId150" Type="http://schemas.openxmlformats.org/officeDocument/2006/relationships/customXml" Target="../ink/ink418.xml"/><Relationship Id="rId171" Type="http://schemas.openxmlformats.org/officeDocument/2006/relationships/image" Target="../media/image363.png"/><Relationship Id="rId12" Type="http://schemas.openxmlformats.org/officeDocument/2006/relationships/customXml" Target="../ink/ink349.xml"/><Relationship Id="rId33" Type="http://schemas.openxmlformats.org/officeDocument/2006/relationships/image" Target="../media/image300.png"/><Relationship Id="rId108" Type="http://schemas.openxmlformats.org/officeDocument/2006/relationships/customXml" Target="../ink/ink397.xml"/><Relationship Id="rId129" Type="http://schemas.openxmlformats.org/officeDocument/2006/relationships/image" Target="../media/image283.png"/><Relationship Id="rId54" Type="http://schemas.openxmlformats.org/officeDocument/2006/relationships/customXml" Target="../ink/ink370.xml"/><Relationship Id="rId75" Type="http://schemas.openxmlformats.org/officeDocument/2006/relationships/image" Target="../media/image318.png"/><Relationship Id="rId96" Type="http://schemas.openxmlformats.org/officeDocument/2006/relationships/customXml" Target="../ink/ink391.xml"/><Relationship Id="rId140" Type="http://schemas.openxmlformats.org/officeDocument/2006/relationships/customXml" Target="../ink/ink413.xml"/><Relationship Id="rId161" Type="http://schemas.openxmlformats.org/officeDocument/2006/relationships/image" Target="../media/image358.png"/><Relationship Id="rId182" Type="http://schemas.openxmlformats.org/officeDocument/2006/relationships/customXml" Target="../ink/ink434.xml"/><Relationship Id="rId6" Type="http://schemas.openxmlformats.org/officeDocument/2006/relationships/customXml" Target="../ink/ink346.xml"/><Relationship Id="rId23" Type="http://schemas.openxmlformats.org/officeDocument/2006/relationships/image" Target="../media/image295.png"/><Relationship Id="rId119" Type="http://schemas.openxmlformats.org/officeDocument/2006/relationships/image" Target="../media/image339.png"/><Relationship Id="rId44" Type="http://schemas.openxmlformats.org/officeDocument/2006/relationships/customXml" Target="../ink/ink365.xml"/><Relationship Id="rId60" Type="http://schemas.openxmlformats.org/officeDocument/2006/relationships/customXml" Target="../ink/ink373.xml"/><Relationship Id="rId65" Type="http://schemas.openxmlformats.org/officeDocument/2006/relationships/image" Target="../media/image230.png"/><Relationship Id="rId81" Type="http://schemas.openxmlformats.org/officeDocument/2006/relationships/image" Target="../media/image321.png"/><Relationship Id="rId86" Type="http://schemas.openxmlformats.org/officeDocument/2006/relationships/customXml" Target="../ink/ink386.xml"/><Relationship Id="rId130" Type="http://schemas.openxmlformats.org/officeDocument/2006/relationships/customXml" Target="../ink/ink408.xml"/><Relationship Id="rId135" Type="http://schemas.openxmlformats.org/officeDocument/2006/relationships/image" Target="../media/image345.png"/><Relationship Id="rId151" Type="http://schemas.openxmlformats.org/officeDocument/2006/relationships/image" Target="../media/image353.png"/><Relationship Id="rId156" Type="http://schemas.openxmlformats.org/officeDocument/2006/relationships/customXml" Target="../ink/ink421.xml"/><Relationship Id="rId177" Type="http://schemas.openxmlformats.org/officeDocument/2006/relationships/image" Target="../media/image366.png"/><Relationship Id="rId172" Type="http://schemas.openxmlformats.org/officeDocument/2006/relationships/customXml" Target="../ink/ink429.xml"/><Relationship Id="rId13" Type="http://schemas.openxmlformats.org/officeDocument/2006/relationships/image" Target="../media/image290.png"/><Relationship Id="rId18" Type="http://schemas.openxmlformats.org/officeDocument/2006/relationships/customXml" Target="../ink/ink352.xml"/><Relationship Id="rId39" Type="http://schemas.openxmlformats.org/officeDocument/2006/relationships/image" Target="../media/image303.png"/><Relationship Id="rId109" Type="http://schemas.openxmlformats.org/officeDocument/2006/relationships/image" Target="../media/image334.png"/><Relationship Id="rId34" Type="http://schemas.openxmlformats.org/officeDocument/2006/relationships/customXml" Target="../ink/ink360.xml"/><Relationship Id="rId50" Type="http://schemas.openxmlformats.org/officeDocument/2006/relationships/customXml" Target="../ink/ink368.xml"/><Relationship Id="rId55" Type="http://schemas.openxmlformats.org/officeDocument/2006/relationships/image" Target="../media/image310.png"/><Relationship Id="rId76" Type="http://schemas.openxmlformats.org/officeDocument/2006/relationships/customXml" Target="../ink/ink381.xml"/><Relationship Id="rId97" Type="http://schemas.openxmlformats.org/officeDocument/2006/relationships/image" Target="../media/image329.png"/><Relationship Id="rId104" Type="http://schemas.openxmlformats.org/officeDocument/2006/relationships/customXml" Target="../ink/ink395.xml"/><Relationship Id="rId120" Type="http://schemas.openxmlformats.org/officeDocument/2006/relationships/customXml" Target="../ink/ink403.xml"/><Relationship Id="rId125" Type="http://schemas.openxmlformats.org/officeDocument/2006/relationships/image" Target="../media/image281.png"/><Relationship Id="rId141" Type="http://schemas.openxmlformats.org/officeDocument/2006/relationships/image" Target="../media/image348.png"/><Relationship Id="rId146" Type="http://schemas.openxmlformats.org/officeDocument/2006/relationships/customXml" Target="../ink/ink416.xml"/><Relationship Id="rId167" Type="http://schemas.openxmlformats.org/officeDocument/2006/relationships/image" Target="../media/image361.png"/><Relationship Id="rId7" Type="http://schemas.openxmlformats.org/officeDocument/2006/relationships/image" Target="../media/image287.png"/><Relationship Id="rId71" Type="http://schemas.openxmlformats.org/officeDocument/2006/relationships/image" Target="../media/image316.png"/><Relationship Id="rId92" Type="http://schemas.openxmlformats.org/officeDocument/2006/relationships/customXml" Target="../ink/ink389.xml"/><Relationship Id="rId162" Type="http://schemas.openxmlformats.org/officeDocument/2006/relationships/customXml" Target="../ink/ink424.xml"/><Relationship Id="rId183" Type="http://schemas.openxmlformats.org/officeDocument/2006/relationships/image" Target="../media/image369.png"/><Relationship Id="rId2" Type="http://schemas.openxmlformats.org/officeDocument/2006/relationships/customXml" Target="../ink/ink344.xml"/><Relationship Id="rId29" Type="http://schemas.openxmlformats.org/officeDocument/2006/relationships/image" Target="../media/image298.png"/><Relationship Id="rId24" Type="http://schemas.openxmlformats.org/officeDocument/2006/relationships/customXml" Target="../ink/ink355.xml"/><Relationship Id="rId40" Type="http://schemas.openxmlformats.org/officeDocument/2006/relationships/customXml" Target="../ink/ink363.xml"/><Relationship Id="rId45" Type="http://schemas.openxmlformats.org/officeDocument/2006/relationships/image" Target="../media/image305.png"/><Relationship Id="rId66" Type="http://schemas.openxmlformats.org/officeDocument/2006/relationships/customXml" Target="../ink/ink376.xml"/><Relationship Id="rId87" Type="http://schemas.openxmlformats.org/officeDocument/2006/relationships/image" Target="../media/image324.png"/><Relationship Id="rId110" Type="http://schemas.openxmlformats.org/officeDocument/2006/relationships/customXml" Target="../ink/ink398.xml"/><Relationship Id="rId115" Type="http://schemas.openxmlformats.org/officeDocument/2006/relationships/image" Target="../media/image337.png"/><Relationship Id="rId131" Type="http://schemas.openxmlformats.org/officeDocument/2006/relationships/image" Target="../media/image343.png"/><Relationship Id="rId136" Type="http://schemas.openxmlformats.org/officeDocument/2006/relationships/customXml" Target="../ink/ink411.xml"/><Relationship Id="rId157" Type="http://schemas.openxmlformats.org/officeDocument/2006/relationships/image" Target="../media/image356.png"/><Relationship Id="rId178" Type="http://schemas.openxmlformats.org/officeDocument/2006/relationships/customXml" Target="../ink/ink432.xml"/><Relationship Id="rId61" Type="http://schemas.openxmlformats.org/officeDocument/2006/relationships/image" Target="../media/image313.png"/><Relationship Id="rId82" Type="http://schemas.openxmlformats.org/officeDocument/2006/relationships/customXml" Target="../ink/ink384.xml"/><Relationship Id="rId152" Type="http://schemas.openxmlformats.org/officeDocument/2006/relationships/customXml" Target="../ink/ink419.xml"/><Relationship Id="rId173" Type="http://schemas.openxmlformats.org/officeDocument/2006/relationships/image" Target="../media/image364.png"/><Relationship Id="rId19" Type="http://schemas.openxmlformats.org/officeDocument/2006/relationships/image" Target="../media/image293.png"/><Relationship Id="rId14" Type="http://schemas.openxmlformats.org/officeDocument/2006/relationships/customXml" Target="../ink/ink350.xml"/><Relationship Id="rId30" Type="http://schemas.openxmlformats.org/officeDocument/2006/relationships/customXml" Target="../ink/ink358.xml"/><Relationship Id="rId35" Type="http://schemas.openxmlformats.org/officeDocument/2006/relationships/image" Target="../media/image301.png"/><Relationship Id="rId56" Type="http://schemas.openxmlformats.org/officeDocument/2006/relationships/customXml" Target="../ink/ink371.xml"/><Relationship Id="rId77" Type="http://schemas.openxmlformats.org/officeDocument/2006/relationships/image" Target="../media/image319.png"/><Relationship Id="rId100" Type="http://schemas.openxmlformats.org/officeDocument/2006/relationships/customXml" Target="../ink/ink393.xml"/><Relationship Id="rId105" Type="http://schemas.openxmlformats.org/officeDocument/2006/relationships/image" Target="../media/image332.png"/><Relationship Id="rId126" Type="http://schemas.openxmlformats.org/officeDocument/2006/relationships/customXml" Target="../ink/ink406.xml"/><Relationship Id="rId147" Type="http://schemas.openxmlformats.org/officeDocument/2006/relationships/image" Target="../media/image351.png"/><Relationship Id="rId168" Type="http://schemas.openxmlformats.org/officeDocument/2006/relationships/customXml" Target="../ink/ink427.xml"/><Relationship Id="rId8" Type="http://schemas.openxmlformats.org/officeDocument/2006/relationships/customXml" Target="../ink/ink347.xml"/><Relationship Id="rId51" Type="http://schemas.openxmlformats.org/officeDocument/2006/relationships/image" Target="../media/image308.png"/><Relationship Id="rId72" Type="http://schemas.openxmlformats.org/officeDocument/2006/relationships/customXml" Target="../ink/ink379.xml"/><Relationship Id="rId93" Type="http://schemas.openxmlformats.org/officeDocument/2006/relationships/image" Target="../media/image327.png"/><Relationship Id="rId98" Type="http://schemas.openxmlformats.org/officeDocument/2006/relationships/customXml" Target="../ink/ink392.xml"/><Relationship Id="rId121" Type="http://schemas.openxmlformats.org/officeDocument/2006/relationships/image" Target="../media/image340.png"/><Relationship Id="rId142" Type="http://schemas.openxmlformats.org/officeDocument/2006/relationships/customXml" Target="../ink/ink414.xml"/><Relationship Id="rId163" Type="http://schemas.openxmlformats.org/officeDocument/2006/relationships/image" Target="../media/image359.png"/><Relationship Id="rId3" Type="http://schemas.openxmlformats.org/officeDocument/2006/relationships/image" Target="../media/image285.png"/><Relationship Id="rId25" Type="http://schemas.openxmlformats.org/officeDocument/2006/relationships/image" Target="../media/image296.png"/><Relationship Id="rId46" Type="http://schemas.openxmlformats.org/officeDocument/2006/relationships/customXml" Target="../ink/ink366.xml"/><Relationship Id="rId67" Type="http://schemas.openxmlformats.org/officeDocument/2006/relationships/image" Target="../media/image315.png"/><Relationship Id="rId116" Type="http://schemas.openxmlformats.org/officeDocument/2006/relationships/customXml" Target="../ink/ink401.xml"/><Relationship Id="rId137" Type="http://schemas.openxmlformats.org/officeDocument/2006/relationships/image" Target="../media/image346.png"/><Relationship Id="rId158" Type="http://schemas.openxmlformats.org/officeDocument/2006/relationships/customXml" Target="../ink/ink422.xml"/><Relationship Id="rId20" Type="http://schemas.openxmlformats.org/officeDocument/2006/relationships/customXml" Target="../ink/ink353.xml"/><Relationship Id="rId41" Type="http://schemas.openxmlformats.org/officeDocument/2006/relationships/image" Target="../media/image304.png"/><Relationship Id="rId62" Type="http://schemas.openxmlformats.org/officeDocument/2006/relationships/customXml" Target="../ink/ink374.xml"/><Relationship Id="rId83" Type="http://schemas.openxmlformats.org/officeDocument/2006/relationships/image" Target="../media/image322.png"/><Relationship Id="rId88" Type="http://schemas.openxmlformats.org/officeDocument/2006/relationships/customXml" Target="../ink/ink387.xml"/><Relationship Id="rId111" Type="http://schemas.openxmlformats.org/officeDocument/2006/relationships/image" Target="../media/image335.png"/><Relationship Id="rId132" Type="http://schemas.openxmlformats.org/officeDocument/2006/relationships/customXml" Target="../ink/ink409.xml"/><Relationship Id="rId153" Type="http://schemas.openxmlformats.org/officeDocument/2006/relationships/image" Target="../media/image354.png"/><Relationship Id="rId174" Type="http://schemas.openxmlformats.org/officeDocument/2006/relationships/customXml" Target="../ink/ink430.xml"/><Relationship Id="rId179" Type="http://schemas.openxmlformats.org/officeDocument/2006/relationships/image" Target="../media/image367.png"/><Relationship Id="rId15" Type="http://schemas.openxmlformats.org/officeDocument/2006/relationships/image" Target="../media/image291.png"/><Relationship Id="rId36" Type="http://schemas.openxmlformats.org/officeDocument/2006/relationships/customXml" Target="../ink/ink361.xml"/><Relationship Id="rId57" Type="http://schemas.openxmlformats.org/officeDocument/2006/relationships/image" Target="../media/image311.png"/><Relationship Id="rId106" Type="http://schemas.openxmlformats.org/officeDocument/2006/relationships/customXml" Target="../ink/ink396.xml"/><Relationship Id="rId127" Type="http://schemas.openxmlformats.org/officeDocument/2006/relationships/image" Target="../media/image342.png"/><Relationship Id="rId10" Type="http://schemas.openxmlformats.org/officeDocument/2006/relationships/customXml" Target="../ink/ink348.xml"/><Relationship Id="rId31" Type="http://schemas.openxmlformats.org/officeDocument/2006/relationships/image" Target="../media/image299.png"/><Relationship Id="rId52" Type="http://schemas.openxmlformats.org/officeDocument/2006/relationships/customXml" Target="../ink/ink369.xml"/><Relationship Id="rId73" Type="http://schemas.openxmlformats.org/officeDocument/2006/relationships/image" Target="../media/image317.png"/><Relationship Id="rId78" Type="http://schemas.openxmlformats.org/officeDocument/2006/relationships/customXml" Target="../ink/ink382.xml"/><Relationship Id="rId94" Type="http://schemas.openxmlformats.org/officeDocument/2006/relationships/customXml" Target="../ink/ink390.xml"/><Relationship Id="rId99" Type="http://schemas.openxmlformats.org/officeDocument/2006/relationships/image" Target="../media/image330.png"/><Relationship Id="rId101" Type="http://schemas.openxmlformats.org/officeDocument/2006/relationships/image" Target="../media/image331.png"/><Relationship Id="rId122" Type="http://schemas.openxmlformats.org/officeDocument/2006/relationships/customXml" Target="../ink/ink404.xml"/><Relationship Id="rId143" Type="http://schemas.openxmlformats.org/officeDocument/2006/relationships/image" Target="../media/image349.png"/><Relationship Id="rId148" Type="http://schemas.openxmlformats.org/officeDocument/2006/relationships/customXml" Target="../ink/ink417.xml"/><Relationship Id="rId164" Type="http://schemas.openxmlformats.org/officeDocument/2006/relationships/customXml" Target="../ink/ink425.xml"/><Relationship Id="rId169" Type="http://schemas.openxmlformats.org/officeDocument/2006/relationships/image" Target="../media/image362.png"/><Relationship Id="rId4" Type="http://schemas.openxmlformats.org/officeDocument/2006/relationships/customXml" Target="../ink/ink345.xml"/><Relationship Id="rId9" Type="http://schemas.openxmlformats.org/officeDocument/2006/relationships/image" Target="../media/image288.png"/><Relationship Id="rId180" Type="http://schemas.openxmlformats.org/officeDocument/2006/relationships/customXml" Target="../ink/ink433.xml"/><Relationship Id="rId26" Type="http://schemas.openxmlformats.org/officeDocument/2006/relationships/customXml" Target="../ink/ink356.xml"/><Relationship Id="rId47" Type="http://schemas.openxmlformats.org/officeDocument/2006/relationships/image" Target="../media/image306.png"/><Relationship Id="rId68" Type="http://schemas.openxmlformats.org/officeDocument/2006/relationships/customXml" Target="../ink/ink377.xml"/><Relationship Id="rId89" Type="http://schemas.openxmlformats.org/officeDocument/2006/relationships/image" Target="../media/image325.png"/><Relationship Id="rId112" Type="http://schemas.openxmlformats.org/officeDocument/2006/relationships/customXml" Target="../ink/ink399.xml"/><Relationship Id="rId133" Type="http://schemas.openxmlformats.org/officeDocument/2006/relationships/image" Target="../media/image344.png"/><Relationship Id="rId154" Type="http://schemas.openxmlformats.org/officeDocument/2006/relationships/customXml" Target="../ink/ink420.xml"/><Relationship Id="rId175" Type="http://schemas.openxmlformats.org/officeDocument/2006/relationships/image" Target="../media/image365.png"/><Relationship Id="rId16" Type="http://schemas.openxmlformats.org/officeDocument/2006/relationships/customXml" Target="../ink/ink351.xml"/><Relationship Id="rId37" Type="http://schemas.openxmlformats.org/officeDocument/2006/relationships/image" Target="../media/image302.png"/><Relationship Id="rId58" Type="http://schemas.openxmlformats.org/officeDocument/2006/relationships/customXml" Target="../ink/ink372.xml"/><Relationship Id="rId79" Type="http://schemas.openxmlformats.org/officeDocument/2006/relationships/image" Target="../media/image320.png"/><Relationship Id="rId102" Type="http://schemas.openxmlformats.org/officeDocument/2006/relationships/customXml" Target="../ink/ink394.xml"/><Relationship Id="rId123" Type="http://schemas.openxmlformats.org/officeDocument/2006/relationships/image" Target="../media/image341.png"/><Relationship Id="rId144" Type="http://schemas.openxmlformats.org/officeDocument/2006/relationships/customXml" Target="../ink/ink415.xml"/><Relationship Id="rId90" Type="http://schemas.openxmlformats.org/officeDocument/2006/relationships/customXml" Target="../ink/ink388.xml"/><Relationship Id="rId165" Type="http://schemas.openxmlformats.org/officeDocument/2006/relationships/image" Target="../media/image360.png"/><Relationship Id="rId27" Type="http://schemas.openxmlformats.org/officeDocument/2006/relationships/image" Target="../media/image297.png"/><Relationship Id="rId48" Type="http://schemas.openxmlformats.org/officeDocument/2006/relationships/customXml" Target="../ink/ink367.xml"/><Relationship Id="rId69" Type="http://schemas.openxmlformats.org/officeDocument/2006/relationships/image" Target="../media/image232.png"/><Relationship Id="rId113" Type="http://schemas.openxmlformats.org/officeDocument/2006/relationships/image" Target="../media/image336.png"/><Relationship Id="rId134" Type="http://schemas.openxmlformats.org/officeDocument/2006/relationships/customXml" Target="../ink/ink410.xml"/><Relationship Id="rId80" Type="http://schemas.openxmlformats.org/officeDocument/2006/relationships/customXml" Target="../ink/ink383.xml"/><Relationship Id="rId155" Type="http://schemas.openxmlformats.org/officeDocument/2006/relationships/image" Target="../media/image355.png"/><Relationship Id="rId176" Type="http://schemas.openxmlformats.org/officeDocument/2006/relationships/customXml" Target="../ink/ink431.xml"/><Relationship Id="rId17" Type="http://schemas.openxmlformats.org/officeDocument/2006/relationships/image" Target="../media/image292.png"/><Relationship Id="rId38" Type="http://schemas.openxmlformats.org/officeDocument/2006/relationships/customXml" Target="../ink/ink362.xml"/><Relationship Id="rId59" Type="http://schemas.openxmlformats.org/officeDocument/2006/relationships/image" Target="../media/image312.png"/><Relationship Id="rId103" Type="http://schemas.openxmlformats.org/officeDocument/2006/relationships/image" Target="../media/image249.png"/><Relationship Id="rId124" Type="http://schemas.openxmlformats.org/officeDocument/2006/relationships/customXml" Target="../ink/ink405.xml"/><Relationship Id="rId70" Type="http://schemas.openxmlformats.org/officeDocument/2006/relationships/customXml" Target="../ink/ink378.xml"/><Relationship Id="rId91" Type="http://schemas.openxmlformats.org/officeDocument/2006/relationships/image" Target="../media/image326.png"/><Relationship Id="rId145" Type="http://schemas.openxmlformats.org/officeDocument/2006/relationships/image" Target="../media/image350.png"/><Relationship Id="rId166" Type="http://schemas.openxmlformats.org/officeDocument/2006/relationships/customXml" Target="../ink/ink426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57.xml"/><Relationship Id="rId49" Type="http://schemas.openxmlformats.org/officeDocument/2006/relationships/image" Target="../media/image307.png"/><Relationship Id="rId114" Type="http://schemas.openxmlformats.org/officeDocument/2006/relationships/customXml" Target="../ink/ink4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7.xml"/><Relationship Id="rId117" Type="http://schemas.openxmlformats.org/officeDocument/2006/relationships/image" Target="../media/image295.png"/><Relationship Id="rId21" Type="http://schemas.openxmlformats.org/officeDocument/2006/relationships/image" Target="../media/image306.png"/><Relationship Id="rId42" Type="http://schemas.openxmlformats.org/officeDocument/2006/relationships/customXml" Target="../ink/ink455.xml"/><Relationship Id="rId47" Type="http://schemas.openxmlformats.org/officeDocument/2006/relationships/image" Target="../media/image373.png"/><Relationship Id="rId63" Type="http://schemas.openxmlformats.org/officeDocument/2006/relationships/image" Target="../media/image381.png"/><Relationship Id="rId68" Type="http://schemas.openxmlformats.org/officeDocument/2006/relationships/customXml" Target="../ink/ink468.xml"/><Relationship Id="rId84" Type="http://schemas.openxmlformats.org/officeDocument/2006/relationships/customXml" Target="../ink/ink476.xml"/><Relationship Id="rId89" Type="http://schemas.openxmlformats.org/officeDocument/2006/relationships/image" Target="../media/image394.png"/><Relationship Id="rId112" Type="http://schemas.openxmlformats.org/officeDocument/2006/relationships/customXml" Target="../ink/ink490.xml"/><Relationship Id="rId16" Type="http://schemas.openxmlformats.org/officeDocument/2006/relationships/customXml" Target="../ink/ink442.xml"/><Relationship Id="rId107" Type="http://schemas.openxmlformats.org/officeDocument/2006/relationships/image" Target="../media/image290.png"/><Relationship Id="rId11" Type="http://schemas.openxmlformats.org/officeDocument/2006/relationships/image" Target="../media/image302.png"/><Relationship Id="rId32" Type="http://schemas.openxmlformats.org/officeDocument/2006/relationships/customXml" Target="../ink/ink450.xml"/><Relationship Id="rId37" Type="http://schemas.openxmlformats.org/officeDocument/2006/relationships/image" Target="../media/image314.png"/><Relationship Id="rId53" Type="http://schemas.openxmlformats.org/officeDocument/2006/relationships/image" Target="../media/image376.png"/><Relationship Id="rId58" Type="http://schemas.openxmlformats.org/officeDocument/2006/relationships/customXml" Target="../ink/ink463.xml"/><Relationship Id="rId74" Type="http://schemas.openxmlformats.org/officeDocument/2006/relationships/customXml" Target="../ink/ink471.xml"/><Relationship Id="rId79" Type="http://schemas.openxmlformats.org/officeDocument/2006/relationships/image" Target="../media/image389.png"/><Relationship Id="rId102" Type="http://schemas.openxmlformats.org/officeDocument/2006/relationships/customXml" Target="../ink/ink485.xml"/><Relationship Id="rId123" Type="http://schemas.openxmlformats.org/officeDocument/2006/relationships/image" Target="../media/image298.png"/><Relationship Id="rId5" Type="http://schemas.openxmlformats.org/officeDocument/2006/relationships/image" Target="../media/image371.png"/><Relationship Id="rId90" Type="http://schemas.openxmlformats.org/officeDocument/2006/relationships/customXml" Target="../ink/ink479.xml"/><Relationship Id="rId95" Type="http://schemas.openxmlformats.org/officeDocument/2006/relationships/image" Target="../media/image397.png"/><Relationship Id="rId22" Type="http://schemas.openxmlformats.org/officeDocument/2006/relationships/customXml" Target="../ink/ink445.xml"/><Relationship Id="rId27" Type="http://schemas.openxmlformats.org/officeDocument/2006/relationships/image" Target="../media/image309.png"/><Relationship Id="rId43" Type="http://schemas.openxmlformats.org/officeDocument/2006/relationships/image" Target="../media/image232.png"/><Relationship Id="rId48" Type="http://schemas.openxmlformats.org/officeDocument/2006/relationships/customXml" Target="../ink/ink458.xml"/><Relationship Id="rId64" Type="http://schemas.openxmlformats.org/officeDocument/2006/relationships/customXml" Target="../ink/ink466.xml"/><Relationship Id="rId69" Type="http://schemas.openxmlformats.org/officeDocument/2006/relationships/image" Target="../media/image384.png"/><Relationship Id="rId113" Type="http://schemas.openxmlformats.org/officeDocument/2006/relationships/image" Target="../media/image293.png"/><Relationship Id="rId118" Type="http://schemas.openxmlformats.org/officeDocument/2006/relationships/customXml" Target="../ink/ink493.xml"/><Relationship Id="rId80" Type="http://schemas.openxmlformats.org/officeDocument/2006/relationships/customXml" Target="../ink/ink474.xml"/><Relationship Id="rId85" Type="http://schemas.openxmlformats.org/officeDocument/2006/relationships/image" Target="../media/image392.png"/><Relationship Id="rId12" Type="http://schemas.openxmlformats.org/officeDocument/2006/relationships/customXml" Target="../ink/ink440.xml"/><Relationship Id="rId17" Type="http://schemas.openxmlformats.org/officeDocument/2006/relationships/image" Target="../media/image219.png"/><Relationship Id="rId33" Type="http://schemas.openxmlformats.org/officeDocument/2006/relationships/image" Target="../media/image312.png"/><Relationship Id="rId38" Type="http://schemas.openxmlformats.org/officeDocument/2006/relationships/customXml" Target="../ink/ink453.xml"/><Relationship Id="rId59" Type="http://schemas.openxmlformats.org/officeDocument/2006/relationships/image" Target="../media/image379.png"/><Relationship Id="rId103" Type="http://schemas.openxmlformats.org/officeDocument/2006/relationships/image" Target="../media/image288.png"/><Relationship Id="rId108" Type="http://schemas.openxmlformats.org/officeDocument/2006/relationships/customXml" Target="../ink/ink488.xml"/><Relationship Id="rId124" Type="http://schemas.openxmlformats.org/officeDocument/2006/relationships/customXml" Target="../ink/ink496.xml"/><Relationship Id="rId54" Type="http://schemas.openxmlformats.org/officeDocument/2006/relationships/customXml" Target="../ink/ink461.xml"/><Relationship Id="rId70" Type="http://schemas.openxmlformats.org/officeDocument/2006/relationships/customXml" Target="../ink/ink469.xml"/><Relationship Id="rId75" Type="http://schemas.openxmlformats.org/officeDocument/2006/relationships/image" Target="../media/image387.png"/><Relationship Id="rId91" Type="http://schemas.openxmlformats.org/officeDocument/2006/relationships/image" Target="../media/image395.png"/><Relationship Id="rId96" Type="http://schemas.openxmlformats.org/officeDocument/2006/relationships/customXml" Target="../ink/ink4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7.xml"/><Relationship Id="rId23" Type="http://schemas.openxmlformats.org/officeDocument/2006/relationships/image" Target="../media/image307.png"/><Relationship Id="rId28" Type="http://schemas.openxmlformats.org/officeDocument/2006/relationships/customXml" Target="../ink/ink448.xml"/><Relationship Id="rId49" Type="http://schemas.openxmlformats.org/officeDocument/2006/relationships/image" Target="../media/image374.png"/><Relationship Id="rId114" Type="http://schemas.openxmlformats.org/officeDocument/2006/relationships/customXml" Target="../ink/ink491.xml"/><Relationship Id="rId119" Type="http://schemas.openxmlformats.org/officeDocument/2006/relationships/image" Target="../media/image296.png"/><Relationship Id="rId44" Type="http://schemas.openxmlformats.org/officeDocument/2006/relationships/customXml" Target="../ink/ink456.xml"/><Relationship Id="rId60" Type="http://schemas.openxmlformats.org/officeDocument/2006/relationships/customXml" Target="../ink/ink464.xml"/><Relationship Id="rId65" Type="http://schemas.openxmlformats.org/officeDocument/2006/relationships/image" Target="../media/image382.png"/><Relationship Id="rId81" Type="http://schemas.openxmlformats.org/officeDocument/2006/relationships/image" Target="../media/image390.png"/><Relationship Id="rId86" Type="http://schemas.openxmlformats.org/officeDocument/2006/relationships/customXml" Target="../ink/ink477.xml"/><Relationship Id="rId13" Type="http://schemas.openxmlformats.org/officeDocument/2006/relationships/image" Target="../media/image303.png"/><Relationship Id="rId18" Type="http://schemas.openxmlformats.org/officeDocument/2006/relationships/customXml" Target="../ink/ink443.xml"/><Relationship Id="rId39" Type="http://schemas.openxmlformats.org/officeDocument/2006/relationships/image" Target="../media/image230.png"/><Relationship Id="rId109" Type="http://schemas.openxmlformats.org/officeDocument/2006/relationships/image" Target="../media/image291.png"/><Relationship Id="rId34" Type="http://schemas.openxmlformats.org/officeDocument/2006/relationships/customXml" Target="../ink/ink451.xml"/><Relationship Id="rId50" Type="http://schemas.openxmlformats.org/officeDocument/2006/relationships/customXml" Target="../ink/ink459.xml"/><Relationship Id="rId55" Type="http://schemas.openxmlformats.org/officeDocument/2006/relationships/image" Target="../media/image377.png"/><Relationship Id="rId76" Type="http://schemas.openxmlformats.org/officeDocument/2006/relationships/customXml" Target="../ink/ink472.xml"/><Relationship Id="rId97" Type="http://schemas.openxmlformats.org/officeDocument/2006/relationships/image" Target="../media/image285.png"/><Relationship Id="rId104" Type="http://schemas.openxmlformats.org/officeDocument/2006/relationships/customXml" Target="../ink/ink486.xml"/><Relationship Id="rId120" Type="http://schemas.openxmlformats.org/officeDocument/2006/relationships/customXml" Target="../ink/ink494.xml"/><Relationship Id="rId125" Type="http://schemas.openxmlformats.org/officeDocument/2006/relationships/image" Target="../media/image299.png"/><Relationship Id="rId7" Type="http://schemas.openxmlformats.org/officeDocument/2006/relationships/image" Target="../media/image300.png"/><Relationship Id="rId71" Type="http://schemas.openxmlformats.org/officeDocument/2006/relationships/image" Target="../media/image385.png"/><Relationship Id="rId92" Type="http://schemas.openxmlformats.org/officeDocument/2006/relationships/customXml" Target="../ink/ink480.xml"/><Relationship Id="rId2" Type="http://schemas.openxmlformats.org/officeDocument/2006/relationships/customXml" Target="../ink/ink435.xml"/><Relationship Id="rId29" Type="http://schemas.openxmlformats.org/officeDocument/2006/relationships/image" Target="../media/image310.png"/><Relationship Id="rId24" Type="http://schemas.openxmlformats.org/officeDocument/2006/relationships/customXml" Target="../ink/ink446.xml"/><Relationship Id="rId40" Type="http://schemas.openxmlformats.org/officeDocument/2006/relationships/customXml" Target="../ink/ink454.xml"/><Relationship Id="rId45" Type="http://schemas.openxmlformats.org/officeDocument/2006/relationships/image" Target="../media/image372.png"/><Relationship Id="rId66" Type="http://schemas.openxmlformats.org/officeDocument/2006/relationships/customXml" Target="../ink/ink467.xml"/><Relationship Id="rId87" Type="http://schemas.openxmlformats.org/officeDocument/2006/relationships/image" Target="../media/image393.png"/><Relationship Id="rId110" Type="http://schemas.openxmlformats.org/officeDocument/2006/relationships/customXml" Target="../ink/ink489.xml"/><Relationship Id="rId115" Type="http://schemas.openxmlformats.org/officeDocument/2006/relationships/image" Target="../media/image294.png"/><Relationship Id="rId61" Type="http://schemas.openxmlformats.org/officeDocument/2006/relationships/image" Target="../media/image380.png"/><Relationship Id="rId82" Type="http://schemas.openxmlformats.org/officeDocument/2006/relationships/customXml" Target="../ink/ink475.xml"/><Relationship Id="rId19" Type="http://schemas.openxmlformats.org/officeDocument/2006/relationships/image" Target="../media/image305.png"/><Relationship Id="rId14" Type="http://schemas.openxmlformats.org/officeDocument/2006/relationships/customXml" Target="../ink/ink441.xml"/><Relationship Id="rId30" Type="http://schemas.openxmlformats.org/officeDocument/2006/relationships/customXml" Target="../ink/ink449.xml"/><Relationship Id="rId35" Type="http://schemas.openxmlformats.org/officeDocument/2006/relationships/image" Target="../media/image313.png"/><Relationship Id="rId56" Type="http://schemas.openxmlformats.org/officeDocument/2006/relationships/customXml" Target="../ink/ink462.xml"/><Relationship Id="rId77" Type="http://schemas.openxmlformats.org/officeDocument/2006/relationships/image" Target="../media/image388.png"/><Relationship Id="rId100" Type="http://schemas.openxmlformats.org/officeDocument/2006/relationships/customXml" Target="../ink/ink484.xml"/><Relationship Id="rId105" Type="http://schemas.openxmlformats.org/officeDocument/2006/relationships/image" Target="../media/image289.png"/><Relationship Id="rId8" Type="http://schemas.openxmlformats.org/officeDocument/2006/relationships/customXml" Target="../ink/ink438.xml"/><Relationship Id="rId51" Type="http://schemas.openxmlformats.org/officeDocument/2006/relationships/image" Target="../media/image375.png"/><Relationship Id="rId72" Type="http://schemas.openxmlformats.org/officeDocument/2006/relationships/customXml" Target="../ink/ink470.xml"/><Relationship Id="rId93" Type="http://schemas.openxmlformats.org/officeDocument/2006/relationships/image" Target="../media/image396.png"/><Relationship Id="rId98" Type="http://schemas.openxmlformats.org/officeDocument/2006/relationships/customXml" Target="../ink/ink483.xml"/><Relationship Id="rId121" Type="http://schemas.openxmlformats.org/officeDocument/2006/relationships/image" Target="../media/image297.png"/><Relationship Id="rId3" Type="http://schemas.openxmlformats.org/officeDocument/2006/relationships/image" Target="../media/image370.png"/><Relationship Id="rId25" Type="http://schemas.openxmlformats.org/officeDocument/2006/relationships/image" Target="../media/image308.png"/><Relationship Id="rId46" Type="http://schemas.openxmlformats.org/officeDocument/2006/relationships/customXml" Target="../ink/ink457.xml"/><Relationship Id="rId67" Type="http://schemas.openxmlformats.org/officeDocument/2006/relationships/image" Target="../media/image383.png"/><Relationship Id="rId116" Type="http://schemas.openxmlformats.org/officeDocument/2006/relationships/customXml" Target="../ink/ink492.xml"/><Relationship Id="rId20" Type="http://schemas.openxmlformats.org/officeDocument/2006/relationships/customXml" Target="../ink/ink444.xml"/><Relationship Id="rId41" Type="http://schemas.openxmlformats.org/officeDocument/2006/relationships/image" Target="../media/image315.png"/><Relationship Id="rId62" Type="http://schemas.openxmlformats.org/officeDocument/2006/relationships/customXml" Target="../ink/ink465.xml"/><Relationship Id="rId83" Type="http://schemas.openxmlformats.org/officeDocument/2006/relationships/image" Target="../media/image391.png"/><Relationship Id="rId88" Type="http://schemas.openxmlformats.org/officeDocument/2006/relationships/customXml" Target="../ink/ink478.xml"/><Relationship Id="rId111" Type="http://schemas.openxmlformats.org/officeDocument/2006/relationships/image" Target="../media/image292.png"/><Relationship Id="rId15" Type="http://schemas.openxmlformats.org/officeDocument/2006/relationships/image" Target="../media/image304.png"/><Relationship Id="rId36" Type="http://schemas.openxmlformats.org/officeDocument/2006/relationships/customXml" Target="../ink/ink452.xml"/><Relationship Id="rId57" Type="http://schemas.openxmlformats.org/officeDocument/2006/relationships/image" Target="../media/image378.png"/><Relationship Id="rId106" Type="http://schemas.openxmlformats.org/officeDocument/2006/relationships/customXml" Target="../ink/ink487.xml"/><Relationship Id="rId10" Type="http://schemas.openxmlformats.org/officeDocument/2006/relationships/customXml" Target="../ink/ink439.xml"/><Relationship Id="rId31" Type="http://schemas.openxmlformats.org/officeDocument/2006/relationships/image" Target="../media/image311.png"/><Relationship Id="rId52" Type="http://schemas.openxmlformats.org/officeDocument/2006/relationships/customXml" Target="../ink/ink460.xml"/><Relationship Id="rId73" Type="http://schemas.openxmlformats.org/officeDocument/2006/relationships/image" Target="../media/image386.png"/><Relationship Id="rId78" Type="http://schemas.openxmlformats.org/officeDocument/2006/relationships/customXml" Target="../ink/ink473.xml"/><Relationship Id="rId94" Type="http://schemas.openxmlformats.org/officeDocument/2006/relationships/customXml" Target="../ink/ink481.xml"/><Relationship Id="rId99" Type="http://schemas.openxmlformats.org/officeDocument/2006/relationships/image" Target="../media/image286.png"/><Relationship Id="rId101" Type="http://schemas.openxmlformats.org/officeDocument/2006/relationships/image" Target="../media/image287.png"/><Relationship Id="rId122" Type="http://schemas.openxmlformats.org/officeDocument/2006/relationships/customXml" Target="../ink/ink495.xml"/><Relationship Id="rId4" Type="http://schemas.openxmlformats.org/officeDocument/2006/relationships/customXml" Target="../ink/ink436.xml"/><Relationship Id="rId9" Type="http://schemas.openxmlformats.org/officeDocument/2006/relationships/image" Target="../media/image301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6.png"/><Relationship Id="rId21" Type="http://schemas.openxmlformats.org/officeDocument/2006/relationships/image" Target="../media/image306.png"/><Relationship Id="rId42" Type="http://schemas.openxmlformats.org/officeDocument/2006/relationships/customXml" Target="../ink/ink517.xml"/><Relationship Id="rId63" Type="http://schemas.openxmlformats.org/officeDocument/2006/relationships/image" Target="../media/image381.png"/><Relationship Id="rId84" Type="http://schemas.openxmlformats.org/officeDocument/2006/relationships/customXml" Target="../ink/ink538.xml"/><Relationship Id="rId138" Type="http://schemas.openxmlformats.org/officeDocument/2006/relationships/customXml" Target="../ink/ink565.xml"/><Relationship Id="rId107" Type="http://schemas.openxmlformats.org/officeDocument/2006/relationships/image" Target="../media/image401.png"/><Relationship Id="rId11" Type="http://schemas.openxmlformats.org/officeDocument/2006/relationships/image" Target="../media/image302.png"/><Relationship Id="rId32" Type="http://schemas.openxmlformats.org/officeDocument/2006/relationships/customXml" Target="../ink/ink512.xml"/><Relationship Id="rId37" Type="http://schemas.openxmlformats.org/officeDocument/2006/relationships/image" Target="../media/image314.png"/><Relationship Id="rId53" Type="http://schemas.openxmlformats.org/officeDocument/2006/relationships/image" Target="../media/image376.png"/><Relationship Id="rId58" Type="http://schemas.openxmlformats.org/officeDocument/2006/relationships/customXml" Target="../ink/ink525.xml"/><Relationship Id="rId74" Type="http://schemas.openxmlformats.org/officeDocument/2006/relationships/customXml" Target="../ink/ink533.xml"/><Relationship Id="rId79" Type="http://schemas.openxmlformats.org/officeDocument/2006/relationships/image" Target="../media/image289.png"/><Relationship Id="rId102" Type="http://schemas.openxmlformats.org/officeDocument/2006/relationships/customXml" Target="../ink/ink547.xml"/><Relationship Id="rId123" Type="http://schemas.openxmlformats.org/officeDocument/2006/relationships/image" Target="../media/image409.png"/><Relationship Id="rId128" Type="http://schemas.openxmlformats.org/officeDocument/2006/relationships/customXml" Target="../ink/ink560.xml"/><Relationship Id="rId5" Type="http://schemas.openxmlformats.org/officeDocument/2006/relationships/image" Target="../media/image371.png"/><Relationship Id="rId90" Type="http://schemas.openxmlformats.org/officeDocument/2006/relationships/customXml" Target="../ink/ink541.xml"/><Relationship Id="rId95" Type="http://schemas.openxmlformats.org/officeDocument/2006/relationships/image" Target="../media/image297.png"/><Relationship Id="rId22" Type="http://schemas.openxmlformats.org/officeDocument/2006/relationships/customXml" Target="../ink/ink507.xml"/><Relationship Id="rId27" Type="http://schemas.openxmlformats.org/officeDocument/2006/relationships/image" Target="../media/image309.png"/><Relationship Id="rId43" Type="http://schemas.openxmlformats.org/officeDocument/2006/relationships/image" Target="../media/image232.png"/><Relationship Id="rId48" Type="http://schemas.openxmlformats.org/officeDocument/2006/relationships/customXml" Target="../ink/ink520.xml"/><Relationship Id="rId64" Type="http://schemas.openxmlformats.org/officeDocument/2006/relationships/customXml" Target="../ink/ink528.xml"/><Relationship Id="rId69" Type="http://schemas.openxmlformats.org/officeDocument/2006/relationships/image" Target="../media/image384.png"/><Relationship Id="rId113" Type="http://schemas.openxmlformats.org/officeDocument/2006/relationships/image" Target="../media/image404.png"/><Relationship Id="rId118" Type="http://schemas.openxmlformats.org/officeDocument/2006/relationships/customXml" Target="../ink/ink555.xml"/><Relationship Id="rId134" Type="http://schemas.openxmlformats.org/officeDocument/2006/relationships/customXml" Target="../ink/ink563.xml"/><Relationship Id="rId139" Type="http://schemas.openxmlformats.org/officeDocument/2006/relationships/image" Target="../media/image417.png"/><Relationship Id="rId80" Type="http://schemas.openxmlformats.org/officeDocument/2006/relationships/customXml" Target="../ink/ink536.xml"/><Relationship Id="rId85" Type="http://schemas.openxmlformats.org/officeDocument/2006/relationships/image" Target="../media/image292.png"/><Relationship Id="rId12" Type="http://schemas.openxmlformats.org/officeDocument/2006/relationships/customXml" Target="../ink/ink502.xml"/><Relationship Id="rId17" Type="http://schemas.openxmlformats.org/officeDocument/2006/relationships/image" Target="../media/image219.png"/><Relationship Id="rId33" Type="http://schemas.openxmlformats.org/officeDocument/2006/relationships/image" Target="../media/image312.png"/><Relationship Id="rId38" Type="http://schemas.openxmlformats.org/officeDocument/2006/relationships/customXml" Target="../ink/ink515.xml"/><Relationship Id="rId59" Type="http://schemas.openxmlformats.org/officeDocument/2006/relationships/image" Target="../media/image379.png"/><Relationship Id="rId103" Type="http://schemas.openxmlformats.org/officeDocument/2006/relationships/image" Target="../media/image399.png"/><Relationship Id="rId108" Type="http://schemas.openxmlformats.org/officeDocument/2006/relationships/customXml" Target="../ink/ink550.xml"/><Relationship Id="rId124" Type="http://schemas.openxmlformats.org/officeDocument/2006/relationships/customXml" Target="../ink/ink558.xml"/><Relationship Id="rId129" Type="http://schemas.openxmlformats.org/officeDocument/2006/relationships/image" Target="../media/image412.png"/><Relationship Id="rId54" Type="http://schemas.openxmlformats.org/officeDocument/2006/relationships/customXml" Target="../ink/ink523.xml"/><Relationship Id="rId70" Type="http://schemas.openxmlformats.org/officeDocument/2006/relationships/customXml" Target="../ink/ink531.xml"/><Relationship Id="rId75" Type="http://schemas.openxmlformats.org/officeDocument/2006/relationships/image" Target="../media/image287.png"/><Relationship Id="rId91" Type="http://schemas.openxmlformats.org/officeDocument/2006/relationships/image" Target="../media/image295.png"/><Relationship Id="rId96" Type="http://schemas.openxmlformats.org/officeDocument/2006/relationships/customXml" Target="../ink/ink544.xml"/><Relationship Id="rId140" Type="http://schemas.openxmlformats.org/officeDocument/2006/relationships/customXml" Target="../ink/ink5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9.xml"/><Relationship Id="rId23" Type="http://schemas.openxmlformats.org/officeDocument/2006/relationships/image" Target="../media/image307.png"/><Relationship Id="rId28" Type="http://schemas.openxmlformats.org/officeDocument/2006/relationships/customXml" Target="../ink/ink510.xml"/><Relationship Id="rId49" Type="http://schemas.openxmlformats.org/officeDocument/2006/relationships/image" Target="../media/image374.png"/><Relationship Id="rId114" Type="http://schemas.openxmlformats.org/officeDocument/2006/relationships/customXml" Target="../ink/ink553.xml"/><Relationship Id="rId119" Type="http://schemas.openxmlformats.org/officeDocument/2006/relationships/image" Target="../media/image407.png"/><Relationship Id="rId44" Type="http://schemas.openxmlformats.org/officeDocument/2006/relationships/customXml" Target="../ink/ink518.xml"/><Relationship Id="rId60" Type="http://schemas.openxmlformats.org/officeDocument/2006/relationships/customXml" Target="../ink/ink526.xml"/><Relationship Id="rId65" Type="http://schemas.openxmlformats.org/officeDocument/2006/relationships/image" Target="../media/image382.png"/><Relationship Id="rId81" Type="http://schemas.openxmlformats.org/officeDocument/2006/relationships/image" Target="../media/image290.png"/><Relationship Id="rId86" Type="http://schemas.openxmlformats.org/officeDocument/2006/relationships/customXml" Target="../ink/ink539.xml"/><Relationship Id="rId130" Type="http://schemas.openxmlformats.org/officeDocument/2006/relationships/customXml" Target="../ink/ink561.xml"/><Relationship Id="rId135" Type="http://schemas.openxmlformats.org/officeDocument/2006/relationships/image" Target="../media/image415.png"/><Relationship Id="rId13" Type="http://schemas.openxmlformats.org/officeDocument/2006/relationships/image" Target="../media/image303.png"/><Relationship Id="rId18" Type="http://schemas.openxmlformats.org/officeDocument/2006/relationships/customXml" Target="../ink/ink505.xml"/><Relationship Id="rId39" Type="http://schemas.openxmlformats.org/officeDocument/2006/relationships/image" Target="../media/image230.png"/><Relationship Id="rId109" Type="http://schemas.openxmlformats.org/officeDocument/2006/relationships/image" Target="../media/image402.png"/><Relationship Id="rId34" Type="http://schemas.openxmlformats.org/officeDocument/2006/relationships/customXml" Target="../ink/ink513.xml"/><Relationship Id="rId50" Type="http://schemas.openxmlformats.org/officeDocument/2006/relationships/customXml" Target="../ink/ink521.xml"/><Relationship Id="rId55" Type="http://schemas.openxmlformats.org/officeDocument/2006/relationships/image" Target="../media/image377.png"/><Relationship Id="rId76" Type="http://schemas.openxmlformats.org/officeDocument/2006/relationships/customXml" Target="../ink/ink534.xml"/><Relationship Id="rId97" Type="http://schemas.openxmlformats.org/officeDocument/2006/relationships/image" Target="../media/image298.png"/><Relationship Id="rId104" Type="http://schemas.openxmlformats.org/officeDocument/2006/relationships/customXml" Target="../ink/ink548.xml"/><Relationship Id="rId120" Type="http://schemas.openxmlformats.org/officeDocument/2006/relationships/customXml" Target="../ink/ink556.xml"/><Relationship Id="rId125" Type="http://schemas.openxmlformats.org/officeDocument/2006/relationships/image" Target="../media/image410.png"/><Relationship Id="rId141" Type="http://schemas.openxmlformats.org/officeDocument/2006/relationships/image" Target="../media/image418.png"/><Relationship Id="rId7" Type="http://schemas.openxmlformats.org/officeDocument/2006/relationships/image" Target="../media/image300.png"/><Relationship Id="rId71" Type="http://schemas.openxmlformats.org/officeDocument/2006/relationships/image" Target="../media/image285.png"/><Relationship Id="rId92" Type="http://schemas.openxmlformats.org/officeDocument/2006/relationships/customXml" Target="../ink/ink542.xml"/><Relationship Id="rId2" Type="http://schemas.openxmlformats.org/officeDocument/2006/relationships/customXml" Target="../ink/ink497.xml"/><Relationship Id="rId29" Type="http://schemas.openxmlformats.org/officeDocument/2006/relationships/image" Target="../media/image310.png"/><Relationship Id="rId24" Type="http://schemas.openxmlformats.org/officeDocument/2006/relationships/customXml" Target="../ink/ink508.xml"/><Relationship Id="rId40" Type="http://schemas.openxmlformats.org/officeDocument/2006/relationships/customXml" Target="../ink/ink516.xml"/><Relationship Id="rId45" Type="http://schemas.openxmlformats.org/officeDocument/2006/relationships/image" Target="../media/image372.png"/><Relationship Id="rId66" Type="http://schemas.openxmlformats.org/officeDocument/2006/relationships/customXml" Target="../ink/ink529.xml"/><Relationship Id="rId87" Type="http://schemas.openxmlformats.org/officeDocument/2006/relationships/image" Target="../media/image293.png"/><Relationship Id="rId110" Type="http://schemas.openxmlformats.org/officeDocument/2006/relationships/customXml" Target="../ink/ink551.xml"/><Relationship Id="rId115" Type="http://schemas.openxmlformats.org/officeDocument/2006/relationships/image" Target="../media/image405.png"/><Relationship Id="rId131" Type="http://schemas.openxmlformats.org/officeDocument/2006/relationships/image" Target="../media/image413.png"/><Relationship Id="rId136" Type="http://schemas.openxmlformats.org/officeDocument/2006/relationships/customXml" Target="../ink/ink564.xml"/><Relationship Id="rId61" Type="http://schemas.openxmlformats.org/officeDocument/2006/relationships/image" Target="../media/image380.png"/><Relationship Id="rId82" Type="http://schemas.openxmlformats.org/officeDocument/2006/relationships/customXml" Target="../ink/ink537.xml"/><Relationship Id="rId19" Type="http://schemas.openxmlformats.org/officeDocument/2006/relationships/image" Target="../media/image305.png"/><Relationship Id="rId14" Type="http://schemas.openxmlformats.org/officeDocument/2006/relationships/customXml" Target="../ink/ink503.xml"/><Relationship Id="rId30" Type="http://schemas.openxmlformats.org/officeDocument/2006/relationships/customXml" Target="../ink/ink511.xml"/><Relationship Id="rId35" Type="http://schemas.openxmlformats.org/officeDocument/2006/relationships/image" Target="../media/image313.png"/><Relationship Id="rId56" Type="http://schemas.openxmlformats.org/officeDocument/2006/relationships/customXml" Target="../ink/ink524.xml"/><Relationship Id="rId77" Type="http://schemas.openxmlformats.org/officeDocument/2006/relationships/image" Target="../media/image288.png"/><Relationship Id="rId100" Type="http://schemas.openxmlformats.org/officeDocument/2006/relationships/customXml" Target="../ink/ink546.xml"/><Relationship Id="rId105" Type="http://schemas.openxmlformats.org/officeDocument/2006/relationships/image" Target="../media/image400.png"/><Relationship Id="rId126" Type="http://schemas.openxmlformats.org/officeDocument/2006/relationships/customXml" Target="../ink/ink559.xml"/><Relationship Id="rId8" Type="http://schemas.openxmlformats.org/officeDocument/2006/relationships/customXml" Target="../ink/ink500.xml"/><Relationship Id="rId51" Type="http://schemas.openxmlformats.org/officeDocument/2006/relationships/image" Target="../media/image375.png"/><Relationship Id="rId72" Type="http://schemas.openxmlformats.org/officeDocument/2006/relationships/customXml" Target="../ink/ink532.xml"/><Relationship Id="rId93" Type="http://schemas.openxmlformats.org/officeDocument/2006/relationships/image" Target="../media/image296.png"/><Relationship Id="rId98" Type="http://schemas.openxmlformats.org/officeDocument/2006/relationships/customXml" Target="../ink/ink545.xml"/><Relationship Id="rId121" Type="http://schemas.openxmlformats.org/officeDocument/2006/relationships/image" Target="../media/image408.png"/><Relationship Id="rId142" Type="http://schemas.openxmlformats.org/officeDocument/2006/relationships/image" Target="../media/image419.png"/><Relationship Id="rId3" Type="http://schemas.openxmlformats.org/officeDocument/2006/relationships/image" Target="../media/image370.png"/><Relationship Id="rId25" Type="http://schemas.openxmlformats.org/officeDocument/2006/relationships/image" Target="../media/image308.png"/><Relationship Id="rId46" Type="http://schemas.openxmlformats.org/officeDocument/2006/relationships/customXml" Target="../ink/ink519.xml"/><Relationship Id="rId67" Type="http://schemas.openxmlformats.org/officeDocument/2006/relationships/image" Target="../media/image383.png"/><Relationship Id="rId116" Type="http://schemas.openxmlformats.org/officeDocument/2006/relationships/customXml" Target="../ink/ink554.xml"/><Relationship Id="rId137" Type="http://schemas.openxmlformats.org/officeDocument/2006/relationships/image" Target="../media/image416.png"/><Relationship Id="rId20" Type="http://schemas.openxmlformats.org/officeDocument/2006/relationships/customXml" Target="../ink/ink506.xml"/><Relationship Id="rId41" Type="http://schemas.openxmlformats.org/officeDocument/2006/relationships/image" Target="../media/image315.png"/><Relationship Id="rId62" Type="http://schemas.openxmlformats.org/officeDocument/2006/relationships/customXml" Target="../ink/ink527.xml"/><Relationship Id="rId83" Type="http://schemas.openxmlformats.org/officeDocument/2006/relationships/image" Target="../media/image291.png"/><Relationship Id="rId88" Type="http://schemas.openxmlformats.org/officeDocument/2006/relationships/customXml" Target="../ink/ink540.xml"/><Relationship Id="rId111" Type="http://schemas.openxmlformats.org/officeDocument/2006/relationships/image" Target="../media/image403.png"/><Relationship Id="rId132" Type="http://schemas.openxmlformats.org/officeDocument/2006/relationships/customXml" Target="../ink/ink562.xml"/><Relationship Id="rId15" Type="http://schemas.openxmlformats.org/officeDocument/2006/relationships/image" Target="../media/image304.png"/><Relationship Id="rId36" Type="http://schemas.openxmlformats.org/officeDocument/2006/relationships/customXml" Target="../ink/ink514.xml"/><Relationship Id="rId57" Type="http://schemas.openxmlformats.org/officeDocument/2006/relationships/image" Target="../media/image378.png"/><Relationship Id="rId106" Type="http://schemas.openxmlformats.org/officeDocument/2006/relationships/customXml" Target="../ink/ink549.xml"/><Relationship Id="rId127" Type="http://schemas.openxmlformats.org/officeDocument/2006/relationships/image" Target="../media/image411.png"/><Relationship Id="rId10" Type="http://schemas.openxmlformats.org/officeDocument/2006/relationships/customXml" Target="../ink/ink501.xml"/><Relationship Id="rId31" Type="http://schemas.openxmlformats.org/officeDocument/2006/relationships/image" Target="../media/image311.png"/><Relationship Id="rId52" Type="http://schemas.openxmlformats.org/officeDocument/2006/relationships/customXml" Target="../ink/ink522.xml"/><Relationship Id="rId73" Type="http://schemas.openxmlformats.org/officeDocument/2006/relationships/image" Target="../media/image286.png"/><Relationship Id="rId78" Type="http://schemas.openxmlformats.org/officeDocument/2006/relationships/customXml" Target="../ink/ink535.xml"/><Relationship Id="rId94" Type="http://schemas.openxmlformats.org/officeDocument/2006/relationships/customXml" Target="../ink/ink543.xml"/><Relationship Id="rId99" Type="http://schemas.openxmlformats.org/officeDocument/2006/relationships/image" Target="../media/image299.png"/><Relationship Id="rId101" Type="http://schemas.openxmlformats.org/officeDocument/2006/relationships/image" Target="../media/image398.png"/><Relationship Id="rId122" Type="http://schemas.openxmlformats.org/officeDocument/2006/relationships/customXml" Target="../ink/ink557.xml"/><Relationship Id="rId4" Type="http://schemas.openxmlformats.org/officeDocument/2006/relationships/customXml" Target="../ink/ink498.xml"/><Relationship Id="rId9" Type="http://schemas.openxmlformats.org/officeDocument/2006/relationships/image" Target="../media/image301.png"/><Relationship Id="rId26" Type="http://schemas.openxmlformats.org/officeDocument/2006/relationships/customXml" Target="../ink/ink509.xml"/><Relationship Id="rId47" Type="http://schemas.openxmlformats.org/officeDocument/2006/relationships/image" Target="../media/image373.png"/><Relationship Id="rId68" Type="http://schemas.openxmlformats.org/officeDocument/2006/relationships/customXml" Target="../ink/ink530.xml"/><Relationship Id="rId89" Type="http://schemas.openxmlformats.org/officeDocument/2006/relationships/image" Target="../media/image294.png"/><Relationship Id="rId112" Type="http://schemas.openxmlformats.org/officeDocument/2006/relationships/customXml" Target="../ink/ink552.xml"/><Relationship Id="rId133" Type="http://schemas.openxmlformats.org/officeDocument/2006/relationships/image" Target="../media/image414.png"/><Relationship Id="rId16" Type="http://schemas.openxmlformats.org/officeDocument/2006/relationships/customXml" Target="../ink/ink50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3.png"/><Relationship Id="rId117" Type="http://schemas.openxmlformats.org/officeDocument/2006/relationships/image" Target="../media/image480.png"/><Relationship Id="rId21" Type="http://schemas.openxmlformats.org/officeDocument/2006/relationships/customXml" Target="../ink/ink576.xml"/><Relationship Id="rId42" Type="http://schemas.openxmlformats.org/officeDocument/2006/relationships/image" Target="../media/image441.png"/><Relationship Id="rId47" Type="http://schemas.openxmlformats.org/officeDocument/2006/relationships/customXml" Target="../ink/ink587.xml"/><Relationship Id="rId63" Type="http://schemas.openxmlformats.org/officeDocument/2006/relationships/image" Target="../media/image453.png"/><Relationship Id="rId68" Type="http://schemas.openxmlformats.org/officeDocument/2006/relationships/customXml" Target="../ink/ink596.xml"/><Relationship Id="rId84" Type="http://schemas.openxmlformats.org/officeDocument/2006/relationships/customXml" Target="../ink/ink604.xml"/><Relationship Id="rId89" Type="http://schemas.openxmlformats.org/officeDocument/2006/relationships/image" Target="../media/image466.png"/><Relationship Id="rId112" Type="http://schemas.openxmlformats.org/officeDocument/2006/relationships/customXml" Target="../ink/ink618.xml"/><Relationship Id="rId16" Type="http://schemas.openxmlformats.org/officeDocument/2006/relationships/image" Target="../media/image428.png"/><Relationship Id="rId107" Type="http://schemas.openxmlformats.org/officeDocument/2006/relationships/image" Target="../media/image475.png"/><Relationship Id="rId11" Type="http://schemas.openxmlformats.org/officeDocument/2006/relationships/customXml" Target="../ink/ink571.xml"/><Relationship Id="rId32" Type="http://schemas.openxmlformats.org/officeDocument/2006/relationships/image" Target="../media/image436.png"/><Relationship Id="rId37" Type="http://schemas.openxmlformats.org/officeDocument/2006/relationships/customXml" Target="../ink/ink584.xml"/><Relationship Id="rId53" Type="http://schemas.openxmlformats.org/officeDocument/2006/relationships/image" Target="../media/image447.png"/><Relationship Id="rId58" Type="http://schemas.openxmlformats.org/officeDocument/2006/relationships/customXml" Target="../ink/ink591.xml"/><Relationship Id="rId74" Type="http://schemas.openxmlformats.org/officeDocument/2006/relationships/customXml" Target="../ink/ink599.xml"/><Relationship Id="rId79" Type="http://schemas.openxmlformats.org/officeDocument/2006/relationships/image" Target="../media/image461.png"/><Relationship Id="rId102" Type="http://schemas.openxmlformats.org/officeDocument/2006/relationships/customXml" Target="../ink/ink613.xml"/><Relationship Id="rId123" Type="http://schemas.openxmlformats.org/officeDocument/2006/relationships/image" Target="../media/image448.png"/><Relationship Id="rId5" Type="http://schemas.openxmlformats.org/officeDocument/2006/relationships/customXml" Target="../ink/ink568.xml"/><Relationship Id="rId90" Type="http://schemas.openxmlformats.org/officeDocument/2006/relationships/customXml" Target="../ink/ink607.xml"/><Relationship Id="rId95" Type="http://schemas.openxmlformats.org/officeDocument/2006/relationships/image" Target="../media/image469.png"/><Relationship Id="rId22" Type="http://schemas.openxmlformats.org/officeDocument/2006/relationships/image" Target="../media/image431.png"/><Relationship Id="rId27" Type="http://schemas.openxmlformats.org/officeDocument/2006/relationships/customXml" Target="../ink/ink579.xml"/><Relationship Id="rId43" Type="http://schemas.openxmlformats.org/officeDocument/2006/relationships/customXml" Target="../ink/ink585.xml"/><Relationship Id="rId48" Type="http://schemas.openxmlformats.org/officeDocument/2006/relationships/image" Target="../media/image444.png"/><Relationship Id="rId64" Type="http://schemas.openxmlformats.org/officeDocument/2006/relationships/customXml" Target="../ink/ink594.xml"/><Relationship Id="rId69" Type="http://schemas.openxmlformats.org/officeDocument/2006/relationships/image" Target="../media/image456.png"/><Relationship Id="rId113" Type="http://schemas.openxmlformats.org/officeDocument/2006/relationships/image" Target="../media/image478.png"/><Relationship Id="rId118" Type="http://schemas.openxmlformats.org/officeDocument/2006/relationships/customXml" Target="../ink/ink621.xml"/><Relationship Id="rId80" Type="http://schemas.openxmlformats.org/officeDocument/2006/relationships/customXml" Target="../ink/ink602.xml"/><Relationship Id="rId85" Type="http://schemas.openxmlformats.org/officeDocument/2006/relationships/image" Target="../media/image464.png"/><Relationship Id="rId12" Type="http://schemas.openxmlformats.org/officeDocument/2006/relationships/image" Target="../media/image426.png"/><Relationship Id="rId17" Type="http://schemas.openxmlformats.org/officeDocument/2006/relationships/customXml" Target="../ink/ink574.xml"/><Relationship Id="rId33" Type="http://schemas.openxmlformats.org/officeDocument/2006/relationships/customXml" Target="../ink/ink582.xml"/><Relationship Id="rId59" Type="http://schemas.openxmlformats.org/officeDocument/2006/relationships/image" Target="../media/image451.png"/><Relationship Id="rId103" Type="http://schemas.openxmlformats.org/officeDocument/2006/relationships/image" Target="../media/image473.png"/><Relationship Id="rId108" Type="http://schemas.openxmlformats.org/officeDocument/2006/relationships/customXml" Target="../ink/ink616.xml"/><Relationship Id="rId124" Type="http://schemas.openxmlformats.org/officeDocument/2006/relationships/customXml" Target="../ink/ink624.xml"/><Relationship Id="rId54" Type="http://schemas.openxmlformats.org/officeDocument/2006/relationships/image" Target="../media/image439.png"/><Relationship Id="rId70" Type="http://schemas.openxmlformats.org/officeDocument/2006/relationships/customXml" Target="../ink/ink597.xml"/><Relationship Id="rId75" Type="http://schemas.openxmlformats.org/officeDocument/2006/relationships/image" Target="../media/image459.png"/><Relationship Id="rId91" Type="http://schemas.openxmlformats.org/officeDocument/2006/relationships/image" Target="../media/image467.png"/><Relationship Id="rId96" Type="http://schemas.openxmlformats.org/officeDocument/2006/relationships/customXml" Target="../ink/ink6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.png"/><Relationship Id="rId23" Type="http://schemas.openxmlformats.org/officeDocument/2006/relationships/customXml" Target="../ink/ink577.xml"/><Relationship Id="rId28" Type="http://schemas.openxmlformats.org/officeDocument/2006/relationships/image" Target="../media/image434.png"/><Relationship Id="rId49" Type="http://schemas.openxmlformats.org/officeDocument/2006/relationships/customXml" Target="../ink/ink588.xml"/><Relationship Id="rId114" Type="http://schemas.openxmlformats.org/officeDocument/2006/relationships/customXml" Target="../ink/ink619.xml"/><Relationship Id="rId119" Type="http://schemas.openxmlformats.org/officeDocument/2006/relationships/image" Target="../media/image481.png"/><Relationship Id="rId44" Type="http://schemas.openxmlformats.org/officeDocument/2006/relationships/image" Target="../media/image442.png"/><Relationship Id="rId60" Type="http://schemas.openxmlformats.org/officeDocument/2006/relationships/customXml" Target="../ink/ink592.xml"/><Relationship Id="rId65" Type="http://schemas.openxmlformats.org/officeDocument/2006/relationships/image" Target="../media/image454.png"/><Relationship Id="rId81" Type="http://schemas.openxmlformats.org/officeDocument/2006/relationships/image" Target="../media/image462.png"/><Relationship Id="rId86" Type="http://schemas.openxmlformats.org/officeDocument/2006/relationships/customXml" Target="../ink/ink605.xml"/><Relationship Id="rId4" Type="http://schemas.openxmlformats.org/officeDocument/2006/relationships/image" Target="../media/image422.png"/><Relationship Id="rId9" Type="http://schemas.openxmlformats.org/officeDocument/2006/relationships/customXml" Target="../ink/ink570.xml"/><Relationship Id="rId13" Type="http://schemas.openxmlformats.org/officeDocument/2006/relationships/customXml" Target="../ink/ink572.xml"/><Relationship Id="rId18" Type="http://schemas.openxmlformats.org/officeDocument/2006/relationships/image" Target="../media/image429.png"/><Relationship Id="rId109" Type="http://schemas.openxmlformats.org/officeDocument/2006/relationships/image" Target="../media/image476.png"/><Relationship Id="rId34" Type="http://schemas.openxmlformats.org/officeDocument/2006/relationships/image" Target="../media/image437.png"/><Relationship Id="rId50" Type="http://schemas.openxmlformats.org/officeDocument/2006/relationships/image" Target="../media/image445.png"/><Relationship Id="rId55" Type="http://schemas.openxmlformats.org/officeDocument/2006/relationships/customXml" Target="../ink/ink590.xml"/><Relationship Id="rId76" Type="http://schemas.openxmlformats.org/officeDocument/2006/relationships/customXml" Target="../ink/ink600.xml"/><Relationship Id="rId97" Type="http://schemas.openxmlformats.org/officeDocument/2006/relationships/image" Target="../media/image470.png"/><Relationship Id="rId104" Type="http://schemas.openxmlformats.org/officeDocument/2006/relationships/customXml" Target="../ink/ink614.xml"/><Relationship Id="rId120" Type="http://schemas.openxmlformats.org/officeDocument/2006/relationships/customXml" Target="../ink/ink622.xml"/><Relationship Id="rId125" Type="http://schemas.openxmlformats.org/officeDocument/2006/relationships/image" Target="../media/image449.png"/><Relationship Id="rId7" Type="http://schemas.openxmlformats.org/officeDocument/2006/relationships/customXml" Target="../ink/ink569.xml"/><Relationship Id="rId71" Type="http://schemas.openxmlformats.org/officeDocument/2006/relationships/image" Target="../media/image457.png"/><Relationship Id="rId92" Type="http://schemas.openxmlformats.org/officeDocument/2006/relationships/customXml" Target="../ink/ink608.xml"/><Relationship Id="rId2" Type="http://schemas.openxmlformats.org/officeDocument/2006/relationships/image" Target="../media/image421.png"/><Relationship Id="rId29" Type="http://schemas.openxmlformats.org/officeDocument/2006/relationships/customXml" Target="../ink/ink580.xml"/><Relationship Id="rId24" Type="http://schemas.openxmlformats.org/officeDocument/2006/relationships/image" Target="../media/image432.png"/><Relationship Id="rId45" Type="http://schemas.openxmlformats.org/officeDocument/2006/relationships/customXml" Target="../ink/ink586.xml"/><Relationship Id="rId66" Type="http://schemas.openxmlformats.org/officeDocument/2006/relationships/customXml" Target="../ink/ink595.xml"/><Relationship Id="rId87" Type="http://schemas.openxmlformats.org/officeDocument/2006/relationships/image" Target="../media/image465.png"/><Relationship Id="rId110" Type="http://schemas.openxmlformats.org/officeDocument/2006/relationships/customXml" Target="../ink/ink617.xml"/><Relationship Id="rId115" Type="http://schemas.openxmlformats.org/officeDocument/2006/relationships/image" Target="../media/image479.png"/><Relationship Id="rId61" Type="http://schemas.openxmlformats.org/officeDocument/2006/relationships/image" Target="../media/image452.png"/><Relationship Id="rId82" Type="http://schemas.openxmlformats.org/officeDocument/2006/relationships/customXml" Target="../ink/ink603.xml"/><Relationship Id="rId19" Type="http://schemas.openxmlformats.org/officeDocument/2006/relationships/customXml" Target="../ink/ink575.xml"/><Relationship Id="rId14" Type="http://schemas.openxmlformats.org/officeDocument/2006/relationships/image" Target="../media/image427.png"/><Relationship Id="rId30" Type="http://schemas.openxmlformats.org/officeDocument/2006/relationships/image" Target="../media/image435.png"/><Relationship Id="rId35" Type="http://schemas.openxmlformats.org/officeDocument/2006/relationships/customXml" Target="../ink/ink583.xml"/><Relationship Id="rId77" Type="http://schemas.openxmlformats.org/officeDocument/2006/relationships/image" Target="../media/image460.png"/><Relationship Id="rId100" Type="http://schemas.openxmlformats.org/officeDocument/2006/relationships/customXml" Target="../ink/ink612.xml"/><Relationship Id="rId105" Type="http://schemas.openxmlformats.org/officeDocument/2006/relationships/image" Target="../media/image474.png"/><Relationship Id="rId126" Type="http://schemas.openxmlformats.org/officeDocument/2006/relationships/image" Target="../media/image482.png"/><Relationship Id="rId8" Type="http://schemas.openxmlformats.org/officeDocument/2006/relationships/image" Target="../media/image424.png"/><Relationship Id="rId51" Type="http://schemas.openxmlformats.org/officeDocument/2006/relationships/customXml" Target="../ink/ink589.xml"/><Relationship Id="rId72" Type="http://schemas.openxmlformats.org/officeDocument/2006/relationships/customXml" Target="../ink/ink598.xml"/><Relationship Id="rId93" Type="http://schemas.openxmlformats.org/officeDocument/2006/relationships/image" Target="../media/image468.png"/><Relationship Id="rId98" Type="http://schemas.openxmlformats.org/officeDocument/2006/relationships/customXml" Target="../ink/ink611.xml"/><Relationship Id="rId121" Type="http://schemas.openxmlformats.org/officeDocument/2006/relationships/image" Target="../media/image440.png"/><Relationship Id="rId3" Type="http://schemas.openxmlformats.org/officeDocument/2006/relationships/customXml" Target="../ink/ink567.xml"/><Relationship Id="rId25" Type="http://schemas.openxmlformats.org/officeDocument/2006/relationships/customXml" Target="../ink/ink578.xml"/><Relationship Id="rId46" Type="http://schemas.openxmlformats.org/officeDocument/2006/relationships/image" Target="../media/image443.png"/><Relationship Id="rId67" Type="http://schemas.openxmlformats.org/officeDocument/2006/relationships/image" Target="../media/image455.png"/><Relationship Id="rId116" Type="http://schemas.openxmlformats.org/officeDocument/2006/relationships/customXml" Target="../ink/ink620.xml"/><Relationship Id="rId20" Type="http://schemas.openxmlformats.org/officeDocument/2006/relationships/image" Target="../media/image430.png"/><Relationship Id="rId62" Type="http://schemas.openxmlformats.org/officeDocument/2006/relationships/customXml" Target="../ink/ink593.xml"/><Relationship Id="rId83" Type="http://schemas.openxmlformats.org/officeDocument/2006/relationships/image" Target="../media/image463.png"/><Relationship Id="rId88" Type="http://schemas.openxmlformats.org/officeDocument/2006/relationships/customXml" Target="../ink/ink606.xml"/><Relationship Id="rId111" Type="http://schemas.openxmlformats.org/officeDocument/2006/relationships/image" Target="../media/image477.png"/><Relationship Id="rId15" Type="http://schemas.openxmlformats.org/officeDocument/2006/relationships/customXml" Target="../ink/ink573.xml"/><Relationship Id="rId36" Type="http://schemas.openxmlformats.org/officeDocument/2006/relationships/image" Target="../media/image438.png"/><Relationship Id="rId57" Type="http://schemas.openxmlformats.org/officeDocument/2006/relationships/image" Target="../media/image450.png"/><Relationship Id="rId106" Type="http://schemas.openxmlformats.org/officeDocument/2006/relationships/customXml" Target="../ink/ink615.xml"/><Relationship Id="rId10" Type="http://schemas.openxmlformats.org/officeDocument/2006/relationships/image" Target="../media/image425.png"/><Relationship Id="rId31" Type="http://schemas.openxmlformats.org/officeDocument/2006/relationships/customXml" Target="../ink/ink581.xml"/><Relationship Id="rId52" Type="http://schemas.openxmlformats.org/officeDocument/2006/relationships/image" Target="../media/image446.png"/><Relationship Id="rId73" Type="http://schemas.openxmlformats.org/officeDocument/2006/relationships/image" Target="../media/image458.png"/><Relationship Id="rId78" Type="http://schemas.openxmlformats.org/officeDocument/2006/relationships/customXml" Target="../ink/ink601.xml"/><Relationship Id="rId94" Type="http://schemas.openxmlformats.org/officeDocument/2006/relationships/customXml" Target="../ink/ink609.xml"/><Relationship Id="rId99" Type="http://schemas.openxmlformats.org/officeDocument/2006/relationships/image" Target="../media/image471.png"/><Relationship Id="rId101" Type="http://schemas.openxmlformats.org/officeDocument/2006/relationships/image" Target="../media/image472.png"/><Relationship Id="rId122" Type="http://schemas.openxmlformats.org/officeDocument/2006/relationships/customXml" Target="../ink/ink6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7" Type="http://schemas.openxmlformats.org/officeDocument/2006/relationships/image" Target="../media/image486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6.xml"/><Relationship Id="rId5" Type="http://schemas.openxmlformats.org/officeDocument/2006/relationships/image" Target="../media/image485.png"/><Relationship Id="rId4" Type="http://schemas.openxmlformats.org/officeDocument/2006/relationships/customXml" Target="../ink/ink625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4.png"/><Relationship Id="rId21" Type="http://schemas.openxmlformats.org/officeDocument/2006/relationships/customXml" Target="../ink/ink636.xml"/><Relationship Id="rId42" Type="http://schemas.openxmlformats.org/officeDocument/2006/relationships/image" Target="../media/image502.png"/><Relationship Id="rId47" Type="http://schemas.openxmlformats.org/officeDocument/2006/relationships/customXml" Target="../ink/ink649.xml"/><Relationship Id="rId63" Type="http://schemas.openxmlformats.org/officeDocument/2006/relationships/customXml" Target="../ink/ink657.xml"/><Relationship Id="rId68" Type="http://schemas.openxmlformats.org/officeDocument/2006/relationships/image" Target="../media/image515.png"/><Relationship Id="rId2" Type="http://schemas.openxmlformats.org/officeDocument/2006/relationships/image" Target="../media/image487.png"/><Relationship Id="rId16" Type="http://schemas.openxmlformats.org/officeDocument/2006/relationships/image" Target="../media/image489.png"/><Relationship Id="rId29" Type="http://schemas.openxmlformats.org/officeDocument/2006/relationships/customXml" Target="../ink/ink640.xml"/><Relationship Id="rId11" Type="http://schemas.openxmlformats.org/officeDocument/2006/relationships/customXml" Target="../ink/ink631.xml"/><Relationship Id="rId24" Type="http://schemas.openxmlformats.org/officeDocument/2006/relationships/image" Target="../media/image493.png"/><Relationship Id="rId32" Type="http://schemas.openxmlformats.org/officeDocument/2006/relationships/image" Target="../media/image497.png"/><Relationship Id="rId37" Type="http://schemas.openxmlformats.org/officeDocument/2006/relationships/customXml" Target="../ink/ink644.xml"/><Relationship Id="rId40" Type="http://schemas.openxmlformats.org/officeDocument/2006/relationships/image" Target="../media/image501.png"/><Relationship Id="rId45" Type="http://schemas.openxmlformats.org/officeDocument/2006/relationships/customXml" Target="../ink/ink648.xml"/><Relationship Id="rId53" Type="http://schemas.openxmlformats.org/officeDocument/2006/relationships/customXml" Target="../ink/ink652.xml"/><Relationship Id="rId58" Type="http://schemas.openxmlformats.org/officeDocument/2006/relationships/image" Target="../media/image510.png"/><Relationship Id="rId66" Type="http://schemas.openxmlformats.org/officeDocument/2006/relationships/image" Target="../media/image514.png"/><Relationship Id="rId74" Type="http://schemas.openxmlformats.org/officeDocument/2006/relationships/image" Target="../media/image519.png"/><Relationship Id="rId5" Type="http://schemas.openxmlformats.org/officeDocument/2006/relationships/customXml" Target="../ink/ink628.xml"/><Relationship Id="rId61" Type="http://schemas.openxmlformats.org/officeDocument/2006/relationships/customXml" Target="../ink/ink656.xml"/><Relationship Id="rId19" Type="http://schemas.openxmlformats.org/officeDocument/2006/relationships/customXml" Target="../ink/ink635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639.xml"/><Relationship Id="rId30" Type="http://schemas.openxmlformats.org/officeDocument/2006/relationships/image" Target="../media/image496.png"/><Relationship Id="rId35" Type="http://schemas.openxmlformats.org/officeDocument/2006/relationships/customXml" Target="../ink/ink643.xml"/><Relationship Id="rId43" Type="http://schemas.openxmlformats.org/officeDocument/2006/relationships/customXml" Target="../ink/ink647.xml"/><Relationship Id="rId48" Type="http://schemas.openxmlformats.org/officeDocument/2006/relationships/image" Target="../media/image505.png"/><Relationship Id="rId56" Type="http://schemas.openxmlformats.org/officeDocument/2006/relationships/image" Target="../media/image509.png"/><Relationship Id="rId64" Type="http://schemas.openxmlformats.org/officeDocument/2006/relationships/image" Target="../media/image513.png"/><Relationship Id="rId69" Type="http://schemas.openxmlformats.org/officeDocument/2006/relationships/customXml" Target="../ink/ink660.xml"/><Relationship Id="rId8" Type="http://schemas.openxmlformats.org/officeDocument/2006/relationships/image" Target="../media/image4850.png"/><Relationship Id="rId51" Type="http://schemas.openxmlformats.org/officeDocument/2006/relationships/customXml" Target="../ink/ink651.xml"/><Relationship Id="rId72" Type="http://schemas.openxmlformats.org/officeDocument/2006/relationships/image" Target="../media/image517.png"/><Relationship Id="rId3" Type="http://schemas.openxmlformats.org/officeDocument/2006/relationships/customXml" Target="../ink/ink627.xml"/><Relationship Id="rId12" Type="http://schemas.openxmlformats.org/officeDocument/2006/relationships/image" Target="../media/image4870.png"/><Relationship Id="rId17" Type="http://schemas.openxmlformats.org/officeDocument/2006/relationships/customXml" Target="../ink/ink634.xml"/><Relationship Id="rId25" Type="http://schemas.openxmlformats.org/officeDocument/2006/relationships/customXml" Target="../ink/ink638.xml"/><Relationship Id="rId33" Type="http://schemas.openxmlformats.org/officeDocument/2006/relationships/customXml" Target="../ink/ink642.xml"/><Relationship Id="rId38" Type="http://schemas.openxmlformats.org/officeDocument/2006/relationships/image" Target="../media/image500.png"/><Relationship Id="rId46" Type="http://schemas.openxmlformats.org/officeDocument/2006/relationships/image" Target="../media/image504.png"/><Relationship Id="rId59" Type="http://schemas.openxmlformats.org/officeDocument/2006/relationships/customXml" Target="../ink/ink655.xml"/><Relationship Id="rId67" Type="http://schemas.openxmlformats.org/officeDocument/2006/relationships/customXml" Target="../ink/ink659.xml"/><Relationship Id="rId20" Type="http://schemas.openxmlformats.org/officeDocument/2006/relationships/image" Target="../media/image491.png"/><Relationship Id="rId41" Type="http://schemas.openxmlformats.org/officeDocument/2006/relationships/customXml" Target="../ink/ink646.xml"/><Relationship Id="rId54" Type="http://schemas.openxmlformats.org/officeDocument/2006/relationships/image" Target="../media/image508.png"/><Relationship Id="rId62" Type="http://schemas.openxmlformats.org/officeDocument/2006/relationships/image" Target="../media/image512.png"/><Relationship Id="rId70" Type="http://schemas.openxmlformats.org/officeDocument/2006/relationships/image" Target="../media/image516.png"/><Relationship Id="rId75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0.png"/><Relationship Id="rId15" Type="http://schemas.openxmlformats.org/officeDocument/2006/relationships/customXml" Target="../ink/ink633.xml"/><Relationship Id="rId23" Type="http://schemas.openxmlformats.org/officeDocument/2006/relationships/customXml" Target="../ink/ink637.xml"/><Relationship Id="rId28" Type="http://schemas.openxmlformats.org/officeDocument/2006/relationships/image" Target="../media/image495.png"/><Relationship Id="rId36" Type="http://schemas.openxmlformats.org/officeDocument/2006/relationships/image" Target="../media/image499.png"/><Relationship Id="rId49" Type="http://schemas.openxmlformats.org/officeDocument/2006/relationships/customXml" Target="../ink/ink650.xml"/><Relationship Id="rId57" Type="http://schemas.openxmlformats.org/officeDocument/2006/relationships/customXml" Target="../ink/ink654.xml"/><Relationship Id="rId10" Type="http://schemas.openxmlformats.org/officeDocument/2006/relationships/image" Target="../media/image4860.png"/><Relationship Id="rId31" Type="http://schemas.openxmlformats.org/officeDocument/2006/relationships/customXml" Target="../ink/ink641.xml"/><Relationship Id="rId44" Type="http://schemas.openxmlformats.org/officeDocument/2006/relationships/image" Target="../media/image503.png"/><Relationship Id="rId52" Type="http://schemas.openxmlformats.org/officeDocument/2006/relationships/image" Target="../media/image507.png"/><Relationship Id="rId60" Type="http://schemas.openxmlformats.org/officeDocument/2006/relationships/image" Target="../media/image511.png"/><Relationship Id="rId65" Type="http://schemas.openxmlformats.org/officeDocument/2006/relationships/customXml" Target="../ink/ink658.xml"/><Relationship Id="rId73" Type="http://schemas.openxmlformats.org/officeDocument/2006/relationships/image" Target="../media/image518.png"/><Relationship Id="rId4" Type="http://schemas.openxmlformats.org/officeDocument/2006/relationships/image" Target="../media/image4830.png"/><Relationship Id="rId9" Type="http://schemas.openxmlformats.org/officeDocument/2006/relationships/customXml" Target="../ink/ink630.xml"/><Relationship Id="rId13" Type="http://schemas.openxmlformats.org/officeDocument/2006/relationships/customXml" Target="../ink/ink632.xml"/><Relationship Id="rId18" Type="http://schemas.openxmlformats.org/officeDocument/2006/relationships/image" Target="../media/image490.png"/><Relationship Id="rId39" Type="http://schemas.openxmlformats.org/officeDocument/2006/relationships/customXml" Target="../ink/ink645.xml"/><Relationship Id="rId34" Type="http://schemas.openxmlformats.org/officeDocument/2006/relationships/image" Target="../media/image498.png"/><Relationship Id="rId50" Type="http://schemas.openxmlformats.org/officeDocument/2006/relationships/image" Target="../media/image506.png"/><Relationship Id="rId55" Type="http://schemas.openxmlformats.org/officeDocument/2006/relationships/customXml" Target="../ink/ink653.xml"/><Relationship Id="rId76" Type="http://schemas.openxmlformats.org/officeDocument/2006/relationships/image" Target="../media/image521.png"/><Relationship Id="rId7" Type="http://schemas.openxmlformats.org/officeDocument/2006/relationships/customXml" Target="../ink/ink629.xml"/><Relationship Id="rId71" Type="http://schemas.openxmlformats.org/officeDocument/2006/relationships/customXml" Target="../ink/ink661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3.png"/><Relationship Id="rId21" Type="http://schemas.openxmlformats.org/officeDocument/2006/relationships/customXml" Target="../ink/ink671.xml"/><Relationship Id="rId42" Type="http://schemas.openxmlformats.org/officeDocument/2006/relationships/image" Target="../media/image541.png"/><Relationship Id="rId47" Type="http://schemas.openxmlformats.org/officeDocument/2006/relationships/customXml" Target="../ink/ink684.xml"/><Relationship Id="rId63" Type="http://schemas.openxmlformats.org/officeDocument/2006/relationships/customXml" Target="../ink/ink692.xml"/><Relationship Id="rId68" Type="http://schemas.openxmlformats.org/officeDocument/2006/relationships/image" Target="../media/image554.png"/><Relationship Id="rId84" Type="http://schemas.openxmlformats.org/officeDocument/2006/relationships/image" Target="../media/image562.png"/><Relationship Id="rId89" Type="http://schemas.openxmlformats.org/officeDocument/2006/relationships/customXml" Target="../ink/ink705.xml"/><Relationship Id="rId16" Type="http://schemas.openxmlformats.org/officeDocument/2006/relationships/image" Target="../media/image528.png"/><Relationship Id="rId11" Type="http://schemas.openxmlformats.org/officeDocument/2006/relationships/customXml" Target="../ink/ink666.xml"/><Relationship Id="rId32" Type="http://schemas.openxmlformats.org/officeDocument/2006/relationships/image" Target="../media/image536.png"/><Relationship Id="rId37" Type="http://schemas.openxmlformats.org/officeDocument/2006/relationships/customXml" Target="../ink/ink679.xml"/><Relationship Id="rId53" Type="http://schemas.openxmlformats.org/officeDocument/2006/relationships/customXml" Target="../ink/ink687.xml"/><Relationship Id="rId58" Type="http://schemas.openxmlformats.org/officeDocument/2006/relationships/image" Target="../media/image549.png"/><Relationship Id="rId74" Type="http://schemas.openxmlformats.org/officeDocument/2006/relationships/image" Target="../media/image557.png"/><Relationship Id="rId79" Type="http://schemas.openxmlformats.org/officeDocument/2006/relationships/customXml" Target="../ink/ink700.xml"/><Relationship Id="rId102" Type="http://schemas.openxmlformats.org/officeDocument/2006/relationships/image" Target="../media/image571.png"/><Relationship Id="rId5" Type="http://schemas.openxmlformats.org/officeDocument/2006/relationships/customXml" Target="../ink/ink663.xml"/><Relationship Id="rId90" Type="http://schemas.openxmlformats.org/officeDocument/2006/relationships/image" Target="../media/image565.png"/><Relationship Id="rId95" Type="http://schemas.openxmlformats.org/officeDocument/2006/relationships/customXml" Target="../ink/ink708.xml"/><Relationship Id="rId22" Type="http://schemas.openxmlformats.org/officeDocument/2006/relationships/image" Target="../media/image531.png"/><Relationship Id="rId27" Type="http://schemas.openxmlformats.org/officeDocument/2006/relationships/customXml" Target="../ink/ink674.xml"/><Relationship Id="rId43" Type="http://schemas.openxmlformats.org/officeDocument/2006/relationships/customXml" Target="../ink/ink682.xml"/><Relationship Id="rId48" Type="http://schemas.openxmlformats.org/officeDocument/2006/relationships/image" Target="../media/image544.png"/><Relationship Id="rId64" Type="http://schemas.openxmlformats.org/officeDocument/2006/relationships/image" Target="../media/image552.png"/><Relationship Id="rId69" Type="http://schemas.openxmlformats.org/officeDocument/2006/relationships/customXml" Target="../ink/ink695.xml"/><Relationship Id="rId80" Type="http://schemas.openxmlformats.org/officeDocument/2006/relationships/image" Target="../media/image560.png"/><Relationship Id="rId85" Type="http://schemas.openxmlformats.org/officeDocument/2006/relationships/customXml" Target="../ink/ink703.xml"/><Relationship Id="rId12" Type="http://schemas.openxmlformats.org/officeDocument/2006/relationships/image" Target="../media/image526.png"/><Relationship Id="rId17" Type="http://schemas.openxmlformats.org/officeDocument/2006/relationships/customXml" Target="../ink/ink669.xml"/><Relationship Id="rId25" Type="http://schemas.openxmlformats.org/officeDocument/2006/relationships/customXml" Target="../ink/ink673.xml"/><Relationship Id="rId33" Type="http://schemas.openxmlformats.org/officeDocument/2006/relationships/customXml" Target="../ink/ink677.xml"/><Relationship Id="rId38" Type="http://schemas.openxmlformats.org/officeDocument/2006/relationships/image" Target="../media/image539.png"/><Relationship Id="rId46" Type="http://schemas.openxmlformats.org/officeDocument/2006/relationships/image" Target="../media/image543.png"/><Relationship Id="rId59" Type="http://schemas.openxmlformats.org/officeDocument/2006/relationships/customXml" Target="../ink/ink690.xml"/><Relationship Id="rId67" Type="http://schemas.openxmlformats.org/officeDocument/2006/relationships/customXml" Target="../ink/ink694.xml"/><Relationship Id="rId103" Type="http://schemas.openxmlformats.org/officeDocument/2006/relationships/customXml" Target="../ink/ink712.xml"/><Relationship Id="rId20" Type="http://schemas.openxmlformats.org/officeDocument/2006/relationships/image" Target="../media/image530.png"/><Relationship Id="rId41" Type="http://schemas.openxmlformats.org/officeDocument/2006/relationships/customXml" Target="../ink/ink681.xml"/><Relationship Id="rId54" Type="http://schemas.openxmlformats.org/officeDocument/2006/relationships/image" Target="../media/image547.png"/><Relationship Id="rId62" Type="http://schemas.openxmlformats.org/officeDocument/2006/relationships/image" Target="../media/image551.png"/><Relationship Id="rId70" Type="http://schemas.openxmlformats.org/officeDocument/2006/relationships/image" Target="../media/image555.png"/><Relationship Id="rId75" Type="http://schemas.openxmlformats.org/officeDocument/2006/relationships/customXml" Target="../ink/ink698.xml"/><Relationship Id="rId83" Type="http://schemas.openxmlformats.org/officeDocument/2006/relationships/customXml" Target="../ink/ink702.xml"/><Relationship Id="rId88" Type="http://schemas.openxmlformats.org/officeDocument/2006/relationships/image" Target="../media/image564.png"/><Relationship Id="rId91" Type="http://schemas.openxmlformats.org/officeDocument/2006/relationships/customXml" Target="../ink/ink706.xml"/><Relationship Id="rId96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5" Type="http://schemas.openxmlformats.org/officeDocument/2006/relationships/customXml" Target="../ink/ink668.xml"/><Relationship Id="rId23" Type="http://schemas.openxmlformats.org/officeDocument/2006/relationships/customXml" Target="../ink/ink672.xml"/><Relationship Id="rId28" Type="http://schemas.openxmlformats.org/officeDocument/2006/relationships/image" Target="../media/image534.png"/><Relationship Id="rId36" Type="http://schemas.openxmlformats.org/officeDocument/2006/relationships/image" Target="../media/image538.png"/><Relationship Id="rId49" Type="http://schemas.openxmlformats.org/officeDocument/2006/relationships/customXml" Target="../ink/ink685.xml"/><Relationship Id="rId57" Type="http://schemas.openxmlformats.org/officeDocument/2006/relationships/customXml" Target="../ink/ink689.xml"/><Relationship Id="rId10" Type="http://schemas.openxmlformats.org/officeDocument/2006/relationships/image" Target="../media/image525.png"/><Relationship Id="rId31" Type="http://schemas.openxmlformats.org/officeDocument/2006/relationships/customXml" Target="../ink/ink676.xml"/><Relationship Id="rId44" Type="http://schemas.openxmlformats.org/officeDocument/2006/relationships/image" Target="../media/image542.png"/><Relationship Id="rId52" Type="http://schemas.openxmlformats.org/officeDocument/2006/relationships/image" Target="../media/image546.png"/><Relationship Id="rId60" Type="http://schemas.openxmlformats.org/officeDocument/2006/relationships/image" Target="../media/image550.png"/><Relationship Id="rId65" Type="http://schemas.openxmlformats.org/officeDocument/2006/relationships/customXml" Target="../ink/ink693.xml"/><Relationship Id="rId73" Type="http://schemas.openxmlformats.org/officeDocument/2006/relationships/customXml" Target="../ink/ink697.xml"/><Relationship Id="rId78" Type="http://schemas.openxmlformats.org/officeDocument/2006/relationships/image" Target="../media/image559.png"/><Relationship Id="rId81" Type="http://schemas.openxmlformats.org/officeDocument/2006/relationships/customXml" Target="../ink/ink701.xml"/><Relationship Id="rId86" Type="http://schemas.openxmlformats.org/officeDocument/2006/relationships/image" Target="../media/image563.png"/><Relationship Id="rId94" Type="http://schemas.openxmlformats.org/officeDocument/2006/relationships/image" Target="../media/image567.png"/><Relationship Id="rId99" Type="http://schemas.openxmlformats.org/officeDocument/2006/relationships/customXml" Target="../ink/ink710.xml"/><Relationship Id="rId101" Type="http://schemas.openxmlformats.org/officeDocument/2006/relationships/customXml" Target="../ink/ink711.xml"/><Relationship Id="rId4" Type="http://schemas.openxmlformats.org/officeDocument/2006/relationships/image" Target="../media/image522.png"/><Relationship Id="rId9" Type="http://schemas.openxmlformats.org/officeDocument/2006/relationships/customXml" Target="../ink/ink665.xml"/><Relationship Id="rId13" Type="http://schemas.openxmlformats.org/officeDocument/2006/relationships/customXml" Target="../ink/ink667.xml"/><Relationship Id="rId18" Type="http://schemas.openxmlformats.org/officeDocument/2006/relationships/image" Target="../media/image529.png"/><Relationship Id="rId39" Type="http://schemas.openxmlformats.org/officeDocument/2006/relationships/customXml" Target="../ink/ink680.xml"/><Relationship Id="rId34" Type="http://schemas.openxmlformats.org/officeDocument/2006/relationships/image" Target="../media/image537.png"/><Relationship Id="rId50" Type="http://schemas.openxmlformats.org/officeDocument/2006/relationships/image" Target="../media/image545.png"/><Relationship Id="rId55" Type="http://schemas.openxmlformats.org/officeDocument/2006/relationships/customXml" Target="../ink/ink688.xml"/><Relationship Id="rId76" Type="http://schemas.openxmlformats.org/officeDocument/2006/relationships/image" Target="../media/image558.png"/><Relationship Id="rId97" Type="http://schemas.openxmlformats.org/officeDocument/2006/relationships/customXml" Target="../ink/ink709.xml"/><Relationship Id="rId104" Type="http://schemas.openxmlformats.org/officeDocument/2006/relationships/image" Target="../media/image572.png"/><Relationship Id="rId7" Type="http://schemas.openxmlformats.org/officeDocument/2006/relationships/customXml" Target="../ink/ink664.xml"/><Relationship Id="rId71" Type="http://schemas.openxmlformats.org/officeDocument/2006/relationships/customXml" Target="../ink/ink696.xml"/><Relationship Id="rId92" Type="http://schemas.openxmlformats.org/officeDocument/2006/relationships/image" Target="../media/image566.png"/><Relationship Id="rId2" Type="http://schemas.openxmlformats.org/officeDocument/2006/relationships/customXml" Target="../ink/ink662.xml"/><Relationship Id="rId29" Type="http://schemas.openxmlformats.org/officeDocument/2006/relationships/customXml" Target="../ink/ink675.xml"/><Relationship Id="rId24" Type="http://schemas.openxmlformats.org/officeDocument/2006/relationships/image" Target="../media/image532.png"/><Relationship Id="rId40" Type="http://schemas.openxmlformats.org/officeDocument/2006/relationships/image" Target="../media/image540.png"/><Relationship Id="rId45" Type="http://schemas.openxmlformats.org/officeDocument/2006/relationships/customXml" Target="../ink/ink683.xml"/><Relationship Id="rId66" Type="http://schemas.openxmlformats.org/officeDocument/2006/relationships/image" Target="../media/image553.png"/><Relationship Id="rId87" Type="http://schemas.openxmlformats.org/officeDocument/2006/relationships/customXml" Target="../ink/ink704.xml"/><Relationship Id="rId61" Type="http://schemas.openxmlformats.org/officeDocument/2006/relationships/customXml" Target="../ink/ink691.xml"/><Relationship Id="rId82" Type="http://schemas.openxmlformats.org/officeDocument/2006/relationships/image" Target="../media/image561.png"/><Relationship Id="rId19" Type="http://schemas.openxmlformats.org/officeDocument/2006/relationships/customXml" Target="../ink/ink670.xml"/><Relationship Id="rId14" Type="http://schemas.openxmlformats.org/officeDocument/2006/relationships/image" Target="../media/image527.png"/><Relationship Id="rId30" Type="http://schemas.openxmlformats.org/officeDocument/2006/relationships/image" Target="../media/image535.png"/><Relationship Id="rId35" Type="http://schemas.openxmlformats.org/officeDocument/2006/relationships/customXml" Target="../ink/ink678.xml"/><Relationship Id="rId56" Type="http://schemas.openxmlformats.org/officeDocument/2006/relationships/image" Target="../media/image548.png"/><Relationship Id="rId77" Type="http://schemas.openxmlformats.org/officeDocument/2006/relationships/customXml" Target="../ink/ink699.xml"/><Relationship Id="rId100" Type="http://schemas.openxmlformats.org/officeDocument/2006/relationships/image" Target="../media/image570.png"/><Relationship Id="rId105" Type="http://schemas.openxmlformats.org/officeDocument/2006/relationships/image" Target="../media/image487.png"/><Relationship Id="rId8" Type="http://schemas.openxmlformats.org/officeDocument/2006/relationships/image" Target="../media/image524.png"/><Relationship Id="rId51" Type="http://schemas.openxmlformats.org/officeDocument/2006/relationships/customXml" Target="../ink/ink686.xml"/><Relationship Id="rId72" Type="http://schemas.openxmlformats.org/officeDocument/2006/relationships/image" Target="../media/image556.png"/><Relationship Id="rId93" Type="http://schemas.openxmlformats.org/officeDocument/2006/relationships/customXml" Target="../ink/ink707.xml"/><Relationship Id="rId98" Type="http://schemas.openxmlformats.org/officeDocument/2006/relationships/image" Target="../media/image569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8.png"/><Relationship Id="rId47" Type="http://schemas.openxmlformats.org/officeDocument/2006/relationships/image" Target="../media/image543.png"/><Relationship Id="rId63" Type="http://schemas.openxmlformats.org/officeDocument/2006/relationships/image" Target="../media/image551.png"/><Relationship Id="rId68" Type="http://schemas.openxmlformats.org/officeDocument/2006/relationships/customXml" Target="../ink/ink730.xml"/><Relationship Id="rId84" Type="http://schemas.openxmlformats.org/officeDocument/2006/relationships/customXml" Target="../ink/ink738.xml"/><Relationship Id="rId89" Type="http://schemas.openxmlformats.org/officeDocument/2006/relationships/image" Target="../media/image564.png"/><Relationship Id="rId112" Type="http://schemas.openxmlformats.org/officeDocument/2006/relationships/customXml" Target="../ink/ink752.xml"/><Relationship Id="rId133" Type="http://schemas.openxmlformats.org/officeDocument/2006/relationships/image" Target="../media/image586.png"/><Relationship Id="rId138" Type="http://schemas.openxmlformats.org/officeDocument/2006/relationships/image" Target="../media/image589.png"/><Relationship Id="rId16" Type="http://schemas.openxmlformats.org/officeDocument/2006/relationships/customXml" Target="../ink/ink718.xml"/><Relationship Id="rId107" Type="http://schemas.openxmlformats.org/officeDocument/2006/relationships/image" Target="../media/image573.png"/><Relationship Id="rId11" Type="http://schemas.openxmlformats.org/officeDocument/2006/relationships/image" Target="../media/image525.png"/><Relationship Id="rId53" Type="http://schemas.openxmlformats.org/officeDocument/2006/relationships/image" Target="../media/image546.png"/><Relationship Id="rId58" Type="http://schemas.openxmlformats.org/officeDocument/2006/relationships/customXml" Target="../ink/ink725.xml"/><Relationship Id="rId74" Type="http://schemas.openxmlformats.org/officeDocument/2006/relationships/customXml" Target="../ink/ink733.xml"/><Relationship Id="rId79" Type="http://schemas.openxmlformats.org/officeDocument/2006/relationships/image" Target="../media/image559.png"/><Relationship Id="rId102" Type="http://schemas.openxmlformats.org/officeDocument/2006/relationships/customXml" Target="../ink/ink747.xml"/><Relationship Id="rId123" Type="http://schemas.openxmlformats.org/officeDocument/2006/relationships/image" Target="../media/image581.png"/><Relationship Id="rId128" Type="http://schemas.openxmlformats.org/officeDocument/2006/relationships/customXml" Target="../ink/ink760.xml"/><Relationship Id="rId5" Type="http://schemas.openxmlformats.org/officeDocument/2006/relationships/image" Target="../media/image522.png"/><Relationship Id="rId90" Type="http://schemas.openxmlformats.org/officeDocument/2006/relationships/customXml" Target="../ink/ink741.xml"/><Relationship Id="rId95" Type="http://schemas.openxmlformats.org/officeDocument/2006/relationships/image" Target="../media/image567.png"/><Relationship Id="rId48" Type="http://schemas.openxmlformats.org/officeDocument/2006/relationships/customXml" Target="../ink/ink720.xml"/><Relationship Id="rId64" Type="http://schemas.openxmlformats.org/officeDocument/2006/relationships/customXml" Target="../ink/ink728.xml"/><Relationship Id="rId69" Type="http://schemas.openxmlformats.org/officeDocument/2006/relationships/image" Target="../media/image554.png"/><Relationship Id="rId113" Type="http://schemas.openxmlformats.org/officeDocument/2006/relationships/image" Target="../media/image576.png"/><Relationship Id="rId118" Type="http://schemas.openxmlformats.org/officeDocument/2006/relationships/customXml" Target="../ink/ink755.xml"/><Relationship Id="rId134" Type="http://schemas.openxmlformats.org/officeDocument/2006/relationships/customXml" Target="../ink/ink763.xml"/><Relationship Id="rId80" Type="http://schemas.openxmlformats.org/officeDocument/2006/relationships/customXml" Target="../ink/ink736.xml"/><Relationship Id="rId85" Type="http://schemas.openxmlformats.org/officeDocument/2006/relationships/image" Target="../media/image562.png"/><Relationship Id="rId12" Type="http://schemas.openxmlformats.org/officeDocument/2006/relationships/customXml" Target="../ink/ink716.xml"/><Relationship Id="rId59" Type="http://schemas.openxmlformats.org/officeDocument/2006/relationships/image" Target="../media/image549.png"/><Relationship Id="rId103" Type="http://schemas.openxmlformats.org/officeDocument/2006/relationships/image" Target="../media/image571.png"/><Relationship Id="rId108" Type="http://schemas.openxmlformats.org/officeDocument/2006/relationships/customXml" Target="../ink/ink750.xml"/><Relationship Id="rId124" Type="http://schemas.openxmlformats.org/officeDocument/2006/relationships/customXml" Target="../ink/ink758.xml"/><Relationship Id="rId129" Type="http://schemas.openxmlformats.org/officeDocument/2006/relationships/image" Target="../media/image584.png"/><Relationship Id="rId54" Type="http://schemas.openxmlformats.org/officeDocument/2006/relationships/customXml" Target="../ink/ink723.xml"/><Relationship Id="rId62" Type="http://schemas.openxmlformats.org/officeDocument/2006/relationships/customXml" Target="../ink/ink727.xml"/><Relationship Id="rId70" Type="http://schemas.openxmlformats.org/officeDocument/2006/relationships/customXml" Target="../ink/ink731.xml"/><Relationship Id="rId75" Type="http://schemas.openxmlformats.org/officeDocument/2006/relationships/image" Target="../media/image557.png"/><Relationship Id="rId83" Type="http://schemas.openxmlformats.org/officeDocument/2006/relationships/image" Target="../media/image561.png"/><Relationship Id="rId88" Type="http://schemas.openxmlformats.org/officeDocument/2006/relationships/customXml" Target="../ink/ink740.xml"/><Relationship Id="rId91" Type="http://schemas.openxmlformats.org/officeDocument/2006/relationships/image" Target="../media/image565.png"/><Relationship Id="rId96" Type="http://schemas.openxmlformats.org/officeDocument/2006/relationships/customXml" Target="../ink/ink744.xml"/><Relationship Id="rId111" Type="http://schemas.openxmlformats.org/officeDocument/2006/relationships/image" Target="../media/image575.png"/><Relationship Id="rId132" Type="http://schemas.openxmlformats.org/officeDocument/2006/relationships/customXml" Target="../ink/ink7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4.xml"/><Relationship Id="rId15" Type="http://schemas.openxmlformats.org/officeDocument/2006/relationships/image" Target="../media/image527.png"/><Relationship Id="rId49" Type="http://schemas.openxmlformats.org/officeDocument/2006/relationships/image" Target="../media/image544.png"/><Relationship Id="rId57" Type="http://schemas.openxmlformats.org/officeDocument/2006/relationships/image" Target="../media/image548.png"/><Relationship Id="rId106" Type="http://schemas.openxmlformats.org/officeDocument/2006/relationships/customXml" Target="../ink/ink749.xml"/><Relationship Id="rId114" Type="http://schemas.openxmlformats.org/officeDocument/2006/relationships/customXml" Target="../ink/ink753.xml"/><Relationship Id="rId119" Type="http://schemas.openxmlformats.org/officeDocument/2006/relationships/image" Target="../media/image579.png"/><Relationship Id="rId127" Type="http://schemas.openxmlformats.org/officeDocument/2006/relationships/image" Target="../media/image583.png"/><Relationship Id="rId10" Type="http://schemas.openxmlformats.org/officeDocument/2006/relationships/customXml" Target="../ink/ink715.xml"/><Relationship Id="rId52" Type="http://schemas.openxmlformats.org/officeDocument/2006/relationships/customXml" Target="../ink/ink722.xml"/><Relationship Id="rId60" Type="http://schemas.openxmlformats.org/officeDocument/2006/relationships/customXml" Target="../ink/ink726.xml"/><Relationship Id="rId65" Type="http://schemas.openxmlformats.org/officeDocument/2006/relationships/image" Target="../media/image552.png"/><Relationship Id="rId73" Type="http://schemas.openxmlformats.org/officeDocument/2006/relationships/image" Target="../media/image556.png"/><Relationship Id="rId78" Type="http://schemas.openxmlformats.org/officeDocument/2006/relationships/customXml" Target="../ink/ink735.xml"/><Relationship Id="rId81" Type="http://schemas.openxmlformats.org/officeDocument/2006/relationships/image" Target="../media/image560.png"/><Relationship Id="rId86" Type="http://schemas.openxmlformats.org/officeDocument/2006/relationships/customXml" Target="../ink/ink739.xml"/><Relationship Id="rId94" Type="http://schemas.openxmlformats.org/officeDocument/2006/relationships/customXml" Target="../ink/ink743.xml"/><Relationship Id="rId99" Type="http://schemas.openxmlformats.org/officeDocument/2006/relationships/image" Target="../media/image569.png"/><Relationship Id="rId101" Type="http://schemas.openxmlformats.org/officeDocument/2006/relationships/image" Target="../media/image570.png"/><Relationship Id="rId122" Type="http://schemas.openxmlformats.org/officeDocument/2006/relationships/customXml" Target="../ink/ink757.xml"/><Relationship Id="rId130" Type="http://schemas.openxmlformats.org/officeDocument/2006/relationships/customXml" Target="../ink/ink761.xml"/><Relationship Id="rId135" Type="http://schemas.openxmlformats.org/officeDocument/2006/relationships/image" Target="../media/image587.png"/><Relationship Id="rId9" Type="http://schemas.openxmlformats.org/officeDocument/2006/relationships/image" Target="../media/image524.png"/><Relationship Id="rId13" Type="http://schemas.openxmlformats.org/officeDocument/2006/relationships/image" Target="../media/image526.png"/><Relationship Id="rId109" Type="http://schemas.openxmlformats.org/officeDocument/2006/relationships/image" Target="../media/image574.png"/><Relationship Id="rId50" Type="http://schemas.openxmlformats.org/officeDocument/2006/relationships/customXml" Target="../ink/ink721.xml"/><Relationship Id="rId55" Type="http://schemas.openxmlformats.org/officeDocument/2006/relationships/image" Target="../media/image547.png"/><Relationship Id="rId76" Type="http://schemas.openxmlformats.org/officeDocument/2006/relationships/customXml" Target="../ink/ink734.xml"/><Relationship Id="rId97" Type="http://schemas.openxmlformats.org/officeDocument/2006/relationships/image" Target="../media/image568.png"/><Relationship Id="rId104" Type="http://schemas.openxmlformats.org/officeDocument/2006/relationships/customXml" Target="../ink/ink748.xml"/><Relationship Id="rId120" Type="http://schemas.openxmlformats.org/officeDocument/2006/relationships/customXml" Target="../ink/ink756.xml"/><Relationship Id="rId125" Type="http://schemas.openxmlformats.org/officeDocument/2006/relationships/image" Target="../media/image582.png"/><Relationship Id="rId71" Type="http://schemas.openxmlformats.org/officeDocument/2006/relationships/image" Target="../media/image555.png"/><Relationship Id="rId92" Type="http://schemas.openxmlformats.org/officeDocument/2006/relationships/customXml" Target="../ink/ink742.xml"/><Relationship Id="rId2" Type="http://schemas.openxmlformats.org/officeDocument/2006/relationships/customXml" Target="../ink/ink713.xml"/><Relationship Id="rId45" Type="http://schemas.openxmlformats.org/officeDocument/2006/relationships/image" Target="../media/image542.png"/><Relationship Id="rId66" Type="http://schemas.openxmlformats.org/officeDocument/2006/relationships/customXml" Target="../ink/ink729.xml"/><Relationship Id="rId87" Type="http://schemas.openxmlformats.org/officeDocument/2006/relationships/image" Target="../media/image563.png"/><Relationship Id="rId110" Type="http://schemas.openxmlformats.org/officeDocument/2006/relationships/customXml" Target="../ink/ink751.xml"/><Relationship Id="rId115" Type="http://schemas.openxmlformats.org/officeDocument/2006/relationships/image" Target="../media/image577.png"/><Relationship Id="rId131" Type="http://schemas.openxmlformats.org/officeDocument/2006/relationships/image" Target="../media/image585.png"/><Relationship Id="rId136" Type="http://schemas.openxmlformats.org/officeDocument/2006/relationships/customXml" Target="../ink/ink764.xml"/><Relationship Id="rId61" Type="http://schemas.openxmlformats.org/officeDocument/2006/relationships/image" Target="../media/image550.png"/><Relationship Id="rId82" Type="http://schemas.openxmlformats.org/officeDocument/2006/relationships/customXml" Target="../ink/ink737.xml"/><Relationship Id="rId14" Type="http://schemas.openxmlformats.org/officeDocument/2006/relationships/customXml" Target="../ink/ink717.xml"/><Relationship Id="rId56" Type="http://schemas.openxmlformats.org/officeDocument/2006/relationships/customXml" Target="../ink/ink724.xml"/><Relationship Id="rId77" Type="http://schemas.openxmlformats.org/officeDocument/2006/relationships/image" Target="../media/image558.png"/><Relationship Id="rId100" Type="http://schemas.openxmlformats.org/officeDocument/2006/relationships/customXml" Target="../ink/ink746.xml"/><Relationship Id="rId105" Type="http://schemas.openxmlformats.org/officeDocument/2006/relationships/image" Target="../media/image572.png"/><Relationship Id="rId126" Type="http://schemas.openxmlformats.org/officeDocument/2006/relationships/customXml" Target="../ink/ink759.xml"/><Relationship Id="rId51" Type="http://schemas.openxmlformats.org/officeDocument/2006/relationships/image" Target="../media/image545.png"/><Relationship Id="rId72" Type="http://schemas.openxmlformats.org/officeDocument/2006/relationships/customXml" Target="../ink/ink732.xml"/><Relationship Id="rId93" Type="http://schemas.openxmlformats.org/officeDocument/2006/relationships/image" Target="../media/image566.png"/><Relationship Id="rId98" Type="http://schemas.openxmlformats.org/officeDocument/2006/relationships/customXml" Target="../ink/ink745.xml"/><Relationship Id="rId121" Type="http://schemas.openxmlformats.org/officeDocument/2006/relationships/image" Target="../media/image580.png"/><Relationship Id="rId46" Type="http://schemas.openxmlformats.org/officeDocument/2006/relationships/customXml" Target="../ink/ink719.xml"/><Relationship Id="rId67" Type="http://schemas.openxmlformats.org/officeDocument/2006/relationships/image" Target="../media/image553.png"/><Relationship Id="rId116" Type="http://schemas.openxmlformats.org/officeDocument/2006/relationships/customXml" Target="../ink/ink754.xml"/><Relationship Id="rId137" Type="http://schemas.openxmlformats.org/officeDocument/2006/relationships/image" Target="../media/image588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3.png"/><Relationship Id="rId21" Type="http://schemas.openxmlformats.org/officeDocument/2006/relationships/customXml" Target="../ink/ink774.xml"/><Relationship Id="rId42" Type="http://schemas.openxmlformats.org/officeDocument/2006/relationships/image" Target="../media/image541.png"/><Relationship Id="rId47" Type="http://schemas.openxmlformats.org/officeDocument/2006/relationships/customXml" Target="../ink/ink787.xml"/><Relationship Id="rId63" Type="http://schemas.openxmlformats.org/officeDocument/2006/relationships/customXml" Target="../ink/ink795.xml"/><Relationship Id="rId68" Type="http://schemas.openxmlformats.org/officeDocument/2006/relationships/image" Target="../media/image554.png"/><Relationship Id="rId84" Type="http://schemas.openxmlformats.org/officeDocument/2006/relationships/image" Target="../media/image562.png"/><Relationship Id="rId89" Type="http://schemas.openxmlformats.org/officeDocument/2006/relationships/customXml" Target="../ink/ink808.xml"/><Relationship Id="rId16" Type="http://schemas.openxmlformats.org/officeDocument/2006/relationships/image" Target="../media/image528.png"/><Relationship Id="rId11" Type="http://schemas.openxmlformats.org/officeDocument/2006/relationships/customXml" Target="../ink/ink769.xml"/><Relationship Id="rId32" Type="http://schemas.openxmlformats.org/officeDocument/2006/relationships/image" Target="../media/image536.png"/><Relationship Id="rId37" Type="http://schemas.openxmlformats.org/officeDocument/2006/relationships/customXml" Target="../ink/ink782.xml"/><Relationship Id="rId53" Type="http://schemas.openxmlformats.org/officeDocument/2006/relationships/customXml" Target="../ink/ink790.xml"/><Relationship Id="rId58" Type="http://schemas.openxmlformats.org/officeDocument/2006/relationships/image" Target="../media/image549.png"/><Relationship Id="rId74" Type="http://schemas.openxmlformats.org/officeDocument/2006/relationships/image" Target="../media/image557.png"/><Relationship Id="rId79" Type="http://schemas.openxmlformats.org/officeDocument/2006/relationships/customXml" Target="../ink/ink803.xml"/><Relationship Id="rId102" Type="http://schemas.openxmlformats.org/officeDocument/2006/relationships/image" Target="../media/image571.png"/><Relationship Id="rId5" Type="http://schemas.openxmlformats.org/officeDocument/2006/relationships/customXml" Target="../ink/ink766.xml"/><Relationship Id="rId90" Type="http://schemas.openxmlformats.org/officeDocument/2006/relationships/image" Target="../media/image565.png"/><Relationship Id="rId95" Type="http://schemas.openxmlformats.org/officeDocument/2006/relationships/customXml" Target="../ink/ink811.xml"/><Relationship Id="rId22" Type="http://schemas.openxmlformats.org/officeDocument/2006/relationships/image" Target="../media/image531.png"/><Relationship Id="rId27" Type="http://schemas.openxmlformats.org/officeDocument/2006/relationships/customXml" Target="../ink/ink777.xml"/><Relationship Id="rId43" Type="http://schemas.openxmlformats.org/officeDocument/2006/relationships/customXml" Target="../ink/ink785.xml"/><Relationship Id="rId48" Type="http://schemas.openxmlformats.org/officeDocument/2006/relationships/image" Target="../media/image544.png"/><Relationship Id="rId64" Type="http://schemas.openxmlformats.org/officeDocument/2006/relationships/image" Target="../media/image552.png"/><Relationship Id="rId69" Type="http://schemas.openxmlformats.org/officeDocument/2006/relationships/customXml" Target="../ink/ink798.xml"/><Relationship Id="rId80" Type="http://schemas.openxmlformats.org/officeDocument/2006/relationships/image" Target="../media/image560.png"/><Relationship Id="rId85" Type="http://schemas.openxmlformats.org/officeDocument/2006/relationships/customXml" Target="../ink/ink806.xml"/><Relationship Id="rId12" Type="http://schemas.openxmlformats.org/officeDocument/2006/relationships/image" Target="../media/image526.png"/><Relationship Id="rId17" Type="http://schemas.openxmlformats.org/officeDocument/2006/relationships/customXml" Target="../ink/ink772.xml"/><Relationship Id="rId25" Type="http://schemas.openxmlformats.org/officeDocument/2006/relationships/customXml" Target="../ink/ink776.xml"/><Relationship Id="rId33" Type="http://schemas.openxmlformats.org/officeDocument/2006/relationships/customXml" Target="../ink/ink780.xml"/><Relationship Id="rId38" Type="http://schemas.openxmlformats.org/officeDocument/2006/relationships/image" Target="../media/image539.png"/><Relationship Id="rId46" Type="http://schemas.openxmlformats.org/officeDocument/2006/relationships/image" Target="../media/image543.png"/><Relationship Id="rId59" Type="http://schemas.openxmlformats.org/officeDocument/2006/relationships/customXml" Target="../ink/ink793.xml"/><Relationship Id="rId67" Type="http://schemas.openxmlformats.org/officeDocument/2006/relationships/customXml" Target="../ink/ink797.xml"/><Relationship Id="rId103" Type="http://schemas.openxmlformats.org/officeDocument/2006/relationships/customXml" Target="../ink/ink815.xml"/><Relationship Id="rId20" Type="http://schemas.openxmlformats.org/officeDocument/2006/relationships/image" Target="../media/image530.png"/><Relationship Id="rId41" Type="http://schemas.openxmlformats.org/officeDocument/2006/relationships/customXml" Target="../ink/ink784.xml"/><Relationship Id="rId54" Type="http://schemas.openxmlformats.org/officeDocument/2006/relationships/image" Target="../media/image547.png"/><Relationship Id="rId62" Type="http://schemas.openxmlformats.org/officeDocument/2006/relationships/image" Target="../media/image551.png"/><Relationship Id="rId70" Type="http://schemas.openxmlformats.org/officeDocument/2006/relationships/image" Target="../media/image555.png"/><Relationship Id="rId75" Type="http://schemas.openxmlformats.org/officeDocument/2006/relationships/customXml" Target="../ink/ink801.xml"/><Relationship Id="rId83" Type="http://schemas.openxmlformats.org/officeDocument/2006/relationships/customXml" Target="../ink/ink805.xml"/><Relationship Id="rId88" Type="http://schemas.openxmlformats.org/officeDocument/2006/relationships/image" Target="../media/image564.png"/><Relationship Id="rId91" Type="http://schemas.openxmlformats.org/officeDocument/2006/relationships/customXml" Target="../ink/ink809.xml"/><Relationship Id="rId96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5" Type="http://schemas.openxmlformats.org/officeDocument/2006/relationships/customXml" Target="../ink/ink771.xml"/><Relationship Id="rId23" Type="http://schemas.openxmlformats.org/officeDocument/2006/relationships/customXml" Target="../ink/ink775.xml"/><Relationship Id="rId28" Type="http://schemas.openxmlformats.org/officeDocument/2006/relationships/image" Target="../media/image534.png"/><Relationship Id="rId36" Type="http://schemas.openxmlformats.org/officeDocument/2006/relationships/image" Target="../media/image538.png"/><Relationship Id="rId49" Type="http://schemas.openxmlformats.org/officeDocument/2006/relationships/customXml" Target="../ink/ink788.xml"/><Relationship Id="rId57" Type="http://schemas.openxmlformats.org/officeDocument/2006/relationships/customXml" Target="../ink/ink792.xml"/><Relationship Id="rId10" Type="http://schemas.openxmlformats.org/officeDocument/2006/relationships/image" Target="../media/image525.png"/><Relationship Id="rId31" Type="http://schemas.openxmlformats.org/officeDocument/2006/relationships/customXml" Target="../ink/ink779.xml"/><Relationship Id="rId44" Type="http://schemas.openxmlformats.org/officeDocument/2006/relationships/image" Target="../media/image542.png"/><Relationship Id="rId52" Type="http://schemas.openxmlformats.org/officeDocument/2006/relationships/image" Target="../media/image546.png"/><Relationship Id="rId60" Type="http://schemas.openxmlformats.org/officeDocument/2006/relationships/image" Target="../media/image550.png"/><Relationship Id="rId65" Type="http://schemas.openxmlformats.org/officeDocument/2006/relationships/customXml" Target="../ink/ink796.xml"/><Relationship Id="rId73" Type="http://schemas.openxmlformats.org/officeDocument/2006/relationships/customXml" Target="../ink/ink800.xml"/><Relationship Id="rId78" Type="http://schemas.openxmlformats.org/officeDocument/2006/relationships/image" Target="../media/image559.png"/><Relationship Id="rId81" Type="http://schemas.openxmlformats.org/officeDocument/2006/relationships/customXml" Target="../ink/ink804.xml"/><Relationship Id="rId86" Type="http://schemas.openxmlformats.org/officeDocument/2006/relationships/image" Target="../media/image563.png"/><Relationship Id="rId94" Type="http://schemas.openxmlformats.org/officeDocument/2006/relationships/image" Target="../media/image567.png"/><Relationship Id="rId99" Type="http://schemas.openxmlformats.org/officeDocument/2006/relationships/customXml" Target="../ink/ink813.xml"/><Relationship Id="rId101" Type="http://schemas.openxmlformats.org/officeDocument/2006/relationships/customXml" Target="../ink/ink814.xml"/><Relationship Id="rId4" Type="http://schemas.openxmlformats.org/officeDocument/2006/relationships/image" Target="../media/image522.png"/><Relationship Id="rId9" Type="http://schemas.openxmlformats.org/officeDocument/2006/relationships/customXml" Target="../ink/ink768.xml"/><Relationship Id="rId13" Type="http://schemas.openxmlformats.org/officeDocument/2006/relationships/customXml" Target="../ink/ink770.xml"/><Relationship Id="rId18" Type="http://schemas.openxmlformats.org/officeDocument/2006/relationships/image" Target="../media/image529.png"/><Relationship Id="rId39" Type="http://schemas.openxmlformats.org/officeDocument/2006/relationships/customXml" Target="../ink/ink783.xml"/><Relationship Id="rId34" Type="http://schemas.openxmlformats.org/officeDocument/2006/relationships/image" Target="../media/image537.png"/><Relationship Id="rId50" Type="http://schemas.openxmlformats.org/officeDocument/2006/relationships/image" Target="../media/image545.png"/><Relationship Id="rId55" Type="http://schemas.openxmlformats.org/officeDocument/2006/relationships/customXml" Target="../ink/ink791.xml"/><Relationship Id="rId76" Type="http://schemas.openxmlformats.org/officeDocument/2006/relationships/image" Target="../media/image558.png"/><Relationship Id="rId97" Type="http://schemas.openxmlformats.org/officeDocument/2006/relationships/customXml" Target="../ink/ink812.xml"/><Relationship Id="rId104" Type="http://schemas.openxmlformats.org/officeDocument/2006/relationships/image" Target="../media/image572.png"/><Relationship Id="rId7" Type="http://schemas.openxmlformats.org/officeDocument/2006/relationships/customXml" Target="../ink/ink767.xml"/><Relationship Id="rId71" Type="http://schemas.openxmlformats.org/officeDocument/2006/relationships/customXml" Target="../ink/ink799.xml"/><Relationship Id="rId92" Type="http://schemas.openxmlformats.org/officeDocument/2006/relationships/image" Target="../media/image566.png"/><Relationship Id="rId2" Type="http://schemas.openxmlformats.org/officeDocument/2006/relationships/customXml" Target="../ink/ink765.xml"/><Relationship Id="rId29" Type="http://schemas.openxmlformats.org/officeDocument/2006/relationships/customXml" Target="../ink/ink778.xml"/><Relationship Id="rId24" Type="http://schemas.openxmlformats.org/officeDocument/2006/relationships/image" Target="../media/image532.png"/><Relationship Id="rId40" Type="http://schemas.openxmlformats.org/officeDocument/2006/relationships/image" Target="../media/image540.png"/><Relationship Id="rId45" Type="http://schemas.openxmlformats.org/officeDocument/2006/relationships/customXml" Target="../ink/ink786.xml"/><Relationship Id="rId66" Type="http://schemas.openxmlformats.org/officeDocument/2006/relationships/image" Target="../media/image553.png"/><Relationship Id="rId87" Type="http://schemas.openxmlformats.org/officeDocument/2006/relationships/customXml" Target="../ink/ink807.xml"/><Relationship Id="rId61" Type="http://schemas.openxmlformats.org/officeDocument/2006/relationships/customXml" Target="../ink/ink794.xml"/><Relationship Id="rId82" Type="http://schemas.openxmlformats.org/officeDocument/2006/relationships/image" Target="../media/image561.png"/><Relationship Id="rId19" Type="http://schemas.openxmlformats.org/officeDocument/2006/relationships/customXml" Target="../ink/ink773.xml"/><Relationship Id="rId14" Type="http://schemas.openxmlformats.org/officeDocument/2006/relationships/image" Target="../media/image527.png"/><Relationship Id="rId30" Type="http://schemas.openxmlformats.org/officeDocument/2006/relationships/image" Target="../media/image535.png"/><Relationship Id="rId35" Type="http://schemas.openxmlformats.org/officeDocument/2006/relationships/customXml" Target="../ink/ink781.xml"/><Relationship Id="rId56" Type="http://schemas.openxmlformats.org/officeDocument/2006/relationships/image" Target="../media/image548.png"/><Relationship Id="rId77" Type="http://schemas.openxmlformats.org/officeDocument/2006/relationships/customXml" Target="../ink/ink802.xml"/><Relationship Id="rId100" Type="http://schemas.openxmlformats.org/officeDocument/2006/relationships/image" Target="../media/image570.png"/><Relationship Id="rId105" Type="http://schemas.openxmlformats.org/officeDocument/2006/relationships/image" Target="../media/image590.png"/><Relationship Id="rId8" Type="http://schemas.openxmlformats.org/officeDocument/2006/relationships/image" Target="../media/image524.png"/><Relationship Id="rId51" Type="http://schemas.openxmlformats.org/officeDocument/2006/relationships/customXml" Target="../ink/ink789.xml"/><Relationship Id="rId72" Type="http://schemas.openxmlformats.org/officeDocument/2006/relationships/image" Target="../media/image556.png"/><Relationship Id="rId93" Type="http://schemas.openxmlformats.org/officeDocument/2006/relationships/customXml" Target="../ink/ink810.xml"/><Relationship Id="rId98" Type="http://schemas.openxmlformats.org/officeDocument/2006/relationships/image" Target="../media/image5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7.png"/><Relationship Id="rId18" Type="http://schemas.openxmlformats.org/officeDocument/2006/relationships/customXml" Target="../ink/ink823.xml"/><Relationship Id="rId26" Type="http://schemas.openxmlformats.org/officeDocument/2006/relationships/customXml" Target="../ink/ink827.xml"/><Relationship Id="rId21" Type="http://schemas.openxmlformats.org/officeDocument/2006/relationships/image" Target="../media/image547.png"/><Relationship Id="rId34" Type="http://schemas.openxmlformats.org/officeDocument/2006/relationships/customXml" Target="../ink/ink831.xml"/><Relationship Id="rId42" Type="http://schemas.openxmlformats.org/officeDocument/2006/relationships/customXml" Target="../ink/ink834.xml"/><Relationship Id="rId47" Type="http://schemas.openxmlformats.org/officeDocument/2006/relationships/image" Target="../media/image592.png"/><Relationship Id="rId50" Type="http://schemas.openxmlformats.org/officeDocument/2006/relationships/customXml" Target="../ink/ink838.xml"/><Relationship Id="rId7" Type="http://schemas.openxmlformats.org/officeDocument/2006/relationships/image" Target="../media/image530.png"/><Relationship Id="rId2" Type="http://schemas.openxmlformats.org/officeDocument/2006/relationships/image" Target="../media/image5730.png"/><Relationship Id="rId16" Type="http://schemas.openxmlformats.org/officeDocument/2006/relationships/customXml" Target="../ink/ink822.xml"/><Relationship Id="rId29" Type="http://schemas.openxmlformats.org/officeDocument/2006/relationships/image" Target="../media/image557.png"/><Relationship Id="rId11" Type="http://schemas.openxmlformats.org/officeDocument/2006/relationships/image" Target="../media/image532.png"/><Relationship Id="rId24" Type="http://schemas.openxmlformats.org/officeDocument/2006/relationships/customXml" Target="../ink/ink826.xml"/><Relationship Id="rId32" Type="http://schemas.openxmlformats.org/officeDocument/2006/relationships/customXml" Target="../ink/ink830.xml"/><Relationship Id="rId37" Type="http://schemas.openxmlformats.org/officeDocument/2006/relationships/image" Target="../media/image565.png"/><Relationship Id="rId45" Type="http://schemas.openxmlformats.org/officeDocument/2006/relationships/image" Target="../media/image5770.png"/><Relationship Id="rId5" Type="http://schemas.openxmlformats.org/officeDocument/2006/relationships/image" Target="../media/image529.png"/><Relationship Id="rId15" Type="http://schemas.openxmlformats.org/officeDocument/2006/relationships/image" Target="../media/image538.png"/><Relationship Id="rId23" Type="http://schemas.openxmlformats.org/officeDocument/2006/relationships/image" Target="../media/image554.png"/><Relationship Id="rId28" Type="http://schemas.openxmlformats.org/officeDocument/2006/relationships/customXml" Target="../ink/ink828.xml"/><Relationship Id="rId36" Type="http://schemas.openxmlformats.org/officeDocument/2006/relationships/customXml" Target="../ink/ink832.xml"/><Relationship Id="rId49" Type="http://schemas.openxmlformats.org/officeDocument/2006/relationships/image" Target="../media/image593.png"/><Relationship Id="rId10" Type="http://schemas.openxmlformats.org/officeDocument/2006/relationships/customXml" Target="../ink/ink819.xml"/><Relationship Id="rId19" Type="http://schemas.openxmlformats.org/officeDocument/2006/relationships/image" Target="../media/image546.png"/><Relationship Id="rId31" Type="http://schemas.openxmlformats.org/officeDocument/2006/relationships/image" Target="../media/image562.png"/><Relationship Id="rId44" Type="http://schemas.openxmlformats.org/officeDocument/2006/relationships/customXml" Target="../ink/ink835.xml"/><Relationship Id="rId4" Type="http://schemas.openxmlformats.org/officeDocument/2006/relationships/customXml" Target="../ink/ink816.xml"/><Relationship Id="rId9" Type="http://schemas.openxmlformats.org/officeDocument/2006/relationships/image" Target="../media/image531.png"/><Relationship Id="rId14" Type="http://schemas.openxmlformats.org/officeDocument/2006/relationships/customXml" Target="../ink/ink821.xml"/><Relationship Id="rId22" Type="http://schemas.openxmlformats.org/officeDocument/2006/relationships/customXml" Target="../ink/ink825.xml"/><Relationship Id="rId27" Type="http://schemas.openxmlformats.org/officeDocument/2006/relationships/image" Target="../media/image556.png"/><Relationship Id="rId30" Type="http://schemas.openxmlformats.org/officeDocument/2006/relationships/customXml" Target="../ink/ink829.xml"/><Relationship Id="rId35" Type="http://schemas.openxmlformats.org/officeDocument/2006/relationships/image" Target="../media/image564.png"/><Relationship Id="rId43" Type="http://schemas.openxmlformats.org/officeDocument/2006/relationships/image" Target="../media/image5760.png"/><Relationship Id="rId48" Type="http://schemas.openxmlformats.org/officeDocument/2006/relationships/customXml" Target="../ink/ink837.xml"/><Relationship Id="rId8" Type="http://schemas.openxmlformats.org/officeDocument/2006/relationships/customXml" Target="../ink/ink818.xml"/><Relationship Id="rId51" Type="http://schemas.openxmlformats.org/officeDocument/2006/relationships/image" Target="../media/image594.png"/><Relationship Id="rId3" Type="http://schemas.openxmlformats.org/officeDocument/2006/relationships/image" Target="../media/image591.png"/><Relationship Id="rId12" Type="http://schemas.openxmlformats.org/officeDocument/2006/relationships/customXml" Target="../ink/ink820.xml"/><Relationship Id="rId17" Type="http://schemas.openxmlformats.org/officeDocument/2006/relationships/image" Target="../media/image539.png"/><Relationship Id="rId25" Type="http://schemas.openxmlformats.org/officeDocument/2006/relationships/image" Target="../media/image555.png"/><Relationship Id="rId33" Type="http://schemas.openxmlformats.org/officeDocument/2006/relationships/image" Target="../media/image563.png"/><Relationship Id="rId38" Type="http://schemas.openxmlformats.org/officeDocument/2006/relationships/customXml" Target="../ink/ink833.xml"/><Relationship Id="rId46" Type="http://schemas.openxmlformats.org/officeDocument/2006/relationships/customXml" Target="../ink/ink836.xml"/><Relationship Id="rId20" Type="http://schemas.openxmlformats.org/officeDocument/2006/relationships/customXml" Target="../ink/ink824.xml"/><Relationship Id="rId41" Type="http://schemas.openxmlformats.org/officeDocument/2006/relationships/image" Target="../media/image57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7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0.xml"/><Relationship Id="rId21" Type="http://schemas.openxmlformats.org/officeDocument/2006/relationships/image" Target="../media/image557.png"/><Relationship Id="rId34" Type="http://schemas.openxmlformats.org/officeDocument/2006/relationships/customXml" Target="../ink/ink853.xml"/><Relationship Id="rId42" Type="http://schemas.openxmlformats.org/officeDocument/2006/relationships/customXml" Target="../ink/ink857.xml"/><Relationship Id="rId47" Type="http://schemas.openxmlformats.org/officeDocument/2006/relationships/image" Target="../media/image5820.png"/><Relationship Id="rId55" Type="http://schemas.openxmlformats.org/officeDocument/2006/relationships/image" Target="../media/image5860.png"/><Relationship Id="rId63" Type="http://schemas.openxmlformats.org/officeDocument/2006/relationships/image" Target="../media/image595.png"/><Relationship Id="rId68" Type="http://schemas.openxmlformats.org/officeDocument/2006/relationships/customXml" Target="../ink/ink869.xml"/><Relationship Id="rId7" Type="http://schemas.openxmlformats.org/officeDocument/2006/relationships/image" Target="../media/image538.png"/><Relationship Id="rId2" Type="http://schemas.openxmlformats.org/officeDocument/2006/relationships/image" Target="../media/image5730.png"/><Relationship Id="rId16" Type="http://schemas.openxmlformats.org/officeDocument/2006/relationships/customXml" Target="../ink/ink845.xml"/><Relationship Id="rId29" Type="http://schemas.openxmlformats.org/officeDocument/2006/relationships/image" Target="../media/image565.png"/><Relationship Id="rId11" Type="http://schemas.openxmlformats.org/officeDocument/2006/relationships/image" Target="../media/image546.png"/><Relationship Id="rId24" Type="http://schemas.openxmlformats.org/officeDocument/2006/relationships/customXml" Target="../ink/ink849.xml"/><Relationship Id="rId37" Type="http://schemas.openxmlformats.org/officeDocument/2006/relationships/image" Target="../media/image5770.png"/><Relationship Id="rId40" Type="http://schemas.openxmlformats.org/officeDocument/2006/relationships/customXml" Target="../ink/ink856.xml"/><Relationship Id="rId45" Type="http://schemas.openxmlformats.org/officeDocument/2006/relationships/image" Target="../media/image5810.png"/><Relationship Id="rId53" Type="http://schemas.openxmlformats.org/officeDocument/2006/relationships/image" Target="../media/image5850.png"/><Relationship Id="rId58" Type="http://schemas.openxmlformats.org/officeDocument/2006/relationships/customXml" Target="../ink/ink864.xml"/><Relationship Id="rId66" Type="http://schemas.openxmlformats.org/officeDocument/2006/relationships/customXml" Target="../ink/ink868.xml"/><Relationship Id="rId5" Type="http://schemas.openxmlformats.org/officeDocument/2006/relationships/image" Target="../media/image537.png"/><Relationship Id="rId61" Type="http://schemas.openxmlformats.org/officeDocument/2006/relationships/image" Target="../media/image5890.png"/><Relationship Id="rId19" Type="http://schemas.openxmlformats.org/officeDocument/2006/relationships/image" Target="../media/image556.png"/><Relationship Id="rId14" Type="http://schemas.openxmlformats.org/officeDocument/2006/relationships/customXml" Target="../ink/ink844.xml"/><Relationship Id="rId22" Type="http://schemas.openxmlformats.org/officeDocument/2006/relationships/customXml" Target="../ink/ink848.xml"/><Relationship Id="rId27" Type="http://schemas.openxmlformats.org/officeDocument/2006/relationships/image" Target="../media/image564.png"/><Relationship Id="rId30" Type="http://schemas.openxmlformats.org/officeDocument/2006/relationships/customXml" Target="../ink/ink852.xml"/><Relationship Id="rId35" Type="http://schemas.openxmlformats.org/officeDocument/2006/relationships/image" Target="../media/image5760.png"/><Relationship Id="rId43" Type="http://schemas.openxmlformats.org/officeDocument/2006/relationships/image" Target="../media/image5800.png"/><Relationship Id="rId48" Type="http://schemas.openxmlformats.org/officeDocument/2006/relationships/customXml" Target="../ink/ink860.xml"/><Relationship Id="rId56" Type="http://schemas.openxmlformats.org/officeDocument/2006/relationships/customXml" Target="../ink/ink863.xml"/><Relationship Id="rId64" Type="http://schemas.openxmlformats.org/officeDocument/2006/relationships/customXml" Target="../ink/ink867.xml"/><Relationship Id="rId69" Type="http://schemas.openxmlformats.org/officeDocument/2006/relationships/image" Target="../media/image592.png"/><Relationship Id="rId8" Type="http://schemas.openxmlformats.org/officeDocument/2006/relationships/customXml" Target="../ink/ink841.xml"/><Relationship Id="rId51" Type="http://schemas.openxmlformats.org/officeDocument/2006/relationships/image" Target="../media/image5840.png"/><Relationship Id="rId3" Type="http://schemas.openxmlformats.org/officeDocument/2006/relationships/image" Target="../media/image591.png"/><Relationship Id="rId12" Type="http://schemas.openxmlformats.org/officeDocument/2006/relationships/customXml" Target="../ink/ink843.xml"/><Relationship Id="rId17" Type="http://schemas.openxmlformats.org/officeDocument/2006/relationships/image" Target="../media/image555.png"/><Relationship Id="rId25" Type="http://schemas.openxmlformats.org/officeDocument/2006/relationships/image" Target="../media/image563.png"/><Relationship Id="rId33" Type="http://schemas.openxmlformats.org/officeDocument/2006/relationships/image" Target="../media/image5750.png"/><Relationship Id="rId38" Type="http://schemas.openxmlformats.org/officeDocument/2006/relationships/customXml" Target="../ink/ink855.xml"/><Relationship Id="rId46" Type="http://schemas.openxmlformats.org/officeDocument/2006/relationships/customXml" Target="../ink/ink859.xml"/><Relationship Id="rId59" Type="http://schemas.openxmlformats.org/officeDocument/2006/relationships/image" Target="../media/image5880.png"/><Relationship Id="rId67" Type="http://schemas.openxmlformats.org/officeDocument/2006/relationships/image" Target="../media/image597.png"/><Relationship Id="rId20" Type="http://schemas.openxmlformats.org/officeDocument/2006/relationships/customXml" Target="../ink/ink847.xml"/><Relationship Id="rId41" Type="http://schemas.openxmlformats.org/officeDocument/2006/relationships/image" Target="../media/image5790.png"/><Relationship Id="rId54" Type="http://schemas.openxmlformats.org/officeDocument/2006/relationships/customXml" Target="../ink/ink862.xml"/><Relationship Id="rId62" Type="http://schemas.openxmlformats.org/officeDocument/2006/relationships/customXml" Target="../ink/ink8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0.xml"/><Relationship Id="rId15" Type="http://schemas.openxmlformats.org/officeDocument/2006/relationships/image" Target="../media/image554.png"/><Relationship Id="rId23" Type="http://schemas.openxmlformats.org/officeDocument/2006/relationships/image" Target="../media/image562.png"/><Relationship Id="rId28" Type="http://schemas.openxmlformats.org/officeDocument/2006/relationships/customXml" Target="../ink/ink851.xml"/><Relationship Id="rId36" Type="http://schemas.openxmlformats.org/officeDocument/2006/relationships/customXml" Target="../ink/ink854.xml"/><Relationship Id="rId57" Type="http://schemas.openxmlformats.org/officeDocument/2006/relationships/image" Target="../media/image5870.png"/><Relationship Id="rId10" Type="http://schemas.openxmlformats.org/officeDocument/2006/relationships/customXml" Target="../ink/ink842.xml"/><Relationship Id="rId44" Type="http://schemas.openxmlformats.org/officeDocument/2006/relationships/customXml" Target="../ink/ink858.xml"/><Relationship Id="rId52" Type="http://schemas.openxmlformats.org/officeDocument/2006/relationships/customXml" Target="../ink/ink861.xml"/><Relationship Id="rId60" Type="http://schemas.openxmlformats.org/officeDocument/2006/relationships/customXml" Target="../ink/ink865.xml"/><Relationship Id="rId65" Type="http://schemas.openxmlformats.org/officeDocument/2006/relationships/image" Target="../media/image596.png"/><Relationship Id="rId4" Type="http://schemas.openxmlformats.org/officeDocument/2006/relationships/customXml" Target="../ink/ink839.xml"/><Relationship Id="rId9" Type="http://schemas.openxmlformats.org/officeDocument/2006/relationships/image" Target="../media/image539.png"/><Relationship Id="rId13" Type="http://schemas.openxmlformats.org/officeDocument/2006/relationships/image" Target="../media/image547.png"/><Relationship Id="rId18" Type="http://schemas.openxmlformats.org/officeDocument/2006/relationships/customXml" Target="../ink/ink846.xml"/><Relationship Id="rId39" Type="http://schemas.openxmlformats.org/officeDocument/2006/relationships/image" Target="../media/image578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7.png"/><Relationship Id="rId18" Type="http://schemas.openxmlformats.org/officeDocument/2006/relationships/customXml" Target="../ink/ink877.xml"/><Relationship Id="rId26" Type="http://schemas.openxmlformats.org/officeDocument/2006/relationships/customXml" Target="../ink/ink881.xml"/><Relationship Id="rId39" Type="http://schemas.openxmlformats.org/officeDocument/2006/relationships/image" Target="../media/image5780.png"/><Relationship Id="rId21" Type="http://schemas.openxmlformats.org/officeDocument/2006/relationships/image" Target="../media/image557.png"/><Relationship Id="rId34" Type="http://schemas.openxmlformats.org/officeDocument/2006/relationships/customXml" Target="../ink/ink884.xml"/><Relationship Id="rId42" Type="http://schemas.openxmlformats.org/officeDocument/2006/relationships/customXml" Target="../ink/ink888.xml"/><Relationship Id="rId47" Type="http://schemas.openxmlformats.org/officeDocument/2006/relationships/image" Target="../media/image5820.png"/><Relationship Id="rId50" Type="http://schemas.openxmlformats.org/officeDocument/2006/relationships/customXml" Target="../ink/ink892.xml"/><Relationship Id="rId55" Type="http://schemas.openxmlformats.org/officeDocument/2006/relationships/image" Target="../media/image5860.png"/><Relationship Id="rId63" Type="http://schemas.openxmlformats.org/officeDocument/2006/relationships/image" Target="../media/image5920.png"/><Relationship Id="rId7" Type="http://schemas.openxmlformats.org/officeDocument/2006/relationships/image" Target="../media/image538.png"/><Relationship Id="rId2" Type="http://schemas.openxmlformats.org/officeDocument/2006/relationships/image" Target="../media/image598.png"/><Relationship Id="rId16" Type="http://schemas.openxmlformats.org/officeDocument/2006/relationships/customXml" Target="../ink/ink876.xml"/><Relationship Id="rId29" Type="http://schemas.openxmlformats.org/officeDocument/2006/relationships/image" Target="../media/image565.png"/><Relationship Id="rId11" Type="http://schemas.openxmlformats.org/officeDocument/2006/relationships/image" Target="../media/image546.png"/><Relationship Id="rId24" Type="http://schemas.openxmlformats.org/officeDocument/2006/relationships/customXml" Target="../ink/ink880.xml"/><Relationship Id="rId37" Type="http://schemas.openxmlformats.org/officeDocument/2006/relationships/image" Target="../media/image5770.png"/><Relationship Id="rId40" Type="http://schemas.openxmlformats.org/officeDocument/2006/relationships/customXml" Target="../ink/ink887.xml"/><Relationship Id="rId45" Type="http://schemas.openxmlformats.org/officeDocument/2006/relationships/image" Target="../media/image5810.png"/><Relationship Id="rId53" Type="http://schemas.openxmlformats.org/officeDocument/2006/relationships/image" Target="../media/image5850.png"/><Relationship Id="rId58" Type="http://schemas.openxmlformats.org/officeDocument/2006/relationships/customXml" Target="../ink/ink896.xml"/><Relationship Id="rId5" Type="http://schemas.openxmlformats.org/officeDocument/2006/relationships/image" Target="../media/image537.png"/><Relationship Id="rId61" Type="http://schemas.openxmlformats.org/officeDocument/2006/relationships/image" Target="../media/image5890.png"/><Relationship Id="rId19" Type="http://schemas.openxmlformats.org/officeDocument/2006/relationships/image" Target="../media/image556.png"/><Relationship Id="rId14" Type="http://schemas.openxmlformats.org/officeDocument/2006/relationships/customXml" Target="../ink/ink875.xml"/><Relationship Id="rId22" Type="http://schemas.openxmlformats.org/officeDocument/2006/relationships/customXml" Target="../ink/ink879.xml"/><Relationship Id="rId27" Type="http://schemas.openxmlformats.org/officeDocument/2006/relationships/image" Target="../media/image564.png"/><Relationship Id="rId30" Type="http://schemas.openxmlformats.org/officeDocument/2006/relationships/customXml" Target="../ink/ink883.xml"/><Relationship Id="rId35" Type="http://schemas.openxmlformats.org/officeDocument/2006/relationships/image" Target="../media/image5760.png"/><Relationship Id="rId43" Type="http://schemas.openxmlformats.org/officeDocument/2006/relationships/image" Target="../media/image5800.png"/><Relationship Id="rId48" Type="http://schemas.openxmlformats.org/officeDocument/2006/relationships/customXml" Target="../ink/ink891.xml"/><Relationship Id="rId56" Type="http://schemas.openxmlformats.org/officeDocument/2006/relationships/customXml" Target="../ink/ink895.xml"/><Relationship Id="rId64" Type="http://schemas.openxmlformats.org/officeDocument/2006/relationships/customXml" Target="../ink/ink899.xml"/><Relationship Id="rId8" Type="http://schemas.openxmlformats.org/officeDocument/2006/relationships/customXml" Target="../ink/ink872.xml"/><Relationship Id="rId51" Type="http://schemas.openxmlformats.org/officeDocument/2006/relationships/image" Target="../media/image5840.png"/><Relationship Id="rId3" Type="http://schemas.openxmlformats.org/officeDocument/2006/relationships/customXml" Target="../ink/ink870.xml"/><Relationship Id="rId12" Type="http://schemas.openxmlformats.org/officeDocument/2006/relationships/customXml" Target="../ink/ink874.xml"/><Relationship Id="rId17" Type="http://schemas.openxmlformats.org/officeDocument/2006/relationships/image" Target="../media/image555.png"/><Relationship Id="rId25" Type="http://schemas.openxmlformats.org/officeDocument/2006/relationships/image" Target="../media/image563.png"/><Relationship Id="rId33" Type="http://schemas.openxmlformats.org/officeDocument/2006/relationships/image" Target="../media/image5750.png"/><Relationship Id="rId38" Type="http://schemas.openxmlformats.org/officeDocument/2006/relationships/customXml" Target="../ink/ink886.xml"/><Relationship Id="rId46" Type="http://schemas.openxmlformats.org/officeDocument/2006/relationships/customXml" Target="../ink/ink890.xml"/><Relationship Id="rId59" Type="http://schemas.openxmlformats.org/officeDocument/2006/relationships/image" Target="../media/image5880.png"/><Relationship Id="rId20" Type="http://schemas.openxmlformats.org/officeDocument/2006/relationships/customXml" Target="../ink/ink878.xml"/><Relationship Id="rId41" Type="http://schemas.openxmlformats.org/officeDocument/2006/relationships/image" Target="../media/image5790.png"/><Relationship Id="rId54" Type="http://schemas.openxmlformats.org/officeDocument/2006/relationships/customXml" Target="../ink/ink894.xml"/><Relationship Id="rId62" Type="http://schemas.openxmlformats.org/officeDocument/2006/relationships/customXml" Target="../ink/ink8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1.xml"/><Relationship Id="rId15" Type="http://schemas.openxmlformats.org/officeDocument/2006/relationships/image" Target="../media/image554.png"/><Relationship Id="rId23" Type="http://schemas.openxmlformats.org/officeDocument/2006/relationships/image" Target="../media/image562.png"/><Relationship Id="rId28" Type="http://schemas.openxmlformats.org/officeDocument/2006/relationships/customXml" Target="../ink/ink882.xml"/><Relationship Id="rId36" Type="http://schemas.openxmlformats.org/officeDocument/2006/relationships/customXml" Target="../ink/ink885.xml"/><Relationship Id="rId49" Type="http://schemas.openxmlformats.org/officeDocument/2006/relationships/image" Target="../media/image5830.png"/><Relationship Id="rId57" Type="http://schemas.openxmlformats.org/officeDocument/2006/relationships/image" Target="../media/image5870.png"/><Relationship Id="rId10" Type="http://schemas.openxmlformats.org/officeDocument/2006/relationships/customXml" Target="../ink/ink873.xml"/><Relationship Id="rId44" Type="http://schemas.openxmlformats.org/officeDocument/2006/relationships/customXml" Target="../ink/ink889.xml"/><Relationship Id="rId52" Type="http://schemas.openxmlformats.org/officeDocument/2006/relationships/customXml" Target="../ink/ink893.xml"/><Relationship Id="rId60" Type="http://schemas.openxmlformats.org/officeDocument/2006/relationships/customXml" Target="../ink/ink897.xml"/><Relationship Id="rId9" Type="http://schemas.openxmlformats.org/officeDocument/2006/relationships/image" Target="../media/image539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2.xml"/><Relationship Id="rId21" Type="http://schemas.openxmlformats.org/officeDocument/2006/relationships/image" Target="../media/image602.png"/><Relationship Id="rId42" Type="http://schemas.openxmlformats.org/officeDocument/2006/relationships/customXml" Target="../ink/ink920.xml"/><Relationship Id="rId63" Type="http://schemas.openxmlformats.org/officeDocument/2006/relationships/customXml" Target="../ink/ink925.xml"/><Relationship Id="rId68" Type="http://schemas.openxmlformats.org/officeDocument/2006/relationships/image" Target="../media/image618.png"/><Relationship Id="rId7" Type="http://schemas.openxmlformats.org/officeDocument/2006/relationships/image" Target="../media/image5950.png"/><Relationship Id="rId71" Type="http://schemas.openxmlformats.org/officeDocument/2006/relationships/customXml" Target="../ink/ink929.xml"/><Relationship Id="rId2" Type="http://schemas.openxmlformats.org/officeDocument/2006/relationships/customXml" Target="../ink/ink900.xml"/><Relationship Id="rId16" Type="http://schemas.openxmlformats.org/officeDocument/2006/relationships/customXml" Target="../ink/ink907.xml"/><Relationship Id="rId29" Type="http://schemas.openxmlformats.org/officeDocument/2006/relationships/image" Target="../media/image606.png"/><Relationship Id="rId11" Type="http://schemas.openxmlformats.org/officeDocument/2006/relationships/image" Target="../media/image5970.png"/><Relationship Id="rId24" Type="http://schemas.openxmlformats.org/officeDocument/2006/relationships/customXml" Target="../ink/ink911.xml"/><Relationship Id="rId32" Type="http://schemas.openxmlformats.org/officeDocument/2006/relationships/customXml" Target="../ink/ink915.xml"/><Relationship Id="rId37" Type="http://schemas.openxmlformats.org/officeDocument/2006/relationships/image" Target="../media/image610.png"/><Relationship Id="rId40" Type="http://schemas.openxmlformats.org/officeDocument/2006/relationships/customXml" Target="../ink/ink919.xml"/><Relationship Id="rId58" Type="http://schemas.openxmlformats.org/officeDocument/2006/relationships/customXml" Target="../ink/ink923.xml"/><Relationship Id="rId66" Type="http://schemas.openxmlformats.org/officeDocument/2006/relationships/image" Target="../media/image617.png"/><Relationship Id="rId74" Type="http://schemas.openxmlformats.org/officeDocument/2006/relationships/image" Target="../media/image624.png"/><Relationship Id="rId79" Type="http://schemas.openxmlformats.org/officeDocument/2006/relationships/customXml" Target="../ink/ink933.xml"/><Relationship Id="rId5" Type="http://schemas.openxmlformats.org/officeDocument/2006/relationships/image" Target="../media/image5940.png"/><Relationship Id="rId61" Type="http://schemas.openxmlformats.org/officeDocument/2006/relationships/customXml" Target="../ink/ink924.xml"/><Relationship Id="rId19" Type="http://schemas.openxmlformats.org/officeDocument/2006/relationships/image" Target="../media/image601.png"/><Relationship Id="rId14" Type="http://schemas.openxmlformats.org/officeDocument/2006/relationships/customXml" Target="../ink/ink906.xml"/><Relationship Id="rId22" Type="http://schemas.openxmlformats.org/officeDocument/2006/relationships/customXml" Target="../ink/ink910.xml"/><Relationship Id="rId27" Type="http://schemas.openxmlformats.org/officeDocument/2006/relationships/image" Target="../media/image605.png"/><Relationship Id="rId30" Type="http://schemas.openxmlformats.org/officeDocument/2006/relationships/customXml" Target="../ink/ink914.xml"/><Relationship Id="rId35" Type="http://schemas.openxmlformats.org/officeDocument/2006/relationships/image" Target="../media/image609.png"/><Relationship Id="rId43" Type="http://schemas.openxmlformats.org/officeDocument/2006/relationships/image" Target="../media/image613.png"/><Relationship Id="rId56" Type="http://schemas.openxmlformats.org/officeDocument/2006/relationships/customXml" Target="../ink/ink922.xml"/><Relationship Id="rId64" Type="http://schemas.openxmlformats.org/officeDocument/2006/relationships/image" Target="../media/image616.png"/><Relationship Id="rId69" Type="http://schemas.openxmlformats.org/officeDocument/2006/relationships/customXml" Target="../ink/ink928.xml"/><Relationship Id="rId77" Type="http://schemas.openxmlformats.org/officeDocument/2006/relationships/customXml" Target="../ink/ink932.xml"/><Relationship Id="rId8" Type="http://schemas.openxmlformats.org/officeDocument/2006/relationships/customXml" Target="../ink/ink903.xml"/><Relationship Id="rId72" Type="http://schemas.openxmlformats.org/officeDocument/2006/relationships/image" Target="../media/image623.png"/><Relationship Id="rId80" Type="http://schemas.openxmlformats.org/officeDocument/2006/relationships/image" Target="../media/image6251.png"/><Relationship Id="rId3" Type="http://schemas.openxmlformats.org/officeDocument/2006/relationships/image" Target="../media/image5930.png"/><Relationship Id="rId12" Type="http://schemas.openxmlformats.org/officeDocument/2006/relationships/customXml" Target="../ink/ink905.xml"/><Relationship Id="rId17" Type="http://schemas.openxmlformats.org/officeDocument/2006/relationships/image" Target="../media/image600.png"/><Relationship Id="rId25" Type="http://schemas.openxmlformats.org/officeDocument/2006/relationships/image" Target="../media/image604.png"/><Relationship Id="rId33" Type="http://schemas.openxmlformats.org/officeDocument/2006/relationships/image" Target="../media/image608.png"/><Relationship Id="rId38" Type="http://schemas.openxmlformats.org/officeDocument/2006/relationships/customXml" Target="../ink/ink918.xml"/><Relationship Id="rId59" Type="http://schemas.openxmlformats.org/officeDocument/2006/relationships/image" Target="../media/image621.png"/><Relationship Id="rId67" Type="http://schemas.openxmlformats.org/officeDocument/2006/relationships/customXml" Target="../ink/ink927.xml"/><Relationship Id="rId20" Type="http://schemas.openxmlformats.org/officeDocument/2006/relationships/customXml" Target="../ink/ink909.xml"/><Relationship Id="rId41" Type="http://schemas.openxmlformats.org/officeDocument/2006/relationships/image" Target="../media/image612.png"/><Relationship Id="rId62" Type="http://schemas.openxmlformats.org/officeDocument/2006/relationships/image" Target="../media/image615.png"/><Relationship Id="rId70" Type="http://schemas.openxmlformats.org/officeDocument/2006/relationships/image" Target="../media/image622.png"/><Relationship Id="rId75" Type="http://schemas.openxmlformats.org/officeDocument/2006/relationships/customXml" Target="../ink/ink9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2.xml"/><Relationship Id="rId15" Type="http://schemas.openxmlformats.org/officeDocument/2006/relationships/image" Target="../media/image599.png"/><Relationship Id="rId23" Type="http://schemas.openxmlformats.org/officeDocument/2006/relationships/image" Target="../media/image603.png"/><Relationship Id="rId28" Type="http://schemas.openxmlformats.org/officeDocument/2006/relationships/customXml" Target="../ink/ink913.xml"/><Relationship Id="rId36" Type="http://schemas.openxmlformats.org/officeDocument/2006/relationships/customXml" Target="../ink/ink917.xml"/><Relationship Id="rId57" Type="http://schemas.openxmlformats.org/officeDocument/2006/relationships/image" Target="../media/image620.png"/><Relationship Id="rId10" Type="http://schemas.openxmlformats.org/officeDocument/2006/relationships/customXml" Target="../ink/ink904.xml"/><Relationship Id="rId31" Type="http://schemas.openxmlformats.org/officeDocument/2006/relationships/image" Target="../media/image607.png"/><Relationship Id="rId44" Type="http://schemas.openxmlformats.org/officeDocument/2006/relationships/customXml" Target="../ink/ink921.xml"/><Relationship Id="rId60" Type="http://schemas.openxmlformats.org/officeDocument/2006/relationships/image" Target="../media/image614.png"/><Relationship Id="rId65" Type="http://schemas.openxmlformats.org/officeDocument/2006/relationships/customXml" Target="../ink/ink926.xml"/><Relationship Id="rId73" Type="http://schemas.openxmlformats.org/officeDocument/2006/relationships/customXml" Target="../ink/ink930.xml"/><Relationship Id="rId78" Type="http://schemas.openxmlformats.org/officeDocument/2006/relationships/image" Target="../media/image626.png"/><Relationship Id="rId4" Type="http://schemas.openxmlformats.org/officeDocument/2006/relationships/customXml" Target="../ink/ink901.xml"/><Relationship Id="rId9" Type="http://schemas.openxmlformats.org/officeDocument/2006/relationships/image" Target="../media/image5960.png"/><Relationship Id="rId13" Type="http://schemas.openxmlformats.org/officeDocument/2006/relationships/image" Target="../media/image5980.png"/><Relationship Id="rId18" Type="http://schemas.openxmlformats.org/officeDocument/2006/relationships/customXml" Target="../ink/ink908.xml"/><Relationship Id="rId39" Type="http://schemas.openxmlformats.org/officeDocument/2006/relationships/image" Target="../media/image611.png"/><Relationship Id="rId34" Type="http://schemas.openxmlformats.org/officeDocument/2006/relationships/customXml" Target="../ink/ink916.xml"/><Relationship Id="rId55" Type="http://schemas.openxmlformats.org/officeDocument/2006/relationships/image" Target="../media/image619.png"/><Relationship Id="rId76" Type="http://schemas.openxmlformats.org/officeDocument/2006/relationships/image" Target="../media/image6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9.png"/><Relationship Id="rId7" Type="http://schemas.openxmlformats.org/officeDocument/2006/relationships/image" Target="../media/image631.png"/><Relationship Id="rId2" Type="http://schemas.openxmlformats.org/officeDocument/2006/relationships/image" Target="../media/image6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5.xml"/><Relationship Id="rId5" Type="http://schemas.openxmlformats.org/officeDocument/2006/relationships/image" Target="../media/image630.png"/><Relationship Id="rId4" Type="http://schemas.openxmlformats.org/officeDocument/2006/relationships/customXml" Target="../ink/ink93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4.png"/><Relationship Id="rId3" Type="http://schemas.openxmlformats.org/officeDocument/2006/relationships/image" Target="../media/image628.png"/><Relationship Id="rId7" Type="http://schemas.openxmlformats.org/officeDocument/2006/relationships/image" Target="../media/image6300.png"/><Relationship Id="rId12" Type="http://schemas.openxmlformats.org/officeDocument/2006/relationships/image" Target="../media/image636.png"/><Relationship Id="rId2" Type="http://schemas.openxmlformats.org/officeDocument/2006/relationships/image" Target="../media/image6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90.png"/><Relationship Id="rId11" Type="http://schemas.openxmlformats.org/officeDocument/2006/relationships/image" Target="../media/image6340.png"/><Relationship Id="rId5" Type="http://schemas.openxmlformats.org/officeDocument/2006/relationships/image" Target="../media/image633.png"/><Relationship Id="rId4" Type="http://schemas.openxmlformats.org/officeDocument/2006/relationships/image" Target="../media/image6270.png"/><Relationship Id="rId9" Type="http://schemas.openxmlformats.org/officeDocument/2006/relationships/image" Target="../media/image6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742" y="3418609"/>
            <a:ext cx="4071505" cy="97091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Graph Searching 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dirty="0">
                <a:solidFill>
                  <a:srgbClr val="7030A0"/>
                </a:solidFill>
              </a:rPr>
              <a:t>with Predictions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67EBA4-2A8B-4E5D-A1CE-3A92284E3C37}"/>
              </a:ext>
            </a:extLst>
          </p:cNvPr>
          <p:cNvSpPr txBox="1">
            <a:spLocks/>
          </p:cNvSpPr>
          <p:nvPr/>
        </p:nvSpPr>
        <p:spPr>
          <a:xfrm>
            <a:off x="854793" y="4965197"/>
            <a:ext cx="4330270" cy="138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Anupam Gupta </a:t>
            </a:r>
          </a:p>
          <a:p>
            <a:br>
              <a:rPr lang="en-US" sz="2000" b="1" dirty="0"/>
            </a:br>
            <a:r>
              <a:rPr lang="en-US" sz="2000" b="1" dirty="0"/>
              <a:t>(Courant @ NYU / Google)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471C3-B35C-4CF6-9026-2C487E41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5" y="0"/>
            <a:ext cx="61860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9F0CDB2-745A-4F82-A4A4-EAE18C80C4A2}"/>
              </a:ext>
            </a:extLst>
          </p:cNvPr>
          <p:cNvSpPr/>
          <p:nvPr/>
        </p:nvSpPr>
        <p:spPr>
          <a:xfrm>
            <a:off x="2064327" y="2050335"/>
            <a:ext cx="3235894" cy="3720083"/>
          </a:xfrm>
          <a:custGeom>
            <a:avLst/>
            <a:gdLst>
              <a:gd name="connsiteX0" fmla="*/ 699655 w 3235894"/>
              <a:gd name="connsiteY0" fmla="*/ 48629 h 3720083"/>
              <a:gd name="connsiteX1" fmla="*/ 616528 w 3235894"/>
              <a:gd name="connsiteY1" fmla="*/ 90192 h 3720083"/>
              <a:gd name="connsiteX2" fmla="*/ 561109 w 3235894"/>
              <a:gd name="connsiteY2" fmla="*/ 110974 h 3720083"/>
              <a:gd name="connsiteX3" fmla="*/ 526473 w 3235894"/>
              <a:gd name="connsiteY3" fmla="*/ 131756 h 3720083"/>
              <a:gd name="connsiteX4" fmla="*/ 505691 w 3235894"/>
              <a:gd name="connsiteY4" fmla="*/ 145610 h 3720083"/>
              <a:gd name="connsiteX5" fmla="*/ 374073 w 3235894"/>
              <a:gd name="connsiteY5" fmla="*/ 304938 h 3720083"/>
              <a:gd name="connsiteX6" fmla="*/ 360218 w 3235894"/>
              <a:gd name="connsiteY6" fmla="*/ 332647 h 3720083"/>
              <a:gd name="connsiteX7" fmla="*/ 353291 w 3235894"/>
              <a:gd name="connsiteY7" fmla="*/ 374210 h 3720083"/>
              <a:gd name="connsiteX8" fmla="*/ 339437 w 3235894"/>
              <a:gd name="connsiteY8" fmla="*/ 422701 h 3720083"/>
              <a:gd name="connsiteX9" fmla="*/ 332509 w 3235894"/>
              <a:gd name="connsiteY9" fmla="*/ 491974 h 3720083"/>
              <a:gd name="connsiteX10" fmla="*/ 290946 w 3235894"/>
              <a:gd name="connsiteY10" fmla="*/ 976883 h 3720083"/>
              <a:gd name="connsiteX11" fmla="*/ 214746 w 3235894"/>
              <a:gd name="connsiteY11" fmla="*/ 1122356 h 3720083"/>
              <a:gd name="connsiteX12" fmla="*/ 138546 w 3235894"/>
              <a:gd name="connsiteY12" fmla="*/ 1198556 h 3720083"/>
              <a:gd name="connsiteX13" fmla="*/ 0 w 3235894"/>
              <a:gd name="connsiteY13" fmla="*/ 1399447 h 3720083"/>
              <a:gd name="connsiteX14" fmla="*/ 6928 w 3235894"/>
              <a:gd name="connsiteY14" fmla="*/ 1607265 h 3720083"/>
              <a:gd name="connsiteX15" fmla="*/ 27709 w 3235894"/>
              <a:gd name="connsiteY15" fmla="*/ 1683465 h 3720083"/>
              <a:gd name="connsiteX16" fmla="*/ 41564 w 3235894"/>
              <a:gd name="connsiteY16" fmla="*/ 1731956 h 3720083"/>
              <a:gd name="connsiteX17" fmla="*/ 69273 w 3235894"/>
              <a:gd name="connsiteY17" fmla="*/ 1815083 h 3720083"/>
              <a:gd name="connsiteX18" fmla="*/ 96982 w 3235894"/>
              <a:gd name="connsiteY18" fmla="*/ 1905138 h 3720083"/>
              <a:gd name="connsiteX19" fmla="*/ 124691 w 3235894"/>
              <a:gd name="connsiteY19" fmla="*/ 1932847 h 3720083"/>
              <a:gd name="connsiteX20" fmla="*/ 145473 w 3235894"/>
              <a:gd name="connsiteY20" fmla="*/ 1974410 h 3720083"/>
              <a:gd name="connsiteX21" fmla="*/ 187037 w 3235894"/>
              <a:gd name="connsiteY21" fmla="*/ 2029829 h 3720083"/>
              <a:gd name="connsiteX22" fmla="*/ 228600 w 3235894"/>
              <a:gd name="connsiteY22" fmla="*/ 2126810 h 3720083"/>
              <a:gd name="connsiteX23" fmla="*/ 256309 w 3235894"/>
              <a:gd name="connsiteY23" fmla="*/ 2203010 h 3720083"/>
              <a:gd name="connsiteX24" fmla="*/ 249382 w 3235894"/>
              <a:gd name="connsiteY24" fmla="*/ 2431610 h 3720083"/>
              <a:gd name="connsiteX25" fmla="*/ 214746 w 3235894"/>
              <a:gd name="connsiteY25" fmla="*/ 2500883 h 3720083"/>
              <a:gd name="connsiteX26" fmla="*/ 145473 w 3235894"/>
              <a:gd name="connsiteY26" fmla="*/ 2687920 h 3720083"/>
              <a:gd name="connsiteX27" fmla="*/ 103909 w 3235894"/>
              <a:gd name="connsiteY27" fmla="*/ 2805683 h 3720083"/>
              <a:gd name="connsiteX28" fmla="*/ 124691 w 3235894"/>
              <a:gd name="connsiteY28" fmla="*/ 3061992 h 3720083"/>
              <a:gd name="connsiteX29" fmla="*/ 187037 w 3235894"/>
              <a:gd name="connsiteY29" fmla="*/ 3158974 h 3720083"/>
              <a:gd name="connsiteX30" fmla="*/ 401782 w 3235894"/>
              <a:gd name="connsiteY30" fmla="*/ 3359865 h 3720083"/>
              <a:gd name="connsiteX31" fmla="*/ 554182 w 3235894"/>
              <a:gd name="connsiteY31" fmla="*/ 3477629 h 3720083"/>
              <a:gd name="connsiteX32" fmla="*/ 630382 w 3235894"/>
              <a:gd name="connsiteY32" fmla="*/ 3533047 h 3720083"/>
              <a:gd name="connsiteX33" fmla="*/ 872837 w 3235894"/>
              <a:gd name="connsiteY33" fmla="*/ 3630029 h 3720083"/>
              <a:gd name="connsiteX34" fmla="*/ 1080655 w 3235894"/>
              <a:gd name="connsiteY34" fmla="*/ 3713156 h 3720083"/>
              <a:gd name="connsiteX35" fmla="*/ 1385455 w 3235894"/>
              <a:gd name="connsiteY35" fmla="*/ 3720083 h 3720083"/>
              <a:gd name="connsiteX36" fmla="*/ 1641764 w 3235894"/>
              <a:gd name="connsiteY36" fmla="*/ 3706229 h 3720083"/>
              <a:gd name="connsiteX37" fmla="*/ 1738746 w 3235894"/>
              <a:gd name="connsiteY37" fmla="*/ 3657738 h 3720083"/>
              <a:gd name="connsiteX38" fmla="*/ 1794164 w 3235894"/>
              <a:gd name="connsiteY38" fmla="*/ 3595392 h 3720083"/>
              <a:gd name="connsiteX39" fmla="*/ 1801091 w 3235894"/>
              <a:gd name="connsiteY39" fmla="*/ 3560756 h 3720083"/>
              <a:gd name="connsiteX40" fmla="*/ 1773382 w 3235894"/>
              <a:gd name="connsiteY40" fmla="*/ 3456847 h 3720083"/>
              <a:gd name="connsiteX41" fmla="*/ 1745673 w 3235894"/>
              <a:gd name="connsiteY41" fmla="*/ 3401429 h 3720083"/>
              <a:gd name="connsiteX42" fmla="*/ 1759528 w 3235894"/>
              <a:gd name="connsiteY42" fmla="*/ 3249029 h 3720083"/>
              <a:gd name="connsiteX43" fmla="*/ 1766455 w 3235894"/>
              <a:gd name="connsiteY43" fmla="*/ 3214392 h 3720083"/>
              <a:gd name="connsiteX44" fmla="*/ 1960418 w 3235894"/>
              <a:gd name="connsiteY44" fmla="*/ 2971938 h 3720083"/>
              <a:gd name="connsiteX45" fmla="*/ 2008909 w 3235894"/>
              <a:gd name="connsiteY45" fmla="*/ 2923447 h 3720083"/>
              <a:gd name="connsiteX46" fmla="*/ 2071255 w 3235894"/>
              <a:gd name="connsiteY46" fmla="*/ 2881883 h 3720083"/>
              <a:gd name="connsiteX47" fmla="*/ 2119746 w 3235894"/>
              <a:gd name="connsiteY47" fmla="*/ 2854174 h 3720083"/>
              <a:gd name="connsiteX48" fmla="*/ 2175164 w 3235894"/>
              <a:gd name="connsiteY48" fmla="*/ 2805683 h 3720083"/>
              <a:gd name="connsiteX49" fmla="*/ 2327564 w 3235894"/>
              <a:gd name="connsiteY49" fmla="*/ 2715629 h 3720083"/>
              <a:gd name="connsiteX50" fmla="*/ 2417618 w 3235894"/>
              <a:gd name="connsiteY50" fmla="*/ 2653283 h 3720083"/>
              <a:gd name="connsiteX51" fmla="*/ 2473037 w 3235894"/>
              <a:gd name="connsiteY51" fmla="*/ 2632501 h 3720083"/>
              <a:gd name="connsiteX52" fmla="*/ 2583873 w 3235894"/>
              <a:gd name="connsiteY52" fmla="*/ 2590938 h 3720083"/>
              <a:gd name="connsiteX53" fmla="*/ 2632364 w 3235894"/>
              <a:gd name="connsiteY53" fmla="*/ 2535520 h 3720083"/>
              <a:gd name="connsiteX54" fmla="*/ 2750128 w 3235894"/>
              <a:gd name="connsiteY54" fmla="*/ 2438538 h 3720083"/>
              <a:gd name="connsiteX55" fmla="*/ 2840182 w 3235894"/>
              <a:gd name="connsiteY55" fmla="*/ 2320774 h 3720083"/>
              <a:gd name="connsiteX56" fmla="*/ 2916382 w 3235894"/>
              <a:gd name="connsiteY56" fmla="*/ 2223792 h 3720083"/>
              <a:gd name="connsiteX57" fmla="*/ 2957946 w 3235894"/>
              <a:gd name="connsiteY57" fmla="*/ 2154520 h 3720083"/>
              <a:gd name="connsiteX58" fmla="*/ 2999509 w 3235894"/>
              <a:gd name="connsiteY58" fmla="*/ 2099101 h 3720083"/>
              <a:gd name="connsiteX59" fmla="*/ 3103418 w 3235894"/>
              <a:gd name="connsiteY59" fmla="*/ 1905138 h 3720083"/>
              <a:gd name="connsiteX60" fmla="*/ 3158837 w 3235894"/>
              <a:gd name="connsiteY60" fmla="*/ 1794301 h 3720083"/>
              <a:gd name="connsiteX61" fmla="*/ 3221182 w 3235894"/>
              <a:gd name="connsiteY61" fmla="*/ 1531065 h 3720083"/>
              <a:gd name="connsiteX62" fmla="*/ 3214255 w 3235894"/>
              <a:gd name="connsiteY62" fmla="*/ 1143138 h 3720083"/>
              <a:gd name="connsiteX63" fmla="*/ 3131128 w 3235894"/>
              <a:gd name="connsiteY63" fmla="*/ 956101 h 3720083"/>
              <a:gd name="connsiteX64" fmla="*/ 3006437 w 3235894"/>
              <a:gd name="connsiteY64" fmla="*/ 796774 h 3720083"/>
              <a:gd name="connsiteX65" fmla="*/ 2763982 w 3235894"/>
              <a:gd name="connsiteY65" fmla="*/ 665156 h 3720083"/>
              <a:gd name="connsiteX66" fmla="*/ 2632364 w 3235894"/>
              <a:gd name="connsiteY66" fmla="*/ 602810 h 3720083"/>
              <a:gd name="connsiteX67" fmla="*/ 2542309 w 3235894"/>
              <a:gd name="connsiteY67" fmla="*/ 575101 h 3720083"/>
              <a:gd name="connsiteX68" fmla="*/ 2452255 w 3235894"/>
              <a:gd name="connsiteY68" fmla="*/ 533538 h 3720083"/>
              <a:gd name="connsiteX69" fmla="*/ 2286000 w 3235894"/>
              <a:gd name="connsiteY69" fmla="*/ 478120 h 3720083"/>
              <a:gd name="connsiteX70" fmla="*/ 2244437 w 3235894"/>
              <a:gd name="connsiteY70" fmla="*/ 471192 h 3720083"/>
              <a:gd name="connsiteX71" fmla="*/ 2216728 w 3235894"/>
              <a:gd name="connsiteY71" fmla="*/ 443483 h 3720083"/>
              <a:gd name="connsiteX72" fmla="*/ 2133600 w 3235894"/>
              <a:gd name="connsiteY72" fmla="*/ 408847 h 3720083"/>
              <a:gd name="connsiteX73" fmla="*/ 1953491 w 3235894"/>
              <a:gd name="connsiteY73" fmla="*/ 298010 h 3720083"/>
              <a:gd name="connsiteX74" fmla="*/ 1870364 w 3235894"/>
              <a:gd name="connsiteY74" fmla="*/ 270301 h 3720083"/>
              <a:gd name="connsiteX75" fmla="*/ 1821873 w 3235894"/>
              <a:gd name="connsiteY75" fmla="*/ 249520 h 3720083"/>
              <a:gd name="connsiteX76" fmla="*/ 1766455 w 3235894"/>
              <a:gd name="connsiteY76" fmla="*/ 228738 h 3720083"/>
              <a:gd name="connsiteX77" fmla="*/ 1704109 w 3235894"/>
              <a:gd name="connsiteY77" fmla="*/ 201029 h 3720083"/>
              <a:gd name="connsiteX78" fmla="*/ 1544782 w 3235894"/>
              <a:gd name="connsiteY78" fmla="*/ 152538 h 3720083"/>
              <a:gd name="connsiteX79" fmla="*/ 1413164 w 3235894"/>
              <a:gd name="connsiteY79" fmla="*/ 104047 h 3720083"/>
              <a:gd name="connsiteX80" fmla="*/ 1316182 w 3235894"/>
              <a:gd name="connsiteY80" fmla="*/ 76338 h 3720083"/>
              <a:gd name="connsiteX81" fmla="*/ 1226128 w 3235894"/>
              <a:gd name="connsiteY81" fmla="*/ 34774 h 3720083"/>
              <a:gd name="connsiteX82" fmla="*/ 1066800 w 3235894"/>
              <a:gd name="connsiteY82" fmla="*/ 20920 h 3720083"/>
              <a:gd name="connsiteX83" fmla="*/ 720437 w 3235894"/>
              <a:gd name="connsiteY83" fmla="*/ 20920 h 3720083"/>
              <a:gd name="connsiteX84" fmla="*/ 692728 w 3235894"/>
              <a:gd name="connsiteY84" fmla="*/ 48629 h 3720083"/>
              <a:gd name="connsiteX85" fmla="*/ 651164 w 3235894"/>
              <a:gd name="connsiteY85" fmla="*/ 76338 h 37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235894" h="3720083">
                <a:moveTo>
                  <a:pt x="699655" y="48629"/>
                </a:moveTo>
                <a:cubicBezTo>
                  <a:pt x="656599" y="74461"/>
                  <a:pt x="668694" y="69325"/>
                  <a:pt x="616528" y="90192"/>
                </a:cubicBezTo>
                <a:cubicBezTo>
                  <a:pt x="598210" y="97519"/>
                  <a:pt x="579022" y="102706"/>
                  <a:pt x="561109" y="110974"/>
                </a:cubicBezTo>
                <a:cubicBezTo>
                  <a:pt x="548884" y="116616"/>
                  <a:pt x="537891" y="124620"/>
                  <a:pt x="526473" y="131756"/>
                </a:cubicBezTo>
                <a:cubicBezTo>
                  <a:pt x="519413" y="136168"/>
                  <a:pt x="511792" y="139945"/>
                  <a:pt x="505691" y="145610"/>
                </a:cubicBezTo>
                <a:cubicBezTo>
                  <a:pt x="428657" y="217141"/>
                  <a:pt x="428358" y="218082"/>
                  <a:pt x="374073" y="304938"/>
                </a:cubicBezTo>
                <a:cubicBezTo>
                  <a:pt x="368600" y="313695"/>
                  <a:pt x="364836" y="323411"/>
                  <a:pt x="360218" y="332647"/>
                </a:cubicBezTo>
                <a:cubicBezTo>
                  <a:pt x="357909" y="346501"/>
                  <a:pt x="356449" y="360524"/>
                  <a:pt x="353291" y="374210"/>
                </a:cubicBezTo>
                <a:cubicBezTo>
                  <a:pt x="349511" y="390590"/>
                  <a:pt x="342358" y="406146"/>
                  <a:pt x="339437" y="422701"/>
                </a:cubicBezTo>
                <a:cubicBezTo>
                  <a:pt x="335404" y="445554"/>
                  <a:pt x="333852" y="468807"/>
                  <a:pt x="332509" y="491974"/>
                </a:cubicBezTo>
                <a:cubicBezTo>
                  <a:pt x="325268" y="616884"/>
                  <a:pt x="344750" y="828926"/>
                  <a:pt x="290946" y="976883"/>
                </a:cubicBezTo>
                <a:cubicBezTo>
                  <a:pt x="278291" y="1011684"/>
                  <a:pt x="238693" y="1092774"/>
                  <a:pt x="214746" y="1122356"/>
                </a:cubicBezTo>
                <a:cubicBezTo>
                  <a:pt x="192145" y="1150276"/>
                  <a:pt x="159309" y="1169244"/>
                  <a:pt x="138546" y="1198556"/>
                </a:cubicBezTo>
                <a:cubicBezTo>
                  <a:pt x="12999" y="1375797"/>
                  <a:pt x="55722" y="1306576"/>
                  <a:pt x="0" y="1399447"/>
                </a:cubicBezTo>
                <a:cubicBezTo>
                  <a:pt x="2309" y="1468720"/>
                  <a:pt x="3083" y="1538061"/>
                  <a:pt x="6928" y="1607265"/>
                </a:cubicBezTo>
                <a:cubicBezTo>
                  <a:pt x="9440" y="1652487"/>
                  <a:pt x="14357" y="1643408"/>
                  <a:pt x="27709" y="1683465"/>
                </a:cubicBezTo>
                <a:cubicBezTo>
                  <a:pt x="33025" y="1699413"/>
                  <a:pt x="36946" y="1715792"/>
                  <a:pt x="41564" y="1731956"/>
                </a:cubicBezTo>
                <a:cubicBezTo>
                  <a:pt x="57621" y="1860415"/>
                  <a:pt x="32547" y="1734287"/>
                  <a:pt x="69273" y="1815083"/>
                </a:cubicBezTo>
                <a:cubicBezTo>
                  <a:pt x="75518" y="1828821"/>
                  <a:pt x="87909" y="1890016"/>
                  <a:pt x="96982" y="1905138"/>
                </a:cubicBezTo>
                <a:cubicBezTo>
                  <a:pt x="103702" y="1916339"/>
                  <a:pt x="117200" y="1922146"/>
                  <a:pt x="124691" y="1932847"/>
                </a:cubicBezTo>
                <a:cubicBezTo>
                  <a:pt x="133574" y="1945537"/>
                  <a:pt x="137950" y="1960870"/>
                  <a:pt x="145473" y="1974410"/>
                </a:cubicBezTo>
                <a:cubicBezTo>
                  <a:pt x="155498" y="1992454"/>
                  <a:pt x="175495" y="2015401"/>
                  <a:pt x="187037" y="2029829"/>
                </a:cubicBezTo>
                <a:cubicBezTo>
                  <a:pt x="217106" y="2120037"/>
                  <a:pt x="180665" y="2017243"/>
                  <a:pt x="228600" y="2126810"/>
                </a:cubicBezTo>
                <a:cubicBezTo>
                  <a:pt x="239494" y="2151711"/>
                  <a:pt x="247751" y="2177337"/>
                  <a:pt x="256309" y="2203010"/>
                </a:cubicBezTo>
                <a:cubicBezTo>
                  <a:pt x="254000" y="2279210"/>
                  <a:pt x="259917" y="2356106"/>
                  <a:pt x="249382" y="2431610"/>
                </a:cubicBezTo>
                <a:cubicBezTo>
                  <a:pt x="245814" y="2457179"/>
                  <a:pt x="224445" y="2476958"/>
                  <a:pt x="214746" y="2500883"/>
                </a:cubicBezTo>
                <a:cubicBezTo>
                  <a:pt x="189768" y="2562497"/>
                  <a:pt x="168194" y="2625438"/>
                  <a:pt x="145473" y="2687920"/>
                </a:cubicBezTo>
                <a:cubicBezTo>
                  <a:pt x="131247" y="2727041"/>
                  <a:pt x="103909" y="2805683"/>
                  <a:pt x="103909" y="2805683"/>
                </a:cubicBezTo>
                <a:cubicBezTo>
                  <a:pt x="95435" y="2907372"/>
                  <a:pt x="85634" y="2944821"/>
                  <a:pt x="124691" y="3061992"/>
                </a:cubicBezTo>
                <a:cubicBezTo>
                  <a:pt x="136844" y="3098451"/>
                  <a:pt x="162701" y="3129230"/>
                  <a:pt x="187037" y="3158974"/>
                </a:cubicBezTo>
                <a:cubicBezTo>
                  <a:pt x="289712" y="3284467"/>
                  <a:pt x="226449" y="3217407"/>
                  <a:pt x="401782" y="3359865"/>
                </a:cubicBezTo>
                <a:cubicBezTo>
                  <a:pt x="468171" y="3413806"/>
                  <a:pt x="482456" y="3424614"/>
                  <a:pt x="554182" y="3477629"/>
                </a:cubicBezTo>
                <a:cubicBezTo>
                  <a:pt x="579439" y="3496297"/>
                  <a:pt x="601682" y="3520291"/>
                  <a:pt x="630382" y="3533047"/>
                </a:cubicBezTo>
                <a:cubicBezTo>
                  <a:pt x="1038132" y="3714268"/>
                  <a:pt x="487935" y="3473662"/>
                  <a:pt x="872837" y="3630029"/>
                </a:cubicBezTo>
                <a:cubicBezTo>
                  <a:pt x="925398" y="3651382"/>
                  <a:pt x="1021135" y="3707103"/>
                  <a:pt x="1080655" y="3713156"/>
                </a:cubicBezTo>
                <a:cubicBezTo>
                  <a:pt x="1181760" y="3723438"/>
                  <a:pt x="1283855" y="3717774"/>
                  <a:pt x="1385455" y="3720083"/>
                </a:cubicBezTo>
                <a:cubicBezTo>
                  <a:pt x="1470891" y="3715465"/>
                  <a:pt x="1557505" y="3721098"/>
                  <a:pt x="1641764" y="3706229"/>
                </a:cubicBezTo>
                <a:cubicBezTo>
                  <a:pt x="1677357" y="3699948"/>
                  <a:pt x="1738746" y="3657738"/>
                  <a:pt x="1738746" y="3657738"/>
                </a:cubicBezTo>
                <a:cubicBezTo>
                  <a:pt x="1749832" y="3646652"/>
                  <a:pt x="1786011" y="3613737"/>
                  <a:pt x="1794164" y="3595392"/>
                </a:cubicBezTo>
                <a:cubicBezTo>
                  <a:pt x="1798946" y="3584633"/>
                  <a:pt x="1798782" y="3572301"/>
                  <a:pt x="1801091" y="3560756"/>
                </a:cubicBezTo>
                <a:cubicBezTo>
                  <a:pt x="1791855" y="3526120"/>
                  <a:pt x="1785158" y="3490704"/>
                  <a:pt x="1773382" y="3456847"/>
                </a:cubicBezTo>
                <a:cubicBezTo>
                  <a:pt x="1766597" y="3437340"/>
                  <a:pt x="1747047" y="3422036"/>
                  <a:pt x="1745673" y="3401429"/>
                </a:cubicBezTo>
                <a:cubicBezTo>
                  <a:pt x="1742280" y="3350532"/>
                  <a:pt x="1753895" y="3299727"/>
                  <a:pt x="1759528" y="3249029"/>
                </a:cubicBezTo>
                <a:cubicBezTo>
                  <a:pt x="1760828" y="3237327"/>
                  <a:pt x="1761476" y="3225062"/>
                  <a:pt x="1766455" y="3214392"/>
                </a:cubicBezTo>
                <a:cubicBezTo>
                  <a:pt x="1808526" y="3124238"/>
                  <a:pt x="1901755" y="3036670"/>
                  <a:pt x="1960418" y="2971938"/>
                </a:cubicBezTo>
                <a:cubicBezTo>
                  <a:pt x="1975768" y="2955000"/>
                  <a:pt x="1989889" y="2936127"/>
                  <a:pt x="2008909" y="2923447"/>
                </a:cubicBezTo>
                <a:cubicBezTo>
                  <a:pt x="2029691" y="2909592"/>
                  <a:pt x="2050075" y="2895121"/>
                  <a:pt x="2071255" y="2881883"/>
                </a:cubicBezTo>
                <a:cubicBezTo>
                  <a:pt x="2087042" y="2872016"/>
                  <a:pt x="2104734" y="2865183"/>
                  <a:pt x="2119746" y="2854174"/>
                </a:cubicBezTo>
                <a:cubicBezTo>
                  <a:pt x="2139540" y="2839658"/>
                  <a:pt x="2154741" y="2819299"/>
                  <a:pt x="2175164" y="2805683"/>
                </a:cubicBezTo>
                <a:cubicBezTo>
                  <a:pt x="2224260" y="2772952"/>
                  <a:pt x="2279050" y="2749216"/>
                  <a:pt x="2327564" y="2715629"/>
                </a:cubicBezTo>
                <a:cubicBezTo>
                  <a:pt x="2357582" y="2694847"/>
                  <a:pt x="2385919" y="2671397"/>
                  <a:pt x="2417618" y="2653283"/>
                </a:cubicBezTo>
                <a:cubicBezTo>
                  <a:pt x="2434748" y="2643495"/>
                  <a:pt x="2454794" y="2640013"/>
                  <a:pt x="2473037" y="2632501"/>
                </a:cubicBezTo>
                <a:cubicBezTo>
                  <a:pt x="2570889" y="2592209"/>
                  <a:pt x="2498624" y="2615294"/>
                  <a:pt x="2583873" y="2590938"/>
                </a:cubicBezTo>
                <a:cubicBezTo>
                  <a:pt x="2600037" y="2572465"/>
                  <a:pt x="2614270" y="2552106"/>
                  <a:pt x="2632364" y="2535520"/>
                </a:cubicBezTo>
                <a:cubicBezTo>
                  <a:pt x="2669850" y="2501158"/>
                  <a:pt x="2719238" y="2478933"/>
                  <a:pt x="2750128" y="2438538"/>
                </a:cubicBezTo>
                <a:lnTo>
                  <a:pt x="2840182" y="2320774"/>
                </a:lnTo>
                <a:cubicBezTo>
                  <a:pt x="2865350" y="2288266"/>
                  <a:pt x="2895230" y="2259045"/>
                  <a:pt x="2916382" y="2223792"/>
                </a:cubicBezTo>
                <a:cubicBezTo>
                  <a:pt x="2930237" y="2200701"/>
                  <a:pt x="2943009" y="2176926"/>
                  <a:pt x="2957946" y="2154520"/>
                </a:cubicBezTo>
                <a:cubicBezTo>
                  <a:pt x="2970755" y="2135307"/>
                  <a:pt x="2987874" y="2119047"/>
                  <a:pt x="2999509" y="2099101"/>
                </a:cubicBezTo>
                <a:cubicBezTo>
                  <a:pt x="3036467" y="2035745"/>
                  <a:pt x="3069439" y="1970140"/>
                  <a:pt x="3103418" y="1905138"/>
                </a:cubicBezTo>
                <a:cubicBezTo>
                  <a:pt x="3122554" y="1868531"/>
                  <a:pt x="3146516" y="1833727"/>
                  <a:pt x="3158837" y="1794301"/>
                </a:cubicBezTo>
                <a:cubicBezTo>
                  <a:pt x="3208874" y="1634182"/>
                  <a:pt x="3186549" y="1721548"/>
                  <a:pt x="3221182" y="1531065"/>
                </a:cubicBezTo>
                <a:cubicBezTo>
                  <a:pt x="3236403" y="1356033"/>
                  <a:pt x="3247417" y="1337963"/>
                  <a:pt x="3214255" y="1143138"/>
                </a:cubicBezTo>
                <a:cubicBezTo>
                  <a:pt x="3204078" y="1083347"/>
                  <a:pt x="3160210" y="1007555"/>
                  <a:pt x="3131128" y="956101"/>
                </a:cubicBezTo>
                <a:cubicBezTo>
                  <a:pt x="3094708" y="891666"/>
                  <a:pt x="3068138" y="846135"/>
                  <a:pt x="3006437" y="796774"/>
                </a:cubicBezTo>
                <a:cubicBezTo>
                  <a:pt x="2822344" y="649500"/>
                  <a:pt x="2907399" y="725542"/>
                  <a:pt x="2763982" y="665156"/>
                </a:cubicBezTo>
                <a:cubicBezTo>
                  <a:pt x="2563540" y="580760"/>
                  <a:pt x="2935663" y="711999"/>
                  <a:pt x="2632364" y="602810"/>
                </a:cubicBezTo>
                <a:cubicBezTo>
                  <a:pt x="2602813" y="592172"/>
                  <a:pt x="2571623" y="586375"/>
                  <a:pt x="2542309" y="575101"/>
                </a:cubicBezTo>
                <a:cubicBezTo>
                  <a:pt x="2511452" y="563233"/>
                  <a:pt x="2482773" y="546254"/>
                  <a:pt x="2452255" y="533538"/>
                </a:cubicBezTo>
                <a:cubicBezTo>
                  <a:pt x="2411988" y="516760"/>
                  <a:pt x="2325832" y="488602"/>
                  <a:pt x="2286000" y="478120"/>
                </a:cubicBezTo>
                <a:cubicBezTo>
                  <a:pt x="2272417" y="474545"/>
                  <a:pt x="2258291" y="473501"/>
                  <a:pt x="2244437" y="471192"/>
                </a:cubicBezTo>
                <a:cubicBezTo>
                  <a:pt x="2235201" y="461956"/>
                  <a:pt x="2228011" y="450065"/>
                  <a:pt x="2216728" y="443483"/>
                </a:cubicBezTo>
                <a:cubicBezTo>
                  <a:pt x="2131831" y="393960"/>
                  <a:pt x="2189323" y="444669"/>
                  <a:pt x="2133600" y="408847"/>
                </a:cubicBezTo>
                <a:cubicBezTo>
                  <a:pt x="2045835" y="352427"/>
                  <a:pt x="2064479" y="349540"/>
                  <a:pt x="1953491" y="298010"/>
                </a:cubicBezTo>
                <a:cubicBezTo>
                  <a:pt x="1926999" y="285710"/>
                  <a:pt x="1897771" y="280398"/>
                  <a:pt x="1870364" y="270301"/>
                </a:cubicBezTo>
                <a:cubicBezTo>
                  <a:pt x="1853863" y="264222"/>
                  <a:pt x="1838201" y="256051"/>
                  <a:pt x="1821873" y="249520"/>
                </a:cubicBezTo>
                <a:cubicBezTo>
                  <a:pt x="1803555" y="242193"/>
                  <a:pt x="1784698" y="236250"/>
                  <a:pt x="1766455" y="228738"/>
                </a:cubicBezTo>
                <a:cubicBezTo>
                  <a:pt x="1745426" y="220079"/>
                  <a:pt x="1725305" y="209272"/>
                  <a:pt x="1704109" y="201029"/>
                </a:cubicBezTo>
                <a:cubicBezTo>
                  <a:pt x="1638173" y="175387"/>
                  <a:pt x="1619385" y="177406"/>
                  <a:pt x="1544782" y="152538"/>
                </a:cubicBezTo>
                <a:cubicBezTo>
                  <a:pt x="1500426" y="137753"/>
                  <a:pt x="1457520" y="118832"/>
                  <a:pt x="1413164" y="104047"/>
                </a:cubicBezTo>
                <a:cubicBezTo>
                  <a:pt x="1381268" y="93415"/>
                  <a:pt x="1347491" y="88590"/>
                  <a:pt x="1316182" y="76338"/>
                </a:cubicBezTo>
                <a:cubicBezTo>
                  <a:pt x="1266929" y="57065"/>
                  <a:pt x="1268325" y="39462"/>
                  <a:pt x="1226128" y="34774"/>
                </a:cubicBezTo>
                <a:cubicBezTo>
                  <a:pt x="1173144" y="28887"/>
                  <a:pt x="1119909" y="25538"/>
                  <a:pt x="1066800" y="20920"/>
                </a:cubicBezTo>
                <a:cubicBezTo>
                  <a:pt x="925150" y="-4835"/>
                  <a:pt x="935109" y="-9035"/>
                  <a:pt x="720437" y="20920"/>
                </a:cubicBezTo>
                <a:cubicBezTo>
                  <a:pt x="707500" y="22725"/>
                  <a:pt x="703596" y="41384"/>
                  <a:pt x="692728" y="48629"/>
                </a:cubicBezTo>
                <a:cubicBezTo>
                  <a:pt x="645411" y="80173"/>
                  <a:pt x="666926" y="44812"/>
                  <a:pt x="651164" y="76338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2A26082-C717-47F7-9715-76B7C69B6317}"/>
              </a:ext>
            </a:extLst>
          </p:cNvPr>
          <p:cNvSpPr/>
          <p:nvPr/>
        </p:nvSpPr>
        <p:spPr>
          <a:xfrm>
            <a:off x="2824668" y="2775819"/>
            <a:ext cx="1345550" cy="2080199"/>
          </a:xfrm>
          <a:custGeom>
            <a:avLst/>
            <a:gdLst>
              <a:gd name="connsiteX0" fmla="*/ 528132 w 1345550"/>
              <a:gd name="connsiteY0" fmla="*/ 133636 h 2080199"/>
              <a:gd name="connsiteX1" fmla="*/ 424223 w 1345550"/>
              <a:gd name="connsiteY1" fmla="*/ 78217 h 2080199"/>
              <a:gd name="connsiteX2" fmla="*/ 306459 w 1345550"/>
              <a:gd name="connsiteY2" fmla="*/ 2017 h 2080199"/>
              <a:gd name="connsiteX3" fmla="*/ 140205 w 1345550"/>
              <a:gd name="connsiteY3" fmla="*/ 29726 h 2080199"/>
              <a:gd name="connsiteX4" fmla="*/ 119423 w 1345550"/>
              <a:gd name="connsiteY4" fmla="*/ 50508 h 2080199"/>
              <a:gd name="connsiteX5" fmla="*/ 22441 w 1345550"/>
              <a:gd name="connsiteY5" fmla="*/ 175199 h 2080199"/>
              <a:gd name="connsiteX6" fmla="*/ 1659 w 1345550"/>
              <a:gd name="connsiteY6" fmla="*/ 230617 h 2080199"/>
              <a:gd name="connsiteX7" fmla="*/ 36296 w 1345550"/>
              <a:gd name="connsiteY7" fmla="*/ 362236 h 2080199"/>
              <a:gd name="connsiteX8" fmla="*/ 57077 w 1345550"/>
              <a:gd name="connsiteY8" fmla="*/ 514636 h 2080199"/>
              <a:gd name="connsiteX9" fmla="*/ 70932 w 1345550"/>
              <a:gd name="connsiteY9" fmla="*/ 542345 h 2080199"/>
              <a:gd name="connsiteX10" fmla="*/ 160987 w 1345550"/>
              <a:gd name="connsiteY10" fmla="*/ 646254 h 2080199"/>
              <a:gd name="connsiteX11" fmla="*/ 209477 w 1345550"/>
              <a:gd name="connsiteY11" fmla="*/ 694745 h 2080199"/>
              <a:gd name="connsiteX12" fmla="*/ 257968 w 1345550"/>
              <a:gd name="connsiteY12" fmla="*/ 791726 h 2080199"/>
              <a:gd name="connsiteX13" fmla="*/ 299532 w 1345550"/>
              <a:gd name="connsiteY13" fmla="*/ 895636 h 2080199"/>
              <a:gd name="connsiteX14" fmla="*/ 264896 w 1345550"/>
              <a:gd name="connsiteY14" fmla="*/ 1082672 h 2080199"/>
              <a:gd name="connsiteX15" fmla="*/ 251041 w 1345550"/>
              <a:gd name="connsiteY15" fmla="*/ 1131163 h 2080199"/>
              <a:gd name="connsiteX16" fmla="*/ 237187 w 1345550"/>
              <a:gd name="connsiteY16" fmla="*/ 1158872 h 2080199"/>
              <a:gd name="connsiteX17" fmla="*/ 167914 w 1345550"/>
              <a:gd name="connsiteY17" fmla="*/ 1269708 h 2080199"/>
              <a:gd name="connsiteX18" fmla="*/ 112496 w 1345550"/>
              <a:gd name="connsiteY18" fmla="*/ 1332054 h 2080199"/>
              <a:gd name="connsiteX19" fmla="*/ 91714 w 1345550"/>
              <a:gd name="connsiteY19" fmla="*/ 1373617 h 2080199"/>
              <a:gd name="connsiteX20" fmla="*/ 36296 w 1345550"/>
              <a:gd name="connsiteY20" fmla="*/ 1442890 h 2080199"/>
              <a:gd name="connsiteX21" fmla="*/ 8587 w 1345550"/>
              <a:gd name="connsiteY21" fmla="*/ 1539872 h 2080199"/>
              <a:gd name="connsiteX22" fmla="*/ 43223 w 1345550"/>
              <a:gd name="connsiteY22" fmla="*/ 1699199 h 2080199"/>
              <a:gd name="connsiteX23" fmla="*/ 70932 w 1345550"/>
              <a:gd name="connsiteY23" fmla="*/ 1726908 h 2080199"/>
              <a:gd name="connsiteX24" fmla="*/ 119423 w 1345550"/>
              <a:gd name="connsiteY24" fmla="*/ 1803108 h 2080199"/>
              <a:gd name="connsiteX25" fmla="*/ 181768 w 1345550"/>
              <a:gd name="connsiteY25" fmla="*/ 1844672 h 2080199"/>
              <a:gd name="connsiteX26" fmla="*/ 313387 w 1345550"/>
              <a:gd name="connsiteY26" fmla="*/ 1941654 h 2080199"/>
              <a:gd name="connsiteX27" fmla="*/ 403441 w 1345550"/>
              <a:gd name="connsiteY27" fmla="*/ 2003999 h 2080199"/>
              <a:gd name="connsiteX28" fmla="*/ 431150 w 1345550"/>
              <a:gd name="connsiteY28" fmla="*/ 2024781 h 2080199"/>
              <a:gd name="connsiteX29" fmla="*/ 458859 w 1345550"/>
              <a:gd name="connsiteY29" fmla="*/ 2045563 h 2080199"/>
              <a:gd name="connsiteX30" fmla="*/ 535059 w 1345550"/>
              <a:gd name="connsiteY30" fmla="*/ 2066345 h 2080199"/>
              <a:gd name="connsiteX31" fmla="*/ 597405 w 1345550"/>
              <a:gd name="connsiteY31" fmla="*/ 2073272 h 2080199"/>
              <a:gd name="connsiteX32" fmla="*/ 638968 w 1345550"/>
              <a:gd name="connsiteY32" fmla="*/ 2080199 h 2080199"/>
              <a:gd name="connsiteX33" fmla="*/ 735950 w 1345550"/>
              <a:gd name="connsiteY33" fmla="*/ 2024781 h 2080199"/>
              <a:gd name="connsiteX34" fmla="*/ 763659 w 1345550"/>
              <a:gd name="connsiteY34" fmla="*/ 1997072 h 2080199"/>
              <a:gd name="connsiteX35" fmla="*/ 826005 w 1345550"/>
              <a:gd name="connsiteY35" fmla="*/ 1886236 h 2080199"/>
              <a:gd name="connsiteX36" fmla="*/ 832932 w 1345550"/>
              <a:gd name="connsiteY36" fmla="*/ 1830817 h 2080199"/>
              <a:gd name="connsiteX37" fmla="*/ 957623 w 1345550"/>
              <a:gd name="connsiteY37" fmla="*/ 1622999 h 2080199"/>
              <a:gd name="connsiteX38" fmla="*/ 1033823 w 1345550"/>
              <a:gd name="connsiteY38" fmla="*/ 1519090 h 2080199"/>
              <a:gd name="connsiteX39" fmla="*/ 1068459 w 1345550"/>
              <a:gd name="connsiteY39" fmla="*/ 1463672 h 2080199"/>
              <a:gd name="connsiteX40" fmla="*/ 1137732 w 1345550"/>
              <a:gd name="connsiteY40" fmla="*/ 1380545 h 2080199"/>
              <a:gd name="connsiteX41" fmla="*/ 1207005 w 1345550"/>
              <a:gd name="connsiteY41" fmla="*/ 1262781 h 2080199"/>
              <a:gd name="connsiteX42" fmla="*/ 1248568 w 1345550"/>
              <a:gd name="connsiteY42" fmla="*/ 1131163 h 2080199"/>
              <a:gd name="connsiteX43" fmla="*/ 1290132 w 1345550"/>
              <a:gd name="connsiteY43" fmla="*/ 1061890 h 2080199"/>
              <a:gd name="connsiteX44" fmla="*/ 1310914 w 1345550"/>
              <a:gd name="connsiteY44" fmla="*/ 1006472 h 2080199"/>
              <a:gd name="connsiteX45" fmla="*/ 1317841 w 1345550"/>
              <a:gd name="connsiteY45" fmla="*/ 923345 h 2080199"/>
              <a:gd name="connsiteX46" fmla="*/ 1345550 w 1345550"/>
              <a:gd name="connsiteY46" fmla="*/ 708599 h 2080199"/>
              <a:gd name="connsiteX47" fmla="*/ 1283205 w 1345550"/>
              <a:gd name="connsiteY47" fmla="*/ 535417 h 2080199"/>
              <a:gd name="connsiteX48" fmla="*/ 1262423 w 1345550"/>
              <a:gd name="connsiteY48" fmla="*/ 473072 h 2080199"/>
              <a:gd name="connsiteX49" fmla="*/ 1186223 w 1345550"/>
              <a:gd name="connsiteY49" fmla="*/ 410726 h 2080199"/>
              <a:gd name="connsiteX50" fmla="*/ 957623 w 1345550"/>
              <a:gd name="connsiteY50" fmla="*/ 147490 h 2080199"/>
              <a:gd name="connsiteX51" fmla="*/ 909132 w 1345550"/>
              <a:gd name="connsiteY51" fmla="*/ 119781 h 2080199"/>
              <a:gd name="connsiteX52" fmla="*/ 888350 w 1345550"/>
              <a:gd name="connsiteY52" fmla="*/ 105926 h 2080199"/>
              <a:gd name="connsiteX53" fmla="*/ 819077 w 1345550"/>
              <a:gd name="connsiteY53" fmla="*/ 98999 h 2080199"/>
              <a:gd name="connsiteX54" fmla="*/ 729023 w 1345550"/>
              <a:gd name="connsiteY54" fmla="*/ 57436 h 2080199"/>
              <a:gd name="connsiteX55" fmla="*/ 659750 w 1345550"/>
              <a:gd name="connsiteY55" fmla="*/ 50508 h 2080199"/>
              <a:gd name="connsiteX56" fmla="*/ 638968 w 1345550"/>
              <a:gd name="connsiteY56" fmla="*/ 36654 h 2080199"/>
              <a:gd name="connsiteX57" fmla="*/ 507350 w 1345550"/>
              <a:gd name="connsiteY57" fmla="*/ 22799 h 2080199"/>
              <a:gd name="connsiteX58" fmla="*/ 451932 w 1345550"/>
              <a:gd name="connsiteY58" fmla="*/ 29726 h 2080199"/>
              <a:gd name="connsiteX59" fmla="*/ 417296 w 1345550"/>
              <a:gd name="connsiteY59" fmla="*/ 50508 h 2080199"/>
              <a:gd name="connsiteX60" fmla="*/ 396514 w 1345550"/>
              <a:gd name="connsiteY60" fmla="*/ 57436 h 2080199"/>
              <a:gd name="connsiteX61" fmla="*/ 354950 w 1345550"/>
              <a:gd name="connsiteY61" fmla="*/ 43581 h 208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45550" h="2080199">
                <a:moveTo>
                  <a:pt x="528132" y="133636"/>
                </a:moveTo>
                <a:cubicBezTo>
                  <a:pt x="493496" y="115163"/>
                  <a:pt x="457777" y="98589"/>
                  <a:pt x="424223" y="78217"/>
                </a:cubicBezTo>
                <a:cubicBezTo>
                  <a:pt x="247342" y="-29175"/>
                  <a:pt x="388980" y="43279"/>
                  <a:pt x="306459" y="2017"/>
                </a:cubicBezTo>
                <a:cubicBezTo>
                  <a:pt x="190786" y="7801"/>
                  <a:pt x="196316" y="-18368"/>
                  <a:pt x="140205" y="29726"/>
                </a:cubicBezTo>
                <a:cubicBezTo>
                  <a:pt x="132767" y="36102"/>
                  <a:pt x="125587" y="42894"/>
                  <a:pt x="119423" y="50508"/>
                </a:cubicBezTo>
                <a:cubicBezTo>
                  <a:pt x="86292" y="91434"/>
                  <a:pt x="22441" y="175199"/>
                  <a:pt x="22441" y="175199"/>
                </a:cubicBezTo>
                <a:cubicBezTo>
                  <a:pt x="15514" y="193672"/>
                  <a:pt x="3724" y="210997"/>
                  <a:pt x="1659" y="230617"/>
                </a:cubicBezTo>
                <a:cubicBezTo>
                  <a:pt x="-5225" y="296020"/>
                  <a:pt x="9880" y="309404"/>
                  <a:pt x="36296" y="362236"/>
                </a:cubicBezTo>
                <a:cubicBezTo>
                  <a:pt x="39179" y="389630"/>
                  <a:pt x="38143" y="470456"/>
                  <a:pt x="57077" y="514636"/>
                </a:cubicBezTo>
                <a:cubicBezTo>
                  <a:pt x="61145" y="524128"/>
                  <a:pt x="64533" y="534240"/>
                  <a:pt x="70932" y="542345"/>
                </a:cubicBezTo>
                <a:cubicBezTo>
                  <a:pt x="99333" y="578319"/>
                  <a:pt x="128578" y="613844"/>
                  <a:pt x="160987" y="646254"/>
                </a:cubicBezTo>
                <a:cubicBezTo>
                  <a:pt x="177150" y="662418"/>
                  <a:pt x="197362" y="675361"/>
                  <a:pt x="209477" y="694745"/>
                </a:cubicBezTo>
                <a:cubicBezTo>
                  <a:pt x="263175" y="780660"/>
                  <a:pt x="229636" y="717354"/>
                  <a:pt x="257968" y="791726"/>
                </a:cubicBezTo>
                <a:cubicBezTo>
                  <a:pt x="271248" y="826587"/>
                  <a:pt x="299532" y="895636"/>
                  <a:pt x="299532" y="895636"/>
                </a:cubicBezTo>
                <a:cubicBezTo>
                  <a:pt x="287987" y="957981"/>
                  <a:pt x="277682" y="1020569"/>
                  <a:pt x="264896" y="1082672"/>
                </a:cubicBezTo>
                <a:cubicBezTo>
                  <a:pt x="261506" y="1099137"/>
                  <a:pt x="256786" y="1115365"/>
                  <a:pt x="251041" y="1131163"/>
                </a:cubicBezTo>
                <a:cubicBezTo>
                  <a:pt x="247512" y="1140868"/>
                  <a:pt x="242500" y="1150017"/>
                  <a:pt x="237187" y="1158872"/>
                </a:cubicBezTo>
                <a:cubicBezTo>
                  <a:pt x="214772" y="1196231"/>
                  <a:pt x="193371" y="1234351"/>
                  <a:pt x="167914" y="1269708"/>
                </a:cubicBezTo>
                <a:cubicBezTo>
                  <a:pt x="151667" y="1292273"/>
                  <a:pt x="128939" y="1309632"/>
                  <a:pt x="112496" y="1332054"/>
                </a:cubicBezTo>
                <a:cubicBezTo>
                  <a:pt x="103336" y="1344545"/>
                  <a:pt x="100489" y="1360853"/>
                  <a:pt x="91714" y="1373617"/>
                </a:cubicBezTo>
                <a:cubicBezTo>
                  <a:pt x="74961" y="1397985"/>
                  <a:pt x="36296" y="1442890"/>
                  <a:pt x="36296" y="1442890"/>
                </a:cubicBezTo>
                <a:cubicBezTo>
                  <a:pt x="29762" y="1462492"/>
                  <a:pt x="8587" y="1522472"/>
                  <a:pt x="8587" y="1539872"/>
                </a:cubicBezTo>
                <a:cubicBezTo>
                  <a:pt x="8587" y="1594569"/>
                  <a:pt x="10903" y="1653028"/>
                  <a:pt x="43223" y="1699199"/>
                </a:cubicBezTo>
                <a:cubicBezTo>
                  <a:pt x="50714" y="1709900"/>
                  <a:pt x="62913" y="1716597"/>
                  <a:pt x="70932" y="1726908"/>
                </a:cubicBezTo>
                <a:cubicBezTo>
                  <a:pt x="100961" y="1765517"/>
                  <a:pt x="83404" y="1763086"/>
                  <a:pt x="119423" y="1803108"/>
                </a:cubicBezTo>
                <a:cubicBezTo>
                  <a:pt x="157746" y="1845689"/>
                  <a:pt x="143892" y="1818323"/>
                  <a:pt x="181768" y="1844672"/>
                </a:cubicBezTo>
                <a:cubicBezTo>
                  <a:pt x="226505" y="1875793"/>
                  <a:pt x="269135" y="1909848"/>
                  <a:pt x="313387" y="1941654"/>
                </a:cubicBezTo>
                <a:cubicBezTo>
                  <a:pt x="343033" y="1962962"/>
                  <a:pt x="373614" y="1982944"/>
                  <a:pt x="403441" y="2003999"/>
                </a:cubicBezTo>
                <a:cubicBezTo>
                  <a:pt x="412873" y="2010657"/>
                  <a:pt x="421914" y="2017854"/>
                  <a:pt x="431150" y="2024781"/>
                </a:cubicBezTo>
                <a:cubicBezTo>
                  <a:pt x="440386" y="2031708"/>
                  <a:pt x="447720" y="2042525"/>
                  <a:pt x="458859" y="2045563"/>
                </a:cubicBezTo>
                <a:cubicBezTo>
                  <a:pt x="484259" y="2052490"/>
                  <a:pt x="509243" y="2061182"/>
                  <a:pt x="535059" y="2066345"/>
                </a:cubicBezTo>
                <a:cubicBezTo>
                  <a:pt x="555563" y="2070446"/>
                  <a:pt x="576679" y="2070509"/>
                  <a:pt x="597405" y="2073272"/>
                </a:cubicBezTo>
                <a:cubicBezTo>
                  <a:pt x="611327" y="2075128"/>
                  <a:pt x="625114" y="2077890"/>
                  <a:pt x="638968" y="2080199"/>
                </a:cubicBezTo>
                <a:cubicBezTo>
                  <a:pt x="675642" y="2061862"/>
                  <a:pt x="701674" y="2050488"/>
                  <a:pt x="735950" y="2024781"/>
                </a:cubicBezTo>
                <a:cubicBezTo>
                  <a:pt x="746400" y="2016944"/>
                  <a:pt x="755499" y="2007272"/>
                  <a:pt x="763659" y="1997072"/>
                </a:cubicBezTo>
                <a:cubicBezTo>
                  <a:pt x="791677" y="1962050"/>
                  <a:pt x="805645" y="1926955"/>
                  <a:pt x="826005" y="1886236"/>
                </a:cubicBezTo>
                <a:cubicBezTo>
                  <a:pt x="828314" y="1867763"/>
                  <a:pt x="827326" y="1848570"/>
                  <a:pt x="832932" y="1830817"/>
                </a:cubicBezTo>
                <a:cubicBezTo>
                  <a:pt x="858000" y="1751435"/>
                  <a:pt x="911955" y="1691501"/>
                  <a:pt x="957623" y="1622999"/>
                </a:cubicBezTo>
                <a:cubicBezTo>
                  <a:pt x="1119613" y="1380015"/>
                  <a:pt x="864649" y="1749782"/>
                  <a:pt x="1033823" y="1519090"/>
                </a:cubicBezTo>
                <a:cubicBezTo>
                  <a:pt x="1046705" y="1501523"/>
                  <a:pt x="1055389" y="1481099"/>
                  <a:pt x="1068459" y="1463672"/>
                </a:cubicBezTo>
                <a:cubicBezTo>
                  <a:pt x="1090101" y="1434817"/>
                  <a:pt x="1116091" y="1409400"/>
                  <a:pt x="1137732" y="1380545"/>
                </a:cubicBezTo>
                <a:cubicBezTo>
                  <a:pt x="1149092" y="1365399"/>
                  <a:pt x="1200941" y="1278217"/>
                  <a:pt x="1207005" y="1262781"/>
                </a:cubicBezTo>
                <a:cubicBezTo>
                  <a:pt x="1223828" y="1219959"/>
                  <a:pt x="1230977" y="1173675"/>
                  <a:pt x="1248568" y="1131163"/>
                </a:cubicBezTo>
                <a:cubicBezTo>
                  <a:pt x="1258864" y="1106281"/>
                  <a:pt x="1278089" y="1085976"/>
                  <a:pt x="1290132" y="1061890"/>
                </a:cubicBezTo>
                <a:cubicBezTo>
                  <a:pt x="1298955" y="1044244"/>
                  <a:pt x="1303987" y="1024945"/>
                  <a:pt x="1310914" y="1006472"/>
                </a:cubicBezTo>
                <a:cubicBezTo>
                  <a:pt x="1313223" y="978763"/>
                  <a:pt x="1314283" y="950921"/>
                  <a:pt x="1317841" y="923345"/>
                </a:cubicBezTo>
                <a:cubicBezTo>
                  <a:pt x="1351332" y="663788"/>
                  <a:pt x="1329693" y="898886"/>
                  <a:pt x="1345550" y="708599"/>
                </a:cubicBezTo>
                <a:cubicBezTo>
                  <a:pt x="1308272" y="534637"/>
                  <a:pt x="1349730" y="683251"/>
                  <a:pt x="1283205" y="535417"/>
                </a:cubicBezTo>
                <a:cubicBezTo>
                  <a:pt x="1274216" y="515441"/>
                  <a:pt x="1275872" y="490363"/>
                  <a:pt x="1262423" y="473072"/>
                </a:cubicBezTo>
                <a:cubicBezTo>
                  <a:pt x="1242274" y="447167"/>
                  <a:pt x="1208261" y="435044"/>
                  <a:pt x="1186223" y="410726"/>
                </a:cubicBezTo>
                <a:cubicBezTo>
                  <a:pt x="1148727" y="369351"/>
                  <a:pt x="1023960" y="185397"/>
                  <a:pt x="957623" y="147490"/>
                </a:cubicBezTo>
                <a:cubicBezTo>
                  <a:pt x="941459" y="138254"/>
                  <a:pt x="925095" y="129359"/>
                  <a:pt x="909132" y="119781"/>
                </a:cubicBezTo>
                <a:cubicBezTo>
                  <a:pt x="901993" y="115497"/>
                  <a:pt x="896462" y="107798"/>
                  <a:pt x="888350" y="105926"/>
                </a:cubicBezTo>
                <a:cubicBezTo>
                  <a:pt x="865738" y="100708"/>
                  <a:pt x="842168" y="101308"/>
                  <a:pt x="819077" y="98999"/>
                </a:cubicBezTo>
                <a:cubicBezTo>
                  <a:pt x="786296" y="79330"/>
                  <a:pt x="769541" y="66440"/>
                  <a:pt x="729023" y="57436"/>
                </a:cubicBezTo>
                <a:cubicBezTo>
                  <a:pt x="706369" y="52402"/>
                  <a:pt x="682841" y="52817"/>
                  <a:pt x="659750" y="50508"/>
                </a:cubicBezTo>
                <a:cubicBezTo>
                  <a:pt x="652823" y="45890"/>
                  <a:pt x="646763" y="39577"/>
                  <a:pt x="638968" y="36654"/>
                </a:cubicBezTo>
                <a:cubicBezTo>
                  <a:pt x="610834" y="26104"/>
                  <a:pt x="510700" y="23038"/>
                  <a:pt x="507350" y="22799"/>
                </a:cubicBezTo>
                <a:cubicBezTo>
                  <a:pt x="488877" y="25108"/>
                  <a:pt x="469725" y="24251"/>
                  <a:pt x="451932" y="29726"/>
                </a:cubicBezTo>
                <a:cubicBezTo>
                  <a:pt x="439063" y="33686"/>
                  <a:pt x="429339" y="44486"/>
                  <a:pt x="417296" y="50508"/>
                </a:cubicBezTo>
                <a:cubicBezTo>
                  <a:pt x="410765" y="53774"/>
                  <a:pt x="403441" y="55127"/>
                  <a:pt x="396514" y="57436"/>
                </a:cubicBezTo>
                <a:lnTo>
                  <a:pt x="354950" y="43581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863039" y="46178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AEC11B-DE85-4938-A1E6-338D341E86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375842" y="4120861"/>
            <a:ext cx="1228152" cy="30840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DA85B-D8BE-4E07-AADF-E9F34E4DF53F}"/>
              </a:ext>
            </a:extLst>
          </p:cNvPr>
          <p:cNvCxnSpPr>
            <a:cxnSpLocks/>
            <a:stCxn id="15" idx="1"/>
            <a:endCxn id="9" idx="5"/>
          </p:cNvCxnSpPr>
          <p:nvPr/>
        </p:nvCxnSpPr>
        <p:spPr>
          <a:xfrm flipH="1" flipV="1">
            <a:off x="2710823" y="3773609"/>
            <a:ext cx="496505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CA2D2-882B-4F2F-A4DE-315365AA6A65}"/>
              </a:ext>
            </a:extLst>
          </p:cNvPr>
          <p:cNvCxnSpPr>
            <a:cxnSpLocks/>
            <a:stCxn id="29" idx="1"/>
            <a:endCxn id="15" idx="4"/>
          </p:cNvCxnSpPr>
          <p:nvPr/>
        </p:nvCxnSpPr>
        <p:spPr>
          <a:xfrm flipH="1" flipV="1">
            <a:off x="3277129" y="4535774"/>
            <a:ext cx="267894" cy="8233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6400022-B04E-452C-A117-2826877EA7AA}"/>
              </a:ext>
            </a:extLst>
          </p:cNvPr>
          <p:cNvSpPr/>
          <p:nvPr/>
        </p:nvSpPr>
        <p:spPr>
          <a:xfrm>
            <a:off x="3516110" y="5327947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754A1-6EC4-4A40-999D-53874A2FDB4D}"/>
              </a:ext>
            </a:extLst>
          </p:cNvPr>
          <p:cNvSpPr txBox="1"/>
          <p:nvPr/>
        </p:nvSpPr>
        <p:spPr>
          <a:xfrm>
            <a:off x="4150249" y="3236768"/>
            <a:ext cx="82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87EA3E-96B1-42E9-A91E-DCFACDA07C7F}"/>
              </a:ext>
            </a:extLst>
          </p:cNvPr>
          <p:cNvSpPr txBox="1"/>
          <p:nvPr/>
        </p:nvSpPr>
        <p:spPr>
          <a:xfrm>
            <a:off x="5105015" y="2685618"/>
            <a:ext cx="123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FDCE9-9FC7-483C-9687-C28E69033AD4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5981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182750" y="38037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AEC11B-DE85-4938-A1E6-338D341E86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375842" y="4120861"/>
            <a:ext cx="1228152" cy="30840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DA85B-D8BE-4E07-AADF-E9F34E4DF53F}"/>
              </a:ext>
            </a:extLst>
          </p:cNvPr>
          <p:cNvCxnSpPr>
            <a:cxnSpLocks/>
            <a:stCxn id="15" idx="1"/>
            <a:endCxn id="9" idx="5"/>
          </p:cNvCxnSpPr>
          <p:nvPr/>
        </p:nvCxnSpPr>
        <p:spPr>
          <a:xfrm flipH="1" flipV="1">
            <a:off x="2710823" y="3773609"/>
            <a:ext cx="496505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CA2D2-882B-4F2F-A4DE-315365AA6A65}"/>
              </a:ext>
            </a:extLst>
          </p:cNvPr>
          <p:cNvCxnSpPr>
            <a:cxnSpLocks/>
            <a:stCxn id="29" idx="1"/>
            <a:endCxn id="15" idx="4"/>
          </p:cNvCxnSpPr>
          <p:nvPr/>
        </p:nvCxnSpPr>
        <p:spPr>
          <a:xfrm flipH="1" flipV="1">
            <a:off x="3277129" y="4535774"/>
            <a:ext cx="267894" cy="8233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6400022-B04E-452C-A117-2826877EA7AA}"/>
              </a:ext>
            </a:extLst>
          </p:cNvPr>
          <p:cNvSpPr/>
          <p:nvPr/>
        </p:nvSpPr>
        <p:spPr>
          <a:xfrm>
            <a:off x="3516110" y="5327947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D48B2B-5FC4-4D3D-A918-DDEEDBE2CEB9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9724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182750" y="38037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AEC11B-DE85-4938-A1E6-338D341E86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375842" y="4120861"/>
            <a:ext cx="1228152" cy="30840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DA85B-D8BE-4E07-AADF-E9F34E4DF53F}"/>
              </a:ext>
            </a:extLst>
          </p:cNvPr>
          <p:cNvCxnSpPr>
            <a:cxnSpLocks/>
            <a:stCxn id="15" idx="1"/>
            <a:endCxn id="9" idx="5"/>
          </p:cNvCxnSpPr>
          <p:nvPr/>
        </p:nvCxnSpPr>
        <p:spPr>
          <a:xfrm flipH="1" flipV="1">
            <a:off x="2710823" y="3773609"/>
            <a:ext cx="496505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CA2D2-882B-4F2F-A4DE-315365AA6A65}"/>
              </a:ext>
            </a:extLst>
          </p:cNvPr>
          <p:cNvCxnSpPr>
            <a:cxnSpLocks/>
            <a:stCxn id="29" idx="1"/>
            <a:endCxn id="15" idx="4"/>
          </p:cNvCxnSpPr>
          <p:nvPr/>
        </p:nvCxnSpPr>
        <p:spPr>
          <a:xfrm flipH="1" flipV="1">
            <a:off x="3277129" y="4535774"/>
            <a:ext cx="267894" cy="8233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6400022-B04E-452C-A117-2826877EA7AA}"/>
              </a:ext>
            </a:extLst>
          </p:cNvPr>
          <p:cNvSpPr/>
          <p:nvPr/>
        </p:nvSpPr>
        <p:spPr>
          <a:xfrm>
            <a:off x="3516110" y="5327947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D6F8F6-BE2C-46EE-8874-1F591E17C6D8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ADE3A-D04B-40CB-836D-904BF0B82C3C}"/>
              </a:ext>
            </a:extLst>
          </p:cNvPr>
          <p:cNvSpPr txBox="1"/>
          <p:nvPr/>
        </p:nvSpPr>
        <p:spPr>
          <a:xfrm>
            <a:off x="2280272" y="325365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6512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182750" y="38037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AEC11B-DE85-4938-A1E6-338D341E86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375842" y="4120861"/>
            <a:ext cx="1228152" cy="30840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DA85B-D8BE-4E07-AADF-E9F34E4DF53F}"/>
              </a:ext>
            </a:extLst>
          </p:cNvPr>
          <p:cNvCxnSpPr>
            <a:cxnSpLocks/>
            <a:stCxn id="15" idx="1"/>
            <a:endCxn id="9" idx="5"/>
          </p:cNvCxnSpPr>
          <p:nvPr/>
        </p:nvCxnSpPr>
        <p:spPr>
          <a:xfrm flipH="1" flipV="1">
            <a:off x="2710823" y="3773609"/>
            <a:ext cx="496505" cy="580347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CA2D2-882B-4F2F-A4DE-315365AA6A65}"/>
              </a:ext>
            </a:extLst>
          </p:cNvPr>
          <p:cNvCxnSpPr>
            <a:cxnSpLocks/>
            <a:stCxn id="29" idx="1"/>
            <a:endCxn id="15" idx="4"/>
          </p:cNvCxnSpPr>
          <p:nvPr/>
        </p:nvCxnSpPr>
        <p:spPr>
          <a:xfrm flipH="1" flipV="1">
            <a:off x="3277129" y="4535774"/>
            <a:ext cx="267894" cy="8233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6400022-B04E-452C-A117-2826877EA7AA}"/>
              </a:ext>
            </a:extLst>
          </p:cNvPr>
          <p:cNvSpPr/>
          <p:nvPr/>
        </p:nvSpPr>
        <p:spPr>
          <a:xfrm>
            <a:off x="3516110" y="5327947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D6F8F6-BE2C-46EE-8874-1F591E17C6D8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ADE3A-D04B-40CB-836D-904BF0B82C3C}"/>
              </a:ext>
            </a:extLst>
          </p:cNvPr>
          <p:cNvSpPr txBox="1"/>
          <p:nvPr/>
        </p:nvSpPr>
        <p:spPr>
          <a:xfrm>
            <a:off x="2280272" y="325365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6782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/>
              <p:nvPr/>
            </p:nvSpPr>
            <p:spPr>
              <a:xfrm>
                <a:off x="838200" y="1835150"/>
                <a:ext cx="504008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Nova" panose="020B0602020104020203" pitchFamily="34" charset="0"/>
                  </a:rPr>
                  <a:t>Undirected (unknown) graph </a:t>
                </a:r>
                <a:r>
                  <a:rPr lang="en-US" i="1" dirty="0">
                    <a:latin typeface="Gill Sans Nova" panose="020B0602020104020203" pitchFamily="34" charset="0"/>
                  </a:rPr>
                  <a:t>G</a:t>
                </a:r>
                <a:endParaRPr lang="en-US" dirty="0">
                  <a:latin typeface="Gill Sans Nova" panose="020B0602020104020203" pitchFamily="34" charset="0"/>
                </a:endParaRPr>
              </a:p>
              <a:p>
                <a:endParaRPr lang="en-US" dirty="0">
                  <a:latin typeface="Gill Sans Nova" panose="020B0602020104020203" pitchFamily="34" charset="0"/>
                </a:endParaRP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Agent starts at </a:t>
                </a:r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root </a:t>
                </a:r>
                <a:r>
                  <a:rPr lang="en-US" i="1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r</a:t>
                </a:r>
                <a:r>
                  <a:rPr lang="en-US" dirty="0">
                    <a:latin typeface="Gill Sans Nova" panose="020B0602020104020203" pitchFamily="34" charset="0"/>
                  </a:rPr>
                  <a:t>, wants to find </a:t>
                </a:r>
                <a:r>
                  <a:rPr lang="en-US" dirty="0">
                    <a:solidFill>
                      <a:srgbClr val="00B050"/>
                    </a:solidFill>
                    <a:latin typeface="Gill Sans Nova" panose="020B0602020104020203" pitchFamily="34" charset="0"/>
                  </a:rPr>
                  <a:t>goal </a:t>
                </a:r>
                <a:r>
                  <a:rPr lang="en-US" i="1" dirty="0">
                    <a:solidFill>
                      <a:srgbClr val="00B050"/>
                    </a:solidFill>
                    <a:latin typeface="Gill Sans Nova" panose="020B0602020104020203" pitchFamily="34" charset="0"/>
                  </a:rPr>
                  <a:t>g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i="1" dirty="0">
                  <a:latin typeface="Gill Sans Nova" panose="020B0602020104020203" pitchFamily="34" charset="0"/>
                </a:endParaRP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At each timestep t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Gill Sans Nova" panose="020B0602020104020203" pitchFamily="34" charset="0"/>
                  </a:rPr>
                  <a:t>Agent travels from node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to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Gill Sans Nova" panose="020B0602020104020203" pitchFamily="34" charset="0"/>
                  </a:rPr>
                  <a:t>Learns neighborhood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Gill Sans Nova" panose="020B0602020104020203" pitchFamily="34" charset="0"/>
                  </a:rPr>
                  <a:t>Incurs movement cost: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latin typeface="Gill Sans Nova" panose="020B0602020104020203" pitchFamily="34" charset="0"/>
                </a:endParaRPr>
              </a:p>
              <a:p>
                <a:endParaRPr lang="en-US" dirty="0">
                  <a:latin typeface="Gill Sans Nova" panose="020B0602020104020203" pitchFamily="34" charset="0"/>
                </a:endParaRPr>
              </a:p>
              <a:p>
                <a:r>
                  <a:rPr lang="en-US" b="1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Objective:</a:t>
                </a:r>
                <a:r>
                  <a:rPr lang="en-US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n-US" dirty="0">
                    <a:latin typeface="Gill Sans Nova" panose="020B0602020104020203" pitchFamily="34" charset="0"/>
                  </a:rPr>
                  <a:t>minimize the total movement cost when the agent reaches the goal vertex.</a:t>
                </a:r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5150"/>
                <a:ext cx="5040086" cy="3416320"/>
              </a:xfrm>
              <a:prstGeom prst="rect">
                <a:avLst/>
              </a:prstGeom>
              <a:blipFill>
                <a:blip r:embed="rId2"/>
                <a:stretch>
                  <a:fillRect l="-1090" t="-893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838200" y="5576391"/>
                <a:ext cx="10340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Competitive analysis:</a:t>
                </a:r>
                <a:r>
                  <a:rPr lang="en-US" b="1" i="1" dirty="0">
                    <a:latin typeface="Gill Sans Nova" panose="020B0602020104020203" pitchFamily="34" charset="0"/>
                  </a:rPr>
                  <a:t> </a:t>
                </a:r>
                <a:r>
                  <a:rPr lang="en-US" dirty="0">
                    <a:latin typeface="Gill Sans Nova" panose="020B0602020104020203" pitchFamily="34" charset="0"/>
                  </a:rPr>
                  <a:t>Compare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𝐷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 :=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𝑔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, the optimal cost incurred in hindsight.</a:t>
                </a: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76391"/>
                <a:ext cx="10340975" cy="369332"/>
              </a:xfrm>
              <a:prstGeom prst="rect">
                <a:avLst/>
              </a:prstGeom>
              <a:blipFill>
                <a:blip r:embed="rId3"/>
                <a:stretch>
                  <a:fillRect l="-5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</p:spTree>
    <p:extLst>
      <p:ext uri="{BB962C8B-B14F-4D97-AF65-F5344CB8AC3E}">
        <p14:creationId xmlns:p14="http://schemas.microsoft.com/office/powerpoint/2010/main" val="80425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barriers and hopes…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026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dirty="0"/>
                  <a:t>Hopeless without further constraints (even on bounded-degree trees)!</a:t>
                </a:r>
              </a:p>
              <a:p>
                <a:pPr lvl="1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complete binary tree of depth </a:t>
                </a:r>
                <a:r>
                  <a:rPr lang="en-US" sz="2000" i="1" dirty="0"/>
                  <a:t>D</a:t>
                </a:r>
                <a:r>
                  <a:rPr lang="en-US" sz="2000" dirty="0"/>
                  <a:t>: optimum = </a:t>
                </a:r>
                <a:r>
                  <a:rPr lang="en-US" sz="2000" i="1" dirty="0"/>
                  <a:t>D</a:t>
                </a:r>
                <a:endParaRPr lang="en-US" sz="2000" dirty="0"/>
              </a:p>
              <a:p>
                <a:pPr lvl="1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any algorithm incur expected cost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𝛺</m:t>
                    </m:r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𝐷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 sz="2000" i="1" dirty="0"/>
                  <a:t>. </a:t>
                </a:r>
                <a:endParaRPr lang="en-US" sz="20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Approach 1: </a:t>
                </a:r>
                <a:r>
                  <a:rPr lang="en-US" sz="2000" dirty="0"/>
                  <a:t>topological constraints </a:t>
                </a:r>
              </a:p>
              <a:p>
                <a:pPr lvl="1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i="1" dirty="0"/>
                  <a:t>k</a:t>
                </a:r>
                <a:r>
                  <a:rPr lang="en-US" sz="2000" dirty="0"/>
                  <a:t> paths meeting at the root, </a:t>
                </a:r>
                <a:r>
                  <a:rPr lang="en-US" sz="2000" dirty="0">
                    <a:sym typeface="+mn-ea"/>
                  </a:rPr>
                  <a:t>grid, etc</a:t>
                </a:r>
                <a:r>
                  <a:rPr lang="en-US" sz="2000" dirty="0"/>
                  <a:t> [</a:t>
                </a:r>
                <a:r>
                  <a:rPr lang="en-US" sz="2000" dirty="0" err="1"/>
                  <a:t>Baeza</a:t>
                </a:r>
                <a:r>
                  <a:rPr lang="en-US" sz="2000" dirty="0"/>
                  <a:t>-Yates et al. 93]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Approach 2: </a:t>
                </a:r>
                <a:r>
                  <a:rPr lang="en-US" sz="2000" dirty="0"/>
                  <a:t>predictions</a:t>
                </a:r>
              </a:p>
              <a:p>
                <a:pPr lvl="1" algn="l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b="1" i="1" dirty="0">
                    <a:solidFill>
                      <a:srgbClr val="FF0000"/>
                    </a:solidFill>
                    <a:sym typeface="+mn-ea"/>
                  </a:rPr>
                  <a:t>distance predictions</a:t>
                </a:r>
                <a:r>
                  <a:rPr lang="en-US" sz="1800" b="1" i="1" dirty="0">
                    <a:sym typeface="+mn-ea"/>
                  </a:rPr>
                  <a:t>: </a:t>
                </a:r>
                <a:r>
                  <a:rPr lang="en-US" sz="1800" dirty="0">
                    <a:sym typeface="+mn-ea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𝑣</m:t>
                    </m:r>
                  </m:oMath>
                </a14:m>
                <a:r>
                  <a:rPr lang="en-US" sz="1800" dirty="0">
                    <a:sym typeface="+mn-ea"/>
                  </a:rPr>
                  <a:t> gives a prediction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h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)</m:t>
                    </m:r>
                  </m:oMath>
                </a14:m>
                <a:r>
                  <a:rPr lang="en-US" sz="1800" dirty="0">
                    <a:sym typeface="+mn-ea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cs typeface="DejaVu Math TeX Gyre" panose="02000503000000000000" charset="0"/>
                        <a:sym typeface="+mn-ea"/>
                      </a:rPr>
                      <m:t>)</m:t>
                    </m:r>
                  </m:oMath>
                </a14:m>
                <a:r>
                  <a:rPr lang="en-US" sz="1800" dirty="0"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026"/>
                <a:ext cx="10515600" cy="4351338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56B5FCE-5439-4073-9850-F73BE25D1158}"/>
              </a:ext>
            </a:extLst>
          </p:cNvPr>
          <p:cNvGrpSpPr/>
          <p:nvPr/>
        </p:nvGrpSpPr>
        <p:grpSpPr>
          <a:xfrm>
            <a:off x="9472606" y="2022660"/>
            <a:ext cx="1861920" cy="1457280"/>
            <a:chOff x="9472606" y="2022660"/>
            <a:chExt cx="1861920" cy="14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B62906-F68C-485F-8F0F-B57C31031B89}"/>
                    </a:ext>
                  </a:extLst>
                </p14:cNvPr>
                <p14:cNvContentPartPr/>
                <p14:nvPr/>
              </p14:nvContentPartPr>
              <p14:xfrm>
                <a:off x="9472606" y="2211300"/>
                <a:ext cx="1861920" cy="126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B62906-F68C-485F-8F0F-B57C31031B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54966" y="2193660"/>
                  <a:ext cx="1897560" cy="13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26CFA2-88B3-4E08-8A10-352E5E2558CE}"/>
                    </a:ext>
                  </a:extLst>
                </p14:cNvPr>
                <p14:cNvContentPartPr/>
                <p14:nvPr/>
              </p14:nvContentPartPr>
              <p14:xfrm>
                <a:off x="10108366" y="2129940"/>
                <a:ext cx="120600" cy="14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26CFA2-88B3-4E08-8A10-352E5E2558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90366" y="2111940"/>
                  <a:ext cx="156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6BD6C6-CCBF-4E3F-8635-2F7F2C108C2F}"/>
                    </a:ext>
                  </a:extLst>
                </p14:cNvPr>
                <p14:cNvContentPartPr/>
                <p14:nvPr/>
              </p14:nvContentPartPr>
              <p14:xfrm>
                <a:off x="10167766" y="2161260"/>
                <a:ext cx="42120" cy="7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6BD6C6-CCBF-4E3F-8635-2F7F2C108C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49766" y="2143260"/>
                  <a:ext cx="77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63B0E7-9332-4EBD-A7F4-3F602BDBF339}"/>
                    </a:ext>
                  </a:extLst>
                </p14:cNvPr>
                <p14:cNvContentPartPr/>
                <p14:nvPr/>
              </p14:nvContentPartPr>
              <p14:xfrm>
                <a:off x="10175326" y="2161620"/>
                <a:ext cx="31320" cy="5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63B0E7-9332-4EBD-A7F4-3F602BDBF3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57686" y="2143620"/>
                  <a:ext cx="66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6E8936-9BA7-4DAE-A4EE-0FD59C3FC0CC}"/>
                    </a:ext>
                  </a:extLst>
                </p14:cNvPr>
                <p14:cNvContentPartPr/>
                <p14:nvPr/>
              </p14:nvContentPartPr>
              <p14:xfrm>
                <a:off x="10357846" y="2167740"/>
                <a:ext cx="127800" cy="11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6E8936-9BA7-4DAE-A4EE-0FD59C3FC0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39846" y="2149740"/>
                  <a:ext cx="163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CB1647-FCB1-46C7-A915-668A5CB6BB31}"/>
                    </a:ext>
                  </a:extLst>
                </p14:cNvPr>
                <p14:cNvContentPartPr/>
                <p14:nvPr/>
              </p14:nvContentPartPr>
              <p14:xfrm>
                <a:off x="10509046" y="2165940"/>
                <a:ext cx="7164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CB1647-FCB1-46C7-A915-668A5CB6BB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91046" y="2148300"/>
                  <a:ext cx="107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F6EFBA-8E02-43D4-A84B-A251556CCE22}"/>
                    </a:ext>
                  </a:extLst>
                </p14:cNvPr>
                <p14:cNvContentPartPr/>
                <p14:nvPr/>
              </p14:nvContentPartPr>
              <p14:xfrm>
                <a:off x="10636846" y="2144340"/>
                <a:ext cx="50040" cy="8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F6EFBA-8E02-43D4-A84B-A251556CCE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18846" y="2126340"/>
                  <a:ext cx="85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F51926-B877-451E-AC73-B83F632A7008}"/>
                    </a:ext>
                  </a:extLst>
                </p14:cNvPr>
                <p14:cNvContentPartPr/>
                <p14:nvPr/>
              </p14:nvContentPartPr>
              <p14:xfrm>
                <a:off x="10744486" y="2022660"/>
                <a:ext cx="15840" cy="180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F51926-B877-451E-AC73-B83F632A70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26846" y="2005020"/>
                  <a:ext cx="51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5A54EA-FC2E-4857-B749-D682BAE997E6}"/>
                    </a:ext>
                  </a:extLst>
                </p14:cNvPr>
                <p14:cNvContentPartPr/>
                <p14:nvPr/>
              </p14:nvContentPartPr>
              <p14:xfrm>
                <a:off x="10690846" y="2125620"/>
                <a:ext cx="134640" cy="6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5A54EA-FC2E-4857-B749-D682BAE997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72846" y="2107980"/>
                  <a:ext cx="1702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407F09-919D-45FC-8040-E6DCB3C23FBF}"/>
              </a:ext>
            </a:extLst>
          </p:cNvPr>
          <p:cNvGrpSpPr/>
          <p:nvPr/>
        </p:nvGrpSpPr>
        <p:grpSpPr>
          <a:xfrm>
            <a:off x="10441006" y="3286260"/>
            <a:ext cx="391680" cy="461520"/>
            <a:chOff x="10441006" y="3286260"/>
            <a:chExt cx="39168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04EAF0-B08B-460F-B7F9-5832BFCE3FC2}"/>
                    </a:ext>
                  </a:extLst>
                </p14:cNvPr>
                <p14:cNvContentPartPr/>
                <p14:nvPr/>
              </p14:nvContentPartPr>
              <p14:xfrm>
                <a:off x="10500766" y="3286260"/>
                <a:ext cx="74520" cy="10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04EAF0-B08B-460F-B7F9-5832BFCE3F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82766" y="3268260"/>
                  <a:ext cx="11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EE6E6D-B50A-4FA1-85BB-D42F0E8E8291}"/>
                    </a:ext>
                  </a:extLst>
                </p14:cNvPr>
                <p14:cNvContentPartPr/>
                <p14:nvPr/>
              </p14:nvContentPartPr>
              <p14:xfrm>
                <a:off x="10441006" y="3570300"/>
                <a:ext cx="103680" cy="17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EE6E6D-B50A-4FA1-85BB-D42F0E8E82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23006" y="3552660"/>
                  <a:ext cx="139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B7A43C-0DF5-4758-AF7D-58FC0CB58AEA}"/>
                    </a:ext>
                  </a:extLst>
                </p14:cNvPr>
                <p14:cNvContentPartPr/>
                <p14:nvPr/>
              </p14:nvContentPartPr>
              <p14:xfrm>
                <a:off x="10576006" y="3609540"/>
                <a:ext cx="60480" cy="8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B7A43C-0DF5-4758-AF7D-58FC0CB58A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58366" y="3591900"/>
                  <a:ext cx="96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29D555-1714-45F9-A095-4970276E3434}"/>
                    </a:ext>
                  </a:extLst>
                </p14:cNvPr>
                <p14:cNvContentPartPr/>
                <p14:nvPr/>
              </p14:nvContentPartPr>
              <p14:xfrm>
                <a:off x="10689766" y="3493260"/>
                <a:ext cx="142920" cy="17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29D555-1714-45F9-A095-4970276E34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71766" y="3475260"/>
                  <a:ext cx="1785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F95475-C42E-43FF-B515-3959328A5B5B}"/>
              </a:ext>
            </a:extLst>
          </p:cNvPr>
          <p:cNvGrpSpPr/>
          <p:nvPr/>
        </p:nvGrpSpPr>
        <p:grpSpPr>
          <a:xfrm>
            <a:off x="10122046" y="2339820"/>
            <a:ext cx="390600" cy="932400"/>
            <a:chOff x="10122046" y="2339820"/>
            <a:chExt cx="390600" cy="932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FF5820-35C8-47D1-9916-780854AD0CC4}"/>
                    </a:ext>
                  </a:extLst>
                </p14:cNvPr>
                <p14:cNvContentPartPr/>
                <p14:nvPr/>
              </p14:nvContentPartPr>
              <p14:xfrm>
                <a:off x="10159486" y="2339820"/>
                <a:ext cx="59400" cy="13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FF5820-35C8-47D1-9916-780854AD0C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50846" y="2331180"/>
                  <a:ext cx="7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C2F40D-87ED-4D3D-848A-7EA60E18A230}"/>
                    </a:ext>
                  </a:extLst>
                </p14:cNvPr>
                <p14:cNvContentPartPr/>
                <p14:nvPr/>
              </p14:nvContentPartPr>
              <p14:xfrm>
                <a:off x="10168126" y="2413980"/>
                <a:ext cx="77400" cy="27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C2F40D-87ED-4D3D-848A-7EA60E18A2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59486" y="2405340"/>
                  <a:ext cx="95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305992-5B97-4445-A181-D90C48F1EB40}"/>
                    </a:ext>
                  </a:extLst>
                </p14:cNvPr>
                <p14:cNvContentPartPr/>
                <p14:nvPr/>
              </p14:nvContentPartPr>
              <p14:xfrm>
                <a:off x="10273246" y="2775420"/>
                <a:ext cx="25920" cy="14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305992-5B97-4445-A181-D90C48F1EB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64246" y="2766780"/>
                  <a:ext cx="43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91C4C7-EF75-45E5-AE64-0AB070469CE8}"/>
                    </a:ext>
                  </a:extLst>
                </p14:cNvPr>
                <p14:cNvContentPartPr/>
                <p14:nvPr/>
              </p14:nvContentPartPr>
              <p14:xfrm>
                <a:off x="10245166" y="2766420"/>
                <a:ext cx="134640" cy="162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91C4C7-EF75-45E5-AE64-0AB070469C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36526" y="2757780"/>
                  <a:ext cx="152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E13775-0168-4F86-92F3-244DD6F1690D}"/>
                    </a:ext>
                  </a:extLst>
                </p14:cNvPr>
                <p14:cNvContentPartPr/>
                <p14:nvPr/>
              </p14:nvContentPartPr>
              <p14:xfrm>
                <a:off x="10347406" y="2956140"/>
                <a:ext cx="98640" cy="268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E13775-0168-4F86-92F3-244DD6F169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38766" y="2947140"/>
                  <a:ext cx="116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00E80E-15C2-4354-98E7-77071F6777A6}"/>
                    </a:ext>
                  </a:extLst>
                </p14:cNvPr>
                <p14:cNvContentPartPr/>
                <p14:nvPr/>
              </p14:nvContentPartPr>
              <p14:xfrm>
                <a:off x="10372246" y="3182580"/>
                <a:ext cx="120240" cy="8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00E80E-15C2-4354-98E7-77071F6777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63246" y="3173940"/>
                  <a:ext cx="137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CF9DA2-EA8C-4C71-8388-D68AA3630A89}"/>
                    </a:ext>
                  </a:extLst>
                </p14:cNvPr>
                <p14:cNvContentPartPr/>
                <p14:nvPr/>
              </p14:nvContentPartPr>
              <p14:xfrm>
                <a:off x="10476286" y="3126780"/>
                <a:ext cx="36360" cy="13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CF9DA2-EA8C-4C71-8388-D68AA3630A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67286" y="3117780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46F304-48EE-43BF-8FEB-ABD76B824957}"/>
                    </a:ext>
                  </a:extLst>
                </p14:cNvPr>
                <p14:cNvContentPartPr/>
                <p14:nvPr/>
              </p14:nvContentPartPr>
              <p14:xfrm>
                <a:off x="10122046" y="2376180"/>
                <a:ext cx="48600" cy="15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46F304-48EE-43BF-8FEB-ABD76B8249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13046" y="2367540"/>
                  <a:ext cx="66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6B23A4-472F-4930-9E5A-D5AB509A19DB}"/>
                    </a:ext>
                  </a:extLst>
                </p14:cNvPr>
                <p14:cNvContentPartPr/>
                <p14:nvPr/>
              </p14:nvContentPartPr>
              <p14:xfrm>
                <a:off x="10122406" y="2357460"/>
                <a:ext cx="58320" cy="17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6B23A4-472F-4930-9E5A-D5AB509A19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13766" y="2348460"/>
                  <a:ext cx="75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57E49A-C512-4F72-9087-FC27A6FF895C}"/>
                    </a:ext>
                  </a:extLst>
                </p14:cNvPr>
                <p14:cNvContentPartPr/>
                <p14:nvPr/>
              </p14:nvContentPartPr>
              <p14:xfrm>
                <a:off x="10178926" y="2355660"/>
                <a:ext cx="74880" cy="13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57E49A-C512-4F72-9087-FC27A6FF89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70286" y="2346660"/>
                  <a:ext cx="92520" cy="150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Searching with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/>
              <p:nvPr/>
            </p:nvSpPr>
            <p:spPr>
              <a:xfrm>
                <a:off x="838200" y="1835150"/>
                <a:ext cx="5040086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Nova" panose="020B0602020104020203" pitchFamily="34" charset="0"/>
                  </a:rPr>
                  <a:t>Undirected (unknown) graph </a:t>
                </a:r>
                <a:r>
                  <a:rPr lang="en-US" i="1" dirty="0">
                    <a:latin typeface="Gill Sans Nova" panose="020B0602020104020203" pitchFamily="34" charset="0"/>
                  </a:rPr>
                  <a:t>G</a:t>
                </a:r>
                <a:endParaRPr lang="en-US" dirty="0">
                  <a:latin typeface="Gill Sans Nova" panose="020B0602020104020203" pitchFamily="34" charset="0"/>
                </a:endParaRPr>
              </a:p>
              <a:p>
                <a:endParaRPr lang="en-US" dirty="0">
                  <a:latin typeface="Gill Sans Nova" panose="020B0602020104020203" pitchFamily="34" charset="0"/>
                </a:endParaRP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Agent starts at </a:t>
                </a:r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root </a:t>
                </a:r>
                <a:r>
                  <a:rPr lang="en-US" i="1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r</a:t>
                </a:r>
                <a:r>
                  <a:rPr lang="en-US" dirty="0">
                    <a:latin typeface="Gill Sans Nova" panose="020B0602020104020203" pitchFamily="34" charset="0"/>
                  </a:rPr>
                  <a:t>, wants to find </a:t>
                </a:r>
                <a:r>
                  <a:rPr lang="en-US" dirty="0">
                    <a:solidFill>
                      <a:srgbClr val="00B050"/>
                    </a:solidFill>
                    <a:latin typeface="Gill Sans Nova" panose="020B0602020104020203" pitchFamily="34" charset="0"/>
                  </a:rPr>
                  <a:t>goal </a:t>
                </a:r>
                <a:r>
                  <a:rPr lang="en-US" i="1" dirty="0">
                    <a:solidFill>
                      <a:srgbClr val="00B050"/>
                    </a:solidFill>
                    <a:latin typeface="Gill Sans Nova" panose="020B0602020104020203" pitchFamily="34" charset="0"/>
                  </a:rPr>
                  <a:t>g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i="1" dirty="0">
                  <a:latin typeface="Gill Sans Nova" panose="020B0602020104020203" pitchFamily="34" charset="0"/>
                </a:endParaRP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At each timestep t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Gill Sans Nova" panose="020B0602020104020203" pitchFamily="34" charset="0"/>
                  </a:rPr>
                  <a:t>Agent travels from node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to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Gill Sans Nova" panose="020B0602020104020203" pitchFamily="34" charset="0"/>
                  </a:rPr>
                  <a:t>Learns neighborhood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Learns their predictions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Gill Sans Nova" panose="020B0602020104020203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Gill Sans Nova" panose="020B0602020104020203" pitchFamily="34" charset="0"/>
                  </a:rPr>
                  <a:t>Incurs movement cost: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latin typeface="Gill Sans Nova" panose="020B0602020104020203" pitchFamily="34" charset="0"/>
                </a:endParaRPr>
              </a:p>
              <a:p>
                <a:endParaRPr lang="en-US" dirty="0">
                  <a:latin typeface="Gill Sans Nova" panose="020B0602020104020203" pitchFamily="34" charset="0"/>
                </a:endParaRPr>
              </a:p>
              <a:p>
                <a:r>
                  <a:rPr lang="en-US" b="1" dirty="0">
                    <a:latin typeface="Gill Sans Nova" panose="020B0602020104020203" pitchFamily="34" charset="0"/>
                  </a:rPr>
                  <a:t>Objective:</a:t>
                </a:r>
                <a:r>
                  <a:rPr lang="en-US" dirty="0">
                    <a:latin typeface="Gill Sans Nova" panose="020B0602020104020203" pitchFamily="34" charset="0"/>
                  </a:rPr>
                  <a:t> minimize the total movement cost when the agent reaches the goal vertex.</a:t>
                </a:r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5150"/>
                <a:ext cx="5040086" cy="3693319"/>
              </a:xfrm>
              <a:prstGeom prst="rect">
                <a:avLst/>
              </a:prstGeom>
              <a:blipFill>
                <a:blip r:embed="rId2"/>
                <a:stretch>
                  <a:fillRect l="-1090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BCC5A6-1F40-47E5-81B5-E999F07D2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95" y="1325563"/>
            <a:ext cx="4592060" cy="4592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C66CF-3C26-4ECA-AA35-1C7B29ADD3E8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</p:spTree>
    <p:extLst>
      <p:ext uri="{BB962C8B-B14F-4D97-AF65-F5344CB8AC3E}">
        <p14:creationId xmlns:p14="http://schemas.microsoft.com/office/powerpoint/2010/main" val="263536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4964A38-2079-4095-AF19-3B50E96F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86"/>
            <a:ext cx="12192000" cy="492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dirty="0">
                <a:sym typeface="+mn-ea"/>
              </a:rPr>
              <a:t>the setting is not new…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AAD70-A421-45FA-9E81-261888904817}"/>
              </a:ext>
            </a:extLst>
          </p:cNvPr>
          <p:cNvSpPr/>
          <p:nvPr/>
        </p:nvSpPr>
        <p:spPr>
          <a:xfrm>
            <a:off x="0" y="1055038"/>
            <a:ext cx="12192000" cy="5312937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FD795-C38A-4962-9AB5-E67982B5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307982"/>
            <a:ext cx="7512627" cy="222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4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4964A38-2079-4095-AF19-3B50E96F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86"/>
            <a:ext cx="12192000" cy="492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dirty="0">
                <a:sym typeface="+mn-ea"/>
              </a:rPr>
              <a:t>the setting is not new…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AAD70-A421-45FA-9E81-261888904817}"/>
              </a:ext>
            </a:extLst>
          </p:cNvPr>
          <p:cNvSpPr/>
          <p:nvPr/>
        </p:nvSpPr>
        <p:spPr>
          <a:xfrm>
            <a:off x="0" y="1055038"/>
            <a:ext cx="12192000" cy="5312937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FD795-C38A-4962-9AB5-E67982B5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307982"/>
            <a:ext cx="7512627" cy="222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27ABCD-AA4F-467C-A912-35D06B025433}"/>
                  </a:ext>
                </a:extLst>
              </p14:cNvPr>
              <p14:cNvContentPartPr/>
              <p14:nvPr/>
            </p14:nvContentPartPr>
            <p14:xfrm>
              <a:off x="8485989" y="4624033"/>
              <a:ext cx="1570320" cy="5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27ABCD-AA4F-467C-A912-35D06B0254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5989" y="4444033"/>
                <a:ext cx="17499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83A480-2087-4946-A242-A1BB53D8FE15}"/>
                  </a:ext>
                </a:extLst>
              </p14:cNvPr>
              <p14:cNvContentPartPr/>
              <p14:nvPr/>
            </p14:nvContentPartPr>
            <p14:xfrm>
              <a:off x="2594229" y="4827073"/>
              <a:ext cx="7005240" cy="6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83A480-2087-4946-A242-A1BB53D8FE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4229" y="4647433"/>
                <a:ext cx="71848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650ED6-5873-49B5-B51C-6383F9B8CF9D}"/>
                  </a:ext>
                </a:extLst>
              </p14:cNvPr>
              <p14:cNvContentPartPr/>
              <p14:nvPr/>
            </p14:nvContentPartPr>
            <p14:xfrm>
              <a:off x="2573709" y="5111833"/>
              <a:ext cx="560520" cy="2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650ED6-5873-49B5-B51C-6383F9B8CF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4069" y="4931833"/>
                <a:ext cx="740160" cy="3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51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4964A38-2079-4095-AF19-3B50E96F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86"/>
            <a:ext cx="12192000" cy="4921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dirty="0">
                <a:sym typeface="+mn-ea"/>
              </a:rPr>
              <a:t>the setting is not new…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AAD70-A421-45FA-9E81-261888904817}"/>
              </a:ext>
            </a:extLst>
          </p:cNvPr>
          <p:cNvSpPr/>
          <p:nvPr/>
        </p:nvSpPr>
        <p:spPr>
          <a:xfrm>
            <a:off x="0" y="1055038"/>
            <a:ext cx="12192000" cy="5312937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FD795-C38A-4962-9AB5-E67982B5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307982"/>
            <a:ext cx="7512627" cy="222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27ABCD-AA4F-467C-A912-35D06B025433}"/>
                  </a:ext>
                </a:extLst>
              </p14:cNvPr>
              <p14:cNvContentPartPr/>
              <p14:nvPr/>
            </p14:nvContentPartPr>
            <p14:xfrm>
              <a:off x="8485989" y="4624033"/>
              <a:ext cx="1570320" cy="5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27ABCD-AA4F-467C-A912-35D06B0254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5989" y="4444033"/>
                <a:ext cx="17499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83A480-2087-4946-A242-A1BB53D8FE15}"/>
                  </a:ext>
                </a:extLst>
              </p14:cNvPr>
              <p14:cNvContentPartPr/>
              <p14:nvPr/>
            </p14:nvContentPartPr>
            <p14:xfrm>
              <a:off x="2594229" y="4827073"/>
              <a:ext cx="7005240" cy="6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83A480-2087-4946-A242-A1BB53D8FE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4229" y="4647073"/>
                <a:ext cx="71848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650ED6-5873-49B5-B51C-6383F9B8CF9D}"/>
                  </a:ext>
                </a:extLst>
              </p14:cNvPr>
              <p14:cNvContentPartPr/>
              <p14:nvPr/>
            </p14:nvContentPartPr>
            <p14:xfrm>
              <a:off x="2573709" y="5111833"/>
              <a:ext cx="560520" cy="2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650ED6-5873-49B5-B51C-6383F9B8CF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3709" y="4931833"/>
                <a:ext cx="7401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FD92BF-AF27-455F-BF51-3A68F8C8E8C1}"/>
                  </a:ext>
                </a:extLst>
              </p14:cNvPr>
              <p14:cNvContentPartPr/>
              <p14:nvPr/>
            </p14:nvContentPartPr>
            <p14:xfrm>
              <a:off x="3312429" y="5082673"/>
              <a:ext cx="904680" cy="5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FD92BF-AF27-455F-BF51-3A68F8C8E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2789" y="4903033"/>
                <a:ext cx="10843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7760E5-F223-4405-84B3-D679181BE14D}"/>
                  </a:ext>
                </a:extLst>
              </p14:cNvPr>
              <p14:cNvContentPartPr/>
              <p14:nvPr/>
            </p14:nvContentPartPr>
            <p14:xfrm>
              <a:off x="4159509" y="5055673"/>
              <a:ext cx="5763240" cy="7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7760E5-F223-4405-84B3-D679181BE1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9509" y="4875673"/>
                <a:ext cx="59428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15B776-4FE5-4760-BFFD-04072AA13321}"/>
                  </a:ext>
                </a:extLst>
              </p14:cNvPr>
              <p14:cNvContentPartPr/>
              <p14:nvPr/>
            </p14:nvContentPartPr>
            <p14:xfrm>
              <a:off x="2611869" y="5292193"/>
              <a:ext cx="4484160" cy="11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15B776-4FE5-4760-BFFD-04072AA133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22229" y="5112193"/>
                <a:ext cx="466380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53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563" y="2407347"/>
            <a:ext cx="9822873" cy="409026"/>
          </a:xfrm>
        </p:spPr>
        <p:txBody>
          <a:bodyPr/>
          <a:lstStyle/>
          <a:p>
            <a:r>
              <a:rPr lang="en-US" sz="2000" dirty="0"/>
              <a:t>with Siddhartha Banerjee (Cornell), Vincent Cohen-</a:t>
            </a:r>
            <a:r>
              <a:rPr lang="en-US" sz="2000" dirty="0" err="1"/>
              <a:t>Addad</a:t>
            </a:r>
            <a:r>
              <a:rPr lang="en-US" sz="2000" dirty="0"/>
              <a:t> (Google), and </a:t>
            </a:r>
            <a:r>
              <a:rPr lang="en-US" sz="2000" dirty="0" err="1"/>
              <a:t>Zhouzi</a:t>
            </a:r>
            <a:r>
              <a:rPr lang="en-US" sz="2000" dirty="0"/>
              <a:t> Li (CMU)</a:t>
            </a:r>
          </a:p>
        </p:txBody>
      </p:sp>
      <p:pic>
        <p:nvPicPr>
          <p:cNvPr id="4" name="Picture 3" descr="Vincent_Cohen-Add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9" y="2995549"/>
            <a:ext cx="2087880" cy="19113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 descr="avatar_hu7688e16c4615c7f6d55f1d88bc6dab17_18493_270x270_fill_q90_lanczos_center-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43" y="2995549"/>
            <a:ext cx="1911350" cy="19113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7" name="Picture 6" descr="WechatIMG4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5" y="2995549"/>
            <a:ext cx="1680845" cy="19107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D021C17-730D-44F0-BBCA-28D3882535C8}"/>
              </a:ext>
            </a:extLst>
          </p:cNvPr>
          <p:cNvSpPr txBox="1">
            <a:spLocks/>
          </p:cNvSpPr>
          <p:nvPr/>
        </p:nvSpPr>
        <p:spPr>
          <a:xfrm>
            <a:off x="1184563" y="5111537"/>
            <a:ext cx="9822873" cy="40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partly based on work at </a:t>
            </a:r>
            <a:r>
              <a:rPr lang="en-US" sz="2000" b="1" dirty="0"/>
              <a:t>ITCS 2023</a:t>
            </a:r>
          </a:p>
        </p:txBody>
      </p:sp>
    </p:spTree>
    <p:extLst>
      <p:ext uri="{BB962C8B-B14F-4D97-AF65-F5344CB8AC3E}">
        <p14:creationId xmlns:p14="http://schemas.microsoft.com/office/powerpoint/2010/main" val="381362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dirty="0">
                <a:sym typeface="+mn-ea"/>
              </a:rPr>
              <a:t>perfect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8575"/>
                <a:ext cx="10515600" cy="51644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If predictions all correct: just </a:t>
                </a:r>
                <a:r>
                  <a:rPr lang="en-US" sz="2000" b="1" dirty="0"/>
                  <a:t>“walk downhill”</a:t>
                </a:r>
                <a:endParaRPr lang="en-US" sz="2000" dirty="0"/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each timestep </a:t>
                </a:r>
                <a:r>
                  <a:rPr lang="en-US" sz="2000" i="1" dirty="0"/>
                  <a:t>t, </a:t>
                </a:r>
                <a:r>
                  <a:rPr lang="en-US" sz="2000" dirty="0"/>
                  <a:t>move to 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)−ℓ(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i="1" dirty="0"/>
                  <a:t>What if the predictions are not all correct? </a:t>
                </a:r>
              </a:p>
              <a:p>
                <a:pPr>
                  <a:lnSpc>
                    <a:spcPct val="110000"/>
                  </a:lnSpc>
                </a:pPr>
                <a:endParaRPr lang="en-US" sz="20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8575"/>
                <a:ext cx="10515600" cy="5164455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95" y="3140109"/>
            <a:ext cx="4812319" cy="2143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C4B0CC-F4DC-4B90-AEB6-45F9B8E8482D}"/>
              </a:ext>
            </a:extLst>
          </p:cNvPr>
          <p:cNvSpPr/>
          <p:nvPr/>
        </p:nvSpPr>
        <p:spPr>
          <a:xfrm>
            <a:off x="2780522" y="4300585"/>
            <a:ext cx="1828800" cy="1435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what do we want?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Ideal Results: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   </a:t>
                </a:r>
                <a:r>
                  <a:rPr lang="en-US" sz="2400" dirty="0">
                    <a:sym typeface="+mn-ea"/>
                  </a:rPr>
                  <a:t>find goal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+mn-ea"/>
                      </a:rPr>
                      <m:t>𝑔</m:t>
                    </m:r>
                  </m:oMath>
                </a14:m>
                <a:r>
                  <a:rPr lang="en-US" sz="2400" dirty="0">
                    <a:sym typeface="+mn-ea"/>
                  </a:rPr>
                  <a:t> with small movement cost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prediction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error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Enhanced Ideal Results:</a:t>
                </a:r>
                <a:endParaRPr lang="en-US" sz="2400" dirty="0"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ym typeface="+mn-ea"/>
                  </a:rPr>
                  <a:t>        find (near) shortest path from start to goal state with small movement cost</a:t>
                </a:r>
                <a:endParaRPr lang="en-US" sz="2400" b="0" dirty="0"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what do we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47627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</a:rPr>
                  <a:t>Theorem 2: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    suppose predictions are </a:t>
                </a:r>
                <a:r>
                  <a:rPr lang="en-US" sz="2400" dirty="0">
                    <a:solidFill>
                      <a:srgbClr val="0033CC"/>
                    </a:solidFill>
                  </a:rPr>
                  <a:t>under-estimates</a:t>
                </a:r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for any (weighted) graph, movement cost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also: return shortest path with movement cost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4762774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509EC-538F-42FD-9F8C-E3660F3A0378}"/>
                  </a:ext>
                </a:extLst>
              </p:cNvPr>
              <p:cNvSpPr txBox="1"/>
              <p:nvPr/>
            </p:nvSpPr>
            <p:spPr>
              <a:xfrm>
                <a:off x="6096000" y="6326155"/>
                <a:ext cx="6071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is number of erroneous nodes.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n-US" dirty="0">
                    <a:latin typeface="Gill Sans Nova" panose="020B0602020104020203" pitchFamily="34" charset="0"/>
                  </a:rPr>
                  <a:t>is sum of absolute errors.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509EC-538F-42FD-9F8C-E3660F3A0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326155"/>
                <a:ext cx="6071086" cy="369332"/>
              </a:xfrm>
              <a:prstGeom prst="rect">
                <a:avLst/>
              </a:prstGeom>
              <a:blipFill>
                <a:blip r:embed="rId3"/>
                <a:stretch>
                  <a:fillRect t="-10000" r="-6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A45506-19C3-42E1-BE1A-9F1D4D47BB19}"/>
              </a:ext>
            </a:extLst>
          </p:cNvPr>
          <p:cNvSpPr txBox="1"/>
          <p:nvPr/>
        </p:nvSpPr>
        <p:spPr>
          <a:xfrm>
            <a:off x="6943336" y="1684785"/>
            <a:ext cx="182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maximum degree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B55198-B57C-465F-A30C-24CFC522931B}"/>
              </a:ext>
            </a:extLst>
          </p:cNvPr>
          <p:cNvCxnSpPr/>
          <p:nvPr/>
        </p:nvCxnSpPr>
        <p:spPr>
          <a:xfrm flipH="1">
            <a:off x="7172131" y="2015963"/>
            <a:ext cx="161730" cy="372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D15ECC-2C5F-4054-8076-CB64395E2596}"/>
              </a:ext>
            </a:extLst>
          </p:cNvPr>
          <p:cNvSpPr txBox="1"/>
          <p:nvPr/>
        </p:nvSpPr>
        <p:spPr>
          <a:xfrm>
            <a:off x="8770759" y="5078415"/>
            <a:ext cx="224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maximum edge-length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F5241A-CC12-46FA-AFE1-998BE16136B8}"/>
              </a:ext>
            </a:extLst>
          </p:cNvPr>
          <p:cNvCxnSpPr/>
          <p:nvPr/>
        </p:nvCxnSpPr>
        <p:spPr>
          <a:xfrm flipH="1">
            <a:off x="8999554" y="5409593"/>
            <a:ext cx="161730" cy="372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152D0-BC0D-4501-BA1C-BABA05EF52FE}"/>
                  </a:ext>
                </a:extLst>
              </p:cNvPr>
              <p:cNvSpPr txBox="1"/>
              <p:nvPr/>
            </p:nvSpPr>
            <p:spPr>
              <a:xfrm>
                <a:off x="8094518" y="3836975"/>
                <a:ext cx="31994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Erasmo’s talk gave an extension: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152D0-BC0D-4501-BA1C-BABA05EF5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518" y="3836975"/>
                <a:ext cx="3199466" cy="646331"/>
              </a:xfrm>
              <a:prstGeom prst="rect">
                <a:avLst/>
              </a:prstGeom>
              <a:blipFill>
                <a:blip r:embed="rId4"/>
                <a:stretch>
                  <a:fillRect l="-1714" t="-4717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957CAA-1746-4AE3-939F-2BC7ED10BABA}"/>
              </a:ext>
            </a:extLst>
          </p:cNvPr>
          <p:cNvCxnSpPr>
            <a:cxnSpLocks/>
          </p:cNvCxnSpPr>
          <p:nvPr/>
        </p:nvCxnSpPr>
        <p:spPr>
          <a:xfrm flipH="1">
            <a:off x="7762009" y="4408186"/>
            <a:ext cx="834702" cy="7197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what do we have? (part two)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710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3: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Suppose entire graph and predictions known (“</a:t>
                </a:r>
                <a:r>
                  <a:rPr lang="en-US" sz="2400" dirty="0">
                    <a:solidFill>
                      <a:srgbClr val="C00000"/>
                    </a:solidFill>
                    <a:sym typeface="+mn-ea"/>
                  </a:rPr>
                  <a:t>planning</a:t>
                </a:r>
                <a:r>
                  <a:rPr lang="en-US" sz="2400" dirty="0">
                    <a:sym typeface="+mn-ea"/>
                  </a:rPr>
                  <a:t>” problem)</a:t>
                </a:r>
                <a:br>
                  <a:rPr lang="en-US" sz="2400" dirty="0">
                    <a:sym typeface="+mn-ea"/>
                  </a:rPr>
                </a:br>
                <a:r>
                  <a:rPr lang="en-US" sz="2400" dirty="0">
                    <a:sym typeface="+mn-ea"/>
                  </a:rPr>
                  <a:t>     Movement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ym typeface="+mn-ea"/>
                  </a:rPr>
                  <a:t> for doubling metrics with dimension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+mn-ea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+mn-ea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 </a:t>
                </a: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100" y="1684785"/>
                <a:ext cx="10515600" cy="3950970"/>
              </a:xfr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509EC-538F-42FD-9F8C-E3660F3A0378}"/>
                  </a:ext>
                </a:extLst>
              </p:cNvPr>
              <p:cNvSpPr txBox="1"/>
              <p:nvPr/>
            </p:nvSpPr>
            <p:spPr>
              <a:xfrm>
                <a:off x="6096000" y="6326155"/>
                <a:ext cx="6071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n-US" dirty="0">
                    <a:latin typeface="Gill Sans Nova" panose="020B0602020104020203" pitchFamily="34" charset="0"/>
                  </a:rPr>
                  <a:t>is number of erroneous nodes.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n-US" dirty="0">
                    <a:latin typeface="Gill Sans Nova" panose="020B0602020104020203" pitchFamily="34" charset="0"/>
                  </a:rPr>
                  <a:t>is sum of absolute errors.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509EC-538F-42FD-9F8C-E3660F3A0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326155"/>
                <a:ext cx="6071086" cy="369332"/>
              </a:xfrm>
              <a:prstGeom prst="rect">
                <a:avLst/>
              </a:prstGeom>
              <a:blipFill>
                <a:blip r:embed="rId3"/>
                <a:stretch>
                  <a:fillRect t="-10000" r="-6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96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let’s focus on this today…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47627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</a:rPr>
                  <a:t>Theorem 2: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    suppose predictions are </a:t>
                </a:r>
                <a:r>
                  <a:rPr lang="en-US" sz="2400" dirty="0">
                    <a:solidFill>
                      <a:srgbClr val="0033CC"/>
                    </a:solidFill>
                  </a:rPr>
                  <a:t>under-estimates</a:t>
                </a:r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for any (weighted) graph, movement cost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also: return shortest path with movement cost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4762774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509EC-538F-42FD-9F8C-E3660F3A0378}"/>
                  </a:ext>
                </a:extLst>
              </p:cNvPr>
              <p:cNvSpPr txBox="1"/>
              <p:nvPr/>
            </p:nvSpPr>
            <p:spPr>
              <a:xfrm>
                <a:off x="6096000" y="6326155"/>
                <a:ext cx="6071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is number of erroneous nodes.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n-US" dirty="0">
                    <a:latin typeface="Gill Sans Nova" panose="020B0602020104020203" pitchFamily="34" charset="0"/>
                  </a:rPr>
                  <a:t>is sum of absolute errors.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509EC-538F-42FD-9F8C-E3660F3A0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326155"/>
                <a:ext cx="6071086" cy="369332"/>
              </a:xfrm>
              <a:prstGeom prst="rect">
                <a:avLst/>
              </a:prstGeom>
              <a:blipFill>
                <a:blip r:embed="rId3"/>
                <a:stretch>
                  <a:fillRect t="-10000" r="-6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A45506-19C3-42E1-BE1A-9F1D4D47BB19}"/>
              </a:ext>
            </a:extLst>
          </p:cNvPr>
          <p:cNvSpPr txBox="1"/>
          <p:nvPr/>
        </p:nvSpPr>
        <p:spPr>
          <a:xfrm>
            <a:off x="6943336" y="1684785"/>
            <a:ext cx="182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maximum degree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B55198-B57C-465F-A30C-24CFC522931B}"/>
              </a:ext>
            </a:extLst>
          </p:cNvPr>
          <p:cNvCxnSpPr/>
          <p:nvPr/>
        </p:nvCxnSpPr>
        <p:spPr>
          <a:xfrm flipH="1">
            <a:off x="7172131" y="2015963"/>
            <a:ext cx="161730" cy="372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D15ECC-2C5F-4054-8076-CB64395E2596}"/>
              </a:ext>
            </a:extLst>
          </p:cNvPr>
          <p:cNvSpPr txBox="1"/>
          <p:nvPr/>
        </p:nvSpPr>
        <p:spPr>
          <a:xfrm>
            <a:off x="8770759" y="5078415"/>
            <a:ext cx="224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maximum edge-length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F5241A-CC12-46FA-AFE1-998BE16136B8}"/>
              </a:ext>
            </a:extLst>
          </p:cNvPr>
          <p:cNvCxnSpPr/>
          <p:nvPr/>
        </p:nvCxnSpPr>
        <p:spPr>
          <a:xfrm flipH="1">
            <a:off x="8999554" y="5409593"/>
            <a:ext cx="161730" cy="372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78496D-294A-4C95-8D33-80250BCD7BFD}"/>
              </a:ext>
            </a:extLst>
          </p:cNvPr>
          <p:cNvSpPr/>
          <p:nvPr/>
        </p:nvSpPr>
        <p:spPr>
          <a:xfrm>
            <a:off x="559837" y="1684786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A8B65-D29A-4E77-B07C-146E51193962}"/>
              </a:ext>
            </a:extLst>
          </p:cNvPr>
          <p:cNvSpPr/>
          <p:nvPr/>
        </p:nvSpPr>
        <p:spPr>
          <a:xfrm>
            <a:off x="0" y="3352800"/>
            <a:ext cx="12192000" cy="3015175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34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Lower Bound Example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210982E-8D5C-4C69-B0A1-DC5B575BD5A3}"/>
              </a:ext>
            </a:extLst>
          </p:cNvPr>
          <p:cNvGrpSpPr/>
          <p:nvPr/>
        </p:nvGrpSpPr>
        <p:grpSpPr>
          <a:xfrm>
            <a:off x="2629509" y="1412833"/>
            <a:ext cx="1621440" cy="694800"/>
            <a:chOff x="2629509" y="1412833"/>
            <a:chExt cx="162144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F70650-00BA-437B-8316-573BF5FD388E}"/>
                    </a:ext>
                  </a:extLst>
                </p14:cNvPr>
                <p14:cNvContentPartPr/>
                <p14:nvPr/>
              </p14:nvContentPartPr>
              <p14:xfrm>
                <a:off x="3181389" y="1412833"/>
                <a:ext cx="173880" cy="184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F70650-00BA-437B-8316-573BF5FD38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63749" y="1395193"/>
                  <a:ext cx="209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2DF60C-47AE-487F-A507-DE48BF0579AD}"/>
                    </a:ext>
                  </a:extLst>
                </p14:cNvPr>
                <p14:cNvContentPartPr/>
                <p14:nvPr/>
              </p14:nvContentPartPr>
              <p14:xfrm>
                <a:off x="2833629" y="1609393"/>
                <a:ext cx="294840" cy="247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2DF60C-47AE-487F-A507-DE48BF0579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5629" y="1591393"/>
                  <a:ext cx="330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8FB9FE-1FF6-47AC-9641-5427FD6CCA4F}"/>
                    </a:ext>
                  </a:extLst>
                </p14:cNvPr>
                <p14:cNvContentPartPr/>
                <p14:nvPr/>
              </p14:nvContentPartPr>
              <p14:xfrm>
                <a:off x="2629509" y="1892713"/>
                <a:ext cx="148680" cy="165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8FB9FE-1FF6-47AC-9641-5427FD6CCA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1509" y="1874713"/>
                  <a:ext cx="184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B0E100-234F-47FA-9AE9-E30CD32EE91E}"/>
                    </a:ext>
                  </a:extLst>
                </p14:cNvPr>
                <p14:cNvContentPartPr/>
                <p14:nvPr/>
              </p14:nvContentPartPr>
              <p14:xfrm>
                <a:off x="3252669" y="1637113"/>
                <a:ext cx="21960" cy="27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B0E100-234F-47FA-9AE9-E30CD32EE9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5029" y="1619113"/>
                  <a:ext cx="57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0C3609-DF35-498F-992B-D73D9F805E82}"/>
                    </a:ext>
                  </a:extLst>
                </p14:cNvPr>
                <p14:cNvContentPartPr/>
                <p14:nvPr/>
              </p14:nvContentPartPr>
              <p14:xfrm>
                <a:off x="3192909" y="1975153"/>
                <a:ext cx="129960" cy="132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0C3609-DF35-498F-992B-D73D9F805E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5269" y="1957153"/>
                  <a:ext cx="16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7C012D-C581-4481-A290-E07C7CC08C66}"/>
                    </a:ext>
                  </a:extLst>
                </p14:cNvPr>
                <p14:cNvContentPartPr/>
                <p14:nvPr/>
              </p14:nvContentPartPr>
              <p14:xfrm>
                <a:off x="3493149" y="1918273"/>
                <a:ext cx="12600" cy="8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7C012D-C581-4481-A290-E07C7CC08C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75149" y="1900633"/>
                  <a:ext cx="48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0C372A-09D0-420E-8341-EBB0F1E501A9}"/>
                    </a:ext>
                  </a:extLst>
                </p14:cNvPr>
                <p14:cNvContentPartPr/>
                <p14:nvPr/>
              </p14:nvContentPartPr>
              <p14:xfrm>
                <a:off x="3632829" y="1915753"/>
                <a:ext cx="30600" cy="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0C372A-09D0-420E-8341-EBB0F1E501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4829" y="1898113"/>
                  <a:ext cx="66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47CFFC-3342-44E2-9D7A-B11C7A89C1F5}"/>
                    </a:ext>
                  </a:extLst>
                </p14:cNvPr>
                <p14:cNvContentPartPr/>
                <p14:nvPr/>
              </p14:nvContentPartPr>
              <p14:xfrm>
                <a:off x="3749109" y="1892353"/>
                <a:ext cx="360" cy="1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47CFFC-3342-44E2-9D7A-B11C7A89C1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1469" y="1874353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2C482D8-2812-48BB-B040-023B2109C430}"/>
                    </a:ext>
                  </a:extLst>
                </p14:cNvPr>
                <p14:cNvContentPartPr/>
                <p14:nvPr/>
              </p14:nvContentPartPr>
              <p14:xfrm>
                <a:off x="3437709" y="1576993"/>
                <a:ext cx="639000" cy="246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2C482D8-2812-48BB-B040-023B2109C4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20069" y="1559353"/>
                  <a:ext cx="674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D6560BE-EAF9-4A4B-A969-74A8233C5D55}"/>
                    </a:ext>
                  </a:extLst>
                </p14:cNvPr>
                <p14:cNvContentPartPr/>
                <p14:nvPr/>
              </p14:nvContentPartPr>
              <p14:xfrm>
                <a:off x="4117749" y="1870393"/>
                <a:ext cx="133200" cy="153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D6560BE-EAF9-4A4B-A969-74A8233C5D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9749" y="1852753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8CB987B-AEEF-49F9-99F9-E71D64E437C3}"/>
              </a:ext>
            </a:extLst>
          </p:cNvPr>
          <p:cNvGrpSpPr/>
          <p:nvPr/>
        </p:nvGrpSpPr>
        <p:grpSpPr>
          <a:xfrm>
            <a:off x="2349069" y="2095033"/>
            <a:ext cx="314280" cy="1175760"/>
            <a:chOff x="2349069" y="2095033"/>
            <a:chExt cx="314280" cy="11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966C65-3E72-4C48-894F-D5BC9C6C2A1C}"/>
                    </a:ext>
                  </a:extLst>
                </p14:cNvPr>
                <p14:cNvContentPartPr/>
                <p14:nvPr/>
              </p14:nvContentPartPr>
              <p14:xfrm>
                <a:off x="2600709" y="2095033"/>
                <a:ext cx="62640" cy="320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966C65-3E72-4C48-894F-D5BC9C6C2A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2709" y="2077033"/>
                  <a:ext cx="98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228B208-9FA3-41F7-888A-6476365B18FD}"/>
                    </a:ext>
                  </a:extLst>
                </p14:cNvPr>
                <p14:cNvContentPartPr/>
                <p14:nvPr/>
              </p14:nvContentPartPr>
              <p14:xfrm>
                <a:off x="2504229" y="2466193"/>
                <a:ext cx="142560" cy="199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228B208-9FA3-41F7-888A-6476365B18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6229" y="2448193"/>
                  <a:ext cx="17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00B89CE-8AF3-4738-A4BA-BB633C18404E}"/>
                    </a:ext>
                  </a:extLst>
                </p14:cNvPr>
                <p14:cNvContentPartPr/>
                <p14:nvPr/>
              </p14:nvContentPartPr>
              <p14:xfrm>
                <a:off x="2444109" y="2738713"/>
                <a:ext cx="67320" cy="300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00B89CE-8AF3-4738-A4BA-BB633C1840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26469" y="2721073"/>
                  <a:ext cx="102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D738194-37DC-417D-87E2-29379E5638C6}"/>
                    </a:ext>
                  </a:extLst>
                </p14:cNvPr>
                <p14:cNvContentPartPr/>
                <p14:nvPr/>
              </p14:nvContentPartPr>
              <p14:xfrm>
                <a:off x="2349069" y="3075313"/>
                <a:ext cx="105120" cy="195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D738194-37DC-417D-87E2-29379E5638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1429" y="3057313"/>
                  <a:ext cx="14076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F2854A3-9637-4290-851F-7A3771DCC72A}"/>
                  </a:ext>
                </a:extLst>
              </p14:cNvPr>
              <p14:cNvContentPartPr/>
              <p14:nvPr/>
            </p14:nvContentPartPr>
            <p14:xfrm>
              <a:off x="2316669" y="3425953"/>
              <a:ext cx="15480" cy="39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F2854A3-9637-4290-851F-7A3771DCC7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99029" y="3408313"/>
                <a:ext cx="51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07DE410-F4E6-4B58-97F3-DD4150629DEE}"/>
                  </a:ext>
                </a:extLst>
              </p14:cNvPr>
              <p14:cNvContentPartPr/>
              <p14:nvPr/>
            </p14:nvContentPartPr>
            <p14:xfrm>
              <a:off x="2293989" y="3580393"/>
              <a:ext cx="9000" cy="27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07DE410-F4E6-4B58-97F3-DD4150629D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5989" y="3562753"/>
                <a:ext cx="44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1059AE7-CF16-4FFB-A8E1-32E5CBDBFEAE}"/>
                  </a:ext>
                </a:extLst>
              </p14:cNvPr>
              <p14:cNvContentPartPr/>
              <p14:nvPr/>
            </p14:nvContentPartPr>
            <p14:xfrm>
              <a:off x="2231709" y="3779833"/>
              <a:ext cx="12960" cy="356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1059AE7-CF16-4FFB-A8E1-32E5CBDBFEA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14069" y="3762193"/>
                <a:ext cx="486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294EE3A-17C3-401F-AD07-C0142AA63510}"/>
              </a:ext>
            </a:extLst>
          </p:cNvPr>
          <p:cNvGrpSpPr/>
          <p:nvPr/>
        </p:nvGrpSpPr>
        <p:grpSpPr>
          <a:xfrm>
            <a:off x="2003829" y="4095913"/>
            <a:ext cx="140760" cy="569880"/>
            <a:chOff x="2003829" y="4095913"/>
            <a:chExt cx="14076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FCA9A88-7FB6-4B2F-915F-66691D325B5F}"/>
                    </a:ext>
                  </a:extLst>
                </p14:cNvPr>
                <p14:cNvContentPartPr/>
                <p14:nvPr/>
              </p14:nvContentPartPr>
              <p14:xfrm>
                <a:off x="2089509" y="4095913"/>
                <a:ext cx="55080" cy="28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FCA9A88-7FB6-4B2F-915F-66691D325B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1509" y="4077913"/>
                  <a:ext cx="90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75FF3F1-91C3-4396-B3A7-42A591FA3C0E}"/>
                    </a:ext>
                  </a:extLst>
                </p14:cNvPr>
                <p14:cNvContentPartPr/>
                <p14:nvPr/>
              </p14:nvContentPartPr>
              <p14:xfrm>
                <a:off x="2003829" y="4473913"/>
                <a:ext cx="140040" cy="19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75FF3F1-91C3-4396-B3A7-42A591FA3C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5829" y="4456273"/>
                  <a:ext cx="17568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29E7AC9-3388-4F34-BC8F-D2982BCCCA92}"/>
              </a:ext>
            </a:extLst>
          </p:cNvPr>
          <p:cNvGrpSpPr/>
          <p:nvPr/>
        </p:nvGrpSpPr>
        <p:grpSpPr>
          <a:xfrm>
            <a:off x="3119829" y="2130313"/>
            <a:ext cx="164880" cy="1239120"/>
            <a:chOff x="3119829" y="2130313"/>
            <a:chExt cx="164880" cy="12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4F7E83F-0A31-4021-BD0B-058D556F118D}"/>
                    </a:ext>
                  </a:extLst>
                </p14:cNvPr>
                <p14:cNvContentPartPr/>
                <p14:nvPr/>
              </p14:nvContentPartPr>
              <p14:xfrm>
                <a:off x="3201189" y="2130313"/>
                <a:ext cx="48600" cy="356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4F7E83F-0A31-4021-BD0B-058D556F11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3549" y="2112673"/>
                  <a:ext cx="84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FCDFE0E-39F9-485D-9A12-FA6AE8D57A33}"/>
                    </a:ext>
                  </a:extLst>
                </p14:cNvPr>
                <p14:cNvContentPartPr/>
                <p14:nvPr/>
              </p14:nvContentPartPr>
              <p14:xfrm>
                <a:off x="3166269" y="2500753"/>
                <a:ext cx="118440" cy="195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FCDFE0E-39F9-485D-9A12-FA6AE8D57A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48629" y="2483113"/>
                  <a:ext cx="154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EDBF419-681E-4BFD-A364-B0CD8D659483}"/>
                    </a:ext>
                  </a:extLst>
                </p14:cNvPr>
                <p14:cNvContentPartPr/>
                <p14:nvPr/>
              </p14:nvContentPartPr>
              <p14:xfrm>
                <a:off x="3157269" y="2799553"/>
                <a:ext cx="66960" cy="375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EDBF419-681E-4BFD-A364-B0CD8D6594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9629" y="2781553"/>
                  <a:ext cx="1026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88130BC-1EC6-483F-B5A0-4D5513E6FBF4}"/>
                    </a:ext>
                  </a:extLst>
                </p14:cNvPr>
                <p14:cNvContentPartPr/>
                <p14:nvPr/>
              </p14:nvContentPartPr>
              <p14:xfrm>
                <a:off x="3119829" y="3182953"/>
                <a:ext cx="145800" cy="18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88130BC-1EC6-483F-B5A0-4D5513E6FB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1829" y="3165313"/>
                  <a:ext cx="18144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DFC61FC-1CAC-4A34-9B34-D0EC3FFA78A2}"/>
                  </a:ext>
                </a:extLst>
              </p14:cNvPr>
              <p14:cNvContentPartPr/>
              <p14:nvPr/>
            </p14:nvContentPartPr>
            <p14:xfrm>
              <a:off x="3116229" y="3570673"/>
              <a:ext cx="6120" cy="16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DFC61FC-1CAC-4A34-9B34-D0EC3FFA78A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98229" y="3552673"/>
                <a:ext cx="417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046D6B8-9EAB-41C7-93BF-B5C547FFB6AB}"/>
              </a:ext>
            </a:extLst>
          </p:cNvPr>
          <p:cNvGrpSpPr/>
          <p:nvPr/>
        </p:nvGrpSpPr>
        <p:grpSpPr>
          <a:xfrm>
            <a:off x="2897709" y="4233433"/>
            <a:ext cx="159480" cy="563040"/>
            <a:chOff x="2897709" y="4233433"/>
            <a:chExt cx="1594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DBA859E-AF99-4730-BBD7-3DDC17BC1028}"/>
                    </a:ext>
                  </a:extLst>
                </p14:cNvPr>
                <p14:cNvContentPartPr/>
                <p14:nvPr/>
              </p14:nvContentPartPr>
              <p14:xfrm>
                <a:off x="2998509" y="4233433"/>
                <a:ext cx="58680" cy="354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DBA859E-AF99-4730-BBD7-3DDC17BC10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0509" y="4215433"/>
                  <a:ext cx="94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D779D60-568F-46AB-A405-ABE4D9BB433B}"/>
                    </a:ext>
                  </a:extLst>
                </p14:cNvPr>
                <p14:cNvContentPartPr/>
                <p14:nvPr/>
              </p14:nvContentPartPr>
              <p14:xfrm>
                <a:off x="2897709" y="4612873"/>
                <a:ext cx="144720" cy="183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D779D60-568F-46AB-A405-ABE4D9BB43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80069" y="4594873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74819D1-9F0A-40F9-9247-56C9128C5B2E}"/>
              </a:ext>
            </a:extLst>
          </p:cNvPr>
          <p:cNvGrpSpPr/>
          <p:nvPr/>
        </p:nvGrpSpPr>
        <p:grpSpPr>
          <a:xfrm>
            <a:off x="4237989" y="2041393"/>
            <a:ext cx="456840" cy="1256400"/>
            <a:chOff x="4237989" y="2041393"/>
            <a:chExt cx="4568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F96B712-19E3-45B7-9BF4-15F9C1CC7343}"/>
                    </a:ext>
                  </a:extLst>
                </p14:cNvPr>
                <p14:cNvContentPartPr/>
                <p14:nvPr/>
              </p14:nvContentPartPr>
              <p14:xfrm>
                <a:off x="4237989" y="2041393"/>
                <a:ext cx="121320" cy="371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F96B712-19E3-45B7-9BF4-15F9C1CC73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9989" y="2023393"/>
                  <a:ext cx="1569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D5E38D-C350-435F-ACE1-83A22EE1FDF6}"/>
                    </a:ext>
                  </a:extLst>
                </p14:cNvPr>
                <p14:cNvContentPartPr/>
                <p14:nvPr/>
              </p14:nvContentPartPr>
              <p14:xfrm>
                <a:off x="4380189" y="2476633"/>
                <a:ext cx="114120" cy="154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D5E38D-C350-435F-ACE1-83A22EE1FD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2549" y="2458633"/>
                  <a:ext cx="149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87FF992-FA7E-4DAB-A592-7936B3E34D64}"/>
                    </a:ext>
                  </a:extLst>
                </p14:cNvPr>
                <p14:cNvContentPartPr/>
                <p14:nvPr/>
              </p14:nvContentPartPr>
              <p14:xfrm>
                <a:off x="4462269" y="2697313"/>
                <a:ext cx="100440" cy="37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87FF992-FA7E-4DAB-A592-7936B3E34D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44629" y="2679673"/>
                  <a:ext cx="1360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4DEAC00-1B54-4007-A7FD-B86E8F34F5F3}"/>
                    </a:ext>
                  </a:extLst>
                </p14:cNvPr>
                <p14:cNvContentPartPr/>
                <p14:nvPr/>
              </p14:nvContentPartPr>
              <p14:xfrm>
                <a:off x="4591509" y="3146233"/>
                <a:ext cx="103320" cy="151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4DEAC00-1B54-4007-A7FD-B86E8F34F5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3869" y="3128233"/>
                  <a:ext cx="13896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7F37DC8-9406-4435-901B-B6AA1297DC48}"/>
                  </a:ext>
                </a:extLst>
              </p14:cNvPr>
              <p14:cNvContentPartPr/>
              <p14:nvPr/>
            </p14:nvContentPartPr>
            <p14:xfrm>
              <a:off x="4722909" y="3502633"/>
              <a:ext cx="25200" cy="342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7F37DC8-9406-4435-901B-B6AA1297DC4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04909" y="3484993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EDFA0C8-494F-45E6-B6E7-C7EC87B0AA60}"/>
                  </a:ext>
                </a:extLst>
              </p14:cNvPr>
              <p14:cNvContentPartPr/>
              <p14:nvPr/>
            </p14:nvContentPartPr>
            <p14:xfrm>
              <a:off x="5044749" y="4492273"/>
              <a:ext cx="142560" cy="1612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EDFA0C8-494F-45E6-B6E7-C7EC87B0AA6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26749" y="4474633"/>
                <a:ext cx="17820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F0EAD6E-93A1-443D-8714-FD220A82718B}"/>
              </a:ext>
            </a:extLst>
          </p:cNvPr>
          <p:cNvGrpSpPr/>
          <p:nvPr/>
        </p:nvGrpSpPr>
        <p:grpSpPr>
          <a:xfrm>
            <a:off x="4810749" y="3733033"/>
            <a:ext cx="246600" cy="631080"/>
            <a:chOff x="4810749" y="3733033"/>
            <a:chExt cx="2466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1DC1F0E-E385-4A57-80D2-B39255316D9C}"/>
                    </a:ext>
                  </a:extLst>
                </p14:cNvPr>
                <p14:cNvContentPartPr/>
                <p14:nvPr/>
              </p14:nvContentPartPr>
              <p14:xfrm>
                <a:off x="4810749" y="3733033"/>
                <a:ext cx="13320" cy="3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1DC1F0E-E385-4A57-80D2-B39255316D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93109" y="3715033"/>
                  <a:ext cx="48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15ABC6F-2BB0-4DCC-9F91-759FEADBE1DD}"/>
                    </a:ext>
                  </a:extLst>
                </p14:cNvPr>
                <p14:cNvContentPartPr/>
                <p14:nvPr/>
              </p14:nvContentPartPr>
              <p14:xfrm>
                <a:off x="4863309" y="3832393"/>
                <a:ext cx="9000" cy="5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15ABC6F-2BB0-4DCC-9F91-759FEADBE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45309" y="3814393"/>
                  <a:ext cx="44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200C41B-1F90-442C-A7E2-4BDF98C5A253}"/>
                    </a:ext>
                  </a:extLst>
                </p14:cNvPr>
                <p14:cNvContentPartPr/>
                <p14:nvPr/>
              </p14:nvContentPartPr>
              <p14:xfrm>
                <a:off x="4992909" y="4102033"/>
                <a:ext cx="64440" cy="262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200C41B-1F90-442C-A7E2-4BDF98C5A2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74909" y="4084033"/>
                  <a:ext cx="100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216044D-73B8-4549-894F-D32BEAE02BBE}"/>
                    </a:ext>
                  </a:extLst>
                </p14:cNvPr>
                <p14:cNvContentPartPr/>
                <p14:nvPr/>
              </p14:nvContentPartPr>
              <p14:xfrm>
                <a:off x="4866189" y="3898633"/>
                <a:ext cx="116640" cy="140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216044D-73B8-4549-894F-D32BEAE02B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48549" y="3880993"/>
                  <a:ext cx="1522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90B696C-B4A5-438D-9EFC-B722CEC93DE2}"/>
              </a:ext>
            </a:extLst>
          </p:cNvPr>
          <p:cNvGrpSpPr/>
          <p:nvPr/>
        </p:nvGrpSpPr>
        <p:grpSpPr>
          <a:xfrm>
            <a:off x="3025149" y="3774793"/>
            <a:ext cx="117720" cy="303480"/>
            <a:chOff x="3025149" y="3774793"/>
            <a:chExt cx="1177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30809A8-486F-45AE-9449-568E81AC61BA}"/>
                    </a:ext>
                  </a:extLst>
                </p14:cNvPr>
                <p14:cNvContentPartPr/>
                <p14:nvPr/>
              </p14:nvContentPartPr>
              <p14:xfrm>
                <a:off x="3082749" y="3774793"/>
                <a:ext cx="10800" cy="47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30809A8-486F-45AE-9449-568E81AC61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4749" y="3756793"/>
                  <a:ext cx="46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28F1872-1AAC-44A0-9F54-4874E93ABF16}"/>
                    </a:ext>
                  </a:extLst>
                </p14:cNvPr>
                <p14:cNvContentPartPr/>
                <p14:nvPr/>
              </p14:nvContentPartPr>
              <p14:xfrm>
                <a:off x="3034869" y="3983953"/>
                <a:ext cx="9360" cy="31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28F1872-1AAC-44A0-9F54-4874E93ABF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17229" y="3966313"/>
                  <a:ext cx="45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51B5A76-0075-4D4C-930C-1F007982A952}"/>
                    </a:ext>
                  </a:extLst>
                </p14:cNvPr>
                <p14:cNvContentPartPr/>
                <p14:nvPr/>
              </p14:nvContentPartPr>
              <p14:xfrm>
                <a:off x="3025149" y="3919153"/>
                <a:ext cx="117720" cy="159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51B5A76-0075-4D4C-930C-1F007982A9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07509" y="3901513"/>
                  <a:ext cx="1533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588211C-C230-4FEB-9B5E-D72685D1B606}"/>
                  </a:ext>
                </a:extLst>
              </p14:cNvPr>
              <p14:cNvContentPartPr/>
              <p14:nvPr/>
            </p14:nvContentPartPr>
            <p14:xfrm>
              <a:off x="2147469" y="3755713"/>
              <a:ext cx="146520" cy="1882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588211C-C230-4FEB-9B5E-D72685D1B6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9469" y="3737713"/>
                <a:ext cx="182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844BA83-DA7F-4CD4-BDC5-6E7A267F2B48}"/>
                  </a:ext>
                </a:extLst>
              </p14:cNvPr>
              <p14:cNvContentPartPr/>
              <p14:nvPr/>
            </p14:nvContentPartPr>
            <p14:xfrm>
              <a:off x="3336549" y="1151113"/>
              <a:ext cx="134280" cy="1494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844BA83-DA7F-4CD4-BDC5-6E7A267F2B4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18549" y="1133473"/>
                <a:ext cx="1699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67A5B67-4E17-41E9-98A8-73DC5393AA19}"/>
                  </a:ext>
                </a:extLst>
              </p14:cNvPr>
              <p14:cNvContentPartPr/>
              <p14:nvPr/>
            </p14:nvContentPartPr>
            <p14:xfrm>
              <a:off x="5008389" y="4759033"/>
              <a:ext cx="129960" cy="2437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67A5B67-4E17-41E9-98A8-73DC5393AA1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90749" y="4741393"/>
                <a:ext cx="16560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A8FF89E-A8C8-4BF6-AB74-24694FDB8257}"/>
              </a:ext>
            </a:extLst>
          </p:cNvPr>
          <p:cNvGrpSpPr/>
          <p:nvPr/>
        </p:nvGrpSpPr>
        <p:grpSpPr>
          <a:xfrm>
            <a:off x="4388109" y="1753033"/>
            <a:ext cx="309240" cy="180720"/>
            <a:chOff x="4388109" y="1753033"/>
            <a:chExt cx="30924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FFD8AA3-5070-4A8A-A56F-6630DA569FE3}"/>
                    </a:ext>
                  </a:extLst>
                </p14:cNvPr>
                <p14:cNvContentPartPr/>
                <p14:nvPr/>
              </p14:nvContentPartPr>
              <p14:xfrm>
                <a:off x="4390269" y="1799833"/>
                <a:ext cx="14760" cy="114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FFD8AA3-5070-4A8A-A56F-6630DA569FE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72269" y="1782193"/>
                  <a:ext cx="50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F247D10-0909-4B32-B59A-013EB8898E19}"/>
                    </a:ext>
                  </a:extLst>
                </p14:cNvPr>
                <p14:cNvContentPartPr/>
                <p14:nvPr/>
              </p14:nvContentPartPr>
              <p14:xfrm>
                <a:off x="4388109" y="1805953"/>
                <a:ext cx="120960" cy="127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F247D10-0909-4B32-B59A-013EB8898E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70109" y="1787953"/>
                  <a:ext cx="156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CE7AB5F-FE9B-441C-812B-DE48BD33C29D}"/>
                    </a:ext>
                  </a:extLst>
                </p14:cNvPr>
                <p14:cNvContentPartPr/>
                <p14:nvPr/>
              </p14:nvContentPartPr>
              <p14:xfrm>
                <a:off x="4540749" y="1828633"/>
                <a:ext cx="100440" cy="1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CE7AB5F-FE9B-441C-812B-DE48BD33C2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22749" y="1810993"/>
                  <a:ext cx="136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110BF51-AC87-4D80-A6A2-03774160744D}"/>
                    </a:ext>
                  </a:extLst>
                </p14:cNvPr>
                <p14:cNvContentPartPr/>
                <p14:nvPr/>
              </p14:nvContentPartPr>
              <p14:xfrm>
                <a:off x="4675389" y="1753033"/>
                <a:ext cx="21960" cy="139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110BF51-AC87-4D80-A6A2-0377416074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57749" y="1735033"/>
                  <a:ext cx="576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8BE50E8-BAD2-43D0-90CF-46F57417A264}"/>
              </a:ext>
            </a:extLst>
          </p:cNvPr>
          <p:cNvGrpSpPr/>
          <p:nvPr/>
        </p:nvGrpSpPr>
        <p:grpSpPr>
          <a:xfrm>
            <a:off x="4632549" y="2407513"/>
            <a:ext cx="361080" cy="184680"/>
            <a:chOff x="4632549" y="2407513"/>
            <a:chExt cx="36108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151D2DE-E684-42C9-A8B2-0FD0D8F18D3A}"/>
                    </a:ext>
                  </a:extLst>
                </p14:cNvPr>
                <p14:cNvContentPartPr/>
                <p14:nvPr/>
              </p14:nvContentPartPr>
              <p14:xfrm>
                <a:off x="4638309" y="2433073"/>
                <a:ext cx="25560" cy="159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151D2DE-E684-42C9-A8B2-0FD0D8F18D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20669" y="2415433"/>
                  <a:ext cx="61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B9D2A98-7A7E-4D66-929C-101A2D973776}"/>
                    </a:ext>
                  </a:extLst>
                </p14:cNvPr>
                <p14:cNvContentPartPr/>
                <p14:nvPr/>
              </p14:nvContentPartPr>
              <p14:xfrm>
                <a:off x="4632549" y="2444233"/>
                <a:ext cx="110880" cy="136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B9D2A98-7A7E-4D66-929C-101A2D9737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14549" y="2426593"/>
                  <a:ext cx="146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FFF257F-B25B-4AF3-AAA1-24C7531D3E9A}"/>
                    </a:ext>
                  </a:extLst>
                </p14:cNvPr>
                <p14:cNvContentPartPr/>
                <p14:nvPr/>
              </p14:nvContentPartPr>
              <p14:xfrm>
                <a:off x="4776909" y="2485633"/>
                <a:ext cx="86040" cy="14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FFF257F-B25B-4AF3-AAA1-24C7531D3E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58909" y="2467633"/>
                  <a:ext cx="121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E85B5BB-D90C-44D2-8CE8-375432DD2416}"/>
                    </a:ext>
                  </a:extLst>
                </p14:cNvPr>
                <p14:cNvContentPartPr/>
                <p14:nvPr/>
              </p14:nvContentPartPr>
              <p14:xfrm>
                <a:off x="4873389" y="2407513"/>
                <a:ext cx="120240" cy="144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E85B5BB-D90C-44D2-8CE8-375432DD24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55389" y="2389873"/>
                  <a:ext cx="15588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2B8153C-7F8A-4DFE-9421-EBD4B4644453}"/>
                  </a:ext>
                </a:extLst>
              </p14:cNvPr>
              <p14:cNvContentPartPr/>
              <p14:nvPr/>
            </p14:nvContentPartPr>
            <p14:xfrm>
              <a:off x="4957989" y="3108073"/>
              <a:ext cx="15120" cy="637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2B8153C-7F8A-4DFE-9421-EBD4B464445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40349" y="3090433"/>
                <a:ext cx="50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234FBDC-FB62-46A0-93A7-1C185CDF1BBA}"/>
                  </a:ext>
                </a:extLst>
              </p14:cNvPr>
              <p14:cNvContentPartPr/>
              <p14:nvPr/>
            </p14:nvContentPartPr>
            <p14:xfrm>
              <a:off x="5084709" y="3427393"/>
              <a:ext cx="32760" cy="39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234FBDC-FB62-46A0-93A7-1C185CDF1BB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67069" y="3409753"/>
                <a:ext cx="68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DD148966-F66F-4AEC-8E56-27089FF5F8F0}"/>
                  </a:ext>
                </a:extLst>
              </p14:cNvPr>
              <p14:cNvContentPartPr/>
              <p14:nvPr/>
            </p14:nvContentPartPr>
            <p14:xfrm>
              <a:off x="5171109" y="3703513"/>
              <a:ext cx="25200" cy="493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DD148966-F66F-4AEC-8E56-27089FF5F8F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53469" y="3685513"/>
                <a:ext cx="608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A03D5AB7-3331-4FC6-9E1F-8B7206C34B88}"/>
                  </a:ext>
                </a:extLst>
              </p14:cNvPr>
              <p14:cNvContentPartPr/>
              <p14:nvPr/>
            </p14:nvContentPartPr>
            <p14:xfrm>
              <a:off x="5306109" y="4408753"/>
              <a:ext cx="120240" cy="1393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A03D5AB7-3331-4FC6-9E1F-8B7206C34B8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88109" y="4391113"/>
                <a:ext cx="1558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8F0DF7B-412F-4BC7-93D7-48403A188450}"/>
              </a:ext>
            </a:extLst>
          </p:cNvPr>
          <p:cNvGrpSpPr/>
          <p:nvPr/>
        </p:nvGrpSpPr>
        <p:grpSpPr>
          <a:xfrm>
            <a:off x="2185989" y="1778233"/>
            <a:ext cx="299880" cy="186840"/>
            <a:chOff x="2185989" y="1778233"/>
            <a:chExt cx="2998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D14E5ED-6541-4D1A-AD15-603E5CF60FE7}"/>
                    </a:ext>
                  </a:extLst>
                </p14:cNvPr>
                <p14:cNvContentPartPr/>
                <p14:nvPr/>
              </p14:nvContentPartPr>
              <p14:xfrm>
                <a:off x="2189229" y="1816033"/>
                <a:ext cx="16200" cy="149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D14E5ED-6541-4D1A-AD15-603E5CF60F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71589" y="1798393"/>
                  <a:ext cx="51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46FAA5-FEB6-4D90-B11D-665EBF0266B5}"/>
                    </a:ext>
                  </a:extLst>
                </p14:cNvPr>
                <p14:cNvContentPartPr/>
                <p14:nvPr/>
              </p14:nvContentPartPr>
              <p14:xfrm>
                <a:off x="2185989" y="1822873"/>
                <a:ext cx="107280" cy="141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46FAA5-FEB6-4D90-B11D-665EBF0266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67989" y="1804873"/>
                  <a:ext cx="14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062BC12-079B-41FB-9634-5DAB86226692}"/>
                    </a:ext>
                  </a:extLst>
                </p14:cNvPr>
                <p14:cNvContentPartPr/>
                <p14:nvPr/>
              </p14:nvContentPartPr>
              <p14:xfrm>
                <a:off x="2360589" y="1781833"/>
                <a:ext cx="7560" cy="149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062BC12-079B-41FB-9634-5DAB862266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42949" y="1763833"/>
                  <a:ext cx="43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9EA9E2C-A5E7-4E0D-B257-21758061BC47}"/>
                    </a:ext>
                  </a:extLst>
                </p14:cNvPr>
                <p14:cNvContentPartPr/>
                <p14:nvPr/>
              </p14:nvContentPartPr>
              <p14:xfrm>
                <a:off x="2313789" y="1778233"/>
                <a:ext cx="172080" cy="159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9EA9E2C-A5E7-4E0D-B257-21758061BC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6149" y="1760593"/>
                  <a:ext cx="2077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F55006B-3275-4587-AF5E-D55A5A404AE9}"/>
              </a:ext>
            </a:extLst>
          </p:cNvPr>
          <p:cNvGrpSpPr/>
          <p:nvPr/>
        </p:nvGrpSpPr>
        <p:grpSpPr>
          <a:xfrm>
            <a:off x="3591789" y="1273513"/>
            <a:ext cx="139680" cy="173520"/>
            <a:chOff x="3591789" y="1273513"/>
            <a:chExt cx="1396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B933C10-CAA5-4AD7-8104-5C954E3F464B}"/>
                    </a:ext>
                  </a:extLst>
                </p14:cNvPr>
                <p14:cNvContentPartPr/>
                <p14:nvPr/>
              </p14:nvContentPartPr>
              <p14:xfrm>
                <a:off x="3607629" y="1279273"/>
                <a:ext cx="7920" cy="167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B933C10-CAA5-4AD7-8104-5C954E3F46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89989" y="1261633"/>
                  <a:ext cx="43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D9F81A9-9915-445C-88E8-88F1AFCBC7B0}"/>
                    </a:ext>
                  </a:extLst>
                </p14:cNvPr>
                <p14:cNvContentPartPr/>
                <p14:nvPr/>
              </p14:nvContentPartPr>
              <p14:xfrm>
                <a:off x="3591789" y="1273513"/>
                <a:ext cx="139680" cy="173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D9F81A9-9915-445C-88E8-88F1AFCBC7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73789" y="1255513"/>
                  <a:ext cx="1753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966F909-935D-4C6C-B0EF-323A8C1C9469}"/>
              </a:ext>
            </a:extLst>
          </p:cNvPr>
          <p:cNvGrpSpPr/>
          <p:nvPr/>
        </p:nvGrpSpPr>
        <p:grpSpPr>
          <a:xfrm>
            <a:off x="2074029" y="2392753"/>
            <a:ext cx="345960" cy="178200"/>
            <a:chOff x="2074029" y="2392753"/>
            <a:chExt cx="3459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8E5DE7E-8250-46EE-9444-A64D4CAAD0FC}"/>
                    </a:ext>
                  </a:extLst>
                </p14:cNvPr>
                <p14:cNvContentPartPr/>
                <p14:nvPr/>
              </p14:nvContentPartPr>
              <p14:xfrm>
                <a:off x="2090589" y="2417233"/>
                <a:ext cx="9360" cy="153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8E5DE7E-8250-46EE-9444-A64D4CAAD0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72589" y="2399593"/>
                  <a:ext cx="45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4B999DD-6102-4F9F-B14D-1B9B7671BF98}"/>
                    </a:ext>
                  </a:extLst>
                </p14:cNvPr>
                <p14:cNvContentPartPr/>
                <p14:nvPr/>
              </p14:nvContentPartPr>
              <p14:xfrm>
                <a:off x="2074029" y="2418673"/>
                <a:ext cx="88200" cy="142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4B999DD-6102-4F9F-B14D-1B9B7671BF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56389" y="2401033"/>
                  <a:ext cx="12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9EE44BE-AE32-4C64-BB16-284346522741}"/>
                    </a:ext>
                  </a:extLst>
                </p14:cNvPr>
                <p14:cNvContentPartPr/>
                <p14:nvPr/>
              </p14:nvContentPartPr>
              <p14:xfrm>
                <a:off x="2181309" y="2392753"/>
                <a:ext cx="90000" cy="168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9EE44BE-AE32-4C64-BB16-2843465227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63669" y="2374753"/>
                  <a:ext cx="125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B2B1737-B3E8-455B-831C-1C85AB43ECC3}"/>
                    </a:ext>
                  </a:extLst>
                </p14:cNvPr>
                <p14:cNvContentPartPr/>
                <p14:nvPr/>
              </p14:nvContentPartPr>
              <p14:xfrm>
                <a:off x="2301909" y="2395633"/>
                <a:ext cx="118080" cy="155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B2B1737-B3E8-455B-831C-1C85AB43EC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83909" y="2377993"/>
                  <a:ext cx="15372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70A28A3-4573-42C5-A0FF-792242284C88}"/>
                  </a:ext>
                </a:extLst>
              </p14:cNvPr>
              <p14:cNvContentPartPr/>
              <p14:nvPr/>
            </p14:nvContentPartPr>
            <p14:xfrm>
              <a:off x="2003469" y="3112033"/>
              <a:ext cx="2880" cy="30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70A28A3-4573-42C5-A0FF-792242284C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85829" y="3094393"/>
                <a:ext cx="38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9B6041E-F86D-4AB1-8996-6D2001424C25}"/>
                  </a:ext>
                </a:extLst>
              </p14:cNvPr>
              <p14:cNvContentPartPr/>
              <p14:nvPr/>
            </p14:nvContentPartPr>
            <p14:xfrm>
              <a:off x="1932549" y="3469153"/>
              <a:ext cx="13680" cy="122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9B6041E-F86D-4AB1-8996-6D2001424C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14549" y="3451513"/>
                <a:ext cx="49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CAE7721-D80B-41E9-8E97-0A4F97001793}"/>
                  </a:ext>
                </a:extLst>
              </p14:cNvPr>
              <p14:cNvContentPartPr/>
              <p14:nvPr/>
            </p14:nvContentPartPr>
            <p14:xfrm>
              <a:off x="1779189" y="3729073"/>
              <a:ext cx="95760" cy="303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CAE7721-D80B-41E9-8E97-0A4F9700179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761189" y="3711073"/>
                <a:ext cx="13140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E3CEE3C-92D8-43B2-8BF3-A3605F9918C3}"/>
              </a:ext>
            </a:extLst>
          </p:cNvPr>
          <p:cNvGrpSpPr/>
          <p:nvPr/>
        </p:nvGrpSpPr>
        <p:grpSpPr>
          <a:xfrm>
            <a:off x="1550949" y="4382473"/>
            <a:ext cx="271440" cy="187920"/>
            <a:chOff x="1550949" y="4382473"/>
            <a:chExt cx="2714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8F4F5D8-044D-47CF-8068-32F312DAF41D}"/>
                    </a:ext>
                  </a:extLst>
                </p14:cNvPr>
                <p14:cNvContentPartPr/>
                <p14:nvPr/>
              </p14:nvContentPartPr>
              <p14:xfrm>
                <a:off x="1550949" y="4415953"/>
                <a:ext cx="100440" cy="147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8F4F5D8-044D-47CF-8068-32F312DAF4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32949" y="4397953"/>
                  <a:ext cx="136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7750780-DB6F-4E75-8FF6-DA868947FCEE}"/>
                    </a:ext>
                  </a:extLst>
                </p14:cNvPr>
                <p14:cNvContentPartPr/>
                <p14:nvPr/>
              </p14:nvContentPartPr>
              <p14:xfrm>
                <a:off x="1719429" y="4382473"/>
                <a:ext cx="11520" cy="161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7750780-DB6F-4E75-8FF6-DA868947FC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01789" y="4364473"/>
                  <a:ext cx="47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08C0C1-C61A-4452-B264-1AF919E28064}"/>
                    </a:ext>
                  </a:extLst>
                </p14:cNvPr>
                <p14:cNvContentPartPr/>
                <p14:nvPr/>
              </p14:nvContentPartPr>
              <p14:xfrm>
                <a:off x="1697829" y="4391473"/>
                <a:ext cx="124560" cy="178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08C0C1-C61A-4452-B264-1AF919E280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80189" y="4373833"/>
                  <a:ext cx="1602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3C2BC56-9971-4F89-BBC2-EA7C5AEA8590}"/>
              </a:ext>
            </a:extLst>
          </p:cNvPr>
          <p:cNvGrpSpPr/>
          <p:nvPr/>
        </p:nvGrpSpPr>
        <p:grpSpPr>
          <a:xfrm>
            <a:off x="2992029" y="1836913"/>
            <a:ext cx="214560" cy="239760"/>
            <a:chOff x="2992029" y="1836913"/>
            <a:chExt cx="2145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2C62D19-EEAE-4EFF-9B49-B2C68CEBD60A}"/>
                    </a:ext>
                  </a:extLst>
                </p14:cNvPr>
                <p14:cNvContentPartPr/>
                <p14:nvPr/>
              </p14:nvContentPartPr>
              <p14:xfrm>
                <a:off x="2998509" y="1917913"/>
                <a:ext cx="20520" cy="158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2C62D19-EEAE-4EFF-9B49-B2C68CEBD6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80509" y="1900273"/>
                  <a:ext cx="56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EF3C61A-C428-4D4A-8559-4178C143797E}"/>
                    </a:ext>
                  </a:extLst>
                </p14:cNvPr>
                <p14:cNvContentPartPr/>
                <p14:nvPr/>
              </p14:nvContentPartPr>
              <p14:xfrm>
                <a:off x="2992029" y="1939153"/>
                <a:ext cx="121320" cy="134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EF3C61A-C428-4D4A-8559-4178C14379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74389" y="1921153"/>
                  <a:ext cx="156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74F40BA-DEB3-49D9-8595-F0762F5F27EB}"/>
                    </a:ext>
                  </a:extLst>
                </p14:cNvPr>
                <p14:cNvContentPartPr/>
                <p14:nvPr/>
              </p14:nvContentPartPr>
              <p14:xfrm>
                <a:off x="3119109" y="1864993"/>
                <a:ext cx="23400" cy="125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74F40BA-DEB3-49D9-8595-F0762F5F27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01469" y="1847353"/>
                  <a:ext cx="59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E48C025-1502-4795-9E3B-B492083920A1}"/>
                    </a:ext>
                  </a:extLst>
                </p14:cNvPr>
                <p14:cNvContentPartPr/>
                <p14:nvPr/>
              </p14:nvContentPartPr>
              <p14:xfrm>
                <a:off x="3098229" y="1836913"/>
                <a:ext cx="108360" cy="146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E48C025-1502-4795-9E3B-B492083920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80229" y="1819273"/>
                  <a:ext cx="1440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3142934-9003-445E-AF93-9A4DE75101C7}"/>
              </a:ext>
            </a:extLst>
          </p:cNvPr>
          <p:cNvGrpSpPr/>
          <p:nvPr/>
        </p:nvGrpSpPr>
        <p:grpSpPr>
          <a:xfrm>
            <a:off x="2848389" y="2464753"/>
            <a:ext cx="276480" cy="207360"/>
            <a:chOff x="2848389" y="2464753"/>
            <a:chExt cx="2764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0F81ECB-C2D4-4BDF-8DE2-66FFB374F17F}"/>
                    </a:ext>
                  </a:extLst>
                </p14:cNvPr>
                <p14:cNvContentPartPr/>
                <p14:nvPr/>
              </p14:nvContentPartPr>
              <p14:xfrm>
                <a:off x="2858109" y="2523433"/>
                <a:ext cx="10440" cy="129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0F81ECB-C2D4-4BDF-8DE2-66FFB374F1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40469" y="2505433"/>
                  <a:ext cx="46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F08C876-B488-4278-BD42-9E32EE56B9A4}"/>
                    </a:ext>
                  </a:extLst>
                </p14:cNvPr>
                <p14:cNvContentPartPr/>
                <p14:nvPr/>
              </p14:nvContentPartPr>
              <p14:xfrm>
                <a:off x="2848389" y="2544673"/>
                <a:ext cx="91440" cy="127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F08C876-B488-4278-BD42-9E32EE56B9A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30389" y="2527033"/>
                  <a:ext cx="12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0E1F8E3-4CDE-4BF1-BCCF-E43B435BCFD2}"/>
                    </a:ext>
                  </a:extLst>
                </p14:cNvPr>
                <p14:cNvContentPartPr/>
                <p14:nvPr/>
              </p14:nvContentPartPr>
              <p14:xfrm>
                <a:off x="2955669" y="2501833"/>
                <a:ext cx="60480" cy="115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0E1F8E3-4CDE-4BF1-BCCF-E43B435BCF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38029" y="2484193"/>
                  <a:ext cx="9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51E8F50-C38C-483D-B31F-0643EFB4A86F}"/>
                    </a:ext>
                  </a:extLst>
                </p14:cNvPr>
                <p14:cNvContentPartPr/>
                <p14:nvPr/>
              </p14:nvContentPartPr>
              <p14:xfrm>
                <a:off x="3020829" y="2464753"/>
                <a:ext cx="104040" cy="129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51E8F50-C38C-483D-B31F-0643EFB4A8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03189" y="2447113"/>
                  <a:ext cx="1396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4501C84-10BF-4173-9F0C-A9E85B08B37B}"/>
                  </a:ext>
                </a:extLst>
              </p14:cNvPr>
              <p14:cNvContentPartPr/>
              <p14:nvPr/>
            </p14:nvContentPartPr>
            <p14:xfrm>
              <a:off x="2915349" y="3266473"/>
              <a:ext cx="8280" cy="331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4501C84-10BF-4173-9F0C-A9E85B08B37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97349" y="3248833"/>
                <a:ext cx="439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7F071F1-FE13-4B32-B647-D159859B8230}"/>
                  </a:ext>
                </a:extLst>
              </p14:cNvPr>
              <p14:cNvContentPartPr/>
              <p14:nvPr/>
            </p14:nvContentPartPr>
            <p14:xfrm>
              <a:off x="2877549" y="3553393"/>
              <a:ext cx="13320" cy="129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7F071F1-FE13-4B32-B647-D159859B823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859549" y="3535393"/>
                <a:ext cx="48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7B6C2179-531D-4009-BC97-21DF3DD39EAF}"/>
                  </a:ext>
                </a:extLst>
              </p14:cNvPr>
              <p14:cNvContentPartPr/>
              <p14:nvPr/>
            </p14:nvContentPartPr>
            <p14:xfrm>
              <a:off x="2787189" y="3710713"/>
              <a:ext cx="62280" cy="2815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7B6C2179-531D-4009-BC97-21DF3DD39EA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69549" y="3692713"/>
                <a:ext cx="979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03A3F5F-6AF8-48D3-B9F6-F4B53588B0BE}"/>
              </a:ext>
            </a:extLst>
          </p:cNvPr>
          <p:cNvGrpSpPr/>
          <p:nvPr/>
        </p:nvGrpSpPr>
        <p:grpSpPr>
          <a:xfrm>
            <a:off x="2521509" y="4578673"/>
            <a:ext cx="255240" cy="156960"/>
            <a:chOff x="2521509" y="4578673"/>
            <a:chExt cx="25524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2C0CDA3-8005-4459-B34B-5EFFCC0005DC}"/>
                    </a:ext>
                  </a:extLst>
                </p14:cNvPr>
                <p14:cNvContentPartPr/>
                <p14:nvPr/>
              </p14:nvContentPartPr>
              <p14:xfrm>
                <a:off x="2521509" y="4607473"/>
                <a:ext cx="122400" cy="128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2C0CDA3-8005-4459-B34B-5EFFCC0005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03869" y="4589833"/>
                  <a:ext cx="158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160B383-1F9D-430D-A201-F15534E24510}"/>
                    </a:ext>
                  </a:extLst>
                </p14:cNvPr>
                <p14:cNvContentPartPr/>
                <p14:nvPr/>
              </p14:nvContentPartPr>
              <p14:xfrm>
                <a:off x="2671269" y="4581193"/>
                <a:ext cx="25920" cy="140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160B383-1F9D-430D-A201-F15534E245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53269" y="4563553"/>
                  <a:ext cx="61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EE43E37-B558-423A-BD89-9927FF40680D}"/>
                    </a:ext>
                  </a:extLst>
                </p14:cNvPr>
                <p14:cNvContentPartPr/>
                <p14:nvPr/>
              </p14:nvContentPartPr>
              <p14:xfrm>
                <a:off x="2675229" y="4578673"/>
                <a:ext cx="101520" cy="155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EE43E37-B558-423A-BD89-9927FF4068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57589" y="4561033"/>
                  <a:ext cx="1371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438397-F0EB-4428-99AD-116AF94A7A32}"/>
                  </a:ext>
                </a:extLst>
              </p14:cNvPr>
              <p14:cNvContentPartPr/>
              <p14:nvPr/>
            </p14:nvContentPartPr>
            <p14:xfrm>
              <a:off x="5067646" y="4519620"/>
              <a:ext cx="8712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438397-F0EB-4428-99AD-116AF94A7A3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995646" y="4375620"/>
                <a:ext cx="23076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14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Lower Bound Example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210982E-8D5C-4C69-B0A1-DC5B575BD5A3}"/>
              </a:ext>
            </a:extLst>
          </p:cNvPr>
          <p:cNvGrpSpPr/>
          <p:nvPr/>
        </p:nvGrpSpPr>
        <p:grpSpPr>
          <a:xfrm>
            <a:off x="2629509" y="1412833"/>
            <a:ext cx="1621440" cy="694800"/>
            <a:chOff x="2629509" y="1412833"/>
            <a:chExt cx="162144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F70650-00BA-437B-8316-573BF5FD388E}"/>
                    </a:ext>
                  </a:extLst>
                </p14:cNvPr>
                <p14:cNvContentPartPr/>
                <p14:nvPr/>
              </p14:nvContentPartPr>
              <p14:xfrm>
                <a:off x="3181389" y="1412833"/>
                <a:ext cx="173880" cy="184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F70650-00BA-437B-8316-573BF5FD38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63352" y="1394798"/>
                  <a:ext cx="209594" cy="220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2DF60C-47AE-487F-A507-DE48BF0579AD}"/>
                    </a:ext>
                  </a:extLst>
                </p14:cNvPr>
                <p14:cNvContentPartPr/>
                <p14:nvPr/>
              </p14:nvContentPartPr>
              <p14:xfrm>
                <a:off x="2833629" y="1609393"/>
                <a:ext cx="294840" cy="247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2DF60C-47AE-487F-A507-DE48BF0579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5629" y="1591419"/>
                  <a:ext cx="330480" cy="283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8FB9FE-1FF6-47AC-9641-5427FD6CCA4F}"/>
                    </a:ext>
                  </a:extLst>
                </p14:cNvPr>
                <p14:cNvContentPartPr/>
                <p14:nvPr/>
              </p14:nvContentPartPr>
              <p14:xfrm>
                <a:off x="2629509" y="1892713"/>
                <a:ext cx="148680" cy="165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8FB9FE-1FF6-47AC-9641-5427FD6CCA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1509" y="1874713"/>
                  <a:ext cx="184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B0E100-234F-47FA-9AE9-E30CD32EE91E}"/>
                    </a:ext>
                  </a:extLst>
                </p14:cNvPr>
                <p14:cNvContentPartPr/>
                <p14:nvPr/>
              </p14:nvContentPartPr>
              <p14:xfrm>
                <a:off x="3252669" y="1637113"/>
                <a:ext cx="21960" cy="27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B0E100-234F-47FA-9AE9-E30CD32EE9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4669" y="1619113"/>
                  <a:ext cx="57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0C3609-DF35-498F-992B-D73D9F805E82}"/>
                    </a:ext>
                  </a:extLst>
                </p14:cNvPr>
                <p14:cNvContentPartPr/>
                <p14:nvPr/>
              </p14:nvContentPartPr>
              <p14:xfrm>
                <a:off x="3192909" y="1975153"/>
                <a:ext cx="129960" cy="132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0C3609-DF35-498F-992B-D73D9F805E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4909" y="1957202"/>
                  <a:ext cx="165600" cy="168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7C012D-C581-4481-A290-E07C7CC08C66}"/>
                    </a:ext>
                  </a:extLst>
                </p14:cNvPr>
                <p14:cNvContentPartPr/>
                <p14:nvPr/>
              </p14:nvContentPartPr>
              <p14:xfrm>
                <a:off x="3493149" y="1918273"/>
                <a:ext cx="12600" cy="8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7C012D-C581-4481-A290-E07C7CC08C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75149" y="1900273"/>
                  <a:ext cx="48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0C372A-09D0-420E-8341-EBB0F1E501A9}"/>
                    </a:ext>
                  </a:extLst>
                </p14:cNvPr>
                <p14:cNvContentPartPr/>
                <p14:nvPr/>
              </p14:nvContentPartPr>
              <p14:xfrm>
                <a:off x="3632829" y="1915753"/>
                <a:ext cx="30600" cy="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0C372A-09D0-420E-8341-EBB0F1E501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4829" y="1896553"/>
                  <a:ext cx="66240" cy="43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47CFFC-3342-44E2-9D7A-B11C7A89C1F5}"/>
                    </a:ext>
                  </a:extLst>
                </p14:cNvPr>
                <p14:cNvContentPartPr/>
                <p14:nvPr/>
              </p14:nvContentPartPr>
              <p14:xfrm>
                <a:off x="3749109" y="1892353"/>
                <a:ext cx="360" cy="1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47CFFC-3342-44E2-9D7A-B11C7A89C1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1109" y="1874353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2C482D8-2812-48BB-B040-023B2109C430}"/>
                    </a:ext>
                  </a:extLst>
                </p14:cNvPr>
                <p14:cNvContentPartPr/>
                <p14:nvPr/>
              </p14:nvContentPartPr>
              <p14:xfrm>
                <a:off x="3437709" y="1576993"/>
                <a:ext cx="639000" cy="246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2C482D8-2812-48BB-B040-023B2109C4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9709" y="1558993"/>
                  <a:ext cx="674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D6560BE-EAF9-4A4B-A969-74A8233C5D55}"/>
                    </a:ext>
                  </a:extLst>
                </p14:cNvPr>
                <p14:cNvContentPartPr/>
                <p14:nvPr/>
              </p14:nvContentPartPr>
              <p14:xfrm>
                <a:off x="4117749" y="1870393"/>
                <a:ext cx="133200" cy="153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D6560BE-EAF9-4A4B-A969-74A8233C5D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9749" y="1852393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8CB987B-AEEF-49F9-99F9-E71D64E437C3}"/>
              </a:ext>
            </a:extLst>
          </p:cNvPr>
          <p:cNvGrpSpPr/>
          <p:nvPr/>
        </p:nvGrpSpPr>
        <p:grpSpPr>
          <a:xfrm>
            <a:off x="2349069" y="2095033"/>
            <a:ext cx="314280" cy="1175760"/>
            <a:chOff x="2349069" y="2095033"/>
            <a:chExt cx="314280" cy="11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966C65-3E72-4C48-894F-D5BC9C6C2A1C}"/>
                    </a:ext>
                  </a:extLst>
                </p14:cNvPr>
                <p14:cNvContentPartPr/>
                <p14:nvPr/>
              </p14:nvContentPartPr>
              <p14:xfrm>
                <a:off x="2600709" y="2095033"/>
                <a:ext cx="62640" cy="320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966C65-3E72-4C48-894F-D5BC9C6C2A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2709" y="2077033"/>
                  <a:ext cx="98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228B208-9FA3-41F7-888A-6476365B18FD}"/>
                    </a:ext>
                  </a:extLst>
                </p14:cNvPr>
                <p14:cNvContentPartPr/>
                <p14:nvPr/>
              </p14:nvContentPartPr>
              <p14:xfrm>
                <a:off x="2504229" y="2466193"/>
                <a:ext cx="142560" cy="199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228B208-9FA3-41F7-888A-6476365B18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6229" y="2448225"/>
                  <a:ext cx="178200" cy="235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00B89CE-8AF3-4738-A4BA-BB633C18404E}"/>
                    </a:ext>
                  </a:extLst>
                </p14:cNvPr>
                <p14:cNvContentPartPr/>
                <p14:nvPr/>
              </p14:nvContentPartPr>
              <p14:xfrm>
                <a:off x="2444109" y="2738713"/>
                <a:ext cx="67320" cy="300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00B89CE-8AF3-4738-A4BA-BB633C1840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26012" y="2720713"/>
                  <a:ext cx="103152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D738194-37DC-417D-87E2-29379E5638C6}"/>
                    </a:ext>
                  </a:extLst>
                </p14:cNvPr>
                <p14:cNvContentPartPr/>
                <p14:nvPr/>
              </p14:nvContentPartPr>
              <p14:xfrm>
                <a:off x="2349069" y="3075313"/>
                <a:ext cx="105120" cy="195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D738194-37DC-417D-87E2-29379E5638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1069" y="3057313"/>
                  <a:ext cx="14076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F2854A3-9637-4290-851F-7A3771DCC72A}"/>
                  </a:ext>
                </a:extLst>
              </p14:cNvPr>
              <p14:cNvContentPartPr/>
              <p14:nvPr/>
            </p14:nvContentPartPr>
            <p14:xfrm>
              <a:off x="2316669" y="3425953"/>
              <a:ext cx="15480" cy="39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F2854A3-9637-4290-851F-7A3771DCC7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98669" y="3407953"/>
                <a:ext cx="51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07DE410-F4E6-4B58-97F3-DD4150629DEE}"/>
                  </a:ext>
                </a:extLst>
              </p14:cNvPr>
              <p14:cNvContentPartPr/>
              <p14:nvPr/>
            </p14:nvContentPartPr>
            <p14:xfrm>
              <a:off x="2293989" y="3580393"/>
              <a:ext cx="9000" cy="27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07DE410-F4E6-4B58-97F3-DD4150629D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5989" y="3562393"/>
                <a:ext cx="44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1059AE7-CF16-4FFB-A8E1-32E5CBDBFEAE}"/>
                  </a:ext>
                </a:extLst>
              </p14:cNvPr>
              <p14:cNvContentPartPr/>
              <p14:nvPr/>
            </p14:nvContentPartPr>
            <p14:xfrm>
              <a:off x="2231709" y="3779833"/>
              <a:ext cx="12960" cy="356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1059AE7-CF16-4FFB-A8E1-32E5CBDBFEA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13195" y="3761833"/>
                <a:ext cx="49618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294EE3A-17C3-401F-AD07-C0142AA63510}"/>
              </a:ext>
            </a:extLst>
          </p:cNvPr>
          <p:cNvGrpSpPr/>
          <p:nvPr/>
        </p:nvGrpSpPr>
        <p:grpSpPr>
          <a:xfrm>
            <a:off x="2003829" y="4095913"/>
            <a:ext cx="140760" cy="569880"/>
            <a:chOff x="2003829" y="4095913"/>
            <a:chExt cx="14076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FCA9A88-7FB6-4B2F-915F-66691D325B5F}"/>
                    </a:ext>
                  </a:extLst>
                </p14:cNvPr>
                <p14:cNvContentPartPr/>
                <p14:nvPr/>
              </p14:nvContentPartPr>
              <p14:xfrm>
                <a:off x="2089509" y="4095913"/>
                <a:ext cx="55080" cy="28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FCA9A88-7FB6-4B2F-915F-66691D325B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1509" y="4077936"/>
                  <a:ext cx="90720" cy="322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75FF3F1-91C3-4396-B3A7-42A591FA3C0E}"/>
                    </a:ext>
                  </a:extLst>
                </p14:cNvPr>
                <p14:cNvContentPartPr/>
                <p14:nvPr/>
              </p14:nvContentPartPr>
              <p14:xfrm>
                <a:off x="2003829" y="4473913"/>
                <a:ext cx="140040" cy="19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75FF3F1-91C3-4396-B3A7-42A591FA3C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5829" y="4455879"/>
                  <a:ext cx="175680" cy="2275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29E7AC9-3388-4F34-BC8F-D2982BCCCA92}"/>
              </a:ext>
            </a:extLst>
          </p:cNvPr>
          <p:cNvGrpSpPr/>
          <p:nvPr/>
        </p:nvGrpSpPr>
        <p:grpSpPr>
          <a:xfrm>
            <a:off x="3119829" y="2130313"/>
            <a:ext cx="164880" cy="1239120"/>
            <a:chOff x="3119829" y="2130313"/>
            <a:chExt cx="164880" cy="12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4F7E83F-0A31-4021-BD0B-058D556F118D}"/>
                    </a:ext>
                  </a:extLst>
                </p14:cNvPr>
                <p14:cNvContentPartPr/>
                <p14:nvPr/>
              </p14:nvContentPartPr>
              <p14:xfrm>
                <a:off x="3201189" y="2130313"/>
                <a:ext cx="48600" cy="356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4F7E83F-0A31-4021-BD0B-058D556F11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3189" y="2112313"/>
                  <a:ext cx="84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FCDFE0E-39F9-485D-9A12-FA6AE8D57A33}"/>
                    </a:ext>
                  </a:extLst>
                </p14:cNvPr>
                <p14:cNvContentPartPr/>
                <p14:nvPr/>
              </p14:nvContentPartPr>
              <p14:xfrm>
                <a:off x="3166269" y="2500753"/>
                <a:ext cx="118440" cy="195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FCDFE0E-39F9-485D-9A12-FA6AE8D57A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48269" y="2482753"/>
                  <a:ext cx="154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EDBF419-681E-4BFD-A364-B0CD8D659483}"/>
                    </a:ext>
                  </a:extLst>
                </p14:cNvPr>
                <p14:cNvContentPartPr/>
                <p14:nvPr/>
              </p14:nvContentPartPr>
              <p14:xfrm>
                <a:off x="3157269" y="2799553"/>
                <a:ext cx="66960" cy="375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EDBF419-681E-4BFD-A364-B0CD8D6594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9269" y="2781553"/>
                  <a:ext cx="1026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88130BC-1EC6-483F-B5A0-4D5513E6FBF4}"/>
                    </a:ext>
                  </a:extLst>
                </p14:cNvPr>
                <p14:cNvContentPartPr/>
                <p14:nvPr/>
              </p14:nvContentPartPr>
              <p14:xfrm>
                <a:off x="3119829" y="3182953"/>
                <a:ext cx="145800" cy="18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88130BC-1EC6-483F-B5A0-4D5513E6FB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1829" y="3164953"/>
                  <a:ext cx="18144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DFC61FC-1CAC-4A34-9B34-D0EC3FFA78A2}"/>
                  </a:ext>
                </a:extLst>
              </p14:cNvPr>
              <p14:cNvContentPartPr/>
              <p14:nvPr/>
            </p14:nvContentPartPr>
            <p14:xfrm>
              <a:off x="3116229" y="3570673"/>
              <a:ext cx="6120" cy="16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DFC61FC-1CAC-4A34-9B34-D0EC3FFA78A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98229" y="3553056"/>
                <a:ext cx="41760" cy="51442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046D6B8-9EAB-41C7-93BF-B5C547FFB6AB}"/>
              </a:ext>
            </a:extLst>
          </p:cNvPr>
          <p:cNvGrpSpPr/>
          <p:nvPr/>
        </p:nvGrpSpPr>
        <p:grpSpPr>
          <a:xfrm>
            <a:off x="2897709" y="4233433"/>
            <a:ext cx="159480" cy="563040"/>
            <a:chOff x="2897709" y="4233433"/>
            <a:chExt cx="1594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DBA859E-AF99-4730-BBD7-3DDC17BC1028}"/>
                    </a:ext>
                  </a:extLst>
                </p14:cNvPr>
                <p14:cNvContentPartPr/>
                <p14:nvPr/>
              </p14:nvContentPartPr>
              <p14:xfrm>
                <a:off x="2998509" y="4233433"/>
                <a:ext cx="58680" cy="354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DBA859E-AF99-4730-BBD7-3DDC17BC10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0509" y="4215433"/>
                  <a:ext cx="94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D779D60-568F-46AB-A405-ABE4D9BB433B}"/>
                    </a:ext>
                  </a:extLst>
                </p14:cNvPr>
                <p14:cNvContentPartPr/>
                <p14:nvPr/>
              </p14:nvContentPartPr>
              <p14:xfrm>
                <a:off x="2897709" y="4612873"/>
                <a:ext cx="144720" cy="183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D779D60-568F-46AB-A405-ABE4D9BB43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9709" y="4594908"/>
                  <a:ext cx="180360" cy="2191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74819D1-9F0A-40F9-9247-56C9128C5B2E}"/>
              </a:ext>
            </a:extLst>
          </p:cNvPr>
          <p:cNvGrpSpPr/>
          <p:nvPr/>
        </p:nvGrpSpPr>
        <p:grpSpPr>
          <a:xfrm>
            <a:off x="4237989" y="2041393"/>
            <a:ext cx="456840" cy="1256400"/>
            <a:chOff x="4237989" y="2041393"/>
            <a:chExt cx="4568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F96B712-19E3-45B7-9BF4-15F9C1CC7343}"/>
                    </a:ext>
                  </a:extLst>
                </p14:cNvPr>
                <p14:cNvContentPartPr/>
                <p14:nvPr/>
              </p14:nvContentPartPr>
              <p14:xfrm>
                <a:off x="4237989" y="2041393"/>
                <a:ext cx="121320" cy="371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F96B712-19E3-45B7-9BF4-15F9C1CC73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9989" y="2023410"/>
                  <a:ext cx="156960" cy="407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D5E38D-C350-435F-ACE1-83A22EE1FDF6}"/>
                    </a:ext>
                  </a:extLst>
                </p14:cNvPr>
                <p14:cNvContentPartPr/>
                <p14:nvPr/>
              </p14:nvContentPartPr>
              <p14:xfrm>
                <a:off x="4380189" y="2476633"/>
                <a:ext cx="114120" cy="154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D5E38D-C350-435F-ACE1-83A22EE1FD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2132" y="2458633"/>
                  <a:ext cx="149873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87FF992-FA7E-4DAB-A592-7936B3E34D64}"/>
                    </a:ext>
                  </a:extLst>
                </p14:cNvPr>
                <p14:cNvContentPartPr/>
                <p14:nvPr/>
              </p14:nvContentPartPr>
              <p14:xfrm>
                <a:off x="4462269" y="2697313"/>
                <a:ext cx="100440" cy="37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87FF992-FA7E-4DAB-A592-7936B3E34D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44204" y="2679296"/>
                  <a:ext cx="136208" cy="413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4DEAC00-1B54-4007-A7FD-B86E8F34F5F3}"/>
                    </a:ext>
                  </a:extLst>
                </p14:cNvPr>
                <p14:cNvContentPartPr/>
                <p14:nvPr/>
              </p14:nvContentPartPr>
              <p14:xfrm>
                <a:off x="4591509" y="3146233"/>
                <a:ext cx="103320" cy="151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4DEAC00-1B54-4007-A7FD-B86E8F34F5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3509" y="3128233"/>
                  <a:ext cx="13896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7F37DC8-9406-4435-901B-B6AA1297DC48}"/>
                  </a:ext>
                </a:extLst>
              </p14:cNvPr>
              <p14:cNvContentPartPr/>
              <p14:nvPr/>
            </p14:nvContentPartPr>
            <p14:xfrm>
              <a:off x="4722909" y="3502633"/>
              <a:ext cx="25200" cy="342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7F37DC8-9406-4435-901B-B6AA1297DC4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04909" y="3484633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EDFA0C8-494F-45E6-B6E7-C7EC87B0AA60}"/>
                  </a:ext>
                </a:extLst>
              </p14:cNvPr>
              <p14:cNvContentPartPr/>
              <p14:nvPr/>
            </p14:nvContentPartPr>
            <p14:xfrm>
              <a:off x="5044749" y="4492273"/>
              <a:ext cx="142560" cy="1612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EDFA0C8-494F-45E6-B6E7-C7EC87B0AA6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26749" y="4474273"/>
                <a:ext cx="17820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F0EAD6E-93A1-443D-8714-FD220A82718B}"/>
              </a:ext>
            </a:extLst>
          </p:cNvPr>
          <p:cNvGrpSpPr/>
          <p:nvPr/>
        </p:nvGrpSpPr>
        <p:grpSpPr>
          <a:xfrm>
            <a:off x="4810749" y="3733033"/>
            <a:ext cx="246600" cy="631080"/>
            <a:chOff x="4810749" y="3733033"/>
            <a:chExt cx="2466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1DC1F0E-E385-4A57-80D2-B39255316D9C}"/>
                    </a:ext>
                  </a:extLst>
                </p14:cNvPr>
                <p14:cNvContentPartPr/>
                <p14:nvPr/>
              </p14:nvContentPartPr>
              <p14:xfrm>
                <a:off x="4810749" y="3733033"/>
                <a:ext cx="13320" cy="3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1DC1F0E-E385-4A57-80D2-B39255316D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92749" y="3715033"/>
                  <a:ext cx="48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15ABC6F-2BB0-4DCC-9F91-759FEADBE1DD}"/>
                    </a:ext>
                  </a:extLst>
                </p14:cNvPr>
                <p14:cNvContentPartPr/>
                <p14:nvPr/>
              </p14:nvContentPartPr>
              <p14:xfrm>
                <a:off x="4863309" y="3832393"/>
                <a:ext cx="9000" cy="5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15ABC6F-2BB0-4DCC-9F91-759FEADBE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45309" y="3814393"/>
                  <a:ext cx="44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200C41B-1F90-442C-A7E2-4BDF98C5A253}"/>
                    </a:ext>
                  </a:extLst>
                </p14:cNvPr>
                <p14:cNvContentPartPr/>
                <p14:nvPr/>
              </p14:nvContentPartPr>
              <p14:xfrm>
                <a:off x="4992909" y="4102033"/>
                <a:ext cx="64440" cy="262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200C41B-1F90-442C-A7E2-4BDF98C5A2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74909" y="4084033"/>
                  <a:ext cx="100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216044D-73B8-4549-894F-D32BEAE02BBE}"/>
                    </a:ext>
                  </a:extLst>
                </p14:cNvPr>
                <p14:cNvContentPartPr/>
                <p14:nvPr/>
              </p14:nvContentPartPr>
              <p14:xfrm>
                <a:off x="4866189" y="3898633"/>
                <a:ext cx="116640" cy="140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216044D-73B8-4549-894F-D32BEAE02B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48189" y="3880633"/>
                  <a:ext cx="1522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90B696C-B4A5-438D-9EFC-B722CEC93DE2}"/>
              </a:ext>
            </a:extLst>
          </p:cNvPr>
          <p:cNvGrpSpPr/>
          <p:nvPr/>
        </p:nvGrpSpPr>
        <p:grpSpPr>
          <a:xfrm>
            <a:off x="3025149" y="3774793"/>
            <a:ext cx="117720" cy="303480"/>
            <a:chOff x="3025149" y="3774793"/>
            <a:chExt cx="1177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30809A8-486F-45AE-9449-568E81AC61BA}"/>
                    </a:ext>
                  </a:extLst>
                </p14:cNvPr>
                <p14:cNvContentPartPr/>
                <p14:nvPr/>
              </p14:nvContentPartPr>
              <p14:xfrm>
                <a:off x="3082749" y="3774793"/>
                <a:ext cx="10800" cy="47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30809A8-486F-45AE-9449-568E81AC61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4749" y="3756927"/>
                  <a:ext cx="46440" cy="83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28F1872-1AAC-44A0-9F54-4874E93ABF16}"/>
                    </a:ext>
                  </a:extLst>
                </p14:cNvPr>
                <p14:cNvContentPartPr/>
                <p14:nvPr/>
              </p14:nvContentPartPr>
              <p14:xfrm>
                <a:off x="3034869" y="3983953"/>
                <a:ext cx="9360" cy="31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28F1872-1AAC-44A0-9F54-4874E93ABF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16869" y="3965953"/>
                  <a:ext cx="45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51B5A76-0075-4D4C-930C-1F007982A952}"/>
                    </a:ext>
                  </a:extLst>
                </p14:cNvPr>
                <p14:cNvContentPartPr/>
                <p14:nvPr/>
              </p14:nvContentPartPr>
              <p14:xfrm>
                <a:off x="3025149" y="3919153"/>
                <a:ext cx="117720" cy="159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51B5A76-0075-4D4C-930C-1F007982A9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07149" y="3901153"/>
                  <a:ext cx="1533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588211C-C230-4FEB-9B5E-D72685D1B606}"/>
                  </a:ext>
                </a:extLst>
              </p14:cNvPr>
              <p14:cNvContentPartPr/>
              <p14:nvPr/>
            </p14:nvContentPartPr>
            <p14:xfrm>
              <a:off x="2147469" y="3755713"/>
              <a:ext cx="146520" cy="1882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588211C-C230-4FEB-9B5E-D72685D1B6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9469" y="3737713"/>
                <a:ext cx="182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844BA83-DA7F-4CD4-BDC5-6E7A267F2B48}"/>
                  </a:ext>
                </a:extLst>
              </p14:cNvPr>
              <p14:cNvContentPartPr/>
              <p14:nvPr/>
            </p14:nvContentPartPr>
            <p14:xfrm>
              <a:off x="3336549" y="1151113"/>
              <a:ext cx="134280" cy="1494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844BA83-DA7F-4CD4-BDC5-6E7A267F2B4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18597" y="1133113"/>
                <a:ext cx="169825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67A5B67-4E17-41E9-98A8-73DC5393AA19}"/>
                  </a:ext>
                </a:extLst>
              </p14:cNvPr>
              <p14:cNvContentPartPr/>
              <p14:nvPr/>
            </p14:nvContentPartPr>
            <p14:xfrm>
              <a:off x="5008389" y="4759033"/>
              <a:ext cx="129960" cy="2437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67A5B67-4E17-41E9-98A8-73DC5393AA1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90389" y="4741006"/>
                <a:ext cx="165600" cy="279413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8F0DF7B-412F-4BC7-93D7-48403A188450}"/>
              </a:ext>
            </a:extLst>
          </p:cNvPr>
          <p:cNvGrpSpPr/>
          <p:nvPr/>
        </p:nvGrpSpPr>
        <p:grpSpPr>
          <a:xfrm>
            <a:off x="2185989" y="1778233"/>
            <a:ext cx="299880" cy="186840"/>
            <a:chOff x="2185989" y="1778233"/>
            <a:chExt cx="2998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D14E5ED-6541-4D1A-AD15-603E5CF60FE7}"/>
                    </a:ext>
                  </a:extLst>
                </p14:cNvPr>
                <p14:cNvContentPartPr/>
                <p14:nvPr/>
              </p14:nvContentPartPr>
              <p14:xfrm>
                <a:off x="2189229" y="1816033"/>
                <a:ext cx="16200" cy="149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D14E5ED-6541-4D1A-AD15-603E5CF60F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70820" y="1798033"/>
                  <a:ext cx="5265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46FAA5-FEB6-4D90-B11D-665EBF0266B5}"/>
                    </a:ext>
                  </a:extLst>
                </p14:cNvPr>
                <p14:cNvContentPartPr/>
                <p14:nvPr/>
              </p14:nvContentPartPr>
              <p14:xfrm>
                <a:off x="2185989" y="1822873"/>
                <a:ext cx="107280" cy="141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46FAA5-FEB6-4D90-B11D-665EBF0266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67989" y="1804873"/>
                  <a:ext cx="14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062BC12-079B-41FB-9634-5DAB86226692}"/>
                    </a:ext>
                  </a:extLst>
                </p14:cNvPr>
                <p14:cNvContentPartPr/>
                <p14:nvPr/>
              </p14:nvContentPartPr>
              <p14:xfrm>
                <a:off x="2360589" y="1781833"/>
                <a:ext cx="7560" cy="149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062BC12-079B-41FB-9634-5DAB862266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1689" y="1763833"/>
                  <a:ext cx="44982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9EA9E2C-A5E7-4E0D-B257-21758061BC47}"/>
                    </a:ext>
                  </a:extLst>
                </p14:cNvPr>
                <p14:cNvContentPartPr/>
                <p14:nvPr/>
              </p14:nvContentPartPr>
              <p14:xfrm>
                <a:off x="2313789" y="1778233"/>
                <a:ext cx="172080" cy="159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9EA9E2C-A5E7-4E0D-B257-21758061BC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95789" y="1760233"/>
                  <a:ext cx="2077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F55006B-3275-4587-AF5E-D55A5A404AE9}"/>
              </a:ext>
            </a:extLst>
          </p:cNvPr>
          <p:cNvGrpSpPr/>
          <p:nvPr/>
        </p:nvGrpSpPr>
        <p:grpSpPr>
          <a:xfrm>
            <a:off x="3591789" y="1273513"/>
            <a:ext cx="139680" cy="173520"/>
            <a:chOff x="3591789" y="1273513"/>
            <a:chExt cx="1396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B933C10-CAA5-4AD7-8104-5C954E3F464B}"/>
                    </a:ext>
                  </a:extLst>
                </p14:cNvPr>
                <p14:cNvContentPartPr/>
                <p14:nvPr/>
              </p14:nvContentPartPr>
              <p14:xfrm>
                <a:off x="3607629" y="1279273"/>
                <a:ext cx="7920" cy="167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B933C10-CAA5-4AD7-8104-5C954E3F46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8772" y="1261234"/>
                  <a:ext cx="45257" cy="203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D9F81A9-9915-445C-88E8-88F1AFCBC7B0}"/>
                    </a:ext>
                  </a:extLst>
                </p14:cNvPr>
                <p14:cNvContentPartPr/>
                <p14:nvPr/>
              </p14:nvContentPartPr>
              <p14:xfrm>
                <a:off x="3591789" y="1273513"/>
                <a:ext cx="139680" cy="173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D9F81A9-9915-445C-88E8-88F1AFCBC7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73789" y="1255550"/>
                  <a:ext cx="175320" cy="2090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966F909-935D-4C6C-B0EF-323A8C1C9469}"/>
              </a:ext>
            </a:extLst>
          </p:cNvPr>
          <p:cNvGrpSpPr/>
          <p:nvPr/>
        </p:nvGrpSpPr>
        <p:grpSpPr>
          <a:xfrm>
            <a:off x="2074029" y="2392753"/>
            <a:ext cx="345960" cy="178200"/>
            <a:chOff x="2074029" y="2392753"/>
            <a:chExt cx="3459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8E5DE7E-8250-46EE-9444-A64D4CAAD0FC}"/>
                    </a:ext>
                  </a:extLst>
                </p14:cNvPr>
                <p14:cNvContentPartPr/>
                <p14:nvPr/>
              </p14:nvContentPartPr>
              <p14:xfrm>
                <a:off x="2090589" y="2417233"/>
                <a:ext cx="9360" cy="153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8E5DE7E-8250-46EE-9444-A64D4CAAD0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73256" y="2399191"/>
                  <a:ext cx="43680" cy="189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4B999DD-6102-4F9F-B14D-1B9B7671BF98}"/>
                    </a:ext>
                  </a:extLst>
                </p14:cNvPr>
                <p14:cNvContentPartPr/>
                <p14:nvPr/>
              </p14:nvContentPartPr>
              <p14:xfrm>
                <a:off x="2074029" y="2418673"/>
                <a:ext cx="88200" cy="142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4B999DD-6102-4F9F-B14D-1B9B7671BF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6029" y="2400673"/>
                  <a:ext cx="12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9EE44BE-AE32-4C64-BB16-284346522741}"/>
                    </a:ext>
                  </a:extLst>
                </p14:cNvPr>
                <p14:cNvContentPartPr/>
                <p14:nvPr/>
              </p14:nvContentPartPr>
              <p14:xfrm>
                <a:off x="2181309" y="2392753"/>
                <a:ext cx="90000" cy="168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9EE44BE-AE32-4C64-BB16-2843465227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63309" y="2374791"/>
                  <a:ext cx="125640" cy="204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B2B1737-B3E8-455B-831C-1C85AB43ECC3}"/>
                    </a:ext>
                  </a:extLst>
                </p14:cNvPr>
                <p14:cNvContentPartPr/>
                <p14:nvPr/>
              </p14:nvContentPartPr>
              <p14:xfrm>
                <a:off x="2301909" y="2395633"/>
                <a:ext cx="118080" cy="155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B2B1737-B3E8-455B-831C-1C85AB43EC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83909" y="2377633"/>
                  <a:ext cx="15372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70A28A3-4573-42C5-A0FF-792242284C88}"/>
                  </a:ext>
                </a:extLst>
              </p14:cNvPr>
              <p14:cNvContentPartPr/>
              <p14:nvPr/>
            </p14:nvContentPartPr>
            <p14:xfrm>
              <a:off x="2003469" y="3112033"/>
              <a:ext cx="2880" cy="30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70A28A3-4573-42C5-A0FF-792242284C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85469" y="3094033"/>
                <a:ext cx="38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9B6041E-F86D-4AB1-8996-6D2001424C25}"/>
                  </a:ext>
                </a:extLst>
              </p14:cNvPr>
              <p14:cNvContentPartPr/>
              <p14:nvPr/>
            </p14:nvContentPartPr>
            <p14:xfrm>
              <a:off x="1932549" y="3469153"/>
              <a:ext cx="13680" cy="122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9B6041E-F86D-4AB1-8996-6D2001424C2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15011" y="3451153"/>
                <a:ext cx="48406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CAE7721-D80B-41E9-8E97-0A4F97001793}"/>
                  </a:ext>
                </a:extLst>
              </p14:cNvPr>
              <p14:cNvContentPartPr/>
              <p14:nvPr/>
            </p14:nvContentPartPr>
            <p14:xfrm>
              <a:off x="1779189" y="3729073"/>
              <a:ext cx="95760" cy="303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CAE7721-D80B-41E9-8E97-0A4F9700179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61256" y="3711073"/>
                <a:ext cx="131267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E3CEE3C-92D8-43B2-8BF3-A3605F9918C3}"/>
              </a:ext>
            </a:extLst>
          </p:cNvPr>
          <p:cNvGrpSpPr/>
          <p:nvPr/>
        </p:nvGrpSpPr>
        <p:grpSpPr>
          <a:xfrm>
            <a:off x="1550949" y="4382473"/>
            <a:ext cx="271440" cy="187920"/>
            <a:chOff x="1550949" y="4382473"/>
            <a:chExt cx="2714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8F4F5D8-044D-47CF-8068-32F312DAF41D}"/>
                    </a:ext>
                  </a:extLst>
                </p14:cNvPr>
                <p14:cNvContentPartPr/>
                <p14:nvPr/>
              </p14:nvContentPartPr>
              <p14:xfrm>
                <a:off x="1550949" y="4415953"/>
                <a:ext cx="100440" cy="147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8F4F5D8-044D-47CF-8068-32F312DAF4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32949" y="4397953"/>
                  <a:ext cx="136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7750780-DB6F-4E75-8FF6-DA868947FCEE}"/>
                    </a:ext>
                  </a:extLst>
                </p14:cNvPr>
                <p14:cNvContentPartPr/>
                <p14:nvPr/>
              </p14:nvContentPartPr>
              <p14:xfrm>
                <a:off x="1719429" y="4382473"/>
                <a:ext cx="11520" cy="161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7750780-DB6F-4E75-8FF6-DA868947FC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01429" y="4364513"/>
                  <a:ext cx="47160" cy="197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08C0C1-C61A-4452-B264-1AF919E28064}"/>
                    </a:ext>
                  </a:extLst>
                </p14:cNvPr>
                <p14:cNvContentPartPr/>
                <p14:nvPr/>
              </p14:nvContentPartPr>
              <p14:xfrm>
                <a:off x="1697829" y="4391473"/>
                <a:ext cx="124560" cy="178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08C0C1-C61A-4452-B264-1AF919E2806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79777" y="4373473"/>
                  <a:ext cx="160303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3C2BC56-9971-4F89-BBC2-EA7C5AEA8590}"/>
              </a:ext>
            </a:extLst>
          </p:cNvPr>
          <p:cNvGrpSpPr/>
          <p:nvPr/>
        </p:nvGrpSpPr>
        <p:grpSpPr>
          <a:xfrm>
            <a:off x="2992029" y="1836913"/>
            <a:ext cx="214560" cy="239760"/>
            <a:chOff x="2992029" y="1836913"/>
            <a:chExt cx="2145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2C62D19-EEAE-4EFF-9B49-B2C68CEBD60A}"/>
                    </a:ext>
                  </a:extLst>
                </p14:cNvPr>
                <p14:cNvContentPartPr/>
                <p14:nvPr/>
              </p14:nvContentPartPr>
              <p14:xfrm>
                <a:off x="2998509" y="1917913"/>
                <a:ext cx="20520" cy="158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2C62D19-EEAE-4EFF-9B49-B2C68CEBD6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80509" y="1899913"/>
                  <a:ext cx="56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EF3C61A-C428-4D4A-8559-4178C143797E}"/>
                    </a:ext>
                  </a:extLst>
                </p14:cNvPr>
                <p14:cNvContentPartPr/>
                <p14:nvPr/>
              </p14:nvContentPartPr>
              <p14:xfrm>
                <a:off x="2992029" y="1939153"/>
                <a:ext cx="121320" cy="134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EF3C61A-C428-4D4A-8559-4178C14379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74029" y="1921153"/>
                  <a:ext cx="156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74F40BA-DEB3-49D9-8595-F0762F5F27EB}"/>
                    </a:ext>
                  </a:extLst>
                </p14:cNvPr>
                <p14:cNvContentPartPr/>
                <p14:nvPr/>
              </p14:nvContentPartPr>
              <p14:xfrm>
                <a:off x="3119109" y="1864993"/>
                <a:ext cx="23400" cy="125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74F40BA-DEB3-49D9-8595-F0762F5F27E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00828" y="1846993"/>
                  <a:ext cx="59597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E48C025-1502-4795-9E3B-B492083920A1}"/>
                    </a:ext>
                  </a:extLst>
                </p14:cNvPr>
                <p14:cNvContentPartPr/>
                <p14:nvPr/>
              </p14:nvContentPartPr>
              <p14:xfrm>
                <a:off x="3098229" y="1836913"/>
                <a:ext cx="108360" cy="146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E48C025-1502-4795-9E3B-B492083920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80229" y="1818913"/>
                  <a:ext cx="1440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3142934-9003-445E-AF93-9A4DE75101C7}"/>
              </a:ext>
            </a:extLst>
          </p:cNvPr>
          <p:cNvGrpSpPr/>
          <p:nvPr/>
        </p:nvGrpSpPr>
        <p:grpSpPr>
          <a:xfrm>
            <a:off x="2848389" y="2464753"/>
            <a:ext cx="276480" cy="207360"/>
            <a:chOff x="2848389" y="2464753"/>
            <a:chExt cx="2764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0F81ECB-C2D4-4BDF-8DE2-66FFB374F17F}"/>
                    </a:ext>
                  </a:extLst>
                </p14:cNvPr>
                <p14:cNvContentPartPr/>
                <p14:nvPr/>
              </p14:nvContentPartPr>
              <p14:xfrm>
                <a:off x="2858109" y="2523433"/>
                <a:ext cx="10440" cy="129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0F81ECB-C2D4-4BDF-8DE2-66FFB374F1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39466" y="2505433"/>
                  <a:ext cx="47353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F08C876-B488-4278-BD42-9E32EE56B9A4}"/>
                    </a:ext>
                  </a:extLst>
                </p14:cNvPr>
                <p14:cNvContentPartPr/>
                <p14:nvPr/>
              </p14:nvContentPartPr>
              <p14:xfrm>
                <a:off x="2848389" y="2544673"/>
                <a:ext cx="91440" cy="127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F08C876-B488-4278-BD42-9E32EE56B9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30389" y="2526673"/>
                  <a:ext cx="12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0E1F8E3-4CDE-4BF1-BCCF-E43B435BCFD2}"/>
                    </a:ext>
                  </a:extLst>
                </p14:cNvPr>
                <p14:cNvContentPartPr/>
                <p14:nvPr/>
              </p14:nvContentPartPr>
              <p14:xfrm>
                <a:off x="2955669" y="2501833"/>
                <a:ext cx="60480" cy="115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0E1F8E3-4CDE-4BF1-BCCF-E43B435BCF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37669" y="2483777"/>
                  <a:ext cx="96120" cy="15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51E8F50-C38C-483D-B31F-0643EFB4A86F}"/>
                    </a:ext>
                  </a:extLst>
                </p14:cNvPr>
                <p14:cNvContentPartPr/>
                <p14:nvPr/>
              </p14:nvContentPartPr>
              <p14:xfrm>
                <a:off x="3020829" y="2464753"/>
                <a:ext cx="104040" cy="129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51E8F50-C38C-483D-B31F-0643EFB4A8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02829" y="2446753"/>
                  <a:ext cx="1396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4501C84-10BF-4173-9F0C-A9E85B08B37B}"/>
                  </a:ext>
                </a:extLst>
              </p14:cNvPr>
              <p14:cNvContentPartPr/>
              <p14:nvPr/>
            </p14:nvContentPartPr>
            <p14:xfrm>
              <a:off x="2915349" y="3266473"/>
              <a:ext cx="8280" cy="331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4501C84-10BF-4173-9F0C-A9E85B08B37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98099" y="3248275"/>
                <a:ext cx="42435" cy="69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7F071F1-FE13-4B32-B647-D159859B8230}"/>
                  </a:ext>
                </a:extLst>
              </p14:cNvPr>
              <p14:cNvContentPartPr/>
              <p14:nvPr/>
            </p14:nvContentPartPr>
            <p14:xfrm>
              <a:off x="2877549" y="3553393"/>
              <a:ext cx="13320" cy="129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7F071F1-FE13-4B32-B647-D159859B823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59549" y="3535879"/>
                <a:ext cx="48960" cy="4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7B6C2179-531D-4009-BC97-21DF3DD39EAF}"/>
                  </a:ext>
                </a:extLst>
              </p14:cNvPr>
              <p14:cNvContentPartPr/>
              <p14:nvPr/>
            </p14:nvContentPartPr>
            <p14:xfrm>
              <a:off x="2787189" y="3710713"/>
              <a:ext cx="62280" cy="2815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7B6C2179-531D-4009-BC97-21DF3DD39EA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69189" y="3692713"/>
                <a:ext cx="979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03A3F5F-6AF8-48D3-B9F6-F4B53588B0BE}"/>
              </a:ext>
            </a:extLst>
          </p:cNvPr>
          <p:cNvGrpSpPr/>
          <p:nvPr/>
        </p:nvGrpSpPr>
        <p:grpSpPr>
          <a:xfrm>
            <a:off x="2521509" y="4578673"/>
            <a:ext cx="255240" cy="156960"/>
            <a:chOff x="2521509" y="4578673"/>
            <a:chExt cx="25524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2C0CDA3-8005-4459-B34B-5EFFCC0005DC}"/>
                    </a:ext>
                  </a:extLst>
                </p14:cNvPr>
                <p14:cNvContentPartPr/>
                <p14:nvPr/>
              </p14:nvContentPartPr>
              <p14:xfrm>
                <a:off x="2521509" y="4607473"/>
                <a:ext cx="122400" cy="128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2C0CDA3-8005-4459-B34B-5EFFCC0005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03509" y="4589422"/>
                  <a:ext cx="158040" cy="16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160B383-1F9D-430D-A201-F15534E24510}"/>
                    </a:ext>
                  </a:extLst>
                </p14:cNvPr>
                <p14:cNvContentPartPr/>
                <p14:nvPr/>
              </p14:nvContentPartPr>
              <p14:xfrm>
                <a:off x="2671269" y="4581193"/>
                <a:ext cx="25920" cy="140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160B383-1F9D-430D-A201-F15534E245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53269" y="4563193"/>
                  <a:ext cx="61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EE43E37-B558-423A-BD89-9927FF40680D}"/>
                    </a:ext>
                  </a:extLst>
                </p14:cNvPr>
                <p14:cNvContentPartPr/>
                <p14:nvPr/>
              </p14:nvContentPartPr>
              <p14:xfrm>
                <a:off x="2675229" y="4578673"/>
                <a:ext cx="101520" cy="155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EE43E37-B558-423A-BD89-9927FF4068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57229" y="4560673"/>
                  <a:ext cx="1371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43F09-91D6-44D9-B518-A309547E3E27}"/>
              </a:ext>
            </a:extLst>
          </p:cNvPr>
          <p:cNvGrpSpPr/>
          <p:nvPr/>
        </p:nvGrpSpPr>
        <p:grpSpPr>
          <a:xfrm>
            <a:off x="4437429" y="1705513"/>
            <a:ext cx="302760" cy="185760"/>
            <a:chOff x="4437429" y="1705513"/>
            <a:chExt cx="30276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9CB8DE-303E-46CB-8EEF-04029E996F35}"/>
                    </a:ext>
                  </a:extLst>
                </p14:cNvPr>
                <p14:cNvContentPartPr/>
                <p14:nvPr/>
              </p14:nvContentPartPr>
              <p14:xfrm>
                <a:off x="4437429" y="1744033"/>
                <a:ext cx="29880" cy="147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9CB8DE-303E-46CB-8EEF-04029E996F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19429" y="1726033"/>
                  <a:ext cx="65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68004F-D763-46A0-A8C7-0FD0E6B6C524}"/>
                    </a:ext>
                  </a:extLst>
                </p14:cNvPr>
                <p14:cNvContentPartPr/>
                <p14:nvPr/>
              </p14:nvContentPartPr>
              <p14:xfrm>
                <a:off x="4446069" y="1758433"/>
                <a:ext cx="114840" cy="13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68004F-D763-46A0-A8C7-0FD0E6B6C5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28069" y="1740433"/>
                  <a:ext cx="150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C60087-C4A1-4E65-B11D-F648B535B65B}"/>
                    </a:ext>
                  </a:extLst>
                </p14:cNvPr>
                <p14:cNvContentPartPr/>
                <p14:nvPr/>
              </p14:nvContentPartPr>
              <p14:xfrm>
                <a:off x="4632189" y="1705513"/>
                <a:ext cx="9000" cy="150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C60087-C4A1-4E65-B11D-F648B535B6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14549" y="1687873"/>
                  <a:ext cx="44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B14286-696A-4BB3-904D-B1871D6D21BC}"/>
                    </a:ext>
                  </a:extLst>
                </p14:cNvPr>
                <p14:cNvContentPartPr/>
                <p14:nvPr/>
              </p14:nvContentPartPr>
              <p14:xfrm>
                <a:off x="4591869" y="1714873"/>
                <a:ext cx="148320" cy="14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B14286-696A-4BB3-904D-B1871D6D21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73869" y="1697233"/>
                  <a:ext cx="1839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E88FB-6287-4528-923F-73EAFFE7B2D2}"/>
              </a:ext>
            </a:extLst>
          </p:cNvPr>
          <p:cNvGrpSpPr/>
          <p:nvPr/>
        </p:nvGrpSpPr>
        <p:grpSpPr>
          <a:xfrm>
            <a:off x="4596189" y="2349553"/>
            <a:ext cx="374400" cy="169560"/>
            <a:chOff x="4596189" y="2349553"/>
            <a:chExt cx="3744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CB20A3-A619-49E3-87C5-6C5EBFB88B83}"/>
                    </a:ext>
                  </a:extLst>
                </p14:cNvPr>
                <p14:cNvContentPartPr/>
                <p14:nvPr/>
              </p14:nvContentPartPr>
              <p14:xfrm>
                <a:off x="4611309" y="2366473"/>
                <a:ext cx="4320" cy="14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CB20A3-A619-49E3-87C5-6C5EBFB88B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93669" y="2348473"/>
                  <a:ext cx="39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203688-389E-4704-A70B-9333E5CC9CF6}"/>
                    </a:ext>
                  </a:extLst>
                </p14:cNvPr>
                <p14:cNvContentPartPr/>
                <p14:nvPr/>
              </p14:nvContentPartPr>
              <p14:xfrm>
                <a:off x="4596189" y="2395273"/>
                <a:ext cx="104760" cy="12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203688-389E-4704-A70B-9333E5CC9C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78549" y="2377273"/>
                  <a:ext cx="140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5E60F6-B71D-40A9-83D5-71AF26F5385C}"/>
                    </a:ext>
                  </a:extLst>
                </p14:cNvPr>
                <p14:cNvContentPartPr/>
                <p14:nvPr/>
              </p14:nvContentPartPr>
              <p14:xfrm>
                <a:off x="4757109" y="2370433"/>
                <a:ext cx="19080" cy="13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5E60F6-B71D-40A9-83D5-71AF26F538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39469" y="2352433"/>
                  <a:ext cx="54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BD6D22-8726-48D0-B4D4-6CD55A2129F6}"/>
                    </a:ext>
                  </a:extLst>
                </p14:cNvPr>
                <p14:cNvContentPartPr/>
                <p14:nvPr/>
              </p14:nvContentPartPr>
              <p14:xfrm>
                <a:off x="4719669" y="2425513"/>
                <a:ext cx="69840" cy="2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BD6D22-8726-48D0-B4D4-6CD55A2129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01669" y="2407513"/>
                  <a:ext cx="105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6A824B-647D-488B-85E0-20413021AE01}"/>
                    </a:ext>
                  </a:extLst>
                </p14:cNvPr>
                <p14:cNvContentPartPr/>
                <p14:nvPr/>
              </p14:nvContentPartPr>
              <p14:xfrm>
                <a:off x="4815069" y="2349553"/>
                <a:ext cx="1555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6A824B-647D-488B-85E0-20413021AE0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97069" y="2331553"/>
                  <a:ext cx="1911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0248E9-947D-4E5E-80B8-E751B46B760F}"/>
              </a:ext>
            </a:extLst>
          </p:cNvPr>
          <p:cNvGrpSpPr/>
          <p:nvPr/>
        </p:nvGrpSpPr>
        <p:grpSpPr>
          <a:xfrm>
            <a:off x="4798869" y="3005473"/>
            <a:ext cx="373320" cy="177480"/>
            <a:chOff x="4798869" y="3005473"/>
            <a:chExt cx="37332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08154E-192D-4403-9C71-1AD7ED0CC798}"/>
                    </a:ext>
                  </a:extLst>
                </p14:cNvPr>
                <p14:cNvContentPartPr/>
                <p14:nvPr/>
              </p14:nvContentPartPr>
              <p14:xfrm>
                <a:off x="4811109" y="3054433"/>
                <a:ext cx="9720" cy="12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08154E-192D-4403-9C71-1AD7ED0CC7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93469" y="3036793"/>
                  <a:ext cx="45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603FB2-E394-4021-A8F3-DBC7F851C612}"/>
                    </a:ext>
                  </a:extLst>
                </p14:cNvPr>
                <p14:cNvContentPartPr/>
                <p14:nvPr/>
              </p14:nvContentPartPr>
              <p14:xfrm>
                <a:off x="4798869" y="3067393"/>
                <a:ext cx="118080" cy="11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603FB2-E394-4021-A8F3-DBC7F851C6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80869" y="3049393"/>
                  <a:ext cx="153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EB2B1C-4D41-4F48-9C4E-3BE8F1A81405}"/>
                    </a:ext>
                  </a:extLst>
                </p14:cNvPr>
                <p14:cNvContentPartPr/>
                <p14:nvPr/>
              </p14:nvContentPartPr>
              <p14:xfrm>
                <a:off x="4948989" y="3029593"/>
                <a:ext cx="70920" cy="12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EB2B1C-4D41-4F48-9C4E-3BE8F1A814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30989" y="3011953"/>
                  <a:ext cx="106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204021-C4E2-4091-8BB1-CB14650E7BC8}"/>
                    </a:ext>
                  </a:extLst>
                </p14:cNvPr>
                <p14:cNvContentPartPr/>
                <p14:nvPr/>
              </p14:nvContentPartPr>
              <p14:xfrm>
                <a:off x="5053389" y="3005473"/>
                <a:ext cx="118800" cy="158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204021-C4E2-4091-8BB1-CB14650E7B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35749" y="2987833"/>
                  <a:ext cx="1544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5CD31D-B27E-4085-8A56-D49E64B948F0}"/>
                  </a:ext>
                </a:extLst>
              </p14:cNvPr>
              <p14:cNvContentPartPr/>
              <p14:nvPr/>
            </p14:nvContentPartPr>
            <p14:xfrm>
              <a:off x="5197389" y="3785233"/>
              <a:ext cx="6120" cy="4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5CD31D-B27E-4085-8A56-D49E64B948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179389" y="3767233"/>
                <a:ext cx="417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E6DA88-8388-4990-B57D-952B0F8DED2C}"/>
                  </a:ext>
                </a:extLst>
              </p14:cNvPr>
              <p14:cNvContentPartPr/>
              <p14:nvPr/>
            </p14:nvContentPartPr>
            <p14:xfrm>
              <a:off x="5243109" y="4002313"/>
              <a:ext cx="22680" cy="2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E6DA88-8388-4990-B57D-952B0F8DED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225469" y="3984673"/>
                <a:ext cx="58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D00424D-4FEF-44D3-A008-55842F4CCCCC}"/>
                  </a:ext>
                </a:extLst>
              </p14:cNvPr>
              <p14:cNvContentPartPr/>
              <p14:nvPr/>
            </p14:nvContentPartPr>
            <p14:xfrm>
              <a:off x="5273349" y="4159633"/>
              <a:ext cx="9360" cy="1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D00424D-4FEF-44D3-A008-55842F4CCCC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55349" y="4141633"/>
                <a:ext cx="450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1BF55-7C7E-4814-AEB1-5D527F4C6C78}"/>
              </a:ext>
            </a:extLst>
          </p:cNvPr>
          <p:cNvGrpSpPr/>
          <p:nvPr/>
        </p:nvGrpSpPr>
        <p:grpSpPr>
          <a:xfrm>
            <a:off x="5223669" y="4388233"/>
            <a:ext cx="201600" cy="166320"/>
            <a:chOff x="5223669" y="4388233"/>
            <a:chExt cx="20160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283CF7-068B-4C3C-AAC2-A00D9397E7C1}"/>
                    </a:ext>
                  </a:extLst>
                </p14:cNvPr>
                <p14:cNvContentPartPr/>
                <p14:nvPr/>
              </p14:nvContentPartPr>
              <p14:xfrm>
                <a:off x="5324109" y="4414513"/>
                <a:ext cx="6840" cy="12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283CF7-068B-4C3C-AAC2-A00D9397E7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06469" y="4396513"/>
                  <a:ext cx="4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0C66C8-CE82-4381-B15A-EC2DD29E06E7}"/>
                    </a:ext>
                  </a:extLst>
                </p14:cNvPr>
                <p14:cNvContentPartPr/>
                <p14:nvPr/>
              </p14:nvContentPartPr>
              <p14:xfrm>
                <a:off x="5310429" y="444403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0C66C8-CE82-4381-B15A-EC2DD29E06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92789" y="442603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A307CD-CD2F-4E61-BCEB-FF0DC2B35CAA}"/>
                    </a:ext>
                  </a:extLst>
                </p14:cNvPr>
                <p14:cNvContentPartPr/>
                <p14:nvPr/>
              </p14:nvContentPartPr>
              <p14:xfrm>
                <a:off x="5223669" y="4420993"/>
                <a:ext cx="99000" cy="13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A307CD-CD2F-4E61-BCEB-FF0DC2B35C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06029" y="4403353"/>
                  <a:ext cx="134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FF53DD-3937-4F2C-8681-B601181048D0}"/>
                    </a:ext>
                  </a:extLst>
                </p14:cNvPr>
                <p14:cNvContentPartPr/>
                <p14:nvPr/>
              </p14:nvContentPartPr>
              <p14:xfrm>
                <a:off x="5312229" y="4388233"/>
                <a:ext cx="113040" cy="13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FF53DD-3937-4F2C-8681-B601181048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4589" y="4370593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28A3AA0-813C-481B-ACD0-24FF77930366}"/>
                  </a:ext>
                </a:extLst>
              </p14:cNvPr>
              <p14:cNvContentPartPr/>
              <p14:nvPr/>
            </p14:nvContentPartPr>
            <p14:xfrm>
              <a:off x="4360749" y="1717033"/>
              <a:ext cx="395280" cy="229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28A3AA0-813C-481B-ACD0-24FF7793036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306749" y="1609033"/>
                <a:ext cx="5029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876AEE-83EE-445A-958C-EC9CC68A0CA9}"/>
                  </a:ext>
                </a:extLst>
              </p14:cNvPr>
              <p14:cNvContentPartPr/>
              <p14:nvPr/>
            </p14:nvContentPartPr>
            <p14:xfrm>
              <a:off x="4652709" y="2308153"/>
              <a:ext cx="372960" cy="264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876AEE-83EE-445A-958C-EC9CC68A0CA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98709" y="2200513"/>
                <a:ext cx="4806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D3E41A-B059-423E-92D1-1D3BBBEF54B5}"/>
                  </a:ext>
                </a:extLst>
              </p14:cNvPr>
              <p14:cNvContentPartPr/>
              <p14:nvPr/>
            </p14:nvContentPartPr>
            <p14:xfrm>
              <a:off x="4833789" y="2986753"/>
              <a:ext cx="383400" cy="259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D3E41A-B059-423E-92D1-1D3BBBEF54B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780149" y="2879113"/>
                <a:ext cx="4910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22E6EEC-62D9-457B-BF39-D8FBB93ADDC8}"/>
                  </a:ext>
                </a:extLst>
              </p14:cNvPr>
              <p14:cNvContentPartPr/>
              <p14:nvPr/>
            </p14:nvContentPartPr>
            <p14:xfrm>
              <a:off x="5246709" y="4337833"/>
              <a:ext cx="245520" cy="258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22E6EEC-62D9-457B-BF39-D8FBB93ADDC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192709" y="4229833"/>
                <a:ext cx="3531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84DF316-CB43-4465-8B5D-42127B4B6D19}"/>
                  </a:ext>
                </a:extLst>
              </p:cNvPr>
              <p:cNvSpPr txBox="1"/>
              <p:nvPr/>
            </p:nvSpPr>
            <p:spPr>
              <a:xfrm>
                <a:off x="2740594" y="5827153"/>
                <a:ext cx="4802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OPT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, but ALG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33CC"/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84DF316-CB43-4465-8B5D-42127B4B6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594" y="5827153"/>
                <a:ext cx="4802020" cy="400110"/>
              </a:xfrm>
              <a:prstGeom prst="rect">
                <a:avLst/>
              </a:prstGeom>
              <a:blipFill>
                <a:blip r:embed="rId194"/>
                <a:stretch>
                  <a:fillRect l="-139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86E366-E086-4F85-806D-11B2DCFACC51}"/>
                  </a:ext>
                </a:extLst>
              </p:cNvPr>
              <p:cNvSpPr txBox="1"/>
              <p:nvPr/>
            </p:nvSpPr>
            <p:spPr>
              <a:xfrm>
                <a:off x="7968343" y="3039673"/>
                <a:ext cx="24686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ill Sans Nova" panose="020B0602020104020203" pitchFamily="34" charset="0"/>
                  </a:rPr>
                  <a:t>“null predictions”</a:t>
                </a:r>
              </a:p>
              <a:p>
                <a:r>
                  <a:rPr lang="en-US" sz="2000" dirty="0">
                    <a:latin typeface="Gill Sans Nova" panose="020B060202010402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86E366-E086-4F85-806D-11B2DCFAC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3" y="3039673"/>
                <a:ext cx="2468689" cy="707886"/>
              </a:xfrm>
              <a:prstGeom prst="rect">
                <a:avLst/>
              </a:prstGeom>
              <a:blipFill>
                <a:blip r:embed="rId195"/>
                <a:stretch>
                  <a:fillRect l="-2469" t="-4310" r="-247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BBACB7A-4C72-494E-9697-AECFFBE58D40}"/>
                  </a:ext>
                </a:extLst>
              </p14:cNvPr>
              <p14:cNvContentPartPr/>
              <p14:nvPr/>
            </p14:nvContentPartPr>
            <p14:xfrm>
              <a:off x="5010046" y="4523580"/>
              <a:ext cx="114120" cy="110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BBACB7A-4C72-494E-9697-AECFFBE58D4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938406" y="4379580"/>
                <a:ext cx="257760" cy="3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Another Example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3BDDFBA-8BDE-4E97-990A-25C9E51EFB17}"/>
              </a:ext>
            </a:extLst>
          </p:cNvPr>
          <p:cNvGrpSpPr/>
          <p:nvPr/>
        </p:nvGrpSpPr>
        <p:grpSpPr>
          <a:xfrm>
            <a:off x="1979709" y="1710553"/>
            <a:ext cx="4689720" cy="2644200"/>
            <a:chOff x="1979709" y="1710553"/>
            <a:chExt cx="4689720" cy="26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14:cNvPr>
                <p14:cNvContentPartPr/>
                <p14:nvPr/>
              </p14:nvContentPartPr>
              <p14:xfrm>
                <a:off x="2190669" y="2636113"/>
                <a:ext cx="1058040" cy="145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2669" y="2618113"/>
                  <a:ext cx="109368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14:cNvPr>
                <p14:cNvContentPartPr/>
                <p14:nvPr/>
              </p14:nvContentPartPr>
              <p14:xfrm>
                <a:off x="3240789" y="2618473"/>
                <a:ext cx="1055520" cy="158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3149" y="2600833"/>
                  <a:ext cx="1091160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14:cNvPr>
                <p14:cNvContentPartPr/>
                <p14:nvPr/>
              </p14:nvContentPartPr>
              <p14:xfrm>
                <a:off x="1979709" y="3985753"/>
                <a:ext cx="2400480" cy="36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62069" y="3967753"/>
                  <a:ext cx="2436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14:cNvPr>
                <p14:cNvContentPartPr/>
                <p14:nvPr/>
              </p14:nvContentPartPr>
              <p14:xfrm>
                <a:off x="2701149" y="3915913"/>
                <a:ext cx="1692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3149" y="3898273"/>
                  <a:ext cx="52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14:cNvPr>
                <p14:cNvContentPartPr/>
                <p14:nvPr/>
              </p14:nvContentPartPr>
              <p14:xfrm>
                <a:off x="2667309" y="3854713"/>
                <a:ext cx="169560" cy="24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9669" y="3837073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14:cNvPr>
                <p14:cNvContentPartPr/>
                <p14:nvPr/>
              </p14:nvContentPartPr>
              <p14:xfrm>
                <a:off x="2864229" y="3937513"/>
                <a:ext cx="29160" cy="10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6589" y="3919873"/>
                  <a:ext cx="6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14:cNvPr>
                <p14:cNvContentPartPr/>
                <p14:nvPr/>
              </p14:nvContentPartPr>
              <p14:xfrm>
                <a:off x="2928669" y="3931033"/>
                <a:ext cx="13536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1029" y="3913393"/>
                  <a:ext cx="17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14:cNvPr>
                <p14:cNvContentPartPr/>
                <p14:nvPr/>
              </p14:nvContentPartPr>
              <p14:xfrm>
                <a:off x="3089949" y="3925273"/>
                <a:ext cx="123480" cy="13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1949" y="3907633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14:cNvPr>
                <p14:cNvContentPartPr/>
                <p14:nvPr/>
              </p14:nvContentPartPr>
              <p14:xfrm>
                <a:off x="3242229" y="3899713"/>
                <a:ext cx="113760" cy="12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24229" y="3881713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14:cNvPr>
                <p14:cNvContentPartPr/>
                <p14:nvPr/>
              </p14:nvContentPartPr>
              <p14:xfrm>
                <a:off x="3373989" y="3902953"/>
                <a:ext cx="103680" cy="18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5989" y="3885313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14:cNvPr>
                <p14:cNvContentPartPr/>
                <p14:nvPr/>
              </p14:nvContentPartPr>
              <p14:xfrm>
                <a:off x="3575949" y="3809713"/>
                <a:ext cx="24480" cy="22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7949" y="3792073"/>
                  <a:ext cx="6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14:cNvPr>
                <p14:cNvContentPartPr/>
                <p14:nvPr/>
              </p14:nvContentPartPr>
              <p14:xfrm>
                <a:off x="3603309" y="3885673"/>
                <a:ext cx="315720" cy="14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85669" y="3867673"/>
                  <a:ext cx="351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14:cNvPr>
                <p14:cNvContentPartPr/>
                <p14:nvPr/>
              </p14:nvContentPartPr>
              <p14:xfrm>
                <a:off x="2816349" y="3545473"/>
                <a:ext cx="5292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98349" y="3527473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14:cNvPr>
                <p14:cNvContentPartPr/>
                <p14:nvPr/>
              </p14:nvContentPartPr>
              <p14:xfrm>
                <a:off x="2909949" y="3548353"/>
                <a:ext cx="283680" cy="114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2309" y="3530713"/>
                  <a:ext cx="319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14:cNvPr>
                <p14:cNvContentPartPr/>
                <p14:nvPr/>
              </p14:nvContentPartPr>
              <p14:xfrm>
                <a:off x="3253749" y="3559153"/>
                <a:ext cx="1656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6109" y="3541153"/>
                  <a:ext cx="52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14:cNvPr>
                <p14:cNvContentPartPr/>
                <p14:nvPr/>
              </p14:nvContentPartPr>
              <p14:xfrm>
                <a:off x="3259149" y="3454753"/>
                <a:ext cx="104040" cy="28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1509" y="3437113"/>
                  <a:ext cx="139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14:cNvPr>
                <p14:cNvContentPartPr/>
                <p14:nvPr/>
              </p14:nvContentPartPr>
              <p14:xfrm>
                <a:off x="3417549" y="3522793"/>
                <a:ext cx="101880" cy="12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9909" y="3505153"/>
                  <a:ext cx="137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14:cNvPr>
                <p14:cNvContentPartPr/>
                <p14:nvPr/>
              </p14:nvContentPartPr>
              <p14:xfrm>
                <a:off x="3532029" y="3445033"/>
                <a:ext cx="19728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14029" y="3427393"/>
                  <a:ext cx="232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14:cNvPr>
                <p14:cNvContentPartPr/>
                <p14:nvPr/>
              </p14:nvContentPartPr>
              <p14:xfrm>
                <a:off x="3552189" y="3505153"/>
                <a:ext cx="15084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34549" y="3487513"/>
                  <a:ext cx="18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24EE04B-EFEE-4BD8-A509-9164F4831B98}"/>
                    </a:ext>
                  </a:extLst>
                </p14:cNvPr>
                <p14:cNvContentPartPr/>
                <p14:nvPr/>
              </p14:nvContentPartPr>
              <p14:xfrm>
                <a:off x="4673589" y="1710553"/>
                <a:ext cx="227160" cy="249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24EE04B-EFEE-4BD8-A509-9164F4831B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5949" y="1692913"/>
                  <a:ext cx="262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384F983-1A36-4A14-B013-4229D007E69C}"/>
                    </a:ext>
                  </a:extLst>
                </p14:cNvPr>
                <p14:cNvContentPartPr/>
                <p14:nvPr/>
              </p14:nvContentPartPr>
              <p14:xfrm>
                <a:off x="3336549" y="1989913"/>
                <a:ext cx="1209600" cy="602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384F983-1A36-4A14-B013-4229D007E6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8549" y="1971913"/>
                  <a:ext cx="12452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4E612A6-7262-443B-9538-3A52DED034DB}"/>
                    </a:ext>
                  </a:extLst>
                </p14:cNvPr>
                <p14:cNvContentPartPr/>
                <p14:nvPr/>
              </p14:nvContentPartPr>
              <p14:xfrm>
                <a:off x="5056269" y="1867873"/>
                <a:ext cx="1613160" cy="64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4E612A6-7262-443B-9538-3A52DED034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8269" y="1850233"/>
                  <a:ext cx="1648800" cy="67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E446169-13BF-463E-AE71-4D9B0C128FB6}"/>
              </a:ext>
            </a:extLst>
          </p:cNvPr>
          <p:cNvGrpSpPr/>
          <p:nvPr/>
        </p:nvGrpSpPr>
        <p:grpSpPr>
          <a:xfrm>
            <a:off x="5062029" y="1513633"/>
            <a:ext cx="178200" cy="160560"/>
            <a:chOff x="5062029" y="1513633"/>
            <a:chExt cx="1782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5F4388-F8BE-4880-9408-66B9D7537627}"/>
                    </a:ext>
                  </a:extLst>
                </p14:cNvPr>
                <p14:cNvContentPartPr/>
                <p14:nvPr/>
              </p14:nvContentPartPr>
              <p14:xfrm>
                <a:off x="5097309" y="1520113"/>
                <a:ext cx="28080" cy="15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5F4388-F8BE-4880-9408-66B9D75376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79309" y="1502473"/>
                  <a:ext cx="63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C8847DA-1567-4667-B554-7E60337510F0}"/>
                    </a:ext>
                  </a:extLst>
                </p14:cNvPr>
                <p14:cNvContentPartPr/>
                <p14:nvPr/>
              </p14:nvContentPartPr>
              <p14:xfrm>
                <a:off x="5062029" y="1513633"/>
                <a:ext cx="178200" cy="158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C8847DA-1567-4667-B554-7E60337510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44389" y="1495993"/>
                  <a:ext cx="2138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8723DC0-793B-4638-A244-3140B258348A}"/>
                  </a:ext>
                </a:extLst>
              </p14:cNvPr>
              <p14:cNvContentPartPr/>
              <p14:nvPr/>
            </p14:nvContentPartPr>
            <p14:xfrm>
              <a:off x="4534269" y="1409593"/>
              <a:ext cx="164520" cy="1342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8723DC0-793B-4638-A244-3140B258348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16269" y="1391593"/>
                <a:ext cx="200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42FA373-BEE8-4730-8277-868B41766EEE}"/>
                  </a:ext>
                </a:extLst>
              </p14:cNvPr>
              <p14:cNvContentPartPr/>
              <p14:nvPr/>
            </p14:nvContentPartPr>
            <p14:xfrm>
              <a:off x="7897673" y="4370090"/>
              <a:ext cx="125280" cy="224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42FA373-BEE8-4730-8277-868B41766EE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79673" y="4352090"/>
                <a:ext cx="160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63B2D0-AF26-4F91-BDA2-B548412D3660}"/>
                  </a:ext>
                </a:extLst>
              </p14:cNvPr>
              <p14:cNvContentPartPr/>
              <p14:nvPr/>
            </p14:nvContentPartPr>
            <p14:xfrm>
              <a:off x="5765829" y="2588829"/>
              <a:ext cx="2418120" cy="175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63B2D0-AF26-4F91-BDA2-B548412D36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47829" y="2570829"/>
                <a:ext cx="2453760" cy="17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821ADA-2FC0-4447-908A-13E178ABBC3F}"/>
                  </a:ext>
                </a:extLst>
              </p14:cNvPr>
              <p14:cNvContentPartPr/>
              <p14:nvPr/>
            </p14:nvContentPartPr>
            <p14:xfrm>
              <a:off x="7807749" y="4066629"/>
              <a:ext cx="94680" cy="12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821ADA-2FC0-4447-908A-13E178ABBC3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3749" y="3958989"/>
                <a:ext cx="20232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507A-0C60-4F6C-B6CE-3EBE236471DF}"/>
              </a:ext>
            </a:extLst>
          </p:cNvPr>
          <p:cNvGrpSpPr/>
          <p:nvPr/>
        </p:nvGrpSpPr>
        <p:grpSpPr>
          <a:xfrm>
            <a:off x="6308709" y="3355989"/>
            <a:ext cx="1649160" cy="856080"/>
            <a:chOff x="6308709" y="3355989"/>
            <a:chExt cx="164916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AF12A6-6135-4FB3-91A4-B3C9105CE23E}"/>
                    </a:ext>
                  </a:extLst>
                </p14:cNvPr>
                <p14:cNvContentPartPr/>
                <p14:nvPr/>
              </p14:nvContentPartPr>
              <p14:xfrm>
                <a:off x="7739709" y="3991389"/>
                <a:ext cx="1080" cy="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AF12A6-6135-4FB3-91A4-B3C9105CE2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22069" y="3973749"/>
                  <a:ext cx="36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EA3CE1-DAF2-4644-B7C1-482E6B276992}"/>
                    </a:ext>
                  </a:extLst>
                </p14:cNvPr>
                <p14:cNvContentPartPr/>
                <p14:nvPr/>
              </p14:nvContentPartPr>
              <p14:xfrm>
                <a:off x="7717389" y="3966549"/>
                <a:ext cx="240480" cy="24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EA3CE1-DAF2-4644-B7C1-482E6B2769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9749" y="3948549"/>
                  <a:ext cx="276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15DA68-48E8-4F4A-8007-1ED6812E7026}"/>
                    </a:ext>
                  </a:extLst>
                </p14:cNvPr>
                <p14:cNvContentPartPr/>
                <p14:nvPr/>
              </p14:nvContentPartPr>
              <p14:xfrm>
                <a:off x="6394389" y="3527709"/>
                <a:ext cx="325440" cy="13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15DA68-48E8-4F4A-8007-1ED6812E702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76749" y="3510069"/>
                  <a:ext cx="361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C3C3EF-CD45-4970-93B5-9E1681F6107D}"/>
                    </a:ext>
                  </a:extLst>
                </p14:cNvPr>
                <p14:cNvContentPartPr/>
                <p14:nvPr/>
              </p14:nvContentPartPr>
              <p14:xfrm>
                <a:off x="6744669" y="3541389"/>
                <a:ext cx="82440" cy="25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C3C3EF-CD45-4970-93B5-9E1681F610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26669" y="3523749"/>
                  <a:ext cx="118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C79713-BBE1-4BE0-960D-1F5B714B10A0}"/>
                    </a:ext>
                  </a:extLst>
                </p14:cNvPr>
                <p14:cNvContentPartPr/>
                <p14:nvPr/>
              </p14:nvContentPartPr>
              <p14:xfrm>
                <a:off x="6848349" y="3355989"/>
                <a:ext cx="307800" cy="29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C79713-BBE1-4BE0-960D-1F5B714B10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30709" y="3338349"/>
                  <a:ext cx="343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A07E9C-F5C7-4741-BB27-FAC836BB9485}"/>
                    </a:ext>
                  </a:extLst>
                </p14:cNvPr>
                <p14:cNvContentPartPr/>
                <p14:nvPr/>
              </p14:nvContentPartPr>
              <p14:xfrm>
                <a:off x="7039869" y="3408189"/>
                <a:ext cx="65880" cy="3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A07E9C-F5C7-4741-BB27-FAC836BB94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22229" y="3390189"/>
                  <a:ext cx="101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5629C3-0AF9-4B13-B27F-A7B739288236}"/>
                    </a:ext>
                  </a:extLst>
                </p14:cNvPr>
                <p14:cNvContentPartPr/>
                <p14:nvPr/>
              </p14:nvContentPartPr>
              <p14:xfrm>
                <a:off x="6308709" y="3884829"/>
                <a:ext cx="24480" cy="19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5629C3-0AF9-4B13-B27F-A7B7392882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90709" y="3867189"/>
                  <a:ext cx="6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6274EA-5479-4D39-8162-2A40EE25598B}"/>
                    </a:ext>
                  </a:extLst>
                </p14:cNvPr>
                <p14:cNvContentPartPr/>
                <p14:nvPr/>
              </p14:nvContentPartPr>
              <p14:xfrm>
                <a:off x="6313389" y="3875109"/>
                <a:ext cx="113760" cy="222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6274EA-5479-4D39-8162-2A40EE2559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95389" y="3857469"/>
                  <a:ext cx="149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9C2C5F-6BEC-4081-B5DC-D3E3CFED1442}"/>
                    </a:ext>
                  </a:extLst>
                </p14:cNvPr>
                <p14:cNvContentPartPr/>
                <p14:nvPr/>
              </p14:nvContentPartPr>
              <p14:xfrm>
                <a:off x="6483309" y="3969429"/>
                <a:ext cx="10440" cy="10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9C2C5F-6BEC-4081-B5DC-D3E3CFED14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65669" y="3951429"/>
                  <a:ext cx="46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FFA8B1-EF5F-43B7-AE16-56B4636D860A}"/>
                    </a:ext>
                  </a:extLst>
                </p14:cNvPr>
                <p14:cNvContentPartPr/>
                <p14:nvPr/>
              </p14:nvContentPartPr>
              <p14:xfrm>
                <a:off x="6521109" y="3970149"/>
                <a:ext cx="96480" cy="119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FFA8B1-EF5F-43B7-AE16-56B4636D86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03469" y="3952509"/>
                  <a:ext cx="132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F061ADF-F09E-4DBC-91C1-17E24962AB23}"/>
                    </a:ext>
                  </a:extLst>
                </p14:cNvPr>
                <p14:cNvContentPartPr/>
                <p14:nvPr/>
              </p14:nvContentPartPr>
              <p14:xfrm>
                <a:off x="6502389" y="3890949"/>
                <a:ext cx="10440" cy="1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F061ADF-F09E-4DBC-91C1-17E24962AB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84389" y="3872949"/>
                  <a:ext cx="4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9C7021-38D6-438C-B20D-9C589A6C5F5F}"/>
                    </a:ext>
                  </a:extLst>
                </p14:cNvPr>
                <p14:cNvContentPartPr/>
                <p14:nvPr/>
              </p14:nvContentPartPr>
              <p14:xfrm>
                <a:off x="6656829" y="3921189"/>
                <a:ext cx="279000" cy="24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9C7021-38D6-438C-B20D-9C589A6C5F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9189" y="3903189"/>
                  <a:ext cx="314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07C024-C573-4B26-9A0A-2459766D06B3}"/>
                    </a:ext>
                  </a:extLst>
                </p14:cNvPr>
                <p14:cNvContentPartPr/>
                <p14:nvPr/>
              </p14:nvContentPartPr>
              <p14:xfrm>
                <a:off x="7070469" y="3812469"/>
                <a:ext cx="51480" cy="244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07C024-C573-4B26-9A0A-2459766D06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52829" y="3794829"/>
                  <a:ext cx="87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9BBF0D-9944-44B4-8E76-35E7110583D1}"/>
                    </a:ext>
                  </a:extLst>
                </p14:cNvPr>
                <p14:cNvContentPartPr/>
                <p14:nvPr/>
              </p14:nvContentPartPr>
              <p14:xfrm>
                <a:off x="7106109" y="3866469"/>
                <a:ext cx="329400" cy="17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9BBF0D-9944-44B4-8E76-35E7110583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88109" y="3848469"/>
                  <a:ext cx="365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0C262C-60CB-4036-9FA1-6A72739469EE}"/>
                    </a:ext>
                  </a:extLst>
                </p14:cNvPr>
                <p14:cNvContentPartPr/>
                <p14:nvPr/>
              </p14:nvContentPartPr>
              <p14:xfrm>
                <a:off x="7109349" y="3780789"/>
                <a:ext cx="70200" cy="4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0C262C-60CB-4036-9FA1-6A72739469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91349" y="3763149"/>
                  <a:ext cx="10584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546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Another 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14:cNvPr>
              <p14:cNvContentPartPr/>
              <p14:nvPr/>
            </p14:nvContentPartPr>
            <p14:xfrm>
              <a:off x="2255829" y="3313633"/>
              <a:ext cx="2160" cy="18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8189" y="3295633"/>
                <a:ext cx="37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14:cNvPr>
              <p14:cNvContentPartPr/>
              <p14:nvPr/>
            </p14:nvContentPartPr>
            <p14:xfrm>
              <a:off x="2133789" y="3497953"/>
              <a:ext cx="14760" cy="11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5789" y="3480313"/>
                <a:ext cx="5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14:cNvPr>
              <p14:cNvContentPartPr/>
              <p14:nvPr/>
            </p14:nvContentPartPr>
            <p14:xfrm>
              <a:off x="1915989" y="3665353"/>
              <a:ext cx="117360" cy="189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7989" y="3647713"/>
                <a:ext cx="1530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427E0A2-6AFC-4462-A540-1687A2F798A1}"/>
              </a:ext>
            </a:extLst>
          </p:cNvPr>
          <p:cNvGrpSpPr/>
          <p:nvPr/>
        </p:nvGrpSpPr>
        <p:grpSpPr>
          <a:xfrm>
            <a:off x="2607189" y="2502193"/>
            <a:ext cx="248040" cy="167040"/>
            <a:chOff x="2607189" y="2502193"/>
            <a:chExt cx="2480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14:cNvPr>
                <p14:cNvContentPartPr/>
                <p14:nvPr/>
              </p14:nvContentPartPr>
              <p14:xfrm>
                <a:off x="2625549" y="2506513"/>
                <a:ext cx="12240" cy="14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7549" y="2488873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14:cNvPr>
                <p14:cNvContentPartPr/>
                <p14:nvPr/>
              </p14:nvContentPartPr>
              <p14:xfrm>
                <a:off x="2607189" y="2532073"/>
                <a:ext cx="107640" cy="137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9549" y="2514073"/>
                  <a:ext cx="14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14:cNvPr>
                <p14:cNvContentPartPr/>
                <p14:nvPr/>
              </p14:nvContentPartPr>
              <p14:xfrm>
                <a:off x="2714469" y="2605873"/>
                <a:ext cx="78120" cy="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6469" y="2587873"/>
                  <a:ext cx="11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14:cNvPr>
                <p14:cNvContentPartPr/>
                <p14:nvPr/>
              </p14:nvContentPartPr>
              <p14:xfrm>
                <a:off x="2841909" y="2502193"/>
                <a:ext cx="13320" cy="148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24269" y="2484553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14:cNvPr>
                <p14:cNvContentPartPr/>
                <p14:nvPr/>
              </p14:nvContentPartPr>
              <p14:xfrm>
                <a:off x="2756589" y="2528113"/>
                <a:ext cx="10800" cy="11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589" y="2510113"/>
                  <a:ext cx="464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C22C5CD-0279-4FF9-8FBD-9006B39A6668}"/>
              </a:ext>
            </a:extLst>
          </p:cNvPr>
          <p:cNvGrpSpPr/>
          <p:nvPr/>
        </p:nvGrpSpPr>
        <p:grpSpPr>
          <a:xfrm>
            <a:off x="2353029" y="2915113"/>
            <a:ext cx="353520" cy="175320"/>
            <a:chOff x="2353029" y="2915113"/>
            <a:chExt cx="3535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14:cNvPr>
                <p14:cNvContentPartPr/>
                <p14:nvPr/>
              </p14:nvContentPartPr>
              <p14:xfrm>
                <a:off x="2371749" y="2954353"/>
                <a:ext cx="8280" cy="100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3749" y="2936713"/>
                  <a:ext cx="4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14:cNvPr>
                <p14:cNvContentPartPr/>
                <p14:nvPr/>
              </p14:nvContentPartPr>
              <p14:xfrm>
                <a:off x="2353029" y="2948593"/>
                <a:ext cx="19908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5029" y="2930593"/>
                  <a:ext cx="23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14:cNvPr>
                <p14:cNvContentPartPr/>
                <p14:nvPr/>
              </p14:nvContentPartPr>
              <p14:xfrm>
                <a:off x="2575869" y="2921593"/>
                <a:ext cx="130680" cy="131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7869" y="2903593"/>
                  <a:ext cx="166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14:cNvPr>
                <p14:cNvContentPartPr/>
                <p14:nvPr/>
              </p14:nvContentPartPr>
              <p14:xfrm>
                <a:off x="2529429" y="2915113"/>
                <a:ext cx="10800" cy="14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1429" y="2897473"/>
                  <a:ext cx="46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5FC2474-4730-4D79-9773-3865B035615B}"/>
              </a:ext>
            </a:extLst>
          </p:cNvPr>
          <p:cNvGrpSpPr/>
          <p:nvPr/>
        </p:nvGrpSpPr>
        <p:grpSpPr>
          <a:xfrm>
            <a:off x="1567509" y="4123993"/>
            <a:ext cx="281160" cy="184320"/>
            <a:chOff x="1567509" y="4123993"/>
            <a:chExt cx="2811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14:cNvPr>
                <p14:cNvContentPartPr/>
                <p14:nvPr/>
              </p14:nvContentPartPr>
              <p14:xfrm>
                <a:off x="1567509" y="4123993"/>
                <a:ext cx="124560" cy="184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9869" y="4105993"/>
                  <a:ext cx="160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14:cNvPr>
                <p14:cNvContentPartPr/>
                <p14:nvPr/>
              </p14:nvContentPartPr>
              <p14:xfrm>
                <a:off x="1726989" y="4135153"/>
                <a:ext cx="17280" cy="12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08989" y="4117513"/>
                  <a:ext cx="52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14:cNvPr>
                <p14:cNvContentPartPr/>
                <p14:nvPr/>
              </p14:nvContentPartPr>
              <p14:xfrm>
                <a:off x="1736709" y="4135513"/>
                <a:ext cx="111960" cy="167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19069" y="4117513"/>
                  <a:ext cx="1476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3BDDFBA-8BDE-4E97-990A-25C9E51EFB17}"/>
              </a:ext>
            </a:extLst>
          </p:cNvPr>
          <p:cNvGrpSpPr/>
          <p:nvPr/>
        </p:nvGrpSpPr>
        <p:grpSpPr>
          <a:xfrm>
            <a:off x="1979709" y="1710553"/>
            <a:ext cx="4689720" cy="2644200"/>
            <a:chOff x="1979709" y="1710553"/>
            <a:chExt cx="4689720" cy="26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14:cNvPr>
                <p14:cNvContentPartPr/>
                <p14:nvPr/>
              </p14:nvContentPartPr>
              <p14:xfrm>
                <a:off x="2190669" y="2636113"/>
                <a:ext cx="1058040" cy="145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2669" y="2618113"/>
                  <a:ext cx="109368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14:cNvPr>
                <p14:cNvContentPartPr/>
                <p14:nvPr/>
              </p14:nvContentPartPr>
              <p14:xfrm>
                <a:off x="3240789" y="2618473"/>
                <a:ext cx="1055520" cy="158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3149" y="2600833"/>
                  <a:ext cx="1091160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14:cNvPr>
                <p14:cNvContentPartPr/>
                <p14:nvPr/>
              </p14:nvContentPartPr>
              <p14:xfrm>
                <a:off x="1979709" y="3985753"/>
                <a:ext cx="2400480" cy="36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62069" y="3967753"/>
                  <a:ext cx="2436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14:cNvPr>
                <p14:cNvContentPartPr/>
                <p14:nvPr/>
              </p14:nvContentPartPr>
              <p14:xfrm>
                <a:off x="2701149" y="3915913"/>
                <a:ext cx="1692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3149" y="3898273"/>
                  <a:ext cx="52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14:cNvPr>
                <p14:cNvContentPartPr/>
                <p14:nvPr/>
              </p14:nvContentPartPr>
              <p14:xfrm>
                <a:off x="2667309" y="3854713"/>
                <a:ext cx="169560" cy="24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9669" y="3837073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14:cNvPr>
                <p14:cNvContentPartPr/>
                <p14:nvPr/>
              </p14:nvContentPartPr>
              <p14:xfrm>
                <a:off x="2864229" y="3937513"/>
                <a:ext cx="29160" cy="10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6589" y="3919873"/>
                  <a:ext cx="6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14:cNvPr>
                <p14:cNvContentPartPr/>
                <p14:nvPr/>
              </p14:nvContentPartPr>
              <p14:xfrm>
                <a:off x="2928669" y="3931033"/>
                <a:ext cx="13536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1029" y="3913393"/>
                  <a:ext cx="17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14:cNvPr>
                <p14:cNvContentPartPr/>
                <p14:nvPr/>
              </p14:nvContentPartPr>
              <p14:xfrm>
                <a:off x="3089949" y="3925273"/>
                <a:ext cx="123480" cy="13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1949" y="3907633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14:cNvPr>
                <p14:cNvContentPartPr/>
                <p14:nvPr/>
              </p14:nvContentPartPr>
              <p14:xfrm>
                <a:off x="3242229" y="3899713"/>
                <a:ext cx="113760" cy="12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24229" y="3881713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14:cNvPr>
                <p14:cNvContentPartPr/>
                <p14:nvPr/>
              </p14:nvContentPartPr>
              <p14:xfrm>
                <a:off x="3373989" y="3902953"/>
                <a:ext cx="103680" cy="18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5989" y="3885313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14:cNvPr>
                <p14:cNvContentPartPr/>
                <p14:nvPr/>
              </p14:nvContentPartPr>
              <p14:xfrm>
                <a:off x="3575949" y="3809713"/>
                <a:ext cx="24480" cy="22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7949" y="3792073"/>
                  <a:ext cx="6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14:cNvPr>
                <p14:cNvContentPartPr/>
                <p14:nvPr/>
              </p14:nvContentPartPr>
              <p14:xfrm>
                <a:off x="3603309" y="3885673"/>
                <a:ext cx="315720" cy="14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85669" y="3867673"/>
                  <a:ext cx="351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14:cNvPr>
                <p14:cNvContentPartPr/>
                <p14:nvPr/>
              </p14:nvContentPartPr>
              <p14:xfrm>
                <a:off x="2816349" y="3545473"/>
                <a:ext cx="5292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98349" y="3527473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14:cNvPr>
                <p14:cNvContentPartPr/>
                <p14:nvPr/>
              </p14:nvContentPartPr>
              <p14:xfrm>
                <a:off x="2909949" y="3548353"/>
                <a:ext cx="283680" cy="114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2309" y="3530713"/>
                  <a:ext cx="319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14:cNvPr>
                <p14:cNvContentPartPr/>
                <p14:nvPr/>
              </p14:nvContentPartPr>
              <p14:xfrm>
                <a:off x="3253749" y="3559153"/>
                <a:ext cx="1656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6109" y="3541153"/>
                  <a:ext cx="52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14:cNvPr>
                <p14:cNvContentPartPr/>
                <p14:nvPr/>
              </p14:nvContentPartPr>
              <p14:xfrm>
                <a:off x="3259149" y="3454753"/>
                <a:ext cx="104040" cy="28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1509" y="3437113"/>
                  <a:ext cx="139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14:cNvPr>
                <p14:cNvContentPartPr/>
                <p14:nvPr/>
              </p14:nvContentPartPr>
              <p14:xfrm>
                <a:off x="3417549" y="3522793"/>
                <a:ext cx="101880" cy="12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9909" y="3505153"/>
                  <a:ext cx="137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14:cNvPr>
                <p14:cNvContentPartPr/>
                <p14:nvPr/>
              </p14:nvContentPartPr>
              <p14:xfrm>
                <a:off x="3532029" y="3445033"/>
                <a:ext cx="19728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14029" y="3427393"/>
                  <a:ext cx="232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14:cNvPr>
                <p14:cNvContentPartPr/>
                <p14:nvPr/>
              </p14:nvContentPartPr>
              <p14:xfrm>
                <a:off x="3552189" y="3505153"/>
                <a:ext cx="15084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34549" y="3487513"/>
                  <a:ext cx="18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24EE04B-EFEE-4BD8-A509-9164F4831B98}"/>
                    </a:ext>
                  </a:extLst>
                </p14:cNvPr>
                <p14:cNvContentPartPr/>
                <p14:nvPr/>
              </p14:nvContentPartPr>
              <p14:xfrm>
                <a:off x="4673589" y="1710553"/>
                <a:ext cx="227160" cy="249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24EE04B-EFEE-4BD8-A509-9164F4831B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5949" y="1692913"/>
                  <a:ext cx="262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384F983-1A36-4A14-B013-4229D007E69C}"/>
                    </a:ext>
                  </a:extLst>
                </p14:cNvPr>
                <p14:cNvContentPartPr/>
                <p14:nvPr/>
              </p14:nvContentPartPr>
              <p14:xfrm>
                <a:off x="3336549" y="1989913"/>
                <a:ext cx="1209600" cy="602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384F983-1A36-4A14-B013-4229D007E6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8549" y="1971913"/>
                  <a:ext cx="12452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4E612A6-7262-443B-9538-3A52DED034DB}"/>
                    </a:ext>
                  </a:extLst>
                </p14:cNvPr>
                <p14:cNvContentPartPr/>
                <p14:nvPr/>
              </p14:nvContentPartPr>
              <p14:xfrm>
                <a:off x="5056269" y="1867873"/>
                <a:ext cx="1613160" cy="64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4E612A6-7262-443B-9538-3A52DED034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8269" y="1850233"/>
                  <a:ext cx="1648800" cy="67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E446169-13BF-463E-AE71-4D9B0C128FB6}"/>
              </a:ext>
            </a:extLst>
          </p:cNvPr>
          <p:cNvGrpSpPr/>
          <p:nvPr/>
        </p:nvGrpSpPr>
        <p:grpSpPr>
          <a:xfrm>
            <a:off x="5062029" y="1513633"/>
            <a:ext cx="178200" cy="160560"/>
            <a:chOff x="5062029" y="1513633"/>
            <a:chExt cx="1782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5F4388-F8BE-4880-9408-66B9D7537627}"/>
                    </a:ext>
                  </a:extLst>
                </p14:cNvPr>
                <p14:cNvContentPartPr/>
                <p14:nvPr/>
              </p14:nvContentPartPr>
              <p14:xfrm>
                <a:off x="5097309" y="1520113"/>
                <a:ext cx="28080" cy="15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5F4388-F8BE-4880-9408-66B9D75376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79309" y="1502473"/>
                  <a:ext cx="63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C8847DA-1567-4667-B554-7E60337510F0}"/>
                    </a:ext>
                  </a:extLst>
                </p14:cNvPr>
                <p14:cNvContentPartPr/>
                <p14:nvPr/>
              </p14:nvContentPartPr>
              <p14:xfrm>
                <a:off x="5062029" y="1513633"/>
                <a:ext cx="178200" cy="158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C8847DA-1567-4667-B554-7E60337510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44389" y="1495993"/>
                  <a:ext cx="2138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8723DC0-793B-4638-A244-3140B258348A}"/>
                  </a:ext>
                </a:extLst>
              </p14:cNvPr>
              <p14:cNvContentPartPr/>
              <p14:nvPr/>
            </p14:nvContentPartPr>
            <p14:xfrm>
              <a:off x="4534269" y="1409593"/>
              <a:ext cx="164520" cy="1342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8723DC0-793B-4638-A244-3140B258348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16269" y="1391593"/>
                <a:ext cx="20016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145C6D8-8623-4E2E-BF82-FFC307FA2E1B}"/>
              </a:ext>
            </a:extLst>
          </p:cNvPr>
          <p:cNvGrpSpPr/>
          <p:nvPr/>
        </p:nvGrpSpPr>
        <p:grpSpPr>
          <a:xfrm>
            <a:off x="5963829" y="2485993"/>
            <a:ext cx="1254960" cy="1230480"/>
            <a:chOff x="5963829" y="2485993"/>
            <a:chExt cx="1254960" cy="12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EB24B5F-EDA7-4DAF-A5D5-DB38EA89B3ED}"/>
                    </a:ext>
                  </a:extLst>
                </p14:cNvPr>
                <p14:cNvContentPartPr/>
                <p14:nvPr/>
              </p14:nvContentPartPr>
              <p14:xfrm>
                <a:off x="6635229" y="2485993"/>
                <a:ext cx="176760" cy="256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EB24B5F-EDA7-4DAF-A5D5-DB38EA89B3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17229" y="2468353"/>
                  <a:ext cx="212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E419D7C-F9A2-48F0-AA7C-15A16E48F902}"/>
                    </a:ext>
                  </a:extLst>
                </p14:cNvPr>
                <p14:cNvContentPartPr/>
                <p14:nvPr/>
              </p14:nvContentPartPr>
              <p14:xfrm>
                <a:off x="6402309" y="2753833"/>
                <a:ext cx="233280" cy="232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E419D7C-F9A2-48F0-AA7C-15A16E48F9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4309" y="2735833"/>
                  <a:ext cx="268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C588BB-A903-49E8-8C9B-E35AC8CC091B}"/>
                    </a:ext>
                  </a:extLst>
                </p14:cNvPr>
                <p14:cNvContentPartPr/>
                <p14:nvPr/>
              </p14:nvContentPartPr>
              <p14:xfrm>
                <a:off x="6783909" y="2722513"/>
                <a:ext cx="249480" cy="236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C588BB-A903-49E8-8C9B-E35AC8CC09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65909" y="2704513"/>
                  <a:ext cx="285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0B8D782-A28C-4E46-89D0-D884D609DFBB}"/>
                    </a:ext>
                  </a:extLst>
                </p14:cNvPr>
                <p14:cNvContentPartPr/>
                <p14:nvPr/>
              </p14:nvContentPartPr>
              <p14:xfrm>
                <a:off x="6266949" y="3030673"/>
                <a:ext cx="185760" cy="204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0B8D782-A28C-4E46-89D0-D884D609DF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49309" y="3013033"/>
                  <a:ext cx="221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38F5C29-7B5F-4024-8DB6-B2A8507DEC49}"/>
                    </a:ext>
                  </a:extLst>
                </p14:cNvPr>
                <p14:cNvContentPartPr/>
                <p14:nvPr/>
              </p14:nvContentPartPr>
              <p14:xfrm>
                <a:off x="7025109" y="2975233"/>
                <a:ext cx="193680" cy="211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38F5C29-7B5F-4024-8DB6-B2A8507DEC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7109" y="2957233"/>
                  <a:ext cx="229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1825631-93CD-49DE-8887-D39C9B4B66B0}"/>
                    </a:ext>
                  </a:extLst>
                </p14:cNvPr>
                <p14:cNvContentPartPr/>
                <p14:nvPr/>
              </p14:nvContentPartPr>
              <p14:xfrm>
                <a:off x="6071469" y="3255673"/>
                <a:ext cx="208080" cy="248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1825631-93CD-49DE-8887-D39C9B4B66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53469" y="3237673"/>
                  <a:ext cx="243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2077939-0B6B-4183-8038-FBFDCF919AFF}"/>
                    </a:ext>
                  </a:extLst>
                </p14:cNvPr>
                <p14:cNvContentPartPr/>
                <p14:nvPr/>
              </p14:nvContentPartPr>
              <p14:xfrm>
                <a:off x="6344349" y="3235873"/>
                <a:ext cx="174240" cy="233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2077939-0B6B-4183-8038-FBFDCF919A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26349" y="3218233"/>
                  <a:ext cx="209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39DA687-1205-45A9-AA97-30E93513DC49}"/>
                    </a:ext>
                  </a:extLst>
                </p14:cNvPr>
                <p14:cNvContentPartPr/>
                <p14:nvPr/>
              </p14:nvContentPartPr>
              <p14:xfrm>
                <a:off x="5963829" y="3517393"/>
                <a:ext cx="162720" cy="199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39DA687-1205-45A9-AA97-30E93513DC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46189" y="3499753"/>
                  <a:ext cx="198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0184081-0055-49FC-BE88-55A46C68125D}"/>
                    </a:ext>
                  </a:extLst>
                </p14:cNvPr>
                <p14:cNvContentPartPr/>
                <p14:nvPr/>
              </p14:nvContentPartPr>
              <p14:xfrm>
                <a:off x="6460989" y="3499033"/>
                <a:ext cx="148680" cy="1720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0184081-0055-49FC-BE88-55A46C6812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43349" y="3481033"/>
                  <a:ext cx="1843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94D3BC38-8E6B-4D47-B9C8-0B9D560A8A29}"/>
              </a:ext>
            </a:extLst>
          </p:cNvPr>
          <p:cNvGrpSpPr/>
          <p:nvPr/>
        </p:nvGrpSpPr>
        <p:grpSpPr>
          <a:xfrm>
            <a:off x="6953109" y="3160633"/>
            <a:ext cx="958680" cy="968400"/>
            <a:chOff x="6953109" y="3160633"/>
            <a:chExt cx="95868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15164BB-4760-44B7-B01B-93F4CAE6A452}"/>
                    </a:ext>
                  </a:extLst>
                </p14:cNvPr>
                <p14:cNvContentPartPr/>
                <p14:nvPr/>
              </p14:nvContentPartPr>
              <p14:xfrm>
                <a:off x="7239309" y="3160633"/>
                <a:ext cx="187560" cy="245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15164BB-4760-44B7-B01B-93F4CAE6A4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1669" y="3142633"/>
                  <a:ext cx="223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4F37400-2E04-4302-9873-9FC695676379}"/>
                    </a:ext>
                  </a:extLst>
                </p14:cNvPr>
                <p14:cNvContentPartPr/>
                <p14:nvPr/>
              </p14:nvContentPartPr>
              <p14:xfrm>
                <a:off x="7038069" y="3195193"/>
                <a:ext cx="134280" cy="2480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4F37400-2E04-4302-9873-9FC6956763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20069" y="3177193"/>
                  <a:ext cx="169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FAE203F-44A2-446A-B71F-5FBD7C172603}"/>
                    </a:ext>
                  </a:extLst>
                </p14:cNvPr>
                <p14:cNvContentPartPr/>
                <p14:nvPr/>
              </p14:nvContentPartPr>
              <p14:xfrm>
                <a:off x="6953109" y="3465193"/>
                <a:ext cx="171720" cy="188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FAE203F-44A2-446A-B71F-5FBD7C1726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35469" y="3447193"/>
                  <a:ext cx="207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0D4B8FD-6B13-4D80-B22D-66F63174ECB8}"/>
                    </a:ext>
                  </a:extLst>
                </p14:cNvPr>
                <p14:cNvContentPartPr/>
                <p14:nvPr/>
              </p14:nvContentPartPr>
              <p14:xfrm>
                <a:off x="7383309" y="3438913"/>
                <a:ext cx="185400" cy="169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0D4B8FD-6B13-4D80-B22D-66F63174EC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65309" y="3421273"/>
                  <a:ext cx="221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3B76B81-F5E7-46BB-B265-CBE84C5B622C}"/>
                    </a:ext>
                  </a:extLst>
                </p14:cNvPr>
                <p14:cNvContentPartPr/>
                <p14:nvPr/>
              </p14:nvContentPartPr>
              <p14:xfrm>
                <a:off x="7531989" y="3646633"/>
                <a:ext cx="182520" cy="198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3B76B81-F5E7-46BB-B265-CBE84C5B62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14349" y="3628633"/>
                  <a:ext cx="21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14DE0B1-2DE3-49E0-916C-52E2C7AE3EB8}"/>
                    </a:ext>
                  </a:extLst>
                </p14:cNvPr>
                <p14:cNvContentPartPr/>
                <p14:nvPr/>
              </p14:nvContentPartPr>
              <p14:xfrm>
                <a:off x="7742589" y="3932113"/>
                <a:ext cx="169200" cy="196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14DE0B1-2DE3-49E0-916C-52E2C7AE3E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24589" y="3914473"/>
                  <a:ext cx="204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A3705CF-48AF-4A2A-A416-DB78A2E14E67}"/>
                    </a:ext>
                  </a:extLst>
                </p14:cNvPr>
                <p14:cNvContentPartPr/>
                <p14:nvPr/>
              </p14:nvContentPartPr>
              <p14:xfrm>
                <a:off x="7356669" y="3669313"/>
                <a:ext cx="88560" cy="210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A3705CF-48AF-4A2A-A416-DB78A2E14E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39029" y="3651673"/>
                  <a:ext cx="124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005432E-139C-4D5E-958C-EE661F07FF7E}"/>
                    </a:ext>
                  </a:extLst>
                </p14:cNvPr>
                <p14:cNvContentPartPr/>
                <p14:nvPr/>
              </p14:nvContentPartPr>
              <p14:xfrm>
                <a:off x="7283589" y="3943993"/>
                <a:ext cx="174240" cy="169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005432E-139C-4D5E-958C-EE661F07FF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65949" y="3925993"/>
                  <a:ext cx="2098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368FE45-DB38-41A6-87E1-324F20B5BA9B}"/>
              </a:ext>
            </a:extLst>
          </p:cNvPr>
          <p:cNvGrpSpPr/>
          <p:nvPr/>
        </p:nvGrpSpPr>
        <p:grpSpPr>
          <a:xfrm>
            <a:off x="7012509" y="2351713"/>
            <a:ext cx="289800" cy="194760"/>
            <a:chOff x="7012509" y="2351713"/>
            <a:chExt cx="2898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2DF876F-FD20-4C6F-A9D2-A68A6B9EEB2F}"/>
                    </a:ext>
                  </a:extLst>
                </p14:cNvPr>
                <p14:cNvContentPartPr/>
                <p14:nvPr/>
              </p14:nvContentPartPr>
              <p14:xfrm>
                <a:off x="7031229" y="2371873"/>
                <a:ext cx="12600" cy="174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2DF876F-FD20-4C6F-A9D2-A68A6B9EEB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13229" y="2354233"/>
                  <a:ext cx="4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05AD3B2-978A-4C26-94DA-96F09BB34452}"/>
                    </a:ext>
                  </a:extLst>
                </p14:cNvPr>
                <p14:cNvContentPartPr/>
                <p14:nvPr/>
              </p14:nvContentPartPr>
              <p14:xfrm>
                <a:off x="7012509" y="2386633"/>
                <a:ext cx="115560" cy="151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05AD3B2-978A-4C26-94DA-96F09BB344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94869" y="2368993"/>
                  <a:ext cx="151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4A7A540-DF29-497F-B61A-B9505E473630}"/>
                    </a:ext>
                  </a:extLst>
                </p14:cNvPr>
                <p14:cNvContentPartPr/>
                <p14:nvPr/>
              </p14:nvContentPartPr>
              <p14:xfrm>
                <a:off x="7155789" y="2421913"/>
                <a:ext cx="91440" cy="5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4A7A540-DF29-497F-B61A-B9505E4736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37789" y="2404273"/>
                  <a:ext cx="127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7E7AC23-800D-4FCC-8189-4AF595336C9A}"/>
                    </a:ext>
                  </a:extLst>
                </p14:cNvPr>
                <p14:cNvContentPartPr/>
                <p14:nvPr/>
              </p14:nvContentPartPr>
              <p14:xfrm>
                <a:off x="7283229" y="2351713"/>
                <a:ext cx="19080" cy="1706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7E7AC23-800D-4FCC-8189-4AF595336C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65589" y="2334073"/>
                  <a:ext cx="547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DB58A0DF-8E00-4171-87A4-16D6D74EF35C}"/>
              </a:ext>
            </a:extLst>
          </p:cNvPr>
          <p:cNvGrpSpPr/>
          <p:nvPr/>
        </p:nvGrpSpPr>
        <p:grpSpPr>
          <a:xfrm>
            <a:off x="5887869" y="2936713"/>
            <a:ext cx="109800" cy="136800"/>
            <a:chOff x="5887869" y="2936713"/>
            <a:chExt cx="10980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60E248F-8C3C-42C6-BED6-BBF3B39EA820}"/>
                    </a:ext>
                  </a:extLst>
                </p14:cNvPr>
                <p14:cNvContentPartPr/>
                <p14:nvPr/>
              </p14:nvContentPartPr>
              <p14:xfrm>
                <a:off x="5906229" y="2945353"/>
                <a:ext cx="10440" cy="111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60E248F-8C3C-42C6-BED6-BBF3B39EA82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88229" y="2927353"/>
                  <a:ext cx="46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F0505AF-951B-4762-B988-24E021D03936}"/>
                    </a:ext>
                  </a:extLst>
                </p14:cNvPr>
                <p14:cNvContentPartPr/>
                <p14:nvPr/>
              </p14:nvContentPartPr>
              <p14:xfrm>
                <a:off x="5887869" y="2936713"/>
                <a:ext cx="109800" cy="1368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F0505AF-951B-4762-B988-24E021D039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70229" y="2919073"/>
                  <a:ext cx="1454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AB10DA26-E23E-4911-9F90-B9FDFADEFD91}"/>
              </a:ext>
            </a:extLst>
          </p:cNvPr>
          <p:cNvGrpSpPr/>
          <p:nvPr/>
        </p:nvGrpSpPr>
        <p:grpSpPr>
          <a:xfrm>
            <a:off x="7370349" y="2863273"/>
            <a:ext cx="397440" cy="194040"/>
            <a:chOff x="7370349" y="2863273"/>
            <a:chExt cx="3974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BD1C39D-5A47-40A5-8FC4-D545EB7A8AE1}"/>
                    </a:ext>
                  </a:extLst>
                </p14:cNvPr>
                <p14:cNvContentPartPr/>
                <p14:nvPr/>
              </p14:nvContentPartPr>
              <p14:xfrm>
                <a:off x="7385469" y="2913313"/>
                <a:ext cx="10800" cy="144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BD1C39D-5A47-40A5-8FC4-D545EB7A8A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67469" y="2895313"/>
                  <a:ext cx="46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9D75039-1979-48C4-9009-3222D1F69970}"/>
                    </a:ext>
                  </a:extLst>
                </p14:cNvPr>
                <p14:cNvContentPartPr/>
                <p14:nvPr/>
              </p14:nvContentPartPr>
              <p14:xfrm>
                <a:off x="7370349" y="2921233"/>
                <a:ext cx="111960" cy="127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9D75039-1979-48C4-9009-3222D1F6997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52349" y="2903233"/>
                  <a:ext cx="147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EAF43DD-38B9-4830-A93B-068C9FE51CF9}"/>
                    </a:ext>
                  </a:extLst>
                </p14:cNvPr>
                <p14:cNvContentPartPr/>
                <p14:nvPr/>
              </p14:nvContentPartPr>
              <p14:xfrm>
                <a:off x="7552149" y="2943553"/>
                <a:ext cx="59400" cy="9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EAF43DD-38B9-4830-A93B-068C9FE51C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34149" y="2925553"/>
                  <a:ext cx="95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4D1B9D2-97F6-4B78-A6C8-DD21475D5BB8}"/>
                    </a:ext>
                  </a:extLst>
                </p14:cNvPr>
                <p14:cNvContentPartPr/>
                <p14:nvPr/>
              </p14:nvContentPartPr>
              <p14:xfrm>
                <a:off x="7638549" y="2863273"/>
                <a:ext cx="129240" cy="146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4D1B9D2-97F6-4B78-A6C8-DD21475D5B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0549" y="2845273"/>
                  <a:ext cx="1648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218E0743-6A61-46D2-A71C-67B90845C0A7}"/>
              </a:ext>
            </a:extLst>
          </p:cNvPr>
          <p:cNvGrpSpPr/>
          <p:nvPr/>
        </p:nvGrpSpPr>
        <p:grpSpPr>
          <a:xfrm>
            <a:off x="6707589" y="3296353"/>
            <a:ext cx="203040" cy="182880"/>
            <a:chOff x="6707589" y="3296353"/>
            <a:chExt cx="2030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833EB0F-F1FE-4699-B966-C997962CBA44}"/>
                    </a:ext>
                  </a:extLst>
                </p14:cNvPr>
                <p14:cNvContentPartPr/>
                <p14:nvPr/>
              </p14:nvContentPartPr>
              <p14:xfrm>
                <a:off x="6716949" y="3372313"/>
                <a:ext cx="14040" cy="1069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833EB0F-F1FE-4699-B966-C997962CBA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98949" y="3354313"/>
                  <a:ext cx="4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075AB50-7A44-4473-A402-AD94F0DF06E4}"/>
                    </a:ext>
                  </a:extLst>
                </p14:cNvPr>
                <p14:cNvContentPartPr/>
                <p14:nvPr/>
              </p14:nvContentPartPr>
              <p14:xfrm>
                <a:off x="6707589" y="3347833"/>
                <a:ext cx="83880" cy="119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075AB50-7A44-4473-A402-AD94F0DF06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89589" y="3330193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925D9EA-CE29-4619-AF64-95668CA7D109}"/>
                    </a:ext>
                  </a:extLst>
                </p14:cNvPr>
                <p14:cNvContentPartPr/>
                <p14:nvPr/>
              </p14:nvContentPartPr>
              <p14:xfrm>
                <a:off x="6793269" y="3383113"/>
                <a:ext cx="79920" cy="18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925D9EA-CE29-4619-AF64-95668CA7D1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75629" y="3365113"/>
                  <a:ext cx="115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31D4854-63FB-41DD-AC3A-CB9EF4AC27B8}"/>
                    </a:ext>
                  </a:extLst>
                </p14:cNvPr>
                <p14:cNvContentPartPr/>
                <p14:nvPr/>
              </p14:nvContentPartPr>
              <p14:xfrm>
                <a:off x="6895509" y="3296353"/>
                <a:ext cx="15120" cy="1321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31D4854-63FB-41DD-AC3A-CB9EF4AC27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77509" y="3278353"/>
                  <a:ext cx="507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2D13D56E-73B0-4F9E-BF8E-46DB59F02A76}"/>
              </a:ext>
            </a:extLst>
          </p:cNvPr>
          <p:cNvGrpSpPr/>
          <p:nvPr/>
        </p:nvGrpSpPr>
        <p:grpSpPr>
          <a:xfrm>
            <a:off x="5576469" y="3400033"/>
            <a:ext cx="276840" cy="209520"/>
            <a:chOff x="5576469" y="3400033"/>
            <a:chExt cx="27684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24D12AD-B919-4254-A989-DFF1D533918B}"/>
                    </a:ext>
                  </a:extLst>
                </p14:cNvPr>
                <p14:cNvContentPartPr/>
                <p14:nvPr/>
              </p14:nvContentPartPr>
              <p14:xfrm>
                <a:off x="5579349" y="3468793"/>
                <a:ext cx="12960" cy="140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24D12AD-B919-4254-A989-DFF1D53391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61709" y="3450793"/>
                  <a:ext cx="48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25BC7D7-6366-4239-A231-F90D468668ED}"/>
                    </a:ext>
                  </a:extLst>
                </p14:cNvPr>
                <p14:cNvContentPartPr/>
                <p14:nvPr/>
              </p14:nvContentPartPr>
              <p14:xfrm>
                <a:off x="5576469" y="3450433"/>
                <a:ext cx="113760" cy="1458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25BC7D7-6366-4239-A231-F90D468668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58829" y="3432433"/>
                  <a:ext cx="149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C589B4-E0E5-4F3A-8E36-D01E1DC418FE}"/>
                    </a:ext>
                  </a:extLst>
                </p14:cNvPr>
                <p14:cNvContentPartPr/>
                <p14:nvPr/>
              </p14:nvContentPartPr>
              <p14:xfrm>
                <a:off x="5740629" y="3400753"/>
                <a:ext cx="13680" cy="165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C589B4-E0E5-4F3A-8E36-D01E1DC418F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22629" y="3382753"/>
                  <a:ext cx="49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9F18106-5328-4B46-A8FB-580853A350C9}"/>
                    </a:ext>
                  </a:extLst>
                </p14:cNvPr>
                <p14:cNvContentPartPr/>
                <p14:nvPr/>
              </p14:nvContentPartPr>
              <p14:xfrm>
                <a:off x="5718669" y="3400033"/>
                <a:ext cx="134640" cy="163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9F18106-5328-4B46-A8FB-580853A350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01029" y="3382393"/>
                  <a:ext cx="17028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DFD1D4A4-93C6-4B42-B5DF-54DEFDE24B11}"/>
                  </a:ext>
                </a:extLst>
              </p14:cNvPr>
              <p14:cNvContentPartPr/>
              <p14:nvPr/>
            </p14:nvContentPartPr>
            <p14:xfrm>
              <a:off x="7830789" y="4012753"/>
              <a:ext cx="55080" cy="6804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DFD1D4A4-93C6-4B42-B5DF-54DEFDE24B1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777149" y="3905113"/>
                <a:ext cx="162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0156576-BC00-4903-A4E6-A9BC2D4D3FF3}"/>
                  </a:ext>
                </a:extLst>
              </p14:cNvPr>
              <p14:cNvContentPartPr/>
              <p14:nvPr/>
            </p14:nvContentPartPr>
            <p14:xfrm>
              <a:off x="7835469" y="4294273"/>
              <a:ext cx="125280" cy="2246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0156576-BC00-4903-A4E6-A9BC2D4D3FF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817469" y="4276273"/>
                <a:ext cx="160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C293A4F6-7621-420E-9AE5-7E4130FEB813}"/>
                  </a:ext>
                </a:extLst>
              </p14:cNvPr>
              <p14:cNvContentPartPr/>
              <p14:nvPr/>
            </p14:nvContentPartPr>
            <p14:xfrm>
              <a:off x="8124189" y="3925633"/>
              <a:ext cx="112320" cy="1270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C293A4F6-7621-420E-9AE5-7E4130FEB81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106189" y="3907993"/>
                <a:ext cx="147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FE3D795D-030C-44FB-B35C-820828E07B65}"/>
                  </a:ext>
                </a:extLst>
              </p14:cNvPr>
              <p14:cNvContentPartPr/>
              <p14:nvPr/>
            </p14:nvContentPartPr>
            <p14:xfrm>
              <a:off x="7238949" y="4240633"/>
              <a:ext cx="114480" cy="1170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FE3D795D-030C-44FB-B35C-820828E07B6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221309" y="4222993"/>
                <a:ext cx="150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A4EFCF74-8D68-4DF4-B8BB-1969ADEBFF6B}"/>
                  </a:ext>
                </a:extLst>
              </p14:cNvPr>
              <p14:cNvContentPartPr/>
              <p14:nvPr/>
            </p14:nvContentPartPr>
            <p14:xfrm>
              <a:off x="7725669" y="3424153"/>
              <a:ext cx="11520" cy="13752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A4EFCF74-8D68-4DF4-B8BB-1969ADEBFF6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07669" y="3406153"/>
                <a:ext cx="471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1A58ACB-A432-4B2E-90B1-9C8E4EF3FDE6}"/>
              </a:ext>
            </a:extLst>
          </p:cNvPr>
          <p:cNvGrpSpPr/>
          <p:nvPr/>
        </p:nvGrpSpPr>
        <p:grpSpPr>
          <a:xfrm>
            <a:off x="7526589" y="3147673"/>
            <a:ext cx="71640" cy="137520"/>
            <a:chOff x="7526589" y="3147673"/>
            <a:chExt cx="7164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6BE88E0-2AA8-498E-B298-F6BA039CD418}"/>
                    </a:ext>
                  </a:extLst>
                </p14:cNvPr>
                <p14:cNvContentPartPr/>
                <p14:nvPr/>
              </p14:nvContentPartPr>
              <p14:xfrm>
                <a:off x="7526589" y="3147673"/>
                <a:ext cx="20880" cy="11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6BE88E0-2AA8-498E-B298-F6BA039CD41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08589" y="3129673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96C1626-9638-43E0-ADEF-A8D4704C74EC}"/>
                    </a:ext>
                  </a:extLst>
                </p14:cNvPr>
                <p14:cNvContentPartPr/>
                <p14:nvPr/>
              </p14:nvContentPartPr>
              <p14:xfrm>
                <a:off x="7568349" y="3221473"/>
                <a:ext cx="23400" cy="8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96C1626-9638-43E0-ADEF-A8D4704C74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50709" y="3203833"/>
                  <a:ext cx="59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D8CDE2E-8B30-4A99-B636-0D472F2B251C}"/>
                    </a:ext>
                  </a:extLst>
                </p14:cNvPr>
                <p14:cNvContentPartPr/>
                <p14:nvPr/>
              </p14:nvContentPartPr>
              <p14:xfrm>
                <a:off x="7596429" y="3282313"/>
                <a:ext cx="1800" cy="2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D8CDE2E-8B30-4A99-B636-0D472F2B251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78789" y="3264313"/>
                  <a:ext cx="374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5C5C21D-E57E-4DE1-B3B4-63EAC8AFD397}"/>
              </a:ext>
            </a:extLst>
          </p:cNvPr>
          <p:cNvGrpSpPr/>
          <p:nvPr/>
        </p:nvGrpSpPr>
        <p:grpSpPr>
          <a:xfrm>
            <a:off x="6277749" y="3931393"/>
            <a:ext cx="13680" cy="222840"/>
            <a:chOff x="6277749" y="3931393"/>
            <a:chExt cx="136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EAEB2C4-771B-42BA-AD16-F516A2B97EAD}"/>
                    </a:ext>
                  </a:extLst>
                </p14:cNvPr>
                <p14:cNvContentPartPr/>
                <p14:nvPr/>
              </p14:nvContentPartPr>
              <p14:xfrm>
                <a:off x="6277749" y="3931393"/>
                <a:ext cx="10080" cy="17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EAEB2C4-771B-42BA-AD16-F516A2B97E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0109" y="3913393"/>
                  <a:ext cx="4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50913C5-06E3-4B2A-B687-3404FE15CD02}"/>
                    </a:ext>
                  </a:extLst>
                </p14:cNvPr>
                <p14:cNvContentPartPr/>
                <p14:nvPr/>
              </p14:nvContentPartPr>
              <p14:xfrm>
                <a:off x="6282789" y="4058113"/>
                <a:ext cx="8640" cy="17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50913C5-06E3-4B2A-B687-3404FE15CD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64789" y="4040113"/>
                  <a:ext cx="44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71DA8FD-9437-4B28-96F5-C7566926960C}"/>
                    </a:ext>
                  </a:extLst>
                </p14:cNvPr>
                <p14:cNvContentPartPr/>
                <p14:nvPr/>
              </p14:nvContentPartPr>
              <p14:xfrm>
                <a:off x="6281349" y="4151353"/>
                <a:ext cx="8280" cy="2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71DA8FD-9437-4B28-96F5-C756692696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63349" y="4133713"/>
                  <a:ext cx="4392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3770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Another 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14:cNvPr>
              <p14:cNvContentPartPr/>
              <p14:nvPr/>
            </p14:nvContentPartPr>
            <p14:xfrm>
              <a:off x="2255829" y="3313633"/>
              <a:ext cx="2160" cy="18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7829" y="3295633"/>
                <a:ext cx="37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14:cNvPr>
              <p14:cNvContentPartPr/>
              <p14:nvPr/>
            </p14:nvContentPartPr>
            <p14:xfrm>
              <a:off x="2133789" y="3497953"/>
              <a:ext cx="14760" cy="11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5789" y="3479953"/>
                <a:ext cx="5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14:cNvPr>
              <p14:cNvContentPartPr/>
              <p14:nvPr/>
            </p14:nvContentPartPr>
            <p14:xfrm>
              <a:off x="1915989" y="3665353"/>
              <a:ext cx="117360" cy="189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7989" y="3647353"/>
                <a:ext cx="1530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427E0A2-6AFC-4462-A540-1687A2F798A1}"/>
              </a:ext>
            </a:extLst>
          </p:cNvPr>
          <p:cNvGrpSpPr/>
          <p:nvPr/>
        </p:nvGrpSpPr>
        <p:grpSpPr>
          <a:xfrm>
            <a:off x="2607189" y="2502193"/>
            <a:ext cx="248040" cy="167040"/>
            <a:chOff x="2607189" y="2502193"/>
            <a:chExt cx="2480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14:cNvPr>
                <p14:cNvContentPartPr/>
                <p14:nvPr/>
              </p14:nvContentPartPr>
              <p14:xfrm>
                <a:off x="2625549" y="2506513"/>
                <a:ext cx="12240" cy="14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7549" y="2488513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14:cNvPr>
                <p14:cNvContentPartPr/>
                <p14:nvPr/>
              </p14:nvContentPartPr>
              <p14:xfrm>
                <a:off x="2607189" y="2532073"/>
                <a:ext cx="107640" cy="137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9189" y="2514073"/>
                  <a:ext cx="14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14:cNvPr>
                <p14:cNvContentPartPr/>
                <p14:nvPr/>
              </p14:nvContentPartPr>
              <p14:xfrm>
                <a:off x="2714469" y="2605873"/>
                <a:ext cx="78120" cy="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6552" y="2589873"/>
                  <a:ext cx="113597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14:cNvPr>
                <p14:cNvContentPartPr/>
                <p14:nvPr/>
              </p14:nvContentPartPr>
              <p14:xfrm>
                <a:off x="2841909" y="2502193"/>
                <a:ext cx="13320" cy="148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23909" y="2484193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14:cNvPr>
                <p14:cNvContentPartPr/>
                <p14:nvPr/>
              </p14:nvContentPartPr>
              <p14:xfrm>
                <a:off x="2756589" y="2528113"/>
                <a:ext cx="10800" cy="11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589" y="2510113"/>
                  <a:ext cx="464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C22C5CD-0279-4FF9-8FBD-9006B39A6668}"/>
              </a:ext>
            </a:extLst>
          </p:cNvPr>
          <p:cNvGrpSpPr/>
          <p:nvPr/>
        </p:nvGrpSpPr>
        <p:grpSpPr>
          <a:xfrm>
            <a:off x="2353029" y="2915113"/>
            <a:ext cx="353520" cy="175320"/>
            <a:chOff x="2353029" y="2915113"/>
            <a:chExt cx="3535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14:cNvPr>
                <p14:cNvContentPartPr/>
                <p14:nvPr/>
              </p14:nvContentPartPr>
              <p14:xfrm>
                <a:off x="2371749" y="2954353"/>
                <a:ext cx="8280" cy="100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3749" y="2936353"/>
                  <a:ext cx="4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14:cNvPr>
                <p14:cNvContentPartPr/>
                <p14:nvPr/>
              </p14:nvContentPartPr>
              <p14:xfrm>
                <a:off x="2353029" y="2948593"/>
                <a:ext cx="19908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5029" y="2930593"/>
                  <a:ext cx="23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14:cNvPr>
                <p14:cNvContentPartPr/>
                <p14:nvPr/>
              </p14:nvContentPartPr>
              <p14:xfrm>
                <a:off x="2575869" y="2921593"/>
                <a:ext cx="130680" cy="131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7869" y="2903642"/>
                  <a:ext cx="166320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14:cNvPr>
                <p14:cNvContentPartPr/>
                <p14:nvPr/>
              </p14:nvContentPartPr>
              <p14:xfrm>
                <a:off x="2529429" y="2915113"/>
                <a:ext cx="10800" cy="14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1429" y="2897113"/>
                  <a:ext cx="46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5FC2474-4730-4D79-9773-3865B035615B}"/>
              </a:ext>
            </a:extLst>
          </p:cNvPr>
          <p:cNvGrpSpPr/>
          <p:nvPr/>
        </p:nvGrpSpPr>
        <p:grpSpPr>
          <a:xfrm>
            <a:off x="1567509" y="4123993"/>
            <a:ext cx="281160" cy="184320"/>
            <a:chOff x="1567509" y="4123993"/>
            <a:chExt cx="2811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14:cNvPr>
                <p14:cNvContentPartPr/>
                <p14:nvPr/>
              </p14:nvContentPartPr>
              <p14:xfrm>
                <a:off x="1567509" y="4123993"/>
                <a:ext cx="124560" cy="184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9509" y="4105993"/>
                  <a:ext cx="160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14:cNvPr>
                <p14:cNvContentPartPr/>
                <p14:nvPr/>
              </p14:nvContentPartPr>
              <p14:xfrm>
                <a:off x="1726989" y="4135153"/>
                <a:ext cx="17280" cy="12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08989" y="4117100"/>
                  <a:ext cx="52920" cy="15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14:cNvPr>
                <p14:cNvContentPartPr/>
                <p14:nvPr/>
              </p14:nvContentPartPr>
              <p14:xfrm>
                <a:off x="1736709" y="4135513"/>
                <a:ext cx="111960" cy="167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18709" y="4117513"/>
                  <a:ext cx="1476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3BDDFBA-8BDE-4E97-990A-25C9E51EFB17}"/>
              </a:ext>
            </a:extLst>
          </p:cNvPr>
          <p:cNvGrpSpPr/>
          <p:nvPr/>
        </p:nvGrpSpPr>
        <p:grpSpPr>
          <a:xfrm>
            <a:off x="1979709" y="1710553"/>
            <a:ext cx="4689720" cy="2644200"/>
            <a:chOff x="1979709" y="1710553"/>
            <a:chExt cx="4689720" cy="26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14:cNvPr>
                <p14:cNvContentPartPr/>
                <p14:nvPr/>
              </p14:nvContentPartPr>
              <p14:xfrm>
                <a:off x="2190669" y="2636113"/>
                <a:ext cx="1058040" cy="145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2669" y="2618113"/>
                  <a:ext cx="109368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14:cNvPr>
                <p14:cNvContentPartPr/>
                <p14:nvPr/>
              </p14:nvContentPartPr>
              <p14:xfrm>
                <a:off x="3240789" y="2618473"/>
                <a:ext cx="1055520" cy="158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2783" y="2600473"/>
                  <a:ext cx="1091172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14:cNvPr>
                <p14:cNvContentPartPr/>
                <p14:nvPr/>
              </p14:nvContentPartPr>
              <p14:xfrm>
                <a:off x="1979709" y="3985753"/>
                <a:ext cx="2400480" cy="36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61706" y="3967753"/>
                  <a:ext cx="2436125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14:cNvPr>
                <p14:cNvContentPartPr/>
                <p14:nvPr/>
              </p14:nvContentPartPr>
              <p14:xfrm>
                <a:off x="2701149" y="3915913"/>
                <a:ext cx="1692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3524" y="3897913"/>
                  <a:ext cx="51818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14:cNvPr>
                <p14:cNvContentPartPr/>
                <p14:nvPr/>
              </p14:nvContentPartPr>
              <p14:xfrm>
                <a:off x="2667309" y="3854713"/>
                <a:ext cx="169560" cy="24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9309" y="3836713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14:cNvPr>
                <p14:cNvContentPartPr/>
                <p14:nvPr/>
              </p14:nvContentPartPr>
              <p14:xfrm>
                <a:off x="2864229" y="3937513"/>
                <a:ext cx="29160" cy="10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6229" y="3919513"/>
                  <a:ext cx="6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14:cNvPr>
                <p14:cNvContentPartPr/>
                <p14:nvPr/>
              </p14:nvContentPartPr>
              <p14:xfrm>
                <a:off x="2928669" y="3931033"/>
                <a:ext cx="13536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0669" y="3913033"/>
                  <a:ext cx="17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14:cNvPr>
                <p14:cNvContentPartPr/>
                <p14:nvPr/>
              </p14:nvContentPartPr>
              <p14:xfrm>
                <a:off x="3089949" y="3925273"/>
                <a:ext cx="123480" cy="13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1949" y="3907273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14:cNvPr>
                <p14:cNvContentPartPr/>
                <p14:nvPr/>
              </p14:nvContentPartPr>
              <p14:xfrm>
                <a:off x="3242229" y="3899713"/>
                <a:ext cx="113760" cy="12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24229" y="3881713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14:cNvPr>
                <p14:cNvContentPartPr/>
                <p14:nvPr/>
              </p14:nvContentPartPr>
              <p14:xfrm>
                <a:off x="3373989" y="3902953"/>
                <a:ext cx="103680" cy="18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6051" y="3884953"/>
                  <a:ext cx="139197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14:cNvPr>
                <p14:cNvContentPartPr/>
                <p14:nvPr/>
              </p14:nvContentPartPr>
              <p14:xfrm>
                <a:off x="3575949" y="3809713"/>
                <a:ext cx="24480" cy="22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7949" y="3791713"/>
                  <a:ext cx="6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14:cNvPr>
                <p14:cNvContentPartPr/>
                <p14:nvPr/>
              </p14:nvContentPartPr>
              <p14:xfrm>
                <a:off x="3603309" y="3885673"/>
                <a:ext cx="315720" cy="14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85288" y="3867673"/>
                  <a:ext cx="351401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14:cNvPr>
                <p14:cNvContentPartPr/>
                <p14:nvPr/>
              </p14:nvContentPartPr>
              <p14:xfrm>
                <a:off x="2816349" y="3545473"/>
                <a:ext cx="5292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98349" y="3527473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14:cNvPr>
                <p14:cNvContentPartPr/>
                <p14:nvPr/>
              </p14:nvContentPartPr>
              <p14:xfrm>
                <a:off x="2909949" y="3548353"/>
                <a:ext cx="283680" cy="114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1926" y="3530353"/>
                  <a:ext cx="319365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14:cNvPr>
                <p14:cNvContentPartPr/>
                <p14:nvPr/>
              </p14:nvContentPartPr>
              <p14:xfrm>
                <a:off x="3253749" y="3559153"/>
                <a:ext cx="1656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5749" y="3541153"/>
                  <a:ext cx="52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14:cNvPr>
                <p14:cNvContentPartPr/>
                <p14:nvPr/>
              </p14:nvContentPartPr>
              <p14:xfrm>
                <a:off x="3259149" y="3454753"/>
                <a:ext cx="104040" cy="28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1149" y="3436753"/>
                  <a:ext cx="139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14:cNvPr>
                <p14:cNvContentPartPr/>
                <p14:nvPr/>
              </p14:nvContentPartPr>
              <p14:xfrm>
                <a:off x="3417549" y="3522793"/>
                <a:ext cx="101880" cy="12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9485" y="3504743"/>
                  <a:ext cx="137646" cy="16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14:cNvPr>
                <p14:cNvContentPartPr/>
                <p14:nvPr/>
              </p14:nvContentPartPr>
              <p14:xfrm>
                <a:off x="3532029" y="3445033"/>
                <a:ext cx="19728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14062" y="3427033"/>
                  <a:ext cx="232855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14:cNvPr>
                <p14:cNvContentPartPr/>
                <p14:nvPr/>
              </p14:nvContentPartPr>
              <p14:xfrm>
                <a:off x="3552189" y="3505153"/>
                <a:ext cx="15084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34189" y="3487153"/>
                  <a:ext cx="18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24EE04B-EFEE-4BD8-A509-9164F4831B98}"/>
                    </a:ext>
                  </a:extLst>
                </p14:cNvPr>
                <p14:cNvContentPartPr/>
                <p14:nvPr/>
              </p14:nvContentPartPr>
              <p14:xfrm>
                <a:off x="4673589" y="1710553"/>
                <a:ext cx="227160" cy="249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24EE04B-EFEE-4BD8-A509-9164F4831B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5560" y="1692553"/>
                  <a:ext cx="262857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384F983-1A36-4A14-B013-4229D007E69C}"/>
                    </a:ext>
                  </a:extLst>
                </p14:cNvPr>
                <p14:cNvContentPartPr/>
                <p14:nvPr/>
              </p14:nvContentPartPr>
              <p14:xfrm>
                <a:off x="3336549" y="1989913"/>
                <a:ext cx="1209600" cy="602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384F983-1A36-4A14-B013-4229D007E6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8554" y="1971913"/>
                  <a:ext cx="1245229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4E612A6-7262-443B-9538-3A52DED034DB}"/>
                    </a:ext>
                  </a:extLst>
                </p14:cNvPr>
                <p14:cNvContentPartPr/>
                <p14:nvPr/>
              </p14:nvContentPartPr>
              <p14:xfrm>
                <a:off x="5056269" y="1867873"/>
                <a:ext cx="1613160" cy="64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4E612A6-7262-443B-9538-3A52DED034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8269" y="1849873"/>
                  <a:ext cx="1648800" cy="67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E446169-13BF-463E-AE71-4D9B0C128FB6}"/>
              </a:ext>
            </a:extLst>
          </p:cNvPr>
          <p:cNvGrpSpPr/>
          <p:nvPr/>
        </p:nvGrpSpPr>
        <p:grpSpPr>
          <a:xfrm>
            <a:off x="5062029" y="1513633"/>
            <a:ext cx="178200" cy="160560"/>
            <a:chOff x="5062029" y="1513633"/>
            <a:chExt cx="1782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5F4388-F8BE-4880-9408-66B9D7537627}"/>
                    </a:ext>
                  </a:extLst>
                </p14:cNvPr>
                <p14:cNvContentPartPr/>
                <p14:nvPr/>
              </p14:nvContentPartPr>
              <p14:xfrm>
                <a:off x="5097309" y="1520113"/>
                <a:ext cx="28080" cy="15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5F4388-F8BE-4880-9408-66B9D75376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79309" y="1502071"/>
                  <a:ext cx="63720" cy="189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C8847DA-1567-4667-B554-7E60337510F0}"/>
                    </a:ext>
                  </a:extLst>
                </p14:cNvPr>
                <p14:cNvContentPartPr/>
                <p14:nvPr/>
              </p14:nvContentPartPr>
              <p14:xfrm>
                <a:off x="5062029" y="1513633"/>
                <a:ext cx="178200" cy="158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C8847DA-1567-4667-B554-7E60337510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43993" y="1495592"/>
                  <a:ext cx="213912" cy="1944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8723DC0-793B-4638-A244-3140B258348A}"/>
                  </a:ext>
                </a:extLst>
              </p14:cNvPr>
              <p14:cNvContentPartPr/>
              <p14:nvPr/>
            </p14:nvContentPartPr>
            <p14:xfrm>
              <a:off x="4534269" y="1409593"/>
              <a:ext cx="164520" cy="1342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8723DC0-793B-4638-A244-3140B258348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16269" y="1391593"/>
                <a:ext cx="20016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145C6D8-8623-4E2E-BF82-FFC307FA2E1B}"/>
              </a:ext>
            </a:extLst>
          </p:cNvPr>
          <p:cNvGrpSpPr/>
          <p:nvPr/>
        </p:nvGrpSpPr>
        <p:grpSpPr>
          <a:xfrm>
            <a:off x="5963829" y="2485993"/>
            <a:ext cx="1254960" cy="1230480"/>
            <a:chOff x="5963829" y="2485993"/>
            <a:chExt cx="1254960" cy="12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EB24B5F-EDA7-4DAF-A5D5-DB38EA89B3ED}"/>
                    </a:ext>
                  </a:extLst>
                </p14:cNvPr>
                <p14:cNvContentPartPr/>
                <p14:nvPr/>
              </p14:nvContentPartPr>
              <p14:xfrm>
                <a:off x="6635229" y="2485993"/>
                <a:ext cx="176760" cy="256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EB24B5F-EDA7-4DAF-A5D5-DB38EA89B3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17266" y="2467993"/>
                  <a:ext cx="212328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E419D7C-F9A2-48F0-AA7C-15A16E48F902}"/>
                    </a:ext>
                  </a:extLst>
                </p14:cNvPr>
                <p14:cNvContentPartPr/>
                <p14:nvPr/>
              </p14:nvContentPartPr>
              <p14:xfrm>
                <a:off x="6402309" y="2753833"/>
                <a:ext cx="233280" cy="232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E419D7C-F9A2-48F0-AA7C-15A16E48F9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4309" y="2735833"/>
                  <a:ext cx="268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C588BB-A903-49E8-8C9B-E35AC8CC091B}"/>
                    </a:ext>
                  </a:extLst>
                </p14:cNvPr>
                <p14:cNvContentPartPr/>
                <p14:nvPr/>
              </p14:nvContentPartPr>
              <p14:xfrm>
                <a:off x="6783909" y="2722513"/>
                <a:ext cx="249480" cy="236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C588BB-A903-49E8-8C9B-E35AC8CC09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65909" y="2704513"/>
                  <a:ext cx="285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0B8D782-A28C-4E46-89D0-D884D609DFBB}"/>
                    </a:ext>
                  </a:extLst>
                </p14:cNvPr>
                <p14:cNvContentPartPr/>
                <p14:nvPr/>
              </p14:nvContentPartPr>
              <p14:xfrm>
                <a:off x="6266949" y="3030673"/>
                <a:ext cx="185760" cy="204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0B8D782-A28C-4E46-89D0-D884D609DF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48914" y="3012673"/>
                  <a:ext cx="221469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38F5C29-7B5F-4024-8DB6-B2A8507DEC49}"/>
                    </a:ext>
                  </a:extLst>
                </p14:cNvPr>
                <p14:cNvContentPartPr/>
                <p14:nvPr/>
              </p14:nvContentPartPr>
              <p14:xfrm>
                <a:off x="7025109" y="2975233"/>
                <a:ext cx="193680" cy="211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38F5C29-7B5F-4024-8DB6-B2A8507DEC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7142" y="2957233"/>
                  <a:ext cx="229254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1825631-93CD-49DE-8887-D39C9B4B66B0}"/>
                    </a:ext>
                  </a:extLst>
                </p14:cNvPr>
                <p14:cNvContentPartPr/>
                <p14:nvPr/>
              </p14:nvContentPartPr>
              <p14:xfrm>
                <a:off x="6071469" y="3255673"/>
                <a:ext cx="208080" cy="248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1825631-93CD-49DE-8887-D39C9B4B66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53500" y="3237673"/>
                  <a:ext cx="243658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2077939-0B6B-4183-8038-FBFDCF919AFF}"/>
                    </a:ext>
                  </a:extLst>
                </p14:cNvPr>
                <p14:cNvContentPartPr/>
                <p14:nvPr/>
              </p14:nvContentPartPr>
              <p14:xfrm>
                <a:off x="6344349" y="3235873"/>
                <a:ext cx="174240" cy="233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2077939-0B6B-4183-8038-FBFDCF919A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26349" y="3217873"/>
                  <a:ext cx="209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39DA687-1205-45A9-AA97-30E93513DC49}"/>
                    </a:ext>
                  </a:extLst>
                </p14:cNvPr>
                <p14:cNvContentPartPr/>
                <p14:nvPr/>
              </p14:nvContentPartPr>
              <p14:xfrm>
                <a:off x="5963829" y="3517393"/>
                <a:ext cx="162720" cy="199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39DA687-1205-45A9-AA97-30E93513DC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45789" y="3499393"/>
                  <a:ext cx="198439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0184081-0055-49FC-BE88-55A46C68125D}"/>
                    </a:ext>
                  </a:extLst>
                </p14:cNvPr>
                <p14:cNvContentPartPr/>
                <p14:nvPr/>
              </p14:nvContentPartPr>
              <p14:xfrm>
                <a:off x="6460989" y="3499033"/>
                <a:ext cx="148680" cy="1720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0184081-0055-49FC-BE88-55A46C6812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42989" y="3481033"/>
                  <a:ext cx="1843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94D3BC38-8E6B-4D47-B9C8-0B9D560A8A29}"/>
              </a:ext>
            </a:extLst>
          </p:cNvPr>
          <p:cNvGrpSpPr/>
          <p:nvPr/>
        </p:nvGrpSpPr>
        <p:grpSpPr>
          <a:xfrm>
            <a:off x="6953109" y="3160633"/>
            <a:ext cx="958680" cy="968400"/>
            <a:chOff x="6953109" y="3160633"/>
            <a:chExt cx="95868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15164BB-4760-44B7-B01B-93F4CAE6A452}"/>
                    </a:ext>
                  </a:extLst>
                </p14:cNvPr>
                <p14:cNvContentPartPr/>
                <p14:nvPr/>
              </p14:nvContentPartPr>
              <p14:xfrm>
                <a:off x="7239309" y="3160633"/>
                <a:ext cx="187560" cy="245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15164BB-4760-44B7-B01B-93F4CAE6A4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1309" y="3142633"/>
                  <a:ext cx="223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4F37400-2E04-4302-9873-9FC695676379}"/>
                    </a:ext>
                  </a:extLst>
                </p14:cNvPr>
                <p14:cNvContentPartPr/>
                <p14:nvPr/>
              </p14:nvContentPartPr>
              <p14:xfrm>
                <a:off x="7038069" y="3195193"/>
                <a:ext cx="134280" cy="2480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4F37400-2E04-4302-9873-9FC6956763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20117" y="3177219"/>
                  <a:ext cx="169825" cy="283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FAE203F-44A2-446A-B71F-5FBD7C172603}"/>
                    </a:ext>
                  </a:extLst>
                </p14:cNvPr>
                <p14:cNvContentPartPr/>
                <p14:nvPr/>
              </p14:nvContentPartPr>
              <p14:xfrm>
                <a:off x="6953109" y="3465193"/>
                <a:ext cx="171720" cy="188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FAE203F-44A2-446A-B71F-5FBD7C1726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35109" y="3447193"/>
                  <a:ext cx="207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0D4B8FD-6B13-4D80-B22D-66F63174ECB8}"/>
                    </a:ext>
                  </a:extLst>
                </p14:cNvPr>
                <p14:cNvContentPartPr/>
                <p14:nvPr/>
              </p14:nvContentPartPr>
              <p14:xfrm>
                <a:off x="7383309" y="3438913"/>
                <a:ext cx="185400" cy="169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0D4B8FD-6B13-4D80-B22D-66F63174EC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65309" y="3420913"/>
                  <a:ext cx="221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3B76B81-F5E7-46BB-B265-CBE84C5B622C}"/>
                    </a:ext>
                  </a:extLst>
                </p14:cNvPr>
                <p14:cNvContentPartPr/>
                <p14:nvPr/>
              </p14:nvContentPartPr>
              <p14:xfrm>
                <a:off x="7531989" y="3646633"/>
                <a:ext cx="182520" cy="198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3B76B81-F5E7-46BB-B265-CBE84C5B62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13989" y="3628633"/>
                  <a:ext cx="21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14DE0B1-2DE3-49E0-916C-52E2C7AE3EB8}"/>
                    </a:ext>
                  </a:extLst>
                </p14:cNvPr>
                <p14:cNvContentPartPr/>
                <p14:nvPr/>
              </p14:nvContentPartPr>
              <p14:xfrm>
                <a:off x="7742589" y="3932113"/>
                <a:ext cx="169200" cy="196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14DE0B1-2DE3-49E0-916C-52E2C7AE3E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24589" y="3914113"/>
                  <a:ext cx="204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A3705CF-48AF-4A2A-A416-DB78A2E14E67}"/>
                    </a:ext>
                  </a:extLst>
                </p14:cNvPr>
                <p14:cNvContentPartPr/>
                <p14:nvPr/>
              </p14:nvContentPartPr>
              <p14:xfrm>
                <a:off x="7356669" y="3669313"/>
                <a:ext cx="88560" cy="210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A3705CF-48AF-4A2A-A416-DB78A2E14E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38596" y="3651313"/>
                  <a:ext cx="124345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005432E-139C-4D5E-958C-EE661F07FF7E}"/>
                    </a:ext>
                  </a:extLst>
                </p14:cNvPr>
                <p14:cNvContentPartPr/>
                <p14:nvPr/>
              </p14:nvContentPartPr>
              <p14:xfrm>
                <a:off x="7283589" y="3943993"/>
                <a:ext cx="174240" cy="169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005432E-139C-4D5E-958C-EE661F07FF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65589" y="3925993"/>
                  <a:ext cx="20988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DFD1D4A4-93C6-4B42-B5DF-54DEFDE24B11}"/>
                  </a:ext>
                </a:extLst>
              </p14:cNvPr>
              <p14:cNvContentPartPr/>
              <p14:nvPr/>
            </p14:nvContentPartPr>
            <p14:xfrm>
              <a:off x="7830789" y="4012753"/>
              <a:ext cx="55080" cy="6804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DFD1D4A4-93C6-4B42-B5DF-54DEFDE24B1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76789" y="3904753"/>
                <a:ext cx="162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0156576-BC00-4903-A4E6-A9BC2D4D3FF3}"/>
                  </a:ext>
                </a:extLst>
              </p14:cNvPr>
              <p14:cNvContentPartPr/>
              <p14:nvPr/>
            </p14:nvContentPartPr>
            <p14:xfrm>
              <a:off x="7835469" y="4294273"/>
              <a:ext cx="125280" cy="2246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0156576-BC00-4903-A4E6-A9BC2D4D3F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817469" y="4276273"/>
                <a:ext cx="16092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1A58ACB-A432-4B2E-90B1-9C8E4EF3FDE6}"/>
              </a:ext>
            </a:extLst>
          </p:cNvPr>
          <p:cNvGrpSpPr/>
          <p:nvPr/>
        </p:nvGrpSpPr>
        <p:grpSpPr>
          <a:xfrm>
            <a:off x="7526589" y="3147673"/>
            <a:ext cx="71640" cy="137520"/>
            <a:chOff x="7526589" y="3147673"/>
            <a:chExt cx="7164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6BE88E0-2AA8-498E-B298-F6BA039CD418}"/>
                    </a:ext>
                  </a:extLst>
                </p14:cNvPr>
                <p14:cNvContentPartPr/>
                <p14:nvPr/>
              </p14:nvContentPartPr>
              <p14:xfrm>
                <a:off x="7526589" y="3147673"/>
                <a:ext cx="20880" cy="11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6BE88E0-2AA8-498E-B298-F6BA039CD4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08894" y="3129673"/>
                  <a:ext cx="55916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96C1626-9638-43E0-ADEF-A8D4704C74EC}"/>
                    </a:ext>
                  </a:extLst>
                </p14:cNvPr>
                <p14:cNvContentPartPr/>
                <p14:nvPr/>
              </p14:nvContentPartPr>
              <p14:xfrm>
                <a:off x="7568349" y="3221473"/>
                <a:ext cx="23400" cy="8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96C1626-9638-43E0-ADEF-A8D4704C74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50068" y="3203473"/>
                  <a:ext cx="59597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D8CDE2E-8B30-4A99-B636-0D472F2B251C}"/>
                    </a:ext>
                  </a:extLst>
                </p14:cNvPr>
                <p14:cNvContentPartPr/>
                <p14:nvPr/>
              </p14:nvContentPartPr>
              <p14:xfrm>
                <a:off x="7596429" y="3282313"/>
                <a:ext cx="1800" cy="2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D8CDE2E-8B30-4A99-B636-0D472F2B25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78429" y="3264313"/>
                  <a:ext cx="374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5C5C21D-E57E-4DE1-B3B4-63EAC8AFD397}"/>
              </a:ext>
            </a:extLst>
          </p:cNvPr>
          <p:cNvGrpSpPr/>
          <p:nvPr/>
        </p:nvGrpSpPr>
        <p:grpSpPr>
          <a:xfrm>
            <a:off x="6277749" y="3931393"/>
            <a:ext cx="13680" cy="222840"/>
            <a:chOff x="6277749" y="3931393"/>
            <a:chExt cx="136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EAEB2C4-771B-42BA-AD16-F516A2B97EAD}"/>
                    </a:ext>
                  </a:extLst>
                </p14:cNvPr>
                <p14:cNvContentPartPr/>
                <p14:nvPr/>
              </p14:nvContentPartPr>
              <p14:xfrm>
                <a:off x="6277749" y="3931393"/>
                <a:ext cx="10080" cy="17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EAEB2C4-771B-42BA-AD16-F516A2B97E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59749" y="3913393"/>
                  <a:ext cx="4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50913C5-06E3-4B2A-B687-3404FE15CD02}"/>
                    </a:ext>
                  </a:extLst>
                </p14:cNvPr>
                <p14:cNvContentPartPr/>
                <p14:nvPr/>
              </p14:nvContentPartPr>
              <p14:xfrm>
                <a:off x="6282789" y="4058113"/>
                <a:ext cx="8640" cy="17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50913C5-06E3-4B2A-B687-3404FE15CD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64789" y="4040113"/>
                  <a:ext cx="44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71DA8FD-9437-4B28-96F5-C7566926960C}"/>
                    </a:ext>
                  </a:extLst>
                </p14:cNvPr>
                <p14:cNvContentPartPr/>
                <p14:nvPr/>
              </p14:nvContentPartPr>
              <p14:xfrm>
                <a:off x="6281349" y="4151353"/>
                <a:ext cx="8280" cy="2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71DA8FD-9437-4B28-96F5-C756692696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63349" y="4133353"/>
                  <a:ext cx="439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3F71EF-E1F8-45CA-8D41-566AF4542E16}"/>
              </a:ext>
            </a:extLst>
          </p:cNvPr>
          <p:cNvGrpSpPr/>
          <p:nvPr/>
        </p:nvGrpSpPr>
        <p:grpSpPr>
          <a:xfrm>
            <a:off x="6971109" y="2350273"/>
            <a:ext cx="301680" cy="188280"/>
            <a:chOff x="6971109" y="2350273"/>
            <a:chExt cx="3016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3C04CE-1220-4EDB-BFED-17767EDAD802}"/>
                    </a:ext>
                  </a:extLst>
                </p14:cNvPr>
                <p14:cNvContentPartPr/>
                <p14:nvPr/>
              </p14:nvContentPartPr>
              <p14:xfrm>
                <a:off x="6991989" y="2392753"/>
                <a:ext cx="3600" cy="132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3C04CE-1220-4EDB-BFED-17767EDAD8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74349" y="2374753"/>
                  <a:ext cx="39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7BC327-5B3E-4334-B0B1-06B9DCA009CE}"/>
                    </a:ext>
                  </a:extLst>
                </p14:cNvPr>
                <p14:cNvContentPartPr/>
                <p14:nvPr/>
              </p14:nvContentPartPr>
              <p14:xfrm>
                <a:off x="6971109" y="2398873"/>
                <a:ext cx="110160" cy="13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7BC327-5B3E-4334-B0B1-06B9DCA009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53109" y="2380873"/>
                  <a:ext cx="145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5CECD7-CF35-4C00-A996-2DDFE9BE3488}"/>
                    </a:ext>
                  </a:extLst>
                </p14:cNvPr>
                <p14:cNvContentPartPr/>
                <p14:nvPr/>
              </p14:nvContentPartPr>
              <p14:xfrm>
                <a:off x="7142469" y="2355673"/>
                <a:ext cx="26640" cy="154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5CECD7-CF35-4C00-A996-2DDFE9BE34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24469" y="2338033"/>
                  <a:ext cx="62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622C24-FC3D-46DB-803F-28680822EEDC}"/>
                    </a:ext>
                  </a:extLst>
                </p14:cNvPr>
                <p14:cNvContentPartPr/>
                <p14:nvPr/>
              </p14:nvContentPartPr>
              <p14:xfrm>
                <a:off x="7120149" y="2350273"/>
                <a:ext cx="152640" cy="140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622C24-FC3D-46DB-803F-28680822EE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02149" y="2332273"/>
                  <a:ext cx="1882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F1C60D-ED22-41E6-9141-FEDFA615B195}"/>
              </a:ext>
            </a:extLst>
          </p:cNvPr>
          <p:cNvGrpSpPr/>
          <p:nvPr/>
        </p:nvGrpSpPr>
        <p:grpSpPr>
          <a:xfrm>
            <a:off x="5856909" y="2903233"/>
            <a:ext cx="380160" cy="209880"/>
            <a:chOff x="5856909" y="2903233"/>
            <a:chExt cx="38016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B7E3F0-646A-4B41-97E9-4DCEE2D5FB4C}"/>
                    </a:ext>
                  </a:extLst>
                </p14:cNvPr>
                <p14:cNvContentPartPr/>
                <p14:nvPr/>
              </p14:nvContentPartPr>
              <p14:xfrm>
                <a:off x="5859429" y="2970553"/>
                <a:ext cx="20520" cy="142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B7E3F0-646A-4B41-97E9-4DCEE2D5FB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41429" y="2952553"/>
                  <a:ext cx="56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A4D808-5C0F-41F2-9F3D-D9D45490E30A}"/>
                    </a:ext>
                  </a:extLst>
                </p14:cNvPr>
                <p14:cNvContentPartPr/>
                <p14:nvPr/>
              </p14:nvContentPartPr>
              <p14:xfrm>
                <a:off x="5856909" y="2935273"/>
                <a:ext cx="106560" cy="15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A4D808-5C0F-41F2-9F3D-D9D45490E3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38909" y="2917633"/>
                  <a:ext cx="142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5663C2-9E5A-4BF1-A2E3-41B28B0AC5B7}"/>
                    </a:ext>
                  </a:extLst>
                </p14:cNvPr>
                <p14:cNvContentPartPr/>
                <p14:nvPr/>
              </p14:nvContentPartPr>
              <p14:xfrm>
                <a:off x="6008469" y="2944273"/>
                <a:ext cx="34200" cy="147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5663C2-9E5A-4BF1-A2E3-41B28B0AC5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90469" y="2926633"/>
                  <a:ext cx="6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4957A8-4337-4276-BCEF-83624CED0E22}"/>
                    </a:ext>
                  </a:extLst>
                </p14:cNvPr>
                <p14:cNvContentPartPr/>
                <p14:nvPr/>
              </p14:nvContentPartPr>
              <p14:xfrm>
                <a:off x="6001989" y="2964793"/>
                <a:ext cx="62640" cy="3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4957A8-4337-4276-BCEF-83624CED0E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83989" y="2947153"/>
                  <a:ext cx="98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1B96CB-CE04-4CD6-A8C4-99A27E10F0DC}"/>
                    </a:ext>
                  </a:extLst>
                </p14:cNvPr>
                <p14:cNvContentPartPr/>
                <p14:nvPr/>
              </p14:nvContentPartPr>
              <p14:xfrm>
                <a:off x="6091629" y="2903233"/>
                <a:ext cx="145440" cy="11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1B96CB-CE04-4CD6-A8C4-99A27E10F0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73629" y="2885233"/>
                  <a:ext cx="1810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D6EB2F-B596-4170-966E-EF42E5FE7253}"/>
              </a:ext>
            </a:extLst>
          </p:cNvPr>
          <p:cNvGrpSpPr/>
          <p:nvPr/>
        </p:nvGrpSpPr>
        <p:grpSpPr>
          <a:xfrm>
            <a:off x="5493309" y="3557353"/>
            <a:ext cx="329760" cy="179640"/>
            <a:chOff x="5493309" y="3557353"/>
            <a:chExt cx="3297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F0E226-8522-4499-8075-681ACB2FE02B}"/>
                    </a:ext>
                  </a:extLst>
                </p14:cNvPr>
                <p14:cNvContentPartPr/>
                <p14:nvPr/>
              </p14:nvContentPartPr>
              <p14:xfrm>
                <a:off x="5496549" y="3572113"/>
                <a:ext cx="11520" cy="16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F0E226-8522-4499-8075-681ACB2FE0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78549" y="3554113"/>
                  <a:ext cx="47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582CBD-17EA-48B5-9F41-824CDF490324}"/>
                    </a:ext>
                  </a:extLst>
                </p14:cNvPr>
                <p14:cNvContentPartPr/>
                <p14:nvPr/>
              </p14:nvContentPartPr>
              <p14:xfrm>
                <a:off x="5493309" y="3600193"/>
                <a:ext cx="100800" cy="11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582CBD-17EA-48B5-9F41-824CDF4903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75669" y="3582193"/>
                  <a:ext cx="136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932878-E4F9-495D-A5AA-CF479B233770}"/>
                    </a:ext>
                  </a:extLst>
                </p14:cNvPr>
                <p14:cNvContentPartPr/>
                <p14:nvPr/>
              </p14:nvContentPartPr>
              <p14:xfrm>
                <a:off x="5622189" y="3562753"/>
                <a:ext cx="62280" cy="14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932878-E4F9-495D-A5AA-CF479B2337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04549" y="3545113"/>
                  <a:ext cx="97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94F867-7588-45FD-A41E-D859627307A0}"/>
                    </a:ext>
                  </a:extLst>
                </p14:cNvPr>
                <p14:cNvContentPartPr/>
                <p14:nvPr/>
              </p14:nvContentPartPr>
              <p14:xfrm>
                <a:off x="5718309" y="3557353"/>
                <a:ext cx="104760" cy="15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94F867-7588-45FD-A41E-D859627307A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0669" y="3539353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383AB7-9E6C-4E7A-A67D-CDA6A91D01B4}"/>
              </a:ext>
            </a:extLst>
          </p:cNvPr>
          <p:cNvGrpSpPr/>
          <p:nvPr/>
        </p:nvGrpSpPr>
        <p:grpSpPr>
          <a:xfrm>
            <a:off x="8028429" y="3934993"/>
            <a:ext cx="260280" cy="149400"/>
            <a:chOff x="8028429" y="3934993"/>
            <a:chExt cx="2602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159005-D6F3-4077-AD06-ACE62A831CD7}"/>
                    </a:ext>
                  </a:extLst>
                </p14:cNvPr>
                <p14:cNvContentPartPr/>
                <p14:nvPr/>
              </p14:nvContentPartPr>
              <p14:xfrm>
                <a:off x="8166309" y="3934993"/>
                <a:ext cx="11520" cy="12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159005-D6F3-4077-AD06-ACE62A831C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48669" y="3917353"/>
                  <a:ext cx="47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C30B92-1DC2-4893-8B20-BB28D4C424A7}"/>
                    </a:ext>
                  </a:extLst>
                </p14:cNvPr>
                <p14:cNvContentPartPr/>
                <p14:nvPr/>
              </p14:nvContentPartPr>
              <p14:xfrm>
                <a:off x="8164149" y="3934993"/>
                <a:ext cx="124560" cy="12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C30B92-1DC2-4893-8B20-BB28D4C424A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46509" y="3917353"/>
                  <a:ext cx="16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919D63-4666-4B9C-8E1B-B1A47859E9F0}"/>
                    </a:ext>
                  </a:extLst>
                </p14:cNvPr>
                <p14:cNvContentPartPr/>
                <p14:nvPr/>
              </p14:nvContentPartPr>
              <p14:xfrm>
                <a:off x="8028429" y="3946873"/>
                <a:ext cx="132840" cy="13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919D63-4666-4B9C-8E1B-B1A47859E9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10789" y="3928873"/>
                  <a:ext cx="16848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37EAD53-58E0-4C80-8C39-E23DBF18487E}"/>
                  </a:ext>
                </a:extLst>
              </p14:cNvPr>
              <p14:cNvContentPartPr/>
              <p14:nvPr/>
            </p14:nvContentPartPr>
            <p14:xfrm>
              <a:off x="6948789" y="2346673"/>
              <a:ext cx="392760" cy="231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37EAD53-58E0-4C80-8C39-E23DBF18487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894789" y="2239033"/>
                <a:ext cx="5004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A837DF2-2099-4FE6-B68B-ADC7C531196E}"/>
                  </a:ext>
                </a:extLst>
              </p14:cNvPr>
              <p14:cNvContentPartPr/>
              <p14:nvPr/>
            </p14:nvContentPartPr>
            <p14:xfrm>
              <a:off x="5837469" y="2905753"/>
              <a:ext cx="361080" cy="176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A837DF2-2099-4FE6-B68B-ADC7C531196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83469" y="2797753"/>
                <a:ext cx="4687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D6B93FA-3548-4EB6-A21F-3302E173140D}"/>
                  </a:ext>
                </a:extLst>
              </p14:cNvPr>
              <p14:cNvContentPartPr/>
              <p14:nvPr/>
            </p14:nvContentPartPr>
            <p14:xfrm>
              <a:off x="5479629" y="3531793"/>
              <a:ext cx="345960" cy="226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D6B93FA-3548-4EB6-A21F-3302E173140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25629" y="3423793"/>
                <a:ext cx="45360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6A3E74-8C47-43CA-9B34-26D5A97975F1}"/>
                  </a:ext>
                </a:extLst>
              </p14:cNvPr>
              <p14:cNvContentPartPr/>
              <p14:nvPr/>
            </p14:nvContentPartPr>
            <p14:xfrm>
              <a:off x="8017989" y="3886033"/>
              <a:ext cx="345240" cy="200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6A3E74-8C47-43CA-9B34-26D5A97975F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64349" y="3778033"/>
                <a:ext cx="45288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6353EBC-5EC9-48D9-B6DF-791D4FFD5CA7}"/>
              </a:ext>
            </a:extLst>
          </p:cNvPr>
          <p:cNvGrpSpPr/>
          <p:nvPr/>
        </p:nvGrpSpPr>
        <p:grpSpPr>
          <a:xfrm>
            <a:off x="7366389" y="2812153"/>
            <a:ext cx="417240" cy="234000"/>
            <a:chOff x="7366389" y="2812153"/>
            <a:chExt cx="41724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D9DCD8-6DCA-47CB-B746-7BC67823FB23}"/>
                    </a:ext>
                  </a:extLst>
                </p14:cNvPr>
                <p14:cNvContentPartPr/>
                <p14:nvPr/>
              </p14:nvContentPartPr>
              <p14:xfrm>
                <a:off x="7372869" y="2903953"/>
                <a:ext cx="14760" cy="14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D9DCD8-6DCA-47CB-B746-7BC67823FB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54869" y="2886313"/>
                  <a:ext cx="50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5E66EA3-5572-4429-957E-50ACFFA98E47}"/>
                    </a:ext>
                  </a:extLst>
                </p14:cNvPr>
                <p14:cNvContentPartPr/>
                <p14:nvPr/>
              </p14:nvContentPartPr>
              <p14:xfrm>
                <a:off x="7366389" y="2889193"/>
                <a:ext cx="115200" cy="12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5E66EA3-5572-4429-957E-50ACFFA98E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48389" y="2871193"/>
                  <a:ext cx="150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AAADBD-82BB-4A7C-8B28-BE481729932B}"/>
                    </a:ext>
                  </a:extLst>
                </p14:cNvPr>
                <p14:cNvContentPartPr/>
                <p14:nvPr/>
              </p14:nvContentPartPr>
              <p14:xfrm>
                <a:off x="7538829" y="2854993"/>
                <a:ext cx="22680" cy="12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AAADBD-82BB-4A7C-8B28-BE481729932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20829" y="2837353"/>
                  <a:ext cx="58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EDB117-8729-4237-B3EC-3061E779C7E8}"/>
                    </a:ext>
                  </a:extLst>
                </p14:cNvPr>
                <p14:cNvContentPartPr/>
                <p14:nvPr/>
              </p14:nvContentPartPr>
              <p14:xfrm>
                <a:off x="7505349" y="2894233"/>
                <a:ext cx="82440" cy="3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EDB117-8729-4237-B3EC-3061E779C7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87349" y="2876593"/>
                  <a:ext cx="118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46907D-A573-4AD8-8A6E-BFBFC0B816C2}"/>
                    </a:ext>
                  </a:extLst>
                </p14:cNvPr>
                <p14:cNvContentPartPr/>
                <p14:nvPr/>
              </p14:nvContentPartPr>
              <p14:xfrm>
                <a:off x="7630629" y="2812153"/>
                <a:ext cx="153000" cy="14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46907D-A573-4AD8-8A6E-BFBFC0B816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12989" y="2794153"/>
                  <a:ext cx="18864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4D9118D-5979-4D9C-8437-6D2065B3E99F}"/>
                  </a:ext>
                </a:extLst>
              </p14:cNvPr>
              <p14:cNvContentPartPr/>
              <p14:nvPr/>
            </p14:nvContentPartPr>
            <p14:xfrm>
              <a:off x="7270989" y="2807473"/>
              <a:ext cx="545760" cy="246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4D9118D-5979-4D9C-8437-6D2065B3E99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216989" y="2699473"/>
                <a:ext cx="653400" cy="4626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B678F75-1ACE-4F1C-8B9A-67AAA4DD43FE}"/>
              </a:ext>
            </a:extLst>
          </p:cNvPr>
          <p:cNvSpPr txBox="1"/>
          <p:nvPr/>
        </p:nvSpPr>
        <p:spPr>
          <a:xfrm>
            <a:off x="2909949" y="5945383"/>
            <a:ext cx="64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Lots of errors here, so can afford to explore the entire tree!</a:t>
            </a:r>
          </a:p>
        </p:txBody>
      </p:sp>
    </p:spTree>
    <p:extLst>
      <p:ext uri="{BB962C8B-B14F-4D97-AF65-F5344CB8AC3E}">
        <p14:creationId xmlns:p14="http://schemas.microsoft.com/office/powerpoint/2010/main" val="35548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1419-DE32-4B28-8863-53106FAD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algos with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5059-C390-40E3-9843-14EB98EA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Remarkable interest in algorithms with (unreliable) predictions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Central theme:</a:t>
            </a:r>
          </a:p>
          <a:p>
            <a:pPr marL="0" indent="0">
              <a:buNone/>
            </a:pPr>
            <a:r>
              <a:rPr lang="en-US" sz="2000" dirty="0"/>
              <a:t>    use predictions to get improved results (beyond worst-case)</a:t>
            </a:r>
          </a:p>
          <a:p>
            <a:pPr marL="0" indent="0">
              <a:buNone/>
            </a:pPr>
            <a:r>
              <a:rPr lang="en-US" sz="2000" dirty="0"/>
              <a:t>        careful of bad predictions (robustness vs consistency)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>
                <a:solidFill>
                  <a:srgbClr val="0033CC"/>
                </a:solidFill>
              </a:rPr>
              <a:t>ideal: </a:t>
            </a:r>
            <a:r>
              <a:rPr lang="en-US" sz="2000" dirty="0"/>
              <a:t>smoothly interpolate between worst-case and best-case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Today’s talk:</a:t>
            </a:r>
          </a:p>
          <a:p>
            <a:pPr marL="0" indent="0">
              <a:buNone/>
            </a:pPr>
            <a:r>
              <a:rPr lang="en-US" sz="2000" dirty="0"/>
              <a:t>    “old” application of predictions to exploring unknown terrains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89404-F7E4-4199-9EAB-ECD8DEC2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87" y="2667315"/>
            <a:ext cx="3819476" cy="1084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DB5EC-8323-4C68-9D82-528A7CE5C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87" y="4001770"/>
            <a:ext cx="3819476" cy="775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0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Yet Another Example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0DB845F-8402-4755-919F-3A773CCC3B62}"/>
              </a:ext>
            </a:extLst>
          </p:cNvPr>
          <p:cNvGrpSpPr/>
          <p:nvPr/>
        </p:nvGrpSpPr>
        <p:grpSpPr>
          <a:xfrm>
            <a:off x="1979709" y="1841953"/>
            <a:ext cx="4110840" cy="2526120"/>
            <a:chOff x="1979709" y="1841953"/>
            <a:chExt cx="4110840" cy="25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A09871-3CA3-4782-8EAC-EC0B9B2338F5}"/>
                    </a:ext>
                  </a:extLst>
                </p14:cNvPr>
                <p14:cNvContentPartPr/>
                <p14:nvPr/>
              </p14:nvContentPartPr>
              <p14:xfrm>
                <a:off x="3746949" y="1841953"/>
                <a:ext cx="362880" cy="324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A09871-3CA3-4782-8EAC-EC0B9B2338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8949" y="1823953"/>
                  <a:ext cx="398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996388-9298-41E3-8884-9825E7A6B7EB}"/>
                    </a:ext>
                  </a:extLst>
                </p14:cNvPr>
                <p14:cNvContentPartPr/>
                <p14:nvPr/>
              </p14:nvContentPartPr>
              <p14:xfrm>
                <a:off x="3375429" y="2183953"/>
                <a:ext cx="363240" cy="38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996388-9298-41E3-8884-9825E7A6B7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7429" y="2165953"/>
                  <a:ext cx="398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14:cNvPr>
                <p14:cNvContentPartPr/>
                <p14:nvPr/>
              </p14:nvContentPartPr>
              <p14:xfrm>
                <a:off x="2190669" y="2636113"/>
                <a:ext cx="1058040" cy="145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2669" y="2618113"/>
                  <a:ext cx="109368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14:cNvPr>
                <p14:cNvContentPartPr/>
                <p14:nvPr/>
              </p14:nvContentPartPr>
              <p14:xfrm>
                <a:off x="3240789" y="2618473"/>
                <a:ext cx="1055520" cy="158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2783" y="2600473"/>
                  <a:ext cx="1091172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14:cNvPr>
                <p14:cNvContentPartPr/>
                <p14:nvPr/>
              </p14:nvContentPartPr>
              <p14:xfrm>
                <a:off x="1979709" y="3985753"/>
                <a:ext cx="2400480" cy="36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1706" y="3967753"/>
                  <a:ext cx="2436125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14:cNvPr>
                <p14:cNvContentPartPr/>
                <p14:nvPr/>
              </p14:nvContentPartPr>
              <p14:xfrm>
                <a:off x="2701149" y="3915913"/>
                <a:ext cx="1692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3524" y="3897913"/>
                  <a:ext cx="51818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14:cNvPr>
                <p14:cNvContentPartPr/>
                <p14:nvPr/>
              </p14:nvContentPartPr>
              <p14:xfrm>
                <a:off x="2667309" y="3854713"/>
                <a:ext cx="169560" cy="24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9309" y="3836713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14:cNvPr>
                <p14:cNvContentPartPr/>
                <p14:nvPr/>
              </p14:nvContentPartPr>
              <p14:xfrm>
                <a:off x="2864229" y="3937513"/>
                <a:ext cx="29160" cy="10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6229" y="3919513"/>
                  <a:ext cx="6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14:cNvPr>
                <p14:cNvContentPartPr/>
                <p14:nvPr/>
              </p14:nvContentPartPr>
              <p14:xfrm>
                <a:off x="2928669" y="3931033"/>
                <a:ext cx="13536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0669" y="3913033"/>
                  <a:ext cx="17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14:cNvPr>
                <p14:cNvContentPartPr/>
                <p14:nvPr/>
              </p14:nvContentPartPr>
              <p14:xfrm>
                <a:off x="3089949" y="3925273"/>
                <a:ext cx="123480" cy="13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1949" y="3907273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14:cNvPr>
                <p14:cNvContentPartPr/>
                <p14:nvPr/>
              </p14:nvContentPartPr>
              <p14:xfrm>
                <a:off x="3242229" y="3899713"/>
                <a:ext cx="113760" cy="12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4229" y="3881713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14:cNvPr>
                <p14:cNvContentPartPr/>
                <p14:nvPr/>
              </p14:nvContentPartPr>
              <p14:xfrm>
                <a:off x="3373989" y="3902953"/>
                <a:ext cx="103680" cy="18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6051" y="3884953"/>
                  <a:ext cx="139197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14:cNvPr>
                <p14:cNvContentPartPr/>
                <p14:nvPr/>
              </p14:nvContentPartPr>
              <p14:xfrm>
                <a:off x="3575949" y="3809713"/>
                <a:ext cx="24480" cy="22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7949" y="3791713"/>
                  <a:ext cx="6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14:cNvPr>
                <p14:cNvContentPartPr/>
                <p14:nvPr/>
              </p14:nvContentPartPr>
              <p14:xfrm>
                <a:off x="3603309" y="3885673"/>
                <a:ext cx="315720" cy="14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5288" y="3867673"/>
                  <a:ext cx="351401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14:cNvPr>
                <p14:cNvContentPartPr/>
                <p14:nvPr/>
              </p14:nvContentPartPr>
              <p14:xfrm>
                <a:off x="2816349" y="3545473"/>
                <a:ext cx="5292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8349" y="3527473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14:cNvPr>
                <p14:cNvContentPartPr/>
                <p14:nvPr/>
              </p14:nvContentPartPr>
              <p14:xfrm>
                <a:off x="2909949" y="3548353"/>
                <a:ext cx="283680" cy="114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1926" y="3530353"/>
                  <a:ext cx="319365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14:cNvPr>
                <p14:cNvContentPartPr/>
                <p14:nvPr/>
              </p14:nvContentPartPr>
              <p14:xfrm>
                <a:off x="3253749" y="3559153"/>
                <a:ext cx="1656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5749" y="3541153"/>
                  <a:ext cx="52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14:cNvPr>
                <p14:cNvContentPartPr/>
                <p14:nvPr/>
              </p14:nvContentPartPr>
              <p14:xfrm>
                <a:off x="3259149" y="3454753"/>
                <a:ext cx="104040" cy="28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1149" y="3436753"/>
                  <a:ext cx="139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14:cNvPr>
                <p14:cNvContentPartPr/>
                <p14:nvPr/>
              </p14:nvContentPartPr>
              <p14:xfrm>
                <a:off x="3417549" y="3522793"/>
                <a:ext cx="101880" cy="12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99485" y="3504743"/>
                  <a:ext cx="137646" cy="16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14:cNvPr>
                <p14:cNvContentPartPr/>
                <p14:nvPr/>
              </p14:nvContentPartPr>
              <p14:xfrm>
                <a:off x="3532029" y="3445033"/>
                <a:ext cx="19728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4062" y="3427033"/>
                  <a:ext cx="232855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14:cNvPr>
                <p14:cNvContentPartPr/>
                <p14:nvPr/>
              </p14:nvContentPartPr>
              <p14:xfrm>
                <a:off x="3552189" y="3505153"/>
                <a:ext cx="15084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34189" y="3487153"/>
                  <a:ext cx="18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031FFC1-1F2E-4EE7-86AC-06995E7072FD}"/>
                    </a:ext>
                  </a:extLst>
                </p14:cNvPr>
                <p14:cNvContentPartPr/>
                <p14:nvPr/>
              </p14:nvContentPartPr>
              <p14:xfrm>
                <a:off x="4116669" y="2054353"/>
                <a:ext cx="316440" cy="334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031FFC1-1F2E-4EE7-86AC-06995E7072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8648" y="2036353"/>
                  <a:ext cx="352121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184A8C2-613D-49D8-9C91-3310B1F2AC5C}"/>
                    </a:ext>
                  </a:extLst>
                </p14:cNvPr>
                <p14:cNvContentPartPr/>
                <p14:nvPr/>
              </p14:nvContentPartPr>
              <p14:xfrm>
                <a:off x="4427349" y="2341633"/>
                <a:ext cx="238680" cy="271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184A8C2-613D-49D8-9C91-3310B1F2AC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9349" y="2323657"/>
                  <a:ext cx="274320" cy="307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1C27B53-779B-4BBB-9BA3-0FEF76E2A43A}"/>
                    </a:ext>
                  </a:extLst>
                </p14:cNvPr>
                <p14:cNvContentPartPr/>
                <p14:nvPr/>
              </p14:nvContentPartPr>
              <p14:xfrm>
                <a:off x="4643709" y="2569873"/>
                <a:ext cx="272160" cy="27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1C27B53-779B-4BBB-9BA3-0FEF76E2A4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25709" y="2551849"/>
                  <a:ext cx="307800" cy="307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B8F8DB-1F80-4C3B-9A15-9056FE6A47B8}"/>
                    </a:ext>
                  </a:extLst>
                </p14:cNvPr>
                <p14:cNvContentPartPr/>
                <p14:nvPr/>
              </p14:nvContentPartPr>
              <p14:xfrm>
                <a:off x="4899309" y="2839873"/>
                <a:ext cx="174240" cy="226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B8F8DB-1F80-4C3B-9A15-9056FE6A47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1309" y="2821873"/>
                  <a:ext cx="209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3456A61-3BA7-4426-A791-0B48C0CC6825}"/>
                    </a:ext>
                  </a:extLst>
                </p14:cNvPr>
                <p14:cNvContentPartPr/>
                <p14:nvPr/>
              </p14:nvContentPartPr>
              <p14:xfrm>
                <a:off x="5067429" y="3040033"/>
                <a:ext cx="241920" cy="275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3456A61-3BA7-4426-A791-0B48C0CC68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9456" y="3022033"/>
                  <a:ext cx="277507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9728D5-955C-4BCC-B51A-331028C6049D}"/>
                    </a:ext>
                  </a:extLst>
                </p14:cNvPr>
                <p14:cNvContentPartPr/>
                <p14:nvPr/>
              </p14:nvContentPartPr>
              <p14:xfrm>
                <a:off x="5300709" y="3313993"/>
                <a:ext cx="182880" cy="213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9728D5-955C-4BCC-B51A-331028C604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2709" y="3295993"/>
                  <a:ext cx="218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BFED924-587A-4CE0-9392-9FE64B28D099}"/>
                    </a:ext>
                  </a:extLst>
                </p14:cNvPr>
                <p14:cNvContentPartPr/>
                <p14:nvPr/>
              </p14:nvContentPartPr>
              <p14:xfrm>
                <a:off x="5438949" y="3496153"/>
                <a:ext cx="203040" cy="28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BFED924-587A-4CE0-9392-9FE64B28D0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20949" y="3478153"/>
                  <a:ext cx="238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CEB3D8F-3DF0-4ECA-8E2A-377B276F6E7B}"/>
                    </a:ext>
                  </a:extLst>
                </p14:cNvPr>
                <p14:cNvContentPartPr/>
                <p14:nvPr/>
              </p14:nvContentPartPr>
              <p14:xfrm>
                <a:off x="5605269" y="3704593"/>
                <a:ext cx="194400" cy="251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CEB3D8F-3DF0-4ECA-8E2A-377B276F6E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87269" y="3686593"/>
                  <a:ext cx="230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912C3AB-4DEB-4691-84ED-811C0E9969DA}"/>
                    </a:ext>
                  </a:extLst>
                </p14:cNvPr>
                <p14:cNvContentPartPr/>
                <p14:nvPr/>
              </p14:nvContentPartPr>
              <p14:xfrm>
                <a:off x="5736309" y="3882793"/>
                <a:ext cx="223200" cy="31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912C3AB-4DEB-4691-84ED-811C0E9969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18280" y="3864793"/>
                  <a:ext cx="258898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6DE92FB-F2B6-4B94-8275-39420ACF8681}"/>
                    </a:ext>
                  </a:extLst>
                </p14:cNvPr>
                <p14:cNvContentPartPr/>
                <p14:nvPr/>
              </p14:nvContentPartPr>
              <p14:xfrm>
                <a:off x="5862309" y="4095553"/>
                <a:ext cx="228240" cy="272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6DE92FB-F2B6-4B94-8275-39420ACF86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44337" y="4077553"/>
                  <a:ext cx="263824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86D662E-0E41-46DC-AF62-EC730AB00D1C}"/>
                  </a:ext>
                </a:extLst>
              </p14:cNvPr>
              <p14:cNvContentPartPr/>
              <p14:nvPr/>
            </p14:nvContentPartPr>
            <p14:xfrm>
              <a:off x="5895429" y="4525393"/>
              <a:ext cx="136800" cy="2638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86D662E-0E41-46DC-AF62-EC730AB00D1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77429" y="4507393"/>
                <a:ext cx="172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F4691E2-C25C-42FF-8916-8BC79D4CF4D9}"/>
                  </a:ext>
                </a:extLst>
              </p14:cNvPr>
              <p14:cNvContentPartPr/>
              <p14:nvPr/>
            </p14:nvContentPartPr>
            <p14:xfrm>
              <a:off x="5935749" y="4168273"/>
              <a:ext cx="79920" cy="11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F4691E2-C25C-42FF-8916-8BC79D4CF4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1749" y="4060273"/>
                <a:ext cx="1875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8504238-1F34-40C6-B176-CE56283E23E0}"/>
                  </a:ext>
                </a:extLst>
              </p14:cNvPr>
              <p14:cNvContentPartPr/>
              <p14:nvPr/>
            </p14:nvContentPartPr>
            <p14:xfrm>
              <a:off x="3957909" y="1501753"/>
              <a:ext cx="142920" cy="123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8504238-1F34-40C6-B176-CE56283E23E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39954" y="1483753"/>
                <a:ext cx="17847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02C8232-F0AA-4571-A530-1705DDB7ADDD}"/>
              </a:ext>
            </a:extLst>
          </p:cNvPr>
          <p:cNvGrpSpPr/>
          <p:nvPr/>
        </p:nvGrpSpPr>
        <p:grpSpPr>
          <a:xfrm>
            <a:off x="4311069" y="1655833"/>
            <a:ext cx="124920" cy="145800"/>
            <a:chOff x="4311069" y="1655833"/>
            <a:chExt cx="1249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A45F052-9BE9-4949-A7B3-65D9512309DF}"/>
                    </a:ext>
                  </a:extLst>
                </p14:cNvPr>
                <p14:cNvContentPartPr/>
                <p14:nvPr/>
              </p14:nvContentPartPr>
              <p14:xfrm>
                <a:off x="4341309" y="1655833"/>
                <a:ext cx="11520" cy="135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A45F052-9BE9-4949-A7B3-65D9512309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23309" y="1637881"/>
                  <a:ext cx="47160" cy="170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CE0E075-2E04-4A5F-BE7E-AAEB460DB4C1}"/>
                    </a:ext>
                  </a:extLst>
                </p14:cNvPr>
                <p14:cNvContentPartPr/>
                <p14:nvPr/>
              </p14:nvContentPartPr>
              <p14:xfrm>
                <a:off x="4311069" y="1668073"/>
                <a:ext cx="124920" cy="133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CE0E075-2E04-4A5F-BE7E-AAEB460DB4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3069" y="1650121"/>
                  <a:ext cx="160560" cy="169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A9790FF-6AE3-4B09-9234-8EEA1F59516C}"/>
              </a:ext>
            </a:extLst>
          </p:cNvPr>
          <p:cNvGrpSpPr/>
          <p:nvPr/>
        </p:nvGrpSpPr>
        <p:grpSpPr>
          <a:xfrm>
            <a:off x="4784109" y="2181433"/>
            <a:ext cx="250560" cy="169560"/>
            <a:chOff x="4784109" y="2181433"/>
            <a:chExt cx="2505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283570D-8E47-4039-9985-64E357DE55D0}"/>
                    </a:ext>
                  </a:extLst>
                </p14:cNvPr>
                <p14:cNvContentPartPr/>
                <p14:nvPr/>
              </p14:nvContentPartPr>
              <p14:xfrm>
                <a:off x="4795269" y="2223913"/>
                <a:ext cx="6840" cy="127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283570D-8E47-4039-9985-64E357DE55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7269" y="2205964"/>
                  <a:ext cx="42480" cy="162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9E4F8B-0E33-4240-965C-86B96F9D37C1}"/>
                    </a:ext>
                  </a:extLst>
                </p14:cNvPr>
                <p14:cNvContentPartPr/>
                <p14:nvPr/>
              </p14:nvContentPartPr>
              <p14:xfrm>
                <a:off x="4784109" y="2204833"/>
                <a:ext cx="94680" cy="126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9E4F8B-0E33-4240-965C-86B96F9D37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66040" y="2186833"/>
                  <a:ext cx="130456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3F21885-98CB-4A00-B7D9-2BD52E486043}"/>
                    </a:ext>
                  </a:extLst>
                </p14:cNvPr>
                <p14:cNvContentPartPr/>
                <p14:nvPr/>
              </p14:nvContentPartPr>
              <p14:xfrm>
                <a:off x="4902909" y="2248753"/>
                <a:ext cx="71640" cy="11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3F21885-98CB-4A00-B7D9-2BD52E4860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4909" y="2230753"/>
                  <a:ext cx="107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32CA7F9-0344-4521-A752-08CFF4AC3166}"/>
                    </a:ext>
                  </a:extLst>
                </p14:cNvPr>
                <p14:cNvContentPartPr/>
                <p14:nvPr/>
              </p14:nvContentPartPr>
              <p14:xfrm>
                <a:off x="5020269" y="2181433"/>
                <a:ext cx="14400" cy="129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32CA7F9-0344-4521-A752-08CFF4AC31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02708" y="2163433"/>
                  <a:ext cx="49171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959E8DC-DCBF-4420-9D57-301CE858CC5F}"/>
              </a:ext>
            </a:extLst>
          </p:cNvPr>
          <p:cNvGrpSpPr/>
          <p:nvPr/>
        </p:nvGrpSpPr>
        <p:grpSpPr>
          <a:xfrm>
            <a:off x="5302869" y="2749873"/>
            <a:ext cx="326520" cy="165240"/>
            <a:chOff x="5302869" y="2749873"/>
            <a:chExt cx="32652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29B6B9D-8FA6-4D86-87B0-F8DFE1016A58}"/>
                    </a:ext>
                  </a:extLst>
                </p14:cNvPr>
                <p14:cNvContentPartPr/>
                <p14:nvPr/>
              </p14:nvContentPartPr>
              <p14:xfrm>
                <a:off x="5311149" y="2750593"/>
                <a:ext cx="15480" cy="158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29B6B9D-8FA6-4D86-87B0-F8DFE1016A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92720" y="2732593"/>
                  <a:ext cx="51969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7C2321C-995D-412F-9AD8-C62BAA58EC44}"/>
                    </a:ext>
                  </a:extLst>
                </p14:cNvPr>
                <p14:cNvContentPartPr/>
                <p14:nvPr/>
              </p14:nvContentPartPr>
              <p14:xfrm>
                <a:off x="5302869" y="2793073"/>
                <a:ext cx="87480" cy="122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7C2321C-995D-412F-9AD8-C62BAA58EC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84869" y="2775073"/>
                  <a:ext cx="123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9A43716-9E54-4CED-A1C0-AA1B0CEC3ADE}"/>
                    </a:ext>
                  </a:extLst>
                </p14:cNvPr>
                <p14:cNvContentPartPr/>
                <p14:nvPr/>
              </p14:nvContentPartPr>
              <p14:xfrm>
                <a:off x="5420949" y="2830153"/>
                <a:ext cx="61200" cy="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9A43716-9E54-4CED-A1C0-AA1B0CEC3A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02949" y="2812153"/>
                  <a:ext cx="96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B90F270-B6CB-4CB7-B405-84867DD01B2A}"/>
                    </a:ext>
                  </a:extLst>
                </p14:cNvPr>
                <p14:cNvContentPartPr/>
                <p14:nvPr/>
              </p14:nvContentPartPr>
              <p14:xfrm>
                <a:off x="5508789" y="2749873"/>
                <a:ext cx="120600" cy="113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B90F270-B6CB-4CB7-B405-84867DD01B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90789" y="2731873"/>
                  <a:ext cx="1562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84A568F-81A8-4E67-96E5-6E31EF91BC58}"/>
              </a:ext>
            </a:extLst>
          </p:cNvPr>
          <p:cNvGrpSpPr/>
          <p:nvPr/>
        </p:nvGrpSpPr>
        <p:grpSpPr>
          <a:xfrm>
            <a:off x="5723709" y="3295273"/>
            <a:ext cx="229680" cy="292680"/>
            <a:chOff x="5723709" y="3295273"/>
            <a:chExt cx="2296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3DC627F-7F3E-4CBE-959F-832EE3354A7D}"/>
                    </a:ext>
                  </a:extLst>
                </p14:cNvPr>
                <p14:cNvContentPartPr/>
                <p14:nvPr/>
              </p14:nvContentPartPr>
              <p14:xfrm>
                <a:off x="5723709" y="3295273"/>
                <a:ext cx="34200" cy="40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3DC627F-7F3E-4CBE-959F-832EE3354A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05709" y="3277111"/>
                  <a:ext cx="69840" cy="76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82B9199-CA14-4D6E-8B98-0B008AE3B31E}"/>
                    </a:ext>
                  </a:extLst>
                </p14:cNvPr>
                <p14:cNvContentPartPr/>
                <p14:nvPr/>
              </p14:nvContentPartPr>
              <p14:xfrm>
                <a:off x="5843949" y="3463393"/>
                <a:ext cx="109440" cy="124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82B9199-CA14-4D6E-8B98-0B008AE3B3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25949" y="3445445"/>
                  <a:ext cx="145080" cy="1600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1297C3D-1EF7-4762-A483-294072F2724F}"/>
                  </a:ext>
                </a:extLst>
              </p14:cNvPr>
              <p14:cNvContentPartPr/>
              <p14:nvPr/>
            </p14:nvContentPartPr>
            <p14:xfrm>
              <a:off x="6260469" y="4023913"/>
              <a:ext cx="104760" cy="1425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1297C3D-1EF7-4762-A483-294072F2724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42407" y="4005913"/>
                <a:ext cx="140523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14:cNvPr>
              <p14:cNvContentPartPr/>
              <p14:nvPr/>
            </p14:nvContentPartPr>
            <p14:xfrm>
              <a:off x="2255829" y="3313633"/>
              <a:ext cx="2160" cy="18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37829" y="3295633"/>
                <a:ext cx="37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14:cNvPr>
              <p14:cNvContentPartPr/>
              <p14:nvPr/>
            </p14:nvContentPartPr>
            <p14:xfrm>
              <a:off x="2133789" y="3497953"/>
              <a:ext cx="14760" cy="11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15789" y="3479953"/>
                <a:ext cx="5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14:cNvPr>
              <p14:cNvContentPartPr/>
              <p14:nvPr/>
            </p14:nvContentPartPr>
            <p14:xfrm>
              <a:off x="1915989" y="3665353"/>
              <a:ext cx="117360" cy="189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897989" y="3647353"/>
                <a:ext cx="1530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427E0A2-6AFC-4462-A540-1687A2F798A1}"/>
              </a:ext>
            </a:extLst>
          </p:cNvPr>
          <p:cNvGrpSpPr/>
          <p:nvPr/>
        </p:nvGrpSpPr>
        <p:grpSpPr>
          <a:xfrm>
            <a:off x="2607189" y="2502193"/>
            <a:ext cx="248040" cy="167040"/>
            <a:chOff x="2607189" y="2502193"/>
            <a:chExt cx="2480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14:cNvPr>
                <p14:cNvContentPartPr/>
                <p14:nvPr/>
              </p14:nvContentPartPr>
              <p14:xfrm>
                <a:off x="2625549" y="2506513"/>
                <a:ext cx="12240" cy="14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7549" y="2488513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14:cNvPr>
                <p14:cNvContentPartPr/>
                <p14:nvPr/>
              </p14:nvContentPartPr>
              <p14:xfrm>
                <a:off x="2607189" y="2532073"/>
                <a:ext cx="107640" cy="137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89189" y="2514073"/>
                  <a:ext cx="14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14:cNvPr>
                <p14:cNvContentPartPr/>
                <p14:nvPr/>
              </p14:nvContentPartPr>
              <p14:xfrm>
                <a:off x="2714469" y="2605873"/>
                <a:ext cx="78120" cy="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96552" y="2589873"/>
                  <a:ext cx="113597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14:cNvPr>
                <p14:cNvContentPartPr/>
                <p14:nvPr/>
              </p14:nvContentPartPr>
              <p14:xfrm>
                <a:off x="2841909" y="2502193"/>
                <a:ext cx="13320" cy="148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23909" y="2484193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14:cNvPr>
                <p14:cNvContentPartPr/>
                <p14:nvPr/>
              </p14:nvContentPartPr>
              <p14:xfrm>
                <a:off x="2756589" y="2528113"/>
                <a:ext cx="10800" cy="11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38589" y="2510113"/>
                  <a:ext cx="464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C22C5CD-0279-4FF9-8FBD-9006B39A6668}"/>
              </a:ext>
            </a:extLst>
          </p:cNvPr>
          <p:cNvGrpSpPr/>
          <p:nvPr/>
        </p:nvGrpSpPr>
        <p:grpSpPr>
          <a:xfrm>
            <a:off x="2353029" y="2915113"/>
            <a:ext cx="353520" cy="175320"/>
            <a:chOff x="2353029" y="2915113"/>
            <a:chExt cx="3535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14:cNvPr>
                <p14:cNvContentPartPr/>
                <p14:nvPr/>
              </p14:nvContentPartPr>
              <p14:xfrm>
                <a:off x="2371749" y="2954353"/>
                <a:ext cx="8280" cy="100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53749" y="2936353"/>
                  <a:ext cx="4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14:cNvPr>
                <p14:cNvContentPartPr/>
                <p14:nvPr/>
              </p14:nvContentPartPr>
              <p14:xfrm>
                <a:off x="2353029" y="2948593"/>
                <a:ext cx="19908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35029" y="2930593"/>
                  <a:ext cx="23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14:cNvPr>
                <p14:cNvContentPartPr/>
                <p14:nvPr/>
              </p14:nvContentPartPr>
              <p14:xfrm>
                <a:off x="2575869" y="2921593"/>
                <a:ext cx="130680" cy="131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57869" y="2903642"/>
                  <a:ext cx="166320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14:cNvPr>
                <p14:cNvContentPartPr/>
                <p14:nvPr/>
              </p14:nvContentPartPr>
              <p14:xfrm>
                <a:off x="2529429" y="2915113"/>
                <a:ext cx="10800" cy="14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11429" y="2897113"/>
                  <a:ext cx="46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5FC2474-4730-4D79-9773-3865B035615B}"/>
              </a:ext>
            </a:extLst>
          </p:cNvPr>
          <p:cNvGrpSpPr/>
          <p:nvPr/>
        </p:nvGrpSpPr>
        <p:grpSpPr>
          <a:xfrm>
            <a:off x="1567509" y="4123993"/>
            <a:ext cx="281160" cy="184320"/>
            <a:chOff x="1567509" y="4123993"/>
            <a:chExt cx="2811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14:cNvPr>
                <p14:cNvContentPartPr/>
                <p14:nvPr/>
              </p14:nvContentPartPr>
              <p14:xfrm>
                <a:off x="1567509" y="4123993"/>
                <a:ext cx="124560" cy="184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49509" y="4105993"/>
                  <a:ext cx="160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14:cNvPr>
                <p14:cNvContentPartPr/>
                <p14:nvPr/>
              </p14:nvContentPartPr>
              <p14:xfrm>
                <a:off x="1726989" y="4135153"/>
                <a:ext cx="17280" cy="12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08989" y="4117100"/>
                  <a:ext cx="52920" cy="15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14:cNvPr>
                <p14:cNvContentPartPr/>
                <p14:nvPr/>
              </p14:nvContentPartPr>
              <p14:xfrm>
                <a:off x="1736709" y="4135513"/>
                <a:ext cx="111960" cy="167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18709" y="4117513"/>
                  <a:ext cx="147600" cy="20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2078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Yet Another Example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0DB845F-8402-4755-919F-3A773CCC3B62}"/>
              </a:ext>
            </a:extLst>
          </p:cNvPr>
          <p:cNvGrpSpPr/>
          <p:nvPr/>
        </p:nvGrpSpPr>
        <p:grpSpPr>
          <a:xfrm>
            <a:off x="1979709" y="1841953"/>
            <a:ext cx="4110840" cy="2526120"/>
            <a:chOff x="1979709" y="1841953"/>
            <a:chExt cx="4110840" cy="25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A09871-3CA3-4782-8EAC-EC0B9B2338F5}"/>
                    </a:ext>
                  </a:extLst>
                </p14:cNvPr>
                <p14:cNvContentPartPr/>
                <p14:nvPr/>
              </p14:nvContentPartPr>
              <p14:xfrm>
                <a:off x="3746949" y="1841953"/>
                <a:ext cx="362880" cy="324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A09871-3CA3-4782-8EAC-EC0B9B2338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8949" y="1823953"/>
                  <a:ext cx="398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996388-9298-41E3-8884-9825E7A6B7EB}"/>
                    </a:ext>
                  </a:extLst>
                </p14:cNvPr>
                <p14:cNvContentPartPr/>
                <p14:nvPr/>
              </p14:nvContentPartPr>
              <p14:xfrm>
                <a:off x="3375429" y="2183953"/>
                <a:ext cx="363240" cy="38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996388-9298-41E3-8884-9825E7A6B7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7429" y="2165953"/>
                  <a:ext cx="398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14:cNvPr>
                <p14:cNvContentPartPr/>
                <p14:nvPr/>
              </p14:nvContentPartPr>
              <p14:xfrm>
                <a:off x="2190669" y="2636113"/>
                <a:ext cx="1058040" cy="145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CF359-BB72-40C5-B6FE-11DCD68397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2669" y="2618113"/>
                  <a:ext cx="109368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14:cNvPr>
                <p14:cNvContentPartPr/>
                <p14:nvPr/>
              </p14:nvContentPartPr>
              <p14:xfrm>
                <a:off x="3240789" y="2618473"/>
                <a:ext cx="1055520" cy="158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F98462-F273-44B6-A8A1-3986788506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2783" y="2600473"/>
                  <a:ext cx="1091172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14:cNvPr>
                <p14:cNvContentPartPr/>
                <p14:nvPr/>
              </p14:nvContentPartPr>
              <p14:xfrm>
                <a:off x="1979709" y="3985753"/>
                <a:ext cx="2400480" cy="36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261E00-4E20-4B9A-B5DD-0D5A6E784B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1706" y="3967753"/>
                  <a:ext cx="2436125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14:cNvPr>
                <p14:cNvContentPartPr/>
                <p14:nvPr/>
              </p14:nvContentPartPr>
              <p14:xfrm>
                <a:off x="2701149" y="3915913"/>
                <a:ext cx="1692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6A31FF-4D66-4FB8-B03D-98C77E8430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3524" y="3897913"/>
                  <a:ext cx="51818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14:cNvPr>
                <p14:cNvContentPartPr/>
                <p14:nvPr/>
              </p14:nvContentPartPr>
              <p14:xfrm>
                <a:off x="2667309" y="3854713"/>
                <a:ext cx="169560" cy="24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FDE6B9-1A84-485A-A1CE-5E61D722DF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9309" y="3836713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14:cNvPr>
                <p14:cNvContentPartPr/>
                <p14:nvPr/>
              </p14:nvContentPartPr>
              <p14:xfrm>
                <a:off x="2864229" y="3937513"/>
                <a:ext cx="29160" cy="10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64C138-0EC2-425D-B804-F55CFE0E09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6229" y="3919513"/>
                  <a:ext cx="64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14:cNvPr>
                <p14:cNvContentPartPr/>
                <p14:nvPr/>
              </p14:nvContentPartPr>
              <p14:xfrm>
                <a:off x="2928669" y="3931033"/>
                <a:ext cx="13536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CA8ABB-5CA1-4394-9CC7-BDAC328AF7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0669" y="3913033"/>
                  <a:ext cx="17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14:cNvPr>
                <p14:cNvContentPartPr/>
                <p14:nvPr/>
              </p14:nvContentPartPr>
              <p14:xfrm>
                <a:off x="3089949" y="3925273"/>
                <a:ext cx="123480" cy="13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959F07-74D1-4D70-A1FD-4E680F8466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1949" y="3907273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14:cNvPr>
                <p14:cNvContentPartPr/>
                <p14:nvPr/>
              </p14:nvContentPartPr>
              <p14:xfrm>
                <a:off x="3242229" y="3899713"/>
                <a:ext cx="113760" cy="12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DCC620-01F4-4FC8-9F94-1AA177AF74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4229" y="3881713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14:cNvPr>
                <p14:cNvContentPartPr/>
                <p14:nvPr/>
              </p14:nvContentPartPr>
              <p14:xfrm>
                <a:off x="3373989" y="3902953"/>
                <a:ext cx="103680" cy="18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DDD4BB-D5EA-422E-8C1E-FCB4A8E05E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6051" y="3884953"/>
                  <a:ext cx="139197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14:cNvPr>
                <p14:cNvContentPartPr/>
                <p14:nvPr/>
              </p14:nvContentPartPr>
              <p14:xfrm>
                <a:off x="3575949" y="3809713"/>
                <a:ext cx="24480" cy="22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E702DB-8CD0-4F32-A6B1-495729E59A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7949" y="3791713"/>
                  <a:ext cx="6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14:cNvPr>
                <p14:cNvContentPartPr/>
                <p14:nvPr/>
              </p14:nvContentPartPr>
              <p14:xfrm>
                <a:off x="3603309" y="3885673"/>
                <a:ext cx="315720" cy="14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7FE595-7B5B-4D66-901E-91D56C9202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5288" y="3867673"/>
                  <a:ext cx="351401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14:cNvPr>
                <p14:cNvContentPartPr/>
                <p14:nvPr/>
              </p14:nvContentPartPr>
              <p14:xfrm>
                <a:off x="2816349" y="3545473"/>
                <a:ext cx="52920" cy="14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7EFA3C-F9BB-48A0-A51B-912294A885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8349" y="3527473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14:cNvPr>
                <p14:cNvContentPartPr/>
                <p14:nvPr/>
              </p14:nvContentPartPr>
              <p14:xfrm>
                <a:off x="2909949" y="3548353"/>
                <a:ext cx="283680" cy="114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6A41C-8531-4E72-8C0E-118D680654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1926" y="3530353"/>
                  <a:ext cx="319365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14:cNvPr>
                <p14:cNvContentPartPr/>
                <p14:nvPr/>
              </p14:nvContentPartPr>
              <p14:xfrm>
                <a:off x="3253749" y="3559153"/>
                <a:ext cx="16560" cy="20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4B29F4-0870-4D11-BAA8-E440BE845C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5749" y="3541153"/>
                  <a:ext cx="52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14:cNvPr>
                <p14:cNvContentPartPr/>
                <p14:nvPr/>
              </p14:nvContentPartPr>
              <p14:xfrm>
                <a:off x="3259149" y="3454753"/>
                <a:ext cx="104040" cy="28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262885-4A20-4553-983F-15E1771D33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1149" y="3436753"/>
                  <a:ext cx="139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14:cNvPr>
                <p14:cNvContentPartPr/>
                <p14:nvPr/>
              </p14:nvContentPartPr>
              <p14:xfrm>
                <a:off x="3417549" y="3522793"/>
                <a:ext cx="101880" cy="12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91AB955-1DDE-40A1-8A29-DC7A6E6DBB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99485" y="3504743"/>
                  <a:ext cx="137646" cy="16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14:cNvPr>
                <p14:cNvContentPartPr/>
                <p14:nvPr/>
              </p14:nvContentPartPr>
              <p14:xfrm>
                <a:off x="3532029" y="3445033"/>
                <a:ext cx="19728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C63C34-BBC7-4060-BBE0-605FEBAF2B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4062" y="3427033"/>
                  <a:ext cx="232855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14:cNvPr>
                <p14:cNvContentPartPr/>
                <p14:nvPr/>
              </p14:nvContentPartPr>
              <p14:xfrm>
                <a:off x="3552189" y="3505153"/>
                <a:ext cx="15084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4ACAD0B-85A9-4206-BBC2-11267500A1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34189" y="3487153"/>
                  <a:ext cx="18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031FFC1-1F2E-4EE7-86AC-06995E7072FD}"/>
                    </a:ext>
                  </a:extLst>
                </p14:cNvPr>
                <p14:cNvContentPartPr/>
                <p14:nvPr/>
              </p14:nvContentPartPr>
              <p14:xfrm>
                <a:off x="4116669" y="2054353"/>
                <a:ext cx="316440" cy="334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031FFC1-1F2E-4EE7-86AC-06995E7072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8648" y="2036353"/>
                  <a:ext cx="352121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184A8C2-613D-49D8-9C91-3310B1F2AC5C}"/>
                    </a:ext>
                  </a:extLst>
                </p14:cNvPr>
                <p14:cNvContentPartPr/>
                <p14:nvPr/>
              </p14:nvContentPartPr>
              <p14:xfrm>
                <a:off x="4427349" y="2341633"/>
                <a:ext cx="238680" cy="271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184A8C2-613D-49D8-9C91-3310B1F2AC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9349" y="2323657"/>
                  <a:ext cx="274320" cy="307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1C27B53-779B-4BBB-9BA3-0FEF76E2A43A}"/>
                    </a:ext>
                  </a:extLst>
                </p14:cNvPr>
                <p14:cNvContentPartPr/>
                <p14:nvPr/>
              </p14:nvContentPartPr>
              <p14:xfrm>
                <a:off x="4643709" y="2569873"/>
                <a:ext cx="272160" cy="27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1C27B53-779B-4BBB-9BA3-0FEF76E2A4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25709" y="2551849"/>
                  <a:ext cx="307800" cy="307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B8F8DB-1F80-4C3B-9A15-9056FE6A47B8}"/>
                    </a:ext>
                  </a:extLst>
                </p14:cNvPr>
                <p14:cNvContentPartPr/>
                <p14:nvPr/>
              </p14:nvContentPartPr>
              <p14:xfrm>
                <a:off x="4899309" y="2839873"/>
                <a:ext cx="174240" cy="226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B8F8DB-1F80-4C3B-9A15-9056FE6A47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1309" y="2821873"/>
                  <a:ext cx="209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3456A61-3BA7-4426-A791-0B48C0CC6825}"/>
                    </a:ext>
                  </a:extLst>
                </p14:cNvPr>
                <p14:cNvContentPartPr/>
                <p14:nvPr/>
              </p14:nvContentPartPr>
              <p14:xfrm>
                <a:off x="5067429" y="3040033"/>
                <a:ext cx="241920" cy="275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3456A61-3BA7-4426-A791-0B48C0CC68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9456" y="3022033"/>
                  <a:ext cx="277507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9728D5-955C-4BCC-B51A-331028C6049D}"/>
                    </a:ext>
                  </a:extLst>
                </p14:cNvPr>
                <p14:cNvContentPartPr/>
                <p14:nvPr/>
              </p14:nvContentPartPr>
              <p14:xfrm>
                <a:off x="5300709" y="3313993"/>
                <a:ext cx="182880" cy="213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9728D5-955C-4BCC-B51A-331028C604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2709" y="3295993"/>
                  <a:ext cx="218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BFED924-587A-4CE0-9392-9FE64B28D099}"/>
                    </a:ext>
                  </a:extLst>
                </p14:cNvPr>
                <p14:cNvContentPartPr/>
                <p14:nvPr/>
              </p14:nvContentPartPr>
              <p14:xfrm>
                <a:off x="5438949" y="3496153"/>
                <a:ext cx="203040" cy="28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BFED924-587A-4CE0-9392-9FE64B28D0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20949" y="3478153"/>
                  <a:ext cx="238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CEB3D8F-3DF0-4ECA-8E2A-377B276F6E7B}"/>
                    </a:ext>
                  </a:extLst>
                </p14:cNvPr>
                <p14:cNvContentPartPr/>
                <p14:nvPr/>
              </p14:nvContentPartPr>
              <p14:xfrm>
                <a:off x="5605269" y="3704593"/>
                <a:ext cx="194400" cy="251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CEB3D8F-3DF0-4ECA-8E2A-377B276F6E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87269" y="3686593"/>
                  <a:ext cx="230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912C3AB-4DEB-4691-84ED-811C0E9969DA}"/>
                    </a:ext>
                  </a:extLst>
                </p14:cNvPr>
                <p14:cNvContentPartPr/>
                <p14:nvPr/>
              </p14:nvContentPartPr>
              <p14:xfrm>
                <a:off x="5736309" y="3882793"/>
                <a:ext cx="223200" cy="31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912C3AB-4DEB-4691-84ED-811C0E9969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18280" y="3864793"/>
                  <a:ext cx="258898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6DE92FB-F2B6-4B94-8275-39420ACF8681}"/>
                    </a:ext>
                  </a:extLst>
                </p14:cNvPr>
                <p14:cNvContentPartPr/>
                <p14:nvPr/>
              </p14:nvContentPartPr>
              <p14:xfrm>
                <a:off x="5862309" y="4095553"/>
                <a:ext cx="228240" cy="272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6DE92FB-F2B6-4B94-8275-39420ACF86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44337" y="4077553"/>
                  <a:ext cx="263824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86D662E-0E41-46DC-AF62-EC730AB00D1C}"/>
                  </a:ext>
                </a:extLst>
              </p14:cNvPr>
              <p14:cNvContentPartPr/>
              <p14:nvPr/>
            </p14:nvContentPartPr>
            <p14:xfrm>
              <a:off x="5895429" y="4525393"/>
              <a:ext cx="136800" cy="2638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86D662E-0E41-46DC-AF62-EC730AB00D1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77429" y="4507393"/>
                <a:ext cx="172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F4691E2-C25C-42FF-8916-8BC79D4CF4D9}"/>
                  </a:ext>
                </a:extLst>
              </p14:cNvPr>
              <p14:cNvContentPartPr/>
              <p14:nvPr/>
            </p14:nvContentPartPr>
            <p14:xfrm>
              <a:off x="5935749" y="4168273"/>
              <a:ext cx="79920" cy="113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F4691E2-C25C-42FF-8916-8BC79D4CF4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81749" y="4060273"/>
                <a:ext cx="1875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8504238-1F34-40C6-B176-CE56283E23E0}"/>
                  </a:ext>
                </a:extLst>
              </p14:cNvPr>
              <p14:cNvContentPartPr/>
              <p14:nvPr/>
            </p14:nvContentPartPr>
            <p14:xfrm>
              <a:off x="3957909" y="1501753"/>
              <a:ext cx="142920" cy="123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8504238-1F34-40C6-B176-CE56283E23E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39954" y="1483753"/>
                <a:ext cx="17847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14:cNvPr>
              <p14:cNvContentPartPr/>
              <p14:nvPr/>
            </p14:nvContentPartPr>
            <p14:xfrm>
              <a:off x="2255829" y="3313633"/>
              <a:ext cx="2160" cy="18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8CC3808-E296-4B2B-A4BF-038A555F0DB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37829" y="3295633"/>
                <a:ext cx="37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14:cNvPr>
              <p14:cNvContentPartPr/>
              <p14:nvPr/>
            </p14:nvContentPartPr>
            <p14:xfrm>
              <a:off x="2133789" y="3497953"/>
              <a:ext cx="14760" cy="11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E4B4693-34CA-47AA-ACD8-E7709E3EC2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15789" y="3479953"/>
                <a:ext cx="50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14:cNvPr>
              <p14:cNvContentPartPr/>
              <p14:nvPr/>
            </p14:nvContentPartPr>
            <p14:xfrm>
              <a:off x="1915989" y="3665353"/>
              <a:ext cx="117360" cy="189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E795316-743F-4802-984C-E0378C7192C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97989" y="3647353"/>
                <a:ext cx="1530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427E0A2-6AFC-4462-A540-1687A2F798A1}"/>
              </a:ext>
            </a:extLst>
          </p:cNvPr>
          <p:cNvGrpSpPr/>
          <p:nvPr/>
        </p:nvGrpSpPr>
        <p:grpSpPr>
          <a:xfrm>
            <a:off x="2607189" y="2502193"/>
            <a:ext cx="248040" cy="167040"/>
            <a:chOff x="2607189" y="2502193"/>
            <a:chExt cx="2480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14:cNvPr>
                <p14:cNvContentPartPr/>
                <p14:nvPr/>
              </p14:nvContentPartPr>
              <p14:xfrm>
                <a:off x="2625549" y="2506513"/>
                <a:ext cx="12240" cy="14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590F3A-295F-4D1E-9644-FE3052C036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07549" y="2488513"/>
                  <a:ext cx="47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14:cNvPr>
                <p14:cNvContentPartPr/>
                <p14:nvPr/>
              </p14:nvContentPartPr>
              <p14:xfrm>
                <a:off x="2607189" y="2532073"/>
                <a:ext cx="107640" cy="137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6147D4C-984E-4715-B082-78E78AEB6E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89189" y="2514073"/>
                  <a:ext cx="14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14:cNvPr>
                <p14:cNvContentPartPr/>
                <p14:nvPr/>
              </p14:nvContentPartPr>
              <p14:xfrm>
                <a:off x="2714469" y="2605873"/>
                <a:ext cx="78120" cy="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194C65-06A7-4AED-92CD-995BF87D33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6552" y="2589873"/>
                  <a:ext cx="113597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14:cNvPr>
                <p14:cNvContentPartPr/>
                <p14:nvPr/>
              </p14:nvContentPartPr>
              <p14:xfrm>
                <a:off x="2841909" y="2502193"/>
                <a:ext cx="13320" cy="148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1270F09-0E21-4ACA-AE96-2D1F85A728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23909" y="2484193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14:cNvPr>
                <p14:cNvContentPartPr/>
                <p14:nvPr/>
              </p14:nvContentPartPr>
              <p14:xfrm>
                <a:off x="2756589" y="2528113"/>
                <a:ext cx="10800" cy="11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75F1BF-3D0D-4F19-942E-21A31800C5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38589" y="2510113"/>
                  <a:ext cx="464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C22C5CD-0279-4FF9-8FBD-9006B39A6668}"/>
              </a:ext>
            </a:extLst>
          </p:cNvPr>
          <p:cNvGrpSpPr/>
          <p:nvPr/>
        </p:nvGrpSpPr>
        <p:grpSpPr>
          <a:xfrm>
            <a:off x="2353029" y="2915113"/>
            <a:ext cx="353520" cy="175320"/>
            <a:chOff x="2353029" y="2915113"/>
            <a:chExt cx="3535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14:cNvPr>
                <p14:cNvContentPartPr/>
                <p14:nvPr/>
              </p14:nvContentPartPr>
              <p14:xfrm>
                <a:off x="2371749" y="2954353"/>
                <a:ext cx="8280" cy="100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3A3075-0092-4BB8-8552-587D879366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53749" y="2936353"/>
                  <a:ext cx="4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14:cNvPr>
                <p14:cNvContentPartPr/>
                <p14:nvPr/>
              </p14:nvContentPartPr>
              <p14:xfrm>
                <a:off x="2353029" y="2948593"/>
                <a:ext cx="19908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3BCD37-A425-4B14-A334-44872E0212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35029" y="2930593"/>
                  <a:ext cx="23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14:cNvPr>
                <p14:cNvContentPartPr/>
                <p14:nvPr/>
              </p14:nvContentPartPr>
              <p14:xfrm>
                <a:off x="2575869" y="2921593"/>
                <a:ext cx="130680" cy="131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597E17-F3E7-4AA3-BE6F-07A122AC78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57869" y="2903642"/>
                  <a:ext cx="166320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14:cNvPr>
                <p14:cNvContentPartPr/>
                <p14:nvPr/>
              </p14:nvContentPartPr>
              <p14:xfrm>
                <a:off x="2529429" y="2915113"/>
                <a:ext cx="10800" cy="14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62E7CA-713E-4D50-ABDE-366D613D48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11429" y="2897113"/>
                  <a:ext cx="46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5FC2474-4730-4D79-9773-3865B035615B}"/>
              </a:ext>
            </a:extLst>
          </p:cNvPr>
          <p:cNvGrpSpPr/>
          <p:nvPr/>
        </p:nvGrpSpPr>
        <p:grpSpPr>
          <a:xfrm>
            <a:off x="1567509" y="4123993"/>
            <a:ext cx="281160" cy="184320"/>
            <a:chOff x="1567509" y="4123993"/>
            <a:chExt cx="2811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14:cNvPr>
                <p14:cNvContentPartPr/>
                <p14:nvPr/>
              </p14:nvContentPartPr>
              <p14:xfrm>
                <a:off x="1567509" y="4123993"/>
                <a:ext cx="124560" cy="184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0F8BC2F-F2BB-4F8B-B58C-D786C1051F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49509" y="4105993"/>
                  <a:ext cx="160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14:cNvPr>
                <p14:cNvContentPartPr/>
                <p14:nvPr/>
              </p14:nvContentPartPr>
              <p14:xfrm>
                <a:off x="1726989" y="4135153"/>
                <a:ext cx="17280" cy="12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FC3208B-E292-4A93-9291-BADAF688CC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08989" y="4117100"/>
                  <a:ext cx="52920" cy="15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14:cNvPr>
                <p14:cNvContentPartPr/>
                <p14:nvPr/>
              </p14:nvContentPartPr>
              <p14:xfrm>
                <a:off x="1736709" y="4135513"/>
                <a:ext cx="111960" cy="167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C01EF1-1A3D-44AD-A272-F57276FBDD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18709" y="4117513"/>
                  <a:ext cx="1476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025ABC-E50C-4275-A214-D1BB9027263A}"/>
              </a:ext>
            </a:extLst>
          </p:cNvPr>
          <p:cNvGrpSpPr/>
          <p:nvPr/>
        </p:nvGrpSpPr>
        <p:grpSpPr>
          <a:xfrm>
            <a:off x="4774749" y="2113753"/>
            <a:ext cx="293760" cy="181440"/>
            <a:chOff x="4774749" y="2113753"/>
            <a:chExt cx="29376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1C7E379-8BB1-4ED8-AB4F-3B91BADE5E42}"/>
                    </a:ext>
                  </a:extLst>
                </p14:cNvPr>
                <p14:cNvContentPartPr/>
                <p14:nvPr/>
              </p14:nvContentPartPr>
              <p14:xfrm>
                <a:off x="4778349" y="2153713"/>
                <a:ext cx="1656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1C7E379-8BB1-4ED8-AB4F-3B91BADE5E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60349" y="2136073"/>
                  <a:ext cx="5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327C04-BEE4-42E3-B3B9-CEB9B4BE7D97}"/>
                    </a:ext>
                  </a:extLst>
                </p14:cNvPr>
                <p14:cNvContentPartPr/>
                <p14:nvPr/>
              </p14:nvContentPartPr>
              <p14:xfrm>
                <a:off x="4774749" y="2165593"/>
                <a:ext cx="117720" cy="12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327C04-BEE4-42E3-B3B9-CEB9B4BE7D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7109" y="2147953"/>
                  <a:ext cx="153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B19939-C31C-4E88-9A90-F2CFB61BAF61}"/>
                    </a:ext>
                  </a:extLst>
                </p14:cNvPr>
                <p14:cNvContentPartPr/>
                <p14:nvPr/>
              </p14:nvContentPartPr>
              <p14:xfrm>
                <a:off x="4950429" y="2124553"/>
                <a:ext cx="25920" cy="13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B19939-C31C-4E88-9A90-F2CFB61BAF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32429" y="2106913"/>
                  <a:ext cx="6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46487C-742E-492A-8A8B-EBD8E181C924}"/>
                    </a:ext>
                  </a:extLst>
                </p14:cNvPr>
                <p14:cNvContentPartPr/>
                <p14:nvPr/>
              </p14:nvContentPartPr>
              <p14:xfrm>
                <a:off x="4929909" y="2113753"/>
                <a:ext cx="138600" cy="14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46487C-742E-492A-8A8B-EBD8E181C9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11909" y="2095753"/>
                  <a:ext cx="1742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6F6C9-B27C-4400-ABB8-769F2F794513}"/>
              </a:ext>
            </a:extLst>
          </p:cNvPr>
          <p:cNvGrpSpPr/>
          <p:nvPr/>
        </p:nvGrpSpPr>
        <p:grpSpPr>
          <a:xfrm>
            <a:off x="4225029" y="1663393"/>
            <a:ext cx="126720" cy="133920"/>
            <a:chOff x="4225029" y="1663393"/>
            <a:chExt cx="12672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FD0432-EA4B-43F1-9D46-AE8FC8750998}"/>
                    </a:ext>
                  </a:extLst>
                </p14:cNvPr>
                <p14:cNvContentPartPr/>
                <p14:nvPr/>
              </p14:nvContentPartPr>
              <p14:xfrm>
                <a:off x="4246989" y="1667353"/>
                <a:ext cx="12240" cy="12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FD0432-EA4B-43F1-9D46-AE8FC87509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28989" y="1649353"/>
                  <a:ext cx="47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131E7A-4E29-46A2-AB61-4AA4F8622A05}"/>
                    </a:ext>
                  </a:extLst>
                </p14:cNvPr>
                <p14:cNvContentPartPr/>
                <p14:nvPr/>
              </p14:nvContentPartPr>
              <p14:xfrm>
                <a:off x="4225029" y="1663393"/>
                <a:ext cx="126720" cy="12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131E7A-4E29-46A2-AB61-4AA4F8622A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07389" y="1645753"/>
                  <a:ext cx="1623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137482-69AC-4E50-977D-DFC35B19B75A}"/>
              </a:ext>
            </a:extLst>
          </p:cNvPr>
          <p:cNvGrpSpPr/>
          <p:nvPr/>
        </p:nvGrpSpPr>
        <p:grpSpPr>
          <a:xfrm>
            <a:off x="5202069" y="2634313"/>
            <a:ext cx="417600" cy="177840"/>
            <a:chOff x="5202069" y="2634313"/>
            <a:chExt cx="4176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65E8F0-7BCC-4ED8-9DBA-8B10527EA320}"/>
                    </a:ext>
                  </a:extLst>
                </p14:cNvPr>
                <p14:cNvContentPartPr/>
                <p14:nvPr/>
              </p14:nvContentPartPr>
              <p14:xfrm>
                <a:off x="5202069" y="2641153"/>
                <a:ext cx="12960" cy="17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65E8F0-7BCC-4ED8-9DBA-8B10527EA3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84069" y="2623513"/>
                  <a:ext cx="48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4FB571-23DA-472A-AC2C-68FF1B3454C0}"/>
                    </a:ext>
                  </a:extLst>
                </p14:cNvPr>
                <p14:cNvContentPartPr/>
                <p14:nvPr/>
              </p14:nvContentPartPr>
              <p14:xfrm>
                <a:off x="5204949" y="2659153"/>
                <a:ext cx="112320" cy="12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4FB571-23DA-472A-AC2C-68FF1B3454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86949" y="2641513"/>
                  <a:ext cx="147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634605-BE01-4B72-9557-45524B48469E}"/>
                    </a:ext>
                  </a:extLst>
                </p14:cNvPr>
                <p14:cNvContentPartPr/>
                <p14:nvPr/>
              </p14:nvContentPartPr>
              <p14:xfrm>
                <a:off x="5362269" y="2640793"/>
                <a:ext cx="42840" cy="13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634605-BE01-4B72-9557-45524B48469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44269" y="2622793"/>
                  <a:ext cx="78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592AA3-C009-4D07-87C2-10E098889CCB}"/>
                    </a:ext>
                  </a:extLst>
                </p14:cNvPr>
                <p14:cNvContentPartPr/>
                <p14:nvPr/>
              </p14:nvContentPartPr>
              <p14:xfrm>
                <a:off x="5407269" y="2674633"/>
                <a:ext cx="3636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592AA3-C009-4D07-87C2-10E098889C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89629" y="2656633"/>
                  <a:ext cx="72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C89E17-8001-4409-8C78-1DEC45462DD6}"/>
                    </a:ext>
                  </a:extLst>
                </p14:cNvPr>
                <p14:cNvContentPartPr/>
                <p14:nvPr/>
              </p14:nvContentPartPr>
              <p14:xfrm>
                <a:off x="5370549" y="2706673"/>
                <a:ext cx="89640" cy="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C89E17-8001-4409-8C78-1DEC45462D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52549" y="2688673"/>
                  <a:ext cx="12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54DAA-57DA-4AF9-AE24-C8A2C70299B0}"/>
                    </a:ext>
                  </a:extLst>
                </p14:cNvPr>
                <p14:cNvContentPartPr/>
                <p14:nvPr/>
              </p14:nvContentPartPr>
              <p14:xfrm>
                <a:off x="5487189" y="2634313"/>
                <a:ext cx="132480" cy="14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54DAA-57DA-4AF9-AE24-C8A2C70299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69549" y="2616313"/>
                  <a:ext cx="1681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11F539-5673-45D4-AC18-A11B91565924}"/>
                  </a:ext>
                </a:extLst>
              </p14:cNvPr>
              <p14:cNvContentPartPr/>
              <p14:nvPr/>
            </p14:nvContentPartPr>
            <p14:xfrm>
              <a:off x="5656029" y="3179353"/>
              <a:ext cx="27000" cy="4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11F539-5673-45D4-AC18-A11B9156592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38029" y="3161713"/>
                <a:ext cx="626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3C2A3F-F3E4-4328-AE13-07E8DF74951E}"/>
                  </a:ext>
                </a:extLst>
              </p14:cNvPr>
              <p14:cNvContentPartPr/>
              <p14:nvPr/>
            </p14:nvContentPartPr>
            <p14:xfrm>
              <a:off x="5821269" y="3407233"/>
              <a:ext cx="45000" cy="26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3C2A3F-F3E4-4328-AE13-07E8DF7495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803269" y="3389233"/>
                <a:ext cx="80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A9E0537-6356-4628-A779-316BF1477474}"/>
                  </a:ext>
                </a:extLst>
              </p14:cNvPr>
              <p14:cNvContentPartPr/>
              <p14:nvPr/>
            </p14:nvContentPartPr>
            <p14:xfrm>
              <a:off x="5980389" y="3592273"/>
              <a:ext cx="32400" cy="27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A9E0537-6356-4628-A779-316BF147747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62389" y="3574273"/>
                <a:ext cx="680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FABA687-7D70-4269-B117-05993CF4AA35}"/>
              </a:ext>
            </a:extLst>
          </p:cNvPr>
          <p:cNvGrpSpPr/>
          <p:nvPr/>
        </p:nvGrpSpPr>
        <p:grpSpPr>
          <a:xfrm>
            <a:off x="6217269" y="3958033"/>
            <a:ext cx="258840" cy="155520"/>
            <a:chOff x="6217269" y="3958033"/>
            <a:chExt cx="25884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41B004-60FC-49B9-A351-9D6D48126502}"/>
                    </a:ext>
                  </a:extLst>
                </p14:cNvPr>
                <p14:cNvContentPartPr/>
                <p14:nvPr/>
              </p14:nvContentPartPr>
              <p14:xfrm>
                <a:off x="6217269" y="3983593"/>
                <a:ext cx="106200" cy="12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41B004-60FC-49B9-A351-9D6D481265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99269" y="3965593"/>
                  <a:ext cx="141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73444A-345A-4CE4-B0CE-2F742A403887}"/>
                    </a:ext>
                  </a:extLst>
                </p14:cNvPr>
                <p14:cNvContentPartPr/>
                <p14:nvPr/>
              </p14:nvContentPartPr>
              <p14:xfrm>
                <a:off x="6353349" y="3958033"/>
                <a:ext cx="28800" cy="14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73444A-345A-4CE4-B0CE-2F742A4038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35709" y="3940393"/>
                  <a:ext cx="64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D33E40-8610-48D2-AA2E-7AD5FA84B206}"/>
                    </a:ext>
                  </a:extLst>
                </p14:cNvPr>
                <p14:cNvContentPartPr/>
                <p14:nvPr/>
              </p14:nvContentPartPr>
              <p14:xfrm>
                <a:off x="6363069" y="3962353"/>
                <a:ext cx="113040" cy="14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D33E40-8610-48D2-AA2E-7AD5FA84B2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45069" y="3944713"/>
                  <a:ext cx="14868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6260C22-171F-42CB-B71D-B3715EB08FAE}"/>
                  </a:ext>
                </a:extLst>
              </p14:cNvPr>
              <p14:cNvContentPartPr/>
              <p14:nvPr/>
            </p14:nvContentPartPr>
            <p14:xfrm>
              <a:off x="4777989" y="2119873"/>
              <a:ext cx="380880" cy="19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6260C22-171F-42CB-B71D-B3715EB08F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24349" y="2012233"/>
                <a:ext cx="48852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2937D2-DD31-436F-9A45-86B389AFFFE1}"/>
                  </a:ext>
                </a:extLst>
              </p14:cNvPr>
              <p14:cNvContentPartPr/>
              <p14:nvPr/>
            </p14:nvContentPartPr>
            <p14:xfrm>
              <a:off x="5187669" y="2605153"/>
              <a:ext cx="479520" cy="225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2937D2-DD31-436F-9A45-86B389AFFFE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33669" y="2497513"/>
                <a:ext cx="5871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4E678A9-5106-4A97-BC75-6B3194BCAC48}"/>
                  </a:ext>
                </a:extLst>
              </p14:cNvPr>
              <p14:cNvContentPartPr/>
              <p14:nvPr/>
            </p14:nvContentPartPr>
            <p14:xfrm>
              <a:off x="6215829" y="3894673"/>
              <a:ext cx="384120" cy="268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4E678A9-5106-4A97-BC75-6B3194BCAC4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61829" y="3787033"/>
                <a:ext cx="4917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B415163-F214-4FBD-9CEC-B8D08A945855}"/>
                  </a:ext>
                </a:extLst>
              </p:cNvPr>
              <p:cNvSpPr txBox="1"/>
              <p:nvPr/>
            </p:nvSpPr>
            <p:spPr>
              <a:xfrm>
                <a:off x="2103463" y="5420503"/>
                <a:ext cx="8058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Again,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 mistakes and constant degree, so want to explore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>
                  <a:solidFill>
                    <a:srgbClr val="0033CC"/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B415163-F214-4FBD-9CEC-B8D08A94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63" y="5420503"/>
                <a:ext cx="8058616" cy="400110"/>
              </a:xfrm>
              <a:prstGeom prst="rect">
                <a:avLst/>
              </a:prstGeom>
              <a:blipFill>
                <a:blip r:embed="rId142"/>
                <a:stretch>
                  <a:fillRect l="-7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4B758537-06E3-4389-8F10-46599D91060B}"/>
              </a:ext>
            </a:extLst>
          </p:cNvPr>
          <p:cNvSpPr txBox="1"/>
          <p:nvPr/>
        </p:nvSpPr>
        <p:spPr>
          <a:xfrm>
            <a:off x="4873740" y="6051733"/>
            <a:ext cx="2461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How should we do it?</a:t>
            </a:r>
          </a:p>
        </p:txBody>
      </p:sp>
    </p:spTree>
    <p:extLst>
      <p:ext uri="{BB962C8B-B14F-4D97-AF65-F5344CB8AC3E}">
        <p14:creationId xmlns:p14="http://schemas.microsoft.com/office/powerpoint/2010/main" val="20744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recall: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4DEAD37-81CE-4A6F-A87E-43D1FE6C2C52}"/>
              </a:ext>
            </a:extLst>
          </p:cNvPr>
          <p:cNvSpPr/>
          <p:nvPr/>
        </p:nvSpPr>
        <p:spPr>
          <a:xfrm>
            <a:off x="559837" y="1684786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9DBDF-9C82-4862-A2B6-F35BC0266639}"/>
              </a:ext>
            </a:extLst>
          </p:cNvPr>
          <p:cNvSpPr txBox="1"/>
          <p:nvPr/>
        </p:nvSpPr>
        <p:spPr>
          <a:xfrm>
            <a:off x="844420" y="3822265"/>
            <a:ext cx="6096000" cy="129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Gill Sans Nova" panose="020B0602020104020203" pitchFamily="34" charset="0"/>
              </a:rPr>
              <a:t>Case 1: Null Predictions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Nova" panose="020B0602020104020203" pitchFamily="34" charset="0"/>
              </a:rPr>
              <a:t>Case 2: </a:t>
            </a:r>
            <a:r>
              <a:rPr lang="en-US" sz="2400" dirty="0">
                <a:solidFill>
                  <a:schemeClr val="tx1"/>
                </a:solidFill>
                <a:latin typeface="Gill Sans Nova" panose="020B0602020104020203" pitchFamily="34" charset="0"/>
              </a:rPr>
              <a:t>Known target distance </a:t>
            </a:r>
            <a:r>
              <a:rPr lang="en-US" sz="2400" i="1" dirty="0">
                <a:solidFill>
                  <a:schemeClr val="tx1"/>
                </a:solidFill>
                <a:latin typeface="Gill Sans Nova" panose="020B0602020104020203" pitchFamily="34" charset="0"/>
              </a:rPr>
              <a:t>D</a:t>
            </a:r>
            <a:endParaRPr lang="en-US" sz="2400" dirty="0">
              <a:solidFill>
                <a:schemeClr val="tx1"/>
              </a:solidFill>
              <a:latin typeface="Gill Sans Nova" panose="020B06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Nova" panose="020B0602020104020203" pitchFamily="34" charset="0"/>
              </a:rPr>
              <a:t>Case 3: Unknown </a:t>
            </a:r>
            <a:r>
              <a:rPr lang="en-US" sz="2400" i="1" dirty="0">
                <a:latin typeface="Gill Sans Nova" panose="020B0602020104020203" pitchFamily="34" charset="0"/>
              </a:rPr>
              <a:t>D</a:t>
            </a:r>
            <a:endParaRPr lang="en-US" sz="2400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null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640"/>
                <a:ext cx="10515600" cy="183642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1" dirty="0"/>
                  <a:t>Null prediction: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h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𝐷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target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640"/>
                <a:ext cx="10515600" cy="1836420"/>
              </a:xfrm>
              <a:blipFill>
                <a:blip r:embed="rId2"/>
                <a:stretch>
                  <a:fillRect l="-638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0F8FD09-48A3-4A68-B6EB-BD1CBE4B5DB3}"/>
              </a:ext>
            </a:extLst>
          </p:cNvPr>
          <p:cNvGrpSpPr/>
          <p:nvPr/>
        </p:nvGrpSpPr>
        <p:grpSpPr>
          <a:xfrm>
            <a:off x="2851989" y="2633469"/>
            <a:ext cx="142560" cy="192600"/>
            <a:chOff x="2851989" y="2633469"/>
            <a:chExt cx="14256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8B40B8-0E5D-4619-BB6A-FDBF80383148}"/>
                    </a:ext>
                  </a:extLst>
                </p14:cNvPr>
                <p14:cNvContentPartPr/>
                <p14:nvPr/>
              </p14:nvContentPartPr>
              <p14:xfrm>
                <a:off x="2864229" y="2641389"/>
                <a:ext cx="73080" cy="16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8B40B8-0E5D-4619-BB6A-FDBF803831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6589" y="2623749"/>
                  <a:ext cx="108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30D6CA-8EFC-4711-B05D-3B022B74B56E}"/>
                    </a:ext>
                  </a:extLst>
                </p14:cNvPr>
                <p14:cNvContentPartPr/>
                <p14:nvPr/>
              </p14:nvContentPartPr>
              <p14:xfrm>
                <a:off x="2851989" y="2633469"/>
                <a:ext cx="142560" cy="192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30D6CA-8EFC-4711-B05D-3B022B74B5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33989" y="2615469"/>
                  <a:ext cx="17820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B8DE2B-4972-4A3E-A4F5-482138F1F5DB}"/>
                  </a:ext>
                </a:extLst>
              </p14:cNvPr>
              <p14:cNvContentPartPr/>
              <p14:nvPr/>
            </p14:nvContentPartPr>
            <p14:xfrm>
              <a:off x="3808509" y="3910749"/>
              <a:ext cx="148320" cy="16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B8DE2B-4972-4A3E-A4F5-482138F1F5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0509" y="3892749"/>
                <a:ext cx="1839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C6AAA45-BD78-4512-90C7-3B8AA6FFC36A}"/>
                  </a:ext>
                </a:extLst>
              </p14:cNvPr>
              <p14:cNvContentPartPr/>
              <p14:nvPr/>
            </p14:nvContentPartPr>
            <p14:xfrm>
              <a:off x="3864309" y="3962589"/>
              <a:ext cx="54360" cy="46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C6AAA45-BD78-4512-90C7-3B8AA6FFC3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0309" y="3854949"/>
                <a:ext cx="1620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FBB1B6F-2BF7-4E9C-8D1B-5C968F980E54}"/>
                  </a:ext>
                </a:extLst>
              </p14:cNvPr>
              <p14:cNvContentPartPr/>
              <p14:nvPr/>
            </p14:nvContentPartPr>
            <p14:xfrm>
              <a:off x="3893109" y="4241229"/>
              <a:ext cx="121320" cy="247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FBB1B6F-2BF7-4E9C-8D1B-5C968F980E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5469" y="4223589"/>
                <a:ext cx="15696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A5EAE0FF-0B0D-4941-A101-C0F2AD190EE6}"/>
              </a:ext>
            </a:extLst>
          </p:cNvPr>
          <p:cNvGrpSpPr/>
          <p:nvPr/>
        </p:nvGrpSpPr>
        <p:grpSpPr>
          <a:xfrm>
            <a:off x="4138269" y="3864309"/>
            <a:ext cx="236160" cy="177840"/>
            <a:chOff x="4138269" y="3864309"/>
            <a:chExt cx="23616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E93C08-C5B6-44AE-BC06-08DBCBD5B5EB}"/>
                    </a:ext>
                  </a:extLst>
                </p14:cNvPr>
                <p14:cNvContentPartPr/>
                <p14:nvPr/>
              </p14:nvContentPartPr>
              <p14:xfrm>
                <a:off x="4138269" y="3897789"/>
                <a:ext cx="146520" cy="144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E93C08-C5B6-44AE-BC06-08DBCBD5B5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20269" y="3880149"/>
                  <a:ext cx="182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0F9D3B-BEFD-4C85-BCCC-724F4B53394E}"/>
                    </a:ext>
                  </a:extLst>
                </p14:cNvPr>
                <p14:cNvContentPartPr/>
                <p14:nvPr/>
              </p14:nvContentPartPr>
              <p14:xfrm>
                <a:off x="4274709" y="3879069"/>
                <a:ext cx="70200" cy="82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0F9D3B-BEFD-4C85-BCCC-724F4B5339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069" y="3861069"/>
                  <a:ext cx="10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A99FE68-660D-4D39-A161-805CD4A2BF68}"/>
                    </a:ext>
                  </a:extLst>
                </p14:cNvPr>
                <p14:cNvContentPartPr/>
                <p14:nvPr/>
              </p14:nvContentPartPr>
              <p14:xfrm>
                <a:off x="4275069" y="3864309"/>
                <a:ext cx="99360" cy="117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A99FE68-660D-4D39-A161-805CD4A2BF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57429" y="3846669"/>
                  <a:ext cx="1350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C2CDB7-223D-4E65-B135-F7045361F8BA}"/>
              </a:ext>
            </a:extLst>
          </p:cNvPr>
          <p:cNvGrpSpPr/>
          <p:nvPr/>
        </p:nvGrpSpPr>
        <p:grpSpPr>
          <a:xfrm>
            <a:off x="3406389" y="3058629"/>
            <a:ext cx="572400" cy="429480"/>
            <a:chOff x="3406389" y="3058629"/>
            <a:chExt cx="5724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D2FE4E-24DF-43F3-A02E-E48CAC9C6BBC}"/>
                    </a:ext>
                  </a:extLst>
                </p14:cNvPr>
                <p14:cNvContentPartPr/>
                <p14:nvPr/>
              </p14:nvContentPartPr>
              <p14:xfrm>
                <a:off x="3439509" y="3145749"/>
                <a:ext cx="43200" cy="9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D2FE4E-24DF-43F3-A02E-E48CAC9C6B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509" y="3128109"/>
                  <a:ext cx="78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3114B9-BC18-4F48-BD2B-0B25A21205D4}"/>
                    </a:ext>
                  </a:extLst>
                </p14:cNvPr>
                <p14:cNvContentPartPr/>
                <p14:nvPr/>
              </p14:nvContentPartPr>
              <p14:xfrm>
                <a:off x="3406389" y="3131349"/>
                <a:ext cx="113760" cy="11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3114B9-BC18-4F48-BD2B-0B25A21205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8749" y="3113709"/>
                  <a:ext cx="149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33D8386-6F1F-4C84-8DE8-44851D841E2E}"/>
                    </a:ext>
                  </a:extLst>
                </p14:cNvPr>
                <p14:cNvContentPartPr/>
                <p14:nvPr/>
              </p14:nvContentPartPr>
              <p14:xfrm>
                <a:off x="3644709" y="3370029"/>
                <a:ext cx="66960" cy="118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33D8386-6F1F-4C84-8DE8-44851D841E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26709" y="3352389"/>
                  <a:ext cx="102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3BFD03-9665-47E8-B21B-2E99DB9C7258}"/>
                    </a:ext>
                  </a:extLst>
                </p14:cNvPr>
                <p14:cNvContentPartPr/>
                <p14:nvPr/>
              </p14:nvContentPartPr>
              <p14:xfrm>
                <a:off x="3646869" y="3348069"/>
                <a:ext cx="120960" cy="11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3BFD03-9665-47E8-B21B-2E99DB9C72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29229" y="3330429"/>
                  <a:ext cx="15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D55E0E-75EF-4A38-B946-55A008CDEA5D}"/>
                    </a:ext>
                  </a:extLst>
                </p14:cNvPr>
                <p14:cNvContentPartPr/>
                <p14:nvPr/>
              </p14:nvContentPartPr>
              <p14:xfrm>
                <a:off x="3812829" y="3273909"/>
                <a:ext cx="50760" cy="11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D55E0E-75EF-4A38-B946-55A008CDEA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94829" y="3256269"/>
                  <a:ext cx="8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E00ACF-D0DD-4111-926C-C50ADC16DC20}"/>
                    </a:ext>
                  </a:extLst>
                </p14:cNvPr>
                <p14:cNvContentPartPr/>
                <p14:nvPr/>
              </p14:nvContentPartPr>
              <p14:xfrm>
                <a:off x="3800949" y="3299469"/>
                <a:ext cx="66960" cy="56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E00ACF-D0DD-4111-926C-C50ADC16DC2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82949" y="3281829"/>
                  <a:ext cx="102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B6EB04-E49E-483D-BF9D-487B8ABD0DDB}"/>
                    </a:ext>
                  </a:extLst>
                </p14:cNvPr>
                <p14:cNvContentPartPr/>
                <p14:nvPr/>
              </p14:nvContentPartPr>
              <p14:xfrm>
                <a:off x="3879429" y="3222069"/>
                <a:ext cx="99360" cy="11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B6EB04-E49E-483D-BF9D-487B8ABD0D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1429" y="3204069"/>
                  <a:ext cx="135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6F4F4D6-01B3-4609-95FC-3A055103D159}"/>
                    </a:ext>
                  </a:extLst>
                </p14:cNvPr>
                <p14:cNvContentPartPr/>
                <p14:nvPr/>
              </p14:nvContentPartPr>
              <p14:xfrm>
                <a:off x="3602229" y="3058629"/>
                <a:ext cx="47520" cy="95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6F4F4D6-01B3-4609-95FC-3A055103D1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84229" y="3040989"/>
                  <a:ext cx="83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44EC15A-8519-4144-9D08-EE987913ED25}"/>
                    </a:ext>
                  </a:extLst>
                </p14:cNvPr>
                <p14:cNvContentPartPr/>
                <p14:nvPr/>
              </p14:nvContentPartPr>
              <p14:xfrm>
                <a:off x="3577389" y="3089589"/>
                <a:ext cx="55080" cy="54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44EC15A-8519-4144-9D08-EE987913ED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59389" y="3071949"/>
                  <a:ext cx="9072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400892B-FB20-4DB1-A1D8-CDB9672D0D74}"/>
                  </a:ext>
                </a:extLst>
              </p14:cNvPr>
              <p14:cNvContentPartPr/>
              <p14:nvPr/>
            </p14:nvContentPartPr>
            <p14:xfrm>
              <a:off x="3659829" y="3173109"/>
              <a:ext cx="284040" cy="263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400892B-FB20-4DB1-A1D8-CDB9672D0D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05829" y="3065469"/>
                <a:ext cx="3916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821397B-F933-4D87-AC1F-14D2623DF811}"/>
                  </a:ext>
                </a:extLst>
              </p14:cNvPr>
              <p14:cNvContentPartPr/>
              <p14:nvPr/>
            </p14:nvContentPartPr>
            <p14:xfrm>
              <a:off x="4162749" y="3857469"/>
              <a:ext cx="200520" cy="171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821397B-F933-4D87-AC1F-14D2623DF8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09109" y="3749829"/>
                <a:ext cx="3081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8A95059-EB2A-4708-BA21-D14320916E55}"/>
                  </a:ext>
                </a:extLst>
              </p14:cNvPr>
              <p14:cNvContentPartPr/>
              <p14:nvPr/>
            </p14:nvContentPartPr>
            <p14:xfrm>
              <a:off x="3206949" y="3233589"/>
              <a:ext cx="787320" cy="960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8A95059-EB2A-4708-BA21-D14320916E5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2949" y="3125949"/>
                <a:ext cx="89496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758D30E-7CFB-49CB-B351-FE622CA7BB1F}"/>
                  </a:ext>
                </a:extLst>
              </p14:cNvPr>
              <p14:cNvContentPartPr/>
              <p14:nvPr/>
            </p14:nvContentPartPr>
            <p14:xfrm>
              <a:off x="4021629" y="4069869"/>
              <a:ext cx="65160" cy="60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758D30E-7CFB-49CB-B351-FE622CA7BB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67629" y="3962229"/>
                <a:ext cx="1728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50D3301-7EF7-4FD5-A296-0C17E1908D35}"/>
                  </a:ext>
                </a:extLst>
              </p14:cNvPr>
              <p14:cNvContentPartPr/>
              <p14:nvPr/>
            </p14:nvContentPartPr>
            <p14:xfrm>
              <a:off x="3693669" y="3689709"/>
              <a:ext cx="130320" cy="110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50D3301-7EF7-4FD5-A296-0C17E1908D3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40029" y="3581709"/>
                <a:ext cx="2379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A12CF81-4B62-4DF3-A2B2-BE4689E65218}"/>
                  </a:ext>
                </a:extLst>
              </p14:cNvPr>
              <p14:cNvContentPartPr/>
              <p14:nvPr/>
            </p14:nvContentPartPr>
            <p14:xfrm>
              <a:off x="3133149" y="3682149"/>
              <a:ext cx="461160" cy="441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A12CF81-4B62-4DF3-A2B2-BE4689E6521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79509" y="3574149"/>
                <a:ext cx="568800" cy="65664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05DD35C2-D7E9-4682-98F5-7506B8B1DD5B}"/>
              </a:ext>
            </a:extLst>
          </p:cNvPr>
          <p:cNvSpPr txBox="1"/>
          <p:nvPr/>
        </p:nvSpPr>
        <p:spPr>
          <a:xfrm>
            <a:off x="843108" y="5381141"/>
            <a:ext cx="5462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Use “guess and double”: </a:t>
            </a:r>
            <a:br>
              <a:rPr lang="en-US" dirty="0">
                <a:latin typeface="Gill Sans Nova" panose="020B0602020104020203" pitchFamily="34" charset="0"/>
              </a:rPr>
            </a:br>
            <a:r>
              <a:rPr lang="en-US" dirty="0">
                <a:latin typeface="Gill Sans Nova" panose="020B0602020104020203" pitchFamily="34" charset="0"/>
              </a:rPr>
              <a:t>     run DFS for doubling lengths in each subtree of root.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99496BA-CB3D-44C0-9605-2ABDE8A32C12}"/>
                  </a:ext>
                </a:extLst>
              </p:cNvPr>
              <p:cNvSpPr txBox="1"/>
              <p:nvPr/>
            </p:nvSpPr>
            <p:spPr>
              <a:xfrm>
                <a:off x="843108" y="4880450"/>
                <a:ext cx="3016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Nova" panose="020B0602020104020203" pitchFamily="34" charset="0"/>
                  </a:rPr>
                  <a:t>Truncate tree to have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99496BA-CB3D-44C0-9605-2ABDE8A3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08" y="4880450"/>
                <a:ext cx="3016339" cy="369332"/>
              </a:xfrm>
              <a:prstGeom prst="rect">
                <a:avLst/>
              </a:prstGeom>
              <a:blipFill>
                <a:blip r:embed="rId53"/>
                <a:stretch>
                  <a:fillRect l="-1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36B046F0-FDEB-4B73-A44D-442631694436}"/>
              </a:ext>
            </a:extLst>
          </p:cNvPr>
          <p:cNvSpPr txBox="1"/>
          <p:nvPr/>
        </p:nvSpPr>
        <p:spPr>
          <a:xfrm>
            <a:off x="7562576" y="2553504"/>
            <a:ext cx="3592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Gill Sans Nova" panose="020B0602020104020203" pitchFamily="34" charset="0"/>
              </a:rPr>
              <a:t>#explored nodes </a:t>
            </a:r>
            <a:br>
              <a:rPr lang="en-US" dirty="0">
                <a:solidFill>
                  <a:srgbClr val="0033CC"/>
                </a:solidFill>
                <a:latin typeface="Gill Sans Nova" panose="020B0602020104020203" pitchFamily="34" charset="0"/>
              </a:rPr>
            </a:br>
            <a:endParaRPr lang="en-US" dirty="0">
              <a:solidFill>
                <a:srgbClr val="0033CC"/>
              </a:solidFill>
              <a:latin typeface="Gill Sans Nova" panose="020B0602020104020203" pitchFamily="34" charset="0"/>
            </a:endParaRPr>
          </a:p>
          <a:p>
            <a:r>
              <a:rPr lang="en-US" dirty="0">
                <a:latin typeface="Gill Sans Nova" panose="020B0602020104020203" pitchFamily="34" charset="0"/>
              </a:rPr>
              <a:t>= green nodes (correct predictions) </a:t>
            </a:r>
            <a:br>
              <a:rPr lang="en-US" dirty="0">
                <a:latin typeface="Gill Sans Nova" panose="020B0602020104020203" pitchFamily="34" charset="0"/>
              </a:rPr>
            </a:br>
            <a:r>
              <a:rPr lang="en-US" dirty="0">
                <a:latin typeface="Gill Sans Nova" panose="020B0602020104020203" pitchFamily="34" charset="0"/>
              </a:rPr>
              <a:t>         + yellow nodes (mistakes) </a:t>
            </a:r>
            <a:endParaRPr lang="en-US" b="0" i="1" dirty="0">
              <a:latin typeface="Cambria Math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A019675-DD21-42A0-B12F-23C194EF481B}"/>
              </a:ext>
            </a:extLst>
          </p:cNvPr>
          <p:cNvSpPr txBox="1"/>
          <p:nvPr/>
        </p:nvSpPr>
        <p:spPr>
          <a:xfrm>
            <a:off x="7562576" y="4787128"/>
            <a:ext cx="194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Gill Sans Nova" panose="020B0602020104020203" pitchFamily="34" charset="0"/>
              </a:rPr>
              <a:t>movement cost: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DB3DA95-3C53-4D56-A16B-20FEED321BFC}"/>
                  </a:ext>
                </a:extLst>
              </p:cNvPr>
              <p:cNvSpPr txBox="1"/>
              <p:nvPr/>
            </p:nvSpPr>
            <p:spPr>
              <a:xfrm>
                <a:off x="7733637" y="5274690"/>
                <a:ext cx="42909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Nova" panose="020B0602020104020203" pitchFamily="34" charset="0"/>
                  </a:rPr>
                  <a:t>doubling means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cost to switch sides = O(new exploration)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movement cost = O(total exploration)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DB3DA95-3C53-4D56-A16B-20FEED321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637" y="5274690"/>
                <a:ext cx="4290983" cy="1200329"/>
              </a:xfrm>
              <a:prstGeom prst="rect">
                <a:avLst/>
              </a:prstGeom>
              <a:blipFill>
                <a:blip r:embed="rId54"/>
                <a:stretch>
                  <a:fillRect l="-1278" t="-2538" r="-28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5CF409-7400-4B48-A3BE-ED0B8558399E}"/>
              </a:ext>
            </a:extLst>
          </p:cNvPr>
          <p:cNvGrpSpPr/>
          <p:nvPr/>
        </p:nvGrpSpPr>
        <p:grpSpPr>
          <a:xfrm>
            <a:off x="884949" y="2709069"/>
            <a:ext cx="3335400" cy="1477080"/>
            <a:chOff x="884949" y="2709069"/>
            <a:chExt cx="3335400" cy="14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8C9352-1458-404D-85B1-95E5C90C808B}"/>
                    </a:ext>
                  </a:extLst>
                </p14:cNvPr>
                <p14:cNvContentPartPr/>
                <p14:nvPr/>
              </p14:nvContentPartPr>
              <p14:xfrm>
                <a:off x="2509989" y="2709069"/>
                <a:ext cx="308520" cy="340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8C9352-1458-404D-85B1-95E5C90C80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91989" y="2691069"/>
                  <a:ext cx="344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EF9400-3C80-43A0-B465-A3342F97EE26}"/>
                    </a:ext>
                  </a:extLst>
                </p14:cNvPr>
                <p14:cNvContentPartPr/>
                <p14:nvPr/>
              </p14:nvContentPartPr>
              <p14:xfrm>
                <a:off x="2623029" y="2806629"/>
                <a:ext cx="74880" cy="13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EF9400-3C80-43A0-B465-A3342F97EE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05029" y="2788629"/>
                  <a:ext cx="110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572464-240C-419C-9C82-F293BA30E3FC}"/>
                    </a:ext>
                  </a:extLst>
                </p14:cNvPr>
                <p14:cNvContentPartPr/>
                <p14:nvPr/>
              </p14:nvContentPartPr>
              <p14:xfrm>
                <a:off x="2795109" y="2903829"/>
                <a:ext cx="500760" cy="37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572464-240C-419C-9C82-F293BA30E3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77469" y="2885829"/>
                  <a:ext cx="5364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6E0C98-ED02-41A1-82BC-9824AC891355}"/>
                    </a:ext>
                  </a:extLst>
                </p14:cNvPr>
                <p14:cNvContentPartPr/>
                <p14:nvPr/>
              </p14:nvContentPartPr>
              <p14:xfrm>
                <a:off x="3082029" y="3222789"/>
                <a:ext cx="236520" cy="91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6E0C98-ED02-41A1-82BC-9824AC8913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64389" y="3205149"/>
                  <a:ext cx="272160" cy="9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2FC1F3-2BF9-43F7-BA91-013F0021C08A}"/>
                    </a:ext>
                  </a:extLst>
                </p14:cNvPr>
                <p14:cNvContentPartPr/>
                <p14:nvPr/>
              </p14:nvContentPartPr>
              <p14:xfrm>
                <a:off x="3336909" y="3211269"/>
                <a:ext cx="883440" cy="95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2FC1F3-2BF9-43F7-BA91-013F0021C0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19269" y="3193629"/>
                  <a:ext cx="91908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875654-4A47-4B02-AEB6-A969F7B1A44C}"/>
                    </a:ext>
                  </a:extLst>
                </p14:cNvPr>
                <p14:cNvContentPartPr/>
                <p14:nvPr/>
              </p14:nvContentPartPr>
              <p14:xfrm>
                <a:off x="3079149" y="4135749"/>
                <a:ext cx="113004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875654-4A47-4B02-AEB6-A969F7B1A4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1509" y="4117749"/>
                  <a:ext cx="1165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24AFC51-8814-4173-9B1F-9E3E586546BE}"/>
                    </a:ext>
                  </a:extLst>
                </p14:cNvPr>
                <p14:cNvContentPartPr/>
                <p14:nvPr/>
              </p14:nvContentPartPr>
              <p14:xfrm>
                <a:off x="2534469" y="3014349"/>
                <a:ext cx="41760" cy="245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24AFC51-8814-4173-9B1F-9E3E586546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16469" y="2996349"/>
                  <a:ext cx="77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AB436CD-7948-4697-ABDF-38E23D020F0F}"/>
                    </a:ext>
                  </a:extLst>
                </p14:cNvPr>
                <p14:cNvContentPartPr/>
                <p14:nvPr/>
              </p14:nvContentPartPr>
              <p14:xfrm>
                <a:off x="2095269" y="3221709"/>
                <a:ext cx="424800" cy="896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AB436CD-7948-4697-ABDF-38E23D020F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77269" y="3204069"/>
                  <a:ext cx="46044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AAF5E3A-178E-4FB0-9B7D-7E3F8BEC4573}"/>
                    </a:ext>
                  </a:extLst>
                </p14:cNvPr>
                <p14:cNvContentPartPr/>
                <p14:nvPr/>
              </p14:nvContentPartPr>
              <p14:xfrm>
                <a:off x="2003469" y="3222429"/>
                <a:ext cx="889560" cy="956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AAF5E3A-178E-4FB0-9B7D-7E3F8BEC45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85469" y="3204429"/>
                  <a:ext cx="925200" cy="9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770E3A1-E46D-4994-B7DD-BEBE17FC4871}"/>
                    </a:ext>
                  </a:extLst>
                </p14:cNvPr>
                <p14:cNvContentPartPr/>
                <p14:nvPr/>
              </p14:nvContentPartPr>
              <p14:xfrm>
                <a:off x="1834989" y="2897349"/>
                <a:ext cx="670320" cy="423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770E3A1-E46D-4994-B7DD-BEBE17FC48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16989" y="2879349"/>
                  <a:ext cx="7059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ACDE9A-FF11-430B-9FCE-B60CD8952A1E}"/>
                    </a:ext>
                  </a:extLst>
                </p14:cNvPr>
                <p14:cNvContentPartPr/>
                <p14:nvPr/>
              </p14:nvContentPartPr>
              <p14:xfrm>
                <a:off x="1709709" y="3264189"/>
                <a:ext cx="97560" cy="86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ACDE9A-FF11-430B-9FCE-B60CD8952A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92069" y="3246189"/>
                  <a:ext cx="133200" cy="90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B5417F-D589-4115-9EE5-7ED4E32563EF}"/>
                    </a:ext>
                  </a:extLst>
                </p14:cNvPr>
                <p14:cNvContentPartPr/>
                <p14:nvPr/>
              </p14:nvContentPartPr>
              <p14:xfrm>
                <a:off x="884949" y="3271029"/>
                <a:ext cx="891720" cy="855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B5417F-D589-4115-9EE5-7ED4E32563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7309" y="3253389"/>
                  <a:ext cx="927360" cy="89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D8A39B3-8939-469E-AF63-E2A4665C7E69}"/>
              </a:ext>
            </a:extLst>
          </p:cNvPr>
          <p:cNvGrpSpPr/>
          <p:nvPr/>
        </p:nvGrpSpPr>
        <p:grpSpPr>
          <a:xfrm>
            <a:off x="1213269" y="3087429"/>
            <a:ext cx="540720" cy="439920"/>
            <a:chOff x="1213269" y="3087429"/>
            <a:chExt cx="5407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57DBCC-2F58-4095-8973-4D2ADD5D582E}"/>
                    </a:ext>
                  </a:extLst>
                </p14:cNvPr>
                <p14:cNvContentPartPr/>
                <p14:nvPr/>
              </p14:nvContentPartPr>
              <p14:xfrm>
                <a:off x="1518189" y="3129909"/>
                <a:ext cx="50760" cy="140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57DBCC-2F58-4095-8973-4D2ADD5D58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00549" y="3112269"/>
                  <a:ext cx="86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D8E1EE-A307-4B23-A9EB-49567979502E}"/>
                    </a:ext>
                  </a:extLst>
                </p14:cNvPr>
                <p14:cNvContentPartPr/>
                <p14:nvPr/>
              </p14:nvContentPartPr>
              <p14:xfrm>
                <a:off x="1515669" y="3166629"/>
                <a:ext cx="98280" cy="121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D8E1EE-A307-4B23-A9EB-4956797950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97669" y="3148989"/>
                  <a:ext cx="133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4EE45B-8345-4499-9948-ECF1E985542D}"/>
                    </a:ext>
                  </a:extLst>
                </p14:cNvPr>
                <p14:cNvContentPartPr/>
                <p14:nvPr/>
              </p14:nvContentPartPr>
              <p14:xfrm>
                <a:off x="1637349" y="3092109"/>
                <a:ext cx="54720" cy="103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4EE45B-8345-4499-9948-ECF1E98554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9349" y="3074469"/>
                  <a:ext cx="9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4821C4-21CE-47BB-A056-1BE882262256}"/>
                    </a:ext>
                  </a:extLst>
                </p14:cNvPr>
                <p14:cNvContentPartPr/>
                <p14:nvPr/>
              </p14:nvContentPartPr>
              <p14:xfrm>
                <a:off x="1669389" y="3087429"/>
                <a:ext cx="84600" cy="12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4821C4-21CE-47BB-A056-1BE8822622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51389" y="3069789"/>
                  <a:ext cx="120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86CA67-1647-40CA-A6E9-A83597CDAA2D}"/>
                    </a:ext>
                  </a:extLst>
                </p14:cNvPr>
                <p14:cNvContentPartPr/>
                <p14:nvPr/>
              </p14:nvContentPartPr>
              <p14:xfrm>
                <a:off x="1222629" y="3387669"/>
                <a:ext cx="54720" cy="13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86CA67-1647-40CA-A6E9-A83597CDAA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04629" y="3370029"/>
                  <a:ext cx="90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84AE1F-AF9F-40FB-A6A1-2888A61D06E1}"/>
                    </a:ext>
                  </a:extLst>
                </p14:cNvPr>
                <p14:cNvContentPartPr/>
                <p14:nvPr/>
              </p14:nvContentPartPr>
              <p14:xfrm>
                <a:off x="1213269" y="3384069"/>
                <a:ext cx="97560" cy="118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84AE1F-AF9F-40FB-A6A1-2888A61D06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95629" y="3366069"/>
                  <a:ext cx="133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397DA6-F499-434D-B380-74F5C6C63120}"/>
                    </a:ext>
                  </a:extLst>
                </p14:cNvPr>
                <p14:cNvContentPartPr/>
                <p14:nvPr/>
              </p14:nvContentPartPr>
              <p14:xfrm>
                <a:off x="1364109" y="3330789"/>
                <a:ext cx="59040" cy="118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397DA6-F499-434D-B380-74F5C6C631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46109" y="3313149"/>
                  <a:ext cx="94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EBB9AB0-0170-4F65-A8AB-C084CAEEFB16}"/>
                    </a:ext>
                  </a:extLst>
                </p14:cNvPr>
                <p14:cNvContentPartPr/>
                <p14:nvPr/>
              </p14:nvContentPartPr>
              <p14:xfrm>
                <a:off x="1342149" y="3307749"/>
                <a:ext cx="159480" cy="119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EBB9AB0-0170-4F65-A8AB-C084CAEEFB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24509" y="3289749"/>
                  <a:ext cx="1951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2E77BF2-8F31-459B-8226-40A53FA6D21D}"/>
              </a:ext>
            </a:extLst>
          </p:cNvPr>
          <p:cNvGrpSpPr/>
          <p:nvPr/>
        </p:nvGrpSpPr>
        <p:grpSpPr>
          <a:xfrm>
            <a:off x="604149" y="3835149"/>
            <a:ext cx="275760" cy="197640"/>
            <a:chOff x="604149" y="3835149"/>
            <a:chExt cx="2757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148E97-F8B1-4DC3-A308-DA047E05BB9B}"/>
                    </a:ext>
                  </a:extLst>
                </p14:cNvPr>
                <p14:cNvContentPartPr/>
                <p14:nvPr/>
              </p14:nvContentPartPr>
              <p14:xfrm>
                <a:off x="604149" y="3910749"/>
                <a:ext cx="172080" cy="12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148E97-F8B1-4DC3-A308-DA047E05BB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6149" y="3892749"/>
                  <a:ext cx="207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F7416C6-0BB3-4E21-BCE7-5CAE1809F77B}"/>
                    </a:ext>
                  </a:extLst>
                </p14:cNvPr>
                <p14:cNvContentPartPr/>
                <p14:nvPr/>
              </p14:nvContentPartPr>
              <p14:xfrm>
                <a:off x="752109" y="3836589"/>
                <a:ext cx="70200" cy="10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F7416C6-0BB3-4E21-BCE7-5CAE1809F7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4469" y="3818949"/>
                  <a:ext cx="105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62AD65-F1BD-4129-9082-9784FB04FAB3}"/>
                    </a:ext>
                  </a:extLst>
                </p14:cNvPr>
                <p14:cNvContentPartPr/>
                <p14:nvPr/>
              </p14:nvContentPartPr>
              <p14:xfrm>
                <a:off x="757149" y="3835149"/>
                <a:ext cx="122760" cy="154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62AD65-F1BD-4129-9082-9784FB04FA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9509" y="3817149"/>
                  <a:ext cx="1584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0EE2424-0139-4579-922D-B93668EDA438}"/>
              </a:ext>
            </a:extLst>
          </p:cNvPr>
          <p:cNvGrpSpPr/>
          <p:nvPr/>
        </p:nvGrpSpPr>
        <p:grpSpPr>
          <a:xfrm>
            <a:off x="2239629" y="3129549"/>
            <a:ext cx="206280" cy="232920"/>
            <a:chOff x="2239629" y="3129549"/>
            <a:chExt cx="2062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3D26A1F-F3A9-4C67-A65F-05ED031C8A9F}"/>
                    </a:ext>
                  </a:extLst>
                </p14:cNvPr>
                <p14:cNvContentPartPr/>
                <p14:nvPr/>
              </p14:nvContentPartPr>
              <p14:xfrm>
                <a:off x="2240349" y="3216309"/>
                <a:ext cx="62280" cy="146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3D26A1F-F3A9-4C67-A65F-05ED031C8A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22709" y="3198309"/>
                  <a:ext cx="9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AF175A9-4DC3-4AE4-8B8F-D84D673CDDA4}"/>
                    </a:ext>
                  </a:extLst>
                </p14:cNvPr>
                <p14:cNvContentPartPr/>
                <p14:nvPr/>
              </p14:nvContentPartPr>
              <p14:xfrm>
                <a:off x="2239629" y="3227109"/>
                <a:ext cx="102960" cy="99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AF175A9-4DC3-4AE4-8B8F-D84D673CDD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21629" y="3209109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53F8BD7-D6A3-46CF-B0B6-5562F3A09909}"/>
                    </a:ext>
                  </a:extLst>
                </p14:cNvPr>
                <p14:cNvContentPartPr/>
                <p14:nvPr/>
              </p14:nvContentPartPr>
              <p14:xfrm>
                <a:off x="2343669" y="3164109"/>
                <a:ext cx="61920" cy="9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53F8BD7-D6A3-46CF-B0B6-5562F3A099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5669" y="3146469"/>
                  <a:ext cx="97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66BC5-1484-47EC-B703-86E45655DA18}"/>
                    </a:ext>
                  </a:extLst>
                </p14:cNvPr>
                <p14:cNvContentPartPr/>
                <p14:nvPr/>
              </p14:nvContentPartPr>
              <p14:xfrm>
                <a:off x="2363829" y="3129549"/>
                <a:ext cx="82080" cy="123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66BC5-1484-47EC-B703-86E45655DA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46189" y="3111549"/>
                  <a:ext cx="1177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1F4EB71-9631-4683-903A-8BB9263C50C2}"/>
              </a:ext>
            </a:extLst>
          </p:cNvPr>
          <p:cNvGrpSpPr/>
          <p:nvPr/>
        </p:nvGrpSpPr>
        <p:grpSpPr>
          <a:xfrm>
            <a:off x="1853349" y="3858189"/>
            <a:ext cx="209520" cy="223200"/>
            <a:chOff x="1853349" y="3858189"/>
            <a:chExt cx="2095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55FBBA2-90FC-4B5A-8490-156CABF638A8}"/>
                    </a:ext>
                  </a:extLst>
                </p14:cNvPr>
                <p14:cNvContentPartPr/>
                <p14:nvPr/>
              </p14:nvContentPartPr>
              <p14:xfrm>
                <a:off x="1853349" y="3941709"/>
                <a:ext cx="159120" cy="13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55FBBA2-90FC-4B5A-8490-156CABF638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35349" y="3924069"/>
                  <a:ext cx="194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A11021B-E79F-4F5F-872A-1CF337FC5114}"/>
                    </a:ext>
                  </a:extLst>
                </p14:cNvPr>
                <p14:cNvContentPartPr/>
                <p14:nvPr/>
              </p14:nvContentPartPr>
              <p14:xfrm>
                <a:off x="1980429" y="3885189"/>
                <a:ext cx="59400" cy="9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A11021B-E79F-4F5F-872A-1CF337FC51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62789" y="3867549"/>
                  <a:ext cx="95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CDBE30-E8FF-4C99-B95E-9847C23E3279}"/>
                    </a:ext>
                  </a:extLst>
                </p14:cNvPr>
                <p14:cNvContentPartPr/>
                <p14:nvPr/>
              </p14:nvContentPartPr>
              <p14:xfrm>
                <a:off x="1981509" y="3858189"/>
                <a:ext cx="81360" cy="15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CDBE30-E8FF-4C99-B95E-9847C23E32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63869" y="3840549"/>
                  <a:ext cx="1170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20A0A02-8FF0-4F15-89D5-152D7FC230D9}"/>
                  </a:ext>
                </a:extLst>
              </p14:cNvPr>
              <p14:cNvContentPartPr/>
              <p14:nvPr/>
            </p14:nvContentPartPr>
            <p14:xfrm>
              <a:off x="1041549" y="3440229"/>
              <a:ext cx="663840" cy="598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20A0A02-8FF0-4F15-89D5-152D7FC230D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87549" y="3332229"/>
                <a:ext cx="77148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5338E15-05A2-4053-ADDF-14C255F388E1}"/>
                  </a:ext>
                </a:extLst>
              </p14:cNvPr>
              <p14:cNvContentPartPr/>
              <p14:nvPr/>
            </p14:nvContentPartPr>
            <p14:xfrm>
              <a:off x="2172309" y="3390909"/>
              <a:ext cx="613440" cy="730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5338E15-05A2-4053-ADDF-14C255F388E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18669" y="3283269"/>
                <a:ext cx="72108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D71B25-8337-469A-8A05-BEE7A6AB81C1}"/>
                  </a:ext>
                </a:extLst>
              </p14:cNvPr>
              <p14:cNvContentPartPr/>
              <p14:nvPr/>
            </p14:nvContentPartPr>
            <p14:xfrm>
              <a:off x="3686645" y="2982094"/>
              <a:ext cx="45360" cy="12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D71B25-8337-469A-8A05-BEE7A6AB81C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69005" y="2964454"/>
                <a:ext cx="81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9C2EDF-F533-4D6A-A7FC-0B6A6DE47873}"/>
                  </a:ext>
                </a:extLst>
              </p14:cNvPr>
              <p14:cNvContentPartPr/>
              <p14:nvPr/>
            </p14:nvContentPartPr>
            <p14:xfrm>
              <a:off x="3387845" y="2973814"/>
              <a:ext cx="114840" cy="15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9C2EDF-F533-4D6A-A7FC-0B6A6DE4787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52205" y="2901814"/>
                <a:ext cx="186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FD0AD-38C5-4348-B451-AD2D148FBEB9}"/>
                  </a:ext>
                </a:extLst>
              </p14:cNvPr>
              <p14:cNvContentPartPr/>
              <p14:nvPr/>
            </p14:nvContentPartPr>
            <p14:xfrm>
              <a:off x="3492605" y="2956174"/>
              <a:ext cx="263520" cy="29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FD0AD-38C5-4348-B451-AD2D148FBEB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56605" y="2884174"/>
                <a:ext cx="3351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E805296-42F2-4874-909F-06151D6D921F}"/>
                  </a:ext>
                </a:extLst>
              </p:cNvPr>
              <p:cNvSpPr txBox="1"/>
              <p:nvPr/>
            </p:nvSpPr>
            <p:spPr>
              <a:xfrm>
                <a:off x="7562576" y="3783939"/>
                <a:ext cx="33346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mistakes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E805296-42F2-4874-909F-06151D6D9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576" y="3783939"/>
                <a:ext cx="3334680" cy="369332"/>
              </a:xfrm>
              <a:prstGeom prst="rect">
                <a:avLst/>
              </a:prstGeom>
              <a:blipFill>
                <a:blip r:embed="rId12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100" grpId="0"/>
      <p:bldP spid="101" grpId="0"/>
      <p:bldP spid="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recall: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4DEAD37-81CE-4A6F-A87E-43D1FE6C2C52}"/>
              </a:ext>
            </a:extLst>
          </p:cNvPr>
          <p:cNvSpPr/>
          <p:nvPr/>
        </p:nvSpPr>
        <p:spPr>
          <a:xfrm>
            <a:off x="559837" y="1684786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9DBDF-9C82-4862-A2B6-F35BC0266639}"/>
              </a:ext>
            </a:extLst>
          </p:cNvPr>
          <p:cNvSpPr txBox="1"/>
          <p:nvPr/>
        </p:nvSpPr>
        <p:spPr>
          <a:xfrm>
            <a:off x="844420" y="3822265"/>
            <a:ext cx="6096000" cy="129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accent6"/>
                </a:solidFill>
                <a:latin typeface="Gill Sans Nova" panose="020B0602020104020203" pitchFamily="34" charset="0"/>
              </a:rPr>
              <a:t>Case 1: Null Predictions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Gill Sans Nova" panose="020B0602020104020203" pitchFamily="34" charset="0"/>
              </a:rPr>
              <a:t>Case 2: Known target distance </a:t>
            </a:r>
            <a:r>
              <a:rPr lang="en-US" sz="2400" i="1" dirty="0">
                <a:solidFill>
                  <a:srgbClr val="C00000"/>
                </a:solidFill>
                <a:latin typeface="Gill Sans Nova" panose="020B0602020104020203" pitchFamily="34" charset="0"/>
              </a:rPr>
              <a:t>D</a:t>
            </a:r>
            <a:endParaRPr lang="en-US" sz="2400" dirty="0">
              <a:solidFill>
                <a:srgbClr val="C00000"/>
              </a:solidFill>
              <a:latin typeface="Gill Sans Nova" panose="020B06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Nova" panose="020B0602020104020203" pitchFamily="34" charset="0"/>
              </a:rPr>
              <a:t>Case 3: Unknown </a:t>
            </a:r>
            <a:r>
              <a:rPr lang="en-US" sz="2400" i="1" dirty="0">
                <a:latin typeface="Gill Sans Nova" panose="020B0602020104020203" pitchFamily="34" charset="0"/>
              </a:rPr>
              <a:t>D</a:t>
            </a:r>
            <a:endParaRPr lang="en-US" sz="2400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63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40CB74-79BD-43B3-A8CE-4A1DA213E9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roadmap for known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40CB74-79BD-43B3-A8CE-4A1DA213E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37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Recall: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𝑔𝑜𝑎𝑙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Intuition: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   balance the (node-specific) “load” on each side of each node.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  define “loads” soon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   for each node one of “loads” is erroneous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exploration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error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2060"/>
                    </a:solidFill>
                  </a:rPr>
                  <a:t>    finally, movement = O(exploration) by doubling ideas.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3755"/>
              </a:xfrm>
              <a:blipFill>
                <a:blip r:embed="rId3"/>
                <a:stretch>
                  <a:fillRect l="-638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597C35-7514-4D5C-821C-E120B36D3631}"/>
                  </a:ext>
                </a:extLst>
              </p14:cNvPr>
              <p14:cNvContentPartPr/>
              <p14:nvPr/>
            </p14:nvContentPartPr>
            <p14:xfrm>
              <a:off x="6212086" y="3133620"/>
              <a:ext cx="527400" cy="17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597C35-7514-4D5C-821C-E120B36D36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0086" y="2989620"/>
                <a:ext cx="6710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1C5770-E01A-4A40-A79F-AAB484FAD13D}"/>
                  </a:ext>
                </a:extLst>
              </p14:cNvPr>
              <p14:cNvContentPartPr/>
              <p14:nvPr/>
            </p14:nvContentPartPr>
            <p14:xfrm>
              <a:off x="4968286" y="3159180"/>
              <a:ext cx="515160" cy="13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1C5770-E01A-4A40-A79F-AAB484FAD1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6646" y="3015540"/>
                <a:ext cx="65880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708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B74-79BD-43B3-A8CE-4A1DA21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def: anchors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anchor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’s ancestor at depth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33CC"/>
                    </a:solidFill>
                  </a:rPr>
                  <a:t>Fact: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/>
                  <a:t> correct</a:t>
                </a:r>
              </a:p>
              <a:p>
                <a:pPr marL="0" indent="0"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anchor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LCA(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incorrect, anchor is meaningless, </a:t>
                </a:r>
                <a:br>
                  <a:rPr lang="en-US" sz="2000" dirty="0"/>
                </a:br>
                <a:r>
                  <a:rPr lang="en-US" sz="2000" dirty="0"/>
                  <a:t>       but error gives budget to explore more.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A0912A4-5B37-4D99-8D7C-753180228FC7}"/>
              </a:ext>
            </a:extLst>
          </p:cNvPr>
          <p:cNvGrpSpPr/>
          <p:nvPr/>
        </p:nvGrpSpPr>
        <p:grpSpPr>
          <a:xfrm>
            <a:off x="8061189" y="1855869"/>
            <a:ext cx="3439800" cy="3499200"/>
            <a:chOff x="8061189" y="1855869"/>
            <a:chExt cx="3439800" cy="34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D63F7B-B42C-4175-B779-2ED7C172817B}"/>
                    </a:ext>
                  </a:extLst>
                </p14:cNvPr>
                <p14:cNvContentPartPr/>
                <p14:nvPr/>
              </p14:nvContentPartPr>
              <p14:xfrm>
                <a:off x="9639069" y="2038029"/>
                <a:ext cx="1175400" cy="61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D63F7B-B42C-4175-B779-2ED7C17281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21069" y="2020389"/>
                  <a:ext cx="121104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EE4792-375E-413A-9C94-9B02A7ECA01A}"/>
                    </a:ext>
                  </a:extLst>
                </p14:cNvPr>
                <p14:cNvContentPartPr/>
                <p14:nvPr/>
              </p14:nvContentPartPr>
              <p14:xfrm>
                <a:off x="10773069" y="2591349"/>
                <a:ext cx="97560" cy="132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EE4792-375E-413A-9C94-9B02A7ECA0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55429" y="2573709"/>
                  <a:ext cx="133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E35CC3-D150-4223-8C03-862EA5D7F12F}"/>
                    </a:ext>
                  </a:extLst>
                </p14:cNvPr>
                <p14:cNvContentPartPr/>
                <p14:nvPr/>
              </p14:nvContentPartPr>
              <p14:xfrm>
                <a:off x="10849029" y="2648589"/>
                <a:ext cx="95400" cy="70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E35CC3-D150-4223-8C03-862EA5D7F1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31029" y="2630949"/>
                  <a:ext cx="1310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2F866-B481-4420-9515-391C5203C331}"/>
                    </a:ext>
                  </a:extLst>
                </p14:cNvPr>
                <p14:cNvContentPartPr/>
                <p14:nvPr/>
              </p14:nvContentPartPr>
              <p14:xfrm>
                <a:off x="10792869" y="3192909"/>
                <a:ext cx="205560" cy="20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2F866-B481-4420-9515-391C5203C3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75229" y="3175269"/>
                  <a:ext cx="241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AD8C2B-B54B-4776-A07D-07CD0658EE81}"/>
                    </a:ext>
                  </a:extLst>
                </p14:cNvPr>
                <p14:cNvContentPartPr/>
                <p14:nvPr/>
              </p14:nvContentPartPr>
              <p14:xfrm>
                <a:off x="9357189" y="1855869"/>
                <a:ext cx="254160" cy="28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AD8C2B-B54B-4776-A07D-07CD0658EE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9549" y="1838229"/>
                  <a:ext cx="289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857886-9FF8-4997-92B7-AD46064B12C0}"/>
                    </a:ext>
                  </a:extLst>
                </p14:cNvPr>
                <p14:cNvContentPartPr/>
                <p14:nvPr/>
              </p14:nvContentPartPr>
              <p14:xfrm>
                <a:off x="9082509" y="2101029"/>
                <a:ext cx="294120" cy="50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857886-9FF8-4997-92B7-AD46064B12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4869" y="2083389"/>
                  <a:ext cx="329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F9C7CC-CA50-4285-99A2-E58A4B43DBDB}"/>
                    </a:ext>
                  </a:extLst>
                </p14:cNvPr>
                <p14:cNvContentPartPr/>
                <p14:nvPr/>
              </p14:nvContentPartPr>
              <p14:xfrm>
                <a:off x="8928789" y="2597829"/>
                <a:ext cx="246960" cy="27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F9C7CC-CA50-4285-99A2-E58A4B43DB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11149" y="2580189"/>
                  <a:ext cx="282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46575D-6876-4A22-8318-EA1135449488}"/>
                    </a:ext>
                  </a:extLst>
                </p14:cNvPr>
                <p14:cNvContentPartPr/>
                <p14:nvPr/>
              </p14:nvContentPartPr>
              <p14:xfrm>
                <a:off x="8631429" y="2848389"/>
                <a:ext cx="297000" cy="65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46575D-6876-4A22-8318-EA11354494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13429" y="2830749"/>
                  <a:ext cx="33264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21ADFD-BA73-4A84-BAA1-3857A098F6DD}"/>
                    </a:ext>
                  </a:extLst>
                </p14:cNvPr>
                <p14:cNvContentPartPr/>
                <p14:nvPr/>
              </p14:nvContentPartPr>
              <p14:xfrm>
                <a:off x="8438109" y="3417909"/>
                <a:ext cx="244080" cy="28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21ADFD-BA73-4A84-BAA1-3857A098F6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20469" y="3400269"/>
                  <a:ext cx="279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F7160C-AE37-4186-B219-BD6F4F692C4A}"/>
                    </a:ext>
                  </a:extLst>
                </p14:cNvPr>
                <p14:cNvContentPartPr/>
                <p14:nvPr/>
              </p14:nvContentPartPr>
              <p14:xfrm>
                <a:off x="8151189" y="3761349"/>
                <a:ext cx="340560" cy="73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F7160C-AE37-4186-B219-BD6F4F692C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33549" y="3743349"/>
                  <a:ext cx="37620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B73D0C-24EA-4767-A466-4BD6CDCF8FF6}"/>
                    </a:ext>
                  </a:extLst>
                </p14:cNvPr>
                <p14:cNvContentPartPr/>
                <p14:nvPr/>
              </p14:nvContentPartPr>
              <p14:xfrm>
                <a:off x="8061189" y="4378389"/>
                <a:ext cx="216360" cy="28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B73D0C-24EA-4767-A466-4BD6CDCF8F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43549" y="4360389"/>
                  <a:ext cx="252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92ADBE-4EA1-4D6E-9426-0978D0FF3531}"/>
                    </a:ext>
                  </a:extLst>
                </p14:cNvPr>
                <p14:cNvContentPartPr/>
                <p14:nvPr/>
              </p14:nvContentPartPr>
              <p14:xfrm>
                <a:off x="8611629" y="3582789"/>
                <a:ext cx="459000" cy="71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92ADBE-4EA1-4D6E-9426-0978D0FF35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3989" y="3564789"/>
                  <a:ext cx="49464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0C632D-474D-463D-A793-093C5D1E1785}"/>
                    </a:ext>
                  </a:extLst>
                </p14:cNvPr>
                <p14:cNvContentPartPr/>
                <p14:nvPr/>
              </p14:nvContentPartPr>
              <p14:xfrm>
                <a:off x="9000069" y="4294149"/>
                <a:ext cx="162360" cy="21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0C632D-474D-463D-A793-093C5D1E17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2429" y="4276149"/>
                  <a:ext cx="198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ECE92E-1415-4D6C-B365-B009F9CA2CDA}"/>
                    </a:ext>
                  </a:extLst>
                </p14:cNvPr>
                <p14:cNvContentPartPr/>
                <p14:nvPr/>
              </p14:nvContentPartPr>
              <p14:xfrm>
                <a:off x="8850309" y="4514109"/>
                <a:ext cx="220320" cy="63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ECE92E-1415-4D6C-B365-B009F9CA2C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32309" y="4496469"/>
                  <a:ext cx="25596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91F64C-140B-4051-A090-5FB38D7AFB7B}"/>
                    </a:ext>
                  </a:extLst>
                </p14:cNvPr>
                <p14:cNvContentPartPr/>
                <p14:nvPr/>
              </p14:nvContentPartPr>
              <p14:xfrm>
                <a:off x="8780109" y="5091189"/>
                <a:ext cx="160200" cy="26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91F64C-140B-4051-A090-5FB38D7AFB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62109" y="5073549"/>
                  <a:ext cx="195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5F8AD8-602E-4187-AD0F-F299501C43FF}"/>
                    </a:ext>
                  </a:extLst>
                </p14:cNvPr>
                <p14:cNvContentPartPr/>
                <p14:nvPr/>
              </p14:nvContentPartPr>
              <p14:xfrm>
                <a:off x="9136869" y="4456149"/>
                <a:ext cx="405720" cy="70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5F8AD8-602E-4187-AD0F-F299501C43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9229" y="4438149"/>
                  <a:ext cx="44136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00D18B-DC10-485B-9F0D-B8B9D1E53A12}"/>
                    </a:ext>
                  </a:extLst>
                </p14:cNvPr>
                <p14:cNvContentPartPr/>
                <p14:nvPr/>
              </p14:nvContentPartPr>
              <p14:xfrm>
                <a:off x="9510549" y="5092269"/>
                <a:ext cx="118080" cy="182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00D18B-DC10-485B-9F0D-B8B9D1E53A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92909" y="5074269"/>
                  <a:ext cx="153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8A1680-750B-4DA1-9247-8BB99F0E5494}"/>
                    </a:ext>
                  </a:extLst>
                </p14:cNvPr>
                <p14:cNvContentPartPr/>
                <p14:nvPr/>
              </p14:nvContentPartPr>
              <p14:xfrm>
                <a:off x="9189789" y="2791149"/>
                <a:ext cx="544680" cy="63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8A1680-750B-4DA1-9247-8BB99F0E54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71789" y="2773149"/>
                  <a:ext cx="58032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334475-6B38-499A-BD7C-529E90BAFA7E}"/>
                    </a:ext>
                  </a:extLst>
                </p14:cNvPr>
                <p14:cNvContentPartPr/>
                <p14:nvPr/>
              </p14:nvContentPartPr>
              <p14:xfrm>
                <a:off x="9664989" y="3292629"/>
                <a:ext cx="159840" cy="23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334475-6B38-499A-BD7C-529E90BAFA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46989" y="3274989"/>
                  <a:ext cx="195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03F66C-6418-43B3-B406-62A522055842}"/>
                    </a:ext>
                  </a:extLst>
                </p14:cNvPr>
                <p14:cNvContentPartPr/>
                <p14:nvPr/>
              </p14:nvContentPartPr>
              <p14:xfrm>
                <a:off x="9732669" y="3540309"/>
                <a:ext cx="152280" cy="51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03F66C-6418-43B3-B406-62A5220558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15029" y="3522309"/>
                  <a:ext cx="1879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BEC731-7451-4D8B-9288-AADCAFC73148}"/>
                    </a:ext>
                  </a:extLst>
                </p14:cNvPr>
                <p14:cNvContentPartPr/>
                <p14:nvPr/>
              </p14:nvContentPartPr>
              <p14:xfrm>
                <a:off x="9832029" y="4082109"/>
                <a:ext cx="192960" cy="28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BEC731-7451-4D8B-9288-AADCAFC731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14389" y="4064469"/>
                  <a:ext cx="228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BBF200-C2CE-4A66-86D5-8B115AB44809}"/>
                    </a:ext>
                  </a:extLst>
                </p14:cNvPr>
                <p14:cNvContentPartPr/>
                <p14:nvPr/>
              </p14:nvContentPartPr>
              <p14:xfrm>
                <a:off x="10679109" y="3458589"/>
                <a:ext cx="205200" cy="636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BBF200-C2CE-4A66-86D5-8B115AB448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61469" y="3440589"/>
                  <a:ext cx="24084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9517B1-63AD-4A42-9A0C-924F6B54D1F5}"/>
                    </a:ext>
                  </a:extLst>
                </p14:cNvPr>
                <p14:cNvContentPartPr/>
                <p14:nvPr/>
              </p14:nvContentPartPr>
              <p14:xfrm>
                <a:off x="10601709" y="4022349"/>
                <a:ext cx="169200" cy="20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9517B1-63AD-4A42-9A0C-924F6B54D1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4069" y="4004349"/>
                  <a:ext cx="204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E0F64B-25FB-40FE-A927-BD727C57F034}"/>
                    </a:ext>
                  </a:extLst>
                </p14:cNvPr>
                <p14:cNvContentPartPr/>
                <p14:nvPr/>
              </p14:nvContentPartPr>
              <p14:xfrm>
                <a:off x="10947669" y="3361749"/>
                <a:ext cx="441000" cy="63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E0F64B-25FB-40FE-A927-BD727C57F0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30029" y="3343749"/>
                  <a:ext cx="47664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DF04DD-22A3-4732-AF52-21D235A3A7B8}"/>
                    </a:ext>
                  </a:extLst>
                </p14:cNvPr>
                <p14:cNvContentPartPr/>
                <p14:nvPr/>
              </p14:nvContentPartPr>
              <p14:xfrm>
                <a:off x="11315589" y="3890589"/>
                <a:ext cx="185400" cy="239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DF04DD-22A3-4732-AF52-21D235A3A7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97949" y="3872589"/>
                  <a:ext cx="22104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EAA9CA8-EFC9-458A-B98C-86DE87F882DE}"/>
                  </a:ext>
                </a:extLst>
              </p14:cNvPr>
              <p14:cNvContentPartPr/>
              <p14:nvPr/>
            </p14:nvContentPartPr>
            <p14:xfrm>
              <a:off x="9556269" y="1624029"/>
              <a:ext cx="207000" cy="172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EAA9CA8-EFC9-458A-B98C-86DE87F882D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38269" y="1606029"/>
                <a:ext cx="242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1F01D8-6B42-49B8-8191-074157E8DDE8}"/>
                  </a:ext>
                </a:extLst>
              </p14:cNvPr>
              <p14:cNvContentPartPr/>
              <p14:nvPr/>
            </p14:nvContentPartPr>
            <p14:xfrm>
              <a:off x="8755269" y="5530749"/>
              <a:ext cx="186840" cy="305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1F01D8-6B42-49B8-8191-074157E8DDE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737269" y="5512749"/>
                <a:ext cx="2224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2D9080A-6E6A-47CF-BF85-F6A2A8E9C6EB}"/>
                  </a:ext>
                </a:extLst>
              </p14:cNvPr>
              <p14:cNvContentPartPr/>
              <p14:nvPr/>
            </p14:nvContentPartPr>
            <p14:xfrm>
              <a:off x="8840949" y="5170749"/>
              <a:ext cx="60120" cy="120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2D9080A-6E6A-47CF-BF85-F6A2A8E9C6E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86949" y="5063109"/>
                <a:ext cx="1677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3AF1BB-F165-485B-8E89-BA2492606820}"/>
                  </a:ext>
                </a:extLst>
              </p14:cNvPr>
              <p14:cNvContentPartPr/>
              <p14:nvPr/>
            </p14:nvContentPartPr>
            <p14:xfrm>
              <a:off x="9970269" y="4511949"/>
              <a:ext cx="180000" cy="164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3AF1BB-F165-485B-8E89-BA249260682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52629" y="4494309"/>
                <a:ext cx="215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38A1AD9-883A-42CD-A1C4-F7D481F18AA5}"/>
                  </a:ext>
                </a:extLst>
              </p14:cNvPr>
              <p14:cNvContentPartPr/>
              <p14:nvPr/>
            </p14:nvContentPartPr>
            <p14:xfrm>
              <a:off x="8311029" y="1856589"/>
              <a:ext cx="875880" cy="3271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38A1AD9-883A-42CD-A1C4-F7D481F18A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275389" y="1784589"/>
                <a:ext cx="947520" cy="34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1C17298-4827-4ED0-85F2-27820DA0FC2D}"/>
                  </a:ext>
                </a:extLst>
              </p14:cNvPr>
              <p14:cNvContentPartPr/>
              <p14:nvPr/>
            </p14:nvContentPartPr>
            <p14:xfrm>
              <a:off x="8838069" y="3091029"/>
              <a:ext cx="902520" cy="2201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1C17298-4827-4ED0-85F2-27820DA0FC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02429" y="3019389"/>
                <a:ext cx="974160" cy="23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7FCA23-442C-4B0B-9DCA-FAEFA0801E12}"/>
                  </a:ext>
                </a:extLst>
              </p14:cNvPr>
              <p14:cNvContentPartPr/>
              <p14:nvPr/>
            </p14:nvContentPartPr>
            <p14:xfrm>
              <a:off x="9373749" y="2225229"/>
              <a:ext cx="696960" cy="1852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7FCA23-442C-4B0B-9DCA-FAEFA0801E1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38109" y="2153589"/>
                <a:ext cx="768600" cy="19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BD963D-A547-4297-AD6E-FA3865962BDF}"/>
                  </a:ext>
                </a:extLst>
              </p14:cNvPr>
              <p14:cNvContentPartPr/>
              <p14:nvPr/>
            </p14:nvContentPartPr>
            <p14:xfrm>
              <a:off x="8984229" y="2658309"/>
              <a:ext cx="133560" cy="149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BD963D-A547-4297-AD6E-FA3865962BD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48589" y="2586669"/>
                <a:ext cx="2052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A93296C-2AA5-44F0-8920-5B931ED2700A}"/>
                  </a:ext>
                </a:extLst>
              </p14:cNvPr>
              <p14:cNvContentPartPr/>
              <p14:nvPr/>
            </p14:nvContentPartPr>
            <p14:xfrm>
              <a:off x="9856869" y="4146189"/>
              <a:ext cx="152640" cy="155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A93296C-2AA5-44F0-8920-5B931ED2700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820869" y="4074549"/>
                <a:ext cx="224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492CEB-F572-45B7-90DE-2C99132D2FC2}"/>
                  </a:ext>
                </a:extLst>
              </p14:cNvPr>
              <p14:cNvContentPartPr/>
              <p14:nvPr/>
            </p14:nvContentPartPr>
            <p14:xfrm>
              <a:off x="9408669" y="1926789"/>
              <a:ext cx="151560" cy="128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492CEB-F572-45B7-90DE-2C99132D2FC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373029" y="1855149"/>
                <a:ext cx="2232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5C11B8C-158A-4DCB-885E-A807FFC5C8D8}"/>
                  </a:ext>
                </a:extLst>
              </p:cNvPr>
              <p:cNvSpPr txBox="1"/>
              <p:nvPr/>
            </p:nvSpPr>
            <p:spPr>
              <a:xfrm>
                <a:off x="7856391" y="3377372"/>
                <a:ext cx="491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5C11B8C-158A-4DCB-885E-A807FFC5C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391" y="3377372"/>
                <a:ext cx="491865" cy="461665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FAAB52F-5C5C-4ED0-9D9F-FA47A9E33B8F}"/>
                  </a:ext>
                </a:extLst>
              </p:cNvPr>
              <p:cNvSpPr txBox="1"/>
              <p:nvPr/>
            </p:nvSpPr>
            <p:spPr>
              <a:xfrm>
                <a:off x="9722301" y="2609352"/>
                <a:ext cx="1001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FAAB52F-5C5C-4ED0-9D9F-FA47A9E33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301" y="2609352"/>
                <a:ext cx="1001172" cy="400110"/>
              </a:xfrm>
              <a:prstGeom prst="rect">
                <a:avLst/>
              </a:prstGeom>
              <a:blipFill>
                <a:blip r:embed="rId7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A7827A6-BA3A-400D-AD46-DA6457FFA827}"/>
                  </a:ext>
                </a:extLst>
              </p:cNvPr>
              <p:cNvSpPr txBox="1"/>
              <p:nvPr/>
            </p:nvSpPr>
            <p:spPr>
              <a:xfrm>
                <a:off x="7660726" y="2014219"/>
                <a:ext cx="69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A7827A6-BA3A-400D-AD46-DA6457FFA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26" y="2014219"/>
                <a:ext cx="690767" cy="369332"/>
              </a:xfrm>
              <a:prstGeom prst="rect">
                <a:avLst/>
              </a:prstGeom>
              <a:blipFill>
                <a:blip r:embed="rId7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843AC35-3CEE-4FF9-8A47-1D5969BC3F57}"/>
              </a:ext>
            </a:extLst>
          </p:cNvPr>
          <p:cNvCxnSpPr/>
          <p:nvPr/>
        </p:nvCxnSpPr>
        <p:spPr>
          <a:xfrm flipH="1" flipV="1">
            <a:off x="9339729" y="4521669"/>
            <a:ext cx="887040" cy="7095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9407582-2CDD-4435-B8D2-0B913494DF78}"/>
                  </a:ext>
                </a:extLst>
              </p:cNvPr>
              <p:cNvSpPr txBox="1"/>
              <p:nvPr/>
            </p:nvSpPr>
            <p:spPr>
              <a:xfrm>
                <a:off x="9820294" y="5183714"/>
                <a:ext cx="18702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 is prediction</a:t>
                </a:r>
              </a:p>
              <a:p>
                <a:r>
                  <a:rPr lang="en-US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of this distance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9407582-2CDD-4435-B8D2-0B913494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294" y="5183714"/>
                <a:ext cx="1870256" cy="646331"/>
              </a:xfrm>
              <a:prstGeom prst="rect">
                <a:avLst/>
              </a:prstGeom>
              <a:blipFill>
                <a:blip r:embed="rId76"/>
                <a:stretch>
                  <a:fillRect l="-2932" t="-4717" r="-1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CB856AF-9366-405B-9AD8-42442794D0CD}"/>
              </a:ext>
            </a:extLst>
          </p:cNvPr>
          <p:cNvCxnSpPr>
            <a:cxnSpLocks/>
          </p:cNvCxnSpPr>
          <p:nvPr/>
        </p:nvCxnSpPr>
        <p:spPr>
          <a:xfrm>
            <a:off x="8283309" y="2316748"/>
            <a:ext cx="600221" cy="3729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6" grpId="0"/>
      <p:bldP spid="8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B74-79BD-43B3-A8CE-4A1DA21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def: anchors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2A6433-8ED1-4A57-8F7A-88B1B0D6C7A8}"/>
                  </a:ext>
                </a:extLst>
              </p14:cNvPr>
              <p14:cNvContentPartPr/>
              <p14:nvPr/>
            </p14:nvContentPartPr>
            <p14:xfrm>
              <a:off x="9605229" y="5580069"/>
              <a:ext cx="209520" cy="246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2A6433-8ED1-4A57-8F7A-88B1B0D6C7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7589" y="5562069"/>
                <a:ext cx="2451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0321700-7949-4C5E-8CD2-35CF663A2DD2}"/>
                  </a:ext>
                </a:extLst>
              </p14:cNvPr>
              <p14:cNvContentPartPr/>
              <p14:nvPr/>
            </p14:nvContentPartPr>
            <p14:xfrm>
              <a:off x="10337469" y="3543909"/>
              <a:ext cx="1170360" cy="199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0321700-7949-4C5E-8CD2-35CF663A2D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1829" y="3471909"/>
                <a:ext cx="124200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EF41E26-6FCE-4722-8E3D-121EEB7DA84C}"/>
                  </a:ext>
                </a:extLst>
              </p14:cNvPr>
              <p14:cNvContentPartPr/>
              <p14:nvPr/>
            </p14:nvContentPartPr>
            <p14:xfrm>
              <a:off x="9651669" y="5618949"/>
              <a:ext cx="101520" cy="150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EF41E26-6FCE-4722-8E3D-121EEB7DA8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15669" y="5546949"/>
                <a:ext cx="173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E5A38DE-D140-4DBE-98EC-02381035DF1E}"/>
                  </a:ext>
                </a:extLst>
              </p14:cNvPr>
              <p14:cNvContentPartPr/>
              <p14:nvPr/>
            </p14:nvContentPartPr>
            <p14:xfrm>
              <a:off x="9726549" y="5677989"/>
              <a:ext cx="27360" cy="7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E5A38DE-D140-4DBE-98EC-02381035DF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0909" y="5606349"/>
                <a:ext cx="99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762E91E-7222-4D8E-A754-D58EC8655EDF}"/>
                  </a:ext>
                </a:extLst>
              </p14:cNvPr>
              <p14:cNvContentPartPr/>
              <p14:nvPr/>
            </p14:nvContentPartPr>
            <p14:xfrm>
              <a:off x="9376269" y="1675509"/>
              <a:ext cx="159480" cy="151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762E91E-7222-4D8E-A754-D58EC8655E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8629" y="1657869"/>
                <a:ext cx="195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537966C-E320-44B1-83ED-34D030DFDBFB}"/>
                  </a:ext>
                </a:extLst>
              </p14:cNvPr>
              <p14:cNvContentPartPr/>
              <p14:nvPr/>
            </p14:nvContentPartPr>
            <p14:xfrm>
              <a:off x="9922569" y="5643429"/>
              <a:ext cx="163080" cy="245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537966C-E320-44B1-83ED-34D030DFDB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04569" y="5625429"/>
                <a:ext cx="198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8860136-19EA-47B1-970F-82B36EFB02FB}"/>
                  </a:ext>
                </a:extLst>
              </p14:cNvPr>
              <p14:cNvContentPartPr/>
              <p14:nvPr/>
            </p14:nvContentPartPr>
            <p14:xfrm>
              <a:off x="8439549" y="3012549"/>
              <a:ext cx="873720" cy="73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8860136-19EA-47B1-970F-82B36EFB02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03549" y="2940909"/>
                <a:ext cx="945360" cy="8809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FEF4992E-97E8-46BC-B06B-4D50DEAAE83B}"/>
              </a:ext>
            </a:extLst>
          </p:cNvPr>
          <p:cNvSpPr txBox="1"/>
          <p:nvPr/>
        </p:nvSpPr>
        <p:spPr>
          <a:xfrm>
            <a:off x="8536603" y="6287653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with perfect predictions….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6FECC96-FC7C-4467-B839-7CBBF84F4327}"/>
                  </a:ext>
                </a:extLst>
              </p14:cNvPr>
              <p14:cNvContentPartPr/>
              <p14:nvPr/>
            </p14:nvContentPartPr>
            <p14:xfrm>
              <a:off x="8731785" y="4068132"/>
              <a:ext cx="452880" cy="377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6FECC96-FC7C-4467-B839-7CBBF84F43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5785" y="3996492"/>
                <a:ext cx="5245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681A980-20DD-4D1E-939E-AFF35717B707}"/>
                  </a:ext>
                </a:extLst>
              </p14:cNvPr>
              <p14:cNvContentPartPr/>
              <p14:nvPr/>
            </p14:nvContentPartPr>
            <p14:xfrm>
              <a:off x="8837985" y="4297452"/>
              <a:ext cx="91080" cy="150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681A980-20DD-4D1E-939E-AFF35717B7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01985" y="4225452"/>
                <a:ext cx="162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DE16749-CB7A-4E47-8DC1-CECEEDEFBA1A}"/>
                  </a:ext>
                </a:extLst>
              </p14:cNvPr>
              <p14:cNvContentPartPr/>
              <p14:nvPr/>
            </p14:nvContentPartPr>
            <p14:xfrm>
              <a:off x="9980985" y="4345692"/>
              <a:ext cx="63000" cy="109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DE16749-CB7A-4E47-8DC1-CECEEDEFBA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44985" y="4274052"/>
                <a:ext cx="134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40EED4C-1972-4BF5-A3EE-A0A0719F07B9}"/>
                  </a:ext>
                </a:extLst>
              </p14:cNvPr>
              <p14:cNvContentPartPr/>
              <p14:nvPr/>
            </p14:nvContentPartPr>
            <p14:xfrm>
              <a:off x="9948945" y="4411572"/>
              <a:ext cx="343800" cy="674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40EED4C-1972-4BF5-A3EE-A0A0719F07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13305" y="4339572"/>
                <a:ext cx="41544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2FFA208-95C3-49C9-840C-F187B0F90185}"/>
                  </a:ext>
                </a:extLst>
              </p14:cNvPr>
              <p14:cNvContentPartPr/>
              <p14:nvPr/>
            </p14:nvContentPartPr>
            <p14:xfrm>
              <a:off x="8911065" y="5324892"/>
              <a:ext cx="270720" cy="36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2FFA208-95C3-49C9-840C-F187B0F9018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75065" y="5253252"/>
                <a:ext cx="342360" cy="50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538022-B768-4F0F-8A36-8299719CD3A0}"/>
              </a:ext>
            </a:extLst>
          </p:cNvPr>
          <p:cNvGrpSpPr/>
          <p:nvPr/>
        </p:nvGrpSpPr>
        <p:grpSpPr>
          <a:xfrm>
            <a:off x="8886585" y="2646132"/>
            <a:ext cx="1848600" cy="957240"/>
            <a:chOff x="8886585" y="2646132"/>
            <a:chExt cx="1848600" cy="957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A20069-AA09-4FE0-BEAF-4F4B64796CC1}"/>
                    </a:ext>
                  </a:extLst>
                </p14:cNvPr>
                <p14:cNvContentPartPr/>
                <p14:nvPr/>
              </p14:nvContentPartPr>
              <p14:xfrm>
                <a:off x="8886585" y="2697612"/>
                <a:ext cx="749160" cy="29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A20069-AA09-4FE0-BEAF-4F4B64796C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77945" y="2688972"/>
                  <a:ext cx="766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703B576-0BF5-4AFB-A1B4-897DEAE2F86B}"/>
                    </a:ext>
                  </a:extLst>
                </p14:cNvPr>
                <p14:cNvContentPartPr/>
                <p14:nvPr/>
              </p14:nvContentPartPr>
              <p14:xfrm>
                <a:off x="9556905" y="2646132"/>
                <a:ext cx="67680" cy="13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703B576-0BF5-4AFB-A1B4-897DEAE2F8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48265" y="2637492"/>
                  <a:ext cx="8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A3EBB5A-3C45-4339-90B1-D0C30C655F5E}"/>
                    </a:ext>
                  </a:extLst>
                </p14:cNvPr>
                <p14:cNvContentPartPr/>
                <p14:nvPr/>
              </p14:nvContentPartPr>
              <p14:xfrm>
                <a:off x="9983865" y="2686452"/>
                <a:ext cx="751320" cy="9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A3EBB5A-3C45-4339-90B1-D0C30C655F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5225" y="2677452"/>
                  <a:ext cx="768960" cy="9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C28D8F0-6EC3-4176-B8F8-194C1F2BE2A1}"/>
              </a:ext>
            </a:extLst>
          </p:cNvPr>
          <p:cNvGrpSpPr/>
          <p:nvPr/>
        </p:nvGrpSpPr>
        <p:grpSpPr>
          <a:xfrm>
            <a:off x="9121305" y="3610572"/>
            <a:ext cx="1042560" cy="667440"/>
            <a:chOff x="9121305" y="3610572"/>
            <a:chExt cx="1042560" cy="667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EB8A27-A3AB-44B9-ACBA-2A3C1F9F99BA}"/>
                    </a:ext>
                  </a:extLst>
                </p14:cNvPr>
                <p14:cNvContentPartPr/>
                <p14:nvPr/>
              </p14:nvContentPartPr>
              <p14:xfrm>
                <a:off x="9121305" y="3616692"/>
                <a:ext cx="401760" cy="333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EB8A27-A3AB-44B9-ACBA-2A3C1F9F99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2665" y="3607692"/>
                  <a:ext cx="41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D92EEB-B538-4DB7-A540-22690EA217C0}"/>
                    </a:ext>
                  </a:extLst>
                </p14:cNvPr>
                <p14:cNvContentPartPr/>
                <p14:nvPr/>
              </p14:nvContentPartPr>
              <p14:xfrm>
                <a:off x="9405705" y="3610572"/>
                <a:ext cx="115200" cy="89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D92EEB-B538-4DB7-A540-22690EA217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7065" y="3601932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225818-B518-4294-BE47-2E2CD6A78867}"/>
                    </a:ext>
                  </a:extLst>
                </p14:cNvPr>
                <p14:cNvContentPartPr/>
                <p14:nvPr/>
              </p14:nvContentPartPr>
              <p14:xfrm>
                <a:off x="9849585" y="3626772"/>
                <a:ext cx="314280" cy="65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225818-B518-4294-BE47-2E2CD6A788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40945" y="3618132"/>
                  <a:ext cx="331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C9B1EC9-5431-4918-8AB3-BD85A010C6E5}"/>
              </a:ext>
            </a:extLst>
          </p:cNvPr>
          <p:cNvGrpSpPr/>
          <p:nvPr/>
        </p:nvGrpSpPr>
        <p:grpSpPr>
          <a:xfrm>
            <a:off x="8983425" y="4523172"/>
            <a:ext cx="420120" cy="702360"/>
            <a:chOff x="8983425" y="4523172"/>
            <a:chExt cx="420120" cy="702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28A78D-ABA2-4FA4-85A6-754B8DFA0475}"/>
                    </a:ext>
                  </a:extLst>
                </p14:cNvPr>
                <p14:cNvContentPartPr/>
                <p14:nvPr/>
              </p14:nvContentPartPr>
              <p14:xfrm>
                <a:off x="8983425" y="4539372"/>
                <a:ext cx="420120" cy="686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28A78D-ABA2-4FA4-85A6-754B8DFA04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74425" y="4530372"/>
                  <a:ext cx="4377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5B9942-6A7F-4BCB-B27B-1A29A9457DEA}"/>
                    </a:ext>
                  </a:extLst>
                </p14:cNvPr>
                <p14:cNvContentPartPr/>
                <p14:nvPr/>
              </p14:nvContentPartPr>
              <p14:xfrm>
                <a:off x="9248745" y="4523172"/>
                <a:ext cx="150480" cy="139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5B9942-6A7F-4BCB-B27B-1A29A9457D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40105" y="4514532"/>
                  <a:ext cx="1681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9D173EF-0BE5-407A-ACA5-402EA7EA1AB7}"/>
              </a:ext>
            </a:extLst>
          </p:cNvPr>
          <p:cNvGrpSpPr/>
          <p:nvPr/>
        </p:nvGrpSpPr>
        <p:grpSpPr>
          <a:xfrm>
            <a:off x="8263869" y="1849389"/>
            <a:ext cx="3501720" cy="3993120"/>
            <a:chOff x="8263869" y="1849389"/>
            <a:chExt cx="3501720" cy="39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FECF5E-37F2-4F43-965E-F8E6AB56BF5E}"/>
                    </a:ext>
                  </a:extLst>
                </p14:cNvPr>
                <p14:cNvContentPartPr/>
                <p14:nvPr/>
              </p14:nvContentPartPr>
              <p14:xfrm>
                <a:off x="9528549" y="1849389"/>
                <a:ext cx="217080" cy="35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FECF5E-37F2-4F43-965E-F8E6AB56BF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10909" y="1831749"/>
                  <a:ext cx="252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B8A31A-FACD-4922-BAD2-D42B633A8DB3}"/>
                    </a:ext>
                  </a:extLst>
                </p14:cNvPr>
                <p14:cNvContentPartPr/>
                <p14:nvPr/>
              </p14:nvContentPartPr>
              <p14:xfrm>
                <a:off x="9635829" y="2181669"/>
                <a:ext cx="142920" cy="53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B8A31A-FACD-4922-BAD2-D42B633A8D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18189" y="2163669"/>
                  <a:ext cx="1785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E6C605-884E-4F20-BF78-60E9122406E6}"/>
                    </a:ext>
                  </a:extLst>
                </p14:cNvPr>
                <p14:cNvContentPartPr/>
                <p14:nvPr/>
              </p14:nvContentPartPr>
              <p14:xfrm>
                <a:off x="9704589" y="2697909"/>
                <a:ext cx="16524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E6C605-884E-4F20-BF78-60E9122406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86949" y="2680269"/>
                  <a:ext cx="200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B74502-B557-47A5-B34B-413A60AB4C26}"/>
                    </a:ext>
                  </a:extLst>
                </p14:cNvPr>
                <p14:cNvContentPartPr/>
                <p14:nvPr/>
              </p14:nvContentPartPr>
              <p14:xfrm>
                <a:off x="9693429" y="2901669"/>
                <a:ext cx="88560" cy="68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B74502-B557-47A5-B34B-413A60AB4C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5789" y="2884029"/>
                  <a:ext cx="1242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CFC5AD-EE1B-4F06-B591-488A0D3DC8A2}"/>
                    </a:ext>
                  </a:extLst>
                </p14:cNvPr>
                <p14:cNvContentPartPr/>
                <p14:nvPr/>
              </p14:nvContentPartPr>
              <p14:xfrm>
                <a:off x="9596949" y="3540309"/>
                <a:ext cx="187560" cy="23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CFC5AD-EE1B-4F06-B591-488A0D3DC8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78949" y="3522669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4951C4-E848-4325-A071-285376A2D8C2}"/>
                    </a:ext>
                  </a:extLst>
                </p14:cNvPr>
                <p14:cNvContentPartPr/>
                <p14:nvPr/>
              </p14:nvContentPartPr>
              <p14:xfrm>
                <a:off x="9540429" y="3842709"/>
                <a:ext cx="153720" cy="60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4951C4-E848-4325-A071-285376A2D8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2429" y="3824709"/>
                  <a:ext cx="1893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55E628-E7E3-405C-8E17-1B0A4E59EA12}"/>
                    </a:ext>
                  </a:extLst>
                </p14:cNvPr>
                <p14:cNvContentPartPr/>
                <p14:nvPr/>
              </p14:nvContentPartPr>
              <p14:xfrm>
                <a:off x="9469149" y="4457589"/>
                <a:ext cx="190080" cy="240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55E628-E7E3-405C-8E17-1B0A4E59EA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1509" y="4439589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72DBCE-3214-471E-BDB5-75A2BF68402B}"/>
                    </a:ext>
                  </a:extLst>
                </p14:cNvPr>
                <p14:cNvContentPartPr/>
                <p14:nvPr/>
              </p14:nvContentPartPr>
              <p14:xfrm>
                <a:off x="9572469" y="4741269"/>
                <a:ext cx="127440" cy="78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72DBCE-3214-471E-BDB5-75A2BF68402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54829" y="4723269"/>
                  <a:ext cx="16308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81686D-9509-4D54-B735-772A9B399E26}"/>
                    </a:ext>
                  </a:extLst>
                </p14:cNvPr>
                <p14:cNvContentPartPr/>
                <p14:nvPr/>
              </p14:nvContentPartPr>
              <p14:xfrm>
                <a:off x="9904029" y="2851269"/>
                <a:ext cx="363240" cy="57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81686D-9509-4D54-B735-772A9B399E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86389" y="2833629"/>
                  <a:ext cx="3988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D36815-D314-4010-9924-6B82F283F434}"/>
                    </a:ext>
                  </a:extLst>
                </p14:cNvPr>
                <p14:cNvContentPartPr/>
                <p14:nvPr/>
              </p14:nvContentPartPr>
              <p14:xfrm>
                <a:off x="10261869" y="3398109"/>
                <a:ext cx="366120" cy="2183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D36815-D314-4010-9924-6B82F283F4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43869" y="3380469"/>
                  <a:ext cx="401760" cy="22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18F162-37A6-4868-80B8-D07BF3FF9186}"/>
                    </a:ext>
                  </a:extLst>
                </p14:cNvPr>
                <p14:cNvContentPartPr/>
                <p14:nvPr/>
              </p14:nvContentPartPr>
              <p14:xfrm>
                <a:off x="10269069" y="3363549"/>
                <a:ext cx="1347840" cy="1519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18F162-37A6-4868-80B8-D07BF3FF91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51429" y="3345909"/>
                  <a:ext cx="1383480" cy="15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7BAA30-A50C-4AFF-94E2-5905BFDA20E6}"/>
                    </a:ext>
                  </a:extLst>
                </p14:cNvPr>
                <p14:cNvContentPartPr/>
                <p14:nvPr/>
              </p14:nvContentPartPr>
              <p14:xfrm>
                <a:off x="10666869" y="4819389"/>
                <a:ext cx="1098720" cy="766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7BAA30-A50C-4AFF-94E2-5905BFDA20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48869" y="4801389"/>
                  <a:ext cx="113436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E583E4-4A7D-4139-9F6B-339E4BD67E23}"/>
                    </a:ext>
                  </a:extLst>
                </p14:cNvPr>
                <p14:cNvContentPartPr/>
                <p14:nvPr/>
              </p14:nvContentPartPr>
              <p14:xfrm>
                <a:off x="9773349" y="3703389"/>
                <a:ext cx="201600" cy="53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E583E4-4A7D-4139-9F6B-339E4BD67E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55709" y="3685389"/>
                  <a:ext cx="2372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0051A3-1703-4249-B418-3E714F9C993C}"/>
                    </a:ext>
                  </a:extLst>
                </p14:cNvPr>
                <p14:cNvContentPartPr/>
                <p14:nvPr/>
              </p14:nvContentPartPr>
              <p14:xfrm>
                <a:off x="9916269" y="4201629"/>
                <a:ext cx="40680" cy="10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0051A3-1703-4249-B418-3E714F9C99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98269" y="4183629"/>
                  <a:ext cx="7632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BAB5E8-CC68-4739-91E6-922F846CDE9E}"/>
                    </a:ext>
                  </a:extLst>
                </p14:cNvPr>
                <p14:cNvContentPartPr/>
                <p14:nvPr/>
              </p14:nvContentPartPr>
              <p14:xfrm>
                <a:off x="10011309" y="4187589"/>
                <a:ext cx="335880" cy="887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BAB5E8-CC68-4739-91E6-922F846CDE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93669" y="4169949"/>
                  <a:ext cx="3715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3737AF-7463-4245-8DA7-61E96D0B985C}"/>
                    </a:ext>
                  </a:extLst>
                </p14:cNvPr>
                <p14:cNvContentPartPr/>
                <p14:nvPr/>
              </p14:nvContentPartPr>
              <p14:xfrm>
                <a:off x="9906909" y="5059869"/>
                <a:ext cx="434160" cy="146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3737AF-7463-4245-8DA7-61E96D0B98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88909" y="5041869"/>
                  <a:ext cx="46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6652F6-C459-476F-B52E-4DEEA633C0F1}"/>
                    </a:ext>
                  </a:extLst>
                </p14:cNvPr>
                <p14:cNvContentPartPr/>
                <p14:nvPr/>
              </p14:nvContentPartPr>
              <p14:xfrm>
                <a:off x="9193389" y="4657389"/>
                <a:ext cx="266400" cy="53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6652F6-C459-476F-B52E-4DEEA633C0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75389" y="4639389"/>
                  <a:ext cx="3020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0CB637-FF40-4FCD-AA3F-67DF4ACF456E}"/>
                    </a:ext>
                  </a:extLst>
                </p14:cNvPr>
                <p14:cNvContentPartPr/>
                <p14:nvPr/>
              </p14:nvContentPartPr>
              <p14:xfrm>
                <a:off x="8760669" y="5149869"/>
                <a:ext cx="400680" cy="53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0CB637-FF40-4FCD-AA3F-67DF4ACF45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43029" y="5132229"/>
                  <a:ext cx="4363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191812-A177-4FC9-8816-88F0688AD44D}"/>
                    </a:ext>
                  </a:extLst>
                </p14:cNvPr>
                <p14:cNvContentPartPr/>
                <p14:nvPr/>
              </p14:nvContentPartPr>
              <p14:xfrm>
                <a:off x="9183309" y="5140509"/>
                <a:ext cx="75600" cy="702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191812-A177-4FC9-8816-88F0688AD4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65309" y="5122869"/>
                  <a:ext cx="1112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65D7C0-E5DF-4F2C-9C88-332683CC00DA}"/>
                    </a:ext>
                  </a:extLst>
                </p14:cNvPr>
                <p14:cNvContentPartPr/>
                <p14:nvPr/>
              </p14:nvContentPartPr>
              <p14:xfrm>
                <a:off x="8824389" y="5661789"/>
                <a:ext cx="520200" cy="134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65D7C0-E5DF-4F2C-9C88-332683CC00D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6389" y="5643789"/>
                  <a:ext cx="555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B45EB0-8812-4A45-A633-D95B7B1DDCBD}"/>
                    </a:ext>
                  </a:extLst>
                </p14:cNvPr>
                <p14:cNvContentPartPr/>
                <p14:nvPr/>
              </p14:nvContentPartPr>
              <p14:xfrm>
                <a:off x="9295989" y="3729309"/>
                <a:ext cx="324720" cy="261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B45EB0-8812-4A45-A633-D95B7B1DDC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77989" y="3711309"/>
                  <a:ext cx="36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249433-172D-4E37-8F1F-4D0DA1A128AD}"/>
                    </a:ext>
                  </a:extLst>
                </p14:cNvPr>
                <p14:cNvContentPartPr/>
                <p14:nvPr/>
              </p14:nvContentPartPr>
              <p14:xfrm>
                <a:off x="8605149" y="3979149"/>
                <a:ext cx="675360" cy="252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249433-172D-4E37-8F1F-4D0DA1A128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87509" y="3961149"/>
                  <a:ext cx="71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0F3EB5-389E-4584-955A-7A7D5A874269}"/>
                    </a:ext>
                  </a:extLst>
                </p14:cNvPr>
                <p14:cNvContentPartPr/>
                <p14:nvPr/>
              </p14:nvContentPartPr>
              <p14:xfrm>
                <a:off x="8836629" y="3979869"/>
                <a:ext cx="448920" cy="623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0F3EB5-389E-4584-955A-7A7D5A8742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8989" y="3961869"/>
                  <a:ext cx="484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3804CB-BCBF-416B-B615-448AEF86618D}"/>
                    </a:ext>
                  </a:extLst>
                </p14:cNvPr>
                <p14:cNvContentPartPr/>
                <p14:nvPr/>
              </p14:nvContentPartPr>
              <p14:xfrm>
                <a:off x="8672469" y="4179669"/>
                <a:ext cx="199800" cy="393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3804CB-BCBF-416B-B615-448AEF8661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54829" y="4162029"/>
                  <a:ext cx="2354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E61DA8-570C-46E9-A30F-91138C54F05A}"/>
                    </a:ext>
                  </a:extLst>
                </p14:cNvPr>
                <p14:cNvContentPartPr/>
                <p14:nvPr/>
              </p14:nvContentPartPr>
              <p14:xfrm>
                <a:off x="9441429" y="2830029"/>
                <a:ext cx="215640" cy="12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E61DA8-570C-46E9-A30F-91138C54F0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23429" y="2812029"/>
                  <a:ext cx="25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24F260-F428-4397-9751-7980E6606124}"/>
                    </a:ext>
                  </a:extLst>
                </p14:cNvPr>
                <p14:cNvContentPartPr/>
                <p14:nvPr/>
              </p14:nvContentPartPr>
              <p14:xfrm>
                <a:off x="8263869" y="2935869"/>
                <a:ext cx="1162080" cy="493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24F260-F428-4397-9751-7980E660612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45869" y="2917869"/>
                  <a:ext cx="11977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827B4A-37AE-4CEF-8708-00A3C1A4F851}"/>
                    </a:ext>
                  </a:extLst>
                </p14:cNvPr>
                <p14:cNvContentPartPr/>
                <p14:nvPr/>
              </p14:nvContentPartPr>
              <p14:xfrm>
                <a:off x="8849589" y="2956749"/>
                <a:ext cx="548280" cy="92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827B4A-37AE-4CEF-8708-00A3C1A4F8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31589" y="2938749"/>
                  <a:ext cx="58392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ABF865-742B-469B-8C67-0C5E7E2E374B}"/>
                    </a:ext>
                  </a:extLst>
                </p14:cNvPr>
                <p14:cNvContentPartPr/>
                <p14:nvPr/>
              </p14:nvContentPartPr>
              <p14:xfrm>
                <a:off x="8336949" y="3402789"/>
                <a:ext cx="551160" cy="42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ABF865-742B-469B-8C67-0C5E7E2E37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19309" y="3385149"/>
                  <a:ext cx="586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A7E6BA-10A2-4E7E-B87B-C4C7E9249197}"/>
                    </a:ext>
                  </a:extLst>
                </p14:cNvPr>
                <p14:cNvContentPartPr/>
                <p14:nvPr/>
              </p14:nvContentPartPr>
              <p14:xfrm>
                <a:off x="9518109" y="2954949"/>
                <a:ext cx="182520" cy="150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A7E6BA-10A2-4E7E-B87B-C4C7E924919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09109" y="2945949"/>
                  <a:ext cx="200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874B8EA-FEEB-4E2F-92E3-D20C5AC98919}"/>
                    </a:ext>
                  </a:extLst>
                </p14:cNvPr>
                <p14:cNvContentPartPr/>
                <p14:nvPr/>
              </p14:nvContentPartPr>
              <p14:xfrm>
                <a:off x="9806109" y="3353829"/>
                <a:ext cx="78120" cy="165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874B8EA-FEEB-4E2F-92E3-D20C5AC989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97469" y="3344829"/>
                  <a:ext cx="9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255407A-CE26-409E-8D0D-53DB0F4A8365}"/>
                    </a:ext>
                  </a:extLst>
                </p14:cNvPr>
                <p14:cNvContentPartPr/>
                <p14:nvPr/>
              </p14:nvContentPartPr>
              <p14:xfrm>
                <a:off x="9351429" y="4299549"/>
                <a:ext cx="96480" cy="11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255407A-CE26-409E-8D0D-53DB0F4A83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42429" y="4290549"/>
                  <a:ext cx="1141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02F3CB4-550E-4D38-99D0-85B7092D4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anchor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’s ancestor at depth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33CC"/>
                    </a:solidFill>
                  </a:rPr>
                  <a:t>Fact: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/>
                  <a:t> correct</a:t>
                </a:r>
              </a:p>
              <a:p>
                <a:pPr marL="0" indent="0"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anchor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LCA(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incorrect, anchor is meaningless, </a:t>
                </a:r>
                <a:br>
                  <a:rPr lang="en-US" sz="2000" dirty="0"/>
                </a:br>
                <a:r>
                  <a:rPr lang="en-US" sz="2000" dirty="0"/>
                  <a:t>       but error gives budget to explore more.</a:t>
                </a: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02F3CB4-550E-4D38-99D0-85B7092D4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105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08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B74-79BD-43B3-A8CE-4A1DA21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anchors for null preds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3C3FD9D-177F-4F0E-B1B4-0EB5F30232EF}"/>
                  </a:ext>
                </a:extLst>
              </p14:cNvPr>
              <p14:cNvContentPartPr/>
              <p14:nvPr/>
            </p14:nvContentPartPr>
            <p14:xfrm>
              <a:off x="9605229" y="5580069"/>
              <a:ext cx="209520" cy="2469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3C3FD9D-177F-4F0E-B1B4-0EB5F30232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7589" y="5562069"/>
                <a:ext cx="2451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8DFFE6F-714A-4B4D-9D1D-01B87EA2E217}"/>
                  </a:ext>
                </a:extLst>
              </p14:cNvPr>
              <p14:cNvContentPartPr/>
              <p14:nvPr/>
            </p14:nvContentPartPr>
            <p14:xfrm>
              <a:off x="9651669" y="5618949"/>
              <a:ext cx="101520" cy="150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8DFFE6F-714A-4B4D-9D1D-01B87EA2E2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15669" y="5546949"/>
                <a:ext cx="173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568BB48-D81A-4C0C-B95B-77E83360BE97}"/>
                  </a:ext>
                </a:extLst>
              </p14:cNvPr>
              <p14:cNvContentPartPr/>
              <p14:nvPr/>
            </p14:nvContentPartPr>
            <p14:xfrm>
              <a:off x="9726549" y="5677989"/>
              <a:ext cx="27360" cy="75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568BB48-D81A-4C0C-B95B-77E83360BE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0909" y="5606349"/>
                <a:ext cx="99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420F6FC-92A6-410D-8E92-2859BE2D2482}"/>
                  </a:ext>
                </a:extLst>
              </p14:cNvPr>
              <p14:cNvContentPartPr/>
              <p14:nvPr/>
            </p14:nvContentPartPr>
            <p14:xfrm>
              <a:off x="9376269" y="1675509"/>
              <a:ext cx="159480" cy="1512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420F6FC-92A6-410D-8E92-2859BE2D24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58629" y="1657869"/>
                <a:ext cx="195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DDEA762-AEAD-49DE-B30D-075C3667BFE9}"/>
                  </a:ext>
                </a:extLst>
              </p14:cNvPr>
              <p14:cNvContentPartPr/>
              <p14:nvPr/>
            </p14:nvContentPartPr>
            <p14:xfrm>
              <a:off x="9922569" y="5643429"/>
              <a:ext cx="163080" cy="245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DDEA762-AEAD-49DE-B30D-075C3667BF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04569" y="5625429"/>
                <a:ext cx="19872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F338E0D-F8CE-4AFB-BBA3-86C055B33B55}"/>
              </a:ext>
            </a:extLst>
          </p:cNvPr>
          <p:cNvGrpSpPr/>
          <p:nvPr/>
        </p:nvGrpSpPr>
        <p:grpSpPr>
          <a:xfrm>
            <a:off x="8263869" y="1849389"/>
            <a:ext cx="3501720" cy="3993120"/>
            <a:chOff x="8263869" y="1849389"/>
            <a:chExt cx="3501720" cy="39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5853C6B-8D47-46B7-A916-BC370118D93C}"/>
                    </a:ext>
                  </a:extLst>
                </p14:cNvPr>
                <p14:cNvContentPartPr/>
                <p14:nvPr/>
              </p14:nvContentPartPr>
              <p14:xfrm>
                <a:off x="9528549" y="1849389"/>
                <a:ext cx="217080" cy="35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5853C6B-8D47-46B7-A916-BC370118D9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10909" y="1831749"/>
                  <a:ext cx="252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4C4303F-1BB4-4D11-BCCD-3798883384F3}"/>
                    </a:ext>
                  </a:extLst>
                </p14:cNvPr>
                <p14:cNvContentPartPr/>
                <p14:nvPr/>
              </p14:nvContentPartPr>
              <p14:xfrm>
                <a:off x="9635829" y="2181669"/>
                <a:ext cx="142920" cy="537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4C4303F-1BB4-4D11-BCCD-3798883384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8189" y="2163669"/>
                  <a:ext cx="1785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5CE18E2-3C9C-4514-9F42-FE8BD2DFA7BE}"/>
                    </a:ext>
                  </a:extLst>
                </p14:cNvPr>
                <p14:cNvContentPartPr/>
                <p14:nvPr/>
              </p14:nvContentPartPr>
              <p14:xfrm>
                <a:off x="9704589" y="2697909"/>
                <a:ext cx="165240" cy="237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5CE18E2-3C9C-4514-9F42-FE8BD2DFA7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86949" y="2680269"/>
                  <a:ext cx="200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677E68-4DA0-41A8-8C19-E893C49AA6C1}"/>
                    </a:ext>
                  </a:extLst>
                </p14:cNvPr>
                <p14:cNvContentPartPr/>
                <p14:nvPr/>
              </p14:nvContentPartPr>
              <p14:xfrm>
                <a:off x="9693429" y="2901669"/>
                <a:ext cx="88560" cy="682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677E68-4DA0-41A8-8C19-E893C49AA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75789" y="2884029"/>
                  <a:ext cx="1242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14:cNvPr>
                <p14:cNvContentPartPr/>
                <p14:nvPr/>
              </p14:nvContentPartPr>
              <p14:xfrm>
                <a:off x="9596949" y="3540309"/>
                <a:ext cx="187560" cy="239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78949" y="3522669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14:cNvPr>
                <p14:cNvContentPartPr/>
                <p14:nvPr/>
              </p14:nvContentPartPr>
              <p14:xfrm>
                <a:off x="9540429" y="3842709"/>
                <a:ext cx="153720" cy="60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22429" y="3824709"/>
                  <a:ext cx="1893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BDC5978-2683-4C03-A90D-A566AB48E864}"/>
                    </a:ext>
                  </a:extLst>
                </p14:cNvPr>
                <p14:cNvContentPartPr/>
                <p14:nvPr/>
              </p14:nvContentPartPr>
              <p14:xfrm>
                <a:off x="9469149" y="4457589"/>
                <a:ext cx="190080" cy="240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BDC5978-2683-4C03-A90D-A566AB48E8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51509" y="4439589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D36F1FF-5260-4081-97FB-5F8E9610811A}"/>
                    </a:ext>
                  </a:extLst>
                </p14:cNvPr>
                <p14:cNvContentPartPr/>
                <p14:nvPr/>
              </p14:nvContentPartPr>
              <p14:xfrm>
                <a:off x="9572469" y="4741269"/>
                <a:ext cx="127440" cy="780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D36F1FF-5260-4081-97FB-5F8E961081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4829" y="4723269"/>
                  <a:ext cx="16308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75FE22E-BA38-40AB-AA3D-7D08770FA34A}"/>
                    </a:ext>
                  </a:extLst>
                </p14:cNvPr>
                <p14:cNvContentPartPr/>
                <p14:nvPr/>
              </p14:nvContentPartPr>
              <p14:xfrm>
                <a:off x="9904029" y="2851269"/>
                <a:ext cx="363240" cy="574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75FE22E-BA38-40AB-AA3D-7D08770FA3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86389" y="2833629"/>
                  <a:ext cx="3988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A88D733-9B58-40B9-ADC5-BBD3540CD9DB}"/>
                    </a:ext>
                  </a:extLst>
                </p14:cNvPr>
                <p14:cNvContentPartPr/>
                <p14:nvPr/>
              </p14:nvContentPartPr>
              <p14:xfrm>
                <a:off x="10261869" y="3398109"/>
                <a:ext cx="366120" cy="2183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A88D733-9B58-40B9-ADC5-BBD3540CD9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43869" y="3380469"/>
                  <a:ext cx="401760" cy="22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0818AF-9ABE-4617-8F14-481481F16115}"/>
                    </a:ext>
                  </a:extLst>
                </p14:cNvPr>
                <p14:cNvContentPartPr/>
                <p14:nvPr/>
              </p14:nvContentPartPr>
              <p14:xfrm>
                <a:off x="10269069" y="3363549"/>
                <a:ext cx="1347840" cy="1519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0818AF-9ABE-4617-8F14-481481F161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51429" y="3345909"/>
                  <a:ext cx="1383480" cy="15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A337B7E-DE6B-4E87-87B3-1AB7A688E66C}"/>
                    </a:ext>
                  </a:extLst>
                </p14:cNvPr>
                <p14:cNvContentPartPr/>
                <p14:nvPr/>
              </p14:nvContentPartPr>
              <p14:xfrm>
                <a:off x="10666869" y="4819389"/>
                <a:ext cx="1098720" cy="766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A337B7E-DE6B-4E87-87B3-1AB7A688E6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8869" y="4801389"/>
                  <a:ext cx="113436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14:cNvPr>
                <p14:cNvContentPartPr/>
                <p14:nvPr/>
              </p14:nvContentPartPr>
              <p14:xfrm>
                <a:off x="9773349" y="3703389"/>
                <a:ext cx="201600" cy="536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55709" y="3685389"/>
                  <a:ext cx="2372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14:cNvPr>
                <p14:cNvContentPartPr/>
                <p14:nvPr/>
              </p14:nvContentPartPr>
              <p14:xfrm>
                <a:off x="9916269" y="4201629"/>
                <a:ext cx="40680" cy="100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98269" y="4183629"/>
                  <a:ext cx="7632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14:cNvPr>
                <p14:cNvContentPartPr/>
                <p14:nvPr/>
              </p14:nvContentPartPr>
              <p14:xfrm>
                <a:off x="10011309" y="4187589"/>
                <a:ext cx="335880" cy="88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93669" y="4169949"/>
                  <a:ext cx="3715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14:cNvPr>
                <p14:cNvContentPartPr/>
                <p14:nvPr/>
              </p14:nvContentPartPr>
              <p14:xfrm>
                <a:off x="9906909" y="5059869"/>
                <a:ext cx="434160" cy="146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88909" y="5041869"/>
                  <a:ext cx="46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79993EA-9B49-4068-8884-4DA069470420}"/>
                    </a:ext>
                  </a:extLst>
                </p14:cNvPr>
                <p14:cNvContentPartPr/>
                <p14:nvPr/>
              </p14:nvContentPartPr>
              <p14:xfrm>
                <a:off x="9193389" y="4657389"/>
                <a:ext cx="266400" cy="536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79993EA-9B49-4068-8884-4DA0694704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75389" y="4639389"/>
                  <a:ext cx="3020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FE76720-09CE-4810-9192-376D7D2428F5}"/>
                    </a:ext>
                  </a:extLst>
                </p14:cNvPr>
                <p14:cNvContentPartPr/>
                <p14:nvPr/>
              </p14:nvContentPartPr>
              <p14:xfrm>
                <a:off x="8760669" y="5149869"/>
                <a:ext cx="400680" cy="534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FE76720-09CE-4810-9192-376D7D2428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3029" y="5132229"/>
                  <a:ext cx="4363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6A7EC95-2588-40AE-B010-B6EA7686C704}"/>
                    </a:ext>
                  </a:extLst>
                </p14:cNvPr>
                <p14:cNvContentPartPr/>
                <p14:nvPr/>
              </p14:nvContentPartPr>
              <p14:xfrm>
                <a:off x="9183309" y="5140509"/>
                <a:ext cx="75600" cy="70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6A7EC95-2588-40AE-B010-B6EA7686C7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65309" y="5122869"/>
                  <a:ext cx="1112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F062DC-E171-4CA9-AEE4-1D064506BB34}"/>
                    </a:ext>
                  </a:extLst>
                </p14:cNvPr>
                <p14:cNvContentPartPr/>
                <p14:nvPr/>
              </p14:nvContentPartPr>
              <p14:xfrm>
                <a:off x="8824389" y="5661789"/>
                <a:ext cx="520200" cy="134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F062DC-E171-4CA9-AEE4-1D064506BB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06389" y="5643789"/>
                  <a:ext cx="555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14:cNvPr>
                <p14:cNvContentPartPr/>
                <p14:nvPr/>
              </p14:nvContentPartPr>
              <p14:xfrm>
                <a:off x="9295989" y="3729309"/>
                <a:ext cx="324720" cy="261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77989" y="3711309"/>
                  <a:ext cx="36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14:cNvPr>
                <p14:cNvContentPartPr/>
                <p14:nvPr/>
              </p14:nvContentPartPr>
              <p14:xfrm>
                <a:off x="8605149" y="3979149"/>
                <a:ext cx="675360" cy="25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87509" y="3961149"/>
                  <a:ext cx="71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14:cNvPr>
                <p14:cNvContentPartPr/>
                <p14:nvPr/>
              </p14:nvContentPartPr>
              <p14:xfrm>
                <a:off x="8836629" y="3979869"/>
                <a:ext cx="448920" cy="62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18989" y="3961869"/>
                  <a:ext cx="484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14:cNvPr>
                <p14:cNvContentPartPr/>
                <p14:nvPr/>
              </p14:nvContentPartPr>
              <p14:xfrm>
                <a:off x="8672469" y="4179669"/>
                <a:ext cx="199800" cy="39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54829" y="4162029"/>
                  <a:ext cx="2354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8A81F3-0E63-44D9-95C3-09943B837074}"/>
                    </a:ext>
                  </a:extLst>
                </p14:cNvPr>
                <p14:cNvContentPartPr/>
                <p14:nvPr/>
              </p14:nvContentPartPr>
              <p14:xfrm>
                <a:off x="9441429" y="2830029"/>
                <a:ext cx="215640" cy="12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8A81F3-0E63-44D9-95C3-09943B8370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23429" y="2812029"/>
                  <a:ext cx="25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0C4142C-B76B-4477-81C4-32D0F1A60631}"/>
                    </a:ext>
                  </a:extLst>
                </p14:cNvPr>
                <p14:cNvContentPartPr/>
                <p14:nvPr/>
              </p14:nvContentPartPr>
              <p14:xfrm>
                <a:off x="8263869" y="2935869"/>
                <a:ext cx="1162080" cy="493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0C4142C-B76B-4477-81C4-32D0F1A606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45869" y="2917869"/>
                  <a:ext cx="11977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BD0DC05-9693-4C75-A452-139C5D274024}"/>
                    </a:ext>
                  </a:extLst>
                </p14:cNvPr>
                <p14:cNvContentPartPr/>
                <p14:nvPr/>
              </p14:nvContentPartPr>
              <p14:xfrm>
                <a:off x="8849589" y="2956749"/>
                <a:ext cx="548280" cy="924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BD0DC05-9693-4C75-A452-139C5D2740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31589" y="2938749"/>
                  <a:ext cx="58392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7A74F65-D344-4400-A230-A355582F8B87}"/>
                    </a:ext>
                  </a:extLst>
                </p14:cNvPr>
                <p14:cNvContentPartPr/>
                <p14:nvPr/>
              </p14:nvContentPartPr>
              <p14:xfrm>
                <a:off x="8336949" y="3402789"/>
                <a:ext cx="551160" cy="429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7A74F65-D344-4400-A230-A355582F8B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19309" y="3385149"/>
                  <a:ext cx="586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6D40452-AB3A-4A7B-B52C-1369C68BD76E}"/>
                    </a:ext>
                  </a:extLst>
                </p14:cNvPr>
                <p14:cNvContentPartPr/>
                <p14:nvPr/>
              </p14:nvContentPartPr>
              <p14:xfrm>
                <a:off x="9518109" y="2954949"/>
                <a:ext cx="182520" cy="150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6D40452-AB3A-4A7B-B52C-1369C68BD7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09109" y="2945949"/>
                  <a:ext cx="200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40DA39-2504-4D10-BE7E-AA3FAA19ACFA}"/>
                    </a:ext>
                  </a:extLst>
                </p14:cNvPr>
                <p14:cNvContentPartPr/>
                <p14:nvPr/>
              </p14:nvContentPartPr>
              <p14:xfrm>
                <a:off x="9806109" y="3353829"/>
                <a:ext cx="78120" cy="165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40DA39-2504-4D10-BE7E-AA3FAA19AC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97469" y="3344829"/>
                  <a:ext cx="9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65C130-CA46-4388-B71C-F35B392525A4}"/>
                    </a:ext>
                  </a:extLst>
                </p14:cNvPr>
                <p14:cNvContentPartPr/>
                <p14:nvPr/>
              </p14:nvContentPartPr>
              <p14:xfrm>
                <a:off x="9351429" y="4299549"/>
                <a:ext cx="96480" cy="117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65C130-CA46-4388-B71C-F35B392525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42429" y="4290549"/>
                  <a:ext cx="114120" cy="135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45C59CB5-DB00-41E4-921E-5A3960CCA0D1}"/>
              </a:ext>
            </a:extLst>
          </p:cNvPr>
          <p:cNvSpPr txBox="1"/>
          <p:nvPr/>
        </p:nvSpPr>
        <p:spPr>
          <a:xfrm>
            <a:off x="8536603" y="6287653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with null predictions….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E1E60F-261E-4D50-9959-F8DF6B1FA120}"/>
                  </a:ext>
                </a:extLst>
              </p14:cNvPr>
              <p14:cNvContentPartPr/>
              <p14:nvPr/>
            </p14:nvContentPartPr>
            <p14:xfrm>
              <a:off x="8430807" y="3091905"/>
              <a:ext cx="769320" cy="64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E1E60F-261E-4D50-9959-F8DF6B1FA12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94807" y="3020265"/>
                <a:ext cx="84096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16AC58-F9A3-4E79-B11D-DC4E4EABC502}"/>
                  </a:ext>
                </a:extLst>
              </p14:cNvPr>
              <p14:cNvContentPartPr/>
              <p14:nvPr/>
            </p14:nvContentPartPr>
            <p14:xfrm>
              <a:off x="10267527" y="3548385"/>
              <a:ext cx="241560" cy="18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16AC58-F9A3-4E79-B11D-DC4E4EABC50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31887" y="3476385"/>
                <a:ext cx="3132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B8363-4677-453F-8E10-412D3B122372}"/>
                  </a:ext>
                </a:extLst>
              </p14:cNvPr>
              <p14:cNvContentPartPr/>
              <p14:nvPr/>
            </p14:nvContentPartPr>
            <p14:xfrm>
              <a:off x="10349607" y="3563505"/>
              <a:ext cx="1208880" cy="196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B8363-4677-453F-8E10-412D3B12237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13967" y="3491505"/>
                <a:ext cx="1280520" cy="21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52240B-6573-4AEB-96CE-59194FE635A0}"/>
                  </a:ext>
                </a:extLst>
              </p14:cNvPr>
              <p14:cNvContentPartPr/>
              <p14:nvPr/>
            </p14:nvContentPartPr>
            <p14:xfrm>
              <a:off x="8752647" y="4030425"/>
              <a:ext cx="457200" cy="46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52240B-6573-4AEB-96CE-59194FE635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17007" y="3958425"/>
                <a:ext cx="5288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FDBE41-D44D-4BBC-9404-76E01223D8AB}"/>
                  </a:ext>
                </a:extLst>
              </p14:cNvPr>
              <p14:cNvContentPartPr/>
              <p14:nvPr/>
            </p14:nvContentPartPr>
            <p14:xfrm>
              <a:off x="9938127" y="4328865"/>
              <a:ext cx="121680" cy="77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FDBE41-D44D-4BBC-9404-76E01223D8A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902127" y="4256865"/>
                <a:ext cx="19332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93FCC0-398E-47DD-8933-3962854CACBC}"/>
                  </a:ext>
                </a:extLst>
              </p14:cNvPr>
              <p14:cNvContentPartPr/>
              <p14:nvPr/>
            </p14:nvContentPartPr>
            <p14:xfrm>
              <a:off x="9951807" y="4312305"/>
              <a:ext cx="340920" cy="80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93FCC0-398E-47DD-8933-3962854CAC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915807" y="4240665"/>
                <a:ext cx="41256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10E3EA-EA5C-4FE7-8EB5-4B317503B542}"/>
                  </a:ext>
                </a:extLst>
              </p14:cNvPr>
              <p14:cNvContentPartPr/>
              <p14:nvPr/>
            </p14:nvContentPartPr>
            <p14:xfrm>
              <a:off x="8908167" y="5231025"/>
              <a:ext cx="306360" cy="473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10E3EA-EA5C-4FE7-8EB5-4B317503B54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872167" y="5159025"/>
                <a:ext cx="3780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60EE3E-AB9A-4FA8-9518-A773DBFA6B8A}"/>
                  </a:ext>
                </a:extLst>
              </p14:cNvPr>
              <p14:cNvContentPartPr/>
              <p14:nvPr/>
            </p14:nvContentPartPr>
            <p14:xfrm>
              <a:off x="9480207" y="4496265"/>
              <a:ext cx="128160" cy="16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60EE3E-AB9A-4FA8-9518-A773DBFA6B8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444567" y="4424625"/>
                <a:ext cx="1998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475587-0F4C-4B03-85F1-9FAD1AED183E}"/>
                  </a:ext>
                </a:extLst>
              </p14:cNvPr>
              <p14:cNvContentPartPr/>
              <p14:nvPr/>
            </p14:nvContentPartPr>
            <p14:xfrm>
              <a:off x="9661287" y="3583305"/>
              <a:ext cx="7668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475587-0F4C-4B03-85F1-9FAD1AED183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625647" y="3511665"/>
                <a:ext cx="1483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106E15-51EE-4C96-8709-6D599AD6968D}"/>
                  </a:ext>
                </a:extLst>
              </p14:cNvPr>
              <p14:cNvContentPartPr/>
              <p14:nvPr/>
            </p14:nvContentPartPr>
            <p14:xfrm>
              <a:off x="9753447" y="2708865"/>
              <a:ext cx="98280" cy="20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106E15-51EE-4C96-8709-6D599AD6968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717807" y="2636865"/>
                <a:ext cx="16992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6477EAD-1FC8-467F-8EFF-56F4AF8BF36B}"/>
              </a:ext>
            </a:extLst>
          </p:cNvPr>
          <p:cNvGrpSpPr/>
          <p:nvPr/>
        </p:nvGrpSpPr>
        <p:grpSpPr>
          <a:xfrm>
            <a:off x="7952007" y="1997865"/>
            <a:ext cx="2860920" cy="3260160"/>
            <a:chOff x="7952007" y="1997865"/>
            <a:chExt cx="2860920" cy="3260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07ED896-5656-44F8-ADB0-5F72F1BCF000}"/>
                    </a:ext>
                  </a:extLst>
                </p14:cNvPr>
                <p14:cNvContentPartPr/>
                <p14:nvPr/>
              </p14:nvContentPartPr>
              <p14:xfrm>
                <a:off x="8897007" y="2155545"/>
                <a:ext cx="513720" cy="93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07ED896-5656-44F8-ADB0-5F72F1BCF0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88007" y="2146545"/>
                  <a:ext cx="531360" cy="9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2696D4-2CCB-4A89-8D8B-0278D106CA46}"/>
                    </a:ext>
                  </a:extLst>
                </p14:cNvPr>
                <p14:cNvContentPartPr/>
                <p14:nvPr/>
              </p14:nvContentPartPr>
              <p14:xfrm>
                <a:off x="9279687" y="2151585"/>
                <a:ext cx="149040" cy="13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2696D4-2CCB-4A89-8D8B-0278D106CA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70687" y="2142945"/>
                  <a:ext cx="166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0CE8AD-5542-4365-8A52-8FB0FE7D3A0A}"/>
                    </a:ext>
                  </a:extLst>
                </p14:cNvPr>
                <p14:cNvContentPartPr/>
                <p14:nvPr/>
              </p14:nvContentPartPr>
              <p14:xfrm>
                <a:off x="9902487" y="1998945"/>
                <a:ext cx="910440" cy="175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0CE8AD-5542-4365-8A52-8FB0FE7D3A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93487" y="1990305"/>
                  <a:ext cx="928080" cy="17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236453-743D-48DF-8813-24366A9FBEF1}"/>
                    </a:ext>
                  </a:extLst>
                </p14:cNvPr>
                <p14:cNvContentPartPr/>
                <p14:nvPr/>
              </p14:nvContentPartPr>
              <p14:xfrm>
                <a:off x="9116247" y="2347065"/>
                <a:ext cx="372960" cy="1598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236453-743D-48DF-8813-24366A9FBEF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07247" y="2338425"/>
                  <a:ext cx="390600" cy="16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3C6910-AC5D-411E-86AE-4F94108F1F1A}"/>
                    </a:ext>
                  </a:extLst>
                </p14:cNvPr>
                <p14:cNvContentPartPr/>
                <p14:nvPr/>
              </p14:nvContentPartPr>
              <p14:xfrm>
                <a:off x="7952007" y="1997865"/>
                <a:ext cx="1352520" cy="326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3C6910-AC5D-411E-86AE-4F94108F1F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43007" y="1989225"/>
                  <a:ext cx="1370160" cy="32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861378-D67E-4F2B-876F-FC288C7A6AB5}"/>
                    </a:ext>
                  </a:extLst>
                </p14:cNvPr>
                <p14:cNvContentPartPr/>
                <p14:nvPr/>
              </p14:nvContentPartPr>
              <p14:xfrm>
                <a:off x="9777927" y="2160585"/>
                <a:ext cx="367200" cy="2134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861378-D67E-4F2B-876F-FC288C7A6A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69287" y="2151945"/>
                  <a:ext cx="384840" cy="21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F934DF9A-A613-4823-BB2E-19329C98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94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anchor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’s ancestor at depth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000" dirty="0"/>
                  <a:t>If null predictions: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and hence anchor = root for everyone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F934DF9A-A613-4823-BB2E-19329C98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9405"/>
                <a:ext cx="10515600" cy="4351338"/>
              </a:xfrm>
              <a:blipFill>
                <a:blip r:embed="rId138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51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B74-79BD-43B3-A8CE-4A1DA21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anchors for perfect preds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2A6433-8ED1-4A57-8F7A-88B1B0D6C7A8}"/>
                  </a:ext>
                </a:extLst>
              </p14:cNvPr>
              <p14:cNvContentPartPr/>
              <p14:nvPr/>
            </p14:nvContentPartPr>
            <p14:xfrm>
              <a:off x="9605229" y="5580069"/>
              <a:ext cx="209520" cy="246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2A6433-8ED1-4A57-8F7A-88B1B0D6C7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7589" y="5562069"/>
                <a:ext cx="2451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0321700-7949-4C5E-8CD2-35CF663A2DD2}"/>
                  </a:ext>
                </a:extLst>
              </p14:cNvPr>
              <p14:cNvContentPartPr/>
              <p14:nvPr/>
            </p14:nvContentPartPr>
            <p14:xfrm>
              <a:off x="10337469" y="3543909"/>
              <a:ext cx="1170360" cy="199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0321700-7949-4C5E-8CD2-35CF663A2D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1829" y="3471909"/>
                <a:ext cx="124200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EF41E26-6FCE-4722-8E3D-121EEB7DA84C}"/>
                  </a:ext>
                </a:extLst>
              </p14:cNvPr>
              <p14:cNvContentPartPr/>
              <p14:nvPr/>
            </p14:nvContentPartPr>
            <p14:xfrm>
              <a:off x="9651669" y="5618949"/>
              <a:ext cx="101520" cy="150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EF41E26-6FCE-4722-8E3D-121EEB7DA8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15669" y="5546949"/>
                <a:ext cx="173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E5A38DE-D140-4DBE-98EC-02381035DF1E}"/>
                  </a:ext>
                </a:extLst>
              </p14:cNvPr>
              <p14:cNvContentPartPr/>
              <p14:nvPr/>
            </p14:nvContentPartPr>
            <p14:xfrm>
              <a:off x="9726549" y="5677989"/>
              <a:ext cx="27360" cy="75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E5A38DE-D140-4DBE-98EC-02381035DF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0909" y="5606349"/>
                <a:ext cx="99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762E91E-7222-4D8E-A754-D58EC8655EDF}"/>
                  </a:ext>
                </a:extLst>
              </p14:cNvPr>
              <p14:cNvContentPartPr/>
              <p14:nvPr/>
            </p14:nvContentPartPr>
            <p14:xfrm>
              <a:off x="9376269" y="1675509"/>
              <a:ext cx="159480" cy="151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762E91E-7222-4D8E-A754-D58EC8655E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8629" y="1657869"/>
                <a:ext cx="195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537966C-E320-44B1-83ED-34D030DFDBFB}"/>
                  </a:ext>
                </a:extLst>
              </p14:cNvPr>
              <p14:cNvContentPartPr/>
              <p14:nvPr/>
            </p14:nvContentPartPr>
            <p14:xfrm>
              <a:off x="9922569" y="5643429"/>
              <a:ext cx="163080" cy="245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537966C-E320-44B1-83ED-34D030DFDB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04569" y="5625429"/>
                <a:ext cx="198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8860136-19EA-47B1-970F-82B36EFB02FB}"/>
                  </a:ext>
                </a:extLst>
              </p14:cNvPr>
              <p14:cNvContentPartPr/>
              <p14:nvPr/>
            </p14:nvContentPartPr>
            <p14:xfrm>
              <a:off x="8439549" y="3012549"/>
              <a:ext cx="873720" cy="73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8860136-19EA-47B1-970F-82B36EFB02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03549" y="2940909"/>
                <a:ext cx="945360" cy="88092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FEF4992E-97E8-46BC-B06B-4D50DEAAE83B}"/>
              </a:ext>
            </a:extLst>
          </p:cNvPr>
          <p:cNvSpPr txBox="1"/>
          <p:nvPr/>
        </p:nvSpPr>
        <p:spPr>
          <a:xfrm>
            <a:off x="8536603" y="6287653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with perfect predictions….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6FECC96-FC7C-4467-B839-7CBBF84F4327}"/>
                  </a:ext>
                </a:extLst>
              </p14:cNvPr>
              <p14:cNvContentPartPr/>
              <p14:nvPr/>
            </p14:nvContentPartPr>
            <p14:xfrm>
              <a:off x="8731785" y="4068132"/>
              <a:ext cx="452880" cy="377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6FECC96-FC7C-4467-B839-7CBBF84F43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5785" y="3996492"/>
                <a:ext cx="5245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681A980-20DD-4D1E-939E-AFF35717B707}"/>
                  </a:ext>
                </a:extLst>
              </p14:cNvPr>
              <p14:cNvContentPartPr/>
              <p14:nvPr/>
            </p14:nvContentPartPr>
            <p14:xfrm>
              <a:off x="8837985" y="4297452"/>
              <a:ext cx="91080" cy="150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681A980-20DD-4D1E-939E-AFF35717B7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01985" y="4225452"/>
                <a:ext cx="162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DE16749-CB7A-4E47-8DC1-CECEEDEFBA1A}"/>
                  </a:ext>
                </a:extLst>
              </p14:cNvPr>
              <p14:cNvContentPartPr/>
              <p14:nvPr/>
            </p14:nvContentPartPr>
            <p14:xfrm>
              <a:off x="9980985" y="4345692"/>
              <a:ext cx="63000" cy="109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DE16749-CB7A-4E47-8DC1-CECEEDEFBA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44985" y="4274052"/>
                <a:ext cx="134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40EED4C-1972-4BF5-A3EE-A0A0719F07B9}"/>
                  </a:ext>
                </a:extLst>
              </p14:cNvPr>
              <p14:cNvContentPartPr/>
              <p14:nvPr/>
            </p14:nvContentPartPr>
            <p14:xfrm>
              <a:off x="9948945" y="4411572"/>
              <a:ext cx="343800" cy="674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40EED4C-1972-4BF5-A3EE-A0A0719F07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13305" y="4339572"/>
                <a:ext cx="41544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2FFA208-95C3-49C9-840C-F187B0F90185}"/>
                  </a:ext>
                </a:extLst>
              </p14:cNvPr>
              <p14:cNvContentPartPr/>
              <p14:nvPr/>
            </p14:nvContentPartPr>
            <p14:xfrm>
              <a:off x="8911065" y="5324892"/>
              <a:ext cx="270720" cy="36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2FFA208-95C3-49C9-840C-F187B0F9018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75065" y="5253252"/>
                <a:ext cx="342360" cy="50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538022-B768-4F0F-8A36-8299719CD3A0}"/>
              </a:ext>
            </a:extLst>
          </p:cNvPr>
          <p:cNvGrpSpPr/>
          <p:nvPr/>
        </p:nvGrpSpPr>
        <p:grpSpPr>
          <a:xfrm>
            <a:off x="8886585" y="2646132"/>
            <a:ext cx="1848600" cy="957240"/>
            <a:chOff x="8886585" y="2646132"/>
            <a:chExt cx="1848600" cy="957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A20069-AA09-4FE0-BEAF-4F4B64796CC1}"/>
                    </a:ext>
                  </a:extLst>
                </p14:cNvPr>
                <p14:cNvContentPartPr/>
                <p14:nvPr/>
              </p14:nvContentPartPr>
              <p14:xfrm>
                <a:off x="8886585" y="2697612"/>
                <a:ext cx="749160" cy="29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A20069-AA09-4FE0-BEAF-4F4B64796C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77945" y="2688972"/>
                  <a:ext cx="766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703B576-0BF5-4AFB-A1B4-897DEAE2F86B}"/>
                    </a:ext>
                  </a:extLst>
                </p14:cNvPr>
                <p14:cNvContentPartPr/>
                <p14:nvPr/>
              </p14:nvContentPartPr>
              <p14:xfrm>
                <a:off x="9556905" y="2646132"/>
                <a:ext cx="67680" cy="13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703B576-0BF5-4AFB-A1B4-897DEAE2F8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48265" y="2637492"/>
                  <a:ext cx="8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A3EBB5A-3C45-4339-90B1-D0C30C655F5E}"/>
                    </a:ext>
                  </a:extLst>
                </p14:cNvPr>
                <p14:cNvContentPartPr/>
                <p14:nvPr/>
              </p14:nvContentPartPr>
              <p14:xfrm>
                <a:off x="9983865" y="2686452"/>
                <a:ext cx="751320" cy="9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A3EBB5A-3C45-4339-90B1-D0C30C655F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5225" y="2677452"/>
                  <a:ext cx="768960" cy="9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C28D8F0-6EC3-4176-B8F8-194C1F2BE2A1}"/>
              </a:ext>
            </a:extLst>
          </p:cNvPr>
          <p:cNvGrpSpPr/>
          <p:nvPr/>
        </p:nvGrpSpPr>
        <p:grpSpPr>
          <a:xfrm>
            <a:off x="9121305" y="3610572"/>
            <a:ext cx="1042560" cy="667440"/>
            <a:chOff x="9121305" y="3610572"/>
            <a:chExt cx="1042560" cy="667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EB8A27-A3AB-44B9-ACBA-2A3C1F9F99BA}"/>
                    </a:ext>
                  </a:extLst>
                </p14:cNvPr>
                <p14:cNvContentPartPr/>
                <p14:nvPr/>
              </p14:nvContentPartPr>
              <p14:xfrm>
                <a:off x="9121305" y="3616692"/>
                <a:ext cx="401760" cy="333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EB8A27-A3AB-44B9-ACBA-2A3C1F9F99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2665" y="3607692"/>
                  <a:ext cx="41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D92EEB-B538-4DB7-A540-22690EA217C0}"/>
                    </a:ext>
                  </a:extLst>
                </p14:cNvPr>
                <p14:cNvContentPartPr/>
                <p14:nvPr/>
              </p14:nvContentPartPr>
              <p14:xfrm>
                <a:off x="9405705" y="3610572"/>
                <a:ext cx="115200" cy="89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D92EEB-B538-4DB7-A540-22690EA217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7065" y="3601932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225818-B518-4294-BE47-2E2CD6A78867}"/>
                    </a:ext>
                  </a:extLst>
                </p14:cNvPr>
                <p14:cNvContentPartPr/>
                <p14:nvPr/>
              </p14:nvContentPartPr>
              <p14:xfrm>
                <a:off x="9849585" y="3626772"/>
                <a:ext cx="314280" cy="65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225818-B518-4294-BE47-2E2CD6A788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40945" y="3618132"/>
                  <a:ext cx="331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C9B1EC9-5431-4918-8AB3-BD85A010C6E5}"/>
              </a:ext>
            </a:extLst>
          </p:cNvPr>
          <p:cNvGrpSpPr/>
          <p:nvPr/>
        </p:nvGrpSpPr>
        <p:grpSpPr>
          <a:xfrm>
            <a:off x="8983425" y="4523172"/>
            <a:ext cx="420120" cy="702360"/>
            <a:chOff x="8983425" y="4523172"/>
            <a:chExt cx="420120" cy="702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28A78D-ABA2-4FA4-85A6-754B8DFA0475}"/>
                    </a:ext>
                  </a:extLst>
                </p14:cNvPr>
                <p14:cNvContentPartPr/>
                <p14:nvPr/>
              </p14:nvContentPartPr>
              <p14:xfrm>
                <a:off x="8983425" y="4539372"/>
                <a:ext cx="420120" cy="686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28A78D-ABA2-4FA4-85A6-754B8DFA04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74425" y="4530372"/>
                  <a:ext cx="4377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5B9942-6A7F-4BCB-B27B-1A29A9457DEA}"/>
                    </a:ext>
                  </a:extLst>
                </p14:cNvPr>
                <p14:cNvContentPartPr/>
                <p14:nvPr/>
              </p14:nvContentPartPr>
              <p14:xfrm>
                <a:off x="9248745" y="4523172"/>
                <a:ext cx="150480" cy="139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5B9942-6A7F-4BCB-B27B-1A29A9457D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40105" y="4514532"/>
                  <a:ext cx="1681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9D173EF-0BE5-407A-ACA5-402EA7EA1AB7}"/>
              </a:ext>
            </a:extLst>
          </p:cNvPr>
          <p:cNvGrpSpPr/>
          <p:nvPr/>
        </p:nvGrpSpPr>
        <p:grpSpPr>
          <a:xfrm>
            <a:off x="8263869" y="1849389"/>
            <a:ext cx="3501720" cy="3993120"/>
            <a:chOff x="8263869" y="1849389"/>
            <a:chExt cx="3501720" cy="39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FECF5E-37F2-4F43-965E-F8E6AB56BF5E}"/>
                    </a:ext>
                  </a:extLst>
                </p14:cNvPr>
                <p14:cNvContentPartPr/>
                <p14:nvPr/>
              </p14:nvContentPartPr>
              <p14:xfrm>
                <a:off x="9528549" y="1849389"/>
                <a:ext cx="217080" cy="35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FECF5E-37F2-4F43-965E-F8E6AB56BF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10909" y="1831749"/>
                  <a:ext cx="252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B8A31A-FACD-4922-BAD2-D42B633A8DB3}"/>
                    </a:ext>
                  </a:extLst>
                </p14:cNvPr>
                <p14:cNvContentPartPr/>
                <p14:nvPr/>
              </p14:nvContentPartPr>
              <p14:xfrm>
                <a:off x="9635829" y="2181669"/>
                <a:ext cx="142920" cy="53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B8A31A-FACD-4922-BAD2-D42B633A8D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18189" y="2163669"/>
                  <a:ext cx="1785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E6C605-884E-4F20-BF78-60E9122406E6}"/>
                    </a:ext>
                  </a:extLst>
                </p14:cNvPr>
                <p14:cNvContentPartPr/>
                <p14:nvPr/>
              </p14:nvContentPartPr>
              <p14:xfrm>
                <a:off x="9704589" y="2697909"/>
                <a:ext cx="16524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E6C605-884E-4F20-BF78-60E9122406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86949" y="2680269"/>
                  <a:ext cx="200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B74502-B557-47A5-B34B-413A60AB4C26}"/>
                    </a:ext>
                  </a:extLst>
                </p14:cNvPr>
                <p14:cNvContentPartPr/>
                <p14:nvPr/>
              </p14:nvContentPartPr>
              <p14:xfrm>
                <a:off x="9693429" y="2901669"/>
                <a:ext cx="88560" cy="68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B74502-B557-47A5-B34B-413A60AB4C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5789" y="2884029"/>
                  <a:ext cx="1242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CFC5AD-EE1B-4F06-B591-488A0D3DC8A2}"/>
                    </a:ext>
                  </a:extLst>
                </p14:cNvPr>
                <p14:cNvContentPartPr/>
                <p14:nvPr/>
              </p14:nvContentPartPr>
              <p14:xfrm>
                <a:off x="9596949" y="3540309"/>
                <a:ext cx="187560" cy="23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CFC5AD-EE1B-4F06-B591-488A0D3DC8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78949" y="3522669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4951C4-E848-4325-A071-285376A2D8C2}"/>
                    </a:ext>
                  </a:extLst>
                </p14:cNvPr>
                <p14:cNvContentPartPr/>
                <p14:nvPr/>
              </p14:nvContentPartPr>
              <p14:xfrm>
                <a:off x="9540429" y="3842709"/>
                <a:ext cx="153720" cy="60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4951C4-E848-4325-A071-285376A2D8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2429" y="3824709"/>
                  <a:ext cx="1893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55E628-E7E3-405C-8E17-1B0A4E59EA12}"/>
                    </a:ext>
                  </a:extLst>
                </p14:cNvPr>
                <p14:cNvContentPartPr/>
                <p14:nvPr/>
              </p14:nvContentPartPr>
              <p14:xfrm>
                <a:off x="9469149" y="4457589"/>
                <a:ext cx="190080" cy="240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55E628-E7E3-405C-8E17-1B0A4E59EA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1509" y="4439589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72DBCE-3214-471E-BDB5-75A2BF68402B}"/>
                    </a:ext>
                  </a:extLst>
                </p14:cNvPr>
                <p14:cNvContentPartPr/>
                <p14:nvPr/>
              </p14:nvContentPartPr>
              <p14:xfrm>
                <a:off x="9572469" y="4741269"/>
                <a:ext cx="127440" cy="78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72DBCE-3214-471E-BDB5-75A2BF68402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54829" y="4723269"/>
                  <a:ext cx="16308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81686D-9509-4D54-B735-772A9B399E26}"/>
                    </a:ext>
                  </a:extLst>
                </p14:cNvPr>
                <p14:cNvContentPartPr/>
                <p14:nvPr/>
              </p14:nvContentPartPr>
              <p14:xfrm>
                <a:off x="9904029" y="2851269"/>
                <a:ext cx="363240" cy="57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81686D-9509-4D54-B735-772A9B399E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86389" y="2833629"/>
                  <a:ext cx="3988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D36815-D314-4010-9924-6B82F283F434}"/>
                    </a:ext>
                  </a:extLst>
                </p14:cNvPr>
                <p14:cNvContentPartPr/>
                <p14:nvPr/>
              </p14:nvContentPartPr>
              <p14:xfrm>
                <a:off x="10261869" y="3398109"/>
                <a:ext cx="366120" cy="2183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D36815-D314-4010-9924-6B82F283F4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43869" y="3380469"/>
                  <a:ext cx="401760" cy="22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18F162-37A6-4868-80B8-D07BF3FF9186}"/>
                    </a:ext>
                  </a:extLst>
                </p14:cNvPr>
                <p14:cNvContentPartPr/>
                <p14:nvPr/>
              </p14:nvContentPartPr>
              <p14:xfrm>
                <a:off x="10269069" y="3363549"/>
                <a:ext cx="1347840" cy="1519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18F162-37A6-4868-80B8-D07BF3FF91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51429" y="3345909"/>
                  <a:ext cx="1383480" cy="15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7BAA30-A50C-4AFF-94E2-5905BFDA20E6}"/>
                    </a:ext>
                  </a:extLst>
                </p14:cNvPr>
                <p14:cNvContentPartPr/>
                <p14:nvPr/>
              </p14:nvContentPartPr>
              <p14:xfrm>
                <a:off x="10666869" y="4819389"/>
                <a:ext cx="1098720" cy="766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7BAA30-A50C-4AFF-94E2-5905BFDA20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48869" y="4801389"/>
                  <a:ext cx="113436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E583E4-4A7D-4139-9F6B-339E4BD67E23}"/>
                    </a:ext>
                  </a:extLst>
                </p14:cNvPr>
                <p14:cNvContentPartPr/>
                <p14:nvPr/>
              </p14:nvContentPartPr>
              <p14:xfrm>
                <a:off x="9773349" y="3703389"/>
                <a:ext cx="201600" cy="53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E583E4-4A7D-4139-9F6B-339E4BD67E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55709" y="3685389"/>
                  <a:ext cx="2372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0051A3-1703-4249-B418-3E714F9C993C}"/>
                    </a:ext>
                  </a:extLst>
                </p14:cNvPr>
                <p14:cNvContentPartPr/>
                <p14:nvPr/>
              </p14:nvContentPartPr>
              <p14:xfrm>
                <a:off x="9916269" y="4201629"/>
                <a:ext cx="40680" cy="100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0051A3-1703-4249-B418-3E714F9C99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98269" y="4183629"/>
                  <a:ext cx="7632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BAB5E8-CC68-4739-91E6-922F846CDE9E}"/>
                    </a:ext>
                  </a:extLst>
                </p14:cNvPr>
                <p14:cNvContentPartPr/>
                <p14:nvPr/>
              </p14:nvContentPartPr>
              <p14:xfrm>
                <a:off x="10011309" y="4187589"/>
                <a:ext cx="335880" cy="887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BAB5E8-CC68-4739-91E6-922F846CDE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93669" y="4169949"/>
                  <a:ext cx="3715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3737AF-7463-4245-8DA7-61E96D0B985C}"/>
                    </a:ext>
                  </a:extLst>
                </p14:cNvPr>
                <p14:cNvContentPartPr/>
                <p14:nvPr/>
              </p14:nvContentPartPr>
              <p14:xfrm>
                <a:off x="9906909" y="5059869"/>
                <a:ext cx="434160" cy="146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3737AF-7463-4245-8DA7-61E96D0B98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88909" y="5041869"/>
                  <a:ext cx="46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6652F6-C459-476F-B52E-4DEEA633C0F1}"/>
                    </a:ext>
                  </a:extLst>
                </p14:cNvPr>
                <p14:cNvContentPartPr/>
                <p14:nvPr/>
              </p14:nvContentPartPr>
              <p14:xfrm>
                <a:off x="9193389" y="4657389"/>
                <a:ext cx="266400" cy="53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6652F6-C459-476F-B52E-4DEEA633C0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75389" y="4639389"/>
                  <a:ext cx="3020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0CB637-FF40-4FCD-AA3F-67DF4ACF456E}"/>
                    </a:ext>
                  </a:extLst>
                </p14:cNvPr>
                <p14:cNvContentPartPr/>
                <p14:nvPr/>
              </p14:nvContentPartPr>
              <p14:xfrm>
                <a:off x="8760669" y="5149869"/>
                <a:ext cx="400680" cy="53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0CB637-FF40-4FCD-AA3F-67DF4ACF45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43029" y="5132229"/>
                  <a:ext cx="4363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191812-A177-4FC9-8816-88F0688AD44D}"/>
                    </a:ext>
                  </a:extLst>
                </p14:cNvPr>
                <p14:cNvContentPartPr/>
                <p14:nvPr/>
              </p14:nvContentPartPr>
              <p14:xfrm>
                <a:off x="9183309" y="5140509"/>
                <a:ext cx="75600" cy="702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191812-A177-4FC9-8816-88F0688AD4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65309" y="5122869"/>
                  <a:ext cx="1112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65D7C0-E5DF-4F2C-9C88-332683CC00DA}"/>
                    </a:ext>
                  </a:extLst>
                </p14:cNvPr>
                <p14:cNvContentPartPr/>
                <p14:nvPr/>
              </p14:nvContentPartPr>
              <p14:xfrm>
                <a:off x="8824389" y="5661789"/>
                <a:ext cx="520200" cy="134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65D7C0-E5DF-4F2C-9C88-332683CC00D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6389" y="5643789"/>
                  <a:ext cx="555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B45EB0-8812-4A45-A633-D95B7B1DDCBD}"/>
                    </a:ext>
                  </a:extLst>
                </p14:cNvPr>
                <p14:cNvContentPartPr/>
                <p14:nvPr/>
              </p14:nvContentPartPr>
              <p14:xfrm>
                <a:off x="9295989" y="3729309"/>
                <a:ext cx="324720" cy="261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B45EB0-8812-4A45-A633-D95B7B1DDC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77989" y="3711309"/>
                  <a:ext cx="36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249433-172D-4E37-8F1F-4D0DA1A128AD}"/>
                    </a:ext>
                  </a:extLst>
                </p14:cNvPr>
                <p14:cNvContentPartPr/>
                <p14:nvPr/>
              </p14:nvContentPartPr>
              <p14:xfrm>
                <a:off x="8605149" y="3979149"/>
                <a:ext cx="675360" cy="252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249433-172D-4E37-8F1F-4D0DA1A128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87509" y="3961149"/>
                  <a:ext cx="71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0F3EB5-389E-4584-955A-7A7D5A874269}"/>
                    </a:ext>
                  </a:extLst>
                </p14:cNvPr>
                <p14:cNvContentPartPr/>
                <p14:nvPr/>
              </p14:nvContentPartPr>
              <p14:xfrm>
                <a:off x="8836629" y="3979869"/>
                <a:ext cx="448920" cy="623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0F3EB5-389E-4584-955A-7A7D5A8742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8989" y="3961869"/>
                  <a:ext cx="484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3804CB-BCBF-416B-B615-448AEF86618D}"/>
                    </a:ext>
                  </a:extLst>
                </p14:cNvPr>
                <p14:cNvContentPartPr/>
                <p14:nvPr/>
              </p14:nvContentPartPr>
              <p14:xfrm>
                <a:off x="8672469" y="4179669"/>
                <a:ext cx="199800" cy="393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3804CB-BCBF-416B-B615-448AEF8661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54829" y="4162029"/>
                  <a:ext cx="2354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E61DA8-570C-46E9-A30F-91138C54F05A}"/>
                    </a:ext>
                  </a:extLst>
                </p14:cNvPr>
                <p14:cNvContentPartPr/>
                <p14:nvPr/>
              </p14:nvContentPartPr>
              <p14:xfrm>
                <a:off x="9441429" y="2830029"/>
                <a:ext cx="215640" cy="12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E61DA8-570C-46E9-A30F-91138C54F0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23429" y="2812029"/>
                  <a:ext cx="25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24F260-F428-4397-9751-7980E6606124}"/>
                    </a:ext>
                  </a:extLst>
                </p14:cNvPr>
                <p14:cNvContentPartPr/>
                <p14:nvPr/>
              </p14:nvContentPartPr>
              <p14:xfrm>
                <a:off x="8263869" y="2935869"/>
                <a:ext cx="1162080" cy="493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24F260-F428-4397-9751-7980E660612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45869" y="2917869"/>
                  <a:ext cx="11977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827B4A-37AE-4CEF-8708-00A3C1A4F851}"/>
                    </a:ext>
                  </a:extLst>
                </p14:cNvPr>
                <p14:cNvContentPartPr/>
                <p14:nvPr/>
              </p14:nvContentPartPr>
              <p14:xfrm>
                <a:off x="8849589" y="2956749"/>
                <a:ext cx="548280" cy="92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827B4A-37AE-4CEF-8708-00A3C1A4F8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31589" y="2938749"/>
                  <a:ext cx="58392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ABF865-742B-469B-8C67-0C5E7E2E374B}"/>
                    </a:ext>
                  </a:extLst>
                </p14:cNvPr>
                <p14:cNvContentPartPr/>
                <p14:nvPr/>
              </p14:nvContentPartPr>
              <p14:xfrm>
                <a:off x="8336949" y="3402789"/>
                <a:ext cx="551160" cy="42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ABF865-742B-469B-8C67-0C5E7E2E37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19309" y="3385149"/>
                  <a:ext cx="586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A7E6BA-10A2-4E7E-B87B-C4C7E9249197}"/>
                    </a:ext>
                  </a:extLst>
                </p14:cNvPr>
                <p14:cNvContentPartPr/>
                <p14:nvPr/>
              </p14:nvContentPartPr>
              <p14:xfrm>
                <a:off x="9518109" y="2954949"/>
                <a:ext cx="182520" cy="150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A7E6BA-10A2-4E7E-B87B-C4C7E924919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09109" y="2945949"/>
                  <a:ext cx="200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874B8EA-FEEB-4E2F-92E3-D20C5AC98919}"/>
                    </a:ext>
                  </a:extLst>
                </p14:cNvPr>
                <p14:cNvContentPartPr/>
                <p14:nvPr/>
              </p14:nvContentPartPr>
              <p14:xfrm>
                <a:off x="9806109" y="3353829"/>
                <a:ext cx="78120" cy="165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874B8EA-FEEB-4E2F-92E3-D20C5AC989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97469" y="3344829"/>
                  <a:ext cx="9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255407A-CE26-409E-8D0D-53DB0F4A8365}"/>
                    </a:ext>
                  </a:extLst>
                </p14:cNvPr>
                <p14:cNvContentPartPr/>
                <p14:nvPr/>
              </p14:nvContentPartPr>
              <p14:xfrm>
                <a:off x="9351429" y="4299549"/>
                <a:ext cx="96480" cy="11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255407A-CE26-409E-8D0D-53DB0F4A83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42429" y="4290549"/>
                  <a:ext cx="1141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02F3CB4-550E-4D38-99D0-85B7092D4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anchor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’s ancestor at depth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33CC"/>
                    </a:solidFill>
                  </a:rPr>
                  <a:t>Fact: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/>
                  <a:t> correct</a:t>
                </a:r>
              </a:p>
              <a:p>
                <a:pPr marL="0" indent="0"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anchor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LCA(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02F3CB4-550E-4D38-99D0-85B7092D4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105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02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3521641" y="2949109"/>
            <a:ext cx="315376" cy="3171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4657FF-14DE-48B7-9913-2368B3397FD9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61166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40CB74-79BD-43B3-A8CE-4A1DA213E9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def: load of node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40CB74-79BD-43B3-A8CE-4A1DA213E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anchor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’s ancestor at depth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33CC"/>
                    </a:solidFill>
                  </a:rPr>
                  <a:t>Def: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’s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load</a:t>
                </a:r>
                <a:r>
                  <a:rPr lang="en-US" sz="2000" dirty="0"/>
                  <a:t> = explored nodes that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as anchor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578C357-157C-4FA1-A07E-CE79378FDB5E}"/>
                  </a:ext>
                </a:extLst>
              </p14:cNvPr>
              <p14:cNvContentPartPr/>
              <p14:nvPr/>
            </p14:nvContentPartPr>
            <p14:xfrm>
              <a:off x="8731785" y="4068132"/>
              <a:ext cx="452880" cy="3772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578C357-157C-4FA1-A07E-CE79378FDB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5785" y="3996492"/>
                <a:ext cx="5245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455AEC2-8F1E-4C11-9157-B2290D92084B}"/>
                  </a:ext>
                </a:extLst>
              </p14:cNvPr>
              <p14:cNvContentPartPr/>
              <p14:nvPr/>
            </p14:nvContentPartPr>
            <p14:xfrm>
              <a:off x="8837985" y="4297452"/>
              <a:ext cx="91080" cy="1504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455AEC2-8F1E-4C11-9157-B2290D9208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01985" y="4225452"/>
                <a:ext cx="162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5314FCE-336F-468E-9907-6702E9A0B3FA}"/>
                  </a:ext>
                </a:extLst>
              </p14:cNvPr>
              <p14:cNvContentPartPr/>
              <p14:nvPr/>
            </p14:nvContentPartPr>
            <p14:xfrm>
              <a:off x="9980985" y="4345692"/>
              <a:ext cx="63000" cy="1094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5314FCE-336F-468E-9907-6702E9A0B3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44985" y="4274052"/>
                <a:ext cx="134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10D2A5C-0A5F-42F4-A6BB-32F15D6ED97D}"/>
                  </a:ext>
                </a:extLst>
              </p14:cNvPr>
              <p14:cNvContentPartPr/>
              <p14:nvPr/>
            </p14:nvContentPartPr>
            <p14:xfrm>
              <a:off x="9948945" y="4411572"/>
              <a:ext cx="343800" cy="6746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10D2A5C-0A5F-42F4-A6BB-32F15D6ED9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13305" y="4339572"/>
                <a:ext cx="415440" cy="81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8F8F21E-B069-47C5-980F-B8AD72BDE018}"/>
              </a:ext>
            </a:extLst>
          </p:cNvPr>
          <p:cNvGrpSpPr/>
          <p:nvPr/>
        </p:nvGrpSpPr>
        <p:grpSpPr>
          <a:xfrm>
            <a:off x="9121305" y="3610572"/>
            <a:ext cx="1042560" cy="667440"/>
            <a:chOff x="9121305" y="3610572"/>
            <a:chExt cx="1042560" cy="667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018024-B8AF-4FA8-B162-9749B09ED238}"/>
                    </a:ext>
                  </a:extLst>
                </p14:cNvPr>
                <p14:cNvContentPartPr/>
                <p14:nvPr/>
              </p14:nvContentPartPr>
              <p14:xfrm>
                <a:off x="9121305" y="3616692"/>
                <a:ext cx="401760" cy="333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018024-B8AF-4FA8-B162-9749B09ED2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12665" y="3607692"/>
                  <a:ext cx="41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93C974-B48B-4927-AFD0-2A8763DAB7F0}"/>
                    </a:ext>
                  </a:extLst>
                </p14:cNvPr>
                <p14:cNvContentPartPr/>
                <p14:nvPr/>
              </p14:nvContentPartPr>
              <p14:xfrm>
                <a:off x="9405705" y="3610572"/>
                <a:ext cx="115200" cy="89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93C974-B48B-4927-AFD0-2A8763DAB7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97065" y="3601932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2CCA30-ED90-4128-9C41-D28F00C12038}"/>
                    </a:ext>
                  </a:extLst>
                </p14:cNvPr>
                <p14:cNvContentPartPr/>
                <p14:nvPr/>
              </p14:nvContentPartPr>
              <p14:xfrm>
                <a:off x="9849585" y="3626772"/>
                <a:ext cx="314280" cy="651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2CCA30-ED90-4128-9C41-D28F00C120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40945" y="3618132"/>
                  <a:ext cx="331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F338E0D-F8CE-4AFB-BBA3-86C055B33B55}"/>
              </a:ext>
            </a:extLst>
          </p:cNvPr>
          <p:cNvGrpSpPr/>
          <p:nvPr/>
        </p:nvGrpSpPr>
        <p:grpSpPr>
          <a:xfrm>
            <a:off x="8605149" y="3540309"/>
            <a:ext cx="1742040" cy="1668240"/>
            <a:chOff x="8605149" y="3540309"/>
            <a:chExt cx="1742040" cy="16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14:cNvPr>
                <p14:cNvContentPartPr/>
                <p14:nvPr/>
              </p14:nvContentPartPr>
              <p14:xfrm>
                <a:off x="9596949" y="3540309"/>
                <a:ext cx="187560" cy="239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78949" y="3522669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14:cNvPr>
                <p14:cNvContentPartPr/>
                <p14:nvPr/>
              </p14:nvContentPartPr>
              <p14:xfrm>
                <a:off x="9540429" y="3842709"/>
                <a:ext cx="153720" cy="60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22429" y="3824709"/>
                  <a:ext cx="1893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14:cNvPr>
                <p14:cNvContentPartPr/>
                <p14:nvPr/>
              </p14:nvContentPartPr>
              <p14:xfrm>
                <a:off x="9773349" y="3703389"/>
                <a:ext cx="201600" cy="536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55709" y="3685389"/>
                  <a:ext cx="2372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14:cNvPr>
                <p14:cNvContentPartPr/>
                <p14:nvPr/>
              </p14:nvContentPartPr>
              <p14:xfrm>
                <a:off x="9916269" y="4201629"/>
                <a:ext cx="40680" cy="100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98269" y="4183629"/>
                  <a:ext cx="7632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14:cNvPr>
                <p14:cNvContentPartPr/>
                <p14:nvPr/>
              </p14:nvContentPartPr>
              <p14:xfrm>
                <a:off x="10011309" y="4187589"/>
                <a:ext cx="335880" cy="88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3669" y="4169949"/>
                  <a:ext cx="3715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14:cNvPr>
                <p14:cNvContentPartPr/>
                <p14:nvPr/>
              </p14:nvContentPartPr>
              <p14:xfrm>
                <a:off x="9906909" y="5059869"/>
                <a:ext cx="434160" cy="146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88909" y="5041869"/>
                  <a:ext cx="46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14:cNvPr>
                <p14:cNvContentPartPr/>
                <p14:nvPr/>
              </p14:nvContentPartPr>
              <p14:xfrm>
                <a:off x="9295989" y="3729309"/>
                <a:ext cx="324720" cy="261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77989" y="3711309"/>
                  <a:ext cx="36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14:cNvPr>
                <p14:cNvContentPartPr/>
                <p14:nvPr/>
              </p14:nvContentPartPr>
              <p14:xfrm>
                <a:off x="8605149" y="3979149"/>
                <a:ext cx="675360" cy="25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87509" y="3961149"/>
                  <a:ext cx="71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14:cNvPr>
                <p14:cNvContentPartPr/>
                <p14:nvPr/>
              </p14:nvContentPartPr>
              <p14:xfrm>
                <a:off x="8836629" y="3979869"/>
                <a:ext cx="448920" cy="62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18989" y="3961869"/>
                  <a:ext cx="484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14:cNvPr>
                <p14:cNvContentPartPr/>
                <p14:nvPr/>
              </p14:nvContentPartPr>
              <p14:xfrm>
                <a:off x="8672469" y="4179669"/>
                <a:ext cx="199800" cy="39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54829" y="4162029"/>
                  <a:ext cx="2354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365D18-5F34-49DA-B26D-FC5F0012B7EE}"/>
                  </a:ext>
                </a:extLst>
              </p14:cNvPr>
              <p14:cNvContentPartPr/>
              <p14:nvPr/>
            </p14:nvContentPartPr>
            <p14:xfrm>
              <a:off x="9490029" y="4397829"/>
              <a:ext cx="4140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365D18-5F34-49DA-B26D-FC5F0012B7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81029" y="4389189"/>
                <a:ext cx="59040" cy="91800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4A257A1-49F0-4DC5-9EB8-B117A3E80C09}"/>
              </a:ext>
            </a:extLst>
          </p:cNvPr>
          <p:cNvCxnSpPr>
            <a:cxnSpLocks/>
          </p:cNvCxnSpPr>
          <p:nvPr/>
        </p:nvCxnSpPr>
        <p:spPr>
          <a:xfrm flipH="1" flipV="1">
            <a:off x="9252789" y="5059643"/>
            <a:ext cx="791196" cy="604517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97845A7-A5B5-4985-9CC4-7BF838EDB9BE}"/>
              </a:ext>
            </a:extLst>
          </p:cNvPr>
          <p:cNvSpPr txBox="1"/>
          <p:nvPr/>
        </p:nvSpPr>
        <p:spPr>
          <a:xfrm>
            <a:off x="9936609" y="5628653"/>
            <a:ext cx="203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rgbClr val="0033CC"/>
                </a:solidFill>
                <a:latin typeface="Gill Sans Nova" panose="020B0602020104020203" pitchFamily="34" charset="0"/>
              </a:rPr>
              <a:t>goal must be here</a:t>
            </a:r>
            <a:endParaRPr lang="en-US" sz="2000" dirty="0">
              <a:solidFill>
                <a:srgbClr val="0033CC"/>
              </a:solidFill>
              <a:latin typeface="Gill Sans Nova" panose="020B06020201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4375C7A-3ABA-4CDA-B0F9-27E05637E3DE}"/>
              </a:ext>
            </a:extLst>
          </p:cNvPr>
          <p:cNvSpPr txBox="1"/>
          <p:nvPr/>
        </p:nvSpPr>
        <p:spPr>
          <a:xfrm>
            <a:off x="8536603" y="6287653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with perfect predictions….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F7939F-BDC1-4E33-90D9-9015DF2A6A65}"/>
                  </a:ext>
                </a:extLst>
              </p14:cNvPr>
              <p14:cNvContentPartPr/>
              <p14:nvPr/>
            </p14:nvContentPartPr>
            <p14:xfrm>
              <a:off x="9694869" y="2719149"/>
              <a:ext cx="215280" cy="82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F7939F-BDC1-4E33-90D9-9015DF2A6A6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76869" y="2701509"/>
                <a:ext cx="25092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66D25B-E360-47DA-9E6E-3C2E27F282C6}"/>
                  </a:ext>
                </a:extLst>
              </p14:cNvPr>
              <p14:cNvContentPartPr/>
              <p14:nvPr/>
            </p14:nvContentPartPr>
            <p14:xfrm>
              <a:off x="8775069" y="4427709"/>
              <a:ext cx="820800" cy="145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66D25B-E360-47DA-9E6E-3C2E27F282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57069" y="4409709"/>
                <a:ext cx="85644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257D26-3A80-48D3-ADBD-5C88CFAF3229}"/>
                  </a:ext>
                </a:extLst>
              </p14:cNvPr>
              <p14:cNvContentPartPr/>
              <p14:nvPr/>
            </p14:nvContentPartPr>
            <p14:xfrm>
              <a:off x="9834034" y="3446116"/>
              <a:ext cx="66600" cy="9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257D26-3A80-48D3-ADBD-5C88CFAF32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825394" y="3437476"/>
                <a:ext cx="842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8FB7D1D-2A9D-4371-BA11-6D6C488DCFB8}"/>
              </a:ext>
            </a:extLst>
          </p:cNvPr>
          <p:cNvGrpSpPr/>
          <p:nvPr/>
        </p:nvGrpSpPr>
        <p:grpSpPr>
          <a:xfrm>
            <a:off x="8878558" y="4780052"/>
            <a:ext cx="423720" cy="419040"/>
            <a:chOff x="8878558" y="4780052"/>
            <a:chExt cx="423720" cy="419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2F97D5-6C2D-4080-B619-50CEF18EBB71}"/>
                    </a:ext>
                  </a:extLst>
                </p14:cNvPr>
                <p14:cNvContentPartPr/>
                <p14:nvPr/>
              </p14:nvContentPartPr>
              <p14:xfrm>
                <a:off x="8878558" y="4780052"/>
                <a:ext cx="390960" cy="419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2F97D5-6C2D-4080-B619-50CEF18EBB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69918" y="4771412"/>
                  <a:ext cx="4086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803B46-7EC6-4D96-8940-BBFA4168FCD0}"/>
                    </a:ext>
                  </a:extLst>
                </p14:cNvPr>
                <p14:cNvContentPartPr/>
                <p14:nvPr/>
              </p14:nvContentPartPr>
              <p14:xfrm>
                <a:off x="9219838" y="4780052"/>
                <a:ext cx="82440" cy="9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803B46-7EC6-4D96-8940-BBFA4168FC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10838" y="4771412"/>
                  <a:ext cx="10008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28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40CB74-79BD-43B3-A8CE-4A1DA213E9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def: load of node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40CB74-79BD-43B3-A8CE-4A1DA213E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anchor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’s ancestor at depth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33CC"/>
                    </a:solidFill>
                  </a:rPr>
                  <a:t>Def: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’s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load</a:t>
                </a:r>
                <a:r>
                  <a:rPr lang="en-US" sz="2000" dirty="0"/>
                  <a:t> = explored nodes that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as anchor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8F8F21E-B069-47C5-980F-B8AD72BDE018}"/>
              </a:ext>
            </a:extLst>
          </p:cNvPr>
          <p:cNvGrpSpPr/>
          <p:nvPr/>
        </p:nvGrpSpPr>
        <p:grpSpPr>
          <a:xfrm>
            <a:off x="9121305" y="3610572"/>
            <a:ext cx="1042560" cy="667440"/>
            <a:chOff x="9121305" y="3610572"/>
            <a:chExt cx="1042560" cy="667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018024-B8AF-4FA8-B162-9749B09ED238}"/>
                    </a:ext>
                  </a:extLst>
                </p14:cNvPr>
                <p14:cNvContentPartPr/>
                <p14:nvPr/>
              </p14:nvContentPartPr>
              <p14:xfrm>
                <a:off x="9121305" y="3616692"/>
                <a:ext cx="401760" cy="333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018024-B8AF-4FA8-B162-9749B09ED2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12665" y="3607692"/>
                  <a:ext cx="41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93C974-B48B-4927-AFD0-2A8763DAB7F0}"/>
                    </a:ext>
                  </a:extLst>
                </p14:cNvPr>
                <p14:cNvContentPartPr/>
                <p14:nvPr/>
              </p14:nvContentPartPr>
              <p14:xfrm>
                <a:off x="9405705" y="3610572"/>
                <a:ext cx="115200" cy="89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93C974-B48B-4927-AFD0-2A8763DAB7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97065" y="3601932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2CCA30-ED90-4128-9C41-D28F00C12038}"/>
                    </a:ext>
                  </a:extLst>
                </p14:cNvPr>
                <p14:cNvContentPartPr/>
                <p14:nvPr/>
              </p14:nvContentPartPr>
              <p14:xfrm>
                <a:off x="9849585" y="3626772"/>
                <a:ext cx="314280" cy="651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2CCA30-ED90-4128-9C41-D28F00C120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40945" y="3618132"/>
                  <a:ext cx="331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F338E0D-F8CE-4AFB-BBA3-86C055B33B55}"/>
              </a:ext>
            </a:extLst>
          </p:cNvPr>
          <p:cNvGrpSpPr/>
          <p:nvPr/>
        </p:nvGrpSpPr>
        <p:grpSpPr>
          <a:xfrm>
            <a:off x="8605149" y="3540309"/>
            <a:ext cx="1742040" cy="1668240"/>
            <a:chOff x="8605149" y="3540309"/>
            <a:chExt cx="1742040" cy="16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14:cNvPr>
                <p14:cNvContentPartPr/>
                <p14:nvPr/>
              </p14:nvContentPartPr>
              <p14:xfrm>
                <a:off x="9596949" y="3540309"/>
                <a:ext cx="187560" cy="239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78949" y="3522669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14:cNvPr>
                <p14:cNvContentPartPr/>
                <p14:nvPr/>
              </p14:nvContentPartPr>
              <p14:xfrm>
                <a:off x="9540429" y="3842709"/>
                <a:ext cx="153720" cy="60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22429" y="3824709"/>
                  <a:ext cx="1893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14:cNvPr>
                <p14:cNvContentPartPr/>
                <p14:nvPr/>
              </p14:nvContentPartPr>
              <p14:xfrm>
                <a:off x="9773349" y="3703389"/>
                <a:ext cx="201600" cy="536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55709" y="3685389"/>
                  <a:ext cx="2372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14:cNvPr>
                <p14:cNvContentPartPr/>
                <p14:nvPr/>
              </p14:nvContentPartPr>
              <p14:xfrm>
                <a:off x="9916269" y="4201629"/>
                <a:ext cx="40680" cy="100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98269" y="4183629"/>
                  <a:ext cx="7632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14:cNvPr>
                <p14:cNvContentPartPr/>
                <p14:nvPr/>
              </p14:nvContentPartPr>
              <p14:xfrm>
                <a:off x="10011309" y="4187589"/>
                <a:ext cx="335880" cy="88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93669" y="4169949"/>
                  <a:ext cx="3715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14:cNvPr>
                <p14:cNvContentPartPr/>
                <p14:nvPr/>
              </p14:nvContentPartPr>
              <p14:xfrm>
                <a:off x="9906909" y="5059869"/>
                <a:ext cx="434160" cy="146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88909" y="5041869"/>
                  <a:ext cx="46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14:cNvPr>
                <p14:cNvContentPartPr/>
                <p14:nvPr/>
              </p14:nvContentPartPr>
              <p14:xfrm>
                <a:off x="9295989" y="3729309"/>
                <a:ext cx="324720" cy="261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7989" y="3711309"/>
                  <a:ext cx="36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14:cNvPr>
                <p14:cNvContentPartPr/>
                <p14:nvPr/>
              </p14:nvContentPartPr>
              <p14:xfrm>
                <a:off x="8605149" y="3979149"/>
                <a:ext cx="675360" cy="25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87509" y="3961149"/>
                  <a:ext cx="71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14:cNvPr>
                <p14:cNvContentPartPr/>
                <p14:nvPr/>
              </p14:nvContentPartPr>
              <p14:xfrm>
                <a:off x="8836629" y="3979869"/>
                <a:ext cx="448920" cy="62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18989" y="3961869"/>
                  <a:ext cx="484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14:cNvPr>
                <p14:cNvContentPartPr/>
                <p14:nvPr/>
              </p14:nvContentPartPr>
              <p14:xfrm>
                <a:off x="8672469" y="4179669"/>
                <a:ext cx="199800" cy="39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54829" y="4162029"/>
                  <a:ext cx="2354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365D18-5F34-49DA-B26D-FC5F0012B7EE}"/>
                  </a:ext>
                </a:extLst>
              </p14:cNvPr>
              <p14:cNvContentPartPr/>
              <p14:nvPr/>
            </p14:nvContentPartPr>
            <p14:xfrm>
              <a:off x="9490029" y="4397829"/>
              <a:ext cx="4140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365D18-5F34-49DA-B26D-FC5F0012B7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81029" y="4389189"/>
                <a:ext cx="59040" cy="91800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4A257A1-49F0-4DC5-9EB8-B117A3E80C09}"/>
              </a:ext>
            </a:extLst>
          </p:cNvPr>
          <p:cNvCxnSpPr>
            <a:cxnSpLocks/>
          </p:cNvCxnSpPr>
          <p:nvPr/>
        </p:nvCxnSpPr>
        <p:spPr>
          <a:xfrm flipV="1">
            <a:off x="7993224" y="5059644"/>
            <a:ext cx="1259565" cy="570351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97845A7-A5B5-4985-9CC4-7BF838EDB9BE}"/>
              </a:ext>
            </a:extLst>
          </p:cNvPr>
          <p:cNvSpPr txBox="1"/>
          <p:nvPr/>
        </p:nvSpPr>
        <p:spPr>
          <a:xfrm>
            <a:off x="5736347" y="5629995"/>
            <a:ext cx="2676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should explore subtrees</a:t>
            </a:r>
          </a:p>
          <a:p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with load &lt;&lt; size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4375C7A-3ABA-4CDA-B0F9-27E05637E3DE}"/>
              </a:ext>
            </a:extLst>
          </p:cNvPr>
          <p:cNvSpPr txBox="1"/>
          <p:nvPr/>
        </p:nvSpPr>
        <p:spPr>
          <a:xfrm>
            <a:off x="8536603" y="6287653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with </a:t>
            </a:r>
            <a:r>
              <a:rPr lang="en-US" b="1" u="sng" dirty="0">
                <a:solidFill>
                  <a:srgbClr val="C00000"/>
                </a:solidFill>
                <a:latin typeface="Gill Sans Nova" panose="020B0602020104020203" pitchFamily="34" charset="0"/>
              </a:rPr>
              <a:t>im</a:t>
            </a:r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perfect predictions….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F7939F-BDC1-4E33-90D9-9015DF2A6A65}"/>
                  </a:ext>
                </a:extLst>
              </p14:cNvPr>
              <p14:cNvContentPartPr/>
              <p14:nvPr/>
            </p14:nvContentPartPr>
            <p14:xfrm>
              <a:off x="9694869" y="2719149"/>
              <a:ext cx="215280" cy="82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F7939F-BDC1-4E33-90D9-9015DF2A6A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76869" y="2701509"/>
                <a:ext cx="25092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66D25B-E360-47DA-9E6E-3C2E27F282C6}"/>
                  </a:ext>
                </a:extLst>
              </p14:cNvPr>
              <p14:cNvContentPartPr/>
              <p14:nvPr/>
            </p14:nvContentPartPr>
            <p14:xfrm>
              <a:off x="8775069" y="4427709"/>
              <a:ext cx="820800" cy="145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66D25B-E360-47DA-9E6E-3C2E27F282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57069" y="4409709"/>
                <a:ext cx="85644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73817B-A56A-4804-87DA-28E6B16E4F55}"/>
                  </a:ext>
                </a:extLst>
              </p14:cNvPr>
              <p14:cNvContentPartPr/>
              <p14:nvPr/>
            </p14:nvContentPartPr>
            <p14:xfrm>
              <a:off x="8700962" y="4213376"/>
              <a:ext cx="276480" cy="12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73817B-A56A-4804-87DA-28E6B16E4F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64962" y="4141376"/>
                <a:ext cx="348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38F955-0097-4ACE-A540-673AB3555797}"/>
                  </a:ext>
                </a:extLst>
              </p14:cNvPr>
              <p14:cNvContentPartPr/>
              <p14:nvPr/>
            </p14:nvContentPartPr>
            <p14:xfrm>
              <a:off x="8933882" y="4123736"/>
              <a:ext cx="40680" cy="69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38F955-0097-4ACE-A540-673AB35557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98242" y="4051736"/>
                <a:ext cx="1123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6DA398-9CCA-4CE8-A46D-4A6E09108AD7}"/>
                  </a:ext>
                </a:extLst>
              </p14:cNvPr>
              <p14:cNvContentPartPr/>
              <p14:nvPr/>
            </p14:nvContentPartPr>
            <p14:xfrm>
              <a:off x="9017042" y="4219136"/>
              <a:ext cx="5292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6DA398-9CCA-4CE8-A46D-4A6E09108A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1402" y="4147496"/>
                <a:ext cx="1245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36C3D7-EB34-44E4-A733-07D348D85433}"/>
                  </a:ext>
                </a:extLst>
              </p14:cNvPr>
              <p14:cNvContentPartPr/>
              <p14:nvPr/>
            </p14:nvContentPartPr>
            <p14:xfrm>
              <a:off x="9981122" y="4649336"/>
              <a:ext cx="213840" cy="40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36C3D7-EB34-44E4-A733-07D348D8543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45122" y="4577696"/>
                <a:ext cx="2854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A4847A-FAD3-43BF-A0BD-52CE4906BACB}"/>
                  </a:ext>
                </a:extLst>
              </p14:cNvPr>
              <p14:cNvContentPartPr/>
              <p14:nvPr/>
            </p14:nvContentPartPr>
            <p14:xfrm>
              <a:off x="9992282" y="5008976"/>
              <a:ext cx="160200" cy="115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A4847A-FAD3-43BF-A0BD-52CE4906BA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56282" y="4936976"/>
                <a:ext cx="231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2AA841-272B-4BC0-AD11-429E93BEC8C6}"/>
                  </a:ext>
                </a:extLst>
              </p14:cNvPr>
              <p14:cNvContentPartPr/>
              <p14:nvPr/>
            </p14:nvContentPartPr>
            <p14:xfrm>
              <a:off x="8770849" y="4174780"/>
              <a:ext cx="13536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2AA841-272B-4BC0-AD11-429E93BEC8C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35209" y="4102780"/>
                <a:ext cx="207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0674A0-7C19-4B1B-A86E-BA0D16722411}"/>
                  </a:ext>
                </a:extLst>
              </p14:cNvPr>
              <p14:cNvContentPartPr/>
              <p14:nvPr/>
            </p14:nvContentPartPr>
            <p14:xfrm>
              <a:off x="9009529" y="4234180"/>
              <a:ext cx="39240" cy="132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0674A0-7C19-4B1B-A86E-BA0D167224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73889" y="4162540"/>
                <a:ext cx="1108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8DE6E1F-B67A-459E-A6E0-6932E2D0DA53}"/>
                  </a:ext>
                </a:extLst>
              </p14:cNvPr>
              <p14:cNvContentPartPr/>
              <p14:nvPr/>
            </p14:nvContentPartPr>
            <p14:xfrm>
              <a:off x="9948049" y="4773820"/>
              <a:ext cx="205560" cy="333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8DE6E1F-B67A-459E-A6E0-6932E2D0DA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12409" y="4701820"/>
                <a:ext cx="27720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9E53110-64B5-4B9E-B859-390A0B6B4AE9}"/>
              </a:ext>
            </a:extLst>
          </p:cNvPr>
          <p:cNvGrpSpPr/>
          <p:nvPr/>
        </p:nvGrpSpPr>
        <p:grpSpPr>
          <a:xfrm>
            <a:off x="8953009" y="3929260"/>
            <a:ext cx="615960" cy="1027080"/>
            <a:chOff x="8953009" y="3929260"/>
            <a:chExt cx="615960" cy="1027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7D168B-F5BD-4E70-8A3F-7111679B2178}"/>
                    </a:ext>
                  </a:extLst>
                </p14:cNvPr>
                <p14:cNvContentPartPr/>
                <p14:nvPr/>
              </p14:nvContentPartPr>
              <p14:xfrm>
                <a:off x="8953009" y="3982900"/>
                <a:ext cx="583920" cy="97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7D168B-F5BD-4E70-8A3F-7111679B21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44369" y="3974260"/>
                  <a:ext cx="601560" cy="9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2B9DE5-9CA3-45B8-A713-2ED704F19845}"/>
                    </a:ext>
                  </a:extLst>
                </p14:cNvPr>
                <p14:cNvContentPartPr/>
                <p14:nvPr/>
              </p14:nvContentPartPr>
              <p14:xfrm>
                <a:off x="9450889" y="3929260"/>
                <a:ext cx="118080" cy="151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2B9DE5-9CA3-45B8-A713-2ED704F198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41889" y="3920260"/>
                  <a:ext cx="13572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3A0DFBC-29C7-4D39-9F43-625E13F14702}"/>
                  </a:ext>
                </a:extLst>
              </p14:cNvPr>
              <p14:cNvContentPartPr/>
              <p14:nvPr/>
            </p14:nvContentPartPr>
            <p14:xfrm>
              <a:off x="9986109" y="4574949"/>
              <a:ext cx="36360" cy="57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3A0DFBC-29C7-4D39-9F43-625E13F1470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950109" y="4503309"/>
                <a:ext cx="108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B6369F-7FE1-44D5-82B7-3C5D2B83BD22}"/>
                  </a:ext>
                </a:extLst>
              </p14:cNvPr>
              <p14:cNvContentPartPr/>
              <p14:nvPr/>
            </p14:nvContentPartPr>
            <p14:xfrm>
              <a:off x="9083229" y="5279469"/>
              <a:ext cx="103320" cy="81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B6369F-7FE1-44D5-82B7-3C5D2B83BD2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47589" y="5207469"/>
                <a:ext cx="174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C49A6E-7242-4879-95D2-754F16D76010}"/>
                  </a:ext>
                </a:extLst>
              </p14:cNvPr>
              <p14:cNvContentPartPr/>
              <p14:nvPr/>
            </p14:nvContentPartPr>
            <p14:xfrm>
              <a:off x="9267909" y="4832709"/>
              <a:ext cx="91080" cy="123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C49A6E-7242-4879-95D2-754F16D7601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32269" y="4760709"/>
                <a:ext cx="1627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827703-1167-4198-A853-7141EE808B9F}"/>
                  </a:ext>
                </a:extLst>
              </p14:cNvPr>
              <p14:cNvContentPartPr/>
              <p14:nvPr/>
            </p14:nvContentPartPr>
            <p14:xfrm>
              <a:off x="9330909" y="5208909"/>
              <a:ext cx="21600" cy="47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827703-1167-4198-A853-7141EE808B9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95269" y="5136909"/>
                <a:ext cx="932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393E722-2CB8-4C4A-83EF-89FD6FE61F93}"/>
                  </a:ext>
                </a:extLst>
              </p14:cNvPr>
              <p14:cNvContentPartPr/>
              <p14:nvPr/>
            </p14:nvContentPartPr>
            <p14:xfrm>
              <a:off x="9834034" y="3446116"/>
              <a:ext cx="66600" cy="99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393E722-2CB8-4C4A-83EF-89FD6FE61F9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25394" y="3437476"/>
                <a:ext cx="84240" cy="1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0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B74-79BD-43B3-A8CE-4A1DA21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 exploring?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critical</a:t>
                </a:r>
                <a:r>
                  <a:rPr lang="en-US" sz="2000" dirty="0"/>
                  <a:t> for some subtree if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load on v from subtree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 times load from another subtree, and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/>
                  <a:t>load on v from subtree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half the size of that subtree</a:t>
                </a:r>
              </a:p>
              <a:p>
                <a:pPr marL="457200" indent="-457200">
                  <a:buAutoNum type="alphaLcParenR"/>
                </a:pPr>
                <a:endParaRPr lang="en-US" sz="2000" dirty="0"/>
              </a:p>
              <a:p>
                <a:pPr marL="457200" indent="-457200">
                  <a:buAutoNum type="alphaLcParenR"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If a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becomes critical for the subtree we are in,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   switch to the least-load subtree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Tries to (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approx</a:t>
                </a:r>
                <a:r>
                  <a:rPr lang="en-US" sz="2000" dirty="0">
                    <a:solidFill>
                      <a:srgbClr val="7030A0"/>
                    </a:solidFill>
                  </a:rPr>
                  <a:t>) balance the loads.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55BD4-F544-44EE-BA2E-FE8B42C69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8F8F21E-B069-47C5-980F-B8AD72BDE018}"/>
              </a:ext>
            </a:extLst>
          </p:cNvPr>
          <p:cNvGrpSpPr/>
          <p:nvPr/>
        </p:nvGrpSpPr>
        <p:grpSpPr>
          <a:xfrm>
            <a:off x="9121305" y="3610572"/>
            <a:ext cx="1042560" cy="667440"/>
            <a:chOff x="9121305" y="3610572"/>
            <a:chExt cx="1042560" cy="667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018024-B8AF-4FA8-B162-9749B09ED238}"/>
                    </a:ext>
                  </a:extLst>
                </p14:cNvPr>
                <p14:cNvContentPartPr/>
                <p14:nvPr/>
              </p14:nvContentPartPr>
              <p14:xfrm>
                <a:off x="9121305" y="3616692"/>
                <a:ext cx="401760" cy="333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018024-B8AF-4FA8-B162-9749B09ED2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12665" y="3607692"/>
                  <a:ext cx="41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93C974-B48B-4927-AFD0-2A8763DAB7F0}"/>
                    </a:ext>
                  </a:extLst>
                </p14:cNvPr>
                <p14:cNvContentPartPr/>
                <p14:nvPr/>
              </p14:nvContentPartPr>
              <p14:xfrm>
                <a:off x="9405705" y="3610572"/>
                <a:ext cx="115200" cy="89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93C974-B48B-4927-AFD0-2A8763DAB7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97065" y="3601932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2CCA30-ED90-4128-9C41-D28F00C12038}"/>
                    </a:ext>
                  </a:extLst>
                </p14:cNvPr>
                <p14:cNvContentPartPr/>
                <p14:nvPr/>
              </p14:nvContentPartPr>
              <p14:xfrm>
                <a:off x="9849585" y="3626772"/>
                <a:ext cx="314280" cy="651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2CCA30-ED90-4128-9C41-D28F00C120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40945" y="3618132"/>
                  <a:ext cx="331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F338E0D-F8CE-4AFB-BBA3-86C055B33B55}"/>
              </a:ext>
            </a:extLst>
          </p:cNvPr>
          <p:cNvGrpSpPr/>
          <p:nvPr/>
        </p:nvGrpSpPr>
        <p:grpSpPr>
          <a:xfrm>
            <a:off x="8605149" y="3540309"/>
            <a:ext cx="1742040" cy="1668240"/>
            <a:chOff x="8605149" y="3540309"/>
            <a:chExt cx="1742040" cy="16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14:cNvPr>
                <p14:cNvContentPartPr/>
                <p14:nvPr/>
              </p14:nvContentPartPr>
              <p14:xfrm>
                <a:off x="9596949" y="3540309"/>
                <a:ext cx="187560" cy="239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8C9262-7F1D-4E2A-BF7C-A276F370F6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78949" y="3522669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14:cNvPr>
                <p14:cNvContentPartPr/>
                <p14:nvPr/>
              </p14:nvContentPartPr>
              <p14:xfrm>
                <a:off x="9540429" y="3842709"/>
                <a:ext cx="153720" cy="60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3CE236-27F2-473F-B23F-466B3FBFB9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22429" y="3824709"/>
                  <a:ext cx="1893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14:cNvPr>
                <p14:cNvContentPartPr/>
                <p14:nvPr/>
              </p14:nvContentPartPr>
              <p14:xfrm>
                <a:off x="9773349" y="3703389"/>
                <a:ext cx="201600" cy="536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3EE436-AF7E-4101-BB45-1E4D62B203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55709" y="3685389"/>
                  <a:ext cx="2372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14:cNvPr>
                <p14:cNvContentPartPr/>
                <p14:nvPr/>
              </p14:nvContentPartPr>
              <p14:xfrm>
                <a:off x="9916269" y="4201629"/>
                <a:ext cx="40680" cy="100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587B84-C0B5-4E94-A78B-CAA066A492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98269" y="4183629"/>
                  <a:ext cx="7632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14:cNvPr>
                <p14:cNvContentPartPr/>
                <p14:nvPr/>
              </p14:nvContentPartPr>
              <p14:xfrm>
                <a:off x="10011309" y="4187589"/>
                <a:ext cx="335880" cy="88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7B5727-6995-4509-8CC7-52051EA3AA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93669" y="4169949"/>
                  <a:ext cx="3715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14:cNvPr>
                <p14:cNvContentPartPr/>
                <p14:nvPr/>
              </p14:nvContentPartPr>
              <p14:xfrm>
                <a:off x="9906909" y="5059869"/>
                <a:ext cx="434160" cy="146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3BBB06A-60A8-457C-A275-C7E72B871A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88909" y="5041869"/>
                  <a:ext cx="46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14:cNvPr>
                <p14:cNvContentPartPr/>
                <p14:nvPr/>
              </p14:nvContentPartPr>
              <p14:xfrm>
                <a:off x="9295989" y="3729309"/>
                <a:ext cx="324720" cy="261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3525D7-5415-4168-BBCA-0071FCE27F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7989" y="3711309"/>
                  <a:ext cx="360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14:cNvPr>
                <p14:cNvContentPartPr/>
                <p14:nvPr/>
              </p14:nvContentPartPr>
              <p14:xfrm>
                <a:off x="8605149" y="3979149"/>
                <a:ext cx="675360" cy="25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D425A5-CCA9-4020-920D-D02C05974F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87509" y="3961149"/>
                  <a:ext cx="71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14:cNvPr>
                <p14:cNvContentPartPr/>
                <p14:nvPr/>
              </p14:nvContentPartPr>
              <p14:xfrm>
                <a:off x="8836629" y="3979869"/>
                <a:ext cx="448920" cy="62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F79F4E8-E327-4259-9BF8-76CE3C3F73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18989" y="3961869"/>
                  <a:ext cx="484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14:cNvPr>
                <p14:cNvContentPartPr/>
                <p14:nvPr/>
              </p14:nvContentPartPr>
              <p14:xfrm>
                <a:off x="8672469" y="4179669"/>
                <a:ext cx="199800" cy="39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1F3ADC5-DE93-43C1-BD59-CD8F053663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54829" y="4162029"/>
                  <a:ext cx="2354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365D18-5F34-49DA-B26D-FC5F0012B7EE}"/>
                  </a:ext>
                </a:extLst>
              </p14:cNvPr>
              <p14:cNvContentPartPr/>
              <p14:nvPr/>
            </p14:nvContentPartPr>
            <p14:xfrm>
              <a:off x="9490029" y="4397829"/>
              <a:ext cx="4140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365D18-5F34-49DA-B26D-FC5F0012B7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81029" y="4389189"/>
                <a:ext cx="59040" cy="9180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4375C7A-3ABA-4CDA-B0F9-27E05637E3DE}"/>
              </a:ext>
            </a:extLst>
          </p:cNvPr>
          <p:cNvSpPr txBox="1"/>
          <p:nvPr/>
        </p:nvSpPr>
        <p:spPr>
          <a:xfrm>
            <a:off x="8536603" y="6287653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with </a:t>
            </a:r>
            <a:r>
              <a:rPr lang="en-US" b="1" u="sng" dirty="0">
                <a:solidFill>
                  <a:srgbClr val="C00000"/>
                </a:solidFill>
                <a:latin typeface="Gill Sans Nova" panose="020B0602020104020203" pitchFamily="34" charset="0"/>
              </a:rPr>
              <a:t>im</a:t>
            </a:r>
            <a:r>
              <a:rPr lang="en-US" b="1" dirty="0">
                <a:solidFill>
                  <a:srgbClr val="C00000"/>
                </a:solidFill>
                <a:latin typeface="Gill Sans Nova" panose="020B0602020104020203" pitchFamily="34" charset="0"/>
              </a:rPr>
              <a:t>perfect predictions….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F7939F-BDC1-4E33-90D9-9015DF2A6A65}"/>
                  </a:ext>
                </a:extLst>
              </p14:cNvPr>
              <p14:cNvContentPartPr/>
              <p14:nvPr/>
            </p14:nvContentPartPr>
            <p14:xfrm>
              <a:off x="9694869" y="2719149"/>
              <a:ext cx="215280" cy="82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F7939F-BDC1-4E33-90D9-9015DF2A6A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76869" y="2701509"/>
                <a:ext cx="25092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66D25B-E360-47DA-9E6E-3C2E27F282C6}"/>
                  </a:ext>
                </a:extLst>
              </p14:cNvPr>
              <p14:cNvContentPartPr/>
              <p14:nvPr/>
            </p14:nvContentPartPr>
            <p14:xfrm>
              <a:off x="8775069" y="4427709"/>
              <a:ext cx="820800" cy="145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66D25B-E360-47DA-9E6E-3C2E27F282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57069" y="4409709"/>
                <a:ext cx="85644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73817B-A56A-4804-87DA-28E6B16E4F55}"/>
                  </a:ext>
                </a:extLst>
              </p14:cNvPr>
              <p14:cNvContentPartPr/>
              <p14:nvPr/>
            </p14:nvContentPartPr>
            <p14:xfrm>
              <a:off x="8700962" y="4213376"/>
              <a:ext cx="276480" cy="12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73817B-A56A-4804-87DA-28E6B16E4F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64962" y="4141376"/>
                <a:ext cx="348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38F955-0097-4ACE-A540-673AB3555797}"/>
                  </a:ext>
                </a:extLst>
              </p14:cNvPr>
              <p14:cNvContentPartPr/>
              <p14:nvPr/>
            </p14:nvContentPartPr>
            <p14:xfrm>
              <a:off x="8933882" y="4123736"/>
              <a:ext cx="40680" cy="69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38F955-0097-4ACE-A540-673AB35557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98242" y="4051736"/>
                <a:ext cx="1123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6DA398-9CCA-4CE8-A46D-4A6E09108AD7}"/>
                  </a:ext>
                </a:extLst>
              </p14:cNvPr>
              <p14:cNvContentPartPr/>
              <p14:nvPr/>
            </p14:nvContentPartPr>
            <p14:xfrm>
              <a:off x="9017042" y="4219136"/>
              <a:ext cx="5292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6DA398-9CCA-4CE8-A46D-4A6E09108A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1402" y="4147496"/>
                <a:ext cx="1245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36C3D7-EB34-44E4-A733-07D348D85433}"/>
                  </a:ext>
                </a:extLst>
              </p14:cNvPr>
              <p14:cNvContentPartPr/>
              <p14:nvPr/>
            </p14:nvContentPartPr>
            <p14:xfrm>
              <a:off x="9981122" y="4649336"/>
              <a:ext cx="213840" cy="40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36C3D7-EB34-44E4-A733-07D348D8543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45122" y="4577696"/>
                <a:ext cx="2854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A4847A-FAD3-43BF-A0BD-52CE4906BACB}"/>
                  </a:ext>
                </a:extLst>
              </p14:cNvPr>
              <p14:cNvContentPartPr/>
              <p14:nvPr/>
            </p14:nvContentPartPr>
            <p14:xfrm>
              <a:off x="9992282" y="5008976"/>
              <a:ext cx="160200" cy="115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A4847A-FAD3-43BF-A0BD-52CE4906BA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56282" y="4936976"/>
                <a:ext cx="231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E73F87-94E9-4591-9BDB-A8D1B96D50AB}"/>
                  </a:ext>
                </a:extLst>
              </p14:cNvPr>
              <p14:cNvContentPartPr/>
              <p14:nvPr/>
            </p14:nvContentPartPr>
            <p14:xfrm>
              <a:off x="8845322" y="5154776"/>
              <a:ext cx="360720" cy="320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E73F87-94E9-4591-9BDB-A8D1B96D50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09682" y="5083136"/>
                <a:ext cx="4323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2AA841-272B-4BC0-AD11-429E93BEC8C6}"/>
                  </a:ext>
                </a:extLst>
              </p14:cNvPr>
              <p14:cNvContentPartPr/>
              <p14:nvPr/>
            </p14:nvContentPartPr>
            <p14:xfrm>
              <a:off x="8770849" y="4174780"/>
              <a:ext cx="13536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2AA841-272B-4BC0-AD11-429E93BEC8C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35209" y="4102780"/>
                <a:ext cx="207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0674A0-7C19-4B1B-A86E-BA0D16722411}"/>
                  </a:ext>
                </a:extLst>
              </p14:cNvPr>
              <p14:cNvContentPartPr/>
              <p14:nvPr/>
            </p14:nvContentPartPr>
            <p14:xfrm>
              <a:off x="9009529" y="4234180"/>
              <a:ext cx="39240" cy="132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0674A0-7C19-4B1B-A86E-BA0D167224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73889" y="4162540"/>
                <a:ext cx="1108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8DE6E1F-B67A-459E-A6E0-6932E2D0DA53}"/>
                  </a:ext>
                </a:extLst>
              </p14:cNvPr>
              <p14:cNvContentPartPr/>
              <p14:nvPr/>
            </p14:nvContentPartPr>
            <p14:xfrm>
              <a:off x="9948049" y="4773820"/>
              <a:ext cx="205560" cy="333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8DE6E1F-B67A-459E-A6E0-6932E2D0DA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12409" y="4701820"/>
                <a:ext cx="27720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9E53110-64B5-4B9E-B859-390A0B6B4AE9}"/>
              </a:ext>
            </a:extLst>
          </p:cNvPr>
          <p:cNvGrpSpPr/>
          <p:nvPr/>
        </p:nvGrpSpPr>
        <p:grpSpPr>
          <a:xfrm>
            <a:off x="8953009" y="3929260"/>
            <a:ext cx="615960" cy="1027080"/>
            <a:chOff x="8953009" y="3929260"/>
            <a:chExt cx="615960" cy="1027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7D168B-F5BD-4E70-8A3F-7111679B2178}"/>
                    </a:ext>
                  </a:extLst>
                </p14:cNvPr>
                <p14:cNvContentPartPr/>
                <p14:nvPr/>
              </p14:nvContentPartPr>
              <p14:xfrm>
                <a:off x="8953009" y="3982900"/>
                <a:ext cx="583920" cy="97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7D168B-F5BD-4E70-8A3F-7111679B21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44369" y="3974260"/>
                  <a:ext cx="601560" cy="9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2B9DE5-9CA3-45B8-A713-2ED704F19845}"/>
                    </a:ext>
                  </a:extLst>
                </p14:cNvPr>
                <p14:cNvContentPartPr/>
                <p14:nvPr/>
              </p14:nvContentPartPr>
              <p14:xfrm>
                <a:off x="9450889" y="3929260"/>
                <a:ext cx="118080" cy="151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2B9DE5-9CA3-45B8-A713-2ED704F198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41889" y="3920260"/>
                  <a:ext cx="13572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3A0DFBC-29C7-4D39-9F43-625E13F14702}"/>
                  </a:ext>
                </a:extLst>
              </p14:cNvPr>
              <p14:cNvContentPartPr/>
              <p14:nvPr/>
            </p14:nvContentPartPr>
            <p14:xfrm>
              <a:off x="9986109" y="4574949"/>
              <a:ext cx="36360" cy="57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3A0DFBC-29C7-4D39-9F43-625E13F1470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950109" y="4503309"/>
                <a:ext cx="108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AA932D9-DE40-4B5C-9BFB-189F3F37A7D5}"/>
                  </a:ext>
                </a:extLst>
              </p14:cNvPr>
              <p14:cNvContentPartPr/>
              <p14:nvPr/>
            </p14:nvContentPartPr>
            <p14:xfrm>
              <a:off x="9041768" y="4929534"/>
              <a:ext cx="388800" cy="861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AA932D9-DE40-4B5C-9BFB-189F3F37A7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06128" y="4857534"/>
                <a:ext cx="46044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BA7E93-F509-4A78-8343-5F6F2A0A3165}"/>
                  </a:ext>
                </a:extLst>
              </p14:cNvPr>
              <p14:cNvContentPartPr/>
              <p14:nvPr/>
            </p14:nvContentPartPr>
            <p14:xfrm>
              <a:off x="9834034" y="3446116"/>
              <a:ext cx="66600" cy="99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BA7E93-F509-4A78-8343-5F6F2A0A316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25394" y="3437476"/>
                <a:ext cx="84240" cy="1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ym typeface="+mn-ea"/>
              </a:rPr>
              <a:t>analysis: extra exploration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226B93-A38A-4884-98D9-0047FEEACEBF}"/>
                  </a:ext>
                </a:extLst>
              </p14:cNvPr>
              <p14:cNvContentPartPr/>
              <p14:nvPr/>
            </p14:nvContentPartPr>
            <p14:xfrm>
              <a:off x="9047949" y="5177949"/>
              <a:ext cx="276840" cy="213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226B93-A38A-4884-98D9-0047FEEACE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1949" y="5106309"/>
                <a:ext cx="348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9F33A13-730F-4533-8B1C-D2DD6E7EED36}"/>
                  </a:ext>
                </a:extLst>
              </p14:cNvPr>
              <p14:cNvContentPartPr/>
              <p14:nvPr/>
            </p14:nvContentPartPr>
            <p14:xfrm>
              <a:off x="7381869" y="4699869"/>
              <a:ext cx="1004400" cy="590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9F33A13-730F-4533-8B1C-D2DD6E7EED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5869" y="4628229"/>
                <a:ext cx="1076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DFC613-C565-4944-8B6A-4C885E187874}"/>
                  </a:ext>
                </a:extLst>
              </p14:cNvPr>
              <p14:cNvContentPartPr/>
              <p14:nvPr/>
            </p14:nvContentPartPr>
            <p14:xfrm>
              <a:off x="7749429" y="4522749"/>
              <a:ext cx="514800" cy="36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DFC613-C565-4944-8B6A-4C885E1878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3429" y="4450749"/>
                <a:ext cx="5864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1FDBD60-CED8-4A08-A888-C6ED5F88C43E}"/>
                  </a:ext>
                </a:extLst>
              </p14:cNvPr>
              <p14:cNvContentPartPr/>
              <p14:nvPr/>
            </p14:nvContentPartPr>
            <p14:xfrm>
              <a:off x="9875949" y="3650109"/>
              <a:ext cx="1192320" cy="578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1FDBD60-CED8-4A08-A888-C6ED5F88C4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40309" y="3578109"/>
                <a:ext cx="1263960" cy="72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A4E911F-33CF-4AE0-8DFA-291EE5B5BB62}"/>
              </a:ext>
            </a:extLst>
          </p:cNvPr>
          <p:cNvGrpSpPr/>
          <p:nvPr/>
        </p:nvGrpSpPr>
        <p:grpSpPr>
          <a:xfrm>
            <a:off x="7197189" y="1833549"/>
            <a:ext cx="3912480" cy="4459108"/>
            <a:chOff x="7197189" y="1833549"/>
            <a:chExt cx="3912480" cy="44591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639DE6-F3E7-4D34-8149-D1B53C70DB1F}"/>
                    </a:ext>
                  </a:extLst>
                </p14:cNvPr>
                <p14:cNvContentPartPr/>
                <p14:nvPr/>
              </p14:nvContentPartPr>
              <p14:xfrm>
                <a:off x="9141549" y="1987269"/>
                <a:ext cx="262440" cy="30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639DE6-F3E7-4D34-8149-D1B53C70DB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23549" y="1969269"/>
                  <a:ext cx="298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D62B21-20C8-4D91-B389-FFA41CDF2A6B}"/>
                    </a:ext>
                  </a:extLst>
                </p14:cNvPr>
                <p14:cNvContentPartPr/>
                <p14:nvPr/>
              </p14:nvContentPartPr>
              <p14:xfrm>
                <a:off x="8904669" y="2333229"/>
                <a:ext cx="285480" cy="74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D62B21-20C8-4D91-B389-FFA41CDF2A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7029" y="2315589"/>
                  <a:ext cx="32112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534DBB-D8EC-40C9-93C8-71BBF89A0C2E}"/>
                    </a:ext>
                  </a:extLst>
                </p14:cNvPr>
                <p14:cNvContentPartPr/>
                <p14:nvPr/>
              </p14:nvContentPartPr>
              <p14:xfrm>
                <a:off x="8772549" y="3082389"/>
                <a:ext cx="235080" cy="27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534DBB-D8EC-40C9-93C8-71BBF89A0C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54909" y="3064389"/>
                  <a:ext cx="270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43F22D-D8A8-47FD-949C-BDF712AA4A70}"/>
                    </a:ext>
                  </a:extLst>
                </p14:cNvPr>
                <p14:cNvContentPartPr/>
                <p14:nvPr/>
              </p14:nvContentPartPr>
              <p14:xfrm>
                <a:off x="8237589" y="3338709"/>
                <a:ext cx="521640" cy="681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43F22D-D8A8-47FD-949C-BDF712AA4A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19949" y="3321069"/>
                  <a:ext cx="5572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93FB56-18F0-4831-9FE3-70E502DD24DC}"/>
                    </a:ext>
                  </a:extLst>
                </p14:cNvPr>
                <p14:cNvContentPartPr/>
                <p14:nvPr/>
              </p14:nvContentPartPr>
              <p14:xfrm>
                <a:off x="7197189" y="4027389"/>
                <a:ext cx="1023120" cy="1402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93FB56-18F0-4831-9FE3-70E502DD24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79189" y="4009749"/>
                  <a:ext cx="1058760" cy="14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0BA52B-EFB8-403F-B251-A5E40007F0C6}"/>
                    </a:ext>
                  </a:extLst>
                </p14:cNvPr>
                <p14:cNvContentPartPr/>
                <p14:nvPr/>
              </p14:nvContentPartPr>
              <p14:xfrm>
                <a:off x="8224989" y="3938829"/>
                <a:ext cx="227160" cy="168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0BA52B-EFB8-403F-B251-A5E40007F0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07349" y="3920829"/>
                  <a:ext cx="262800" cy="17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55DC8E-982B-4ABB-841A-0498FD7E4208}"/>
                    </a:ext>
                  </a:extLst>
                </p14:cNvPr>
                <p14:cNvContentPartPr/>
                <p14:nvPr/>
              </p14:nvContentPartPr>
              <p14:xfrm>
                <a:off x="7233549" y="5481069"/>
                <a:ext cx="1157400" cy="11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55DC8E-982B-4ABB-841A-0498FD7E42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15549" y="5463069"/>
                  <a:ext cx="1193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26507D-0643-495F-91EC-547F41ABDEB7}"/>
                    </a:ext>
                  </a:extLst>
                </p14:cNvPr>
                <p14:cNvContentPartPr/>
                <p14:nvPr/>
              </p14:nvContentPartPr>
              <p14:xfrm>
                <a:off x="8941389" y="3375429"/>
                <a:ext cx="269280" cy="677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26507D-0643-495F-91EC-547F41ABDE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23389" y="3357429"/>
                  <a:ext cx="30492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39A00A-7066-4656-9F6B-80662431ED38}"/>
                    </a:ext>
                  </a:extLst>
                </p14:cNvPr>
                <p14:cNvContentPartPr/>
                <p14:nvPr/>
              </p14:nvContentPartPr>
              <p14:xfrm>
                <a:off x="9154509" y="4050789"/>
                <a:ext cx="253440" cy="33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39A00A-7066-4656-9F6B-80662431ED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36509" y="4033149"/>
                  <a:ext cx="289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ADA12C-D92B-4199-9CCD-3C27D50AA25F}"/>
                    </a:ext>
                  </a:extLst>
                </p14:cNvPr>
                <p14:cNvContentPartPr/>
                <p14:nvPr/>
              </p14:nvContentPartPr>
              <p14:xfrm>
                <a:off x="8999349" y="5099109"/>
                <a:ext cx="352800" cy="358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ADA12C-D92B-4199-9CCD-3C27D50AA2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81709" y="5081469"/>
                  <a:ext cx="3884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5429D2-F666-4F31-A789-66A16EE07F3E}"/>
                    </a:ext>
                  </a:extLst>
                </p14:cNvPr>
                <p14:cNvContentPartPr/>
                <p14:nvPr/>
              </p14:nvContentPartPr>
              <p14:xfrm>
                <a:off x="9027789" y="3207309"/>
                <a:ext cx="732960" cy="40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5429D2-F666-4F31-A789-66A16EE07F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9789" y="3189309"/>
                  <a:ext cx="7686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58E68D-2BD8-4DDE-AAFA-AA873E9A4B2D}"/>
                    </a:ext>
                  </a:extLst>
                </p14:cNvPr>
                <p14:cNvContentPartPr/>
                <p14:nvPr/>
              </p14:nvContentPartPr>
              <p14:xfrm>
                <a:off x="9834549" y="3582789"/>
                <a:ext cx="1234080" cy="10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58E68D-2BD8-4DDE-AAFA-AA873E9A4B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16549" y="3564789"/>
                  <a:ext cx="1269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401A7B-E13B-42D6-B3B2-18E91E3091C7}"/>
                    </a:ext>
                  </a:extLst>
                </p14:cNvPr>
                <p14:cNvContentPartPr/>
                <p14:nvPr/>
              </p14:nvContentPartPr>
              <p14:xfrm>
                <a:off x="9786309" y="3578829"/>
                <a:ext cx="725760" cy="138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401A7B-E13B-42D6-B3B2-18E91E3091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68669" y="3560829"/>
                  <a:ext cx="761400" cy="14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52C181-6781-4F3C-95A0-44B9303CD410}"/>
                    </a:ext>
                  </a:extLst>
                </p14:cNvPr>
                <p14:cNvContentPartPr/>
                <p14:nvPr/>
              </p14:nvContentPartPr>
              <p14:xfrm>
                <a:off x="10528989" y="3675309"/>
                <a:ext cx="580680" cy="1225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52C181-6781-4F3C-95A0-44B9303CD4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11349" y="3657309"/>
                  <a:ext cx="616320" cy="12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5AA16E-24E3-45B0-A8B0-871922B1D404}"/>
                    </a:ext>
                  </a:extLst>
                </p14:cNvPr>
                <p14:cNvContentPartPr/>
                <p14:nvPr/>
              </p14:nvContentPartPr>
              <p14:xfrm>
                <a:off x="9144069" y="5562429"/>
                <a:ext cx="128880" cy="27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5AA16E-24E3-45B0-A8B0-871922B1D4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26069" y="5544429"/>
                  <a:ext cx="164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72D7AE-ED7C-4AEE-8277-E491554863C5}"/>
                    </a:ext>
                  </a:extLst>
                </p14:cNvPr>
                <p14:cNvContentPartPr/>
                <p14:nvPr/>
              </p14:nvContentPartPr>
              <p14:xfrm>
                <a:off x="8889549" y="1833549"/>
                <a:ext cx="117360" cy="14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72D7AE-ED7C-4AEE-8277-E491554863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71909" y="1815549"/>
                  <a:ext cx="153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DD5154-1482-4D86-B113-696E5B122DEE}"/>
                    </a:ext>
                  </a:extLst>
                </p14:cNvPr>
                <p14:cNvContentPartPr/>
                <p14:nvPr/>
              </p14:nvContentPartPr>
              <p14:xfrm>
                <a:off x="8718101" y="4262977"/>
                <a:ext cx="1785600" cy="202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DD5154-1482-4D86-B113-696E5B122D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00101" y="4244977"/>
                  <a:ext cx="1821240" cy="20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AE1FA54-9738-447D-9472-147C9D9D0C72}"/>
                  </a:ext>
                </a:extLst>
              </p14:cNvPr>
              <p14:cNvContentPartPr/>
              <p14:nvPr/>
            </p14:nvContentPartPr>
            <p14:xfrm>
              <a:off x="8022941" y="4138777"/>
              <a:ext cx="241560" cy="569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AE1FA54-9738-447D-9472-147C9D9D0C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87301" y="4067137"/>
                <a:ext cx="31320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B6841FD-9676-4C24-BA2E-54934E03258F}"/>
                  </a:ext>
                </a:extLst>
              </p14:cNvPr>
              <p14:cNvContentPartPr/>
              <p14:nvPr/>
            </p14:nvContentPartPr>
            <p14:xfrm>
              <a:off x="7311581" y="5185297"/>
              <a:ext cx="1056600" cy="326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B6841FD-9676-4C24-BA2E-54934E03258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5581" y="5113657"/>
                <a:ext cx="11282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4104003-525D-40ED-A915-B599B07C4B36}"/>
                  </a:ext>
                </a:extLst>
              </p14:cNvPr>
              <p14:cNvContentPartPr/>
              <p14:nvPr/>
            </p14:nvContentPartPr>
            <p14:xfrm>
              <a:off x="10208501" y="4231297"/>
              <a:ext cx="576360" cy="637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4104003-525D-40ED-A915-B599B07C4B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172861" y="4159657"/>
                <a:ext cx="648000" cy="781200"/>
              </a:xfrm>
              <a:prstGeom prst="rect">
                <a:avLst/>
              </a:prstGeom>
            </p:spPr>
          </p:pic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ECEC07-FBAA-4603-9004-5AD48859A2B4}"/>
              </a:ext>
            </a:extLst>
          </p:cNvPr>
          <p:cNvCxnSpPr>
            <a:cxnSpLocks/>
          </p:cNvCxnSpPr>
          <p:nvPr/>
        </p:nvCxnSpPr>
        <p:spPr>
          <a:xfrm flipH="1">
            <a:off x="10503701" y="3002981"/>
            <a:ext cx="298080" cy="1047808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8C1A41B-43E1-4B45-A56D-43518A2C78D2}"/>
              </a:ext>
            </a:extLst>
          </p:cNvPr>
          <p:cNvSpPr txBox="1"/>
          <p:nvPr/>
        </p:nvSpPr>
        <p:spPr>
          <a:xfrm>
            <a:off x="10269978" y="2005221"/>
            <a:ext cx="1459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how much </a:t>
            </a:r>
            <a:b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</a:br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exploration </a:t>
            </a:r>
            <a:b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</a:br>
            <a:r>
              <a:rPr lang="en-US" sz="2000" dirty="0">
                <a:solidFill>
                  <a:srgbClr val="0033CC"/>
                </a:solidFill>
                <a:latin typeface="Gill Sans Nova" panose="020B0602020104020203" pitchFamily="34" charset="0"/>
              </a:rPr>
              <a:t>done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129FA071-61A9-45CA-A685-8AF0F86AB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if still exploring subtree S, then either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   (a) load on v from 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half of subtree S, or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   (b) load on v from 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2 (load on v from every subtree)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if (a) then other (non-load) half is erroneous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CC"/>
                    </a:solidFill>
                  </a:rPr>
                  <a:t>       and so it can pay for exploration.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if (b) and not (a) then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       exploration in 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(load on v from S*)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       but this load is erroneous. So can pay.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129FA071-61A9-45CA-A685-8AF0F86AB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60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FB142E8E-E5BB-44CD-B828-FCCE8E563E3C}"/>
              </a:ext>
            </a:extLst>
          </p:cNvPr>
          <p:cNvSpPr txBox="1"/>
          <p:nvPr/>
        </p:nvSpPr>
        <p:spPr>
          <a:xfrm>
            <a:off x="10860448" y="4238871"/>
            <a:ext cx="108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Subtree 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5FA788-56F7-445F-8BEF-C2538A11898A}"/>
              </a:ext>
            </a:extLst>
          </p:cNvPr>
          <p:cNvSpPr txBox="1"/>
          <p:nvPr/>
        </p:nvSpPr>
        <p:spPr>
          <a:xfrm>
            <a:off x="9281229" y="6108605"/>
            <a:ext cx="16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main subtree S*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EBF5906-487D-4285-88DB-70E34B79CE2B}"/>
                  </a:ext>
                </a:extLst>
              </p14:cNvPr>
              <p14:cNvContentPartPr/>
              <p14:nvPr/>
            </p14:nvContentPartPr>
            <p14:xfrm>
              <a:off x="2630229" y="3456789"/>
              <a:ext cx="1551240" cy="339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EBF5906-487D-4285-88DB-70E34B79CE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94229" y="3384789"/>
                <a:ext cx="162288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9E45736-77AE-444E-A466-7922E88370E6}"/>
                  </a:ext>
                </a:extLst>
              </p14:cNvPr>
              <p14:cNvContentPartPr/>
              <p14:nvPr/>
            </p14:nvContentPartPr>
            <p14:xfrm>
              <a:off x="9173229" y="4784469"/>
              <a:ext cx="803880" cy="646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9E45736-77AE-444E-A466-7922E88370E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37229" y="4712829"/>
                <a:ext cx="875520" cy="79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080D062-3C3E-4A9D-BBD4-D906DE8794D6}"/>
              </a:ext>
            </a:extLst>
          </p:cNvPr>
          <p:cNvGrpSpPr/>
          <p:nvPr/>
        </p:nvGrpSpPr>
        <p:grpSpPr>
          <a:xfrm>
            <a:off x="7628049" y="2972553"/>
            <a:ext cx="2686680" cy="1506960"/>
            <a:chOff x="7628049" y="2972553"/>
            <a:chExt cx="2686680" cy="1506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69688E-F7DC-4DA7-94F6-1840C92A7F49}"/>
                    </a:ext>
                  </a:extLst>
                </p14:cNvPr>
                <p14:cNvContentPartPr/>
                <p14:nvPr/>
              </p14:nvContentPartPr>
              <p14:xfrm>
                <a:off x="7628049" y="3221313"/>
                <a:ext cx="1067400" cy="1258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69688E-F7DC-4DA7-94F6-1840C92A7F4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19409" y="3212313"/>
                  <a:ext cx="1085040" cy="12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022919-3EE6-48AC-9929-3B4C03089EAA}"/>
                    </a:ext>
                  </a:extLst>
                </p14:cNvPr>
                <p14:cNvContentPartPr/>
                <p14:nvPr/>
              </p14:nvContentPartPr>
              <p14:xfrm>
                <a:off x="8596449" y="3192513"/>
                <a:ext cx="56520" cy="9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022919-3EE6-48AC-9929-3B4C03089E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7449" y="3183873"/>
                  <a:ext cx="74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E430B3-BFF1-4FF9-A69F-1E99D2DA9394}"/>
                    </a:ext>
                  </a:extLst>
                </p14:cNvPr>
                <p14:cNvContentPartPr/>
                <p14:nvPr/>
              </p14:nvContentPartPr>
              <p14:xfrm>
                <a:off x="9087849" y="3009993"/>
                <a:ext cx="1226880" cy="503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E430B3-BFF1-4FF9-A69F-1E99D2DA93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78849" y="3000993"/>
                  <a:ext cx="12445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25CF89-5F44-4342-9FE1-26D80FDF25C7}"/>
                    </a:ext>
                  </a:extLst>
                </p14:cNvPr>
                <p14:cNvContentPartPr/>
                <p14:nvPr/>
              </p14:nvContentPartPr>
              <p14:xfrm>
                <a:off x="9085689" y="2972553"/>
                <a:ext cx="88200" cy="128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25CF89-5F44-4342-9FE1-26D80FDF25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76689" y="2963553"/>
                  <a:ext cx="1058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452F4D7-3D64-4A37-8462-5C582582276D}"/>
                  </a:ext>
                </a:extLst>
              </p14:cNvPr>
              <p14:cNvContentPartPr/>
              <p14:nvPr/>
            </p14:nvContentPartPr>
            <p14:xfrm>
              <a:off x="8715609" y="3437313"/>
              <a:ext cx="255240" cy="1400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452F4D7-3D64-4A37-8462-5C582582276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06969" y="3428313"/>
                <a:ext cx="27288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3D53903-85FF-4E5D-B085-52FA841D173B}"/>
                  </a:ext>
                </a:extLst>
              </p14:cNvPr>
              <p14:cNvContentPartPr/>
              <p14:nvPr/>
            </p14:nvContentPartPr>
            <p14:xfrm>
              <a:off x="3405849" y="4948417"/>
              <a:ext cx="2185920" cy="563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3D53903-85FF-4E5D-B085-52FA841D17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69849" y="4876371"/>
                <a:ext cx="2257560" cy="70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2F2A73-24EB-433A-99DE-14CF45A3431A}"/>
                  </a:ext>
                </a:extLst>
              </p14:cNvPr>
              <p14:cNvContentPartPr/>
              <p14:nvPr/>
            </p14:nvContentPartPr>
            <p14:xfrm>
              <a:off x="8594709" y="2903109"/>
              <a:ext cx="151920" cy="197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2F2A73-24EB-433A-99DE-14CF45A3431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85709" y="2894109"/>
                <a:ext cx="169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387A050-689F-4478-A09B-5143758B3154}"/>
                  </a:ext>
                </a:extLst>
              </p14:cNvPr>
              <p14:cNvContentPartPr/>
              <p14:nvPr/>
            </p14:nvContentPartPr>
            <p14:xfrm>
              <a:off x="1646146" y="5458029"/>
              <a:ext cx="1314902" cy="339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387A050-689F-4478-A09B-5143758B31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10151" y="5386029"/>
                <a:ext cx="1386532" cy="48276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A692FE3A-1068-4F01-B256-53FA85BA2196}"/>
              </a:ext>
            </a:extLst>
          </p:cNvPr>
          <p:cNvSpPr txBox="1"/>
          <p:nvPr/>
        </p:nvSpPr>
        <p:spPr>
          <a:xfrm>
            <a:off x="609600" y="6176963"/>
            <a:ext cx="615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Need doubling ideas to bound movement cost, skip for today…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recall: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4DEAD37-81CE-4A6F-A87E-43D1FE6C2C52}"/>
              </a:ext>
            </a:extLst>
          </p:cNvPr>
          <p:cNvSpPr/>
          <p:nvPr/>
        </p:nvSpPr>
        <p:spPr>
          <a:xfrm>
            <a:off x="559837" y="1684786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9DBDF-9C82-4862-A2B6-F35BC0266639}"/>
              </a:ext>
            </a:extLst>
          </p:cNvPr>
          <p:cNvSpPr txBox="1"/>
          <p:nvPr/>
        </p:nvSpPr>
        <p:spPr>
          <a:xfrm>
            <a:off x="844420" y="3822265"/>
            <a:ext cx="6096000" cy="129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accent6"/>
                </a:solidFill>
                <a:latin typeface="Gill Sans Nova" panose="020B0602020104020203" pitchFamily="34" charset="0"/>
              </a:rPr>
              <a:t>Case 1: Null Predictions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accent6"/>
                </a:solidFill>
                <a:latin typeface="Gill Sans Nova" panose="020B0602020104020203" pitchFamily="34" charset="0"/>
              </a:rPr>
              <a:t>Case 2: Known target distance </a:t>
            </a:r>
            <a:r>
              <a:rPr lang="en-US" sz="2400" i="1" dirty="0">
                <a:solidFill>
                  <a:schemeClr val="accent6"/>
                </a:solidFill>
                <a:latin typeface="Gill Sans Nova" panose="020B0602020104020203" pitchFamily="34" charset="0"/>
              </a:rPr>
              <a:t>D</a:t>
            </a:r>
            <a:endParaRPr lang="en-US" sz="2400" dirty="0">
              <a:solidFill>
                <a:schemeClr val="accent6"/>
              </a:solidFill>
              <a:latin typeface="Gill Sans Nova" panose="020B06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Gill Sans Nova" panose="020B0602020104020203" pitchFamily="34" charset="0"/>
              </a:rPr>
              <a:t>Case 3: Unknown </a:t>
            </a:r>
            <a:r>
              <a:rPr lang="en-US" sz="2400" i="1" dirty="0">
                <a:solidFill>
                  <a:srgbClr val="C00000"/>
                </a:solidFill>
                <a:latin typeface="Gill Sans Nova" panose="020B0602020104020203" pitchFamily="34" charset="0"/>
              </a:rPr>
              <a:t>D</a:t>
            </a:r>
            <a:endParaRPr lang="en-US" sz="2400" dirty="0">
              <a:solidFill>
                <a:srgbClr val="C00000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29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tree separators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0" y="2040255"/>
            <a:ext cx="4838700" cy="3709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185"/>
                <a:ext cx="6788020" cy="43516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be </a:t>
                </a:r>
                <a:r>
                  <a:rPr lang="en-US" sz="2400" b="1" i="1" dirty="0"/>
                  <a:t>centroid</a:t>
                </a:r>
                <a:r>
                  <a:rPr lang="en-US" sz="2400" dirty="0"/>
                  <a:t> of explored tree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400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dirty="0"/>
                  <a:t>deleting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breaks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𝑇</m:t>
                    </m:r>
                  </m:oMath>
                </a14:m>
                <a:r>
                  <a:rPr lang="en-US" dirty="0"/>
                  <a:t> into trees of size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|/2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cs typeface="Aparajita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:</m:t>
                    </m:r>
                  </m:oMath>
                </a14:m>
                <a:r>
                  <a:rPr lang="en-US" dirty="0"/>
                  <a:t> neighbor with largest subtree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:</m:t>
                    </m:r>
                  </m:oMath>
                </a14:m>
                <a:r>
                  <a:rPr lang="en-US" dirty="0"/>
                  <a:t> neighbor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en-US" dirty="0"/>
                  <a:t> largest </a:t>
                </a:r>
                <a:r>
                  <a:rPr lang="en-US" dirty="0" err="1"/>
                  <a:t>subree</a:t>
                </a:r>
                <a:endParaRPr lang="en-US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US" dirty="0">
                  <a:cs typeface="Aparajita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b="1" dirty="0">
                    <a:cs typeface="Aparajita" panose="02020603050405020304" pitchFamily="18" charset="0"/>
                  </a:rPr>
                  <a:t>Fact:</a:t>
                </a:r>
                <a:r>
                  <a:rPr lang="en-US" dirty="0">
                    <a:cs typeface="Aparajita" panose="02020603050405020304" pitchFamily="18" charset="0"/>
                  </a:rPr>
                  <a:t> both subtrees have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𝛥</m:t>
                        </m:r>
                      </m:den>
                    </m:f>
                  </m:oMath>
                </a14:m>
                <a:r>
                  <a:rPr lang="en-US" i="1" dirty="0">
                    <a:cs typeface="Aparajita" panose="02020603050405020304" pitchFamily="18" charset="0"/>
                  </a:rPr>
                  <a:t> </a:t>
                </a:r>
                <a:r>
                  <a:rPr lang="en-US" dirty="0">
                    <a:cs typeface="Aparajita" panose="02020603050405020304" pitchFamily="18" charset="0"/>
                  </a:rPr>
                  <a:t>nodes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185"/>
                <a:ext cx="6788020" cy="4351655"/>
              </a:xfrm>
              <a:blipFill>
                <a:blip r:embed="rId3"/>
                <a:stretch>
                  <a:fillRect l="-1438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F27147-0462-4AF0-BAE4-943E8651C314}"/>
                  </a:ext>
                </a:extLst>
              </p14:cNvPr>
              <p14:cNvContentPartPr/>
              <p14:nvPr/>
            </p14:nvContentPartPr>
            <p14:xfrm>
              <a:off x="4002189" y="2493789"/>
              <a:ext cx="20160" cy="2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F27147-0462-4AF0-BAE4-943E8651C3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549" y="2421789"/>
                <a:ext cx="91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A8215B-323C-4788-A30D-22C785C01066}"/>
                  </a:ext>
                </a:extLst>
              </p14:cNvPr>
              <p14:cNvContentPartPr/>
              <p14:nvPr/>
            </p14:nvContentPartPr>
            <p14:xfrm>
              <a:off x="1998429" y="1853349"/>
              <a:ext cx="1226160" cy="36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A8215B-323C-4788-A30D-22C785C010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789" y="1781709"/>
                <a:ext cx="1297800" cy="51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>
                    <a:sym typeface="+mn-ea"/>
                  </a:rPr>
                  <a:t>voting 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sym typeface="+mn-ea"/>
                      </a:rPr>
                      <m:t>𝑫</m:t>
                    </m:r>
                  </m:oMath>
                </a14:m>
                <a:endParaRPr lang="en-US" sz="3600" dirty="0">
                  <a:sym typeface="+mn-ea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" y="1591310"/>
            <a:ext cx="5107305" cy="4351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B71A9-7141-47AF-B141-32CDF96E1EC9}"/>
              </a:ext>
            </a:extLst>
          </p:cNvPr>
          <p:cNvSpPr txBox="1"/>
          <p:nvPr/>
        </p:nvSpPr>
        <p:spPr>
          <a:xfrm>
            <a:off x="354445" y="2300145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centroid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163E33-25E0-4EE0-A148-7C6EC6170144}"/>
                  </a:ext>
                </a:extLst>
              </p:cNvPr>
              <p:cNvSpPr txBox="1"/>
              <p:nvPr/>
            </p:nvSpPr>
            <p:spPr>
              <a:xfrm>
                <a:off x="6096000" y="1501548"/>
                <a:ext cx="4389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Nova" panose="020B06020201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“suggests”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163E33-25E0-4EE0-A148-7C6EC617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01548"/>
                <a:ext cx="4389856" cy="369332"/>
              </a:xfrm>
              <a:prstGeom prst="rect">
                <a:avLst/>
              </a:prstGeom>
              <a:blipFill>
                <a:blip r:embed="rId4"/>
                <a:stretch>
                  <a:fillRect l="-11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32D6BB-59A6-41B5-B196-65E7AA8806D6}"/>
                  </a:ext>
                </a:extLst>
              </p:cNvPr>
              <p:cNvSpPr txBox="1"/>
              <p:nvPr/>
            </p:nvSpPr>
            <p:spPr>
              <a:xfrm>
                <a:off x="6096000" y="2105040"/>
                <a:ext cx="481394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Fact 1: </a:t>
                </a:r>
                <a:r>
                  <a:rPr lang="en-US" dirty="0">
                    <a:latin typeface="Gill Sans Nova" panose="020B0602020104020203" pitchFamily="34" charset="0"/>
                  </a:rPr>
                  <a:t>if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correct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  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not in subtree containing goal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suggestion is correct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𝑐𝑒𝑛𝑡𝑟𝑜𝑖𝑑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32D6BB-59A6-41B5-B196-65E7AA880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05040"/>
                <a:ext cx="4813947" cy="923330"/>
              </a:xfrm>
              <a:prstGeom prst="rect">
                <a:avLst/>
              </a:prstGeom>
              <a:blipFill>
                <a:blip r:embed="rId5"/>
                <a:stretch>
                  <a:fillRect l="-10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FF526CD-F96F-4F7E-A277-6B263BECC377}"/>
              </a:ext>
            </a:extLst>
          </p:cNvPr>
          <p:cNvSpPr/>
          <p:nvPr/>
        </p:nvSpPr>
        <p:spPr>
          <a:xfrm>
            <a:off x="3576734" y="3429000"/>
            <a:ext cx="146304" cy="14630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332F7E-64B0-4193-80A6-D78066EF8B0E}"/>
              </a:ext>
            </a:extLst>
          </p:cNvPr>
          <p:cNvSpPr/>
          <p:nvPr/>
        </p:nvSpPr>
        <p:spPr>
          <a:xfrm>
            <a:off x="3171972" y="3330813"/>
            <a:ext cx="146304" cy="146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F06484-37E6-49AA-A969-4E2754316D36}"/>
                  </a:ext>
                </a:extLst>
              </p:cNvPr>
              <p:cNvSpPr txBox="1"/>
              <p:nvPr/>
            </p:nvSpPr>
            <p:spPr>
              <a:xfrm>
                <a:off x="3171972" y="3330813"/>
                <a:ext cx="393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b="1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F06484-37E6-49AA-A969-4E2754316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72" y="3330813"/>
                <a:ext cx="393056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B59BD-63B6-40A0-866A-699F94F033DF}"/>
                  </a:ext>
                </a:extLst>
              </p:cNvPr>
              <p:cNvSpPr txBox="1"/>
              <p:nvPr/>
            </p:nvSpPr>
            <p:spPr>
              <a:xfrm>
                <a:off x="3600146" y="3146147"/>
                <a:ext cx="393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B59BD-63B6-40A0-866A-699F94F03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146" y="3146147"/>
                <a:ext cx="3930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0D33D8B-76CC-4B6B-89D2-D8621EF82A64}"/>
              </a:ext>
            </a:extLst>
          </p:cNvPr>
          <p:cNvSpPr txBox="1"/>
          <p:nvPr/>
        </p:nvSpPr>
        <p:spPr>
          <a:xfrm>
            <a:off x="6096000" y="4420020"/>
            <a:ext cx="532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Gill Sans Nova" panose="020B0602020104020203" pitchFamily="34" charset="0"/>
              </a:rPr>
              <a:t>Take two largest subtrees, look at majority suggestions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FF64B9-A3B6-492A-A5B9-1538B5FE3489}"/>
                  </a:ext>
                </a:extLst>
              </p:cNvPr>
              <p:cNvSpPr txBox="1"/>
              <p:nvPr/>
            </p:nvSpPr>
            <p:spPr>
              <a:xfrm>
                <a:off x="6096000" y="6122627"/>
                <a:ext cx="504913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for “root”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= max of these majority suggestions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FF64B9-A3B6-492A-A5B9-1538B5FE3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22627"/>
                <a:ext cx="5049139" cy="376770"/>
              </a:xfrm>
              <a:prstGeom prst="rect">
                <a:avLst/>
              </a:prstGeom>
              <a:blipFill>
                <a:blip r:embed="rId8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1612C8-375C-4A6C-B14F-21D609F7D4F6}"/>
                  </a:ext>
                </a:extLst>
              </p:cNvPr>
              <p:cNvSpPr txBox="1"/>
              <p:nvPr/>
            </p:nvSpPr>
            <p:spPr>
              <a:xfrm>
                <a:off x="6096000" y="3262530"/>
                <a:ext cx="35211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Gill Sans Nova" panose="020B0602020104020203" pitchFamily="34" charset="0"/>
                  </a:rPr>
                  <a:t>Fact 2: </a:t>
                </a:r>
                <a:r>
                  <a:rPr lang="en-US" dirty="0">
                    <a:latin typeface="Gill Sans Nova" panose="020B0602020104020203" pitchFamily="34" charset="0"/>
                  </a:rPr>
                  <a:t>if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correct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  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in subtree containing goal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suggestion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1612C8-375C-4A6C-B14F-21D609F7D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62530"/>
                <a:ext cx="3521157" cy="923330"/>
              </a:xfrm>
              <a:prstGeom prst="rect">
                <a:avLst/>
              </a:prstGeom>
              <a:blipFill>
                <a:blip r:embed="rId9"/>
                <a:stretch>
                  <a:fillRect l="-138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554CD6E6-7087-40B1-9691-DFA97E366BC0}"/>
              </a:ext>
            </a:extLst>
          </p:cNvPr>
          <p:cNvSpPr/>
          <p:nvPr/>
        </p:nvSpPr>
        <p:spPr>
          <a:xfrm>
            <a:off x="3773262" y="2411659"/>
            <a:ext cx="146304" cy="14630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D55588-95DD-4712-A7F3-1F255F3578AD}"/>
                  </a:ext>
                </a:extLst>
              </p:cNvPr>
              <p:cNvSpPr txBox="1"/>
              <p:nvPr/>
            </p:nvSpPr>
            <p:spPr>
              <a:xfrm>
                <a:off x="3796674" y="2128806"/>
                <a:ext cx="393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D55588-95DD-4712-A7F3-1F255F357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674" y="2128806"/>
                <a:ext cx="3930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67FB00-9506-4E71-AE7E-0DCCB1154CDF}"/>
                  </a:ext>
                </a:extLst>
              </p:cNvPr>
              <p:cNvSpPr txBox="1"/>
              <p:nvPr/>
            </p:nvSpPr>
            <p:spPr>
              <a:xfrm>
                <a:off x="6220408" y="4972026"/>
                <a:ext cx="574172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Gill Sans Nova" panose="020B0602020104020203" pitchFamily="34" charset="0"/>
                  </a:rPr>
                  <a:t>    If tree sizes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Gill Sans Nova" panose="020B0602020104020203" pitchFamily="34" charset="0"/>
                  </a:rPr>
                  <a:t> then 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      correct majority suggestion from at least one subtree</a:t>
                </a:r>
              </a:p>
              <a:p>
                <a:r>
                  <a:rPr lang="en-US" dirty="0">
                    <a:latin typeface="Gill Sans Nova" panose="020B0602020104020203" pitchFamily="34" charset="0"/>
                  </a:rPr>
                  <a:t>        other majority suggestion underestimate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67FB00-9506-4E71-AE7E-0DCCB115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408" y="4972026"/>
                <a:ext cx="5741722" cy="923330"/>
              </a:xfrm>
              <a:prstGeom prst="rect">
                <a:avLst/>
              </a:prstGeom>
              <a:blipFill>
                <a:blip r:embed="rId12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that concludes…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4DEAD37-81CE-4A6F-A87E-43D1FE6C2C52}"/>
              </a:ext>
            </a:extLst>
          </p:cNvPr>
          <p:cNvSpPr/>
          <p:nvPr/>
        </p:nvSpPr>
        <p:spPr>
          <a:xfrm>
            <a:off x="559837" y="1684786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9DBDF-9C82-4862-A2B6-F35BC0266639}"/>
              </a:ext>
            </a:extLst>
          </p:cNvPr>
          <p:cNvSpPr txBox="1"/>
          <p:nvPr/>
        </p:nvSpPr>
        <p:spPr>
          <a:xfrm>
            <a:off x="844420" y="3822265"/>
            <a:ext cx="6096000" cy="129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</a:rPr>
              <a:t>Case 1: Null Predictions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</a:rPr>
              <a:t>Case 2: Known target distance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</a:rPr>
              <a:t>D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Nova" panose="020B06020201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</a:rPr>
              <a:t>Case 3: Unknown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Gill Sans Nova" panose="020B0602020104020203" pitchFamily="34" charset="0"/>
              </a:rPr>
              <a:t>D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60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+mn-ea"/>
              </a:rPr>
              <a:t>summary of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sym typeface="+mn-ea"/>
                  </a:rPr>
                  <a:t>Theorem 1: </a:t>
                </a:r>
                <a:br>
                  <a:rPr lang="en-US" sz="2400" b="1" dirty="0">
                    <a:sym typeface="+mn-ea"/>
                  </a:rPr>
                </a:br>
                <a:r>
                  <a:rPr lang="en-US" sz="2400" b="1" dirty="0">
                    <a:sym typeface="+mn-ea"/>
                  </a:rPr>
                  <a:t>     </a:t>
                </a:r>
                <a:r>
                  <a:rPr lang="en-US" sz="2400" dirty="0">
                    <a:sym typeface="+mn-ea"/>
                  </a:rPr>
                  <a:t>for unweighted trees, movement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>
                    <a:sym typeface="+mn-ea"/>
                  </a:rPr>
                  <a:t>. This is nearly tight.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20" y="1684785"/>
                <a:ext cx="10515600" cy="395097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4DEAD37-81CE-4A6F-A87E-43D1FE6C2C52}"/>
              </a:ext>
            </a:extLst>
          </p:cNvPr>
          <p:cNvSpPr/>
          <p:nvPr/>
        </p:nvSpPr>
        <p:spPr>
          <a:xfrm>
            <a:off x="559837" y="1684786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77FD81-B01D-4FF1-80C9-E392FAD88F0F}"/>
                  </a:ext>
                </a:extLst>
              </p:cNvPr>
              <p:cNvSpPr txBox="1"/>
              <p:nvPr/>
            </p:nvSpPr>
            <p:spPr>
              <a:xfrm>
                <a:off x="844419" y="3660270"/>
                <a:ext cx="10968135" cy="2323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Th 2: </a:t>
                </a:r>
                <a:r>
                  <a:rPr lang="en-US" sz="2400" dirty="0">
                    <a:latin typeface="Gill Sans Nova" panose="020B0602020104020203" pitchFamily="34" charset="0"/>
                  </a:rPr>
                  <a:t>if </a:t>
                </a:r>
                <a:r>
                  <a:rPr lang="en-US" sz="2400" dirty="0">
                    <a:solidFill>
                      <a:srgbClr val="0033CC"/>
                    </a:solidFill>
                    <a:latin typeface="Gill Sans Nova" panose="020B0602020104020203" pitchFamily="34" charset="0"/>
                  </a:rPr>
                  <a:t>under-estimates,</a:t>
                </a:r>
                <a:r>
                  <a:rPr lang="en-US" sz="2400" dirty="0">
                    <a:latin typeface="Gill Sans Nova" panose="020B0602020104020203" pitchFamily="34" charset="0"/>
                  </a:rPr>
                  <a:t> then movement cost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Gill Sans Nova" panose="020B0602020104020203" pitchFamily="34" charset="0"/>
                  </a:rPr>
                  <a:t> for general graphs. </a:t>
                </a:r>
                <a:br>
                  <a:rPr lang="en-US" sz="2400" dirty="0">
                    <a:latin typeface="Gill Sans Nova" panose="020B0602020104020203" pitchFamily="34" charset="0"/>
                  </a:rPr>
                </a:br>
                <a:r>
                  <a:rPr lang="en-US" sz="2400" dirty="0">
                    <a:latin typeface="Gill Sans Nova" panose="020B0602020104020203" pitchFamily="34" charset="0"/>
                  </a:rPr>
                  <a:t>     also: return shortest path with movement cost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ill Sans Nova" panose="020B0602020104020203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 Nova" panose="020B0602020104020203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 Nova" panose="020B06020201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33CC"/>
                    </a:solidFill>
                    <a:latin typeface="Gill Sans Nova" panose="020B0602020104020203" pitchFamily="34" charset="0"/>
                    <a:sym typeface="+mn-ea"/>
                  </a:rPr>
                  <a:t>Th 3: </a:t>
                </a:r>
                <a:r>
                  <a:rPr lang="en-US" sz="2400" dirty="0">
                    <a:latin typeface="Gill Sans Nova" panose="020B0602020104020203" pitchFamily="34" charset="0"/>
                    <a:sym typeface="+mn-ea"/>
                  </a:rPr>
                  <a:t>If graph/predictions known, movement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+mn-e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Gill Sans Nova" panose="020B0602020104020203" pitchFamily="34" charset="0"/>
                    <a:sym typeface="+mn-ea"/>
                  </a:rPr>
                  <a:t> for doubling metrics. </a:t>
                </a:r>
                <a:endParaRPr lang="en-US" sz="2400" dirty="0"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77FD81-B01D-4FF1-80C9-E392FAD8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9" y="3660270"/>
                <a:ext cx="10968135" cy="2323649"/>
              </a:xfrm>
              <a:prstGeom prst="rect">
                <a:avLst/>
              </a:prstGeom>
              <a:blipFill>
                <a:blip r:embed="rId3"/>
                <a:stretch>
                  <a:fillRect l="-889" b="-4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842AD3A-B987-4229-A44F-F92054352A4B}"/>
              </a:ext>
            </a:extLst>
          </p:cNvPr>
          <p:cNvSpPr/>
          <p:nvPr/>
        </p:nvSpPr>
        <p:spPr>
          <a:xfrm>
            <a:off x="559836" y="3647830"/>
            <a:ext cx="10867053" cy="13818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A4B-7276-4AFF-86AA-CC7696E1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further results and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2DB25-3BCF-448B-AE42-DAB512807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84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[</a:t>
                </a:r>
                <a:r>
                  <a:rPr lang="en-US" sz="2000" dirty="0" err="1"/>
                  <a:t>DePavia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Tani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Vakilian</a:t>
                </a:r>
                <a:r>
                  <a:rPr lang="en-US" sz="2000" dirty="0"/>
                  <a:t>] have improvements/extensions, also results on relative error on trees.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Open questions: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results for (more) general graphs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e.g., can we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sz="2000" dirty="0"/>
                  <a:t>for unweighted graphs? even planar graphs?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what are lower bounds for these settings?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better understanding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relative</a:t>
                </a:r>
                <a:r>
                  <a:rPr lang="en-US" sz="2000" dirty="0"/>
                  <a:t> error for non-trees.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Improve quantitative bounds, 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 for trees, etc.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use predictions to solve other hard graph exploration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2DB25-3BCF-448B-AE42-DAB512807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8481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DBD7CC-0FA2-461D-BA7E-3103FF85516E}"/>
              </a:ext>
            </a:extLst>
          </p:cNvPr>
          <p:cNvSpPr txBox="1"/>
          <p:nvPr/>
        </p:nvSpPr>
        <p:spPr>
          <a:xfrm>
            <a:off x="10026321" y="5834743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ill Sans Nova" panose="020B0602020104020203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9217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3972076" y="3381197"/>
            <a:ext cx="315376" cy="3171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B941F7F-0757-444D-BCA2-731D5DDF7D4B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450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3972076" y="3381197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BA1A9F2-B83C-4981-A25C-001C3B9F3332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5865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863039" y="46178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809A11F-786E-41C7-ADD9-E8BBA1B4F4DF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1216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863039" y="46178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AEC11B-DE85-4938-A1E6-338D341E86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375842" y="4120861"/>
            <a:ext cx="1228152" cy="30840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DA85B-D8BE-4E07-AADF-E9F34E4DF53F}"/>
              </a:ext>
            </a:extLst>
          </p:cNvPr>
          <p:cNvCxnSpPr>
            <a:cxnSpLocks/>
            <a:stCxn id="15" idx="1"/>
            <a:endCxn id="9" idx="5"/>
          </p:cNvCxnSpPr>
          <p:nvPr/>
        </p:nvCxnSpPr>
        <p:spPr>
          <a:xfrm flipH="1" flipV="1">
            <a:off x="2710823" y="3773609"/>
            <a:ext cx="496505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CA2D2-882B-4F2F-A4DE-315365AA6A65}"/>
              </a:ext>
            </a:extLst>
          </p:cNvPr>
          <p:cNvCxnSpPr>
            <a:cxnSpLocks/>
            <a:stCxn id="29" idx="1"/>
            <a:endCxn id="15" idx="4"/>
          </p:cNvCxnSpPr>
          <p:nvPr/>
        </p:nvCxnSpPr>
        <p:spPr>
          <a:xfrm flipH="1" flipV="1">
            <a:off x="3277129" y="4535774"/>
            <a:ext cx="267894" cy="8233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6400022-B04E-452C-A117-2826877EA7AA}"/>
              </a:ext>
            </a:extLst>
          </p:cNvPr>
          <p:cNvSpPr/>
          <p:nvPr/>
        </p:nvSpPr>
        <p:spPr>
          <a:xfrm>
            <a:off x="3516110" y="5327947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089611-DB28-47F7-831A-89FC92D632F8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1566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2A26082-C717-47F7-9715-76B7C69B6317}"/>
              </a:ext>
            </a:extLst>
          </p:cNvPr>
          <p:cNvSpPr/>
          <p:nvPr/>
        </p:nvSpPr>
        <p:spPr>
          <a:xfrm>
            <a:off x="2824668" y="2775819"/>
            <a:ext cx="1345550" cy="2080199"/>
          </a:xfrm>
          <a:custGeom>
            <a:avLst/>
            <a:gdLst>
              <a:gd name="connsiteX0" fmla="*/ 528132 w 1345550"/>
              <a:gd name="connsiteY0" fmla="*/ 133636 h 2080199"/>
              <a:gd name="connsiteX1" fmla="*/ 424223 w 1345550"/>
              <a:gd name="connsiteY1" fmla="*/ 78217 h 2080199"/>
              <a:gd name="connsiteX2" fmla="*/ 306459 w 1345550"/>
              <a:gd name="connsiteY2" fmla="*/ 2017 h 2080199"/>
              <a:gd name="connsiteX3" fmla="*/ 140205 w 1345550"/>
              <a:gd name="connsiteY3" fmla="*/ 29726 h 2080199"/>
              <a:gd name="connsiteX4" fmla="*/ 119423 w 1345550"/>
              <a:gd name="connsiteY4" fmla="*/ 50508 h 2080199"/>
              <a:gd name="connsiteX5" fmla="*/ 22441 w 1345550"/>
              <a:gd name="connsiteY5" fmla="*/ 175199 h 2080199"/>
              <a:gd name="connsiteX6" fmla="*/ 1659 w 1345550"/>
              <a:gd name="connsiteY6" fmla="*/ 230617 h 2080199"/>
              <a:gd name="connsiteX7" fmla="*/ 36296 w 1345550"/>
              <a:gd name="connsiteY7" fmla="*/ 362236 h 2080199"/>
              <a:gd name="connsiteX8" fmla="*/ 57077 w 1345550"/>
              <a:gd name="connsiteY8" fmla="*/ 514636 h 2080199"/>
              <a:gd name="connsiteX9" fmla="*/ 70932 w 1345550"/>
              <a:gd name="connsiteY9" fmla="*/ 542345 h 2080199"/>
              <a:gd name="connsiteX10" fmla="*/ 160987 w 1345550"/>
              <a:gd name="connsiteY10" fmla="*/ 646254 h 2080199"/>
              <a:gd name="connsiteX11" fmla="*/ 209477 w 1345550"/>
              <a:gd name="connsiteY11" fmla="*/ 694745 h 2080199"/>
              <a:gd name="connsiteX12" fmla="*/ 257968 w 1345550"/>
              <a:gd name="connsiteY12" fmla="*/ 791726 h 2080199"/>
              <a:gd name="connsiteX13" fmla="*/ 299532 w 1345550"/>
              <a:gd name="connsiteY13" fmla="*/ 895636 h 2080199"/>
              <a:gd name="connsiteX14" fmla="*/ 264896 w 1345550"/>
              <a:gd name="connsiteY14" fmla="*/ 1082672 h 2080199"/>
              <a:gd name="connsiteX15" fmla="*/ 251041 w 1345550"/>
              <a:gd name="connsiteY15" fmla="*/ 1131163 h 2080199"/>
              <a:gd name="connsiteX16" fmla="*/ 237187 w 1345550"/>
              <a:gd name="connsiteY16" fmla="*/ 1158872 h 2080199"/>
              <a:gd name="connsiteX17" fmla="*/ 167914 w 1345550"/>
              <a:gd name="connsiteY17" fmla="*/ 1269708 h 2080199"/>
              <a:gd name="connsiteX18" fmla="*/ 112496 w 1345550"/>
              <a:gd name="connsiteY18" fmla="*/ 1332054 h 2080199"/>
              <a:gd name="connsiteX19" fmla="*/ 91714 w 1345550"/>
              <a:gd name="connsiteY19" fmla="*/ 1373617 h 2080199"/>
              <a:gd name="connsiteX20" fmla="*/ 36296 w 1345550"/>
              <a:gd name="connsiteY20" fmla="*/ 1442890 h 2080199"/>
              <a:gd name="connsiteX21" fmla="*/ 8587 w 1345550"/>
              <a:gd name="connsiteY21" fmla="*/ 1539872 h 2080199"/>
              <a:gd name="connsiteX22" fmla="*/ 43223 w 1345550"/>
              <a:gd name="connsiteY22" fmla="*/ 1699199 h 2080199"/>
              <a:gd name="connsiteX23" fmla="*/ 70932 w 1345550"/>
              <a:gd name="connsiteY23" fmla="*/ 1726908 h 2080199"/>
              <a:gd name="connsiteX24" fmla="*/ 119423 w 1345550"/>
              <a:gd name="connsiteY24" fmla="*/ 1803108 h 2080199"/>
              <a:gd name="connsiteX25" fmla="*/ 181768 w 1345550"/>
              <a:gd name="connsiteY25" fmla="*/ 1844672 h 2080199"/>
              <a:gd name="connsiteX26" fmla="*/ 313387 w 1345550"/>
              <a:gd name="connsiteY26" fmla="*/ 1941654 h 2080199"/>
              <a:gd name="connsiteX27" fmla="*/ 403441 w 1345550"/>
              <a:gd name="connsiteY27" fmla="*/ 2003999 h 2080199"/>
              <a:gd name="connsiteX28" fmla="*/ 431150 w 1345550"/>
              <a:gd name="connsiteY28" fmla="*/ 2024781 h 2080199"/>
              <a:gd name="connsiteX29" fmla="*/ 458859 w 1345550"/>
              <a:gd name="connsiteY29" fmla="*/ 2045563 h 2080199"/>
              <a:gd name="connsiteX30" fmla="*/ 535059 w 1345550"/>
              <a:gd name="connsiteY30" fmla="*/ 2066345 h 2080199"/>
              <a:gd name="connsiteX31" fmla="*/ 597405 w 1345550"/>
              <a:gd name="connsiteY31" fmla="*/ 2073272 h 2080199"/>
              <a:gd name="connsiteX32" fmla="*/ 638968 w 1345550"/>
              <a:gd name="connsiteY32" fmla="*/ 2080199 h 2080199"/>
              <a:gd name="connsiteX33" fmla="*/ 735950 w 1345550"/>
              <a:gd name="connsiteY33" fmla="*/ 2024781 h 2080199"/>
              <a:gd name="connsiteX34" fmla="*/ 763659 w 1345550"/>
              <a:gd name="connsiteY34" fmla="*/ 1997072 h 2080199"/>
              <a:gd name="connsiteX35" fmla="*/ 826005 w 1345550"/>
              <a:gd name="connsiteY35" fmla="*/ 1886236 h 2080199"/>
              <a:gd name="connsiteX36" fmla="*/ 832932 w 1345550"/>
              <a:gd name="connsiteY36" fmla="*/ 1830817 h 2080199"/>
              <a:gd name="connsiteX37" fmla="*/ 957623 w 1345550"/>
              <a:gd name="connsiteY37" fmla="*/ 1622999 h 2080199"/>
              <a:gd name="connsiteX38" fmla="*/ 1033823 w 1345550"/>
              <a:gd name="connsiteY38" fmla="*/ 1519090 h 2080199"/>
              <a:gd name="connsiteX39" fmla="*/ 1068459 w 1345550"/>
              <a:gd name="connsiteY39" fmla="*/ 1463672 h 2080199"/>
              <a:gd name="connsiteX40" fmla="*/ 1137732 w 1345550"/>
              <a:gd name="connsiteY40" fmla="*/ 1380545 h 2080199"/>
              <a:gd name="connsiteX41" fmla="*/ 1207005 w 1345550"/>
              <a:gd name="connsiteY41" fmla="*/ 1262781 h 2080199"/>
              <a:gd name="connsiteX42" fmla="*/ 1248568 w 1345550"/>
              <a:gd name="connsiteY42" fmla="*/ 1131163 h 2080199"/>
              <a:gd name="connsiteX43" fmla="*/ 1290132 w 1345550"/>
              <a:gd name="connsiteY43" fmla="*/ 1061890 h 2080199"/>
              <a:gd name="connsiteX44" fmla="*/ 1310914 w 1345550"/>
              <a:gd name="connsiteY44" fmla="*/ 1006472 h 2080199"/>
              <a:gd name="connsiteX45" fmla="*/ 1317841 w 1345550"/>
              <a:gd name="connsiteY45" fmla="*/ 923345 h 2080199"/>
              <a:gd name="connsiteX46" fmla="*/ 1345550 w 1345550"/>
              <a:gd name="connsiteY46" fmla="*/ 708599 h 2080199"/>
              <a:gd name="connsiteX47" fmla="*/ 1283205 w 1345550"/>
              <a:gd name="connsiteY47" fmla="*/ 535417 h 2080199"/>
              <a:gd name="connsiteX48" fmla="*/ 1262423 w 1345550"/>
              <a:gd name="connsiteY48" fmla="*/ 473072 h 2080199"/>
              <a:gd name="connsiteX49" fmla="*/ 1186223 w 1345550"/>
              <a:gd name="connsiteY49" fmla="*/ 410726 h 2080199"/>
              <a:gd name="connsiteX50" fmla="*/ 957623 w 1345550"/>
              <a:gd name="connsiteY50" fmla="*/ 147490 h 2080199"/>
              <a:gd name="connsiteX51" fmla="*/ 909132 w 1345550"/>
              <a:gd name="connsiteY51" fmla="*/ 119781 h 2080199"/>
              <a:gd name="connsiteX52" fmla="*/ 888350 w 1345550"/>
              <a:gd name="connsiteY52" fmla="*/ 105926 h 2080199"/>
              <a:gd name="connsiteX53" fmla="*/ 819077 w 1345550"/>
              <a:gd name="connsiteY53" fmla="*/ 98999 h 2080199"/>
              <a:gd name="connsiteX54" fmla="*/ 729023 w 1345550"/>
              <a:gd name="connsiteY54" fmla="*/ 57436 h 2080199"/>
              <a:gd name="connsiteX55" fmla="*/ 659750 w 1345550"/>
              <a:gd name="connsiteY55" fmla="*/ 50508 h 2080199"/>
              <a:gd name="connsiteX56" fmla="*/ 638968 w 1345550"/>
              <a:gd name="connsiteY56" fmla="*/ 36654 h 2080199"/>
              <a:gd name="connsiteX57" fmla="*/ 507350 w 1345550"/>
              <a:gd name="connsiteY57" fmla="*/ 22799 h 2080199"/>
              <a:gd name="connsiteX58" fmla="*/ 451932 w 1345550"/>
              <a:gd name="connsiteY58" fmla="*/ 29726 h 2080199"/>
              <a:gd name="connsiteX59" fmla="*/ 417296 w 1345550"/>
              <a:gd name="connsiteY59" fmla="*/ 50508 h 2080199"/>
              <a:gd name="connsiteX60" fmla="*/ 396514 w 1345550"/>
              <a:gd name="connsiteY60" fmla="*/ 57436 h 2080199"/>
              <a:gd name="connsiteX61" fmla="*/ 354950 w 1345550"/>
              <a:gd name="connsiteY61" fmla="*/ 43581 h 208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45550" h="2080199">
                <a:moveTo>
                  <a:pt x="528132" y="133636"/>
                </a:moveTo>
                <a:cubicBezTo>
                  <a:pt x="493496" y="115163"/>
                  <a:pt x="457777" y="98589"/>
                  <a:pt x="424223" y="78217"/>
                </a:cubicBezTo>
                <a:cubicBezTo>
                  <a:pt x="247342" y="-29175"/>
                  <a:pt x="388980" y="43279"/>
                  <a:pt x="306459" y="2017"/>
                </a:cubicBezTo>
                <a:cubicBezTo>
                  <a:pt x="190786" y="7801"/>
                  <a:pt x="196316" y="-18368"/>
                  <a:pt x="140205" y="29726"/>
                </a:cubicBezTo>
                <a:cubicBezTo>
                  <a:pt x="132767" y="36102"/>
                  <a:pt x="125587" y="42894"/>
                  <a:pt x="119423" y="50508"/>
                </a:cubicBezTo>
                <a:cubicBezTo>
                  <a:pt x="86292" y="91434"/>
                  <a:pt x="22441" y="175199"/>
                  <a:pt x="22441" y="175199"/>
                </a:cubicBezTo>
                <a:cubicBezTo>
                  <a:pt x="15514" y="193672"/>
                  <a:pt x="3724" y="210997"/>
                  <a:pt x="1659" y="230617"/>
                </a:cubicBezTo>
                <a:cubicBezTo>
                  <a:pt x="-5225" y="296020"/>
                  <a:pt x="9880" y="309404"/>
                  <a:pt x="36296" y="362236"/>
                </a:cubicBezTo>
                <a:cubicBezTo>
                  <a:pt x="39179" y="389630"/>
                  <a:pt x="38143" y="470456"/>
                  <a:pt x="57077" y="514636"/>
                </a:cubicBezTo>
                <a:cubicBezTo>
                  <a:pt x="61145" y="524128"/>
                  <a:pt x="64533" y="534240"/>
                  <a:pt x="70932" y="542345"/>
                </a:cubicBezTo>
                <a:cubicBezTo>
                  <a:pt x="99333" y="578319"/>
                  <a:pt x="128578" y="613844"/>
                  <a:pt x="160987" y="646254"/>
                </a:cubicBezTo>
                <a:cubicBezTo>
                  <a:pt x="177150" y="662418"/>
                  <a:pt x="197362" y="675361"/>
                  <a:pt x="209477" y="694745"/>
                </a:cubicBezTo>
                <a:cubicBezTo>
                  <a:pt x="263175" y="780660"/>
                  <a:pt x="229636" y="717354"/>
                  <a:pt x="257968" y="791726"/>
                </a:cubicBezTo>
                <a:cubicBezTo>
                  <a:pt x="271248" y="826587"/>
                  <a:pt x="299532" y="895636"/>
                  <a:pt x="299532" y="895636"/>
                </a:cubicBezTo>
                <a:cubicBezTo>
                  <a:pt x="287987" y="957981"/>
                  <a:pt x="277682" y="1020569"/>
                  <a:pt x="264896" y="1082672"/>
                </a:cubicBezTo>
                <a:cubicBezTo>
                  <a:pt x="261506" y="1099137"/>
                  <a:pt x="256786" y="1115365"/>
                  <a:pt x="251041" y="1131163"/>
                </a:cubicBezTo>
                <a:cubicBezTo>
                  <a:pt x="247512" y="1140868"/>
                  <a:pt x="242500" y="1150017"/>
                  <a:pt x="237187" y="1158872"/>
                </a:cubicBezTo>
                <a:cubicBezTo>
                  <a:pt x="214772" y="1196231"/>
                  <a:pt x="193371" y="1234351"/>
                  <a:pt x="167914" y="1269708"/>
                </a:cubicBezTo>
                <a:cubicBezTo>
                  <a:pt x="151667" y="1292273"/>
                  <a:pt x="128939" y="1309632"/>
                  <a:pt x="112496" y="1332054"/>
                </a:cubicBezTo>
                <a:cubicBezTo>
                  <a:pt x="103336" y="1344545"/>
                  <a:pt x="100489" y="1360853"/>
                  <a:pt x="91714" y="1373617"/>
                </a:cubicBezTo>
                <a:cubicBezTo>
                  <a:pt x="74961" y="1397985"/>
                  <a:pt x="36296" y="1442890"/>
                  <a:pt x="36296" y="1442890"/>
                </a:cubicBezTo>
                <a:cubicBezTo>
                  <a:pt x="29762" y="1462492"/>
                  <a:pt x="8587" y="1522472"/>
                  <a:pt x="8587" y="1539872"/>
                </a:cubicBezTo>
                <a:cubicBezTo>
                  <a:pt x="8587" y="1594569"/>
                  <a:pt x="10903" y="1653028"/>
                  <a:pt x="43223" y="1699199"/>
                </a:cubicBezTo>
                <a:cubicBezTo>
                  <a:pt x="50714" y="1709900"/>
                  <a:pt x="62913" y="1716597"/>
                  <a:pt x="70932" y="1726908"/>
                </a:cubicBezTo>
                <a:cubicBezTo>
                  <a:pt x="100961" y="1765517"/>
                  <a:pt x="83404" y="1763086"/>
                  <a:pt x="119423" y="1803108"/>
                </a:cubicBezTo>
                <a:cubicBezTo>
                  <a:pt x="157746" y="1845689"/>
                  <a:pt x="143892" y="1818323"/>
                  <a:pt x="181768" y="1844672"/>
                </a:cubicBezTo>
                <a:cubicBezTo>
                  <a:pt x="226505" y="1875793"/>
                  <a:pt x="269135" y="1909848"/>
                  <a:pt x="313387" y="1941654"/>
                </a:cubicBezTo>
                <a:cubicBezTo>
                  <a:pt x="343033" y="1962962"/>
                  <a:pt x="373614" y="1982944"/>
                  <a:pt x="403441" y="2003999"/>
                </a:cubicBezTo>
                <a:cubicBezTo>
                  <a:pt x="412873" y="2010657"/>
                  <a:pt x="421914" y="2017854"/>
                  <a:pt x="431150" y="2024781"/>
                </a:cubicBezTo>
                <a:cubicBezTo>
                  <a:pt x="440386" y="2031708"/>
                  <a:pt x="447720" y="2042525"/>
                  <a:pt x="458859" y="2045563"/>
                </a:cubicBezTo>
                <a:cubicBezTo>
                  <a:pt x="484259" y="2052490"/>
                  <a:pt x="509243" y="2061182"/>
                  <a:pt x="535059" y="2066345"/>
                </a:cubicBezTo>
                <a:cubicBezTo>
                  <a:pt x="555563" y="2070446"/>
                  <a:pt x="576679" y="2070509"/>
                  <a:pt x="597405" y="2073272"/>
                </a:cubicBezTo>
                <a:cubicBezTo>
                  <a:pt x="611327" y="2075128"/>
                  <a:pt x="625114" y="2077890"/>
                  <a:pt x="638968" y="2080199"/>
                </a:cubicBezTo>
                <a:cubicBezTo>
                  <a:pt x="675642" y="2061862"/>
                  <a:pt x="701674" y="2050488"/>
                  <a:pt x="735950" y="2024781"/>
                </a:cubicBezTo>
                <a:cubicBezTo>
                  <a:pt x="746400" y="2016944"/>
                  <a:pt x="755499" y="2007272"/>
                  <a:pt x="763659" y="1997072"/>
                </a:cubicBezTo>
                <a:cubicBezTo>
                  <a:pt x="791677" y="1962050"/>
                  <a:pt x="805645" y="1926955"/>
                  <a:pt x="826005" y="1886236"/>
                </a:cubicBezTo>
                <a:cubicBezTo>
                  <a:pt x="828314" y="1867763"/>
                  <a:pt x="827326" y="1848570"/>
                  <a:pt x="832932" y="1830817"/>
                </a:cubicBezTo>
                <a:cubicBezTo>
                  <a:pt x="858000" y="1751435"/>
                  <a:pt x="911955" y="1691501"/>
                  <a:pt x="957623" y="1622999"/>
                </a:cubicBezTo>
                <a:cubicBezTo>
                  <a:pt x="1119613" y="1380015"/>
                  <a:pt x="864649" y="1749782"/>
                  <a:pt x="1033823" y="1519090"/>
                </a:cubicBezTo>
                <a:cubicBezTo>
                  <a:pt x="1046705" y="1501523"/>
                  <a:pt x="1055389" y="1481099"/>
                  <a:pt x="1068459" y="1463672"/>
                </a:cubicBezTo>
                <a:cubicBezTo>
                  <a:pt x="1090101" y="1434817"/>
                  <a:pt x="1116091" y="1409400"/>
                  <a:pt x="1137732" y="1380545"/>
                </a:cubicBezTo>
                <a:cubicBezTo>
                  <a:pt x="1149092" y="1365399"/>
                  <a:pt x="1200941" y="1278217"/>
                  <a:pt x="1207005" y="1262781"/>
                </a:cubicBezTo>
                <a:cubicBezTo>
                  <a:pt x="1223828" y="1219959"/>
                  <a:pt x="1230977" y="1173675"/>
                  <a:pt x="1248568" y="1131163"/>
                </a:cubicBezTo>
                <a:cubicBezTo>
                  <a:pt x="1258864" y="1106281"/>
                  <a:pt x="1278089" y="1085976"/>
                  <a:pt x="1290132" y="1061890"/>
                </a:cubicBezTo>
                <a:cubicBezTo>
                  <a:pt x="1298955" y="1044244"/>
                  <a:pt x="1303987" y="1024945"/>
                  <a:pt x="1310914" y="1006472"/>
                </a:cubicBezTo>
                <a:cubicBezTo>
                  <a:pt x="1313223" y="978763"/>
                  <a:pt x="1314283" y="950921"/>
                  <a:pt x="1317841" y="923345"/>
                </a:cubicBezTo>
                <a:cubicBezTo>
                  <a:pt x="1351332" y="663788"/>
                  <a:pt x="1329693" y="898886"/>
                  <a:pt x="1345550" y="708599"/>
                </a:cubicBezTo>
                <a:cubicBezTo>
                  <a:pt x="1308272" y="534637"/>
                  <a:pt x="1349730" y="683251"/>
                  <a:pt x="1283205" y="535417"/>
                </a:cubicBezTo>
                <a:cubicBezTo>
                  <a:pt x="1274216" y="515441"/>
                  <a:pt x="1275872" y="490363"/>
                  <a:pt x="1262423" y="473072"/>
                </a:cubicBezTo>
                <a:cubicBezTo>
                  <a:pt x="1242274" y="447167"/>
                  <a:pt x="1208261" y="435044"/>
                  <a:pt x="1186223" y="410726"/>
                </a:cubicBezTo>
                <a:cubicBezTo>
                  <a:pt x="1148727" y="369351"/>
                  <a:pt x="1023960" y="185397"/>
                  <a:pt x="957623" y="147490"/>
                </a:cubicBezTo>
                <a:cubicBezTo>
                  <a:pt x="941459" y="138254"/>
                  <a:pt x="925095" y="129359"/>
                  <a:pt x="909132" y="119781"/>
                </a:cubicBezTo>
                <a:cubicBezTo>
                  <a:pt x="901993" y="115497"/>
                  <a:pt x="896462" y="107798"/>
                  <a:pt x="888350" y="105926"/>
                </a:cubicBezTo>
                <a:cubicBezTo>
                  <a:pt x="865738" y="100708"/>
                  <a:pt x="842168" y="101308"/>
                  <a:pt x="819077" y="98999"/>
                </a:cubicBezTo>
                <a:cubicBezTo>
                  <a:pt x="786296" y="79330"/>
                  <a:pt x="769541" y="66440"/>
                  <a:pt x="729023" y="57436"/>
                </a:cubicBezTo>
                <a:cubicBezTo>
                  <a:pt x="706369" y="52402"/>
                  <a:pt x="682841" y="52817"/>
                  <a:pt x="659750" y="50508"/>
                </a:cubicBezTo>
                <a:cubicBezTo>
                  <a:pt x="652823" y="45890"/>
                  <a:pt x="646763" y="39577"/>
                  <a:pt x="638968" y="36654"/>
                </a:cubicBezTo>
                <a:cubicBezTo>
                  <a:pt x="610834" y="26104"/>
                  <a:pt x="510700" y="23038"/>
                  <a:pt x="507350" y="22799"/>
                </a:cubicBezTo>
                <a:cubicBezTo>
                  <a:pt x="488877" y="25108"/>
                  <a:pt x="469725" y="24251"/>
                  <a:pt x="451932" y="29726"/>
                </a:cubicBezTo>
                <a:cubicBezTo>
                  <a:pt x="439063" y="33686"/>
                  <a:pt x="429339" y="44486"/>
                  <a:pt x="417296" y="50508"/>
                </a:cubicBezTo>
                <a:cubicBezTo>
                  <a:pt x="410765" y="53774"/>
                  <a:pt x="403441" y="55127"/>
                  <a:pt x="396514" y="57436"/>
                </a:cubicBezTo>
                <a:lnTo>
                  <a:pt x="354950" y="43581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Definition: Graph Searching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BAA4-0B5E-42FB-9B4A-85F30ABE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8" y="1758671"/>
            <a:ext cx="3569277" cy="3569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3E491-D38D-48AE-8D38-1F2787D2470F}"/>
              </a:ext>
            </a:extLst>
          </p:cNvPr>
          <p:cNvSpPr txBox="1"/>
          <p:nvPr/>
        </p:nvSpPr>
        <p:spPr>
          <a:xfrm>
            <a:off x="10694987" y="6581001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Nova" panose="020B0602020104020203" pitchFamily="34" charset="0"/>
              </a:rPr>
              <a:t>photo credit: Gemini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5D2241-7768-4C36-8355-8E93383102A1}"/>
              </a:ext>
            </a:extLst>
          </p:cNvPr>
          <p:cNvSpPr/>
          <p:nvPr/>
        </p:nvSpPr>
        <p:spPr>
          <a:xfrm>
            <a:off x="3195205" y="3023755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EA352-527B-4150-926E-1A3BE3F108FE}"/>
              </a:ext>
            </a:extLst>
          </p:cNvPr>
          <p:cNvSpPr/>
          <p:nvPr/>
        </p:nvSpPr>
        <p:spPr>
          <a:xfrm>
            <a:off x="2542309" y="3591791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E6C858-25DE-4064-B941-9E714308C6E9}"/>
              </a:ext>
            </a:extLst>
          </p:cNvPr>
          <p:cNvSpPr/>
          <p:nvPr/>
        </p:nvSpPr>
        <p:spPr>
          <a:xfrm>
            <a:off x="2751167" y="2305050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62875-F720-4B0C-B3B0-93171263B347}"/>
              </a:ext>
            </a:extLst>
          </p:cNvPr>
          <p:cNvSpPr/>
          <p:nvPr/>
        </p:nvSpPr>
        <p:spPr>
          <a:xfrm>
            <a:off x="3837017" y="2518063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6AEA5-E3B6-4EC6-AA53-F4B6751378F1}"/>
              </a:ext>
            </a:extLst>
          </p:cNvPr>
          <p:cNvSpPr/>
          <p:nvPr/>
        </p:nvSpPr>
        <p:spPr>
          <a:xfrm>
            <a:off x="3726872" y="3591791"/>
            <a:ext cx="197427" cy="213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6CE846-8874-4E41-A07B-4710156DF87A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>
            <a:off x="2849881" y="2518063"/>
            <a:ext cx="374237" cy="53688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9D1369-B721-42D7-BE2F-4FCE658286F1}"/>
              </a:ext>
            </a:extLst>
          </p:cNvPr>
          <p:cNvCxnSpPr>
            <a:cxnSpLocks/>
            <a:stCxn id="4" idx="7"/>
            <a:endCxn id="12" idx="3"/>
          </p:cNvCxnSpPr>
          <p:nvPr/>
        </p:nvCxnSpPr>
        <p:spPr>
          <a:xfrm flipV="1">
            <a:off x="3363719" y="2699881"/>
            <a:ext cx="502211" cy="35506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8FF226-F43F-41C4-BA22-B96CC1D92242}"/>
              </a:ext>
            </a:extLst>
          </p:cNvPr>
          <p:cNvCxnSpPr>
            <a:cxnSpLocks/>
            <a:stCxn id="4" idx="5"/>
            <a:endCxn id="13" idx="1"/>
          </p:cNvCxnSpPr>
          <p:nvPr/>
        </p:nvCxnSpPr>
        <p:spPr>
          <a:xfrm>
            <a:off x="3363719" y="3205573"/>
            <a:ext cx="392066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62E0DF-E25D-40AD-9784-C28244FEE1F4}"/>
              </a:ext>
            </a:extLst>
          </p:cNvPr>
          <p:cNvCxnSpPr>
            <a:cxnSpLocks/>
            <a:stCxn id="9" idx="7"/>
            <a:endCxn id="4" idx="3"/>
          </p:cNvCxnSpPr>
          <p:nvPr/>
        </p:nvCxnSpPr>
        <p:spPr>
          <a:xfrm flipV="1">
            <a:off x="2710823" y="3205573"/>
            <a:ext cx="513295" cy="41741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D253-5322-4790-989E-54EA269C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48156" r="28966" b="16133"/>
          <a:stretch/>
        </p:blipFill>
        <p:spPr>
          <a:xfrm>
            <a:off x="2863039" y="4617860"/>
            <a:ext cx="315376" cy="3171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53C35E-B552-4466-905E-5BAB0CD10B9A}"/>
              </a:ext>
            </a:extLst>
          </p:cNvPr>
          <p:cNvSpPr/>
          <p:nvPr/>
        </p:nvSpPr>
        <p:spPr>
          <a:xfrm>
            <a:off x="3178415" y="4322761"/>
            <a:ext cx="197427" cy="213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27474-FF52-4292-95C6-DEA46FB61B4D}"/>
              </a:ext>
            </a:extLst>
          </p:cNvPr>
          <p:cNvSpPr/>
          <p:nvPr/>
        </p:nvSpPr>
        <p:spPr>
          <a:xfrm>
            <a:off x="4603994" y="4014354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E192E-EB36-4F75-AE56-8CD0E596CBED}"/>
              </a:ext>
            </a:extLst>
          </p:cNvPr>
          <p:cNvCxnSpPr>
            <a:cxnSpLocks/>
            <a:stCxn id="15" idx="7"/>
            <a:endCxn id="13" idx="3"/>
          </p:cNvCxnSpPr>
          <p:nvPr/>
        </p:nvCxnSpPr>
        <p:spPr>
          <a:xfrm flipV="1">
            <a:off x="3346929" y="3773609"/>
            <a:ext cx="408856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FCFB7-1A2E-4093-A159-2B8F74E12EA7}"/>
              </a:ext>
            </a:extLst>
          </p:cNvPr>
          <p:cNvCxnSpPr>
            <a:cxnSpLocks/>
            <a:stCxn id="16" idx="2"/>
            <a:endCxn id="13" idx="5"/>
          </p:cNvCxnSpPr>
          <p:nvPr/>
        </p:nvCxnSpPr>
        <p:spPr>
          <a:xfrm flipH="1" flipV="1">
            <a:off x="3895386" y="3773609"/>
            <a:ext cx="708608" cy="34725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E202E-D238-4712-8BC1-ED6CE5EF9104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3825586" y="2731076"/>
            <a:ext cx="110145" cy="86071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AEC11B-DE85-4938-A1E6-338D341E868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3375842" y="4120861"/>
            <a:ext cx="1228152" cy="30840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FDA85B-D8BE-4E07-AADF-E9F34E4DF53F}"/>
              </a:ext>
            </a:extLst>
          </p:cNvPr>
          <p:cNvCxnSpPr>
            <a:cxnSpLocks/>
            <a:stCxn id="15" idx="1"/>
            <a:endCxn id="9" idx="5"/>
          </p:cNvCxnSpPr>
          <p:nvPr/>
        </p:nvCxnSpPr>
        <p:spPr>
          <a:xfrm flipH="1" flipV="1">
            <a:off x="2710823" y="3773609"/>
            <a:ext cx="496505" cy="58034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CA2D2-882B-4F2F-A4DE-315365AA6A65}"/>
              </a:ext>
            </a:extLst>
          </p:cNvPr>
          <p:cNvCxnSpPr>
            <a:cxnSpLocks/>
            <a:stCxn id="29" idx="1"/>
            <a:endCxn id="15" idx="4"/>
          </p:cNvCxnSpPr>
          <p:nvPr/>
        </p:nvCxnSpPr>
        <p:spPr>
          <a:xfrm flipH="1" flipV="1">
            <a:off x="3277129" y="4535774"/>
            <a:ext cx="267894" cy="8233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6400022-B04E-452C-A117-2826877EA7AA}"/>
              </a:ext>
            </a:extLst>
          </p:cNvPr>
          <p:cNvSpPr/>
          <p:nvPr/>
        </p:nvSpPr>
        <p:spPr>
          <a:xfrm>
            <a:off x="3516110" y="5327947"/>
            <a:ext cx="197427" cy="21301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754A1-6EC4-4A40-999D-53874A2FDB4D}"/>
              </a:ext>
            </a:extLst>
          </p:cNvPr>
          <p:cNvSpPr txBox="1"/>
          <p:nvPr/>
        </p:nvSpPr>
        <p:spPr>
          <a:xfrm>
            <a:off x="4170419" y="3229613"/>
            <a:ext cx="82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F5DB23-1E98-4C44-B973-6DA5DC19FC24}"/>
              </a:ext>
            </a:extLst>
          </p:cNvPr>
          <p:cNvSpPr txBox="1"/>
          <p:nvPr/>
        </p:nvSpPr>
        <p:spPr>
          <a:xfrm>
            <a:off x="3161511" y="267715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5290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2057</Words>
  <Application>Microsoft Office PowerPoint</Application>
  <PresentationFormat>Widescreen</PresentationFormat>
  <Paragraphs>324</Paragraphs>
  <Slides>49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Gill Sans Nova</vt:lpstr>
      <vt:lpstr>Wingdings</vt:lpstr>
      <vt:lpstr>Arial</vt:lpstr>
      <vt:lpstr>Cambria Math</vt:lpstr>
      <vt:lpstr>Office Theme</vt:lpstr>
      <vt:lpstr>Graph Searching  with Predictions</vt:lpstr>
      <vt:lpstr>PowerPoint Presentation</vt:lpstr>
      <vt:lpstr>algos with predictions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Problem Definition: Graph Searching </vt:lpstr>
      <vt:lpstr>barriers and hopes…</vt:lpstr>
      <vt:lpstr>Graph Searching with Predictions</vt:lpstr>
      <vt:lpstr>the setting is not new…</vt:lpstr>
      <vt:lpstr>the setting is not new…</vt:lpstr>
      <vt:lpstr>the setting is not new…</vt:lpstr>
      <vt:lpstr>perfect predictions</vt:lpstr>
      <vt:lpstr>what do we want?</vt:lpstr>
      <vt:lpstr>what do we have?</vt:lpstr>
      <vt:lpstr>what do we have? (part two)</vt:lpstr>
      <vt:lpstr>let’s focus on this today…</vt:lpstr>
      <vt:lpstr>Lower Bound Example</vt:lpstr>
      <vt:lpstr>Lower Bound Example</vt:lpstr>
      <vt:lpstr>Another Example</vt:lpstr>
      <vt:lpstr>Another Example</vt:lpstr>
      <vt:lpstr>Another Example</vt:lpstr>
      <vt:lpstr>Yet Another Example</vt:lpstr>
      <vt:lpstr>Yet Another Example</vt:lpstr>
      <vt:lpstr>recall: theorem</vt:lpstr>
      <vt:lpstr>null predictions</vt:lpstr>
      <vt:lpstr>recall: theorem</vt:lpstr>
      <vt:lpstr>roadmap for known D</vt:lpstr>
      <vt:lpstr>def: anchors</vt:lpstr>
      <vt:lpstr>def: anchors</vt:lpstr>
      <vt:lpstr>ex: anchors for null preds</vt:lpstr>
      <vt:lpstr>ex: anchors for perfect preds</vt:lpstr>
      <vt:lpstr>def: load of node v</vt:lpstr>
      <vt:lpstr>def: load of node v</vt:lpstr>
      <vt:lpstr>when to stop exploring?</vt:lpstr>
      <vt:lpstr>analysis: extra exploration</vt:lpstr>
      <vt:lpstr>recall: theorem</vt:lpstr>
      <vt:lpstr>tree separators</vt:lpstr>
      <vt:lpstr>voting for D</vt:lpstr>
      <vt:lpstr>that concludes…</vt:lpstr>
      <vt:lpstr>summary of results</vt:lpstr>
      <vt:lpstr>further results and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Searching with Predictions</dc:title>
  <dc:creator>lizhouzi</dc:creator>
  <cp:lastModifiedBy>Anupam Gupta</cp:lastModifiedBy>
  <cp:revision>219</cp:revision>
  <dcterms:created xsi:type="dcterms:W3CDTF">2022-12-23T14:00:08Z</dcterms:created>
  <dcterms:modified xsi:type="dcterms:W3CDTF">2024-08-20T22:04:35Z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1033-4.0.0.7421</vt:lpwstr>
  </property>
</Properties>
</file>