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sldIdLst>
    <p:sldId id="256" r:id="rId2"/>
    <p:sldId id="258" r:id="rId3"/>
    <p:sldId id="259" r:id="rId4"/>
    <p:sldId id="262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370" r:id="rId25"/>
    <p:sldId id="284" r:id="rId26"/>
    <p:sldId id="376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71" r:id="rId35"/>
    <p:sldId id="387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7" r:id="rId47"/>
    <p:sldId id="374" r:id="rId48"/>
    <p:sldId id="375" r:id="rId49"/>
    <p:sldId id="383" r:id="rId50"/>
    <p:sldId id="322" r:id="rId51"/>
    <p:sldId id="323" r:id="rId52"/>
    <p:sldId id="324" r:id="rId53"/>
    <p:sldId id="325" r:id="rId54"/>
    <p:sldId id="326" r:id="rId55"/>
    <p:sldId id="327" r:id="rId56"/>
    <p:sldId id="384" r:id="rId57"/>
    <p:sldId id="385" r:id="rId58"/>
    <p:sldId id="388" r:id="rId59"/>
    <p:sldId id="377" r:id="rId60"/>
    <p:sldId id="393" r:id="rId61"/>
    <p:sldId id="378" r:id="rId62"/>
    <p:sldId id="381" r:id="rId63"/>
    <p:sldId id="382" r:id="rId64"/>
    <p:sldId id="380" r:id="rId65"/>
    <p:sldId id="386" r:id="rId66"/>
    <p:sldId id="389" r:id="rId67"/>
    <p:sldId id="332" r:id="rId68"/>
    <p:sldId id="390" r:id="rId69"/>
    <p:sldId id="391" r:id="rId70"/>
    <p:sldId id="392" r:id="rId7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702B9D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-122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14.5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246 4668 1839 0 0,'-3'7'69'0'0,"-1"-1"0"0"0,1 0 0 0 0,-1 0 0 0 0,-7 8-1 0 0,10-13 116 0 0,-2 10 492 0 0,2-10-627 0 0,1-1-8 0 0,0 1 0 0 0,0 0 0 0 0,0-1 0 0 0,-1 1 0 0 0,1-1 0 0 0,0 1 0 0 0,-1-1 0 0 0,1 1 0 0 0,0-1 0 0 0,-1 1 0 0 0,1-1 0 0 0,0 0 0 0 0,-1 1 0 0 0,1-1 0 0 0,-1 1 0 0 0,1-1-1 0 0,-1 0 1 0 0,1 0 0 0 0,-1 1 0 0 0,1-1 0 0 0,-1 0 0 0 0,-1 1 308 0 0,3-12 546 0 0,8-30 445 0 0,-8 39-550 0 0,1-9-382 0 0,1-3-264 0 0,9-62 832 0 0,-6 2 84 0 0,-7-97 0 0 0,-2-13-604 0 0,-1-49 219 0 0,2 107-234 0 0,-4-68-21 0 0,-6-30 25 0 0,-12-133-192 0 0,15 274-91 0 0,-11-151 304 0 0,11 137-330 0 0,0-37-30 0 0,-2-145-43 0 0,7 200-54 0 0,-15-90-9 0 0,10 106 0 0 0,2 15 0 0 0,-12-120 0 0 0,4 17 0 0 0,11 93 0 0 0,-2-43 0 0 0,5 63 0 0 0,2-28 0 0 0,1 23 0 0 0,-2 24 0 0 0,5-29 0 0 0,5-34-17 0 0,2-9-19 0 0,3-21 5 0 0,-8 52-21 0 0,-1 16 52 0 0,-2 0 0 0 0,-4-85 0 0 0,-22-33 76 0 0,1 17 42 0 0,-3-6 734 0 0,19 126-666 0 0,2 10-8 0 0,0 1 0 0 0,-2 0 0 0 0,1 0 0 0 0,-9-15 0 0 0,13 29-168 0 0,0-1 0 0 0,0 1 0 0 0,0 0 0 0 0,0 0 0 0 0,0 0 0 0 0,0 0 0 0 0,0 0 0 0 0,-1 0 0 0 0,1-1 0 0 0,0 1 1 0 0,0 0-1 0 0,0 0 0 0 0,0 0 0 0 0,0 0 0 0 0,0 0 0 0 0,-1 0 0 0 0,1 0 0 0 0,0 0 0 0 0,0 0 0 0 0,0 0 0 0 0,0 0 0 0 0,0 0 1 0 0,-1 0-1 0 0,1-1 0 0 0,0 1 0 0 0,0 0 0 0 0,0 0 0 0 0,0 0 0 0 0,0 1 0 0 0,-1-1 0 0 0,1 0 0 0 0,0 0 0 0 0,0 0 0 0 0,0 0 1 0 0,-1 0-1 0 0,1 0-65 0 0,0 0 0 0 0,0 1 0 0 0,-1-1 0 0 0,1 0 0 0 0,0 0 0 0 0,0 1 0 0 0,-1-1 0 0 0,1 0 0 0 0,0 0 0 0 0,0 1 0 0 0,0-1 0 0 0,0 0 0 0 0,0 1 0 0 0,-1-1 0 0 0,1 0 0 0 0,0 1 0 0 0,0-1 0 0 0,0 0 0 0 0,0 1 0 0 0,0-1 0 0 0,0 0 1 0 0,0 1-1 0 0,0 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14.5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246 4668 1839 0 0,'-3'7'69'0'0,"-1"-1"0"0"0,1 0 0 0 0,-1 0 0 0 0,-7 8-1 0 0,10-13 116 0 0,-2 10 492 0 0,2-10-627 0 0,1-1-8 0 0,0 1 0 0 0,0 0 0 0 0,0-1 0 0 0,-1 1 0 0 0,1-1 0 0 0,0 1 0 0 0,-1-1 0 0 0,1 1 0 0 0,0-1 0 0 0,-1 1 0 0 0,1-1 0 0 0,0 0 0 0 0,-1 1 0 0 0,1-1 0 0 0,-1 1 0 0 0,1-1-1 0 0,-1 0 1 0 0,1 0 0 0 0,-1 1 0 0 0,1-1 0 0 0,-1 0 0 0 0,-1 1 308 0 0,3-12 546 0 0,8-30 445 0 0,-8 39-550 0 0,1-9-382 0 0,1-3-264 0 0,9-62 832 0 0,-6 2 84 0 0,-7-97 0 0 0,-2-13-604 0 0,-1-49 219 0 0,2 107-234 0 0,-4-68-21 0 0,-6-30 25 0 0,-12-133-192 0 0,15 274-91 0 0,-11-151 304 0 0,11 137-330 0 0,0-37-30 0 0,-2-145-43 0 0,7 200-54 0 0,-15-90-9 0 0,10 106 0 0 0,2 15 0 0 0,-12-120 0 0 0,4 17 0 0 0,11 93 0 0 0,-2-43 0 0 0,5 63 0 0 0,2-28 0 0 0,1 23 0 0 0,-2 24 0 0 0,5-29 0 0 0,5-34-17 0 0,2-9-19 0 0,3-21 5 0 0,-8 52-21 0 0,-1 16 52 0 0,-2 0 0 0 0,-4-85 0 0 0,-22-33 76 0 0,1 17 42 0 0,-3-6 734 0 0,19 126-666 0 0,2 10-8 0 0,0 1 0 0 0,-2 0 0 0 0,1 0 0 0 0,-9-15 0 0 0,13 29-168 0 0,0-1 0 0 0,0 1 0 0 0,0 0 0 0 0,0 0 0 0 0,0 0 0 0 0,0 0 0 0 0,0 0 0 0 0,-1 0 0 0 0,1-1 0 0 0,0 1 1 0 0,0 0-1 0 0,0 0 0 0 0,0 0 0 0 0,0 0 0 0 0,0 0 0 0 0,-1 0 0 0 0,1 0 0 0 0,0 0 0 0 0,0 0 0 0 0,0 0 0 0 0,0 0 0 0 0,0 0 1 0 0,-1 0-1 0 0,1-1 0 0 0,0 1 0 0 0,0 0 0 0 0,0 0 0 0 0,0 0 0 0 0,0 1 0 0 0,-1-1 0 0 0,1 0 0 0 0,0 0 0 0 0,0 0 0 0 0,0 0 1 0 0,-1 0-1 0 0,1 0-65 0 0,0 0 0 0 0,0 1 0 0 0,-1-1 0 0 0,1 0 0 0 0,0 0 0 0 0,0 1 0 0 0,-1-1 0 0 0,1 0 0 0 0,0 0 0 0 0,0 1 0 0 0,0-1 0 0 0,0 0 0 0 0,0 1 0 0 0,-1-1 0 0 0,1 0 0 0 0,0 1 0 0 0,0-1 0 0 0,0 0 0 0 0,0 1 0 0 0,0-1 0 0 0,0 0 1 0 0,0 1-1 0 0,0 0 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7.3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113 82 919 235526 52443,'-8'-5'80'0'0,"-4"-3"-80"0"0,-3-2 1008 0 0,0 1 184 0 0,3 2 40 0 0,2 2 8 0 0,0 1-432 0 0,0 1 624 0 0,-2 1-88 0 0,4 4-88 0 0,7 5-96 0 0,13 4-136 0 0,19 5 0 0 0,13 0-512 0 0,8-1 0 0 0,17 1 568 0 0,19-4 72 0 0,6-2-576 0 0,-2-4-224 0 0,6-3 272 0 0,-2-4-320 0 0,-5-1-80 0 0,-5-2-8 0 0,-7-1-8 0 0,6 1 160 0 0,0 0-224 0 0,-6 1 0 0 0,-5 2 0 0 0,-4 0-16 0 0,-4 3-8 0 0,-1 1 0 0 0,10 2 64 0 0,18 1-96 0 0,3 0-88 0 0,-2-1 72 0 0,7-3-72 0 0,-1-3 72 0 0,-5-2-72 0 0,-7-3 0 0 0,-6-2 72 0 0,6-1 8 0 0,-1-1-16 0 0,-6 1-64 0 0,-6 1 96 0 0,-7 2 0 0 0,5 0 96 0 0,9 2-96 0 0,10 1-264 0 0,-2 1 96 0 0,-6 0 288 0 0,2 0 344 0 0,-5 0-272 0 0,-7 0-288 0 0,1-1-264 0 0,7 0 144 0 0,-1 0 120 0 0,-6-1 0 0 0,5 1 0 0 0,6-2 0 0 0,-3 0 0 0 0,-6 0 0 0 0,-2 1 0 0 0,-5 0 0 0 0,-8 2 0 0 0,-7 2 0 0 0,-6 1 64 0 0,-4 2-64 0 0,-2 0 0 0 0,-2 3 64 0 0,-1-1-64 0 0,0 1 0 0 0,-1 0 72 0 0,7 3-72 0 0,2-1 72 0 0,1-1-72 0 0,-2 1 0 0 0,0-3 0 0 0,0-1 64 0 0,-2-2-64 0 0,6-3 0 0 0,3-1 0 0 0,-1 0 0 0 0,7-1 64 0 0,7 1-64 0 0,8 2 0 0 0,4 0 64 0 0,-4 1-64 0 0,-7 1 0 0 0,-2-1 0 0 0,-1 0 0 0 0,0-3 0 0 0,-6 0 0 0 0,-7-2 64 0 0,-1-2-64 0 0,-5-1 0 0 0,-4-1 72 0 0,0 0-8 0 0,0-2 0 0 0,-3 0-64 0 0,-5 0 64 0 0,-4 2 0 0 0,-5 2-64 0 0,-6 1 0 0 0,-4 2-240 0 0,-4 2 136 0 0,-6 1 104 0 0,-4 2 0 0 0,-4 0 0 0 0,-1-1 0 0 0,0 1 112 0 0,1-1 16 0 0,-12 3 8 0 0,-11 2-13672 0 0,-3 2 3985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0.3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147 195 3223 229052 56652,'0'-1'288'0'0,"0"-1"-288"0"0,1-1 0 0 0,0 0 480 0 0,0-1 584 0 0,0-2-528 0 0,1-2 472 0 0,0-2 1216 0 0,0-1-24 0 0,-2 2-88 0 0,-2 4-376 0 0,-2 7-544 0 0,-4 6-120 0 0,-2 4-600 0 0,-1 3-8 0 0,-1 4 320 0 0,-3 6-200 0 0,-2 3-136 0 0,-1-1-312 0 0,1-2-8 0 0,1 0 104 0 0,3-3-136 0 0,4-2 0 0 0,5-2 0 0 0,6-3-96 0 0,9-5 0 0 0,12-6 0 0 0,8-7 0 0 0,6-6 64 0 0,11-8 0 0 0,4-7 32 0 0,1-3-96 0 0,2-7 72 0 0,-4-2-8 0 0,-7 0 0 0 0,-7-1 32 0 0,-9-3 256 0 0,-14 0 328 0 0,-19 0-760 0 0,-13 7-208 0 0,-12 10 64 0 0,-11 14 512 0 0,-9 17-8 0 0,-4 14-40 0 0,4 8-120 0 0,6 3-120 0 0,6 4 0 0 0,6 4 0 0 0,8 1 0 0 0,10-1 0 0 0,12-7 0 0 0,14-8 0 0 0,14-12 0 0 0,14-13 0 0 0,10-11 0 0 0,2-6 0 0 0,1-9-720 0 0,-5-3-192 0 0,-12 0-520 0 0,-14 5-6440 0 0,-10 7-3751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1.5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355 176 6911 229244 57108,'0'-1'608'0'0,"0"-3"-480"0"0,0-2-128 0 0,2-4 0 0 0,1-3 0 0 0,1-5 1376 0 0,0-5 2000 0 0,1-3-696 0 0,-3 2-1112 0 0,-2 7-136 0 0,-4 8-784 0 0,-2 8 0 0 0,-5 11 336 0 0,-5 13-456 0 0,-6 11-64 0 0,-2 5-272 0 0,0 0 0 0 0,-3 6 144 0 0,-2 5-80 0 0,-1 6 0 0 0,-3 6 0 0 0,1 3-128 0 0,1 1-128 0 0,4-5 0 0 0,6-7 0 0 0,5-5 0 0 0,4-4 0 0 0,6-6 0 0 0,3-1 0 0 0,4-1 0 0 0,3-3 0 0 0,3-5 0 0 0,3-3 0 0 0,5-2 0 0 0,4-3 0 0 0,3-3 0 0 0,0-4 0 0 0,-1-4 0 0 0,2-3 80 0 0,2-4-16 0 0,2-4 0 0 0,2-3 32 0 0,3-4 56 0 0,2-7-80 0 0,3-5-152 0 0,-1-3 80 0 0,-4-2 0 0 0,2-3 0 0 0,2-7 80 0 0,3-8-80 0 0,0-7 0 0 0,-1-6 0 0 0,-7 1 0 0 0,-6 5 0 0 0,-5 2 64 0 0,-7 2-64 0 0,-5 5 0 0 0,-2-1 0 0 0,-4-2 0 0 0,-3-2 0 0 0,-3 1 0 0 0,-1 0 0 0 0,-1 3 0 0 0,-2 3 64 0 0,-1 6-64 0 0,0 6 0 0 0,-1 5 0 0 0,-2 5 0 0 0,1 2 0 0 0,-3 3 64 0 0,-4 0-64 0 0,-3 2 0 0 0,-1 1 0 0 0,1 3 0 0 0,-1 1 0 0 0,-4 3 0 0 0,-4 2 0 0 0,0 3 64 0 0,1 1-64 0 0,1 2 0 0 0,0 3 0 0 0,1 3 0 0 0,1 2 0 0 0,2 2 0 0 0,1 4 0 0 0,-1 6 0 0 0,-1 6 0 0 0,0 6 0 0 0,3 0 0 0 0,3-3 0 0 0,3 2 0 0 0,3-1 0 0 0,2-2 0 0 0,3-4 0 0 0,2 0 0 0 0,1 1 0 0 0,0 6 0 0 0,-1 1 0 0 0,2 0 0 0 0,0-1 0 0 0,0-2 0 0 0,1-2 0 0 0,0-2 0 0 0,1 3 0 0 0,0-1 0 0 0,1-2 0 0 0,1 1 0 0 0,2-1 0 0 0,4-3 0 0 0,5-6 0 0 0,6-7 0 0 0,10-8 0 0 0,10-10 0 0 0,4-6 0 0 0,1-3 0 0 0,1-3 0 0 0,-1-2 0 0 0,-2-1 0 0 0,0 0 0 0 0,3-4 0 0 0,0-2 0 0 0,-4 1 0 0 0,-4 1 0 0 0,-5 2 0 0 0,-2 0 0 0 0,-3-1 0 0 0,-2 0 0 0 0,-5-1 0 0 0,-4 2 0 0 0,-5 1 0 0 0,-3-1 0 0 0,-4-1 0 0 0,-4-2 0 0 0,-3-8 0 0 0,-5-11 0 0 0,-2-7 0 0 0,-2 1 0 0 0,-1 1 0 0 0,-1 3 0 0 0,-1 5 0 0 0,0 3 0 0 0,-4 1 0 0 0,-4 1 0 0 0,-3 4 0 0 0,0 7 0 0 0,2 7 0 0 0,0 9 0 0 0,-1 11 0 0 0,0 7 0 0 0,2 7-80 0 0,-3 8-152 0 0,-3 9-320 0 0,-5 10-456 0 0,-5 8-11880 0 0,5-4 3897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7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 5983 0 0,'0'-1'65'0'0,"0"-1"0"0"0,0 0 0 0 0,0 1-1 0 0,0-1 1 0 0,0 0 0 0 0,0 1 0 0 0,1-1-1 0 0,-1 0 1 0 0,1 1 0 0 0,-1-1-1 0 0,1 1 1 0 0,0-1 0 0 0,1-1 0 0 0,-2 3-36 0 0,0-1 0 0 0,1 1 0 0 0,-1 0 0 0 0,0 0 0 0 0,1-1 0 0 0,-1 1 0 0 0,0 0 0 0 0,1 0 0 0 0,-1 0 0 0 0,0-1 0 0 0,1 1 0 0 0,-1 0 0 0 0,0 0 0 0 0,1 0 0 0 0,-1 0 0 0 0,1 0 0 0 0,-1 0 0 0 0,1 0 0 0 0,-1 0 0 0 0,0 0 0 0 0,1 0 0 0 0,13 7 1070 0 0,-11-6-799 0 0,-1 2-208 0 0,4 12 1916 0 0,-4-10-1889 0 0,1 4 135 0 0,0 1 0 0 0,-1 0 0 0 0,0 0-1 0 0,1 17 1 0 0,-1-6 240 0 0,0-6-125 0 0,-2 1-1 0 0,-1 23 0 0 0,-27 190 2064 0 0,17-153-2302 0 0,-1 20-139 0 0,10-64 13 0 0,0-20 3 0 0,1-1 0 0 0,0 0 0 0 0,1 0 0 0 0,1 1-1 0 0,0-1 1 0 0,0 0 0 0 0,1 0 0 0 0,4 13 0 0 0,-6-23-32 0 0,0 0 1 0 0,1 0-1 0 0,-1 0 1 0 0,1 0-1 0 0,-1 0 1 0 0,1 0-1 0 0,-1 0 1 0 0,1 0 0 0 0,0-1-1 0 0,0 1 1 0 0,-1 0-1 0 0,1 0 1 0 0,0-1-1 0 0,0 1 1 0 0,0 0 0 0 0,0-1-1 0 0,0 1 1 0 0,0-1-1 0 0,0 1 1 0 0,0-1-1 0 0,0 0 1 0 0,0 1-1 0 0,0-1 1 0 0,0 0 0 0 0,0 0-1 0 0,0 1 1 0 0,2-1-1 0 0,0 0-448 0 0,1-1-1 0 0,-1 1 0 0 0,1-1 1 0 0,-1 1-1 0 0,1-1 1 0 0,-1 0-1 0 0,0 0 1 0 0,4-2-1 0 0,7-3-3997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8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228 113 1375 0 0,'-3'-6'87'0'0,"2"5"-76"0"0,1-1 0 0 0,-1 1 0 0 0,0 0 0 0 0,1-1 0 0 0,-1 1 0 0 0,0 0 0 0 0,0 0 0 0 0,0 0 0 0 0,0 0 0 0 0,0 0 0 0 0,0 0 0 0 0,0 0 0 0 0,0 0 0 0 0,0 0 0 0 0,-4-12 11411 0 0,34 12-10439 0 0,35-5 0 0 0,-3-3 278 0 0,38-8-375 0 0,56-12-480 0 0,-110 22-379 0 0,68 0 1 0 0,-107 7-28 0 0,59 3 0 0 0,-58-2 0 0 0,0 0 0 0 0,0 0 0 0 0,-1 1 0 0 0,1 0 0 0 0,-1 0 0 0 0,1 1 0 0 0,8 4 0 0 0,-14-6 6 0 0,0 0-1 0 0,1 0 0 0 0,-1 0 1 0 0,0 0-1 0 0,0 0 1 0 0,-1 0-1 0 0,1 0 0 0 0,0 0 1 0 0,0 1-1 0 0,0-1 0 0 0,-1 0 1 0 0,1 1-1 0 0,-1-1 1 0 0,1 0-1 0 0,-1 1 0 0 0,1-1 1 0 0,-1 0-1 0 0,0 1 0 0 0,0-1 1 0 0,0 1-1 0 0,0-1 1 0 0,0 1-1 0 0,0-1 0 0 0,0 0 1 0 0,0 1-1 0 0,0-1 0 0 0,-1 1 1 0 0,0 1-1 0 0,1 3 163 0 0,0-6-121 0 0,0 0-1 0 0,0 1 0 0 0,0-1 0 0 0,0 0 0 0 0,0 0 1 0 0,0 0-1 0 0,0 0 0 0 0,0 0 0 0 0,0 1 0 0 0,0-1 1 0 0,0 0-1 0 0,0 0 0 0 0,0 0 0 0 0,0 0 0 0 0,0 0 1 0 0,0 1-1 0 0,0-1 0 0 0,0 0 0 0 0,0 0 0 0 0,0 0 1 0 0,0 0-1 0 0,0 0 0 0 0,0 1 0 0 0,0-1 0 0 0,0 0 1 0 0,0 0-1 0 0,-1 0 0 0 0,1 0 0 0 0,0 0 0 0 0,0 0 1 0 0,0 0-1 0 0,0 1 0 0 0,0-1 0 0 0,0 0 0 0 0,0 0 1 0 0,-1 0-1 0 0,1 0 0 0 0,0 0 0 0 0,0 0 0 0 0,0 0 1 0 0,0 0-1 0 0,0 0 0 0 0,-1 0 0 0 0,1 0 0 0 0,0 0 1 0 0,0 0-1 0 0,0 0 0 0 0,0 0 0 0 0,0 0 0 0 0,-1 0 1 0 0,1 0-1 0 0,-3 11 51 0 0,-20 73 149 0 0,12-43-202 0 0,3 0 1 0 0,1 0-1 0 0,-3 50 1 0 0,7 128-75 0 0,3-151 44 0 0,0-60-14 0 0,0 0 0 0 0,-1 1 0 0 0,0-1 0 0 0,0 0 0 0 0,0 1 0 0 0,-1-1 0 0 0,-1 0 0 0 0,0 0 0 0 0,0-1 0 0 0,0 1 0 0 0,-1 0 0 0 0,0-1 0 0 0,-5 8 0 0 0,7-13 0 0 0,1 0 1 0 0,-1-1-1 0 0,0 1 0 0 0,1 0 0 0 0,-1-1 1 0 0,0 0-1 0 0,0 1 0 0 0,0-1 1 0 0,0 0-1 0 0,0 0 0 0 0,0 0 0 0 0,0 0 1 0 0,0 0-1 0 0,-1 0 0 0 0,1-1 0 0 0,0 1 1 0 0,-1-1-1 0 0,-4 1 0 0 0,-1-1 11 0 0,0-1-1 0 0,0 1 0 0 0,0-2 1 0 0,-10-1-1 0 0,-13-3-3 0 0,-1 3-7 0 0,0 1 0 0 0,-60 4 0 0 0,-149 16 0 0 0,130-14 0 0 0,10-1 0 0 0,86-2-10 0 0,1-1-27 0 0,-1 2-1 0 0,-16 3 1 0 0,26-3-99 0 0,6 1-343 0 0,9-1-280 0 0,27-7-719 0 0,-28 3 1090 0 0,5-1-1382 0 0,38-9-4018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9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418 94 5063 0 0,'-1'-2'146'0'0,"0"0"-1"0"0,0 0 0 0 0,1 0 0 0 0,-1 0 0 0 0,1-1 0 0 0,0 1 0 0 0,-1 0 0 0 0,1 0 0 0 0,0 0 0 0 0,0 0 0 0 0,1-3 0 0 0,-1-4 202 0 0,0-36 6129 0 0,-11 55-3484 0 0,-25 33-2689 0 0,-2-1 0 0 0,-2-2-1 0 0,-1-2 1 0 0,-81 56 0 0 0,90-73-290 0 0,-34 26 56 0 0,63-44-67 0 0,-1 0 0 0 0,0 0 1 0 0,-1 0-1 0 0,-4 2 0 0 0,9-5-1 0 0,0 0 0 0 0,0 0 0 0 0,0 0 0 0 0,0 0 0 0 0,0 0 0 0 0,0 0 0 0 0,0 0 0 0 0,0-1 0 0 0,0 1 0 0 0,0 0 0 0 0,0 0 0 0 0,0 0 0 0 0,0 0 0 0 0,0 0 0 0 0,0 0 0 0 0,0 0 0 0 0,0 0 0 0 0,0 0 0 0 0,0 0 0 0 0,0-1 0 0 0,0 1 0 0 0,0 0 0 0 0,0 0 0 0 0,0 0 0 0 0,0 0 0 0 0,-1 0 0 0 0,1 0 0 0 0,0 0 0 0 0,0 0 0 0 0,0 0 0 0 0,0 0 0 0 0,0 0 0 0 0,0 0 0 0 0,0 0 0 0 0,0 0 0 0 0,0 0 0 0 0,0 0 0 0 0,0-1 0 0 0,0 1-1 0 0,0 0 1 0 0,-1 0 0 0 0,1 0 0 0 0,0 0 0 0 0,0 0 0 0 0,0 0 0 0 0,0 0 0 0 0,0 0 0 0 0,0 0 0 0 0,0 0 0 0 0,0 0 0 0 0,0 0 0 0 0,0 0 0 0 0,-1 0 0 0 0,1 0 0 0 0,0 0 0 0 0,0 0 0 0 0,0 1 0 0 0,0-2 10 0 0,43-33 222 0 0,-40 32-138 0 0,8-8-6 0 0,3-1-62 0 0,62-50 108 0 0,201-149 111 0 0,-270 205-246 0 0,0-1 0 0 0,0 1 0 0 0,1 1 0 0 0,14-8 0 0 0,-22 12 0 0 0,0 0 0 0 0,0 0 0 0 0,1 0 0 0 0,-1 0 0 0 0,0 0 0 0 0,0 0 0 0 0,0 0 0 0 0,1-1 0 0 0,-1 1 0 0 0,0 0 0 0 0,0 0 0 0 0,1 0 0 0 0,-1 0 0 0 0,0 0 0 0 0,0 0 0 0 0,0 0 0 0 0,1 0 0 0 0,-1 0 0 0 0,0 0 0 0 0,0 0 0 0 0,1 0 0 0 0,-1 0 0 0 0,0 1 0 0 0,0-1 0 0 0,0 0 0 0 0,1 0 0 0 0,-1 0 0 0 0,0 0 0 0 0,0 0 0 0 0,0 0 0 0 0,1 0 0 0 0,-1 1 0 0 0,0-1 0 0 0,0 0 0 0 0,0 0 0 0 0,0 0 0 0 0,1 0 0 0 0,-1 1 0 0 0,0-1 0 0 0,0 0 0 0 0,0 0 0 0 0,0 0 0 0 0,0 1 0 0 0,0-1 0 0 0,0 0 0 0 0,0 0 0 0 0,0 1 0 0 0,0-1 0 0 0,1 0 0 0 0,-1 0 0 0 0,0 1 0 0 0,0-1 0 0 0,0 0 0 0 0,-1 0 0 0 0,1 0 0 0 0,0 1 0 0 0,0-1 0 0 0,0 0 0 0 0,0 0 0 0 0,0 1 0 0 0,0-1 0 0 0,0 0 0 0 0,0 0 0 0 0,0 0 0 0 0,0 1 0 0 0,-1-1 0 0 0,1 0 0 0 0,0 0 0 0 0,-7 16 0 0 0,-30 37 65 0 0,-2-3-1 0 0,-54 54 1 0 0,39-43 3 0 0,11-15-47 0 0,11-12-6 0 0,2 1 1 0 0,1 2-1 0 0,-25 40 0 0 0,36-48-15 0 0,13-22 0 0 0,0 0 0 0 0,1 1 0 0 0,0-1 0 0 0,0 1 0 0 0,0 0 0 0 0,1 0 0 0 0,-4 16 0 0 0,7-23 1 0 0,0 0-1 0 0,0-1 0 0 0,0 1 1 0 0,0 0-1 0 0,0-1 1 0 0,0 1-1 0 0,0 0 1 0 0,0 0-1 0 0,0-1 1 0 0,0 1-1 0 0,0 0 0 0 0,0-1 1 0 0,0 1-1 0 0,0 0 1 0 0,1-1-1 0 0,-1 1 1 0 0,0 0-1 0 0,1-1 0 0 0,-1 1 1 0 0,0-1-1 0 0,1 1 1 0 0,-1 0-1 0 0,1-1 1 0 0,-1 1-1 0 0,1-1 0 0 0,-1 1 1 0 0,2 0-1 0 0,-1 0-3 0 0,1-1 0 0 0,-1 1 0 0 0,1-1 0 0 0,-1 0 0 0 0,1 1 0 0 0,-1-1 0 0 0,1 0 0 0 0,-1 0 0 0 0,1 0 0 0 0,-1 0 0 0 0,1 0 1 0 0,1-1-1 0 0,4 0-24 0 0,0-1 1 0 0,0 0 0 0 0,0 0 0 0 0,9-5 0 0 0,23-15-180 0 0,-2-2 0 0 0,61-50 0 0 0,-95 72 200 0 0,152-130-418 0 0,-44 37 236 0 0,-92 79 316 0 0,-1-1 1 0 0,0-1-1 0 0,21-28 0 0 0,-39 46-111 0 0,0 0 1 0 0,0 0-1 0 0,0 0 0 0 0,0 0 1 0 0,0 0-1 0 0,0 0 0 0 0,0 0 0 0 0,0 0 1 0 0,0 0-1 0 0,0 0 0 0 0,-1 0 0 0 0,1 0 1 0 0,0 0-1 0 0,0 0 0 0 0,0 0 0 0 0,0 0 1 0 0,0 0-1 0 0,0 0 0 0 0,0 0 0 0 0,0 0 1 0 0,0 0-1 0 0,0-1 0 0 0,0 1 0 0 0,0 0 1 0 0,0 0-1 0 0,0 0 0 0 0,0 0 1 0 0,0 0-1 0 0,0 0 0 0 0,-12 9 283 0 0,-14 15 108 0 0,-236 303 585 0 0,256-319-988 0 0,-195 277-925 0 0,188-270 666 0 0,11-14 206 0 0,0 1 1 0 0,1 0-1 0 0,-1-1 1 0 0,0 1-1 0 0,1 0 0 0 0,0 0 1 0 0,-1 0-1 0 0,1 0 1 0 0,0 0-1 0 0,0 0 1 0 0,0 0-1 0 0,0 0 1 0 0,-1 5-1 0 0,2-7 40 0 0,0 0 0 0 0,0 0 0 0 0,1 1 0 0 0,-1-1-1 0 0,0 0 1 0 0,0 0 0 0 0,0 0 0 0 0,0 0 0 0 0,0 1 0 0 0,0-1-1 0 0,0 0 1 0 0,0 0 0 0 0,0 0 0 0 0,1 0 0 0 0,-1 0 0 0 0,0 0-1 0 0,0 1 1 0 0,0-1 0 0 0,0 0 0 0 0,0 0 0 0 0,1 0 0 0 0,-1 0 0 0 0,0 0-1 0 0,0 0 1 0 0,0 0 0 0 0,0 0 0 0 0,1 0 0 0 0,-1 0 0 0 0,0 0-1 0 0,0 0 1 0 0,0 0 0 0 0,1 0 0 0 0,-1 0 0 0 0,0 0 0 0 0,0 0-1 0 0,0 0 1 0 0,0 0 0 0 0,1 0 0 0 0,-1 0 0 0 0,0 0 0 0 0,0 0-1 0 0,0 0 1 0 0,0 0 0 0 0,1 0 0 0 0,-1 0 0 0 0,0-1 0 0 0,0 1 0 0 0,10-4-89 0 0,-9 3 65 0 0,8-4-34 0 0,-1-1 0 0 0,-1 1-1 0 0,1-1 1 0 0,7-9 0 0 0,-4 5 5 0 0,189-188-195 0 0,-104 101 334 0 0,-77 77 25 0 0,1 2 0 0 0,0 0 0 0 0,1 1 1 0 0,1 1-1 0 0,1 1 0 0 0,28-14 0 0 0,-49 28-99 0 0,17-5 298 0 0,-19 6-293 0 0,0 0 0 0 0,1 0 0 0 0,-1 0-1 0 0,0 0 1 0 0,0 0 0 0 0,0 0 0 0 0,1 0-1 0 0,-1 1 1 0 0,0-1 0 0 0,0 0 0 0 0,0 0-1 0 0,1 0 1 0 0,-1 0 0 0 0,0 0 0 0 0,0 0 0 0 0,0 0-1 0 0,1 0 1 0 0,-1 1 0 0 0,0-1 0 0 0,0 0-1 0 0,0 0 1 0 0,0 0 0 0 0,1 0 0 0 0,-1 1-1 0 0,0-1 1 0 0,0 0 0 0 0,0 0 0 0 0,-1 11 225 0 0,-9 14 146 0 0,-21 36 0 0 0,26-51-336 0 0,-10 15 99 0 0,-32 39 1 0 0,11-16-87 0 0,-9 12-82 0 0,-60 61 0 0 0,27-44-408 0 0,26-28-18 0 0,41-40 298 0 0,9-8 133 0 0,0 0 0 0 0,0 1 0 0 0,0-1 0 0 0,1 0 0 0 0,-1 1 0 0 0,1-1 0 0 0,-1 1 0 0 0,1 0 0 0 0,-1-1 0 0 0,1 1 0 0 0,0 0 0 0 0,-2 4 0 0 0,14-17-47 0 0,118-74 151 0 0,-74 50 12 0 0,75-50 82 0 0,128-110 0 0 0,-232 175-175 0 0,-17 13 15 0 0,0 1-1 0 0,0-2 1 0 0,-1 1-1 0 0,13-17 1 0 0,-21 24-17 0 0,0 0 0 0 0,0 0 1 0 0,0 0-1 0 0,0 0 0 0 0,0 0 0 0 0,0 0 0 0 0,0 0 1 0 0,0 0-1 0 0,-1 0 0 0 0,1 0 0 0 0,0 0 1 0 0,0 0-1 0 0,0 0 0 0 0,0 0 0 0 0,0 0 0 0 0,0 0 1 0 0,0 0-1 0 0,0 0 0 0 0,0 0 0 0 0,0 0 0 0 0,0 0 1 0 0,0 0-1 0 0,-1 0 0 0 0,1 0 0 0 0,0 0 1 0 0,0 0-1 0 0,0 0 0 0 0,0 0 0 0 0,0 0 0 0 0,0 0 1 0 0,0 0-1 0 0,0 0 0 0 0,0 0 0 0 0,0 0 1 0 0,0 0-1 0 0,0 0 0 0 0,0 0 0 0 0,0 0 0 0 0,0 0 1 0 0,0-1-1 0 0,0 1 0 0 0,0 0 0 0 0,0 0 1 0 0,-1 0-1 0 0,1 0 0 0 0,0 0 0 0 0,0 0 0 0 0,0 0 1 0 0,0 0-1 0 0,0 0 0 0 0,0 0 0 0 0,0 0 1 0 0,0-1-1 0 0,0 1 0 0 0,0 0 0 0 0,1 0 0 0 0,-1 0 1 0 0,0 0-1 0 0,0 0 0 0 0,0 0 0 0 0,0 0 1 0 0,0 0-1 0 0,0 0 0 0 0,0 0 0 0 0,0 0 0 0 0,-9 2 52 0 0,-135 66 109 0 0,89-39-113 0 0,-247 120-509 0 0,205-97-1595 0 0,63-29-4313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1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1324 5527 0 0,'-2'0'196'0'0,"1"0"-150"0"0,0-1 0 0 0,0 1 0 0 0,0 0 0 0 0,0 0 1 0 0,1 0-1 0 0,-1 0 0 0 0,0 1 0 0 0,0-1 0 0 0,0 0 1 0 0,1 0-1 0 0,-1 0 0 0 0,0 1 0 0 0,0-1 0 0 0,0 0 1 0 0,1 1-1 0 0,-1-1 0 0 0,0 1 0 0 0,1-1 0 0 0,-1 0 1 0 0,0 1-1 0 0,1 0 0 0 0,-1-1 0 0 0,0 2 0 0 0,-4 1 342 0 0,1 0 0 0 0,0-1 0 0 0,-1 0 0 0 0,1 1 0 0 0,-1-1 0 0 0,-6 1 0 0 0,2 1 610 0 0,9-4-926 0 0,0 0 0 0 0,0 0 0 0 0,0 0 0 0 0,-1 0 0 0 0,1 1 0 0 0,0-1 0 0 0,0 0 0 0 0,0 0 0 0 0,-1 0 0 0 0,1 0 0 0 0,0 0 0 0 0,0 0 0 0 0,-1 0 0 0 0,1 0-1 0 0,0 1 1 0 0,0-1 0 0 0,-1 0 0 0 0,1 0 0 0 0,0 0 0 0 0,0 0 0 0 0,0 0 0 0 0,-1 0 0 0 0,1 0 0 0 0,0 0 0 0 0,0-1 0 0 0,-1 1 0 0 0,1 0 0 0 0,0 0 0 0 0,0 0 0 0 0,-1 0 0 0 0,1 0 0 0 0,0 0 0 0 0,0 0 0 0 0,0 0 0 0 0,-1-1 0 0 0,1 1 0 0 0,0 0 0 0 0,0 0 0 0 0,4-11 1503 0 0,19-15-396 0 0,-20 23-1015 0 0,230-287 3895 0 0,-20-15-2978 0 0,-169 236-940 0 0,-3-2 1 0 0,52-121-1 0 0,8-28-48 0 0,-77 181-39 0 0,-16 27-44 0 0,-8 12-10 0 0,0 0 0 0 0,1-1 0 0 0,-1 1 0 0 0,0 0 0 0 0,0 0 0 0 0,0-1 0 0 0,0 1 0 0 0,0 0 0 0 0,1 0 0 0 0,-1-1 0 0 0,0 1 0 0 0,0 0 0 0 0,0 0 0 0 0,1 0 0 0 0,-1-1 0 0 0,0 1 0 0 0,0 0 0 0 0,1 0 0 0 0,-1 0 0 0 0,0 0 0 0 0,0 0 0 0 0,1-1 0 0 0,-1 1 0 0 0,0 0 0 0 0,1 0 0 0 0,-1 0 0 0 0,0 0 0 0 0,0 0 0 0 0,1 0 0 0 0,-1 0 0 0 0,0 0 0 0 0,1 0 0 0 0,-1 0 0 0 0,0 0 0 0 0,1 0 0 0 0,-1 1 0 0 0,0-1 0 0 0,0 0 0 0 0,1 0 0 0 0,-1 0 0 0 0,0 0 0 0 0,0 0 0 0 0,1 0 0 0 0,-1 1 0 0 0,0-1 0 0 0,0 0 0 0 0,1 0 0 0 0,-1 0 0 0 0,0 1 0 0 0,0-1 0 0 0,0 0 0 0 0,0 0 0 0 0,1 1 0 0 0,-1-1 0 0 0,0 0 0 0 0,0 0 0 0 0,0 1 0 0 0,0-1 0 0 0,0 0 0 0 0,0 1 0 0 0,0-1 0 0 0,0 0 0 0 0,1 1 0 0 0,3 19 0 0 0,-5 4 21 0 0,-1 0-1 0 0,-1 1 0 0 0,-1-1 1 0 0,-11 35-1 0 0,-40 94 162 0 0,9-27-106 0 0,21-54-54 0 0,12-36-1 0 0,-14 58 0 0 0,26-92-21 0 0,1 1 0 0 0,-1-1 0 0 0,1 1 0 0 0,0-1 0 0 0,0 1 0 0 0,0-1 0 0 0,0 0 0 0 0,0 1 0 0 0,1-1 0 0 0,-1 1 0 0 0,1-1 0 0 0,-1 1 0 0 0,1-1 0 0 0,2 4 0 0 0,-3-6 0 0 0,0 1 0 0 0,1-1 0 0 0,-1 1 0 0 0,1-1 0 0 0,0 1 0 0 0,-1-1 0 0 0,1 0 0 0 0,-1 1 0 0 0,1-1 0 0 0,0 0 0 0 0,-1 1 0 0 0,1-1 0 0 0,0 0 0 0 0,-1 0 0 0 0,1 1 0 0 0,0-1 0 0 0,-1 0 0 0 0,1 0 0 0 0,0 0 0 0 0,-1 0 0 0 0,1 0 0 0 0,0 0 0 0 0,0 0 0 0 0,-1 0 0 0 0,1 0 0 0 0,0-1 0 0 0,-1 1 0 0 0,2 0 0 0 0,19-8 0 0 0,-1-5 0 0 0,0 0 0 0 0,34-30 0 0 0,32-39 0 0 0,-68 64 0 0 0,48-52-45 0 0,-4-2 1 0 0,-2-3-1 0 0,-4-2 0 0 0,49-90 0 0 0,-12 12-35 0 0,-86 136 80 0 0,-7 12 0 0 0,-6 11 0 0 0,-13 15 7 0 0,2 2 1 0 0,-25 37-1 0 0,-23 52 249 0 0,54-91-182 0 0,-7 17-7 0 0,-16 45-1 0 0,10-23-18 0 0,11-28-32 0 0,1 1-1 0 0,-10 46 0 0 0,19-65-12 0 0,1 1 0 0 0,0-1 0 0 0,1 0 0 0 0,0 1-1 0 0,1-1 1 0 0,1 1 0 0 0,0-1 0 0 0,0 0 0 0 0,6 21 0 0 0,-6-29-3 0 0,1 1 0 0 0,0-1 0 0 0,0 1 0 0 0,0-1 0 0 0,1 0 0 0 0,-1 0 0 0 0,1 0 0 0 0,0 0 0 0 0,0 0 0 0 0,0 0 0 0 0,1-1 0 0 0,-1 0 0 0 0,1 0 0 0 0,0 0 0 0 0,0 0 0 0 0,0 0 0 0 0,0-1 0 0 0,0 0 0 0 0,0 0 0 0 0,1 0 0 0 0,-1 0 0 0 0,1-1 0 0 0,0 1 0 0 0,-1-1 0 0 0,1 0 0 0 0,0-1 0 0 0,0 1 0 0 0,0-1 0 0 0,-1 0 0 0 0,7-1 0 0 0,8-1-24 0 0,0 0 0 0 0,0-2 0 0 0,0 0 0 0 0,0-2 0 0 0,18-7-1 0 0,-6 0-779 0 0,-1-1 0 0 0,32-21 0 0 0,-40 21-6479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1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3 10135 0 0,'0'0'46'0'0,"0"0"-1"0"0,0 0 1 0 0,0 0-1 0 0,0 0 1 0 0,0 0-1 0 0,0 0 1 0 0,0 0-1 0 0,0 0 1 0 0,0 0 0 0 0,0-1-1 0 0,0 1 1 0 0,0 0-1 0 0,0 0 1 0 0,0 0-1 0 0,0 0 1 0 0,0 0-1 0 0,0 0 1 0 0,0 0-1 0 0,0 0 1 0 0,0 0-1 0 0,0 0 1 0 0,0 0-1 0 0,0-1 1 0 0,0 1-1 0 0,0 0 1 0 0,0 0-1 0 0,0 0 1 0 0,-1 0-1 0 0,1 0 1 0 0,0 0-1 0 0,0 0 1 0 0,0 0-1 0 0,0 0 1 0 0,0 0-1 0 0,0 0 1 0 0,0 0 0 0 0,0 0-1 0 0,0 0 1 0 0,0 0-1 0 0,0 0 1 0 0,-1 0-1 0 0,1 0 1 0 0,0 0-1 0 0,0 0 1 0 0,0 0-1 0 0,0 0 1 0 0,0 0-1 0 0,0 0 1 0 0,0 0-1 0 0,0 0 1 0 0,0 0-1 0 0,0 0 1 0 0,-1 0-1 0 0,1 0 1 0 0,0 0-1 0 0,-6 5 1225 0 0,-6 8-38 0 0,-10 27 216 0 0,2 1 1 0 0,-16 49-1 0 0,31-78-1277 0 0,-39 121 482 0 0,39-119-626 0 0,1 1 1 0 0,-4 20-1 0 0,7-32-17 0 0,0 1 1 0 0,1-1-1 0 0,0 0 1 0 0,0 1-1 0 0,0-1 1 0 0,0 1-1 0 0,0-1 1 0 0,0 1-1 0 0,1-1 1 0 0,0 1-1 0 0,0-1 1 0 0,0 0-1 0 0,0 0 1 0 0,0 1-1 0 0,1-1 1 0 0,2 4-1 0 0,-3-6-8 0 0,0 0 0 0 0,0 0 0 0 0,0 0 0 0 0,0 0-1 0 0,0 0 1 0 0,0 0 0 0 0,0-1 0 0 0,0 1 0 0 0,1 0 0 0 0,-1-1 0 0 0,0 1-1 0 0,1-1 1 0 0,-1 1 0 0 0,0-1 0 0 0,1 1 0 0 0,-1-1 0 0 0,0 0 0 0 0,1 0-1 0 0,-1 0 1 0 0,1 0 0 0 0,-1 0 0 0 0,0 0 0 0 0,1 0 0 0 0,1-1-1 0 0,3 0 6 0 0,-1-1-1 0 0,1 0 1 0 0,-1 0-1 0 0,8-4 0 0 0,-5 2-4 0 0,34-18-219 0 0,-2-1 0 0 0,-1-2-1 0 0,46-39 1 0 0,-31 22-770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2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116 120 5983 0 0,'-36'-14'536'0'0,"18"6"-432"0"0,0 1-104 0 0,7 0 0 0 0,4 3 688 0 0,3 4 112 0 0,0-3 32 0 0,1-1 0 0 0,-4-3 400 0 0,3-4 80 0 0,0-3 24 0 0,8 3 0 0 0,0-4-368 0 0,3 8-72 0 0,0 0-8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435 33 7367 0 0,'1'-1'192'0'0,"0"-1"0"0"0,-1 1 0 0 0,1-1 0 0 0,-1 1 0 0 0,1-1-1 0 0,-1 0 1 0 0,0 1 0 0 0,0-1 0 0 0,0 1 0 0 0,0-1 0 0 0,0-2 0 0 0,-3-6 1516 0 0,3 10-1657 0 0,0 0-1 0 0,0 0 1 0 0,-1-1 0 0 0,1 1 0 0 0,0 0-1 0 0,0 0 1 0 0,0 0 0 0 0,-1 0-1 0 0,1 0 1 0 0,0 0 0 0 0,0 0-1 0 0,-1 0 1 0 0,1 0 0 0 0,0 0 0 0 0,0 0-1 0 0,-1 0 1 0 0,1 0 0 0 0,0 0-1 0 0,0 0 1 0 0,-1 0 0 0 0,1 0-1 0 0,0 0 1 0 0,0 0 0 0 0,-1 0 0 0 0,1 0-1 0 0,0 0 1 0 0,0 0 0 0 0,0 0-1 0 0,-1 0 1 0 0,1 1 0 0 0,0-1-1 0 0,0 0 1 0 0,0 0 0 0 0,-1 0 0 0 0,1 1-1 0 0,-3 0 433 0 0,2 1-233 0 0,-9 16 2519 0 0,-66 136-1124 0 0,-50 257 791 0 0,101-321-2245 0 0,-1 7-125 0 0,-46 149 34 0 0,55-197-145 0 0,-6 17-205 0 0,-20 86 0 0 0,43-151 189 0 0,-5 35-763 0 0,5-34 675 0 0,0 0 0 0 0,0-1 0 0 0,0 1 1 0 0,0 0-1 0 0,0 0 0 0 0,0 0 0 0 0,1 0 0 0 0,-1-1 0 0 0,1 1 0 0 0,-1 0 0 0 0,1 0 0 0 0,0-1 0 0 0,0 1 1 0 0,0 0-1 0 0,0-1 0 0 0,1 2 0 0 0,8 5-1602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19.815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294 267 3223 0 0,'-12'-3'159'0'0,"-12"-1"-30"0"0,23 4-125 0 0,1-1 0 0 0,-1 1-1 0 0,0 0 1 0 0,0 0-1 0 0,0 0 1 0 0,1-1 0 0 0,-1 1-1 0 0,0 0 1 0 0,1-1-1 0 0,-1 1 1 0 0,0 0-1 0 0,1-1 1 0 0,-1 1 0 0 0,0-1-1 0 0,1 1 1 0 0,-1-1-1 0 0,1 0 1 0 0,-1 1 0 0 0,1-1-1 0 0,-1 1 1 0 0,1-1-1 0 0,-1 0 1 0 0,1 0-1 0 0,0 1 1 0 0,-1-1 0 0 0,1 0-1 0 0,0 1 1 0 0,0-1-1 0 0,0 0 1 0 0,0 0 0 0 0,-1-1-1 0 0,1 0 19 0 0,0 1-1 0 0,0-1 1 0 0,-1 0-1 0 0,1 0 1 0 0,0 0-1 0 0,1 0 1 0 0,-1 0 0 0 0,0 0-1 0 0,1 0 1 0 0,-1 0-1 0 0,2-3 1 0 0,10-17 541 0 0,0 0 1 0 0,32-38-1 0 0,-26 35-1 0 0,16-29 0 0 0,-29 45-359 0 0,-5 9-175 0 0,1-1 0 0 0,-1 0 0 0 0,1 0 0 0 0,-1 0 0 0 0,1 1 0 0 0,-1-1 0 0 0,0 0 0 0 0,1 0 0 0 0,-1 0 0 0 0,0 0 0 0 0,0 0 0 0 0,0 0 0 0 0,0 0 0 0 0,0 0 0 0 0,0 1 0 0 0,0-1 0 0 0,0 0 0 0 0,0 0 0 0 0,-1-2 0 0 0,1 3-2 0 0,0-1 1 0 0,-1 1-1 0 0,1 0 0 0 0,-1-1 0 0 0,1 1 1 0 0,-1 0-1 0 0,1-1 0 0 0,-1 1 0 0 0,1 0 0 0 0,-1 0 1 0 0,1-1-1 0 0,-1 1 0 0 0,1 0 0 0 0,-1 0 0 0 0,1 0 1 0 0,-1 0-1 0 0,0 0 0 0 0,1 0 0 0 0,-1 0 1 0 0,1 0-1 0 0,-1 0 0 0 0,0 0 0 0 0,1 0 0 0 0,-1 0 1 0 0,1 0-1 0 0,-1 0 0 0 0,1 1 0 0 0,-1-1 1 0 0,1 0-1 0 0,-1 0 0 0 0,1 1 0 0 0,-2-1 0 0 0,-3 3 86 0 0,0 0-1 0 0,0-1 0 0 0,0 2 0 0 0,0-1 0 0 0,1 1 0 0 0,-1-1 1 0 0,-4 6-1 0 0,-27 33 395 0 0,18-21-236 0 0,-50 63 606 0 0,-54 59-90 0 0,109-131-715 0 0,0 0 1 0 0,-23 15-1 0 0,32-23-60 0 0,11-9-12 0 0,31-31 138 0 0,12-13-92 0 0,-3-10-34 0 0,-9 10-12 0 0,-38 49 1 0 0,101-123-80 0 0,-98 118 67 0 0,1 0-1 0 0,0 0 0 0 0,1 0 0 0 0,0 0 1 0 0,-1 1-1 0 0,11-7 0 0 0,-15 11 14 0 0,0 0 0 0 0,0 0 0 0 0,0 0 0 0 0,0 0 0 0 0,0 0 0 0 0,1 0 0 0 0,-1 0 0 0 0,0 0 0 0 0,0 0 0 0 0,0 0 0 0 0,0 0 0 0 0,0 0 0 0 0,0 0 0 0 0,0 0 0 0 0,1 0 0 0 0,-1 0 0 0 0,0 0 0 0 0,0 0 0 0 0,0 0 0 0 0,0 0 0 0 0,0 0 0 0 0,0 0 0 0 0,0 0 0 0 0,0 0 0 0 0,0 0 0 0 0,1 0 0 0 0,-1 0 0 0 0,0 0 0 0 0,0 0 0 0 0,0 0 0 0 0,0 1 0 0 0,0-1 0 0 0,0 0 0 0 0,0 0 0 0 0,0 0 0 0 0,0 0 0 0 0,0 0 0 0 0,0 0 0 0 0,0 0 0 0 0,0 0 0 0 0,0 1 0 0 0,0-1 0 0 0,0 0 0 0 0,0 0 0 0 0,0 0 0 0 0,0 0 0 0 0,0 0 0 0 0,0 0 0 0 0,0 0 0 0 0,0 0 0 0 0,0 1 0 0 0,1 10 0 0 0,-5 15 0 0 0,-7 6 81 0 0,0-2 195 0 0,-10 48-1 0 0,-4 27 59 0 0,-11 79-932 0 0,34-171 525 0 0,0 0-1 0 0,1 0 1 0 0,0 0-1 0 0,1 0 1 0 0,3 19-1 0 0,-3-31 69 0 0,0 0 0 0 0,0 0 0 0 0,0 0 0 0 0,0 0 0 0 0,0 0 0 0 0,1 0 0 0 0,-1-1 0 0 0,0 1 0 0 0,1 0-1 0 0,-1 0 1 0 0,1 0 0 0 0,-1 0 0 0 0,1 0 0 0 0,-1-1 0 0 0,1 1 0 0 0,-1 0 0 0 0,1 0 0 0 0,0-1 0 0 0,-1 1 0 0 0,1 0 0 0 0,0-1 0 0 0,0 1 0 0 0,0-1 0 0 0,-1 1 0 0 0,1-1 0 0 0,0 0 0 0 0,0 1 0 0 0,0-1-1 0 0,0 0 1 0 0,0 1 0 0 0,0-1 0 0 0,0 0 0 0 0,0 0 0 0 0,0 0 0 0 0,0 0 0 0 0,-1 0 0 0 0,1 0 0 0 0,0 0 0 0 0,0 0 0 0 0,0 0 0 0 0,0 0 0 0 0,0-1 0 0 0,0 1 0 0 0,0 0 0 0 0,0-1 0 0 0,0 1 0 0 0,1-1-1 0 0,4-2-25 0 0,-1-1-1 0 0,1 1 1 0 0,-1-1-1 0 0,0 0 1 0 0,8-8-1 0 0,28-29 327 0 0,45-58-1 0 0,-69 76-224 0 0,-3 3-8 0 0,0 1 0 0 0,2 1 0 0 0,0 0 0 0 0,0 1 0 0 0,21-15 0 0 0,-36 30-56 0 0,1 1 0 0 0,-1 0 0 0 0,1 0 0 0 0,0 0 0 0 0,0 1 0 0 0,-1-1 0 0 0,1 0 0 0 0,4 0 0 0 0,-6 1-4 0 0,1 0 0 0 0,-1-1 0 0 0,1 1 0 0 0,0 0 0 0 0,-1 1 0 0 0,1-1 0 0 0,-1 0 0 0 0,1 0 0 0 0,0 0-1 0 0,-1 0 1 0 0,1 0 0 0 0,-1 0 0 0 0,1 1 0 0 0,-1-1 0 0 0,1 0 0 0 0,-1 1 0 0 0,1-1 0 0 0,-1 0 0 0 0,1 1-1 0 0,0 0 1 0 0,0 0 0 0 0,0 1 1 0 0,0-1-1 0 0,-1 1 0 0 0,1 0 0 0 0,0 0 0 0 0,-1 0 0 0 0,1-1 0 0 0,-1 1 0 0 0,1 0 1 0 0,-1 0-1 0 0,0 0 0 0 0,0 0 0 0 0,0 0 0 0 0,0 0 0 0 0,0 0 0 0 0,-1 2 0 0 0,-4 24 72 0 0,-1 0-1 0 0,-2 0 0 0 0,-1-1 0 0 0,-15 33 1 0 0,3-4 111 0 0,-46 91 104 0 0,22-53-212 0 0,10-18-76 0 0,-49 127-436 0 0,78-185 386 0 0,-3 7-177 0 0,-9 46 1 0 0,18-69 205 0 0,-1-1-1 0 0,1 1 0 0 0,0-1 1 0 0,0 1-1 0 0,0-1 1 0 0,0 0-1 0 0,0 1 0 0 0,0-1 1 0 0,1 1-1 0 0,0 1 0 0 0,-1-3 18 0 0,0 1-1 0 0,0-1 1 0 0,0 0-1 0 0,1 1 1 0 0,-1-1-1 0 0,0 0 1 0 0,1 0-1 0 0,-1 1 1 0 0,0-1-1 0 0,1 0 1 0 0,-1 0-1 0 0,0 0 1 0 0,1 1-1 0 0,-1-1 0 0 0,1 0 1 0 0,-1 0-1 0 0,0 0 1 0 0,1 0-1 0 0,-1 0 1 0 0,0 0-1 0 0,1 0 1 0 0,-1 0-1 0 0,1 0 1 0 0,-1 0-1 0 0,1 0 1 0 0,-1 0-1 0 0,0 0 1 0 0,1 0-1 0 0,-1 0 1 0 0,0 0-1 0 0,1 0 1 0 0,-1 0-1 0 0,1-1 0 0 0,-1 1 1 0 0,0 0-1 0 0,1 0 1 0 0,-1-1-1 0 0,0 1 1 0 0,1-1-1 0 0,13-7-138 0 0,0-1-1 0 0,0-1 0 0 0,-1-1 1 0 0,-1 0-1 0 0,21-23 0 0 0,-15 16-73 0 0,26-22 0 0 0,-13 13 231 0 0,-2-1-1 0 0,45-55 1 0 0,-16 17 15 0 0,-45 51-7 0 0,0 0 33 0 0,0 2-1 0 0,0-1 1 0 0,1 2-1 0 0,25-17 1 0 0,-26 21-9 0 0,1-2-25 0 0,1 1 0 0 0,0 1 0 0 0,1 1-1 0 0,25-10 1 0 0,-17 9 25 0 0,-19 6-47 0 0,0 0 1 0 0,-1 1-1 0 0,1-1 1 0 0,0 1-1 0 0,0 0 1 0 0,0 0-1 0 0,0 1 1 0 0,0-1-1 0 0,0 1 1 0 0,0 0-1 0 0,0 0 1 0 0,10 2-1 0 0,-14-1 0 0 0,-1-1 0 0 0,1 0 0 0 0,0 1 0 0 0,-1-1 0 0 0,1 0 0 0 0,0 1 0 0 0,-1-1 0 0 0,1 1 0 0 0,-1-1 0 0 0,1 1 0 0 0,-1 0 0 0 0,1-1 0 0 0,-1 1 0 0 0,1 0 0 0 0,-1-1 0 0 0,1 1 0 0 0,-1 0 0 0 0,0-1 0 0 0,0 1 0 0 0,1 0 0 0 0,-1-1 0 0 0,0 1 0 0 0,0 0 0 0 0,0 0 0 0 0,0 0 0 0 0,0-1 0 0 0,0 1 0 0 0,0 0 0 0 0,0 1 0 0 0,-5 24 5 0 0,3-18 6 0 0,-5 16 146 0 0,-1 0-1 0 0,-1-1 0 0 0,-20 36 1 0 0,-2 4 233 0 0,-77 162 147 0 0,-6 13-450 0 0,97-200-84 0 0,-53 141-99 0 0,69-174 87 0 0,-8 31-82 0 0,8-33 85 0 0,1-1 1 0 0,-1 1 0 0 0,1-1 0 0 0,0 1 0 0 0,0-1-1 0 0,1 1 1 0 0,-1-1 0 0 0,0 1 0 0 0,1-1 0 0 0,-1 1-1 0 0,2 3 1 0 0,-1-6 5 0 0,-1 1-1 0 0,0-1 0 0 0,1 0 0 0 0,-1 1 0 0 0,1-1 1 0 0,-1 0-1 0 0,0 1 0 0 0,1-1 0 0 0,-1 0 0 0 0,1 0 1 0 0,-1 1-1 0 0,1-1 0 0 0,-1 0 0 0 0,1 0 0 0 0,-1 0 1 0 0,1 0-1 0 0,-1 0 0 0 0,1 1 0 0 0,-1-1 0 0 0,1 0 1 0 0,-1 0-1 0 0,1 0 0 0 0,-1-1 0 0 0,1 1 0 0 0,-1 0 1 0 0,1 0-1 0 0,-1 0 0 0 0,1 0 0 0 0,-1 0 0 0 0,1-1 1 0 0,-1 1-1 0 0,1 0 0 0 0,-1 0 0 0 0,0-1 0 0 0,1 1 1 0 0,-1 0-1 0 0,1 0 0 0 0,-1-1 0 0 0,1 0 0 0 0,16-14-31 0 0,11-15-40 0 0,39-57 0 0 0,-34 41 40 0 0,165-257 280 0 0,-71 101 208 0 0,-91 152-280 0 0,75-78 0 0 0,-97 114-176 0 0,1 1 0 0 0,30-21 0 0 0,-43 33 1 0 0,-1 0 0 0 0,1 0 0 0 0,-1 0-1 0 0,1 0 1 0 0,-1 0 0 0 0,1 1 0 0 0,0-1-1 0 0,-1 1 1 0 0,1-1 0 0 0,0 1 0 0 0,-1 0-1 0 0,1-1 1 0 0,2 1 0 0 0,-3 0 4 0 0,0 0 0 0 0,0 1 0 0 0,0-1-1 0 0,0 0 1 0 0,0 1 0 0 0,0-1 0 0 0,-1 0 0 0 0,1 1 0 0 0,0-1 0 0 0,0 1 0 0 0,0-1-1 0 0,0 1 1 0 0,-1-1 0 0 0,1 1 0 0 0,0 0 0 0 0,-1-1 0 0 0,1 1 0 0 0,0 0 0 0 0,-1 0-1 0 0,1 0 1 0 0,-1-1 0 0 0,1 1 0 0 0,-1 0 0 0 0,0 0 0 0 0,1 2 0 0 0,1 2 31 0 0,-1 1 0 0 0,0-1 0 0 0,0 1 0 0 0,-1 0-1 0 0,1 0 1 0 0,-1-1 0 0 0,-1 1 0 0 0,1 0 0 0 0,-2 7 0 0 0,-14 56 761 0 0,11-51-529 0 0,-185 551 716 0 0,149-457-1227 0 0,-5 10-164 0 0,-25 73-817 0 0,66-178 918 0 0,0 1 0 0 0,2-1 0 0 0,-3 35 0 0 0,5-52 294 0 0,1 0 0 0 0,0 1-1 0 0,0-1 1 0 0,0 0 0 0 0,0 1 0 0 0,0-1-1 0 0,0 1 1 0 0,0-1 0 0 0,0 0-1 0 0,0 1 1 0 0,0-1 0 0 0,0 0 0 0 0,1 1-1 0 0,-1-1 1 0 0,0 1 0 0 0,0-1-1 0 0,0 0 1 0 0,0 1 0 0 0,1-1 0 0 0,-1 0-1 0 0,0 0 1 0 0,0 1 0 0 0,1-1-1 0 0,-1 0 1 0 0,0 1 0 0 0,0-1 0 0 0,1 0-1 0 0,-1 0 1 0 0,0 0 0 0 0,1 1 0 0 0,-1-1-1 0 0,0 0 1 0 0,1 0 0 0 0,-1 0-1 0 0,1 0-1 0 0,0 0 0 0 0,0 0-1 0 0,0 0 1 0 0,0 0-1 0 0,0-1 1 0 0,0 1-1 0 0,0 0 1 0 0,0-1 0 0 0,0 1-1 0 0,0-1 1 0 0,-1 1-1 0 0,3-2 1 0 0,21-21-151 0 0,62-92-162 0 0,-45 57 564 0 0,84-129 429 0 0,-16 24-212 0 0,-72 112-312 0 0,47-50 0 0 0,-74 90-136 0 0,1 1 0 0 0,16-12 0 0 0,-25 20-2 0 0,1 0 0 0 0,0 0 0 0 0,1 0 0 0 0,-1 0 1 0 0,0 0-1 0 0,0 1 0 0 0,1-1 0 0 0,-1 1 0 0 0,1 0 1 0 0,-1 0-1 0 0,1 0 0 0 0,0 1 0 0 0,6-1 0 0 0,-8 1-2 0 0,0 0-1 0 0,-1 1 0 0 0,1-1 1 0 0,-1 1-1 0 0,1-1 0 0 0,0 1 1 0 0,-1-1-1 0 0,1 1 0 0 0,-1 0 1 0 0,0 0-1 0 0,1 0 0 0 0,-1 0 1 0 0,0 0-1 0 0,1 0 0 0 0,-1 0 1 0 0,0 0-1 0 0,2 3 0 0 0,-2-2 15 0 0,1 1-1 0 0,-1-1 1 0 0,0 1-1 0 0,0-1 1 0 0,0 1-1 0 0,0 0 0 0 0,0 0 1 0 0,-1-1-1 0 0,1 5 1 0 0,0 4 73 0 0,-1 0 0 0 0,-1 0 0 0 0,1 0 0 0 0,-4 11 1 0 0,4-20-71 0 0,-8 36 268 0 0,-2-1 0 0 0,-2 0-1 0 0,-25 56 1 0 0,29-73-262 0 0,-35 100-25 0 0,41-116 0 0 0,1 0 0 0 0,0 0 0 0 0,1 1 0 0 0,-1-1 0 0 0,1 0 0 0 0,0 7 0 0 0,0-10 0 0 0,0-1 0 0 0,0 1 0 0 0,0 0 0 0 0,0 0 0 0 0,0 0 0 0 0,0 0 0 0 0,0 0 0 0 0,0 0 0 0 0,0 0 0 0 0,1 0 0 0 0,-1 0 0 0 0,0-1 0 0 0,1 1 0 0 0,-1 0 0 0 0,0 0 0 0 0,1 0 0 0 0,-1-1 0 0 0,1 1 0 0 0,0 0 0 0 0,-1 0 0 0 0,1-1 0 0 0,0 1 0 0 0,-1 0 0 0 0,1-1 0 0 0,0 1 0 0 0,-1-1 0 0 0,1 1 0 0 0,0-1 0 0 0,0 0 0 0 0,0 1 0 0 0,0-1 0 0 0,0 0 0 0 0,-1 1 0 0 0,3-1 0 0 0,3 0-17 0 0,0-1 0 0 0,-1 0-1 0 0,1 0 1 0 0,0-1 0 0 0,0 1-1 0 0,-1-1 1 0 0,1-1 0 0 0,-1 1 0 0 0,0-1-1 0 0,0 0 1 0 0,0 0 0 0 0,0 0-1 0 0,0-1 1 0 0,8-7 0 0 0,4-6-83 0 0,-1 0 0 0 0,18-27 0 0 0,-31 39 97 0 0,144-201 132 0 0,-24 30 224 0 0,-95 136-247 0 0,-21 28 3 0 0,0 0-1 0 0,1 1 0 0 0,0 0 0 0 0,1 1 1 0 0,0 0-1 0 0,1 0 0 0 0,13-10 0 0 0,-21 19-87 0 0,-1 0 0 0 0,1 1 0 0 0,-1-1 0 0 0,1 1 0 0 0,-1-1 0 0 0,1 1 0 0 0,-1 0 0 0 0,1-1 0 0 0,0 1 0 0 0,-1 0 0 0 0,1 0 0 0 0,-1 0 0 0 0,1 0 0 0 0,0 1 0 0 0,-1-1 0 0 0,1 0 0 0 0,-1 1 0 0 0,1-1 0 0 0,-1 1 0 0 0,1-1 0 0 0,-1 1 0 0 0,1 0 0 0 0,-1-1 0 0 0,1 1 0 0 0,1 2 0 0 0,0-1 26 0 0,0 0-1 0 0,0 1 1 0 0,0-1-1 0 0,-1 1 1 0 0,0-1-1 0 0,1 1 1 0 0,-1 0-1 0 0,0 0 1 0 0,0 0-1 0 0,0 0 1 0 0,1 4-1 0 0,3 10-3 0 0,-1 1 0 0 0,-1 0 0 0 0,-1 0-1 0 0,0 1 1 0 0,-1-1 0 0 0,-1 1 0 0 0,-1-1-1 0 0,-2 20 1 0 0,-3 5-44 0 0,-1-2-1 0 0,-18 60 0 0 0,10-45-15 0 0,10-32-39 0 0,-2 0-1 0 0,-14 36 1 0 0,13-35-15 0 0,6-14 33 0 0,1-11 38 0 0,0 0-1 0 0,0 0 1 0 0,0 1 0 0 0,0-1 0 0 0,0 0-1 0 0,0 0 1 0 0,0 0 0 0 0,0 0-1 0 0,0 0 1 0 0,0 0 0 0 0,0 0 0 0 0,1 0-1 0 0,-1 0 1 0 0,0 0 0 0 0,0 1 0 0 0,0-1-1 0 0,0 0 1 0 0,0 0 0 0 0,0 0 0 0 0,0 0-1 0 0,0 0 1 0 0,0 0 0 0 0,0 0 0 0 0,1 0-1 0 0,-1 0 1 0 0,0 0 0 0 0,0 0 0 0 0,0 0-1 0 0,0 0 1 0 0,0 0 0 0 0,0 0 0 0 0,0 0-1 0 0,0 0 1 0 0,1 0 0 0 0,-1 0-1 0 0,0 0 1 0 0,0 0 0 0 0,0 0 0 0 0,0 0-1 0 0,0 0 1 0 0,0 0 0 0 0,0 0 0 0 0,0 0-1 0 0,0 0 1 0 0,1 0 0 0 0,-1 0 0 0 0,0 0-1 0 0,0 0 1 0 0,0 0 0 0 0,0-1 0 0 0,0 1-1 0 0,0 0 1 0 0,0 0 0 0 0,0 0 0 0 0,0 0-1 0 0,0 0 1 0 0,0 0 0 0 0,0 0-1 0 0,0 0 1 0 0,0 0 0 0 0,1-1 0 0 0,-1 1-1 0 0,0 0 1 0 0,22-26 0 0 0,-1-1 0 0 0,-1 0 0 0 0,31-58 0 0 0,-36 59 0 0 0,154-232 155 0 0,-154 239-140 0 0,0 1 0 0 0,2 0-1 0 0,0 2 1 0 0,1 0 0 0 0,0 0 0 0 0,23-12 0 0 0,-37 25-40 0 0,-1 1 0 0 0,1 0-1 0 0,1 0 1 0 0,-1 0 0 0 0,0 0 0 0 0,0 1 0 0 0,9-2-1 0 0,-12 2 21 0 0,1 1 1 0 0,-1 0-1 0 0,1 0 0 0 0,-1 1 0 0 0,1-1 0 0 0,-1 0 0 0 0,1 0 0 0 0,-1 1 0 0 0,1-1 0 0 0,-1 1 0 0 0,0-1 0 0 0,1 1 0 0 0,-1-1 1 0 0,0 1-1 0 0,1 0 0 0 0,-1 0 0 0 0,0 0 0 0 0,0 0 0 0 0,0 0 0 0 0,0 0 0 0 0,0 0 0 0 0,0 0 0 0 0,0 0 0 0 0,0 0 1 0 0,0 0-1 0 0,0 1 0 0 0,-1-1 0 0 0,2 2 0 0 0,4 12-11 0 0,0 0 0 0 0,-1 0 1 0 0,-1 0-1 0 0,0 0 0 0 0,3 22 1 0 0,1 81-160 0 0,-7-108 139 0 0,-1 14-84 0 0,-1 0 0 0 0,-1 0 0 0 0,-7 32 0 0 0,-22 68-433 0 0,14-59 464 0 0,17-63 85 0 0,-1 0 0 0 0,1 0 0 0 0,-1-1 0 0 0,1 1 0 0 0,0 0-1 0 0,0-1 1 0 0,0 1 0 0 0,0 0 0 0 0,0 0 0 0 0,0 0 0 0 0,0-1 0 0 0,1 4 0 0 0,0-5 3 0 0,-1 0 1 0 0,0 0-1 0 0,0 1 0 0 0,0-1 1 0 0,0 0-1 0 0,0 0 1 0 0,1 0-1 0 0,-1 0 1 0 0,0 1-1 0 0,0-1 1 0 0,0 0-1 0 0,1 0 1 0 0,-1 0-1 0 0,0 0 1 0 0,0 0-1 0 0,0 0 0 0 0,1 0 1 0 0,-1 0-1 0 0,0 0 1 0 0,0 1-1 0 0,0-1 1 0 0,1 0-1 0 0,-1 0 1 0 0,0 0-1 0 0,0 0 1 0 0,1 0-1 0 0,-1 0 1 0 0,0-1-1 0 0,0 1 0 0 0,1 0 1 0 0,-1 0-1 0 0,13-9 19 0 0,12-19 255 0 0,-1-2-1 0 0,29-45 1 0 0,-9 10-30 0 0,-39 59-229 0 0,78-99 135 0 0,-72 94-195 0 0,-1 1 1 0 0,1 0 0 0 0,1 1-1 0 0,-1 0 1 0 0,2 1 0 0 0,-1 0 0 0 0,15-6-1 0 0,-24 13-22 0 0,0 0 0 0 0,0 0 0 0 0,0 0 0 0 0,0 1 0 0 0,0-1 0 0 0,1 1 0 0 0,-1 0 0 0 0,0 0 0 0 0,0 0 0 0 0,0 0 0 0 0,0 0 0 0 0,0 1 0 0 0,0-1-1 0 0,0 1 1 0 0,0 0 0 0 0,0 0 0 0 0,0 0 0 0 0,0 0 0 0 0,5 3 0 0 0,-4-1-31 0 0,1 0-1 0 0,-1 0 1 0 0,1 1-1 0 0,-1 0 0 0 0,0-1 1 0 0,0 1-1 0 0,0 1 1 0 0,-1-1-1 0 0,1 1 1 0 0,2 4-1 0 0,4 9 68 0 0,-1-1 0 0 0,12 32 0 0 0,-2 13 56 0 0,13 35 150 0 0,-29-89-157 0 0,0-1 0 0 0,1 1 0 0 0,5 7 0 0 0,-8-13-17 0 0,1 0 1 0 0,-1 0-1 0 0,1 0 1 0 0,-1 0-1 0 0,1 0 0 0 0,0 0 1 0 0,0 0-1 0 0,0-1 1 0 0,0 1-1 0 0,0-1 1 0 0,1 1-1 0 0,-1-1 1 0 0,5 2-1 0 0,-5-3 0 0 0,0 1 0 0 0,0-2 0 0 0,0 1 0 0 0,1 0 0 0 0,-1 0 0 0 0,0 0 0 0 0,0-1 0 0 0,0 0 0 0 0,0 1 0 0 0,0-1 0 0 0,0 0 0 0 0,0 0 0 0 0,0 0 0 0 0,0 0 0 0 0,0 0 0 0 0,3-3 0 0 0,1-1 0 0 0,0 0 0 0 0,0 0 0 0 0,6-7 0 0 0,57-63-60 0 0,-52 56 56 0 0,1 1-1 0 0,1 0 1 0 0,1 2-1 0 0,32-22 1 0 0,-49 36 0 0 0,1 0 1 0 0,-1 0 0 0 0,1 1 0 0 0,-1-1 0 0 0,1 1-1 0 0,-1 0 1 0 0,1 0 0 0 0,0 0 0 0 0,0 1-1 0 0,-1-1 1 0 0,1 1 0 0 0,0 0 0 0 0,0 0 0 0 0,7 1-1 0 0,-6 0 28 0 0,1 1 0 0 0,0 0 0 0 0,-1 0 0 0 0,1 0 0 0 0,-1 1 0 0 0,0 0 0 0 0,0 0-1 0 0,9 6 1 0 0,0 3 106 0 0,-1 1-1 0 0,-1 0 1 0 0,0 0-1 0 0,-1 2 1 0 0,19 29-1 0 0,-17-24 32 0 0,0 0 0 0 0,28 29 0 0 0,-35-43-161 0 0,-2-2 0 0 0,0 0-1 0 0,0 1 1 0 0,1-2-1 0 0,7 6 1 0 0,-10-8 0 0 0,-1 0 1 0 0,1-1-1 0 0,-1 1 1 0 0,1 0 0 0 0,-1-1-1 0 0,1 1 1 0 0,-1-1-1 0 0,1 0 1 0 0,0 0 0 0 0,-1 1-1 0 0,1-1 1 0 0,-1 0 0 0 0,1 0-1 0 0,0 0 1 0 0,-1-1-1 0 0,1 1 1 0 0,-1 0 0 0 0,1-1-1 0 0,0 1 1 0 0,-1-1-1 0 0,3-1 1 0 0,51-19 183 0 0,-38 14-144 0 0,-7 5-22 0 0,-1 0-1 0 0,1 0 1 0 0,0 1-1 0 0,0 0 1 0 0,-1 0-1 0 0,14 2 1 0 0,-7-1-24 0 0,0 1-17 0 0,0 1 0 0 0,0 0-1 0 0,26 8 1 0 0,-27-6-4 0 0,1-1 1 0 0,-1 0-1 0 0,27 1 0 0 0,-30-5 19 0 0,-1 0 0 0 0,1-2 0 0 0,0 1 1 0 0,-1-1-1 0 0,0-1 0 0 0,21-9 0 0 0,-3 1-1 0 0,-24 11 6 0 0,0-1 0 0 0,1 1 0 0 0,-1 0 0 0 0,1 1 0 0 0,-1-1 1 0 0,0 1-1 0 0,10 1 0 0 0,37 7-71 0 0,-41-6-89 0 0,0 1 0 0 0,0 0 0 0 0,0 0 0 0 0,0 1 0 0 0,-1 1 0 0 0,0 0 0 0 0,16 9 0 0 0,-17-8-9 0 0,0-1-1 0 0,0-1 1 0 0,1 1 0 0 0,0-2 0 0 0,13 4-1 0 0,-6-1 72 0 0,85 23 101 0 0,-81-24 0 0 0,0 0 0 0 0,1-2 0 0 0,0 0 0 0 0,32 0 0 0 0,-39-3-131 0 0,0 0-1 0 0,0 1 0 0 0,1 1 1 0 0,-1 0-1 0 0,0 1 1 0 0,20 7-1 0 0,14 4-530 0 0,-36-11 375 0 0,26 9 0 0 0,-2 5-1241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5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179 368 4143 0 0,'-43'-18'408'0'0,"42"17"-274"0"0,0 1-1 0 0,0 0 1 0 0,0-1-1 0 0,0 1 1 0 0,0-1-1 0 0,0 1 1 0 0,0-1-1 0 0,0 0 0 0 0,0 1 1 0 0,0-1-1 0 0,0 0 1 0 0,1 0-1 0 0,-1 0 1 0 0,0 1-1 0 0,0-1 0 0 0,0-1 1 0 0,1 1-54 0 0,0 1 0 0 0,0-1 0 0 0,0 1-1 0 0,0-1 1 0 0,0 1 0 0 0,0-1 0 0 0,0 1 0 0 0,0-1 0 0 0,0 1 0 0 0,0-1 0 0 0,0 1-1 0 0,0-1 1 0 0,0 1 0 0 0,1-1 0 0 0,-1 1 0 0 0,0 0 0 0 0,0-1 0 0 0,1 1 0 0 0,-1-1 0 0 0,0 1-1 0 0,0 0 1 0 0,1-1 0 0 0,-1 1 0 0 0,0 0 0 0 0,1-1 0 0 0,4-2 383 0 0,-1 0 0 0 0,0 0 1 0 0,1 1-1 0 0,-1 0 0 0 0,6-2 0 0 0,-4 1-198 0 0,157-66 4056 0 0,-1 1-2712 0 0,207-78 509 0 0,-353 140-2012 0 0,0 2 0 0 0,0 0 0 0 0,0 1 0 0 0,0 0 0 0 0,0 2 0 0 0,26-1 0 0 0,-39 2-97 0 0,-1 1 0 0 0,0-1 1 0 0,1 1-1 0 0,-1-1 0 0 0,0 1 0 0 0,0 0 0 0 0,1-1 0 0 0,-1 1 0 0 0,0 0 0 0 0,0 1 1 0 0,0-1-1 0 0,0 0 0 0 0,0 1 0 0 0,0-1 0 0 0,1 3 0 0 0,-2-3 4 0 0,0 0 0 0 0,0 1 1 0 0,0-1-1 0 0,0 1 0 0 0,0-1 0 0 0,0 1 0 0 0,-1-1 1 0 0,1 1-1 0 0,-1 0 0 0 0,1-1 0 0 0,-1 1 0 0 0,0 0 1 0 0,1-1-1 0 0,-1 1 0 0 0,0 0 0 0 0,0 0 0 0 0,0-1 0 0 0,0 1 1 0 0,-1 0-1 0 0,1-1 0 0 0,-1 3 0 0 0,-9 31 386 0 0,-27 61-1 0 0,23-65-269 0 0,3 8 73 0 0,4-9-34 0 0,-2 4-29 0 0,2 1-1 0 0,2 0 1 0 0,-3 64 0 0 0,8 28-50 0 0,0-12-32 0 0,-15 180-46 0 0,5-79-11 0 0,10-201 0 0 0,0 1 0 0 0,-1 0 0 0 0,-1 0 0 0 0,-1-1 0 0 0,0 1 0 0 0,-6 20 0 0 0,8-35 0 0 0,0 1 0 0 0,1 0 0 0 0,-1-1 0 0 0,0 1 0 0 0,0-1 0 0 0,0 1 0 0 0,0-1 0 0 0,0 1 0 0 0,0-1 0 0 0,0 0 0 0 0,-1 0 0 0 0,1 1 0 0 0,0-1 0 0 0,-1 0 0 0 0,1 0 0 0 0,-1 0 0 0 0,1 0 0 0 0,-1-1 0 0 0,0 1 0 0 0,1 0 0 0 0,-1-1 0 0 0,0 1 0 0 0,1-1 0 0 0,-1 1 0 0 0,0-1 0 0 0,0 0 0 0 0,1 0 0 0 0,-1 0 0 0 0,0 0 0 0 0,0 0 0 0 0,-2 0 0 0 0,-5-2 0 0 0,0-1 0 0 0,1 1 0 0 0,0-1 0 0 0,-1-1 0 0 0,-8-4 0 0 0,4 2 0 0 0,-10-5 0 0 0,0 2 0 0 0,-1 0 0 0 0,0 2 0 0 0,-1 0 0 0 0,0 2 0 0 0,1 1 0 0 0,-2 1 0 0 0,-47 0 0 0 0,-8 4 2 0 0,-72 6-15 0 0,-73 11-40 0 0,223-18 33 0 0,1 0-1 0 0,-1 0 1 0 0,1-1 0 0 0,0 1-1 0 0,-1 0 1 0 0,1-1 0 0 0,-1 0-1 0 0,1 1 1 0 0,0-1 0 0 0,-4-2-1 0 0,5 2 11 0 0,0 1 0 0 0,1-1 0 0 0,-1 1 0 0 0,1-1 0 0 0,-1 1 0 0 0,0-1 0 0 0,1 0 0 0 0,-1 1 0 0 0,1-1 0 0 0,-1 0 0 0 0,1 0 0 0 0,0 1 0 0 0,-1-1 0 0 0,1 0 0 0 0,0 0 0 0 0,0 0 0 0 0,-1 0 0 0 0,1 1 0 0 0,0-1 0 0 0,0 0 0 0 0,0 0 0 0 0,0 0 0 0 0,0 0 0 0 0,0 0 0 0 0,0 1 0 0 0,0-1 0 0 0,0 0 0 0 0,1 0 0 0 0,-1 0 0 0 0,0 1 0 0 0,1-2 0 0 0,8-11-451 0 0,-1 3 24 0 0,0-3-623 0 0,0 0 0 0 0,1 1 0 0 0,0 0 0 0 0,1 1 0 0 0,14-14 0 0 0,-9 11-4666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7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792 286 2759 0 0,'-1'-5'170'0'0,"0"-1"0"0"0,0 1-1 0 0,1-1 1 0 0,0 1-1 0 0,0-1 1 0 0,1 1-1 0 0,-1-1 1 0 0,1 1-1 0 0,3-8 1 0 0,0-13 510 0 0,-1 7 552 0 0,-1-1-1 0 0,-1-1 0 0 0,0 1 0 0 0,-2 0 0 0 0,-6-40 0 0 0,7 58-1056 0 0,0 0-1 0 0,-1 1 1 0 0,0-1 0 0 0,1 0-1 0 0,-1 0 1 0 0,0 0 0 0 0,0 0 0 0 0,0 1-1 0 0,0-1 1 0 0,0 0 0 0 0,-1 1-1 0 0,1-1 1 0 0,0 1 0 0 0,-1-1 0 0 0,1 1-1 0 0,-1 0 1 0 0,0 0 0 0 0,-2-2-1 0 0,1 2-48 0 0,0 0 1 0 0,1 0-1 0 0,-1 0 0 0 0,0 1 0 0 0,0-1 0 0 0,1 1 0 0 0,-1 0 0 0 0,0 0 0 0 0,0 0 0 0 0,0 0 0 0 0,1 0 0 0 0,-4 1 1 0 0,-5 2 67 0 0,0 0 1 0 0,1 1 0 0 0,-1 0 0 0 0,1 1 0 0 0,-15 8 0 0 0,-45 30 47 0 0,2 3 1 0 0,-65 58 0 0 0,-107 129-51 0 0,209-199-174 0 0,2 2-1 0 0,-28 44 1 0 0,52-72-18 0 0,-14 24 0 0 0,18-30 0 0 0,1 0 0 0 0,-1-1 0 0 0,0 1 0 0 0,1 0 0 0 0,-1 0 0 0 0,1 0 0 0 0,0-1 0 0 0,-1 1 0 0 0,1 0 0 0 0,0 0 0 0 0,0 0 0 0 0,0 0 0 0 0,0 0 0 0 0,0 0 0 0 0,2 3 0 0 0,-2-5 2 0 0,0 1 0 0 0,1 0 0 0 0,-1-1-1 0 0,1 1 1 0 0,-1-1 0 0 0,1 1 0 0 0,0-1 0 0 0,-1 1-1 0 0,1-1 1 0 0,-1 1 0 0 0,1-1 0 0 0,0 0-1 0 0,-1 1 1 0 0,1-1 0 0 0,0 0 0 0 0,-1 0 0 0 0,1 1-1 0 0,0-1 1 0 0,0 0 0 0 0,-1 0 0 0 0,1 0 0 0 0,0 0-1 0 0,0 0 1 0 0,-1 0 0 0 0,1 0 0 0 0,0 0-1 0 0,0 0 1 0 0,-1 0 0 0 0,1-1 0 0 0,1 1 0 0 0,26-9 50 0 0,-24 7-42 0 0,13-6 67 0 0,0 0 1 0 0,-1-2 0 0 0,0 0 0 0 0,22-19-1 0 0,-4 3 57 0 0,348-269 621 0 0,-322 244-720 0 0,77-59 18 0 0,-135 108-46 0 0,1 1 1 0 0,0-1 0 0 0,1 1-1 0 0,-1-1 1 0 0,5 0 0 0 0,-8 2-8 0 0,1-1 1 0 0,-1 1-1 0 0,0 0 0 0 0,1 0 1 0 0,-1 0-1 0 0,1 0 1 0 0,-1 0-1 0 0,1 0 1 0 0,-1 0-1 0 0,0 0 1 0 0,1 0-1 0 0,-1 0 0 0 0,1 0 1 0 0,-1 0-1 0 0,0 1 1 0 0,1-1-1 0 0,-1 0 1 0 0,0 0-1 0 0,1 0 0 0 0,-1 0 1 0 0,1 1-1 0 0,-1 0 0 0 0,1-1 0 0 0,-1 1 0 0 0,0-1 0 0 0,0 1 0 0 0,0-1 0 0 0,0 1 0 0 0,0 0-1 0 0,0-1 1 0 0,0 1 0 0 0,0-1 0 0 0,0 1 0 0 0,0-1 0 0 0,0 1 0 0 0,0 0 0 0 0,0-1 0 0 0,0 1 0 0 0,0-1-1 0 0,-1 1 1 0 0,1-1 0 0 0,-1 2 0 0 0,-5 10 0 0 0,0 0 0 0 0,-1-1 0 0 0,-1 0 0 0 0,0 0 0 0 0,-14 13 0 0 0,9-8 0 0 0,-205 206 224 0 0,104-113-190 0 0,27-19 181 0 0,-114 105-360 0 0,155-159 79 0 0,48-36 25 0 0,1 0 0 0 0,0-1 1 0 0,0 1-1 0 0,-1-1 0 0 0,1 0 1 0 0,0 0-1 0 0,3-2 0 0 0,42-27-323 0 0,-2-2 0 0 0,72-64 0 0 0,-49 37 178 0 0,118-108-155 0 0,65-51 1330 0 0,-248 216-807 0 0,-3 3-23 0 0,-6 8 100 0 0,-11 13 99 0 0,-38 45 152 0 0,-164 190 55 0 0,145-178-539 0 0,-247 259 137 0 0,315-333-163 0 0,-8 7-14 0 0,1 0 1 0 0,1 1-1 0 0,0 1 1 0 0,0 0-1 0 0,-9 17 1 0 0,19-31 8 0 0,1 1 0 0 0,0 0 0 0 0,-1 0-1 0 0,1-1 1 0 0,-1 1 0 0 0,1 0 0 0 0,0 0 0 0 0,0 0 0 0 0,-1 0 0 0 0,1-1 0 0 0,0 1 0 0 0,0 0 0 0 0,0 0-1 0 0,0 0 1 0 0,0 0 0 0 0,0 1 0 0 0,5 1 5 0 0,-3-3-17 0 0,0 1 0 0 0,0-2 1 0 0,1 1-1 0 0,-1 0 0 0 0,0 0 0 0 0,0-1 0 0 0,1 1 0 0 0,-1-1 0 0 0,0 0 0 0 0,0 1 1 0 0,4-3-1 0 0,25-14-265 0 0,-28 15 264 0 0,35-23-116 0 0,54-44 0 0 0,-34 23 128 0 0,23-16 8 0 0,204-160 324 0 0,-279 218-313 0 0,10-10 81 0 0,2 0 1 0 0,32-19-1 0 0,-49 33-92 0 0,-1-1 1 0 0,1 1-1 0 0,0-1 0 0 0,-1 1 0 0 0,1 0 0 0 0,0-1 0 0 0,-1 1 1 0 0,1 0-1 0 0,0 0 0 0 0,0-1 0 0 0,-1 1 0 0 0,1 0 0 0 0,0 0 1 0 0,0 0-1 0 0,-1 0 0 0 0,1 0 0 0 0,0 0 0 0 0,0 0 0 0 0,-1 0 1 0 0,1 0-1 0 0,0 1 0 0 0,0-1 0 0 0,-1 0 0 0 0,1 0 0 0 0,0 1 1 0 0,-1-1-1 0 0,1 0 0 0 0,0 1 0 0 0,-1-1 0 0 0,1 1 0 0 0,0-1 1 0 0,-1 1-1 0 0,1-1 0 0 0,-1 1 0 0 0,1-1 0 0 0,-1 1 0 0 0,1-1 1 0 0,-1 1-1 0 0,0 0 0 0 0,1-1 0 0 0,-1 1 0 0 0,0 0 0 0 0,1-1 1 0 0,-1 1-1 0 0,0 0 0 0 0,0 0 0 0 0,1-1 0 0 0,-1 1 0 0 0,0 0 1 0 0,0 0-1 0 0,0-1 0 0 0,0 2 0 0 0,0 6 15 0 0,0-1 0 0 0,0 0 0 0 0,0 0 0 0 0,-2 8 0 0 0,2-14-17 0 0,-4 20 7 0 0,-1 0-1 0 0,-1 0 0 0 0,0 0 1 0 0,-17 33-1 0 0,4-16 10 0 0,-34 49 0 0 0,39-67-16 0 0,-1-1 0 0 0,-1-1 0 0 0,-1 0 0 0 0,-28 22 0 0 0,-82 55 0 0 0,105-80 0 0 0,-158 96-53 0 0,-6-16-12 0 0,154-78 63 0 0,20-11 2 0 0,10-5 0 0 0,4-2 0 0 0,16-8 0 0 0,-11 4 0 0 0,228-129 0 0 0,-140 83 149 0 0,-3-3 0 0 0,126-99 0 0 0,88-72-225 0 0,-273 202 73 0 0,-23 16 0 0 0,-6 4-2 0 0,0 1 0 0 0,-1 0 0 0 0,1-1 0 0 0,0 0 0 0 0,-1 0 0 0 0,0 0 0 0 0,0-1 0 0 0,0 1 0 0 0,3-5 0 0 0,-6 8 5 0 0,0 0-1 0 0,0-1 1 0 0,0 1 0 0 0,1 0 0 0 0,-1 0 0 0 0,0 0-1 0 0,0 0 1 0 0,0-1 0 0 0,0 1 0 0 0,0 0 0 0 0,0 0-1 0 0,0 0 1 0 0,0 0 0 0 0,0-1 0 0 0,0 1 0 0 0,0 0-1 0 0,0 0 1 0 0,0 0 0 0 0,0 0 0 0 0,0-1 0 0 0,0 1-1 0 0,0 0 1 0 0,0 0 0 0 0,0 0 0 0 0,0 0 0 0 0,0-1-1 0 0,0 1 1 0 0,-1 0 0 0 0,1 0 0 0 0,0 0 0 0 0,0 0 0 0 0,0-1-1 0 0,0 1 1 0 0,0 0 0 0 0,-1 0 0 0 0,-6-1-11 0 0,-14 4-28 0 0,18-3 25 0 0,-91 22-136 0 0,-94 34 0 0 0,102-29 86 0 0,12-1-100 0 0,-85 42 0 0 0,144-61 90 0 0,1 1 1 0 0,-16 11-1 0 0,24-15-119 0 0,1 0 1 0 0,0 0-1 0 0,0 1 0 0 0,1-1 1 0 0,-1 1-1 0 0,1 1 1 0 0,0-1-1 0 0,-3 6 1 0 0,6-9-426 0 0,0 0 0 0 0,0 0 1 0 0,0 0-1 0 0,0 0 0 0 0,1 0 1 0 0,-1 0-1 0 0,0 3 0 0 0,3 16-5910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7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295 1416 8751 0 0,'-26'7'206'0'0,"-26"11"283"0"0,46-16-452 0 0,1 1 0 0 0,0 0-1 0 0,-1 0 1 0 0,1 0 0 0 0,0 0 0 0 0,-7 8-1 0 0,-41 34 438 0 0,18-17 39 0 0,17-12 39 0 0,4-3 664 0 0,-1 0-1 0 0,-20 13 1 0 0,35-26-1186 0 0,0 0 0 0 0,0 0 0 0 0,0 0 0 0 0,0 0 0 0 0,0-1 0 0 0,0 1 0 0 0,0 0 0 0 0,0 0 0 0 0,0 0 0 0 0,0 0 1 0 0,0 0-1 0 0,0 0 0 0 0,0 0 0 0 0,0 0 0 0 0,0 0 0 0 0,0 0 0 0 0,0 0 0 0 0,0 0 0 0 0,0 0 0 0 0,0 0 0 0 0,0 0 0 0 0,-1 0 0 0 0,1-1 1 0 0,0 1-1 0 0,0 0 0 0 0,0 0 0 0 0,0 0 0 0 0,0 0 0 0 0,0 0 0 0 0,0 0 0 0 0,0 0 0 0 0,0 0 0 0 0,0 0 0 0 0,0 0 0 0 0,0 0 1 0 0,0 0-1 0 0,0 0 0 0 0,0 0 0 0 0,-1 0 0 0 0,1 0 0 0 0,0 0 0 0 0,0 0 0 0 0,0 0 0 0 0,0 0 0 0 0,0 0 0 0 0,0 0 0 0 0,0 0 1 0 0,0 0-1 0 0,0 0 0 0 0,0 0 0 0 0,0 0 0 0 0,0 0 0 0 0,0 0 0 0 0,0 1 0 0 0,0-1 0 0 0,-1 0 0 0 0,1 0 0 0 0,0 0 0 0 0,6-10 914 0 0,13-17-197 0 0,-15 21-516 0 0,190-239 2153 0 0,-72 97-1927 0 0,41-69-211 0 0,-117 148-225 0 0,48-94 0 0 0,-60 92 2 0 0,-4 0 1 0 0,-2-2-1 0 0,-4-1 1 0 0,16-82-1 0 0,3-78-11 0 0,-42 227 9 0 0,-1 3-4 0 0,0 0 0 0 0,1 0 0 0 0,0 0 0 0 0,0 0 0 0 0,0 0-1 0 0,0 0 1 0 0,3-6 0 0 0,-4 13 15 0 0,-1-1 1 0 0,1 0-1 0 0,-1 1 0 0 0,1-1 0 0 0,0 1 0 0 0,0-1 1 0 0,0 1-1 0 0,1 4 0 0 0,0 21-42 0 0,-9 41 31 0 0,-33 128 0 0 0,-43 60 1 0 0,67-213 9 0 0,-84 236 2 0 0,99-274-33 0 0,0 0 0 0 0,0 0 0 0 0,1 0 0 0 0,0 0 0 0 0,0 0 0 0 0,0 0 0 0 0,1 1 0 0 0,0-1 0 0 0,0 0 0 0 0,2 9 0 0 0,-2-14 2 0 0,1-1 0 0 0,-1 1 0 0 0,0 0 0 0 0,1 0 0 0 0,-1 0 0 0 0,1 0 0 0 0,0-1 0 0 0,-1 1 0 0 0,1 0 0 0 0,0 0-1 0 0,-1-1 1 0 0,1 1 0 0 0,0-1 0 0 0,0 1 0 0 0,-1-1 0 0 0,1 1 0 0 0,0-1 0 0 0,0 1 0 0 0,0-1 0 0 0,0 1 0 0 0,0-1 0 0 0,0 0 0 0 0,0 0 0 0 0,0 0 0 0 0,-1 1-1 0 0,1-1 1 0 0,0 0 0 0 0,0 0 0 0 0,0 0 0 0 0,0 0 0 0 0,0-1 0 0 0,0 1 0 0 0,0 0 0 0 0,1-1 0 0 0,3 0-3 0 0,0 0 1 0 0,0-1-1 0 0,-1 0 0 0 0,1 0 1 0 0,5-3-1 0 0,34-23 1 0 0,-1-2 0 0 0,61-55 0 0 0,-29 22 0 0 0,-16 15 0 0 0,-3-3 0 0 0,85-97 0 0 0,-90 86 0 0 0,45-74 0 0 0,-93 132 0 0 0,8-15 0 0 0,-11 19 0 0 0,0-1 0 0 0,1 0 0 0 0,-1 0 0 0 0,0 0 0 0 0,1 0 0 0 0,-1 0 0 0 0,0 0 0 0 0,0 0 0 0 0,0 1 0 0 0,0-1 0 0 0,0 0 0 0 0,0 0 0 0 0,0 0 0 0 0,0 0 0 0 0,0 0 0 0 0,0 0 0 0 0,-1-1 0 0 0,1 2 0 0 0,-1 0 0 0 0,0 0 0 0 0,1 0 0 0 0,-1 0 0 0 0,0 0 0 0 0,0 1 0 0 0,1-1 0 0 0,-1 0 0 0 0,0 0 0 0 0,1 1 0 0 0,-1-1 0 0 0,0 0 0 0 0,1 1 0 0 0,-1-1 0 0 0,1 0 0 0 0,-1 1 0 0 0,0-1 0 0 0,0 2 0 0 0,0-1 0 0 0,-10 7 16 0 0,1 1-1 0 0,0 1 1 0 0,0 0 0 0 0,-11 14-1 0 0,-31 50 67 0 0,51-72-82 0 0,-17 26 30 0 0,1 0 1 0 0,1 2-1 0 0,-21 57 0 0 0,30-68-12 0 0,1 1-1 0 0,2 0 0 0 0,0 0 1 0 0,1 0-1 0 0,1 1 0 0 0,0-1 1 0 0,3 30-1 0 0,0-43-27 0 0,-1-1-1 0 0,1 0 1 0 0,0 1-1 0 0,1-1 1 0 0,0 0-1 0 0,0 0 1 0 0,0 0-1 0 0,1 0 1 0 0,0 0-1 0 0,0-1 1 0 0,0 1-1 0 0,0-1 1 0 0,1 0-1 0 0,0 0 1 0 0,0 0-1 0 0,1 0 1 0 0,0-1-1 0 0,-1 0 1 0 0,1 0-1 0 0,1 0 1 0 0,-1 0-1 0 0,0-1 1 0 0,1 0-1 0 0,0 0 1 0 0,0 0-1 0 0,0-1 1 0 0,0 0-1 0 0,0 0 0 0 0,0-1 1 0 0,0 1-1 0 0,1-1 1 0 0,6 0-1 0 0,3-1-645 0 0,-1 0 0 0 0,1-1 0 0 0,-1-1 0 0 0,1 0 0 0 0,-1-1 0 0 0,0-1 0 0 0,0 0-1 0 0,28-13 1 0 0,-11 4-1008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8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649 0 1375 0 0,'1'2'230'0'0,"0"-1"-1"0"0,-1 1 0 0 0,1 0 0 0 0,-1-1 0 0 0,0 1 0 0 0,1 0 0 0 0,-1-1 0 0 0,0 1 0 0 0,0 0 0 0 0,0-1 0 0 0,0 1 0 0 0,0 0 0 0 0,-1-1 0 0 0,1 1 1 0 0,0 0-1 0 0,-2 2 0 0 0,1 6 1003 0 0,-2 4 541 0 0,-1 1 0 0 0,0 0 1 0 0,-9 20-1 0 0,1-2-149 0 0,-60 211 4120 0 0,-3 143-4490 0 0,60-298-1270 0 0,11-67-11 0 0,-5 28 27 0 0,-18 62-1 0 0,23-98 3 0 0,-1 0 0 0 0,-1 0 0 0 0,0 0 0 0 0,-1-1 0 0 0,-1 0 0 0 0,0 0 0 0 0,0-1 0 0 0,-20 22 0 0 0,22-29-10 0 0,1 0 0 0 0,-1 0 1 0 0,-1 0-1 0 0,1-1 0 0 0,-1 0 0 0 0,1-1 0 0 0,-1 1 1 0 0,0-1-1 0 0,-8 2 0 0 0,9-3-1 0 0,0-1 0 0 0,0 1 1 0 0,1-1-1 0 0,-1-1 0 0 0,0 1 0 0 0,0-1 1 0 0,0 0-1 0 0,0 0 0 0 0,0-1 0 0 0,0 0 1 0 0,0 0-1 0 0,-6-2 0 0 0,1-1-25 0 0,0-1 0 0 0,0 0-1 0 0,0-1 1 0 0,1 0 0 0 0,0-1-1 0 0,0 0 1 0 0,0 0 0 0 0,1-1 0 0 0,0 0-1 0 0,-11-13 1 0 0,14 13 19 0 0,0 1 1 0 0,1-1-1 0 0,0 1 0 0 0,0-2 0 0 0,1 1 0 0 0,0 0 1 0 0,0-1-1 0 0,1 0 0 0 0,0 0 0 0 0,1 0 1 0 0,0 0-1 0 0,0 0 0 0 0,0-18 0 0 0,2 14 14 0 0,1 0 1 0 0,0 1-1 0 0,1-1 0 0 0,0 0 0 0 0,1 1 1 0 0,1 0-1 0 0,0 0 0 0 0,0 0 0 0 0,13-22 0 0 0,-9 20 4 0 0,1 0 0 0 0,1 1 0 0 0,0 0-1 0 0,1 1 1 0 0,1 1 0 0 0,25-22 0 0 0,-9 14-24 0 0,1 0 1 0 0,1 2 0 0 0,0 2-1 0 0,1 0 1 0 0,1 2 0 0 0,59-16 0 0 0,-29 15-359 0 0,77-8 1 0 0,-36 8-1492 0 0,-73 10 323 0 0,-11 1-3393 0 0,-7 2-320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8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278 279 6911 0 0,'-7'-7'147'0'0,"-1"1"0"0"0,1 1 1 0 0,-1-1-1 0 0,0 1 0 0 0,0 0 0 0 0,-11-4 0 0 0,17 9-55 0 0,0 0 0 0 0,0 0-1 0 0,0 0 1 0 0,0 0 0 0 0,0 0 0 0 0,0 1 0 0 0,0-1 0 0 0,-2 2 0 0 0,-3-1 138 0 0,-8 3 364 0 0,1-1-1 0 0,-1 2 1 0 0,1 0-1 0 0,0 1 0 0 0,0 0 1 0 0,1 1-1 0 0,-20 13 1 0 0,12-8 373 0 0,18-10-730 0 0,-1 0 0 0 0,1 0-1 0 0,-1 0 1 0 0,1 0 0 0 0,0 0 0 0 0,0 1 0 0 0,0 0 0 0 0,-3 3 0 0 0,5-2 756 0 0,6-5-587 0 0,5-6 29 0 0,32-33 822 0 0,-20 20-801 0 0,-1-1 1 0 0,29-36 0 0 0,-43 47-379 0 0,0 0 1 0 0,-1-1 0 0 0,0 0-1 0 0,-1 0 1 0 0,0 0-1 0 0,-1-1 1 0 0,0 1-1 0 0,-1-1 1 0 0,0 0-1 0 0,-1 0 1 0 0,0 0 0 0 0,-1-19-1 0 0,0 30-74 0 0,-1 0 1 0 0,0 0-1 0 0,0 1 0 0 0,0-1 0 0 0,0 0 0 0 0,0 0 0 0 0,0 0 1 0 0,0 0-1 0 0,0 1 0 0 0,0-1 0 0 0,-1 0 0 0 0,1 0 1 0 0,0 0-1 0 0,0 1 0 0 0,-1-1 0 0 0,1 0 0 0 0,-1 0 0 0 0,1 1 1 0 0,0-1-1 0 0,-1 0 0 0 0,1 1 0 0 0,-1-1 0 0 0,0 0 1 0 0,1 1-1 0 0,-1-1 0 0 0,1 1 0 0 0,-1-1 0 0 0,0 1 0 0 0,0-1 1 0 0,1 1-1 0 0,-1 0 0 0 0,0-1 0 0 0,0 1 0 0 0,0-1 1 0 0,-1 1-12 0 0,1 1 0 0 0,-1-1 0 0 0,1 0 0 0 0,-1 0 0 0 0,0 1 0 0 0,1-1 0 0 0,0 1 0 0 0,-1 0 0 0 0,1-1 0 0 0,-1 1 0 0 0,1 0 0 0 0,0 0 0 0 0,-1 0 0 0 0,1 0 0 0 0,0 0 0 0 0,0 0 0 0 0,-1 1 0 0 0,-8 9-670 0 0,1 0 0 0 0,0 1 0 0 0,1 0-1 0 0,-7 15 1 0 0,-7 11-6262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36 455 0 0,'0'1'19'0'0,"-1"-1"-1"0"0,0 0 0 0 0,1 0 0 0 0,-1 0 0 0 0,1-1 0 0 0,-1 1 0 0 0,1 0 0 0 0,-1 0 0 0 0,1 0 0 0 0,-1 0 0 0 0,1 0 0 0 0,-1-1 0 0 0,1 1 0 0 0,-1 0 0 0 0,1 0 0 0 0,-1-1 1 0 0,1 1-1 0 0,0 0 0 0 0,-1-1 0 0 0,1 1 0 0 0,-1 0 0 0 0,1-1 0 0 0,0 1 0 0 0,-1-1 0 0 0,1 1 0 0 0,0 0 0 0 0,-1-1 0 0 0,1 1 0 0 0,0-1 0 0 0,-1-16 2011 0 0,1 5 864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4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1 1 4223 0 0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5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237 114 5527 0 0,'-4'-9'929'0'0,"1"1"0"0"0,-5-18 0 0 0,1 0 750 0 0,-7-16 1633 0 0,14 42-3274 0 0,0 0 1 0 0,0 0 0 0 0,0 0-1 0 0,0 0 1 0 0,0-1-1 0 0,0 1 1 0 0,0 0 0 0 0,0 0-1 0 0,0 0 1 0 0,-1 0 0 0 0,1 0-1 0 0,0 0 1 0 0,0-1-1 0 0,0 1 1 0 0,0 0 0 0 0,0 0-1 0 0,0 0 1 0 0,0 0 0 0 0,0 0-1 0 0,0 0 1 0 0,0 0-1 0 0,0 0 1 0 0,-1 0 0 0 0,1 0-1 0 0,0 0 1 0 0,0-1 0 0 0,0 1-1 0 0,0 0 1 0 0,0 0-1 0 0,0 0 1 0 0,0 0 0 0 0,-1 0-1 0 0,1 0 1 0 0,0 0 0 0 0,0 0-1 0 0,0 0 1 0 0,0 0-1 0 0,0 0 1 0 0,0 0 0 0 0,-1 0-1 0 0,1 0 1 0 0,0 0 0 0 0,0 0-1 0 0,0 0 1 0 0,-3 7 815 0 0,-1 15-247 0 0,4-18-393 0 0,-21 187 1567 0 0,2-47-1196 0 0,-57 342 473 0 0,5-69-905 0 0,70-400-265 0 0,0-1 0 0 0,0 1-1 0 0,4 24 1 0 0,-3-40 59 0 0,0 0 1 0 0,0 1 0 0 0,0-1-1 0 0,1 0 1 0 0,-1 0-1 0 0,0 0 1 0 0,1 0-1 0 0,-1 0 1 0 0,1 0 0 0 0,-1 0-1 0 0,1 0 1 0 0,-1 0-1 0 0,1 0 1 0 0,0 0-1 0 0,-1 0 1 0 0,1 0 0 0 0,0 0-1 0 0,0 0 1 0 0,1 1-1 0 0,0-2-102 0 0,-1 0 1 0 0,0 1-1 0 0,0-1 0 0 0,0 0 0 0 0,0 0 0 0 0,0 0 1 0 0,0 0-1 0 0,0 0 0 0 0,1 0 0 0 0,-1 0 0 0 0,0 0 0 0 0,0-1 1 0 0,0 1-1 0 0,0 0 0 0 0,0-1 0 0 0,0 1 0 0 0,0-1 1 0 0,0 1-1 0 0,0-1 0 0 0,0 1 0 0 0,2-2 0 0 0,13-11-5557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5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158 419 4143 0 0,'-10'-11'82'0'0,"5"6"-41"0"0,-1-1 0 0 0,1 0 0 0 0,-1 1-1 0 0,0 0 1 0 0,0 1 0 0 0,0-1 0 0 0,-12-5-1 0 0,13 9 282 0 0,-1 0-1 0 0,1 1 1 0 0,0-1 0 0 0,-1 1-1 0 0,1 0 1 0 0,0 0-1 0 0,-1 1 1 0 0,1 0-1 0 0,0 0 1 0 0,-1 0-1 0 0,1 0 1 0 0,-6 4-1 0 0,10-5-229 0 0,0 0 0 0 0,1 0 0 0 0,-1 0 0 0 0,1 0 0 0 0,-1 1-1 0 0,0-1 1 0 0,1 0 0 0 0,-1 0 0 0 0,0 1 0 0 0,1-1 0 0 0,-1 0 0 0 0,1 1-1 0 0,-1-1 1 0 0,1 1 0 0 0,-1-1 0 0 0,1 1 0 0 0,-1-1 0 0 0,1 1 0 0 0,0-1-1 0 0,-1 1 1 0 0,1-1 0 0 0,-1 1 0 0 0,1 0 0 0 0,0-1 0 0 0,0 1 0 0 0,-1-1-1 0 0,1 1 1 0 0,0 0 0 0 0,0-1 0 0 0,0 1 0 0 0,0 0 0 0 0,0 1-1 0 0,0-2 4 0 0,0 1 0 0 0,1 0 0 0 0,-1 0 0 0 0,1-1 0 0 0,-1 1 0 0 0,1 0 0 0 0,-1-1 0 0 0,1 1 0 0 0,-1-1 0 0 0,1 1 0 0 0,-1 0 0 0 0,1-1 0 0 0,0 1 0 0 0,-1-1 0 0 0,1 0 0 0 0,0 1 0 0 0,0-1 0 0 0,-1 1 0 0 0,1-1 0 0 0,0 0 0 0 0,0 0-1 0 0,-1 1 1 0 0,1-1 0 0 0,0 0 0 0 0,1 0 0 0 0,7 0 224 0 0,1 0 0 0 0,-1-1-1 0 0,0-1 1 0 0,0 1 0 0 0,1-1-1 0 0,-1-1 1 0 0,17-6 0 0 0,63-27 1037 0 0,139-80 1 0 0,-114 56-777 0 0,65-28-206 0 0,-132 67-321 0 0,91-25 0 0 0,-125 43-46 0 0,0 0 0 0 0,0 1 0 0 0,-1 0 0 0 0,23 0 0 0 0,-31 2-7 0 0,0 0 1 0 0,-1 1 0 0 0,1-1 0 0 0,0 1 0 0 0,-1-1 0 0 0,1 1 0 0 0,0 0 0 0 0,-1 1 0 0 0,1-1-1 0 0,-1 1 1 0 0,0-1 0 0 0,1 1 0 0 0,-1 0 0 0 0,0 0 0 0 0,0 1 0 0 0,0-1 0 0 0,0 1 0 0 0,-1-1-1 0 0,1 1 1 0 0,3 5 0 0 0,-3-3 10 0 0,0 1 0 0 0,-1-1 1 0 0,1 1-1 0 0,-1-1 0 0 0,-1 1 0 0 0,1 0 0 0 0,-1 0 0 0 0,0 0 0 0 0,0 0 0 0 0,-1 0 0 0 0,0 11 1 0 0,-1-2 31 0 0,-1 0 0 0 0,0-1 1 0 0,-8 23-1 0 0,-1-7 139 0 0,9-25-97 0 0,0 0 1 0 0,0 0-1 0 0,0 0 0 0 0,0 1 0 0 0,1-1 0 0 0,0 0 1 0 0,0 1-1 0 0,0 7 0 0 0,2-4 19 0 0,1 0 0 0 0,-1 0 1 0 0,1 0-1 0 0,1 0 0 0 0,0-1 0 0 0,7 16 0 0 0,4 14-25 0 0,-5-1-22 0 0,-2-1 0 0 0,-2 2 0 0 0,2 64 0 0 0,-6-91-57 0 0,-9 198 124 0 0,0-148-93 0 0,-24 87 0 0 0,25-120-29 0 0,-61 207 62 0 0,56-202-64 0 0,-2-1 0 0 0,-1 0 0 0 0,-37 56 0 0 0,48-82 0 0 0,-1-1 0 0 0,1 1 0 0 0,-8 6 0 0 0,11-10 0 0 0,0-1 0 0 0,0 0 0 0 0,-1 0 0 0 0,1 0 0 0 0,0 0 0 0 0,-1 0 0 0 0,1 0 0 0 0,-1-1 0 0 0,1 1 0 0 0,-1 0 0 0 0,1-1 0 0 0,-1 1 0 0 0,1-1 0 0 0,-1 1 0 0 0,0-1 0 0 0,1 0 0 0 0,-1 0 0 0 0,0 1 0 0 0,1-1 0 0 0,-3-1 0 0 0,-6-2 0 0 0,0-2 0 0 0,0 1 0 0 0,0-1 0 0 0,1 0 0 0 0,-11-9 0 0 0,-9-4 0 0 0,1 3 0 0 0,-2 0 0 0 0,-35-11 0 0 0,-65-15 0 0 0,96 32-2 0 0,-1 0 1 0 0,0 2-1 0 0,0 2 0 0 0,0 2 0 0 0,-71 1 0 0 0,69 7-146 0 0,34-4 108 0 0,1 0-1 0 0,-1 0 0 0 0,1-1 1 0 0,0 1-1 0 0,0 1 1 0 0,-1-1-1 0 0,1 0 0 0 0,0 0 1 0 0,0 1-1 0 0,0 0 1 0 0,0-1-1 0 0,-3 4 0 0 0,5-4-10 0 0,0 0-1 0 0,-1-1 1 0 0,1 1-1 0 0,0-1 0 0 0,0 1 1 0 0,0-1-1 0 0,-1 1 1 0 0,1 0-1 0 0,0-1 0 0 0,0 1 1 0 0,0-1-1 0 0,0 1 1 0 0,0 0-1 0 0,0-1 0 0 0,0 1 1 0 0,0-1-1 0 0,1 1 1 0 0,-1 0-1 0 0,0-1 0 0 0,0 1 1 0 0,0-1-1 0 0,1 1 1 0 0,-1-1-1 0 0,0 1 0 0 0,0-1 1 0 0,1 1-1 0 0,-1-1 0 0 0,0 1 1 0 0,1-1-1 0 0,-1 1 1 0 0,1-1-1 0 0,-1 1 0 0 0,1-1 1 0 0,0 1-1 0 0,20 12-1924 0 0,-4-6 357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7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279 478 5983 0 0,'-47'-47'648'0'0,"39"34"1242"0"0,-1 1 1279 0 0,9 11-3082 0 0,0 1 0 0 0,-1 0 0 0 0,1 0 0 0 0,0 0 1 0 0,-1 0-1 0 0,1 0 0 0 0,0 0 0 0 0,-1-1 0 0 0,1 1 1 0 0,0 0-1 0 0,-1 0 0 0 0,1 0 0 0 0,-1 0 0 0 0,1 0 1 0 0,0 0-1 0 0,-1 1 0 0 0,1-1 0 0 0,0 0 1 0 0,-1 0-1 0 0,1 0 0 0 0,0 0 0 0 0,-1 0 0 0 0,1 0 1 0 0,0 1-1 0 0,-1-1 0 0 0,1 0 0 0 0,0 0 0 0 0,-1 0 1 0 0,1 1-1 0 0,0-1 0 0 0,0 0 0 0 0,-2 2 1680 0 0,7 7-1663 0 0,16 23 100 0 0,-21-31-194 0 0,1-1-1 0 0,-1 0 1 0 0,1 1-1 0 0,-1-1 1 0 0,1 0 0 0 0,-1 1-1 0 0,1-1 1 0 0,-1 0-1 0 0,1 1 1 0 0,-1-1-1 0 0,1 0 1 0 0,-1 0-1 0 0,1 0 1 0 0,-1 0 0 0 0,1 1-1 0 0,0-1 1 0 0,-1 0-1 0 0,1 0 1 0 0,-1 0-1 0 0,1 0 1 0 0,-1 0-1 0 0,1-1 1 0 0,0 1-1 0 0,-1 0 1 0 0,2 0 0 0 0,12-8 183 0 0,-11 6-135 0 0,101-72 977 0 0,-34 22-648 0 0,82-58 74 0 0,50-34-160 0 0,-178 128-257 0 0,-1 0 57 0 0,29-14 0 0 0,-45 28-48 0 0,-10 9-12 0 0,-11 9 36 0 0,13-15-64 0 0,-217 228 1021 0 0,116-124-868 0 0,-262 324 18 0 0,332-390-173 0 0,20-25-11 0 0,1 0 0 0 0,0 0 0 0 0,1 1-1 0 0,-12 23 1 0 0,22-37 0 0 0,-1 0 0 0 0,1 0 0 0 0,0 0 0 0 0,-1-1 0 0 0,1 1 0 0 0,0 0 0 0 0,0 0 0 0 0,0 0 0 0 0,0 0 0 0 0,-1 0 0 0 0,1 0 0 0 0,0 0 0 0 0,1 1 0 0 0,-1-2 0 0 0,0 1 0 0 0,0-1 0 0 0,0 0 0 0 0,0 0 0 0 0,1 1 0 0 0,-1-1 0 0 0,0 0 0 0 0,0 0 0 0 0,0 0 0 0 0,1 1 0 0 0,-1-1 0 0 0,0 0 0 0 0,0 0 0 0 0,1 0 0 0 0,-1 0 0 0 0,0 1 0 0 0,0-1 0 0 0,1 0 0 0 0,-1 0 0 0 0,0 0 0 0 0,0 0 0 0 0,1 0 0 0 0,-1 0 0 0 0,0 0 0 0 0,1 0 0 0 0,-1 0 0 0 0,0 0 0 0 0,1 0 0 0 0,2 0 0 0 0,1-1 0 0 0,-1 0 0 0 0,1 0 0 0 0,-1 0 0 0 0,5-2 0 0 0,-2 0 0 0 0,16-7 0 0 0,-1-1 0 0 0,-1-1 0 0 0,0-1 0 0 0,36-29 0 0 0,-43 31 0 0 0,33-27-60 0 0,68-73-1 0 0,29-55-78 0 0,-87 93 106 0 0,23-27 6 0 0,-71 89 51 0 0,-8 11-23 0 0,0 0 0 0 0,0 0 1 0 0,0 0-1 0 0,0 0 0 0 0,0 0 0 0 0,0 0 0 0 0,0 0 0 0 0,0 0 0 0 0,0 0 1 0 0,0 0-1 0 0,0 0 0 0 0,0 0 0 0 0,0 0 0 0 0,0 0 0 0 0,0 0 0 0 0,0 0 1 0 0,0 0-1 0 0,-1 0 0 0 0,1 0 0 0 0,0 0 0 0 0,0 0 0 0 0,0 0 0 0 0,0 0 1 0 0,0 0-1 0 0,0 0 0 0 0,0 0 0 0 0,0 0 0 0 0,0 0 0 0 0,0 0 0 0 0,0 0 1 0 0,0 0-1 0 0,0 0 0 0 0,0 0 0 0 0,0 0 0 0 0,0-1 0 0 0,0 1 0 0 0,0 0 1 0 0,0 0-1 0 0,0 0 0 0 0,0 0 0 0 0,0 0 0 0 0,0 0 0 0 0,0 0 0 0 0,0 0 1 0 0,0 0-1 0 0,0 0 0 0 0,0 0 0 0 0,0 0 0 0 0,0 0 0 0 0,-17 16 122 0 0,-26 40 211 0 0,-137 190 235 0 0,28-17-521 0 0,-2 3-19 0 0,67-99-29 0 0,25-36-18 0 0,49-78-85 0 0,11-17 81 0 0,0 0-1 0 0,0 0 1 0 0,1 0 0 0 0,-1 0 0 0 0,1 0 0 0 0,-1 0 0 0 0,1 1-1 0 0,0-1 1 0 0,0 0 0 0 0,0 1 0 0 0,0-1 0 0 0,1 1 0 0 0,-1-1 0 0 0,0 1-1 0 0,1 3 1 0 0,14-17-278 0 0,64-80 84 0 0,163-149 0 0 0,-225 226 224 0 0,28-26 158 0 0,2 2 0 0 0,66-42 1 0 0,-90 70-95 0 0,-22 9-69 0 0,1 1 0 0 0,-1 0 0 0 0,1 0 0 0 0,-1-1 0 0 0,1 1 0 0 0,-1 0-1 0 0,1 0 1 0 0,-1 0 0 0 0,1 0 0 0 0,-1 0 0 0 0,1 0 0 0 0,-1 0 0 0 0,1 0 0 0 0,-1 0 0 0 0,1 0 0 0 0,0 0 0 0 0,-1 0 0 0 0,1 0 0 0 0,-1 0-1 0 0,1 0 1 0 0,-1 1 0 0 0,1-1 0 0 0,-1 0 0 0 0,1 0 0 0 0,-1 0 0 0 0,0 1 0 0 0,1-1 0 0 0,-1 0 0 0 0,1 1 0 0 0,-1-1 0 0 0,0 0 0 0 0,1 1-1 0 0,-1-1 1 0 0,0 1 0 0 0,1-1 0 0 0,-1 1 0 0 0,0-1 0 0 0,0 1 0 0 0,1-1 0 0 0,-1 1 0 0 0,1 3 18 0 0,-1-1 0 0 0,0 1 0 0 0,0-1 0 0 0,-1 1 0 0 0,1 0 0 0 0,-1-1 0 0 0,1 1 0 0 0,-1-1 0 0 0,-2 5 0 0 0,-14 34 107 0 0,7-21-51 0 0,-5 14-40 0 0,-3 0 0 0 0,0-1 1 0 0,-2 0-1 0 0,-2-2 1 0 0,-1-1-1 0 0,-1 0 1 0 0,-2-2-1 0 0,-1-1 1 0 0,-36 30-1 0 0,-33 19-37 0 0,78-65 0 0 0,0 0 0 0 0,-1 0 0 0 0,-31 12 0 0 0,47-23 0 0 0,2-1 0 0 0,1 1 0 0 0,0-1 0 0 0,-1 0 0 0 0,1 0 0 0 0,0 0 0 0 0,-1 1 0 0 0,1-1 0 0 0,-1 0 0 0 0,1 0 0 0 0,0 0 0 0 0,-1 0 0 0 0,1 0 0 0 0,-1 0 0 0 0,1 0 0 0 0,-1 0 0 0 0,1 0 0 0 0,0 0 0 0 0,-1 0 0 0 0,0 0 0 0 0,1 0 0 0 0,0 0 0 0 0,-1-1 0 0 0,1 1 0 0 0,0 0 0 0 0,0 0 0 0 0,-1 0 0 0 0,1-1 0 0 0,0 1 0 0 0,0 0 0 0 0,-1 0 0 0 0,1 0 0 0 0,0-1 0 0 0,0 1 0 0 0,0 0 0 0 0,0 0 0 0 0,0-1 0 0 0,-1 1 0 0 0,1 0 0 0 0,0-1 0 0 0,0 1 0 0 0,0 0 0 0 0,0 0 0 0 0,0-1 0 0 0,0 1 0 0 0,0 0 0 0 0,0-1 0 0 0,0 1 0 0 0,0 0 0 0 0,0-1 0 0 0,0 1 0 0 0,0 0 0 0 0,0 0 0 0 0,0-1 0 0 0,0 1 0 0 0,1 0 0 0 0,-1-1 0 0 0,0 1 0 0 0,0 0 0 0 0,0 0 0 0 0,1-1 0 0 0,-1 1 0 0 0,4-9 0 0 0,0 1 0 0 0,1 0 0 0 0,0 0 0 0 0,0 0 0 0 0,9-8 0 0 0,34-35 0 0 0,-37 41 0 0 0,192-167 0 0 0,-67 64 0 0 0,-68 52 0 0 0,98-115 0 0 0,-163 172 0 0 0,0 0 0 0 0,0 0 0 0 0,-1-1 0 0 0,1 1 0 0 0,-1-1 0 0 0,2-5 0 0 0,-4 8 0 0 0,1 1 0 0 0,-1-1 0 0 0,0 1 0 0 0,0-1 0 0 0,1 1 0 0 0,-1-1 0 0 0,0 1 0 0 0,0-1 0 0 0,0 1 0 0 0,-1-1 0 0 0,1-1 0 0 0,0 2 0 0 0,-1 1 0 0 0,1-1 0 0 0,0 0 0 0 0,-1 1 0 0 0,1-1 0 0 0,-1 0 0 0 0,1 1 0 0 0,-1-1 0 0 0,1 1 0 0 0,-1-1 0 0 0,1 0 0 0 0,-1 1 0 0 0,1-1 0 0 0,-1 1 0 0 0,0 0 0 0 0,1-1 0 0 0,-1 1 0 0 0,0-1 0 0 0,0 1 0 0 0,1 0 0 0 0,-1 0 0 0 0,-1-1 0 0 0,-2 0 1 0 0,0 1 0 0 0,-1-1 0 0 0,1 1 0 0 0,0 0-1 0 0,0 0 1 0 0,0 0 0 0 0,-1 1 0 0 0,1-1 0 0 0,0 1 0 0 0,-6 2-1 0 0,-4 2 28 0 0,-22 11 0 0 0,11-4-5 0 0,-110 52 129 0 0,37-16-48 0 0,-8 3-23 0 0,-76 33 14 0 0,153-71-95 0 0,12-5 0 0 0,-24 7 0 0 0,41-15-1 0 0,-1 1-1 0 0,0-1 0 0 0,0 0 1 0 0,0 0-1 0 0,1 1 0 0 0,-1-1 1 0 0,0 0-1 0 0,0 0 0 0 0,0 0 1 0 0,0 0-1 0 0,1 0 0 0 0,-1 0 1 0 0,0 0-1 0 0,0 0 1 0 0,0-1-1 0 0,1 1 0 0 0,-1 0 1 0 0,0 0-1 0 0,-1-1 0 0 0,2 0-4 0 0,-1 1-1 0 0,1 0 1 0 0,0-1-1 0 0,0 1 1 0 0,-1-1 0 0 0,1 1-1 0 0,0-1 1 0 0,0 1-1 0 0,0-1 1 0 0,0 1-1 0 0,0-1 1 0 0,0 1-1 0 0,0-1 1 0 0,0 1-1 0 0,0-1 1 0 0,0 1-1 0 0,0-1 1 0 0,0 1-1 0 0,0-1 1 0 0,0 1-1 0 0,0-1 1 0 0,0 1 0 0 0,1-1-1 0 0,1-3-32 0 0,0-1-1 0 0,0 1 1 0 0,0 0-1 0 0,1 1 1 0 0,0-1 0 0 0,3-3-1 0 0,100-109-745 0 0,136-161-595 0 0,-198 219 1160 0 0,-3-2 1 0 0,57-110-1 0 0,-85 143 202 0 0,30-72-90 0 0,-39 88 115 0 0,-1 0 0 0 0,0-1 1 0 0,-1 1-1 0 0,0-1 0 0 0,-1 0 0 0 0,0-23 0 0 0,-1 31 8 0 0,0 1 0 0 0,0-1 0 0 0,-1 1 0 0 0,0-1 0 0 0,0 1 0 0 0,0-1 0 0 0,0 1 0 0 0,-1-1 0 0 0,1 1 0 0 0,-4-5 0 0 0,4 6 12 0 0,-1 0 1 0 0,1 0-1 0 0,-1 1 1 0 0,0-1 0 0 0,1 1-1 0 0,-1-1 1 0 0,0 1-1 0 0,0 0 1 0 0,0-1 0 0 0,0 1-1 0 0,0 0 1 0 0,0 0 0 0 0,-1 1-1 0 0,1-1 1 0 0,0 0-1 0 0,0 1 1 0 0,-4-1 0 0 0,-6 0 87 0 0,0 0 1 0 0,0 1 0 0 0,0 1 0 0 0,-1 0 0 0 0,1 0 0 0 0,-22 7-1 0 0,-70 26 237 0 0,96-31-325 0 0,-35 14-5 0 0,1 1 1 0 0,1 2-1 0 0,-67 44 0 0 0,88-50-58 0 0,-31 29 1 0 0,45-38-10 0 0,1 1 1 0 0,0-1-1 0 0,1 1 1 0 0,-1 0-1 0 0,1 0 1 0 0,0 0-1 0 0,1 1 0 0 0,0-1 1 0 0,0 1-1 0 0,-3 9 1 0 0,5-11-65 0 0,0-1 1 0 0,1 0-1 0 0,0 0 0 0 0,0 1 1 0 0,0-1-1 0 0,0 0 0 0 0,1 1 1 0 0,0-1-1 0 0,0 0 0 0 0,0 0 1 0 0,3 8-1 0 0,0-3-516 0 0,0 0 0 0 0,1-1 0 0 0,-1 1 0 0 0,10 10 0 0 0,6 5-5369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21.497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46 4143 0 0,'15'-4'5320'0'0,"-5"1"-4996"0"0,63-22 456 0 0,-64 22-764 0 0,-1 0 0 0 0,1 1-1 0 0,0 0 1 0 0,0 1 0 0 0,0 0-1 0 0,0 0 1 0 0,0 1-1 0 0,0 0 1 0 0,1 0 0 0 0,-1 1-1 0 0,0 0 1 0 0,0 1 0 0 0,-1 0-1 0 0,14 5 1 0 0,-18-5-32 0 0,1 0 0 0 0,-1 1 0 0 0,1 0-1 0 0,-1 0 1 0 0,0 0 0 0 0,0 0 0 0 0,-1 1 0 0 0,1-1 0 0 0,-1 1 0 0 0,6 7-1 0 0,2 6-108 0 0,13 22-1 0 0,-17-25 0 0 0,-2-5-18 0 0,-1 1-1 0 0,0 0 0 0 0,3 15 0 0 0,-4-17-7 0 0,-1 1-1 0 0,1-1 1 0 0,0 1-1 0 0,9 14 1 0 0,-11-22 149 0 0,0 0 0 0 0,-1 0-1 0 0,1 0 1 0 0,0 0 0 0 0,0-1-1 0 0,0 1 1 0 0,-1 0 0 0 0,1 0 0 0 0,0-1-1 0 0,0 1 1 0 0,0-1 0 0 0,0 1 0 0 0,0-1-1 0 0,0 1 1 0 0,0-1 0 0 0,0 0 0 0 0,0 0-1 0 0,0 1 1 0 0,1-1 0 0 0,-1 0-1 0 0,0 0 1 0 0,0 0 0 0 0,0 0 0 0 0,0 0-1 0 0,0 0 1 0 0,0 0 0 0 0,2-1 0 0 0,3-1 30 0 0,0 0 0 0 0,0 0 0 0 0,-1-1 0 0 0,7-3 0 0 0,7-3 89 0 0,48-18 376 0 0,-41 16-427 0 0,32-10-1 0 0,-19 9-64 0 0,-28 8-2 0 0,0 0-1 0 0,0 1 1 0 0,1 0-1 0 0,-1 1 1 0 0,21-2 0 0 0,-25 4-16 0 0,1 0-1 0 0,-1 0 1 0 0,1 1 0 0 0,-1-1 0 0 0,1 2 0 0 0,-1-1 0 0 0,0 1 0 0 0,0 0 0 0 0,1 1 0 0 0,-1-1-1 0 0,10 7 1 0 0,4 1-169 0 0,1 0 0 0 0,-1-2-1 0 0,30 7 1 0 0,-33-10 93 0 0,32 2 0 0 0,9 2 103 0 0,-9-1-62 0 0,0-1 42 0 0,1 0-13 0 0,-33-4-280 0 0,1 0 0 0 0,-1-2 0 0 0,29 0 0 0 0,-37-1 166 0 0,41-4-633 0 0,-49 4 747 0 0,0 0 0 0 0,0-1 0 0 0,1 1 0 0 0,-1-1 0 0 0,0 1 1 0 0,0-1-1 0 0,3-1 0 0 0,-3 1-20 0 0,0 0 1 0 0,0 0-1 0 0,0 1 1 0 0,0-1 0 0 0,0 0-1 0 0,1 1 1 0 0,1-1-1 0 0,17-1-735 0 0,-18 1 558 0 0,0 1-1 0 0,0-1 0 0 0,1 1 1 0 0,-1-1-1 0 0,0 1 1 0 0,0 0-1 0 0,0 0 1 0 0,0 1-1 0 0,0-1 0 0 0,0 1 1 0 0,0-1-1 0 0,0 1 1 0 0,6 2-1 0 0,1 3 106 0 0,1-2 105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8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1535 7367 0 0,'-9'3'224'0'0,"0"1"1"0"0,1 0-1 0 0,-11 7 0 0 0,2 3 2669 0 0,5-6-436 0 0,8-9-407 0 0,6-7-724 0 0,18-35 790 0 0,34-57-1 0 0,-16 33-1657 0 0,13-26-122 0 0,143-274 77 0 0,-137 244-424 0 0,45-136 1 0 0,-70 167 10 0 0,16-48 11 0 0,-22 67 40 0 0,5-19-49 0 0,-30 89-2 0 0,0 4 0 0 0,0 11 0 0 0,-1 16 0 0 0,-7 41 0 0 0,-3 0 0 0 0,-3-1 0 0 0,-3 0 0 0 0,-3-1 0 0 0,-30 68 0 0 0,43-119 13 0 0,-4 5-36 0 0,2 0 1 0 0,0 1-1 0 0,-7 39 1 0 0,15-59 26 0 0,-1-1 0 0 0,1 1 1 0 0,0-1-1 0 0,0 1 0 0 0,0 0 0 0 0,0-1 1 0 0,0 1-1 0 0,1-1 0 0 0,-1 1 0 0 0,0 0 1 0 0,1-1-1 0 0,1 3 0 0 0,-2-3-4 0 0,0-1 0 0 0,1 1 0 0 0,-1-1 0 0 0,1 1 0 0 0,-1-1 0 0 0,1 0 0 0 0,-1 1 0 0 0,1-1 0 0 0,-1 0 0 0 0,1 0 0 0 0,-1 1 0 0 0,1-1-1 0 0,-1 0 1 0 0,1 0 0 0 0,-1 0 0 0 0,1 0 0 0 0,0 1 0 0 0,-1-1 0 0 0,1 0 0 0 0,-1 0 0 0 0,1 0 0 0 0,0 0 0 0 0,-1 0 0 0 0,1-1 0 0 0,-1 1 0 0 0,1 0 0 0 0,0 0 0 0 0,-1 0 0 0 0,1 0-1 0 0,-1-1 1 0 0,1 1 0 0 0,-1 0 0 0 0,1-1 0 0 0,-1 1 0 0 0,1-1 0 0 0,7-3-5 0 0,0-1 0 0 0,-1 0 0 0 0,0-1 0 0 0,13-12 0 0 0,25-31-37 0 0,-33 35 56 0 0,93-128 38 0 0,-65 82-51 0 0,109-182-1 0 0,-86 136-11 0 0,-35 56-41 0 0,-11 19-12 0 0,21-28-1 0 0,-31 50 65 0 0,-5 9 6 0 0,-3 4 14 0 0,-3 7 38 0 0,-2 2 7 0 0,0 1 0 0 0,1-1-1 0 0,-6 22 1 0 0,-4 13 112 0 0,-64 195 69 0 0,71-217-240 0 0,3-6 18 0 0,0 0-1 0 0,-2 25 1 0 0,6-37-18 0 0,0-1 0 0 0,1 1 0 0 0,0 0 0 0 0,0 0 0 0 0,1 0-1 0 0,0 0 1 0 0,1 0 0 0 0,4 14 0 0 0,-5-19-6 0 0,0-1-1 0 0,0 1 1 0 0,1 0 0 0 0,-1-1-1 0 0,1 1 1 0 0,0-1-1 0 0,0 0 1 0 0,-1 1 0 0 0,2-1-1 0 0,-1 0 1 0 0,0 0-1 0 0,0-1 1 0 0,1 1 0 0 0,-1 0-1 0 0,4 1 1 0 0,-1-1-2 0 0,-1 0 0 0 0,0-1 0 0 0,1 0 0 0 0,-1 0 0 0 0,1 0 0 0 0,-1 0 0 0 0,1-1 0 0 0,-1 0 0 0 0,6 0-1 0 0,7-2-15 0 0,1-1 0 0 0,-1 0 0 0 0,0-2 0 0 0,18-6 0 0 0,98-36-1577 0 0,-101 36 315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8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 1 5063 0 0,'0'-1'59'0'0,"-1"1"-1"0"0,1 0 0 0 0,0 0 0 0 0,-1 0 0 0 0,1 0 0 0 0,0 0 0 0 0,-1 0 0 0 0,1 0 0 0 0,0 0 1 0 0,-1 0-1 0 0,1 0 0 0 0,0 0 0 0 0,-1 0 0 0 0,1 0 0 0 0,0 0 0 0 0,-1 0 0 0 0,1 1 1 0 0,0-1-1 0 0,-1 0 0 0 0,1 0 0 0 0,0 0 0 0 0,-1 0 0 0 0,1 1 0 0 0,0-1 0 0 0,0 0 0 0 0,-1 0 1 0 0,1 1-1 0 0,0-1 0 0 0,0 0 0 0 0,0 0 0 0 0,-1 1 0 0 0,1-1 0 0 0,0 0 0 0 0,0 1 0 0 0,0-1 1 0 0,0 0-1 0 0,-1 0 0 0 0,1 1 0 0 0,0-1 0 0 0,0 0 0 0 0,0 1 0 0 0,0 0 0 0 0,-7 18 3121 0 0,1 33 1339 0 0,-6 26-1354 0 0,2-31-2386 0 0,-3 11 0 0 0,-29 88 1 0 0,13-70-577 0 0,-125 299 5 0 0,143-349-113 0 0,0 0-1 0 0,-8 37 0 0 0,19-62-96 0 0,-1-1-1 0 0,1 1 1 0 0,0 0 0 0 0,0 0-1 0 0,-1 0 1 0 0,1 0-1 0 0,0-1 1 0 0,0 1 0 0 0,0 0-1 0 0,0 0 1 0 0,0 0-1 0 0,0 0 1 0 0,0-1-1 0 0,0 1 1 0 0,1 0 0 0 0,-1 0-1 0 0,0 0 1 0 0,0-1-1 0 0,1 1 1 0 0,-1 0 0 0 0,1 1-1 0 0,0-2 3 0 0,-1 0 0 0 0,1 0 0 0 0,-1 1 0 0 0,1-1 0 0 0,-1 0 0 0 0,1 0 0 0 0,-1 0 0 0 0,1 0 0 0 0,0 0 0 0 0,-1 0 1 0 0,1 0-1 0 0,-1 0 0 0 0,1 0 0 0 0,-1 0 0 0 0,1 0 0 0 0,0 0 0 0 0,-1 0 0 0 0,1 0 0 0 0,-1-1 0 0 0,1 1 0 0 0,-1 0 0 0 0,2-1 0 0 0,4-2 1 0 0,0-1 1 0 0,0 1-1 0 0,9-8 0 0 0,3-5 7 0 0,-1-1 0 0 0,-1-1 0 0 0,22-29 0 0 0,-16 19 59 0 0,152-231 153 0 0,-43 57-193 0 0,-112 175 6 0 0,-14 19-30 0 0,0 0-1 0 0,1 0 1 0 0,0 0-1 0 0,1 0 1 0 0,-1 1-1 0 0,16-12 0 0 0,-21 18-2 0 0,-1 0-1 0 0,1 1 0 0 0,0-1 0 0 0,-1 1 0 0 0,1 0 0 0 0,0-1 1 0 0,-1 1-1 0 0,1 0 0 0 0,0-1 0 0 0,0 1 0 0 0,0 0 0 0 0,-1 0 1 0 0,1-1-1 0 0,0 1 0 0 0,0 0 0 0 0,0 0 0 0 0,-1 0 0 0 0,1 0 1 0 0,0 0-1 0 0,0 0 0 0 0,0 0 0 0 0,-1 1 0 0 0,1-1 0 0 0,0 0 1 0 0,0 0-1 0 0,0 1 0 0 0,0 0 1 0 0,0 0 1 0 0,0 0-1 0 0,0 0 1 0 0,-1 0-1 0 0,1 0 0 0 0,0 0 1 0 0,-1 0-1 0 0,1 0 1 0 0,-1 0-1 0 0,1 0 1 0 0,-1 0-1 0 0,0 0 0 0 0,1 0 1 0 0,-1 1-1 0 0,0 0 1 0 0,1 6 3 0 0,0-1 0 0 0,-1 0 0 0 0,0 1 1 0 0,-1 7-1 0 0,0-5 61 0 0,-1 0 1 0 0,1-1 0 0 0,-2 1-1 0 0,1 0 1 0 0,-1-1 0 0 0,-7 15-1 0 0,6-18-50 0 0,1 0-1 0 0,-1-1 1 0 0,0 1-1 0 0,-1-1 0 0 0,1 0 1 0 0,-1 0-1 0 0,0-1 1 0 0,0 1-1 0 0,0-1 0 0 0,-9 5 1 0 0,-20 9 27 0 0,0-1 0 0 0,-58 20 1 0 0,37-16-49 0 0,47-18 16 0 0,0 0 1 0 0,1 1-1 0 0,0 0 0 0 0,0 0 1 0 0,0 1-1 0 0,-7 5 0 0 0,12-9-8 0 0,1 1-1 0 0,-1 0 0 0 0,0-1 1 0 0,1 1-1 0 0,0 0 0 0 0,-1 0 1 0 0,1 0-1 0 0,0-1 0 0 0,0 1 1 0 0,0 1-1 0 0,0-1 0 0 0,1 0 1 0 0,-1 0-1 0 0,0 0 1 0 0,1 0-1 0 0,0 0 0 0 0,-1 1 1 0 0,1-1-1 0 0,0 0 0 0 0,0 0 1 0 0,0 1-1 0 0,0-1 0 0 0,1 0 1 0 0,-1 0-1 0 0,1 0 0 0 0,0 4 1 0 0,1-2 12 0 0,0 1 0 0 0,0 0 1 0 0,1-1-1 0 0,-1 0 0 0 0,1 1 0 0 0,0-1 0 0 0,0 0 1 0 0,0 0-1 0 0,1-1 0 0 0,0 1 0 0 0,-1-1 1 0 0,1 1-1 0 0,9 4 0 0 0,54 46 200 0 0,-37-28-47 0 0,49 31 0 0 0,-60-46-127 0 0,0-1-1 0 0,0-1 0 0 0,1-1 0 0 0,1-1 1 0 0,-1-1-1 0 0,1 0 0 0 0,0-2 0 0 0,0 0 0 0 0,29 1 1 0 0,-31-5-19 0 0,0 0 0 0 0,-1 0 0 0 0,1-2 0 0 0,0 0 0 0 0,-1-2 0 0 0,1 0 0 0 0,-1-1 0 0 0,0 0 0 0 0,0-2 0 0 0,32-16 0 0 0,-47 21-95 0 0,1-1-1 0 0,-1 0 1 0 0,1 0-1 0 0,-1 0 1 0 0,0 0-1 0 0,0 0 1 0 0,0-1-1 0 0,-1 1 1 0 0,4-7-1 0 0,-4 7-97 0 0,5-7-547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22.655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417 174 3679 0 0,'-5'-9'276'0'0,"3"6"-174"0"0,0 0-1 0 0,0 0 0 0 0,1 0 0 0 0,0 0 0 0 0,-1-1 1 0 0,1 1-1 0 0,0 0 0 0 0,0-6 0 0 0,0 5 237 0 0,0-1 0 0 0,0 1 0 0 0,0 0 0 0 0,0 0-1 0 0,-1 0 1 0 0,1 0 0 0 0,-1 0 0 0 0,-3-4 0 0 0,-2-6 756 0 0,4 7-562 0 0,0 1-1 0 0,-1 0 1 0 0,1-1 0 0 0,-1 1 0 0 0,-1 1 0 0 0,1-1 0 0 0,-6-5 0 0 0,7 8-376 0 0,1 1 1 0 0,-1 0 0 0 0,1 1 0 0 0,-1-1-1 0 0,1 0 1 0 0,-1 1 0 0 0,0-1 0 0 0,0 1 0 0 0,0 0-1 0 0,0 0 1 0 0,0 0 0 0 0,0 0 0 0 0,0 1 0 0 0,0-1-1 0 0,0 1 1 0 0,-1 0 0 0 0,1 0 0 0 0,0 0-1 0 0,-4 0 1 0 0,-4 3-24 0 0,-1 0 0 0 0,1 0-1 0 0,0 1 1 0 0,1 0 0 0 0,-1 0 0 0 0,1 2-1 0 0,0-1 1 0 0,0 1 0 0 0,0 1-1 0 0,-13 11 1 0 0,6-3-84 0 0,1 1 0 0 0,0 1 0 0 0,1 0-1 0 0,-18 28 1 0 0,26-35-42 0 0,0 2 0 0 0,1-1 0 0 0,0 1 0 0 0,1 0 0 0 0,1 0 0 0 0,-1 1 0 0 0,2-1 0 0 0,0 1 0 0 0,0 0 0 0 0,1 0 0 0 0,0 23 0 0 0,2-25-7 0 0,1 0-1 0 0,1-1 1 0 0,-1 1 0 0 0,2 0 0 0 0,-1-1-1 0 0,1 1 1 0 0,1-1 0 0 0,0 0 0 0 0,1 0-1 0 0,0 0 1 0 0,0-1 0 0 0,1 0 0 0 0,0 0-1 0 0,11 12 1 0 0,-11-14-3 0 0,1 0-1 0 0,1 0 1 0 0,-1-1-1 0 0,1 0 0 0 0,0-1 1 0 0,0 0-1 0 0,1 0 1 0 0,16 7-1 0 0,-11-7-2 0 0,1-1-1 0 0,0 0 1 0 0,0 0 0 0 0,30 2-1 0 0,-38-6 4 0 0,0 0 0 0 0,0 0 0 0 0,1-1 1 0 0,-1 0-1 0 0,0 0 0 0 0,0-1 0 0 0,0 0 0 0 0,0 0 0 0 0,0 0 0 0 0,6-4 0 0 0,0 0-3 0 0,-1-1-1 0 0,-1-1 1 0 0,1 0 0 0 0,11-11-1 0 0,-19 15 10 0 0,0 0 1 0 0,-1 0-1 0 0,1 0 0 0 0,-1-1 1 0 0,0 1-1 0 0,0-1 0 0 0,-1 0 0 0 0,1 0 1 0 0,-1 0-1 0 0,1-5 0 0 0,3-9 16 0 0,4-27 0 0 0,-10 44-21 0 0,6-29 154 0 0,-2 1 0 0 0,-1-1 0 0 0,-2 0 0 0 0,-1 1 0 0 0,-1-1 0 0 0,-7-42 0 0 0,5 55-40 0 0,3 12-84 0 0,-1 1 0 0 0,0 0 0 0 0,0 0 0 0 0,0 1 0 0 0,-4-10 0 0 0,5 13-22 0 0,-1 1-1 0 0,1-1 0 0 0,0 1 1 0 0,-1 0-1 0 0,1 0 0 0 0,-1-1 1 0 0,1 1-1 0 0,-1 0 0 0 0,1 0 1 0 0,-1-1-1 0 0,1 1 0 0 0,-1 0 1 0 0,1 0-1 0 0,-1 0 0 0 0,1 0 1 0 0,-1 0-1 0 0,1 0 0 0 0,-1 0 1 0 0,1 0-1 0 0,-1 0 0 0 0,1 0 1 0 0,-1 0-1 0 0,1 0 0 0 0,-1 0 1 0 0,1 0-1 0 0,-1 1 0 0 0,1-1 1 0 0,-1 0-1 0 0,1 0 0 0 0,-1 1 0 0 0,-1-1-3 0 0,0 1-1 0 0,1 0 0 0 0,-1 0 0 0 0,1 0 0 0 0,-1 0 1 0 0,1 0-1 0 0,-1 0 0 0 0,-2 3 0 0 0,-65 73 11 0 0,-14 17 40 0 0,70-76-52 0 0,-57 80 0 0 0,59-80 0 0 0,0 1 0 0 0,1 0 0 0 0,-11 32 0 0 0,20-48 0 0 0,0 0 0 0 0,1 0 0 0 0,-1 0 0 0 0,1-1 0 0 0,0 1 0 0 0,-1 0 0 0 0,1 0 0 0 0,0 0 0 0 0,1 0 0 0 0,-1 0 0 0 0,0 0 0 0 0,1 0 0 0 0,0 0 0 0 0,0-1 0 0 0,0 1 0 0 0,0 0 0 0 0,0 0 0 0 0,0-1 0 0 0,1 1 0 0 0,-1-1 0 0 0,1 1 0 0 0,3 3 0 0 0,-3-3 0 0 0,1-1 0 0 0,0 1 0 0 0,1 0 0 0 0,-1-1 0 0 0,0 1 0 0 0,1-1 0 0 0,0 0 0 0 0,-1 0 0 0 0,1 0 0 0 0,0-1 0 0 0,0 0 0 0 0,0 1 0 0 0,0-1 0 0 0,0 0 0 0 0,5 0 0 0 0,3-1 0 0 0,1 0 0 0 0,-1 0 0 0 0,1-1 0 0 0,-1-1 0 0 0,0 0 0 0 0,0 0 0 0 0,1-2 0 0 0,12-4 0 0 0,-10 2 0 0 0,-1-1 0 0 0,1 0 0 0 0,-2-1 0 0 0,1 0 0 0 0,-1-1 0 0 0,13-11 0 0 0,-21 16-5 0 0,-1-1-1 0 0,0 1 1 0 0,0-1-1 0 0,0 0 1 0 0,0 1-1 0 0,-1-2 1 0 0,0 1-1 0 0,0 0 1 0 0,3-9-1 0 0,-5 11 6 0 0,0 1-1 0 0,0-1 0 0 0,0 0 0 0 0,-1 0 1 0 0,1 0-1 0 0,-1 0 0 0 0,0 0 0 0 0,0 0 0 0 0,0 0 1 0 0,0 0-1 0 0,-1 0 0 0 0,1 1 0 0 0,-1-1 0 0 0,0 0 1 0 0,1 0-1 0 0,-1 0 0 0 0,-1 1 0 0 0,1-1 1 0 0,0 0-1 0 0,-1 1 0 0 0,-2-5 0 0 0,0 2 1 0 0,-1-1-1 0 0,0 1 1 0 0,-1 0 0 0 0,1 1-1 0 0,-1-1 1 0 0,0 1-1 0 0,0 0 1 0 0,-1 0 0 0 0,1 1-1 0 0,-1 0 1 0 0,-12-4 0 0 0,6 3 9 0 0,-1 0 1 0 0,1 2 0 0 0,-1-1-1 0 0,0 2 1 0 0,-18 0 0 0 0,27 1-10 0 0,1 0 1 0 0,-1 1 0 0 0,1 0 0 0 0,-1 0-1 0 0,1 0 1 0 0,-1 0 0 0 0,1 1 0 0 0,0 0-1 0 0,-1 0 1 0 0,1 0 0 0 0,0 0 0 0 0,0 1 0 0 0,1-1-1 0 0,-8 7 1 0 0,6-4-1 0 0,-1 1 0 0 0,1 0 0 0 0,0 0 0 0 0,0 1 0 0 0,1 0-1 0 0,0-1 1 0 0,-7 15 0 0 0,9-15-5 0 0,0 0 0 0 0,0 1 0 0 0,1-1 0 0 0,0 0 0 0 0,0 1 0 0 0,0-1 0 0 0,1 1 0 0 0,0 0 0 0 0,0-1 0 0 0,1 1 0 0 0,0-1 0 0 0,0 1 0 0 0,0-1 0 0 0,1 1 0 0 0,2 6 0 0 0,-3-10-4 0 0,0-1-1 0 0,0 0 0 0 0,0 0 0 0 0,1 0 1 0 0,-1 0-1 0 0,0 0 0 0 0,1 0 1 0 0,-1 0-1 0 0,1-1 0 0 0,0 1 1 0 0,0-1-1 0 0,-1 1 0 0 0,1-1 1 0 0,0 1-1 0 0,0-1 0 0 0,0 0 1 0 0,0 0-1 0 0,1 0 0 0 0,-1 0 0 0 0,0 0 1 0 0,0-1-1 0 0,1 1 0 0 0,-1-1 1 0 0,0 1-1 0 0,1-1 0 0 0,-1 0 1 0 0,0 0-1 0 0,4 0 0 0 0,5-1-265 0 0,-1-1 0 0 0,1-1 0 0 0,-1 1 0 0 0,0-2 0 0 0,11-4 0 0 0,0 0-1419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24.26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556 250 5063 0 0,'1'-22'351'0'0,"-1"10"-138"0"0,0 0-1 0 0,0 1 0 0 0,-4-23 0 0 0,-1-7 1185 0 0,2 14-496 0 0,2 16-225 0 0,-2-1 0 0 0,-5-16 1 0 0,8 25-458 0 0,-1 1 0 0 0,0-1 0 0 0,0 1 0 0 0,-1-1 1 0 0,1 1-1 0 0,0 0 0 0 0,-1 0 0 0 0,1-1 0 0 0,-1 1 0 0 0,0 0 0 0 0,0 0 1 0 0,0 1-1 0 0,0-1 0 0 0,0 0 0 0 0,0 1 0 0 0,-4-3 0 0 0,4 3-135 0 0,1 1 0 0 0,-1 0-1 0 0,0 0 1 0 0,1 0 0 0 0,-1 0 0 0 0,1 0-1 0 0,-1 0 1 0 0,1 0 0 0 0,-1 0-1 0 0,0 1 1 0 0,1-1 0 0 0,-1 1-1 0 0,1-1 1 0 0,-1 1 0 0 0,1 0 0 0 0,0-1-1 0 0,-1 1 1 0 0,-1 2 0 0 0,-25 19 620 0 0,24-19-620 0 0,-25 26 152 0 0,1 1-1 0 0,2 2 1 0 0,-23 34-1 0 0,-14 18-72 0 0,4-11-99 0 0,-76 122 0 0 0,126-179-64 0 0,1 1 0 0 0,0 0 0 0 0,-5 18 0 0 0,10-24 0 0 0,0-1 0 0 0,1 1 0 0 0,0-1 0 0 0,1 1 0 0 0,0 0 0 0 0,1 18 0 0 0,0-26 0 0 0,0 0 0 0 0,1-1 0 0 0,-1 1 0 0 0,1 0 0 0 0,-1 0 0 0 0,1-1 0 0 0,0 1 0 0 0,0-1 0 0 0,0 1 0 0 0,1-1 0 0 0,-1 1 0 0 0,1-1 0 0 0,-1 0 0 0 0,1 1 0 0 0,0-1 0 0 0,0 0 0 0 0,2 2 0 0 0,-1-2 0 0 0,0 0 0 0 0,0 0 0 0 0,0-1 0 0 0,0 1 0 0 0,0-1 0 0 0,1 0 0 0 0,-1 0 0 0 0,1 0 0 0 0,-1 0 0 0 0,1 0 0 0 0,5 0 0 0 0,7-1 0 0 0,0-1 0 0 0,0-1 0 0 0,-1 0 0 0 0,28-7 0 0 0,-39 8 0 0 0,47-15 109 0 0,0-2 0 0 0,63-30 0 0 0,-64 25 124 0 0,-32 15-169 0 0,0-1 0 0 0,0-1 0 0 0,-1 0 0 0 0,0-2 0 0 0,-1 0 0 0 0,0 0 0 0 0,18-20 0 0 0,-28 25-56 0 0,0 0-1 0 0,-1 0 1 0 0,0 0 0 0 0,0-1-1 0 0,-1 1 1 0 0,0-1 0 0 0,0 0-1 0 0,3-11 1 0 0,-6 12 3 0 0,1 1-1 0 0,-1-1 1 0 0,0 0 0 0 0,-1 1 0 0 0,1-1-1 0 0,-1 0 1 0 0,-1 0 0 0 0,1 1-1 0 0,-1-1 1 0 0,0 1 0 0 0,-1-1-1 0 0,-2-7 1 0 0,2 8 14 0 0,0 1-1 0 0,-1-1 1 0 0,0 0-1 0 0,0 1 0 0 0,0-1 1 0 0,-1 1-1 0 0,1 0 1 0 0,-1 0-1 0 0,0 1 1 0 0,-1-1-1 0 0,1 1 0 0 0,-1 0 1 0 0,0 0-1 0 0,-9-6 1 0 0,7 7 33 0 0,0-1 0 0 0,0 1-1 0 0,0 1 1 0 0,0-1 0 0 0,0 1 0 0 0,-1 0 0 0 0,1 1 0 0 0,-1 0 0 0 0,0 0 0 0 0,1 1 0 0 0,-14 0 0 0 0,3 2-31 0 0,0 1 1 0 0,0 1 0 0 0,1 0 0 0 0,-1 1 0 0 0,1 1 0 0 0,0 1 0 0 0,1 0 0 0 0,-1 1 0 0 0,2 1 0 0 0,-1 0 0 0 0,1 2 0 0 0,0-1-1 0 0,1 2 1 0 0,1 0 0 0 0,0 0 0 0 0,-18 23 0 0 0,22-22-28 0 0,0 1 0 0 0,-13 27 0 0 0,15-26 0 0 0,3-6-8 0 0,1 1-1 0 0,0-1 1 0 0,0 1-1 0 0,1 0 1 0 0,0 0-1 0 0,1 0 1 0 0,0 0-1 0 0,0 0 1 0 0,1 0-1 0 0,1 0 1 0 0,0 0 0 0 0,0 0-1 0 0,1 0 1 0 0,0 0-1 0 0,0-1 1 0 0,6 14-1 0 0,-5-18-8 0 0,0 1 0 0 0,0-1 0 0 0,1 0 0 0 0,0 0 0 0 0,0 0 0 0 0,0-1 0 0 0,0 1 0 0 0,1-1 0 0 0,-1 0-1 0 0,1 0 1 0 0,0-1 0 0 0,1 1 0 0 0,-1-1 0 0 0,0 0 0 0 0,1-1 0 0 0,0 1 0 0 0,6 1 0 0 0,-4-2-7 0 0,-1 0 1 0 0,1 0 0 0 0,0-1-1 0 0,0 0 1 0 0,0 0 0 0 0,-1-1-1 0 0,1 0 1 0 0,0-1-1 0 0,0 1 1 0 0,0-2 0 0 0,-1 1-1 0 0,1-1 1 0 0,9-3 0 0 0,0-2 19 0 0,0 0 1 0 0,-1-2 0 0 0,0 0-1 0 0,28-19 1 0 0,-36 21 3 0 0,0 0 1 0 0,0-1-1 0 0,-1 1 0 0 0,0-1 1 0 0,0-1-1 0 0,-1 1 0 0 0,0-1 1 0 0,0 0-1 0 0,7-17 0 0 0,-10 19 10 0 0,-1 0 0 0 0,-1 0 0 0 0,1 0 0 0 0,-1 0-1 0 0,0 0 1 0 0,-1-1 0 0 0,1 1 0 0 0,-3-14 0 0 0,0 5 31 0 0,0-1 1 0 0,-10-27 0 0 0,8 31-10 0 0,-2-7 40 0 0,-11-25 0 0 0,15 40-55 0 0,0 1 1 0 0,-1 0-1 0 0,1-1 1 0 0,-1 1-1 0 0,0 0 1 0 0,0 0-1 0 0,0 1 1 0 0,0-1 0 0 0,-1 1-1 0 0,1 0 1 0 0,-8-5-1 0 0,10 7-13 0 0,-1 0 0 0 0,1 1-1 0 0,-1-1 1 0 0,1 0 0 0 0,-1 1-1 0 0,0-1 1 0 0,1 1 0 0 0,-1 0 0 0 0,0 0-1 0 0,1-1 1 0 0,-1 1 0 0 0,0 0-1 0 0,0 1 1 0 0,1-1 0 0 0,-1 0-1 0 0,0 0 1 0 0,1 1 0 0 0,-1-1 0 0 0,0 1-1 0 0,1-1 1 0 0,-1 1 0 0 0,1 0-1 0 0,-1 0 1 0 0,1-1 0 0 0,-1 1-1 0 0,1 0 1 0 0,-3 2 0 0 0,-1 3 14 0 0,-1 0 1 0 0,0 0-1 0 0,1 0 1 0 0,-6 10-1 0 0,5-8-14 0 0,-9 15-14 0 0,1 1 0 0 0,0 1 0 0 0,2 0 0 0 0,-17 52 0 0 0,18-43-7 0 0,3 0 0 0 0,0 1 1 0 0,-3 51-1 0 0,11-79 16 0 0,0 0-1 0 0,0 0 1 0 0,1 0 0 0 0,-1 0 0 0 0,2 0 0 0 0,-1 0 0 0 0,1 0-1 0 0,2 7 1 0 0,-3-12 1 0 0,0 0-1 0 0,0 0 1 0 0,0 1 0 0 0,0-1-1 0 0,0 0 1 0 0,1 0-1 0 0,-1 0 1 0 0,1 0 0 0 0,-1-1-1 0 0,1 1 1 0 0,0 0-1 0 0,-1-1 1 0 0,1 1 0 0 0,0-1-1 0 0,0 1 1 0 0,0-1-1 0 0,0 0 1 0 0,0 0 0 0 0,1 0-1 0 0,-1 0 1 0 0,0 0-1 0 0,0-1 1 0 0,1 1 0 0 0,-1-1-1 0 0,1 1 1 0 0,3-1 0 0 0,3 0-1 0 0,1-1 1 0 0,0-1 0 0 0,0 1 0 0 0,-1-2-1 0 0,1 1 1 0 0,-1-1 0 0 0,0-1 0 0 0,0 0-1 0 0,0 0 1 0 0,8-6 0 0 0,1-1 3 0 0,-2 0 1 0 0,1-2-1 0 0,25-25 0 0 0,-32 28 0 0 0,-1 0 0 0 0,-1 0-1 0 0,0-1 1 0 0,0 0 0 0 0,-1 0-1 0 0,8-18 1 0 0,-12 23-1 0 0,-1 0 0 0 0,0-1 0 0 0,0 1 1 0 0,0 0-1 0 0,-1 0 0 0 0,0-1 0 0 0,0 1 0 0 0,-1-1 0 0 0,1 1 1 0 0,-1-1-1 0 0,-1 1 0 0 0,1-1 0 0 0,-1 1 0 0 0,0-1 0 0 0,-4-8 1 0 0,2 7-2 0 0,0 0 0 0 0,0 0 0 0 0,-1 1 0 0 0,-1-1 0 0 0,1 1 0 0 0,-1 0 1 0 0,-1 1-1 0 0,1-1 0 0 0,-12-10 0 0 0,12 13-1 0 0,1 1 0 0 0,0 0 0 0 0,-1 0 0 0 0,1 0 0 0 0,-1 1 0 0 0,0 0 0 0 0,0-1 0 0 0,0 2 0 0 0,0-1 0 0 0,0 1 0 0 0,-1-1-1 0 0,1 1 1 0 0,0 1 0 0 0,-1-1 0 0 0,1 1 0 0 0,0 0 0 0 0,-7 1 0 0 0,3 0-187 0 0,0 1 1 0 0,0 0-1 0 0,1 1 0 0 0,-1 0 0 0 0,1 1 0 0 0,0-1 0 0 0,0 1 0 0 0,0 1 1 0 0,0 0-1 0 0,1 0 0 0 0,0 0 0 0 0,0 1 0 0 0,0 0 0 0 0,-7 8 1 0 0,-15 21-6316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25.74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347 237 3223 0 0,'10'-95'752'0'0,"-9"83"-307"0"0,0 1-1 0 0,-1-1 0 0 0,-1 0 0 0 0,0 1 0 0 0,0-1 0 0 0,-1 0 1 0 0,-5-16-1 0 0,7 26-339 0 0,-1 1-1 0 0,1-1 1 0 0,-1 1 0 0 0,1-1 0 0 0,-1 0 0 0 0,0 1-1 0 0,0-1 1 0 0,1 1 0 0 0,-1 0 0 0 0,0-1 0 0 0,0 1-1 0 0,-1 0 1 0 0,1-1 0 0 0,0 1 0 0 0,0 0 0 0 0,-1 0-1 0 0,1 0 1 0 0,0 0 0 0 0,-1 0 0 0 0,1 0 0 0 0,-1 1-1 0 0,1-1 1 0 0,-1 0 0 0 0,0 1 0 0 0,1-1 0 0 0,-1 1-1 0 0,1 0 1 0 0,-1-1 0 0 0,0 1 0 0 0,1 0 0 0 0,-1 0-1 0 0,0 0 1 0 0,0 0 0 0 0,1 1 0 0 0,-1-1 0 0 0,0 0-1 0 0,1 1 1 0 0,-1-1 0 0 0,1 1 0 0 0,-4 1 0 0 0,-2 1 136 0 0,-1 0 1 0 0,1 1 0 0 0,0 0 0 0 0,1 0 0 0 0,-1 1 0 0 0,1 0 0 0 0,-10 9 0 0 0,-7 10-50 0 0,0 0 1 0 0,2 2 0 0 0,1 0 0 0 0,1 1 0 0 0,2 1 0 0 0,0 1-1 0 0,-19 48 1 0 0,34-73-190 0 0,-9 24 96 0 0,1 1-1 0 0,2 0 1 0 0,0 0 0 0 0,-3 34 0 0 0,10-54-88 0 0,1-1 1 0 0,0 1-1 0 0,1 0 1 0 0,-1 0 0 0 0,2-1-1 0 0,-1 1 1 0 0,1 0 0 0 0,3 8-1 0 0,-2-11-38 0 0,-1-1-1 0 0,1 1 0 0 0,0-1 0 0 0,1 1 0 0 0,-1-1 1 0 0,1 0-1 0 0,0 0 0 0 0,0-1 0 0 0,0 1 1 0 0,1-1-1 0 0,0 0 0 0 0,8 6 0 0 0,-10-8 26 0 0,0 0 0 0 0,1 0 0 0 0,-1-1 0 0 0,0 1-1 0 0,1-1 1 0 0,-1 0 0 0 0,1 0 0 0 0,-1 0 0 0 0,1 0-1 0 0,0-1 1 0 0,-1 1 0 0 0,1-1 0 0 0,0 0 0 0 0,-1 0 0 0 0,1 0-1 0 0,0-1 1 0 0,5-1 0 0 0,2-1 106 0 0,0-1 0 0 0,0 0 0 0 0,0-1-1 0 0,11-7 1 0 0,0 0 219 0 0,-11 6-182 0 0,0 0 1 0 0,-1-1-1 0 0,1 0 0 0 0,-2 0 1 0 0,1-1-1 0 0,-1-1 0 0 0,8-9 1 0 0,19-19 288 0 0,-25 27-296 0 0,-1-1 0 0 0,0 0 0 0 0,0-1 1 0 0,-1 1-1 0 0,-1-2 0 0 0,13-24 0 0 0,-15 23-61 0 0,-1 0-1 0 0,0 0 1 0 0,-1-1 0 0 0,-1 0 0 0 0,-1 0 0 0 0,2-23-1 0 0,-4 30-42 0 0,0 0 0 0 0,0 1-1 0 0,-1-1 1 0 0,0 0-1 0 0,-1 1 1 0 0,1-1 0 0 0,-1 1-1 0 0,-1-1 1 0 0,0 1-1 0 0,0 0 1 0 0,0 0-1 0 0,-1 0 1 0 0,0 1 0 0 0,-7-11-1 0 0,7 12 11 0 0,-1 0 0 0 0,0 0 0 0 0,1 1-1 0 0,-1 0 1 0 0,-1-1 0 0 0,1 2 0 0 0,-1-1-1 0 0,1 0 1 0 0,-11-3 0 0 0,12 5-16 0 0,-1 1 0 0 0,1 0 0 0 0,-1 0 0 0 0,0 0-1 0 0,1 0 1 0 0,-1 1 0 0 0,1 0 0 0 0,-1 0 0 0 0,0 0 0 0 0,1 1 0 0 0,-1-1 0 0 0,0 1-1 0 0,1 0 1 0 0,-8 3 0 0 0,2 0-11 0 0,0 1 0 0 0,1 0 1 0 0,0 0-1 0 0,0 1 0 0 0,1 0 0 0 0,-1 0 0 0 0,1 1 0 0 0,1 0 0 0 0,-1 1 0 0 0,-10 14 1 0 0,5-4-12 0 0,0 1 0 0 0,2 0 1 0 0,0 1-1 0 0,-8 22 0 0 0,8-18-2 0 0,2 0 0 0 0,0 1 0 0 0,2 0 0 0 0,1 1 0 0 0,-4 32 0 0 0,10-40-1 0 0,3 26 1 0 0,-2-27-11 0 0,0-10 1 0 0,0-1-1 0 0,0 0 0 0 0,0 1 1 0 0,1-1-1 0 0,0 0 0 0 0,1 0 1 0 0,-1 0-1 0 0,1-1 0 0 0,0 1 1 0 0,1-1-1 0 0,-1 1 0 0 0,1-1 1 0 0,0 0-1 0 0,0 0 0 0 0,1-1 1 0 0,-1 1-1 0 0,1-1 0 0 0,0 0 1 0 0,0 0-1 0 0,1-1 1 0 0,-1 1-1 0 0,10 3 0 0 0,-7-3 4 0 0,0-1-1 0 0,1 1 1 0 0,0-2-1 0 0,-1 1 1 0 0,1-1 0 0 0,0-1-1 0 0,0 0 1 0 0,0 0-1 0 0,0-1 1 0 0,1 0-1 0 0,-1 0 1 0 0,0-1 0 0 0,0 0-1 0 0,0-1 1 0 0,11-3-1 0 0,-8 1 5 0 0,1-1-1 0 0,-1-1 0 0 0,0 0 1 0 0,0 0-1 0 0,-1-1 0 0 0,0-1 1 0 0,11-9-1 0 0,-18 13 3 0 0,0 1 0 0 0,0-1-1 0 0,0 0 1 0 0,0-1 0 0 0,-1 1 0 0 0,0 0 0 0 0,0-1-1 0 0,0 0 1 0 0,0 0 0 0 0,-1 0 0 0 0,1 0 0 0 0,-1 0-1 0 0,-1-1 1 0 0,1 1 0 0 0,-1 0 0 0 0,0-1-1 0 0,0 1 1 0 0,-1-1 0 0 0,1-10 0 0 0,-5 2 12 0 0,1-1-1 0 0,-2 1 1 0 0,0 0 0 0 0,0 0-1 0 0,-12-19 1 0 0,-105-182 106 0 0,119 210-113 0 0,-1 0 0 0 0,1 0 0 0 0,-1 1 0 0 0,-1-1 0 0 0,1 1 0 0 0,0 0 0 0 0,-11-7 0 0 0,14 10-3 0 0,-1 0 0 0 0,0 0 1 0 0,0 0-1 0 0,0 0 0 0 0,1 0 0 0 0,-1 0 0 0 0,0 1 0 0 0,0-1 0 0 0,0 1 1 0 0,0-1-1 0 0,0 1 0 0 0,0 0 0 0 0,0 0 0 0 0,0 0 0 0 0,0 0 0 0 0,0 0 1 0 0,-1 0-1 0 0,1 1 0 0 0,0-1 0 0 0,0 1 0 0 0,0-1 0 0 0,1 1 0 0 0,-1 0 1 0 0,0-1-1 0 0,0 1 0 0 0,0 0 0 0 0,-1 2 0 0 0,-2 1-1 0 0,0 0 1 0 0,1 0-1 0 0,0 1 0 0 0,0 0 0 0 0,1 0 1 0 0,-1 0-1 0 0,1 0 0 0 0,0 1 1 0 0,-3 6-1 0 0,-18 55-9 0 0,21-56 5 0 0,-6 18-5 0 0,2 1 0 0 0,1 0 0 0 0,1 0 0 0 0,2 0 0 0 0,0 57 0 0 0,4-77 5 0 0,0-1-1 0 0,0 1 0 0 0,1-1 1 0 0,0 1-1 0 0,1-1 1 0 0,6 15-1 0 0,-7-21 4 0 0,-1 0-1 0 0,1 0 1 0 0,-1 0 0 0 0,1 0-1 0 0,0 0 1 0 0,0-1-1 0 0,0 1 1 0 0,1-1 0 0 0,-1 0-1 0 0,0 1 1 0 0,1-1 0 0 0,0 0-1 0 0,-1 0 1 0 0,1-1-1 0 0,0 1 1 0 0,0-1 0 0 0,0 1-1 0 0,0-1 1 0 0,0 0-1 0 0,1 0 1 0 0,-1 0 0 0 0,4 0-1 0 0,-2 0 2 0 0,0-1 0 0 0,0 0 0 0 0,0 0 0 0 0,1-1 0 0 0,-1 0 0 0 0,0 0 0 0 0,0 0 0 0 0,0 0 0 0 0,0-1 0 0 0,0 1 0 0 0,5-4 0 0 0,-3 1 0 0 0,1 0 0 0 0,-1-1 0 0 0,-1 1 0 0 0,1-2 0 0 0,-1 1 0 0 0,8-9 0 0 0,-1 0 0 0 0,-2-1 0 0 0,0 0 0 0 0,-1-1 0 0 0,0 0 0 0 0,11-28 0 0 0,-16 33 0 0 0,-1-1 0 0 0,-1 0 0 0 0,1-1 0 0 0,-2 1 0 0 0,0 0 0 0 0,1-15 0 0 0,-3 21 0 0 0,1 0 0 0 0,-1 1 0 0 0,-1-1 0 0 0,1 0 0 0 0,-1 0 0 0 0,0 1 0 0 0,0-1 0 0 0,-1 1 0 0 0,0-1 0 0 0,0 1 0 0 0,0-1 0 0 0,0 1 0 0 0,-1 0 0 0 0,0 0 0 0 0,-5-6 0 0 0,6 9-3 0 0,0 0 0 0 0,0 0 0 0 0,0 0 0 0 0,0 0 0 0 0,0 1 0 0 0,0-1 0 0 0,-1 1 0 0 0,1 0 0 0 0,-1 0 0 0 0,1 0 0 0 0,-1 0 0 0 0,1 0 0 0 0,-1 0 0 0 0,0 1 0 0 0,1-1 0 0 0,-1 1-1 0 0,0 0 1 0 0,1 0 0 0 0,-1 0 0 0 0,0 0 0 0 0,0 0 0 0 0,1 0 0 0 0,-1 1 0 0 0,-3 0 0 0 0,-3 2-262 0 0,1 0 1 0 0,0 0-1 0 0,0 1 0 0 0,0 0 0 0 0,0 1 1 0 0,-8 6-1 0 0,-23 17-6382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44.9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0 468 3679 0 0,'0'7'435'0'0,"0"-6"-309"0"0,0 1 0 0 0,0 0-1 0 0,1 0 1 0 0,-1-1 0 0 0,0 1-1 0 0,1 0 1 0 0,-1 0 0 0 0,1-1 0 0 0,-1 1-1 0 0,1 0 1 0 0,0-1 0 0 0,0 1 0 0 0,-1-1-1 0 0,1 1 1 0 0,0-1 0 0 0,1 1 0 0 0,-1-1-1 0 0,0 0 1 0 0,0 0 0 0 0,4 4 1748 0 0,4 0-1540 0 0,26 14-13 0 0,-33-18-270 0 0,0 0 1 0 0,0 0-1 0 0,0-1 0 0 0,0 1 0 0 0,1-1 1 0 0,-1 0-1 0 0,0 0 0 0 0,0 0 0 0 0,0 0 1 0 0,0 0-1 0 0,0 0 0 0 0,0 0 1 0 0,1 0-1 0 0,-1-1 0 0 0,0 1 0 0 0,0-1 1 0 0,0 0-1 0 0,0 0 0 0 0,3-2 0 0 0,4 0 140 0 0,12-6 141 0 0,0-1 0 0 0,-1-1-1 0 0,-1 0 1 0 0,0-2 0 0 0,25-21 0 0 0,7-3 246 0 0,75-61 462 0 0,-120 91-1038 0 0,0 1-1 0 0,0 0 1 0 0,-1-1 0 0 0,1 0-1 0 0,-2-1 1 0 0,1 1-1 0 0,-1-1 1 0 0,0 0 0 0 0,0 0-1 0 0,-1 0 1 0 0,0 0-1 0 0,-1-1 1 0 0,0 1 0 0 0,2-17-1 0 0,-3 16 25 0 0,-2 0-1 0 0,1 0 0 0 0,-1 0 1 0 0,-1 0-1 0 0,0 0 0 0 0,0 0 1 0 0,0 0-1 0 0,-1 1 1 0 0,-6-13-1 0 0,2 2 17 0 0,5 16 2 0 0,1 0-1 0 0,-1 0 1 0 0,1-1-1 0 0,-1 1 1 0 0,0 0-1 0 0,0 0 0 0 0,0 0 1 0 0,0 1-1 0 0,-1-1 1 0 0,1 1-1 0 0,-1-1 1 0 0,0 1-1 0 0,0 0 1 0 0,0 0-1 0 0,0 0 1 0 0,0 0-1 0 0,0 0 0 0 0,0 1 1 0 0,0-1-1 0 0,-1 1 1 0 0,-5-2-1 0 0,3 3 8 0 0,1-1-1 0 0,0 1 1 0 0,-1-1-1 0 0,1 2 0 0 0,0-1 1 0 0,-1 0-1 0 0,1 1 0 0 0,0 0 1 0 0,0 0-1 0 0,-1 1 1 0 0,1 0-1 0 0,0-1 0 0 0,0 2 1 0 0,-5 2-1 0 0,-12 8 26 0 0,1 1 0 0 0,1 1 0 0 0,0 1 0 0 0,1 1-1 0 0,0 1 1 0 0,2 0 0 0 0,0 1 0 0 0,1 1 0 0 0,-15 25 0 0 0,11-13-48 0 0,2 0 0 0 0,1 2 0 0 0,1 0 1 0 0,2 1-1 0 0,-15 58 0 0 0,27-85-28 0 0,1 1 0 0 0,-1 0 0 0 0,1 0 0 0 0,1 0 0 0 0,0-1 0 0 0,0 1 0 0 0,1 0 0 0 0,0 0 0 0 0,0 0 0 0 0,1 0 0 0 0,4 12 0 0 0,-4-15 0 0 0,1 1 0 0 0,0-1 0 0 0,0 0 0 0 0,1-1 0 0 0,-1 1 0 0 0,1 0 0 0 0,0-1 0 0 0,1 0 0 0 0,-1 0 0 0 0,1 0 0 0 0,0-1 0 0 0,1 0 0 0 0,-1 1 0 0 0,1-2 0 0 0,9 6 0 0 0,-2-3-6 0 0,0-1 0 0 0,1-1-1 0 0,-1 0 1 0 0,1-1 0 0 0,0-1-1 0 0,0 0 1 0 0,0 0 0 0 0,0-2 0 0 0,25-1-1 0 0,-9-2-382 0 0,-1-1 0 0 0,1-1 0 0 0,43-14 1 0 0,-22 1-2516 0 0,-29 8-1758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45.2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127 5 5983 0 0,'-1'-1'24'0'0,"1"1"-1"0"0,0 0 1 0 0,0-1-1 0 0,0 1 1 0 0,-1 0-1 0 0,1 0 1 0 0,0-1-1 0 0,0 1 1 0 0,0 0-1 0 0,-1 0 1 0 0,1 0-1 0 0,0 0 1 0 0,-1-1-1 0 0,1 1 1 0 0,0 0-1 0 0,0 0 1 0 0,-1 0-1 0 0,1 0 1 0 0,0 0-1 0 0,-1 0 1 0 0,1 0-1 0 0,0-1 1 0 0,-1 1-1 0 0,1 0 1 0 0,0 0-1 0 0,-1 0 1 0 0,1 1-1 0 0,0-1 1 0 0,-1 0-1 0 0,1 0 1 0 0,0 0-1 0 0,0 0 1 0 0,-1 0-1 0 0,1 0 1 0 0,0 0-1 0 0,-1 0 1 0 0,1 1-1 0 0,0-1 1 0 0,0 0-1 0 0,-1 0 1 0 0,1 0-1 0 0,0 1 1 0 0,0-1-1 0 0,-1 0 1 0 0,1 1-1 0 0,-6 14 1335 0 0,5-13-1211 0 0,-12 36 1503 0 0,-5 19 386 0 0,-6 43-415 0 0,-12 57 398 0 0,30-120-3541 0 0,1 1-1 0 0,0 45 0 0 0,5-57-3341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46.3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0 380 5063 0 0,'4'15'598'0'0,"6"-6"-525"0"0,3 5 419 0 0,25 19 1 0 0,-33-30-386 0 0,0 1 0 0 0,0-1 0 0 0,0 0 0 0 0,0-1 0 0 0,1 1 0 0 0,-1-1 0 0 0,1 0 0 0 0,0 0 0 0 0,8 1 0 0 0,-4-2 8 0 0,-1 1-1 0 0,1-2 1 0 0,0 1 0 0 0,0-1 0 0 0,0-1 0 0 0,-1 0 0 0 0,1 0-1 0 0,0-1 1 0 0,0 0 0 0 0,-1-1 0 0 0,0 0 0 0 0,1 0 0 0 0,-1-1 0 0 0,11-7-1 0 0,-5 2 30 0 0,-1-1 0 0 0,-1 0-1 0 0,1-1 1 0 0,-2 0-1 0 0,1-1 1 0 0,-2-1 0 0 0,0 0-1 0 0,0-1 1 0 0,-1 0-1 0 0,-1 0 1 0 0,0-1 0 0 0,-1 0-1 0 0,-1 0 1 0 0,0-1-1 0 0,-1 0 1 0 0,-1-1 0 0 0,0 1-1 0 0,-1-1 1 0 0,3-30-1 0 0,-7 39-45 0 0,0 0 0 0 0,0 0-1 0 0,-1 0 1 0 0,0 1 0 0 0,-1-1-1 0 0,1 0 1 0 0,-2 1 0 0 0,1-1-1 0 0,-1 1 1 0 0,0 0-1 0 0,0-1 1 0 0,-7-9 0 0 0,8 14-25 0 0,0 0 0 0 0,0 1 0 0 0,0-1 1 0 0,0 1-1 0 0,0 0 0 0 0,0 0 0 0 0,-1-1 0 0 0,1 1 1 0 0,-1 1-1 0 0,1-1 0 0 0,-1 0 0 0 0,0 1 0 0 0,0-1 1 0 0,0 1-1 0 0,0 0 0 0 0,0 0 0 0 0,0 0 1 0 0,0 0-1 0 0,0 1 0 0 0,0-1 0 0 0,0 1 0 0 0,-1 0 1 0 0,1 0-1 0 0,0 0 0 0 0,0 0 0 0 0,0 0 0 0 0,-1 1 1 0 0,1-1-1 0 0,0 1 0 0 0,0 0 0 0 0,0 0 0 0 0,0 0 1 0 0,-3 2-1 0 0,-2 2 2 0 0,-1-1 0 0 0,1 1 0 0 0,0 1 0 0 0,0 0 0 0 0,0 0 0 0 0,1 1 0 0 0,0 0 0 0 0,0 0 0 0 0,1 0 0 0 0,-8 12 0 0 0,-4 7-62 0 0,1 0 0 0 0,1 1 0 0 0,2 1-1 0 0,-21 53 1 0 0,15-21-13 0 0,3 1 0 0 0,2 1 0 0 0,-9 93 0 0 0,23-144 0 0 0,0 0 0 0 0,1-1 0 0 0,1 1 0 0 0,0 0 0 0 0,0-1 0 0 0,3 13 0 0 0,-2-18 0 0 0,-1 1 0 0 0,1 0 0 0 0,0-1 0 0 0,0 1 0 0 0,1-1 0 0 0,0 0 0 0 0,0 0 0 0 0,0 0 0 0 0,1 0 0 0 0,-1 0 0 0 0,1-1 0 0 0,6 6 0 0 0,-4-7 0 0 0,0 0 0 0 0,0 0 0 0 0,0-1 0 0 0,0 1 0 0 0,0-1 0 0 0,1-1 0 0 0,-1 1 0 0 0,1-1 0 0 0,-1-1 0 0 0,11 1 0 0 0,-8-1 3 0 0,-1-1-1 0 0,1-1 1 0 0,-1 1-1 0 0,17-6 1 0 0,33-16-240 0 0,-45 18 41 0 0,41-23-1728 0 0,-54 28 1847 0 0,26-15-5254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46.7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105 156 4607 0 0,'0'-2'60'0'0,"0"-1"-1"0"0,0 1 0 0 0,0-1 1 0 0,1 1-1 0 0,-1-1 0 0 0,0 1 0 0 0,1 0 1 0 0,0-1-1 0 0,0 1 0 0 0,-1 0 0 0 0,1 0 1 0 0,3-4-1 0 0,-1 2 201 0 0,0 1 0 0 0,0 0-1 0 0,1 0 1 0 0,-1 0 0 0 0,1 0 0 0 0,5-3 0 0 0,20-13 2301 0 0,49-23 1 0 0,-64 35-1841 0 0,1 1 1 0 0,1 1-1 0 0,-1 0 1 0 0,1 1-1 0 0,25-4 1 0 0,-39 8-704 0 0,-1 0 0 0 0,1 0 0 0 0,-1-1 0 0 0,1 1 1 0 0,-1 0-1 0 0,1 0 0 0 0,-1 0 0 0 0,1 1 0 0 0,-1-1 1 0 0,1 0-1 0 0,-1 1 0 0 0,1-1 0 0 0,-1 0 1 0 0,1 1-1 0 0,-1 0 0 0 0,0-1 0 0 0,1 1 0 0 0,-1 0 1 0 0,0 0-1 0 0,0 0 0 0 0,0 0 0 0 0,1 0 0 0 0,-1 0 1 0 0,0 0-1 0 0,0 0 0 0 0,0 0 0 0 0,-1 0 1 0 0,1 1-1 0 0,0-1 0 0 0,0 0 0 0 0,-1 0 0 0 0,1 1 1 0 0,0-1-1 0 0,-1 1 0 0 0,0-1 0 0 0,1 1 0 0 0,-1-1 1 0 0,0 1-1 0 0,0-1 0 0 0,0 1 0 0 0,1-1 0 0 0,-2 1 1 0 0,1-1-1 0 0,0 1 0 0 0,0-1 0 0 0,0 1 1 0 0,-1-1-1 0 0,1 0 0 0 0,-1 2 0 0 0,-6 15-33 0 0,0-1 0 0 0,0-1 0 0 0,-2 1 0 0 0,0-2 0 0 0,-14 20 0 0 0,-4-2-161 0 0,0-1 0 0 0,-54 47 0 0 0,68-67 114 0 0,-119 110-210 0 0,114-107 272 0 0,14-12 0 0 0,0 0 0 0 0,0 0 0 0 0,0 0 0 0 0,0 1 0 0 0,1-1 0 0 0,-1 1 0 0 0,1 0 0 0 0,0 0 0 0 0,0 1 0 0 0,0-1 0 0 0,1 1 0 0 0,-4 8 0 0 0,6-12 9 0 0,0 0-1 0 0,0 0 0 0 0,0-1 1 0 0,0 1-1 0 0,0 0 1 0 0,0 0-1 0 0,0 0 0 0 0,0 0 1 0 0,0 0-1 0 0,1-1 1 0 0,-1 1-1 0 0,0 0 0 0 0,0 0 1 0 0,1 0-1 0 0,-1 0 0 0 0,1-1 1 0 0,-1 1-1 0 0,1 0 1 0 0,-1-1-1 0 0,1 1 0 0 0,-1 0 1 0 0,1-1-1 0 0,0 1 1 0 0,-1 0-1 0 0,1-1 0 0 0,0 1 1 0 0,-1-1-1 0 0,1 0 1 0 0,0 1-1 0 0,0-1 0 0 0,0 1 1 0 0,-1-1-1 0 0,1 0 0 0 0,0 0 1 0 0,1 1-1 0 0,3 0 59 0 0,0 0 0 0 0,-1 0 0 0 0,1 0 0 0 0,0-1 0 0 0,6 1 0 0 0,17-2 210 0 0,1-1-1 0 0,-1-2 1 0 0,45-10-1 0 0,80-37 362 0 0,-66 22-384 0 0,-50 19-5616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47.9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85 371 8287 0 0,'-13'4'465'0'0,"7"-3"-384"0"0,0 1 1 0 0,0 0-1 0 0,1 0 1 0 0,-9 5-1 0 0,13-6-98 0 0,0 0 0 0 0,0 0 0 0 0,0 1-1 0 0,0-1 1 0 0,0 1 0 0 0,0-1-1 0 0,0 0 1 0 0,0 1 0 0 0,1-1 0 0 0,-1 1-1 0 0,1 0 1 0 0,-1-1 0 0 0,1 1 0 0 0,0-1-1 0 0,-1 1 1 0 0,1 0 0 0 0,0-1-1 0 0,0 4 1 0 0,0-1 141 0 0,0 0-1 0 0,0 0 1 0 0,1 0-1 0 0,0 1 0 0 0,-1-1 1 0 0,3 5-1 0 0,-2-8-79 0 0,-1 1 0 0 0,1-1 0 0 0,0 1 0 0 0,-1-1 0 0 0,1 0-1 0 0,0 1 1 0 0,0-1 0 0 0,0 0 0 0 0,0 0 0 0 0,1 0-1 0 0,-1 0 1 0 0,0 0 0 0 0,0 0 0 0 0,1 0 0 0 0,-1 0 0 0 0,0 0-1 0 0,1 0 1 0 0,2 0 0 0 0,-1 0 21 0 0,1 0 0 0 0,0 0-1 0 0,-1-1 1 0 0,1 1 0 0 0,-1-1 0 0 0,1 0 0 0 0,0 0-1 0 0,3-1 1 0 0,6-1 141 0 0,0-1 0 0 0,0 0 0 0 0,19-8 0 0 0,-10 1 88 0 0,0 0-1 0 0,0-2 0 0 0,26-17 0 0 0,56-50 608 0 0,-77 58-679 0 0,-3 1-95 0 0,0-1 0 0 0,-2 0-1 0 0,-1-2 1 0 0,-1-1 0 0 0,0 0-1 0 0,22-39 1 0 0,-38 56-102 0 0,0 1 1 0 0,-1-1 0 0 0,0 0-1 0 0,4-13 1 0 0,-6 18-22 0 0,0 0 1 0 0,-1 0-1 0 0,1-1 1 0 0,-1 1-1 0 0,0 0 1 0 0,0-1-1 0 0,0 1 0 0 0,0 0 1 0 0,0-1-1 0 0,0 1 1 0 0,-1 0-1 0 0,1-1 1 0 0,-1 1-1 0 0,0 0 1 0 0,1 0-1 0 0,-1 0 1 0 0,0 0-1 0 0,0-1 1 0 0,-3-2-1 0 0,4 4 6 0 0,-1 1 0 0 0,0-1 0 0 0,0 0 0 0 0,0 1-1 0 0,0-1 1 0 0,0 1 0 0 0,0-1 0 0 0,0 1 0 0 0,0-1 0 0 0,0 1-1 0 0,0 0 1 0 0,0 0 0 0 0,0-1 0 0 0,0 1 0 0 0,0 0 0 0 0,0 0-1 0 0,0 0 1 0 0,0 0 0 0 0,0 0 0 0 0,0 0 0 0 0,0 0-1 0 0,0 1 1 0 0,0-1 0 0 0,-2 1 0 0 0,-26 10 402 0 0,22-8-326 0 0,-11 6-18 0 0,0 1 0 0 0,0 0-1 0 0,1 1 1 0 0,1 1 0 0 0,-18 16 0 0 0,-71 77-51 0 0,75-74-11 0 0,-77 77-94 0 0,90-92 95 0 0,0 0 0 0 0,1 1 1 0 0,1 1-1 0 0,1 0 1 0 0,-13 21-1 0 0,18-23 43 0 0,1-1 0 0 0,0 2 0 0 0,1-1 0 0 0,0 1 1 0 0,2 0-1 0 0,0 0 0 0 0,-3 20 0 0 0,7-29-43 0 0,0-1 0 0 0,1 1-1 0 0,0 0 1 0 0,1 0 0 0 0,-1 0 0 0 0,1 0 0 0 0,1-1 0 0 0,-1 1 0 0 0,2 0-1 0 0,3 9 1 0 0,-4-12-7 0 0,0 0 0 0 0,1 1-1 0 0,0-2 1 0 0,0 1-1 0 0,0 0 1 0 0,1-1 0 0 0,-1 1-1 0 0,1-1 1 0 0,0 0 0 0 0,0 0-1 0 0,1 0 1 0 0,-1-1-1 0 0,1 0 1 0 0,0 0 0 0 0,5 3-1 0 0,5 0 68 0 0,0-1-1 0 0,0-1 0 0 0,0 0 1 0 0,0-1-1 0 0,1 0 0 0 0,-1-2 0 0 0,20 1 1 0 0,3-3 300 0 0,66-8-1 0 0,-67 4-352 0 0,0-2 0 0 0,0-1-1 0 0,48-19 1 0 0,-79 25-480 0 0,-1 0 0 0 0,1-1 0 0 0,-1 0 0 0 0,1 0 0 0 0,-1-1 0 0 0,0 1 0 0 0,8-8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23.06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8 9 3679 0 0,'1'-8'308'0'0,"1"10"-177"0"0,-2 15 448 0 0,-3-2-25 0 0,1 0 0 0 0,0 21 0 0 0,0-1 218 0 0,0-10 69 0 0,4 42 0 0 0,1-12-375 0 0,4 32-111 0 0,-7-82-344 0 0,1 1 1 0 0,0-1-1 0 0,0 1 1 0 0,1 4-1 0 0,0-5-12 0 0,-1 0 0 0 0,0 0 0 0 0,1 10 0 0 0,1-25 1 0 0,0-8 0 0 0,16-73 0 0 0,-1 19-593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2:48.5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439 545 4143 0 0,'0'-4'187'0'0,"1"-1"-1"0"0,-1 1 0 0 0,1 0 1 0 0,0-1-1 0 0,0 1 0 0 0,1 0 1 0 0,-1 0-1 0 0,1 0 0 0 0,0 0 1 0 0,4-7-1 0 0,3-5 698 0 0,-5 7-124 0 0,-1 4 84 0 0,0-1 0 0 0,0 1 1 0 0,-1-1-1 0 0,1 0 0 0 0,-1 0 0 0 0,-1 0 1 0 0,1 0-1 0 0,0-7 0 0 0,-2 13-759 0 0,0 0 0 0 0,0-1-1 0 0,0 1 1 0 0,0-1 0 0 0,0 1 0 0 0,0 0-1 0 0,-1-1 1 0 0,1 1 0 0 0,0-1 0 0 0,0 1-1 0 0,0 0 1 0 0,0-1 0 0 0,0 1 0 0 0,-1 0-1 0 0,1-1 1 0 0,0 1 0 0 0,0 0 0 0 0,-1-1-1 0 0,1 1 1 0 0,0 0 0 0 0,-1 0-1 0 0,1-1 1 0 0,0 1 0 0 0,-1 0 0 0 0,1 0-1 0 0,0 0 1 0 0,-1-1 0 0 0,-13 0 1273 0 0,-13 8-217 0 0,17-2-959 0 0,0 1 0 0 0,0 0 0 0 0,0 0 1 0 0,-13 13-1 0 0,-32 35 93 0 0,36-35-210 0 0,-39 40 407 0 0,-97 131 1 0 0,140-170-457 0 0,1 1-1 0 0,1 1 1 0 0,1 1-1 0 0,1-1 1 0 0,-14 42-1 0 0,24-60-71 0 0,1 0 0 0 0,-1 0 0 0 0,1-1 0 0 0,-1 1 0 0 0,1 0-1 0 0,0 0 1 0 0,1 0 0 0 0,-1 0 0 0 0,1-1 0 0 0,1 7 0 0 0,-2-8 12 0 0,1-1 1 0 0,-1 0 0 0 0,1 1 0 0 0,-1-1-1 0 0,1 0 1 0 0,0 0 0 0 0,-1 1 0 0 0,1-1 0 0 0,0 0-1 0 0,0 0 1 0 0,0 0 0 0 0,0 0 0 0 0,0 0 0 0 0,0 0-1 0 0,0 0 1 0 0,0-1 0 0 0,1 1 0 0 0,-1 0-1 0 0,0 0 1 0 0,0-1 0 0 0,1 1 0 0 0,-1-1 0 0 0,0 1-1 0 0,1-1 1 0 0,-1 0 0 0 0,0 1 0 0 0,1-1 0 0 0,-1 0-1 0 0,1 0 1 0 0,-1 0 0 0 0,0 0 0 0 0,2 0 0 0 0,12-3-105 0 0,-1 0 1 0 0,0-1 0 0 0,0 0 0 0 0,-1-1 0 0 0,1 0 0 0 0,-1-1 0 0 0,0-1 0 0 0,-1 0 0 0 0,1-1 0 0 0,21-18 0 0 0,0-4 4 0 0,-1-1 0 0 0,33-43 0 0 0,-30 30-46 0 0,-2-2 0 0 0,-3-2-1 0 0,-1 0 1 0 0,-3-2 0 0 0,-2-2 0 0 0,22-64 0 0 0,-35 82 172 0 0,-2 0-1 0 0,-1 0 1 0 0,6-52 0 0 0,-12 65 86 0 0,-2-1 0 0 0,-1 1 0 0 0,0-1 0 0 0,-2 1 0 0 0,0 0 0 0 0,-11-41 1 0 0,13 60-40 0 0,0 1 1 0 0,-1 0 0 0 0,1 0-1 0 0,-1 0 1 0 0,1 0 0 0 0,-1 0-1 0 0,1 0 1 0 0,-1 0 0 0 0,0 0-1 0 0,1 0 1 0 0,-1 0 0 0 0,0 0-1 0 0,-1-1 1 0 0,2 2-5 0 0,-1 0 0 0 0,1-1 0 0 0,-1 1 0 0 0,1 0 0 0 0,-1 0 0 0 0,1-1 0 0 0,-1 1 0 0 0,1 0 0 0 0,-1 0 1 0 0,1 0-1 0 0,-1 0 0 0 0,1 0 0 0 0,-1 0 0 0 0,1 0 0 0 0,-1 0 0 0 0,0 0 0 0 0,1 0 0 0 0,-1 0 0 0 0,1 0 0 0 0,-1 0 0 0 0,0 1 0 0 0,0-1 15 0 0,0 1-1 0 0,-1 0 1 0 0,1 0-1 0 0,0 0 1 0 0,-1 0-1 0 0,1 0 1 0 0,0 0-1 0 0,0 1 1 0 0,0-1-1 0 0,0 0 1 0 0,0 0-1 0 0,0 1 1 0 0,1-1-1 0 0,-1 1 1 0 0,0-1-1 0 0,1 0 1 0 0,-1 1-1 0 0,0 2 1 0 0,-9 42 76 0 0,3 0 1 0 0,-3 71-1 0 0,5-47-119 0 0,-20 165 160 0 0,4-87 53 0 0,2-26-84 0 0,11-50-47 0 0,-6 98-90 0 0,14-165-16 0 0,1 0 1 0 0,-1-1-1 0 0,1 1 1 0 0,1 6-1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54.33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138 65 3679 197547 56465,'-1'-2'328'0'0,"-2"-1"-264"0"0,-1-1 440 0 0,-1-2 688 0 0,-5-3 528 0 0,-3-3-504 0 0,0 1 16 0 0,-1 1 8 0 0,1 3-432 0 0,1 7 624 0 0,2 7-728 0 0,2 7-160 0 0,1 11 456 0 0,1 15-96 0 0,2 12-136 0 0,-1 12-112 0 0,2 3-408 0 0,1-5-8 0 0,0 3 128 0 0,0 4-152 0 0,2 7-112 0 0,0 8-104 0 0,1 8 0 0 0,2 4 0 0 0,1-9 0 0 0,1-12-96 0 0,2-11-64 0 0,1-12-336 0 0,0-11-496 0 0,0-13-328 0 0,0-14-456 0 0,0-11-4048 0 0,-2-6-2679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55.016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37 238 3223 194319 52753,'-1'0'288'0'0,"-2"0"-288"0"0,-1 0 456 0 0,-1 0 544 0 0,0 1 576 0 0,-1-1-392 0 0,1 2 32 0 0,2-1 800 0 0,0 0-1288 0 0,2 0-24 0 0,10-1 0 0 0,7-2-160 0 0,4-2-40 0 0,4-1-8 0 0,3-3 0 0 0,4-1-224 0 0,12-4 176 0 0,5-2-232 0 0,3-1-128 0 0,0 0-24 0 0,0 1-64 0 0,7-3 168 0 0,0 0-104 0 0,-2 1 0 0 0,2-1 120 0 0,0 1 72 0 0,0 2 152 0 0,-7 1-96 0 0,-8 4 8 0 0,-7 3 200 0 0,-5 3-160 0 0,-6 2-184 0 0,-6 1 16 0 0,-4 2 208 0 0,-3 1-200 0 0,-2-1 0 0 0,-2 1 0 0 0,-1 0 0 0 0,-2 2 0 0 0,-1 0-96 0 0,1 4 64 0 0,-2 5 8 0 0,-1 5 32 0 0,-3 4-8 0 0,-2 3-24 0 0,-3 2 0 0 0,-2 1 0 0 0,-1 3-16 0 0,0 3-16 0 0,3 6-72 0 0,1 2-72 0 0,4-2 0 0 0,3 4 0 0 0,3-1 0 0 0,3-2 0 0 0,3 1 0 0 0,1-3 0 0 0,0-4 0 0 0,1-4 0 0 0,-1-3 0 0 0,-1 1 0 0 0,0 5 0 0 0,-1 1 0 0 0,-3-2 0 0 0,-4-3 0 0 0,-1-1 0 0 0,-5 2 0 0 0,-2-2 0 0 0,-2-1 0 0 0,-2-3 0 0 0,-1-4 0 0 0,-1-2 0 0 0,-2-3 0 0 0,0-3 0 0 0,-1-3 0 0 0,-4-1 0 0 0,-1-2 0 0 0,-1-3 0 0 0,-4-3 0 0 0,-4-2 0 0 0,-2-1 0 0 0,0-1 0 0 0,2 0 0 0 0,-3 2 0 0 0,-5 3 0 0 0,-5 6 64 0 0,-5 7-64 0 0,-4 4 0 0 0,3 2-88 0 0,6-1 24 0 0,5-2 0 0 0,6-2-64 0 0,1-2-136 0 0,4-3 128 0 0,-1-2-584 0 0,2-5-160 0 0,5-7-552 0 0,10-14-1960 0 0,10-8 1984 0 0,7-7-4296 0 0,2 3-2487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56.31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484 664 1375 197575 56338,'-2'1'128'0'0,"-4"0"-128"0"0,-1-1 0 0 0,1 1 560 0 0,0-1 88 0 0,-1 1 24 0 0,-1-1 0 0 0,-1 0 488 0 0,-5-3 1384 0 0,1-6-320 0 0,4-7-504 0 0,7-6-872 0 0,7-4-152 0 0,14-9 624 0 0,16-11-432 0 0,17-11-608 0 0,16-10-152 0 0,9-8-128 0 0,3-3-192 0 0,-7 3-64 0 0,-14 13 128 0 0,-16 14 128 0 0,-15 16 0 0 0,-16 15 112 0 0,-16 18 264 0 0,-19 19 64 0 0,-16 18 56 0 0,-14 14-88 0 0,-5 4-256 0 0,2 0-8 0 0,-3 3 72 0 0,4-3-152 0 0,5-6-64 0 0,4-2 96 0 0,5-5-96 0 0,7-5 0 0 0,5-2 0 0 0,3-1-64 0 0,3-2-152 0 0,4-4 16 0 0,6-6 0 0 0,4-5 0 0 0,5-6 16 0 0,3-4-168 0 0,3-4 176 0 0,3-3 48 0 0,5-5-96 0 0,3-5 112 0 0,2-3 112 0 0,6-8 0 0 0,4-7-72 0 0,1-4 72 0 0,1-3 0 0 0,1-4 0 0 0,2-3 0 0 0,1-3 128 0 0,1-3 8 0 0,0-1 8 0 0,-1-3 0 0 0,0 0 304 0 0,3-7 592 0 0,0 1-512 0 0,-4 7-56 0 0,-1 8 440 0 0,-7 12-456 0 0,-5 13-208 0 0,-7 17 144 0 0,-7 15-200 0 0,-5 11-96 0 0,-8 16 32 0 0,-6 11-64 0 0,-4 4-64 0 0,-4 12-96 0 0,-3 2 96 0 0,1-3-72 0 0,-3 4 72 0 0,0-4 0 0 0,2-4-104 0 0,-2 0-32 0 0,2-3 72 0 0,3-7-112 0 0,-1-1-216 0 0,3-5 192 0 0,1-6 0 0 0,2-2-200 0 0,0-4 112 0 0,4-6 288 0 0,3-7-104 0 0,4-7 40 0 0,2-6 64 0 0,4-6 0 0 0,2-6 0 0 0,3-6 0 0 0,3-6 0 0 0,3-4 0 0 0,7-13 104 0 0,13-17 136 0 0,15-20 40 0 0,18-22 48 0 0,16-18-8 0 0,4-2-176 0 0,-3 8 0 0 0,1 8 72 0 0,-3 10-152 0 0,-6 17 32 0 0,-14 20-96 0 0,-15 20 0 0 0,-16 21 64 0 0,-16 25 24 0 0,-18 25 72 0 0,-19 21 96 0 0,-16 16-128 0 0,-7 2-64 0 0,-2-4-64 0 0,-4-3 0 0 0,3-8 0 0 0,6-10 0 0 0,1-3-96 0 0,6-7-16 0 0,6-7-8 0 0,5-3-240 0 0,2-1-176 0 0,6-3 264 0 0,4-3-744 0 0,8-4 352 0 0,7-10 24 0 0,10-11 48 0 0,9-13 80 0 0,9-14 184 0 0,11-14 328 0 0,8-11-72 0 0,7-10 208 0 0,-1 1-136 0 0,-5 2 312 0 0,-1 2 328 0 0,-5 3-320 0 0,-6 8 16 0 0,-4 5 352 0 0,-6 7-72 0 0,-5 9-360 0 0,-7 9 0 0 0,-7 12 160 0 0,-8 10-136 0 0,-5 9-144 0 0,-4 5-72 0 0,-6 7 8 0 0,-7 10-72 0 0,-9 8 0 0 0,-3 2 0 0 0,0-1-144 0 0,-4 1-144 0 0,1-2 144 0 0,-7 4-488 0 0,0-5 416 0 0,4-6 88 0 0,5-10 8 0 0,6-7 8 0 0,2-6 0 0 0,4-5 40 0 0,5-6 72 0 0,3-6-64 0 0,5-7 64 0 0,7-11 0 0 0,9-15 0 0 0,9-10 0-505 2,7-8 64 505-2,14-16 0 0 0,19-24 40 0 0,19-23 80 0 0,14-20-32 0 0,7-10-56 0 0,-2 2-32 0 0,-14 20-64 0 0,-19 27 0 0 0,-18 27 0 0 0,-16 23 0 0 0,-17 22 0 0 0,-20 22 64 0 0,-17 15 40 0 0,-11 10 16 0 0,-8 5 0 0 0,-6 4 8 0 0,-7 2 0 0 0,-4 1 0 0 0,-3 0 0 0 0,-3 0-64 0 0,-1 0 0 0 0,-1-1-64 0 0,0-1 96 0 0,0 0-96 0 0,-7 4 0 0 0,3-1 0 0 0,8-3 0 0 0,7-4 0 0 0,13-6 0 0 0,12-7 0 0 0,14-9-104 0 0,16-11 32 0 0,20-15 8 0 0,25-21-88 0 0,23-17-24 0 0,22-19-96 0 0,20-15-136 0 0,17-14 40 0 0,-2 0 224 0 0,-11 10 0 0 0,-8 10-96 0 0,-12 16 80 0 0,-17 29-432 0 0,-22 29 312 0 0,-26 31-592 0 0,-30 34-456 0 0,-22 19-2832 0 0,-14 7-696 0 0,1-10-1391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57.790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94 1506 7367 188507 58448,'-3'1'656'0'0,"-6"3"-528"0"0,-2 1-128 0 0,-1 0-88 0 0,2-1 88 0 0,1-3 616 0 0,0-3 1016 0 0,-1-6-800 0 0,2-5-256 0 0,2-5-48 0 0,2-6-16 0 0,2-5 0 0 0,3-6-32 0 0,1-6-16 0 0,3-5 0 0 0,2-4 0 0 0,3-5-104 0 0,2-3-16 0 0,2-2-8 0 0,5-13 160 0 0,3-7-376 0 0,1-2-8 0 0,1-2 0 0 0,-2 1-112 0 0,2-11 64 0 0,1-12 24 0 0,0-7 72 0 0,-1 2 144 0 0,-3 16-56 0 0,-6 22 8 0 0,-4 22 336 0 0,-5 21 120 0 0,-3 19-352 0 0,-3 13-120 0 0,-3 17 184 0 0,-2 14-152 0 0,0 8-272 0 0,-1 4 0 0 0,0 8 64 0 0,0 9-64 0 0,-1 9 0 0 0,3-2 0 0 0,0-5 0 0 0,2-2 0 0 0,1-6 0 0 0,1-8 0 0 0,2-1 0 0 0,2 0 0 0 0,3-4 0 0 0,0-5-64 0 0,0-7 64 0 0,2-6 0 0 0,0-5 0 0 0,1-5 0 0 0,1-3 0 0 0,0-4-72 0 0,3-4 72 0 0,2-4 0 0 0,0-4 0 0 0,5-7 0 0 0,1-5 0 0 0,1-5 0 0 0,3-10 0 0 0,5-12-144 0 0,5-14-192 1047-4,1-10-296-1047 4,-2 1 312 518 1,-7 7 168-518-1,-5 5-80 0 0,-7 6 120 0 0,-5 9 112 0 0,-5 10 96 0 0,-4 11-96 0 0,-1 10 200 0 0,-4 8-8 0 0,-1 7-8 0 0,0 8 144 0 0,-1 6-192 0 0,1 5 0 0 0,1 1 0 0 0,1 3-56 0 0,1 1-16 0 0,1 2 0 0 0,0 7 0 0 0,0 8-144 0 0,1 6 16 0 0,2 1 64 502-1,2-2-296-502 1,2-7-224 0 0,4-8-624 0 0,1-9 680 0 0,4-11-848 0 0,4-13-552 0 0,6-13-168 0 0,8-15-216 0 0,6-13 72 0 0,5-12 128 0 0,4-16 256 0 0,-3 0 1488 0 0,-9 6 8 0 0,-9 12 816 0 0,-9 11 888 0 0,-8 13-680 0 0,-8 11 248 0 0,-6 11 48 0 0,-5 8 16 0 0,-6 13 1000 0 0,-6 13-56 0 0,-3 7-992 0 0,0 1-384 0 0,2 0-88 0 0,3-3-8 0 0,3 2 160 0 0,1 4-472 0 0,4 2-112 0 0,4-2-88 0 0,3-4 0 0 0,2-7 0 0 0,5-6 0 0 0,2-4-152 0 0,5-4-296 0 0,4-6 240 0 0,3-10 0 0 0,7-11 208 0 0,5-15 64 0 0,5-14 192 0 0,4-12 232 0 0,1-10 296 0 0,-1-5 160 0 0,-6 1 200 0 0,-12 4-208 0 0,-10 9-616 0 0,-11 10 0 0 0,-13 6 136 0 0,-13 9-240 0 0,-10 11-112 0 0,-7 15-40 0 0,-3 19-392 0 0,3 19-528 0 0,10 11-7592 0 0,10-5-4095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2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371 40 1839 0 0,'1'-2'283'0'0,"0"0"-1"0"0,0 0 1 0 0,1 0-1 0 0,-1 0 1 0 0,0 1-1 0 0,1-1 1 0 0,-1 0-1 0 0,4-2 0 0 0,-5 4-206 0 0,3-3 351 0 0,-1 0 0 0 0,1 1 0 0 0,0 0 0 0 0,0-1 1 0 0,0 1-1 0 0,0 0 0 0 0,11-1 3216 0 0,-27 19-190 0 0,-103 94-3122 0 0,75-74-719 0 0,0-1 1 0 0,-67 41-1 0 0,96-67 412 0 0,0 0 1 0 0,0 0-1 0 0,1 1 0 0 0,-13 16 0 0 0,4-6 23 0 0,19-19-26 0 0,1-1 0 0 0,-1 1-1 0 0,0 0 1 0 0,1-1-1 0 0,-1 1 1 0 0,0 0 0 0 0,1-1-1 0 0,-1 1 1 0 0,1 0 0 0 0,-1 0-1 0 0,1 0 1 0 0,-1 0-1 0 0,1 0 1 0 0,0 0 0 0 0,0 0-1 0 0,-1-1 1 0 0,1 1 0 0 0,0 0-1 0 0,0 0 1 0 0,0 2-1 0 0,0-2 9 0 0,1 0-1 0 0,-1-1 0 0 0,0 1 1 0 0,1 0-1 0 0,-1-1 0 0 0,1 1 1 0 0,-1 0-1 0 0,1-1 0 0 0,-1 1 1 0 0,1-1-1 0 0,-1 1 0 0 0,1 0 0 0 0,0-1 1 0 0,-1 0-1 0 0,1 1 0 0 0,0-1 1 0 0,0 1-1 0 0,-1-1 0 0 0,2 1 1 0 0,5 1 137 0 0,-1 0 0 0 0,1-1 0 0 0,0 1 0 0 0,9-1 0 0 0,-12 0-144 0 0,13 2 413 0 0,29 8-1 0 0,-28-6-331 0 0,-11-3-79 0 0,0 1 0 0 0,0 0 0 0 0,0 0 0 0 0,-1 0 0 0 0,1 1 0 0 0,-1 0 0 0 0,0 0 1 0 0,0 0-1 0 0,0 1 0 0 0,-1 0 0 0 0,7 7 0 0 0,2 5-9 0 0,-1 0 0 0 0,15 28 1 0 0,-14-23-72 0 0,21 28 1 0 0,-26-38 49 0 0,1 0-358 0 0,0-1 0 0 0,0 0-1 0 0,23 19 1 0 0,-29-27 219 0 0,1 0 1 0 0,-1-1-1 0 0,0 1 1 0 0,1-1-1 0 0,-1 0 1 0 0,1-1-1 0 0,0 1 1 0 0,-1-1-1 0 0,1 0 1 0 0,0 0-1 0 0,0 0 1 0 0,0-1-1 0 0,0 1 1 0 0,0-1-1 0 0,0 0 1 0 0,6-2-1 0 0,45-10-1453 0 0,-36 5 868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2.6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68 125 3679 0 0,'-12'-2'145'0'0,"7"1"144"0"0,0 1 0 0 0,0-1 0 0 0,0 0-1 0 0,0-1 1 0 0,1 1 0 0 0,-1-1 0 0 0,0 0-1 0 0,0 0 1 0 0,1-1 0 0 0,-4-5 1591 0 0,16 7-1146 0 0,23 4 1939 0 0,-6 1-2057 0 0,41 1-1 0 0,-18-5-59 0 0,0 1 1 0 0,0 3-1 0 0,78 16 0 0 0,-66-7-508 0 0,0-4 0 0 0,111 4 0 0 0,-134-14-71 0 0,1-2 0 0 0,47-9 0 0 0,-65 9-36 0 0,59-13-147 0 0,100-34 1 0 0,-152 42 216 0 0,71-30-4 0 0,-2 1 218 0 0,-94 37-222 0 0,-1-1 1 0 0,1 1-1 0 0,0-1 0 0 0,-1 1 0 0 0,1 0 0 0 0,0-1 1 0 0,0 1-1 0 0,-1 0 0 0 0,1 0 0 0 0,0 0 0 0 0,-1 0 1 0 0,1 1-1 0 0,0-1 0 0 0,-1 0 0 0 0,1 1 1 0 0,0-1-1 0 0,-1 1 0 0 0,1 0 0 0 0,-1-1 0 0 0,4 3 1 0 0,-4-2-71 0 0,0 0 0 0 0,0 1 1 0 0,0-1-1 0 0,0 0 0 0 0,0 1 1 0 0,0-1-1 0 0,-1 1 0 0 0,1-1 1 0 0,0 1-1 0 0,-1 0 1 0 0,1-1-1 0 0,-1 1 0 0 0,1-1 1 0 0,-1 1-1 0 0,0 0 0 0 0,0 0 1 0 0,0-1-1 0 0,0 1 1 0 0,0 0-1 0 0,-1 2 0 0 0,0 12-722 0 0,-4 1-10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528 135 6447 0 0,'0'-3'330'0'0,"-1"-1"1"0"0,1 1-1 0 0,-1 0 0 0 0,0-1 0 0 0,-1 1 0 0 0,1 0 0 0 0,0 0 0 0 0,-3-4 0 0 0,-15-24 1830 0 0,19 31-2159 0 0,-5-7 496 0 0,0 0 0 0 0,0 0-1 0 0,-1 1 1 0 0,0-1-1 0 0,0 1 1 0 0,-11-8 0 0 0,14 12-383 0 0,0 0 1 0 0,-1 0-1 0 0,1 0 1 0 0,-1 1 0 0 0,1-1-1 0 0,-1 1 1 0 0,0 0-1 0 0,1 0 1 0 0,-1 0-1 0 0,0 0 1 0 0,0 1 0 0 0,0-1-1 0 0,1 1 1 0 0,-1 0-1 0 0,0 0 1 0 0,0 1-1 0 0,-4 0 1 0 0,-1 1-13 0 0,1 1 1 0 0,-1 0-1 0 0,1 1 0 0 0,-1 0 1 0 0,1 0-1 0 0,0 1 0 0 0,0 0 1 0 0,1 0-1 0 0,0 0 0 0 0,0 1 1 0 0,-11 12-1 0 0,-5 8-42 0 0,-34 49 1 0 0,48-62-33 0 0,-37 55-110 0 0,2 2-1 0 0,-38 86 0 0 0,81-151 69 0 0,-1-1 0 0 0,0 1-1 0 0,1-1 1 0 0,0 1 0 0 0,0 0 0 0 0,0-1-1 0 0,0 1 1 0 0,1 0 0 0 0,0 0-1 0 0,0 6 1 0 0,0-9 7 0 0,1 0 0 0 0,-1 0 0 0 0,0 0 0 0 0,1 0 0 0 0,0 0 1 0 0,-1 0-1 0 0,1 0 0 0 0,0 0 0 0 0,0 0 0 0 0,0 0 0 0 0,0 0 0 0 0,0 0 0 0 0,1-1 0 0 0,-1 1 0 0 0,1 0 0 0 0,-1-1 0 0 0,1 1 0 0 0,-1-1 0 0 0,1 0 0 0 0,0 0 0 0 0,0 1 0 0 0,0-1 0 0 0,-1 0 1 0 0,5 1-1 0 0,-1 0-7 0 0,1-1 1 0 0,-1 0-1 0 0,1 0 1 0 0,-1-1-1 0 0,1 1 1 0 0,-1-1 0 0 0,1 0-1 0 0,0-1 1 0 0,-1 1-1 0 0,1-1 1 0 0,-1 0-1 0 0,1-1 1 0 0,5-1 0 0 0,10-5-74 0 0,-1-1 0 0 0,20-11 0 0 0,-29 14 57 0 0,143-82-150 0 0,-132 73 50 0 0,0-1 0 0 0,-1-1-1 0 0,-2 0 1 0 0,31-35 0 0 0,-42 43 132 0 0,-2 0 0 0 0,1 0 0 0 0,-1 0-1 0 0,-1-1 1 0 0,0 0 0 0 0,0 0 0 0 0,-1 0-1 0 0,0 0 1 0 0,-1-1 0 0 0,0 0 0 0 0,3-18 0 0 0,-9 9 489 0 0,3 19-461 0 0,0 1 1 0 0,0 0-1 0 0,0-1 1 0 0,0 1 0 0 0,0 0-1 0 0,0-1 1 0 0,0 1-1 0 0,0 0 1 0 0,0 0 0 0 0,-1-1-1 0 0,1 1 1 0 0,0 0 0 0 0,0-1-1 0 0,0 1 1 0 0,0 0-1 0 0,-1 0 1 0 0,1-1 0 0 0,0 1-1 0 0,0 0 1 0 0,0 0-1 0 0,-1-1 1 0 0,1 1 0 0 0,0 0-1 0 0,0 0 1 0 0,-1 0 0 0 0,1 0-1 0 0,0-1 1 0 0,-1 1-1 0 0,1 0 1 0 0,0 0 0 0 0,0 0-1 0 0,-1 0 1 0 0,1 0-1 0 0,0 0 1 0 0,-1 0 0 0 0,1 0-1 0 0,0 0 1 0 0,-1 0 0 0 0,1 0-1 0 0,0 0 1 0 0,-1 0-1 0 0,1 0 1 0 0,0 0 0 0 0,-1 0-1 0 0,1 0 1 0 0,0 0-1 0 0,0 1 1 0 0,-1-1 0 0 0,1 0-1 0 0,0 0 1 0 0,-1 0 0 0 0,1 0-1 0 0,0 1 1 0 0,0-1-1 0 0,0 0 1 0 0,-1 0 0 0 0,1 1-1 0 0,3 14 1386 0 0,-2 6-1355 0 0,2-1-1 0 0,6 25 1 0 0,6 1 11 0 0,27 58 0 0 0,-10-27-142 0 0,6 17-722 0 0,-12-32-3873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3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1 4607 0 0,'-2'3'447'0'0,"0"0"-1"0"0,1 0 0 0 0,-1 0 1 0 0,1 0-1 0 0,0 0 0 0 0,-1 7 0 0 0,-2 8 1597 0 0,1 0-1 0 0,-1 22 1 0 0,2 37 429 0 0,-2 20-1501 0 0,-7 139-2680 0 0,11-216 703 0 0,3-3-182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4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83 124 6911 0 0,'-69'-16'499'0'0,"57"11"669"0"0,12 5-1135 0 0,0 0-1 0 0,-1-1 325 0 0,1 1-325 0 0,0 0 1 0 0,0 0-1 0 0,0 0 0 0 0,0 0 1 0 0,0 0-1 0 0,0 0 1 0 0,0 0-1 0 0,0-1 1 0 0,0 1-1 0 0,0 0 0 0 0,0 0 1 0 0,0 0-1 0 0,0 0 1 0 0,0 0-1 0 0,0 0 1 0 0,0 0-1 0 0,0 0 0 0 0,0 0 1 0 0,0-1-1 0 0,0 1 1 0 0,0 0-1 0 0,0 0 1 0 0,0 0-1 0 0,0 0 0 0 0,0-1 325 0 0,1 1-325 0 0,19-5 1526 0 0,52-3 500 0 0,120 4 1 0 0,-128 4-1422 0 0,162 18 638 0 0,-149-10-1230 0 0,-20-1-45 0 0,-18-2 0 0 0,0-2 0 0 0,57-2 0 0 0,193-37 0 0 0,-71 6 0 0 0,-154 26 0 0 0,97 7 0 0 0,-142-2 0 0 0,49 5-11 0 0,-36-3-32 0 0,52-1 1 0 0,-10-2 42 0 0,-49 1 0 0 0,0-1 0 0 0,32-4 0 0 0,121-13-487 0 0,-165 17 430 0 0,21-2-315 0 0,0-2-1 0 0,41-9 1 0 0,-69 11 369 0 0,0-1 0 0 0,0 1 0 0 0,-1-1-1 0 0,1 0 1 0 0,9-7 0 0 0,-15 10 4 0 0,0 0-1 0 0,0 0 0 0 0,0 0 0 0 0,1 0 1 0 0,-1 0-1 0 0,0 0 0 0 0,0 0 1 0 0,0 0-1 0 0,0 0 0 0 0,1 0 1 0 0,-1 0-1 0 0,0 0 0 0 0,0 0 0 0 0,0-1 1 0 0,0 1-1 0 0,1 0 0 0 0,-1 0 1 0 0,0 0-1 0 0,0 0 0 0 0,0 0 1 0 0,0-1-1 0 0,0 1 0 0 0,0 0 0 0 0,0 0 1 0 0,0 0-1 0 0,0 0 0 0 0,1-1 1 0 0,-1 1-1 0 0,0 0 0 0 0,0 0 0 0 0,0 0 1 0 0,0 0-1 0 0,0-1 0 0 0,0 1 1 0 0,0 0-1 0 0,0 0 0 0 0,0 0 1 0 0,0-1-1 0 0,0 1 0 0 0,0 0 0 0 0,-1 0 1 0 0,-7-2 26 0 0,-12 4 13 0 0,-49 26-830 0 0,41-14-3670 0 0,14-6-226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23.81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110 17 3175 0 0,'-47'-17'6658'0'0,"7"26"-6204"0"0,38-8-424 0 0,1 0-1 0 0,0 0 0 0 0,0-1 1 0 0,0 1-1 0 0,0 0 0 0 0,0 0 1 0 0,0 0-1 0 0,0 0 1 0 0,0 0-1 0 0,1 0 0 0 0,-1 0 1 0 0,0 1-1 0 0,0-1 0 0 0,1 0 1 0 0,-1 0-1 0 0,1 0 0 0 0,-1 1 1 0 0,1-1-1 0 0,0 0 0 0 0,0 1 1 0 0,-1-1-1 0 0,1 0 1 0 0,0 1-1 0 0,0 0 0 0 0,0 2 77 0 0,-4 27-61 0 0,2-1 0 0 0,3 38 0 0 0,-1-24-181 0 0,2-16-73 0 0,5 33 0 0 0,-4-39-135 0 0,-1 0 0 0 0,0 0 0 0 0,-2 30 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4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3679 0 0,'-4'-1'136'0'0,"3"1"-116"0"0,1 0 0 0 0,-1-1 0 0 0,0 1-1 0 0,0 0 1 0 0,0 0 0 0 0,0-1 0 0 0,0 1-1 0 0,1-1 1 0 0,-1 1 0 0 0,0-1 0 0 0,0 1-1 0 0,1-1 1 0 0,-1 0 0 0 0,-1 0 205 0 0,39-5 3137 0 0,-35 6-2490 0 0,7 0-100 0 0,12 1-398 0 0,52 3 1649 0 0,-61-2-1581 0 0,1-1 1 0 0,-1 2-1 0 0,23 6 1 0 0,-30-7-396 0 0,0 0-1 0 0,0 0 1 0 0,-1 1-1 0 0,1 0 1 0 0,-1 0-1 0 0,1 0 1 0 0,-1 0 0 0 0,0 1-1 0 0,0 0 1 0 0,-1 0-1 0 0,1 0 1 0 0,-1 0-1 0 0,0 0 1 0 0,0 1 0 0 0,5 8-1 0 0,-7-10 1 0 0,1 1 0 0 0,-1 0-1 0 0,0-1 1 0 0,0 1 0 0 0,-1 0 0 0 0,1 0 0 0 0,-1-1-1 0 0,0 1 1 0 0,0 0 0 0 0,0 0 0 0 0,0 0 0 0 0,-1 0-1 0 0,1-1 1 0 0,-1 1 0 0 0,0 0 0 0 0,0-1 0 0 0,0 1-1 0 0,-1 0 1 0 0,1-1 0 0 0,-1 1 0 0 0,0-1-1 0 0,-4 6 1 0 0,-9 8 440 0 0,0-1 0 0 0,0 0-1 0 0,-2-1 1 0 0,-22 17 0 0 0,12-11-67 0 0,-1-1-11 0 0,0-2 0 0 0,-57 28 1 0 0,-4 2-933 0 0,64-33-260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29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555 152 2303 0 0,'22'-23'1737'0'0,"-1"-1"0"0"0,0-1-1 0 0,17-31 1 0 0,-37 56-1630 0 0,0-1 0 0 0,-1 0 1 0 0,1 0-1 0 0,-1 0 0 0 0,1 0 0 0 0,-1 0 0 0 0,0 0 1 0 0,0 0-1 0 0,1 0 0 0 0,-1 0 0 0 0,0 0 1 0 0,0 0-1 0 0,0 0 0 0 0,0-1 0 0 0,0 2-27 0 0,0-1-1 0 0,0 1 1 0 0,0 0-1 0 0,0-1 1 0 0,0 1-1 0 0,-1-1 1 0 0,1 1-1 0 0,0 0 1 0 0,0-1-1 0 0,-1 1 1 0 0,1 0-1 0 0,0-1 1 0 0,0 1-1 0 0,-1 0 1 0 0,1 0-1 0 0,0-1 1 0 0,-1 1-1 0 0,1 0 1 0 0,0 0-1 0 0,-1 0 1 0 0,1-1-1 0 0,0 1 1 0 0,-1 0-1 0 0,0 0 1 0 0,-1-1 102 0 0,0 1 0 0 0,0 0 0 0 0,0 0 0 0 0,0 0 1 0 0,0 0-1 0 0,0 0 0 0 0,0 0 0 0 0,0 1 0 0 0,0-1 0 0 0,0 1 1 0 0,0-1-1 0 0,-3 2 0 0 0,-36 19 1297 0 0,-79 49 0 0 0,77-42-1342 0 0,-72 35 31 0 0,0 0-681 0 0,97-51 416 0 0,0 0-1 0 0,1 1 1 0 0,1 1-1 0 0,-17 18 1 0 0,16-14 174 0 0,2 0 1 0 0,0 1-1 0 0,1 0 1 0 0,-14 27 0 0 0,76-60 152 0 0,-14 8-149 0 0,0 3 0 0 0,0 0 0 0 0,1 2 0 0 0,-1 2 0 0 0,0 1 0 0 0,0 1 0 0 0,49 12 0 0 0,-51-7 0 0 0,-11-4-59 0 0,1 2 0 0 0,20 8 0 0 0,-36-11-22 0 0,1 0 0 0 0,-1 0-1 0 0,1 1 1 0 0,-1 0 0 0 0,0 0 0 0 0,-1 1-1 0 0,1-1 1 0 0,-1 1 0 0 0,1 0-1 0 0,4 7 1 0 0,0 1-32 0 0,0 0 0 0 0,-1 1 0 0 0,0 0-1 0 0,-1 1 1 0 0,7 19 0 0 0,-11-25-763 0 0,-1 1 0 0 0,2-1 0 0 0,-1 1 0 0 0,7 9 0 0 0,-7-15-533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0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6 3223 0 0,'-7'-2'135'0'0,"6"2"-101"0"0,1-1 1 0 0,-1 1-1 0 0,0 0 1 0 0,1-1-1 0 0,-1 1 1 0 0,0 0 0 0 0,1 0-1 0 0,-1-1 1 0 0,0 1-1 0 0,1 0 1 0 0,-1 0 0 0 0,0 0-1 0 0,0 0 1 0 0,1 0-1 0 0,-1 0 1 0 0,0 0 0 0 0,1 0-1 0 0,-1 0 1 0 0,0 1-1 0 0,0-1 1 0 0,1 0 0 0 0,-1 0-1 0 0,0 0 1 0 0,1 1-1 0 0,-1-1 1 0 0,1 1-1 0 0,-1-1 1 0 0,0 0 0 0 0,1 1-1 0 0,-1-1 1 0 0,1 1-1 0 0,-1-1 1 0 0,1 1 0 0 0,-1-1-1 0 0,1 1 1 0 0,-1 0-1 0 0,1-1 1 0 0,0 1 0 0 0,-1-1-1 0 0,1 1 1 0 0,0 0-1 0 0,0-1 1 0 0,-1 1-1 0 0,1 1 1 0 0,-1 0 85 0 0,1 0 0 0 0,-1 0 0 0 0,1 0-1 0 0,0 0 1 0 0,0 0 0 0 0,-1 0 0 0 0,1 0 0 0 0,1-1 0 0 0,-1 1 0 0 0,0 0-1 0 0,0 0 1 0 0,1 0 0 0 0,-1 0 0 0 0,1 0 0 0 0,-1 0 0 0 0,1 0-1 0 0,0 0 1 0 0,0-1 0 0 0,0 1 0 0 0,0 0 0 0 0,0-1 0 0 0,0 1-1 0 0,1 0 1 0 0,-1-1 0 0 0,0 0 0 0 0,1 1 0 0 0,-1-1 0 0 0,1 0 0 0 0,2 2-1 0 0,3 2 270 0 0,1 0-1 0 0,0-1 1 0 0,-1 0 0 0 0,1 0-1 0 0,12 3 1 0 0,1-1 241 0 0,-1-1 1 0 0,1 0 0 0 0,0-2 0 0 0,31 1 0 0 0,87-7 855 0 0,-4 0-833 0 0,-94 6-602 0 0,-1 1 0 0 0,1 3 0 0 0,-1 1-1 0 0,-1 2 1 0 0,57 21 0 0 0,-49-13-51 0 0,59 13-1 0 0,-87-26 3 0 0,0-2 0 0 0,0-1 0 0 0,1 0 0 0 0,-1-1 0 0 0,1-1 1 0 0,23-3-1 0 0,-35 2 4 0 0,0 0 1 0 0,1-1 0 0 0,-1 0-1 0 0,0 0 1 0 0,0-1 0 0 0,0 0-1 0 0,0 0 1 0 0,-1-1 0 0 0,10-6-1 0 0,-17 10-6 0 0,13-8 31 0 0,0-1-1 0 0,-1 0 1 0 0,0-1 0 0 0,10-12 0 0 0,15-14-459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1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402 278 5063 0 0,'1'-11'1196'0'0,"0"0"0"0"0,7-23 0 0 0,-2 1 376 0 0,-3 18-760 0 0,1-8 656 0 0,-1 1-1 0 0,-1-1 0 0 0,-1 0 0 0 0,-2-29 0 0 0,1 50-1408 0 0,0 1 0 0 0,-1 0 0 0 0,1-1 0 0 0,0 1 0 0 0,0-1 0 0 0,-1 1 0 0 0,1-1-1 0 0,0 1 1 0 0,-1 0 0 0 0,0-1 0 0 0,1 1 0 0 0,-1 0 0 0 0,0 0 0 0 0,0-1 0 0 0,1 1 0 0 0,-1 0 0 0 0,0 0-1 0 0,0 0 1 0 0,0 0 0 0 0,0 0 0 0 0,-1 0 0 0 0,-1-1 0 0 0,2 2-28 0 0,-1 0 0 0 0,0-1-1 0 0,1 1 1 0 0,-1 0 0 0 0,0 0 0 0 0,1 0 0 0 0,-1 0-1 0 0,0 1 1 0 0,1-1 0 0 0,-1 0 0 0 0,0 1 0 0 0,1-1-1 0 0,-1 1 1 0 0,0 0 0 0 0,1-1 0 0 0,-1 1 0 0 0,1 0-1 0 0,-3 2 1 0 0,-6 4 12 0 0,1 1 0 0 0,0 0 0 0 0,0 0 0 0 0,-11 16 0 0 0,2-4-2 0 0,-238 288 175 0 0,247-296-216 0 0,1 0 0 0 0,-1 0 0 0 0,-11 28 0 0 0,19-39-5 0 0,1 1 1 0 0,-1-1-1 0 0,1 1 0 0 0,0-1 1 0 0,-1 1-1 0 0,1-1 0 0 0,0 1 1 0 0,0 0-1 0 0,0-1 0 0 0,1 1 1 0 0,-1-1-1 0 0,0 1 0 0 0,0-1 0 0 0,1 1 1 0 0,-1-1-1 0 0,1 1 0 0 0,0-1 1 0 0,-1 1-1 0 0,1-1 0 0 0,0 1 1 0 0,0-1-1 0 0,0 0 0 0 0,0 0 0 0 0,0 1 1 0 0,0-1-1 0 0,0 0 0 0 0,0 0 1 0 0,0 0-1 0 0,1 0 0 0 0,-1 0 1 0 0,0-1-1 0 0,1 1 0 0 0,-1 0 0 0 0,0 0 1 0 0,1-1-1 0 0,-1 1 0 0 0,1-1 1 0 0,0 1-1 0 0,-1-1 0 0 0,1 0 1 0 0,-1 0-1 0 0,1 0 0 0 0,2 0 1 0 0,14-2-208 0 0,1-2 0 0 0,32-11 1 0 0,18-11-216 0 0,-1-3 0 0 0,73-44 0 0 0,-131 67 305 0 0,0 0 1 0 0,0-1 0 0 0,0-1 0 0 0,-1 0 0 0 0,-1 0-1 0 0,1 0 1 0 0,-1-1 0 0 0,-1 0 0 0 0,1-1 0 0 0,-2 0 0 0 0,1 0-1 0 0,-1 0 1 0 0,-1-1 0 0 0,0 0 0 0 0,0 0 0 0 0,-1 0-1 0 0,3-15 1 0 0,-6 22 114 0 0,0 0 71 0 0,0 0-1 0 0,0 0 0 0 0,0-1 0 0 0,0 1 0 0 0,-1 0 0 0 0,0 0 1 0 0,1-1-1 0 0,-2 1 0 0 0,1 0 0 0 0,-1-6 0 0 0,1 10-38 0 0,0 0 0 0 0,0 0 0 0 0,-1 1 0 0 0,1-1 0 0 0,0 0 0 0 0,0 0 0 0 0,0 0 0 0 0,0 0 0 0 0,0 0 0 0 0,0 1 0 0 0,0-1 0 0 0,0 0 0 0 0,0 0 0 0 0,-1 0 0 0 0,1 0 0 0 0,0 0 0 0 0,0 0 0 0 0,0 0 0 0 0,0 1 0 0 0,0-1 0 0 0,-1 0 0 0 0,1 0 0 0 0,0 0 0 0 0,0 0 0 0 0,0 0 0 0 0,0 0 0 0 0,-1 0 0 0 0,1 0 0 0 0,0 0 0 0 0,0 0 0 0 0,0 0 0 0 0,0 0 0 0 0,-1 0 0 0 0,1 0 0 0 0,0 0 0 0 0,0 0 1 0 0,0 0-1 0 0,0 0 0 0 0,-1 0 0 0 0,1 0 0 0 0,0 0 0 0 0,0 0 0 0 0,0-1 0 0 0,0 1 0 0 0,0 0 0 0 0,-1 0 0 0 0,1 0 0 0 0,0 0 0 0 0,0 0 0 0 0,0 0 0 0 0,0 0 0 0 0,0-1 0 0 0,0 1 0 0 0,0 0 0 0 0,0 0 0 0 0,-1 0 0 0 0,1 0 0 0 0,0 0 0 0 0,0-1 0 0 0,0 1 0 0 0,0 0 0 0 0,0 0 0 0 0,0 0 0 0 0,0 0 0 0 0,0-1 0 0 0,0 1 0 0 0,0 0 0 0 0,-6 12 837 0 0,1 12-218 0 0,5-21-361 0 0,0 8-131 0 0,3 21-102 0 0,0 0 1 0 0,3-1 0 0 0,0 1 0 0 0,15 39 0 0 0,-11-45-136 0 0,1-1-1 0 0,1 1 0 0 0,24 35 1 0 0,-32-56-143 0 0,0-1 0 0 0,0 0 0 0 0,0 0 0 0 0,0 0 0 0 0,1-1 0 0 0,-1 0 0 0 0,1 1 0 0 0,0-2 0 0 0,0 1 0 0 0,9 3 0 0 0,0 0-1130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1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0 150 455 0 0,'2'-2'151'0'0,"-1"-1"0"0"0,1 1-1 0 0,-1 0 1 0 0,1-1-1 0 0,0 1 1 0 0,0 0-1 0 0,0 0 1 0 0,0 0-1 0 0,1 1 1 0 0,2-3-1 0 0,32-27 1674 0 0,-18 15-643 0 0,0 1 1 0 0,1 0-1 0 0,1 2 1 0 0,28-15-1 0 0,-46 27-1023 0 0,0-1-1 0 0,0 2 1 0 0,0-1 0 0 0,-1 0-1 0 0,1 0 1 0 0,0 1 0 0 0,0 0-1 0 0,0 0 1 0 0,0 0 0 0 0,0 0-1 0 0,0 0 1 0 0,0 0 0 0 0,0 1 0 0 0,0-1-1 0 0,5 3 1 0 0,-6-3-78 0 0,0 1 1 0 0,-1 0-1 0 0,1 0 1 0 0,0 0-1 0 0,-1 1 0 0 0,1-1 1 0 0,-1 0-1 0 0,1 1 1 0 0,-1-1-1 0 0,1 0 0 0 0,-1 1 1 0 0,0 0-1 0 0,0-1 1 0 0,0 1-1 0 0,0 0 1 0 0,0-1-1 0 0,0 1 0 0 0,0 0 1 0 0,-1 0-1 0 0,1 0 1 0 0,-1 0-1 0 0,1 0 0 0 0,-1 0 1 0 0,1 2-1 0 0,-1 5-34 0 0,0-1 0 0 0,-1 1 0 0 0,0 0 0 0 0,0-1 0 0 0,-1 1 0 0 0,0-1 0 0 0,0 0 0 0 0,-1 1 0 0 0,0-1 0 0 0,-1-1 0 0 0,-7 15 0 0 0,-7 6-446 0 0,-36 44 1 0 0,39-53 206 0 0,-1-1-28 0 0,-20 18-1 0 0,22-22 74 0 0,0 1 0 0 0,-18 22-1 0 0,25-28 152 0 0,3-4 1 0 0,1-1 0 0 0,-1 1 1 0 0,1 0-1 0 0,-4 7 0 0 0,7-11-3 0 0,-1 0 0 0 0,1-1 0 0 0,0 1-1 0 0,-1 0 1 0 0,1 0 0 0 0,0-1-1 0 0,0 1 1 0 0,-1 0 0 0 0,1 0 0 0 0,0-1-1 0 0,0 1 1 0 0,0 0 0 0 0,0 0-1 0 0,0-1 1 0 0,0 1 0 0 0,0 0 0 0 0,1 0-1 0 0,-1-1 1 0 0,0 1 0 0 0,0 0-1 0 0,1 0 1 0 0,-1-1 0 0 0,0 1 0 0 0,1 0-1 0 0,-1-1 1 0 0,0 1 0 0 0,1 0-1 0 0,-1-1 1 0 0,1 1 0 0 0,-1-1 0 0 0,1 1-1 0 0,-1-1 1 0 0,1 1 0 0 0,0-1-1 0 0,-1 1 1 0 0,1-1 0 0 0,0 1 0 0 0,-1-1-1 0 0,1 0 1 0 0,1 1 0 0 0,6 2 117 0 0,0-1 1 0 0,1 0-1 0 0,0 0 1 0 0,-1-1 0 0 0,16 1-1 0 0,48-4 531 0 0,-21 0-472 0 0,115-1-2710 0 0,-157 3 2059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2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81 4143 0 0,'-3'-1'177'0'0,"1"1"0"0"0,-1-1 0 0 0,0 1-1 0 0,0 0 1 0 0,0 0 0 0 0,0 1 0 0 0,0-1-1 0 0,0 0 1 0 0,0 1 0 0 0,0 0-1 0 0,0 0 1 0 0,0-1 0 0 0,0 2 0 0 0,-3 1-1 0 0,-12 4 576 0 0,15-6-564 0 0,1-1-1 0 0,0 1 1 0 0,0 0-1 0 0,0 1 1 0 0,0-1-1 0 0,0 0 1 0 0,0 1-1 0 0,0-1 1 0 0,1 1-1 0 0,-1-1 1 0 0,-2 4-1 0 0,4-5-128 0 0,0 0 0 0 0,-1 1 0 0 0,1-1-1 0 0,0 1 1 0 0,0-1 0 0 0,-1 1 0 0 0,1-1 0 0 0,0 1-1 0 0,0-1 1 0 0,0 1 0 0 0,0-1 0 0 0,0 1 0 0 0,0-1-1 0 0,0 1 1 0 0,0-1 0 0 0,0 1 0 0 0,0-1 0 0 0,0 1 0 0 0,0-1-1 0 0,0 1 1 0 0,0 0 0 0 0,1 0-16 0 0,-1-1 0 0 0,1 1 0 0 0,-1 0 0 0 0,1-1 0 0 0,-1 1 0 0 0,1-1 0 0 0,0 1 0 0 0,-1 0 0 0 0,1-1 0 0 0,0 1 0 0 0,-1-1 0 0 0,1 0-1 0 0,0 1 1 0 0,0-1 0 0 0,-1 0 0 0 0,1 1 0 0 0,1-1 0 0 0,10 4 340 0 0,0-2 0 0 0,0 1 0 0 0,0-1-1 0 0,0-1 1 0 0,20 0 0 0 0,-4-3 365 0 0,40-6-1 0 0,103-29 943 0 0,-98 19-1115 0 0,116-12 0 0 0,-72 23-82 0 0,0 5 0 0 0,132 15 0 0 0,-57 4-126 0 0,-150-15-338 0 0,1-1 1 0 0,76-11 0 0 0,81-30 73 0 0,-173 34-84 0 0,1 1 0 0 0,0 2 1 0 0,40-1-1 0 0,83 13 104 0 0,203 11-113 0 0,-334-21-10 0 0,1-1 0 0 0,-1-1 0 0 0,0-1 0 0 0,0-1 0 0 0,29-10 0 0 0,-30 9-286 0 0,-18 6 164 0 0,-10 14-4883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3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29 1871 0 0,'-36'-11'1721'0'0,"25"7"-752"0"0,0 0 0 0 0,1 2 0 0 0,-1-1 0 0 0,0 1 0 0 0,-13 0 0 0 0,24 2-864 0 0,3 5 1892 0 0,-3-5-1892 0 0,1 0 0 0 0,-1 0 1 0 0,0 0-1 0 0,0 0 0 0 0,1 0 0 0 0,-1 0 0 0 0,0 1 0 0 0,1-1 0 0 0,-1 0 0 0 0,57 20 1959 0 0,-49-17-1924 0 0,-1 0-1 0 0,1 0 0 0 0,-1 1 0 0 0,0 0 1 0 0,0 1-1 0 0,-1-1 0 0 0,1 1 1 0 0,-1 1-1 0 0,0-1 0 0 0,0 1 0 0 0,-1 0 1 0 0,0 0-1 0 0,0 1 0 0 0,0 0 1 0 0,-1 0-1 0 0,5 10 0 0 0,-7-11-70 0 0,-1-1 0 0 0,0 0 0 0 0,0 1-1 0 0,-1-1 1 0 0,0 0 0 0 0,1 1 0 0 0,-2-1 0 0 0,1 1 0 0 0,-1-1-1 0 0,0 0 1 0 0,0 0 0 0 0,0 1 0 0 0,-1-1 0 0 0,0 0-1 0 0,0 0 1 0 0,0 0 0 0 0,0 0 0 0 0,-7 8 0 0 0,0 0 78 0 0,0 0 0 0 0,-2 0 0 0 0,1-1 0 0 0,-1-1 0 0 0,-15 12 0 0 0,-3 0 56 0 0,0-2 0 0 0,-46 25 0 0 0,-69 24-804 0 0,122-61-983 0 0,2-3-4782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3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636 69 5527 0 0,'1'-1'157'0'0,"1"-1"-1"0"0,-1 1 0 0 0,0 0 1 0 0,0-1-1 0 0,0 1 0 0 0,-1-1 1 0 0,1 1-1 0 0,0-1 0 0 0,0 0 1 0 0,-1 1-1 0 0,1-1 0 0 0,-1 0 0 0 0,1 1 1 0 0,-1-1-1 0 0,0 0 0 0 0,0 1 1 0 0,0-1-1 0 0,0 0 0 0 0,0 0 1 0 0,0 1-1 0 0,0-1 0 0 0,-1 0 1 0 0,1 0-1 0 0,0 1 0 0 0,-1-1 1 0 0,0 0-1 0 0,1 1 0 0 0,-1-1 0 0 0,0 1 1 0 0,0-1-1 0 0,0 1 0 0 0,0-1 1 0 0,0 1-1 0 0,0 0 0 0 0,0-1 1 0 0,0 1-1 0 0,-1 0 0 0 0,1 0 1 0 0,0 0-1 0 0,-1 0 0 0 0,1 0 1 0 0,-1 0-1 0 0,1 0 0 0 0,-1 0 0 0 0,0 1 1 0 0,1-1-1 0 0,-1 1 0 0 0,0-1 1 0 0,1 1-1 0 0,-1 0 0 0 0,0-1 1 0 0,1 1-1 0 0,-1 0 0 0 0,-2 0 1 0 0,-6 3 61 0 0,1 0 0 0 0,0 0 1 0 0,0 0-1 0 0,0 1 0 0 0,0 1 0 0 0,-14 9 1 0 0,-1 0 75 0 0,-140 92 55 0 0,35-20-806 0 0,104-73 49 0 0,-1-1 0 0 0,0-2 1 0 0,0 0-1 0 0,-32 6 0 0 0,36-10 89 0 0,-3 0 109 0 0,25-6 213 0 0,0 0-1 0 0,-1 0 0 0 0,1 0 0 0 0,0 1 0 0 0,0-1 1 0 0,0 0-1 0 0,0 0 0 0 0,0 0 0 0 0,0 0 1 0 0,0 0-1 0 0,0 0 0 0 0,0 0 0 0 0,0 0 1 0 0,0 0-1 0 0,-1 0 0 0 0,1 1 0 0 0,0-1 1 0 0,0 0-1 0 0,0 0 0 0 0,0 0 0 0 0,0 0 1 0 0,0 0-1 0 0,0 0 0 0 0,0 1 0 0 0,0-1 1 0 0,0 0-1 0 0,0 0 0 0 0,0 0 0 0 0,0 0 0 0 0,0 0 1 0 0,0 0-1 0 0,0 0 0 0 0,0 1 0 0 0,0-1 1 0 0,0 0-1 0 0,0 0 0 0 0,0 0 0 0 0,1 0 1 0 0,-1 0-1 0 0,0 0 0 0 0,0 0 0 0 0,0 0 1 0 0,0 1-1 0 0,0-1 0 0 0,0 0 0 0 0,0 0 1 0 0,0 0-1 0 0,0 0 0 0 0,0 0 0 0 0,1 0 0 0 0,-1 0 1 0 0,0 0-1 0 0,0 0 0 0 0,0 0 0 0 0,0 0 1 0 0,0 0-1 0 0,0 0 0 0 0,1 0 0 0 0,4 3 73 0 0,7 1 78 0 0,0-1 1 0 0,1 0-1 0 0,15 2 1 0 0,1 0 137 0 0,168 44 1280 0 0,-56-13-1182 0 0,-107-26-366 0 0,-18-5-274 0 0,1 0 0 0 0,-1 1 0 0 0,0 0 0 0 0,25 15 0 0 0,-36-18 45 0 0,8 5-1268 0 0,17 15 0 0 0,-19-15-2932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4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 3223 0 0,'1'-1'54'0'0,"1"0"0"0"0,0 0-1 0 0,-1 0 1 0 0,1 0-1 0 0,-1 0 1 0 0,1 1-1 0 0,0-1 1 0 0,0 0-1 0 0,0 1 1 0 0,-1 0-1 0 0,1-1 1 0 0,0 1-1 0 0,0 0 1 0 0,0 0-1 0 0,0 0 1 0 0,-1 0 0 0 0,1 0-1 0 0,0 1 1 0 0,2 0-1 0 0,24 4 1909 0 0,43 16 0 0 0,-44-13-628 0 0,0 0 1 0 0,29 4 0 0 0,-26-9-590 0 0,1-2 0 0 0,-1 0 0 0 0,1-3 1 0 0,33-4-1 0 0,122-30 219 0 0,-120 22-845 0 0,-10 2-622 0 0,1 2 0 0 0,94-4 0 0 0,-147 14 318 0 0,-1 0-1 0 0,1 0 1 0 0,-1 0 0 0 0,1 0-1 0 0,-1 1 1 0 0,0-1 0 0 0,1 1-1 0 0,-1 0 1 0 0,0 0 0 0 0,1 0-1 0 0,-1 0 1 0 0,0 1 0 0 0,0-1-1 0 0,5 5 1 0 0,2 4-822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4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403 50 1607 0 0,'4'-1'127'0'0,"0"1"-1"0"0,0-1 0 0 0,0 1 1 0 0,-1-1-1 0 0,1 0 1 0 0,0 0-1 0 0,4-3 0 0 0,-6 4 272 0 0,0-1-1 0 0,-1 0 0 0 0,1 0 0 0 0,-1 0 1 0 0,1 0-1 0 0,-1 0 0 0 0,1-1 1 0 0,-1 1-1 0 0,0 0 0 0 0,2-2 1 0 0,-3 2-291 0 0,0 1 1 0 0,0 0-1 0 0,1 0 0 0 0,-1-1 1 0 0,0 1-1 0 0,0 0 1 0 0,0-1-1 0 0,0 1 1 0 0,0 0-1 0 0,0-1 1 0 0,0 1-1 0 0,0 0 0 0 0,0 0 1 0 0,0-1-1 0 0,0 1 1 0 0,0 0-1 0 0,0-1 1 0 0,0 1-1 0 0,0 0 1 0 0,0-1-1 0 0,0 1 0 0 0,0 0 1 0 0,0-1-1 0 0,0 1 1 0 0,0 0-1 0 0,-1-1 1 0 0,1 1-1 0 0,0 0 1 0 0,0 0-1 0 0,0-1 0 0 0,-1 1 1 0 0,-11-8 1942 0 0,-14 0 656 0 0,19 7-2484 0 0,0 1-1 0 0,1 0 0 0 0,-1 0 0 0 0,1 0 1 0 0,-1 0-1 0 0,0 1 0 0 0,1 0 0 0 0,-1 1 1 0 0,1 0-1 0 0,0 0 0 0 0,-1 0 0 0 0,1 0 1 0 0,0 1-1 0 0,-8 5 0 0 0,-8 6-66 0 0,0 1 0 0 0,-23 20 0 0 0,-83 87-93 0 0,92-85-80 0 0,35-36 10 0 0,-11 10-94 0 0,-16 22 0 0 0,26-31 73 0 0,0 1 0 0 0,0 0 1 0 0,1 0-1 0 0,-1 0 0 0 0,0 0 0 0 0,1 0 1 0 0,0 0-1 0 0,0 0 0 0 0,0 0 0 0 0,0 0 0 0 0,0 1 1 0 0,1-1-1 0 0,-1 0 0 0 0,1 7 0 0 0,0-9 11 0 0,0 0-1 0 0,1 0 1 0 0,-1 0 0 0 0,0 0-1 0 0,1 0 1 0 0,-1 0 0 0 0,0 0-1 0 0,1 0 1 0 0,-1 0-1 0 0,1 0 1 0 0,0 0 0 0 0,-1 0-1 0 0,1-1 1 0 0,0 1 0 0 0,-1 0-1 0 0,1 0 1 0 0,0-1-1 0 0,0 1 1 0 0,0 0 0 0 0,0-1-1 0 0,0 1 1 0 0,1 0 0 0 0,0 0-13 0 0,1-1 1 0 0,-1 1-1 0 0,1 0 1 0 0,-1-1-1 0 0,1 1 1 0 0,0-1-1 0 0,-1 0 1 0 0,6 0 0 0 0,0-1-42 0 0,1 0 0 0 0,0-1 0 0 0,-1 0 0 0 0,12-4 0 0 0,11-6 17 0 0,-1-2 0 0 0,-1 0 0 0 0,0-2 0 0 0,-1-1 0 0 0,-1-1 0 0 0,-1-2-1 0 0,0 0 1 0 0,28-31 0 0 0,-44 40 95 0 0,0-1-1 0 0,-1 0 1 0 0,0 0-1 0 0,-1-1 1 0 0,0 0-1 0 0,-1-1 1 0 0,8-23-1 0 0,-15 37-12 0 0,1 0-1 0 0,-1-1 0 0 0,0 1 1 0 0,0-1-1 0 0,0 1 1 0 0,0-1-1 0 0,1 1 0 0 0,-1 0 1 0 0,0-1-1 0 0,0 1 1 0 0,0-1-1 0 0,0 1 0 0 0,0-1 1 0 0,0 1-1 0 0,0-1 1 0 0,0 1-1 0 0,0-1 0 0 0,-1 1 1 0 0,1 0-1 0 0,0-1 0 0 0,0 1 1 0 0,0-1-1 0 0,-1 1 13 0 0,1-1 0 0 0,0 1-1 0 0,-1 0 1 0 0,1 0 0 0 0,0 0-1 0 0,-1 0 1 0 0,1 0 0 0 0,0 0-1 0 0,-1 0 1 0 0,1 0 0 0 0,0 0-1 0 0,-1 0 1 0 0,1 0 0 0 0,0 1-1 0 0,-1-1 1 0 0,1 0 0 0 0,0 0-1 0 0,-1 0 1 0 0,1 0 0 0 0,0 0-1 0 0,-1 1 1 0 0,1-1 0 0 0,-17 15 1100 0 0,11-7-998 0 0,1 1 0 0 0,1 0-1 0 0,0 0 1 0 0,0 1 0 0 0,0-1-1 0 0,2 1 1 0 0,-1 0 0 0 0,-2 18-1 0 0,3-4 209 0 0,0 0-1 0 0,4 39 1 0 0,-2-55-383 0 0,1-1 0 0 0,0 1 0 0 0,1 0-1 0 0,0 0 1 0 0,0-1 0 0 0,1 0 0 0 0,5 13-1 0 0,-5-16-155 0 0,-1 1-1 0 0,1-1 0 0 0,0 0 1 0 0,1 0-1 0 0,-1 0 0 0 0,1 0 0 0 0,0 0 1 0 0,0-1-1 0 0,0 1 0 0 0,0-1 0 0 0,0 0 1 0 0,7 3-1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37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0 4143 0 0,'-1'1'28'0'0,"1"-1"1"0"0,0 0-1 0 0,0 0 0 0 0,-1 0 0 0 0,1 1 0 0 0,0-1 0 0 0,0 0 0 0 0,-1 0 0 0 0,1 1 0 0 0,0-1 0 0 0,0 0 0 0 0,0 1 0 0 0,-1-1 0 0 0,1 0 0 0 0,0 0 0 0 0,0 1 0 0 0,0-1 0 0 0,0 0 0 0 0,0 1 0 0 0,0-1 0 0 0,0 1 0 0 0,0-1 0 0 0,0 0 0 0 0,0 1 0 0 0,0-1 0 0 0,0 0 0 0 0,0 1 0 0 0,0 15 678 0 0,0-11-571 0 0,0 211 2791 0 0,-1-184-2838 0 0,-1 1 0 0 0,-1-1 0 0 0,-13 51 0 0 0,7-52-89 0 0,-4 18 56 0 0,7-28-11 0 0,4-17 20 0 0,1-1 0 0 0,0 1 0 0 0,0 0 0 0 0,0-1 0 0 0,-1 8 0 0 0,2-11-50 0 0,0 1 1 0 0,0-1 0 0 0,0 0 0 0 0,0 0 0 0 0,0 0-1 0 0,1 0 1 0 0,-1 1 0 0 0,0-1 0 0 0,0 0 0 0 0,0 0-1 0 0,0 0 1 0 0,0 0 0 0 0,0 1 0 0 0,0-1 0 0 0,0 0-1 0 0,0 0 1 0 0,1 0 0 0 0,-1 0 0 0 0,0 0-1 0 0,0 1 1 0 0,0-1 0 0 0,0 0 0 0 0,0 0 0 0 0,0 0-1 0 0,1 0 1 0 0,-1 0 0 0 0,0 0 0 0 0,0 0 0 0 0,0 0-1 0 0,0 0 1 0 0,1 0 0 0 0,-1 0 0 0 0,0 0-1 0 0,0 0 1 0 0,1 0 0 0 0,9-1 434 0 0,8-6 24 0 0,73-46 338 0 0,-72 43-733 0 0,0 0-1 0 0,1 1 1 0 0,0 1 0 0 0,0 1 0 0 0,1 1-1 0 0,32-5 1 0 0,-48 10-79 0 0,1 1-1 0 0,-1 0 1 0 0,0 0 0 0 0,1 0-1 0 0,-1 1 1 0 0,0 0 0 0 0,1 0-1 0 0,-1 1 1 0 0,0-1 0 0 0,0 1-1 0 0,7 3 1 0 0,-3 0-431 0 0,-1 1 0 0 0,1 0 0 0 0,-1 0 0 0 0,-1 1 0 0 0,9 8 0 0 0,16 10-2112 0 0,-17-14-163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68 141 3679 0 0,'-1'-2'40'0'0,"0"0"0"0"0,1 0-1 0 0,-1 1 1 0 0,0-1 0 0 0,1 0-1 0 0,0 0 1 0 0,-1 0 0 0 0,1 0 0 0 0,0 0-1 0 0,0-2 1 0 0,1 2 73 0 0,0 0 0 0 0,0 1 0 0 0,0-1 0 0 0,0 1 0 0 0,0 0 0 0 0,0-1 1 0 0,0 1-1 0 0,1 0 0 0 0,-1-1 0 0 0,0 1 0 0 0,1 0 0 0 0,1-1 0 0 0,16-13 1104 0 0,1 2-1 0 0,0 0 1 0 0,34-15 0 0 0,-41 22-642 0 0,1 1 0 0 0,-1 1 1 0 0,1 0-1 0 0,-1 0 0 0 0,1 2 1 0 0,0 0-1 0 0,22-1 0 0 0,-33 3-505 0 0,0 0-1 0 0,1 0 0 0 0,-1 1 1 0 0,0-1-1 0 0,0 1 0 0 0,0 0 0 0 0,0 0 1 0 0,0 0-1 0 0,0 0 0 0 0,0 0 1 0 0,0 1-1 0 0,4 2 0 0 0,-5-3-62 0 0,-1 0 0 0 0,0 0 0 0 0,0 0 0 0 0,0 1 0 0 0,0-1 0 0 0,0 0 0 0 0,0 1 0 0 0,0-1 0 0 0,0 0-1 0 0,-1 1 1 0 0,1-1 0 0 0,0 1 0 0 0,-1-1 0 0 0,1 1 0 0 0,-1-1 0 0 0,0 1 0 0 0,1 0 0 0 0,-1-1 0 0 0,0 1 0 0 0,0-1 0 0 0,0 1-1 0 0,0 0 1 0 0,0-1 0 0 0,-1 1 0 0 0,1 0 0 0 0,0-1 0 0 0,-1 2 0 0 0,-2 4-130 0 0,0 0 1 0 0,0 0-1 0 0,0 0 0 0 0,-1 0 1 0 0,0-1-1 0 0,-1 1 1 0 0,1-1-1 0 0,-1 0 0 0 0,-8 7 1 0 0,-9 7-769 0 0,-24 18 1 0 0,28-25 529 0 0,11-9 208 0 0,0 1-1 0 0,1 0 0 0 0,0 0 0 0 0,0 1 0 0 0,0-1 0 0 0,0 1 0 0 0,-5 8 0 0 0,11-14 160 0 0,0 1 1 0 0,-1-1-1 0 0,1 1 0 0 0,0-1 0 0 0,0 0 0 0 0,-1 1 1 0 0,1-1-1 0 0,0 1 0 0 0,0-1 0 0 0,0 1 0 0 0,0-1 0 0 0,-1 1 1 0 0,1-1-1 0 0,0 1 0 0 0,0-1 0 0 0,0 1 0 0 0,0-1 1 0 0,0 1-1 0 0,0-1 0 0 0,0 1 0 0 0,0-1 0 0 0,0 1 0 0 0,1-1 1 0 0,-1 1-1 0 0,0-1 0 0 0,0 1 0 0 0,1 0 0 0 0,-1-1 18 0 0,1 1-1 0 0,-1-1 0 0 0,1 0 0 0 0,0 1 0 0 0,-1-1 1 0 0,1 0-1 0 0,0 0 0 0 0,-1 1 0 0 0,1-1 1 0 0,0 0-1 0 0,-1 0 0 0 0,1 0 0 0 0,0 0 1 0 0,0 0-1 0 0,-1 0 0 0 0,2 0 0 0 0,29-6 689 0 0,-10 0-450 0 0,1 1 0 0 0,0 0 0 0 0,31-2 0 0 0,-45 7-192 0 0,0 0-1 0 0,1 0 1 0 0,-1 0-1 0 0,0 1 1 0 0,0 0 0 0 0,0 1-1 0 0,0-1 1 0 0,0 2-1 0 0,0-1 1 0 0,-1 1-1 0 0,1 0 1 0 0,11 7-1 0 0,-17-8-58 0 0,1 0-1 0 0,-1-1 0 0 0,0 1 0 0 0,0 0 0 0 0,0 0 1 0 0,0 0-1 0 0,0 0 0 0 0,-1 0 0 0 0,1 1 1 0 0,-1-1-1 0 0,1 0 0 0 0,-1 1 0 0 0,0-1 0 0 0,0 1 1 0 0,0-1-1 0 0,0 1 0 0 0,1 3 0 0 0,-2-1 28 0 0,0-1 1 0 0,0 0-1 0 0,0 0 0 0 0,0 1 0 0 0,-1-1 0 0 0,1 0 0 0 0,-1 0 0 0 0,0 0 1 0 0,0 0-1 0 0,-3 6 0 0 0,-1 1 69 0 0,-1 0 0 0 0,0 0 0 0 0,-1-1 0 0 0,0 0 0 0 0,0 0 0 0 0,-16 16 1 0 0,5-9 142 0 0,-1 0 1 0 0,0-1 0 0 0,-2-1 0 0 0,0-1 0 0 0,-26 14-1 0 0,34-21-109 0 0,-1-1 0 0 0,0-1 0 0 0,0 0-1 0 0,0 0 1 0 0,-1-2 0 0 0,1 0 0 0 0,-1 0 0 0 0,0-1-1 0 0,0-1 1 0 0,-16-1 0 0 0,25 0-97 0 0,1-1 1 0 0,-1 1-1 0 0,1-1 1 0 0,-1-1-1 0 0,1 1 1 0 0,0-1-1 0 0,-1 0 1 0 0,1 0-1 0 0,0 0 1 0 0,0-1-1 0 0,1 0 1 0 0,-10-6-1 0 0,11 6-72 0 0,0 0 0 0 0,0 0 1 0 0,1 0-1 0 0,-1-1 0 0 0,1 1 0 0 0,0-1 0 0 0,-1 1 0 0 0,2-1 1 0 0,-1 0-1 0 0,0 1 0 0 0,1-1 0 0 0,0 0 0 0 0,0 0 0 0 0,0 0 1 0 0,0 0-1 0 0,0 0 0 0 0,1-1 0 0 0,0-4 0 0 0,0 0-770 0 0,0-1-1 0 0,1 1 1 0 0,0-1 0 0 0,3-10-1 0 0,1 3-4849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6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 36 1839 0 0,'-8'-2'392'0'0,"-1"0"0"0"0,0 1 0 0 0,0 1 0 0 0,0 0 0 0 0,0 0 0 0 0,-12 2 0 0 0,-54 13 2376 0 0,30-6-1121 0 0,-21 5 2690 0 0,105-24-1458 0 0,36-9-915 0 0,116-15 0 0 0,-59 27-1623 0 0,242 17-1 0 0,-321-4-340 0 0,-31-3 0 0 0,31 1 0 0 0,43-7 0 0 0,-51 0 0 0 0,61 4 0 0 0,-101 0-132 0 0,-1-1-1 0 0,1 1 0 0 0,-1-1 1 0 0,1 1-1 0 0,-1 1 1 0 0,1-1-1 0 0,-1 0 0 0 0,0 1 1 0 0,0 0-1 0 0,6 4 1 0 0,-10-6 68 0 0,0 0 1 0 0,1 0-1 0 0,-1 1 1 0 0,0-1-1 0 0,0 0 1 0 0,1 1-1 0 0,-1-1 1 0 0,0 0-1 0 0,0 1 1 0 0,1-1-1 0 0,-1 1 1 0 0,0-1 0 0 0,0 0-1 0 0,0 1 1 0 0,0-1-1 0 0,0 1 1 0 0,0-1-1 0 0,0 0 1 0 0,0 1-1 0 0,0-1 1 0 0,0 1-1 0 0,0-1 1 0 0,0 1-1 0 0,0-1 1 0 0,0 0 0 0 0,0 1-1 0 0,0-1 1 0 0,0 1-1 0 0,0-1 1 0 0,0 0-1 0 0,-1 1 1 0 0,1-1-1 0 0,0 1 1 0 0,0-1-1 0 0,-1 0 1 0 0,1 1-1 0 0,0-1 1 0 0,0 0-1 0 0,-1 1 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6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379 3 455 0 0,'-4'-1'106'0'0,"-1"0"-1"0"0,1 1 0 0 0,-1 0 0 0 0,0 0 0 0 0,-6 1 0 0 0,7-1 280 0 0,0 1 0 0 0,0 0 0 0 0,0 0 1 0 0,1 0-1 0 0,-1 0 0 0 0,0 1 0 0 0,0-1 0 0 0,1 1 1 0 0,-1 0-1 0 0,1 0 0 0 0,-1 0 0 0 0,1 1 0 0 0,0-1 1 0 0,0 1-1 0 0,0 0 0 0 0,0 0 0 0 0,0 0 0 0 0,-2 4 1 0 0,4-6-230 0 0,1 0 0 0 0,-1 1 1 0 0,1-1-1 0 0,-1 0 0 0 0,1 0 1 0 0,-1 1-1 0 0,1-1 1 0 0,0 0-1 0 0,0 0 0 0 0,0 1 1 0 0,0-1-1 0 0,0 0 0 0 0,0 1 1 0 0,0-1-1 0 0,0 0 0 0 0,0 0 1 0 0,1 1-1 0 0,-1-1 0 0 0,0 0 1 0 0,1 0-1 0 0,-1 1 0 0 0,1-1 1 0 0,0 0-1 0 0,-1 0 0 0 0,1 0 1 0 0,0 0-1 0 0,-1 0 1 0 0,1 0-1 0 0,0 0 0 0 0,0 0 1 0 0,0 0-1 0 0,2 1 0 0 0,3 3 410 0 0,1 0 0 0 0,0 0 1 0 0,16 7-1 0 0,-14-7-165 0 0,5 2-97 0 0,1-1 0 0 0,16 5 1 0 0,-21-9-151 0 0,-1 1 1 0 0,0 0 0 0 0,0 1 0 0 0,0 0-1 0 0,0 1 1 0 0,-1 0 0 0 0,1 0-1 0 0,11 10 1 0 0,-19-14-153 0 0,0 0-1 0 0,0 0 1 0 0,0 1 0 0 0,0-1-1 0 0,0 0 1 0 0,0 1 0 0 0,-1-1-1 0 0,1 1 1 0 0,0-1-1 0 0,-1 1 1 0 0,1-1 0 0 0,-1 1-1 0 0,0-1 1 0 0,1 1 0 0 0,-1 0-1 0 0,0-1 1 0 0,0 1-1 0 0,0 2 1 0 0,0 0 6 0 0,-1-1 1 0 0,0 0-1 0 0,0 1 0 0 0,0-1 1 0 0,0 1-1 0 0,-1-1 1 0 0,1 0-1 0 0,-3 4 0 0 0,-3 4 38 0 0,-1-1-1 0 0,0 0 1 0 0,-15 14-1 0 0,6-8 131 0 0,0-1 1 0 0,-1-1-1 0 0,-1-1 0 0 0,-37 20 0 0 0,-89 33 120 0 0,62-31-726 0 0,22-7-2014 0 0,35-17-3811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2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 57 919 0 0,'-37'-56'12566'0'0,"35"60"-12203"0"0,0 0 1 0 0,0 1-1 0 0,0-1 0 0 0,1 1 1 0 0,-1-1-1 0 0,1 1 1 0 0,-1 8-1 0 0,-6 24-124 0 0,-106 257 625 0 0,105-275-821 0 0,7-14-20 0 0,2-6-25 0 0,22-59 2 0 0,-8 31 0 0 0,0 1 0 0 0,2 0 0 0 0,37-49 0 0 0,-49 73-17 0 0,0 0-1 0 0,0 1 1 0 0,1 0-1 0 0,-1-1 1 0 0,1 1-1 0 0,0 1 1 0 0,0-1-1 0 0,0 1 1 0 0,0-1-1 0 0,0 2 1 0 0,0-1-1 0 0,1 0 1 0 0,-1 1-1 0 0,1 0 1 0 0,7 0-1 0 0,-10 1-26 0 0,0 0 0 0 0,0 0 0 0 0,0 0-1 0 0,-1 1 1 0 0,1-1 0 0 0,0 1 0 0 0,0 0 0 0 0,-1 0-1 0 0,1 0 1 0 0,-1 0 0 0 0,1 0 0 0 0,-1 1-1 0 0,1-1 1 0 0,-1 1 0 0 0,4 3 0 0 0,4 4-26 0 0,0 0 1 0 0,9 12 0 0 0,-2-3 74 0 0,-8-9-30 0 0,1 0 0 0 0,0-1-1 0 0,1 0 1 0 0,0 0 0 0 0,19 9 0 0 0,-11-9 24 0 0,0 0 0 0 0,39 9 0 0 0,-31-15 82 0 0,-23-2-424 0 0,0 0 1 0 0,0 0-1 0 0,0 1 0 0 0,0-1 0 0 0,8 3 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3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0 4607 0 0,'-27'0'559'0'0,"26"1"-307"0"0,-1 0 0 0 0,1 0-1 0 0,0 0 1 0 0,0 0 0 0 0,0 0-1 0 0,0 0 1 0 0,0 1 0 0 0,0-1 0 0 0,0 0-1 0 0,0 1 1 0 0,1-1 0 0 0,-1 1 0 0 0,0-1-1 0 0,0 2 1 0 0,-1 5 343 0 0,1 0 1 0 0,-1 1-1 0 0,1-1 1 0 0,1 0-1 0 0,-1 1 1 0 0,2 13-1 0 0,0-3-19 0 0,0 7 174 0 0,6 33 1 0 0,-1-10-183 0 0,5 137 565 0 0,-3-22-934 0 0,-5-94-199 0 0,-9 87 0 0 0,1 43 0 0 0,4-49-4 0 0,-1-53-526 0 0,2-98 513 0 0,0 0 1 0 0,0 0-1 0 0,0 0 1 0 0,0 0 0 0 0,1 0-1 0 0,-1 0 1 0 0,0 0-1 0 0,0 0 1 0 0,0 0-1 0 0,0 0 1 0 0,0 0 0 0 0,0 0-1 0 0,0 0 1 0 0,0 0-1 0 0,0 0 1 0 0,0 0-1 0 0,0 0 1 0 0,0 0 0 0 0,1 0-1 0 0,-1 0 1 0 0,0 0-1 0 0,0 0 1 0 0,0 0 0 0 0,0 0-1 0 0,0 0 1 0 0,0 0-1 0 0,0 0 1 0 0,0 0-1 0 0,0 0 1 0 0,0 0 0 0 0,0 0-1 0 0,0 0 1 0 0,0 0-1 0 0,1 0 1 0 0,-1 0 0 0 0,0 0-1 0 0,0 0 1 0 0,0 1-1 0 0,0-1 1 0 0,0 0-1 0 0,0 0 1 0 0,0 0 0 0 0,3-8-785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3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28 8287 0 0,'0'-3'307'0'0,"-1"2"-261"0"0,1 0 0 0 0,0 0-1 0 0,0 0 1 0 0,-1 0 0 0 0,1 0 0 0 0,0 0 0 0 0,-1 1 0 0 0,1-1 0 0 0,-1 0 0 0 0,1 0-1 0 0,-1 0 1 0 0,0 1 0 0 0,1-1 0 0 0,-2 0 0 0 0,-2-6 1783 0 0,-12 2 3853 0 0,15 13-5017 0 0,-1 1-519 0 0,1 0 3 0 0,-1 0 0 0 0,1-1 0 0 0,1 1 1 0 0,0 12-1 0 0,3 38 385 0 0,-1-1-428 0 0,14 78-1 0 0,-11-107-103 0 0,-1 0-1 0 0,0 40 1 0 0,-4-54-121 0 0,0 0 1 0 0,-2-1 0 0 0,0 1-1 0 0,0 0 1 0 0,-2-1 0 0 0,-7 23-1 0 0,11-36 116 0 0,0-1 0 0 0,0 1 0 0 0,0-1 0 0 0,0 0-1 0 0,-1 1 1 0 0,1-1 0 0 0,0 1 0 0 0,0-1 0 0 0,0 0 0 0 0,-1 1-1 0 0,1-1 1 0 0,0 0 0 0 0,0 1 0 0 0,-1-1 0 0 0,1 0 0 0 0,0 1-1 0 0,-1-1 1 0 0,1 0 0 0 0,0 0 0 0 0,-1 0 0 0 0,1 1 0 0 0,0-1-1 0 0,-2 0 1 0 0,-3-6-81 0 0,4 4 72 0 0,0 0 0 0 0,1 0 0 0 0,-1 0 0 0 0,1-1 0 0 0,-1 1 0 0 0,1 0 0 0 0,0-4 0 0 0,2-4 62 0 0,0 0 0 0 0,1 1 0 0 0,1-1 0 0 0,-1 1-1 0 0,2-1 1 0 0,-1 1 0 0 0,11-15 0 0 0,-8 14 26 0 0,0 2 0 0 0,0-1 0 0 0,1 1 0 0 0,0 0 0 0 0,1 1 0 0 0,11-9 0 0 0,-2 4-48 0 0,1 1 1 0 0,25-11-1 0 0,4 4-28 0 0,-45 16 0 0 0,0 2 0 0 0,0-1 0 0 0,1 0 0 0 0,-1 1 0 0 0,1-1 0 0 0,-1 1 0 0 0,0 0 0 0 0,1 0 0 0 0,-1 0 0 0 0,1 1 0 0 0,-1-1 0 0 0,4 2 0 0 0,-6-1 0 0 0,1-1 0 0 0,-1 1 0 0 0,0 0 0 0 0,0 0 0 0 0,1 1 0 0 0,-1-1 0 0 0,0 0 0 0 0,0 0 0 0 0,0 0 0 0 0,0 1 0 0 0,0-1 0 0 0,-1 0 0 0 0,1 1 0 0 0,0-1 0 0 0,-1 1 0 0 0,1-1 0 0 0,-1 1 0 0 0,1-1 0 0 0,-1 1 0 0 0,0 0 0 0 0,1-1 0 0 0,-1 1 0 0 0,0-1 0 0 0,0 1 0 0 0,-1 3 0 0 0,1 2 0 0 0,-1 0 0 0 0,0 1 0 0 0,0-1 0 0 0,-3 10 0 0 0,-3 3 11 0 0,-1 0 0 0 0,-1-1-1 0 0,0 0 1 0 0,-2 0 0 0 0,0-1-1 0 0,-1 0 1 0 0,0-1 0 0 0,-23 23-1 0 0,25-30-22 0 0,-1 0-1 0 0,-1-1 0 0 0,0 0 1 0 0,0-1-1 0 0,0 0 1 0 0,-1-1-1 0 0,0 0 1 0 0,-1-1-1 0 0,0-1 0 0 0,0 0 1 0 0,0-1-1 0 0,0 0 1 0 0,-26 2-1 0 0,33-5-181 0 0,1-1 0 0 0,0 0 0 0 0,0-1 0 0 0,0 1 0 0 0,0-1 0 0 0,0 0 0 0 0,0-1 0 0 0,0 0 0 0 0,1 1 0 0 0,-1-2 0 0 0,0 1 0 0 0,1-1 0 0 0,0 0 0 0 0,-1 0 0 0 0,-6-6 0 0 0,12 9 103 0 0,-1 0 0 0 0,1 0 0 0 0,0 0 0 0 0,0-1 0 0 0,-1 1-1 0 0,1 0 1 0 0,0 0 0 0 0,0 0 0 0 0,0-1 0 0 0,-1 1 0 0 0,1 0-1 0 0,0-1 1 0 0,0 1 0 0 0,0 0 0 0 0,0 0 0 0 0,0-1 0 0 0,0 1 0 0 0,-1 0-1 0 0,1-1 1 0 0,0 1 0 0 0,0 0 0 0 0,0-1 0 0 0,0 1 0 0 0,0 0-1 0 0,0 0 1 0 0,0-1 0 0 0,0 1 0 0 0,1 0 0 0 0,-1-1 0 0 0,0 1 0 0 0,0 0-1 0 0,0-1 1 0 0,0 1 0 0 0,0 0 0 0 0,0 0 0 0 0,0-1 0 0 0,1 1 0 0 0,-1 0-1 0 0,0 0 1 0 0,0-1 0 0 0,0 1 0 0 0,1 0 0 0 0,-1-1 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4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6911 0 0,'0'18'2925'0'0,"-5"23"-1"0"0,0 0-1183 0 0,0 7-464 0 0,2-27-900 0 0,1-1-1 0 0,1 0 0 0 0,1 1 1 0 0,1 0-1 0 0,4 25 1 0 0,-2-35-351 0 0,0 0 1 0 0,1 0 0 0 0,6 13 0 0 0,2-3-3025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4 10591 0 0,'-10'-3'5852'0'0,"32"118"-3625"0"0,-20-96-2022 0 0,6 48 332 0 0,-2 98 0 0 0,-9-89-460 0 0,-25 150 0 0 0,15-167-139 0 0,3 0-1 0 0,3 1 1 0 0,2 0 0 0 0,3 83-1 0 0,3-102-455 0 0,-1 0 0 0 0,-3-1 0 0 0,-10 57 0 0 0,8-71 284 0 0,0 1-234 0 0,-3 51 0 0 0,8-81 501 0 0,-1 0 0 0 0,1-1 0 0 0,-1 1 0 0 0,0 0 1 0 0,-3-5-1 0 0,-2-13 338 0 0,1-2 90 0 0,-22-97 1156 0 0,21 97-1429 0 0,-1 1 1 0 0,-2 0 0 0 0,-12-25-1 0 0,19 43-157 0 0,0 0-1 0 0,0 1 0 0 0,-1-1 1 0 0,0 1-1 0 0,1 0 0 0 0,-1-1 0 0 0,0 1 1 0 0,0 0-1 0 0,0 1 0 0 0,-5-4 1 0 0,7 6-10 0 0,0-1 0 0 0,-1 0 0 0 0,1 1 0 0 0,-1-1 0 0 0,1 1 0 0 0,0 0 0 0 0,-1-1 0 0 0,1 1 0 0 0,-1 0 0 0 0,1 0 0 0 0,0 0 0 0 0,-1 0 0 0 0,1 0 1 0 0,-1 0-1 0 0,1 0 0 0 0,-1 0 0 0 0,1 1 0 0 0,0-1 0 0 0,-1 1 0 0 0,1-1 0 0 0,0 1 0 0 0,-1-1 0 0 0,1 1 0 0 0,0 0 0 0 0,0 0 0 0 0,-1-1 0 0 0,1 1 0 0 0,0 0 0 0 0,0 0 0 0 0,0 0 0 0 0,0 0 0 0 0,0 0 0 0 0,-1 2 1 0 0,-2 2 4 0 0,0 1 1 0 0,1-1-1 0 0,-1 1 1 0 0,1 0-1 0 0,0 0 1 0 0,0 0-1 0 0,1 1 1 0 0,0-1-1 0 0,0 1 1 0 0,1-1-1 0 0,-1 1 1 0 0,1-1-1 0 0,1 1 1 0 0,-1 0-1 0 0,1 0 1 0 0,0-1-1 0 0,1 1 1 0 0,0 0-1 0 0,2 11 1 0 0,2-1 34 0 0,0-1 0 0 0,1 1 0 0 0,1-1 1 0 0,0 0-1 0 0,1-1 0 0 0,15 22 0 0 0,63 104-61 0 0,-83-136 0 0 0,1 0 0 0 0,-1-1 0 0 0,1 1 0 0 0,0-1 0 0 0,0 0 0 0 0,0 0 0 0 0,0 0 0 0 0,8 4 0 0 0,-10-7 0 0 0,0 0 0 0 0,0 0 0 0 0,0 0 0 0 0,0 0 0 0 0,0-1 0 0 0,0 1 0 0 0,0-1 0 0 0,0 0 0 0 0,1 1 0 0 0,-1-1 0 0 0,0 0 0 0 0,0 0 0 0 0,0 0 0 0 0,0-1 0 0 0,0 1 0 0 0,1 0 0 0 0,-1-1 0 0 0,0 0 0 0 0,0 1 0 0 0,0-1 0 0 0,0 0 0 0 0,0 0 0 0 0,-1 0 0 0 0,1 0 0 0 0,3-2 0 0 0,2-3 5 0 0,1-1 0 0 0,-1 0 0 0 0,0 0 0 0 0,-1 0 0 0 0,11-15 0 0 0,22-44 86 0 0,27-76 412 0 0,-40 80-418 0 0,-19 46-412 0 0,0 1 0 0 0,13-19 0 0 0,-6 17-57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6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46 8287 0 0,'-17'-38'888'0'0,"17"38"-876"0"0,0-1-1 0 0,0 1 1 0 0,0 0-1 0 0,0-1 1 0 0,0 1-1 0 0,-1 0 1 0 0,1 0-1 0 0,0-1 0 0 0,0 1 1 0 0,0 0-1 0 0,0-1 1 0 0,-1 1-1 0 0,1 0 1 0 0,0 0-1 0 0,0-1 1 0 0,0 1-1 0 0,-1 0 1 0 0,1 0-1 0 0,0-1 1 0 0,0 1-1 0 0,-1 0 0 0 0,1 0 1 0 0,0 0-1 0 0,-1 0 1 0 0,1-1-1 0 0,0 1 1 0 0,-1 0-1 0 0,1 0 1 0 0,0 0-1 0 0,-1 0 1 0 0,1 0-1 0 0,0 0 1 0 0,-1 0-1 0 0,1 0 0 0 0,0 0 1 0 0,-1 0-1 0 0,1 0 1 0 0,0 0-1 0 0,-1 0 1 0 0,1 0-1 0 0,0 0 1 0 0,-1 0-1 0 0,1 1 1 0 0,0-1-1 0 0,0 0 1 0 0,-1 0-1 0 0,1 0 0 0 0,0 0 1 0 0,-1 1-1 0 0,1-1 1 0 0,0 0-1 0 0,0 0 1 0 0,-1 0-1 0 0,1 1 1 0 0,0-1-1 0 0,0 0 1 0 0,0 1-1 0 0,-1-1 0 0 0,1 0 1 0 0,0 0-1 0 0,0 1 1 0 0,0-1-1 0 0,0 0 1 0 0,0 1-1 0 0,0-1 1 0 0,0 1-1 0 0,-11 28 1293 0 0,9-24-1094 0 0,-44 182 2495 0 0,29-111-2420 0 0,-4 22-110 0 0,-12 48-150 0 0,32-142-14 0 0,0 0-1 0 0,-1 0 1 0 0,1-1-1 0 0,-1 1 1 0 0,0-1-1 0 0,0 1 1 0 0,-3 4-1 0 0,5-8-12 0 0,-1 0 0 0 0,1 0 1 0 0,0 0-1 0 0,0 0 0 0 0,0 1 0 0 0,0-1 0 0 0,0 0 0 0 0,0 0 0 0 0,0 0 0 0 0,0 0 0 0 0,0 0 1 0 0,0 0-1 0 0,0 0 0 0 0,0 0 0 0 0,-1 0 0 0 0,1 0 0 0 0,0 0 0 0 0,0 0 0 0 0,0 0 0 0 0,0 0 1 0 0,0 0-1 0 0,0 0 0 0 0,0 0 0 0 0,0 0 0 0 0,0 0 0 0 0,-1 0 0 0 0,1 0 0 0 0,0 0 0 0 0,0 0 1 0 0,0 0-1 0 0,0 0 0 0 0,0 0 0 0 0,0 0 0 0 0,0 0 0 0 0,0 0 0 0 0,0 0 0 0 0,0 0 0 0 0,-1 0 1 0 0,1 0-1 0 0,0 0 0 0 0,0 0 0 0 0,0-1 0 0 0,0 1 0 0 0,0 0 0 0 0,0 0 0 0 0,0 0 0 0 0,0 0 1 0 0,0 0-1 0 0,0 0 0 0 0,0 0 0 0 0,0 0 0 0 0,0 0 0 0 0,0 0 0 0 0,0 0 0 0 0,0-1 0 0 0,0 1 1 0 0,-2-9-19 0 0,2-11 121 0 0,6-11 73 0 0,1 0 1 0 0,2 1-1 0 0,14-34 1 0 0,-17 47-147 0 0,19-52-104 0 0,63-119 0 0 0,-87 185 76 0 0,20-30 0 0 0,-19 31 0 0 0,-1 0 0 0 0,1 1 0 0 0,-1-1 0 0 0,1 0 0 0 0,-1 1 0 0 0,1-1 0 0 0,0 1 0 0 0,0 0 0 0 0,0-1 0 0 0,0 1 0 0 0,0 0 0 0 0,0 0 0 0 0,3-1 0 0 0,-4 2 3 0 0,0 0 0 0 0,-1 0-1 0 0,1 1 1 0 0,0-1 0 0 0,0 0-1 0 0,0 0 1 0 0,0 1 0 0 0,0-1-1 0 0,-1 0 1 0 0,1 1-1 0 0,0-1 1 0 0,0 1 0 0 0,-1-1-1 0 0,1 1 1 0 0,0-1 0 0 0,-1 1-1 0 0,1 0 1 0 0,0-1 0 0 0,-1 1-1 0 0,1 0 1 0 0,-1-1 0 0 0,1 1-1 0 0,-1 0 1 0 0,1 0 0 0 0,-1 0-1 0 0,0-1 1 0 0,1 1 0 0 0,-1 0-1 0 0,0 2 1 0 0,8 27 118 0 0,-7-28-114 0 0,6 74 499 0 0,-6-56-182 0 0,0 0-1 0 0,9 39 1 0 0,-8-53-263 0 0,0 0 1 0 0,0 0-1 0 0,0 0 1 0 0,1-1-1 0 0,0 1 1 0 0,0-1-1 0 0,0 0 1 0 0,1 0-1 0 0,-1 0 1 0 0,1 0-1 0 0,1 0 1 0 0,-1-1-1 0 0,10 8 1 0 0,-7-8-65 0 0,0 1 1 0 0,0-1-1 0 0,0 0 1 0 0,1 0 0 0 0,-1-1-1 0 0,1 0 1 0 0,10 2-1 0 0,16-1-5248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7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0 3223 0 0,'-2'24'1694'0'0,"-7"42"0"0"0,3-27 34 0 0,-3 24 412 0 0,-19 136 2090 0 0,2 100-2137 0 0,18-155-2094 0 0,-1 110-65 0 0,11-131 34 0 0,10 157-80 0 0,-1-202 112 0 0,27 93 0 0 0,-14-69 0 0 0,17 112-35 0 0,-35-164 30 0 0,-2 0-1 0 0,-3 68 0 0 0,-3-58 74 0 0,0-9 176 0 0,-8 52 0 0 0,7-75 636 0 0,0-42-1601 0 0,25-31-9102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52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 9 1375 0 0,'-12'-3'162'0'0,"11"2"-174"0"0,0 0-1 0 0,0 1 1 0 0,0-1-1 0 0,0 1 1 0 0,-1-1-1 0 0,1 1 1 0 0,0 0-1 0 0,0-1 0 0 0,0 1 1 0 0,0 0-1 0 0,-1 0 1 0 0,1 0-1 0 0,0 0 1 0 0,0 0-1 0 0,0 0 1 0 0,0 0-1 0 0,-1 0 1 0 0,1 0-1 0 0,0 1 1 0 0,0-1-1 0 0,0 0 1 0 0,0 1-1 0 0,0-1 1 0 0,0 1-1 0 0,-1 0 1 0 0,1-1-1 0 0,0 1 1 0 0,1 0-1 0 0,-1-1 1 0 0,0 1-1 0 0,0 0 1 0 0,0 0-1 0 0,-1 1 0 0 0,1-1 180 0 0,-1 10 60 0 0,-8 33 11 0 0,7-17 2 0 0,0-19-240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7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9215 0 0,'-1'-12'835'0'0,"0"9"-204"0"0,0 8 926 0 0,-3 15-233 0 0,1 0 1 0 0,0 40-1 0 0,2-13-716 0 0,-30 335 1363 0 0,19-288-1814 0 0,4-46-141 0 0,5-24-6 0 0,-1-1 0 0 0,-1 1 0 0 0,-1-1 0 0 0,-1 0 0 0 0,-15 31 0 0 0,16-46-10 0 0,1-10 0 0 0,4 0 0 0 0,0 1 0 0 0,1 0 0 0 0,-1 0 0 0 0,1-1 0 0 0,-1 1 0 0 0,1 0 0 0 0,-1-1 0 0 0,1 1 0 0 0,0 0 0 0 0,0-1 0 0 0,0-1 0 0 0,0-4 35 0 0,0 0 0 0 0,0 1 0 0 0,1-1-1 0 0,0 0 1 0 0,3-12 0 0 0,0 3-4 0 0,1-3 53 0 0,1 0 0 0 0,0 0-1 0 0,2 1 1 0 0,0 0 0 0 0,1 0-1 0 0,0 1 1 0 0,2 0 0 0 0,0 0-1 0 0,0 1 1 0 0,2 1 0 0 0,22-22-1 0 0,-31 33-81 0 0,0 0-1 0 0,0 1 1 0 0,0 0-1 0 0,0 0 1 0 0,1 0 0 0 0,-1 1-1 0 0,1-1 1 0 0,-1 1-1 0 0,1 0 1 0 0,0 1-1 0 0,0-1 1 0 0,0 1-1 0 0,7-1 1 0 0,-9 1-2 0 0,0 1 0 0 0,0 0 0 0 0,1 0 0 0 0,-1 1 0 0 0,0-1 0 0 0,0 0-1 0 0,0 1 1 0 0,0 0 0 0 0,0 0 0 0 0,0 0 0 0 0,0 0 0 0 0,0 0 0 0 0,0 1 0 0 0,0-1 0 0 0,0 1 0 0 0,-1 0 0 0 0,1 0 0 0 0,-1 0 0 0 0,0 0-1 0 0,1 0 1 0 0,-1 1 0 0 0,0-1 0 0 0,2 4 0 0 0,-1-2 4 0 0,-1 0-1 0 0,0 1 1 0 0,0-1 0 0 0,0 1-1 0 0,-1 0 1 0 0,1-1-1 0 0,-1 1 1 0 0,0 0-1 0 0,0 0 1 0 0,-1 0 0 0 0,0 0-1 0 0,0-1 1 0 0,0 1-1 0 0,0 0 1 0 0,-1 0 0 0 0,-1 6-1 0 0,-2 9 44 0 0,-2-1 1 0 0,-12 32-1 0 0,3-20-9 0 0,-1 0-1 0 0,-1 0 1 0 0,-2-2 0 0 0,0 0-1 0 0,-3-1 1 0 0,0-2 0 0 0,-29 29-1 0 0,44-49-146 0 0,0 0 1 0 0,1 0-1 0 0,-2 0 0 0 0,1-1 0 0 0,-1 0 1 0 0,-10 5-1 0 0,18-10 51 0 0,-1 0-1 0 0,1 1 1 0 0,-1-1 0 0 0,1 0 0 0 0,-1 0-1 0 0,1 0 1 0 0,-1 0 0 0 0,1 1 0 0 0,-1-1-1 0 0,1 0 1 0 0,-1 0 0 0 0,1 0-1 0 0,-1 0 1 0 0,1 0 0 0 0,-1 0 0 0 0,1 0-1 0 0,-1 0 1 0 0,1-1 0 0 0,-1 1 0 0 0,1 0-1 0 0,-1 0 1 0 0,1 0 0 0 0,-1 0 0 0 0,0-1-1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8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39 6447 0 0,'-1'0'140'0'0,"1"1"-118"0"0,-1-1 0 0 0,1 0 0 0 0,0 0 0 0 0,0 0 1 0 0,-1 0-1 0 0,1 0 0 0 0,0 0 0 0 0,0 0 0 0 0,-1 0 0 0 0,1 0 1 0 0,0 0-1 0 0,0 0 0 0 0,-1-1 0 0 0,1 1 0 0 0,0 0 1 0 0,0 0-1 0 0,-1 0 0 0 0,1 0 0 0 0,0 0 0 0 0,0 0 1 0 0,-1 0-1 0 0,1-1 0 0 0,0 1 0 0 0,0 0 0 0 0,0 0 0 0 0,-1 0 1 0 0,1-1-1 0 0,0 1 0 0 0,-1-2 408 0 0,1 1 0 0 0,0-1 0 0 0,-1 1 0 0 0,1-1 0 0 0,0 1 0 0 0,0-1 0 0 0,0 1 0 0 0,0-1 0 0 0,0 1-1 0 0,0-1 1 0 0,1 1 0 0 0,-1-3 0 0 0,0 2 74 0 0,3 1-68 0 0,7-1 3004 0 0,29-5-3318 0 0,-36 6-124 0 0,0 0 0 0 0,1 1 1 0 0,-1 0-1 0 0,0 0 0 0 0,1 0 1 0 0,-1 0-1 0 0,0 1 0 0 0,0-1 1 0 0,1 1-1 0 0,-1-1 0 0 0,0 1 0 0 0,0 0 1 0 0,0 1-1 0 0,0-1 0 0 0,0 0 1 0 0,0 1-1 0 0,0 0 0 0 0,0 0 1 0 0,-1 0-1 0 0,1 0 0 0 0,-1 0 1 0 0,1 0-1 0 0,-1 1 0 0 0,0-1 1 0 0,0 1-1 0 0,0-1 0 0 0,0 1 1 0 0,0 0-1 0 0,-1 0 0 0 0,1 0 1 0 0,-1 0-1 0 0,0 0 0 0 0,0 0 1 0 0,2 6-1 0 0,-1 2-91 0 0,0 0-1 0 0,-1 0 1 0 0,0 1 0 0 0,-1-1-1 0 0,0 1 1 0 0,-1-1 0 0 0,0 0-1 0 0,-4 14 1 0 0,1-7-152 0 0,-1-1 0 0 0,-1 1 0 0 0,-1-1 0 0 0,0-1 0 0 0,-2 1 0 0 0,1-1 0 0 0,-16 20 0 0 0,-10 8-227 0 0,-42 43-1 0 0,56-67 471 0 0,15-13 9 0 0,-19 20 152 0 0,22-25-80 0 0,1 0 0 0 0,0 0 0 0 0,-1 0 0 0 0,1 0 0 0 0,0 0 0 0 0,0 0 0 0 0,0 1 0 0 0,1-1 0 0 0,-1 0 0 0 0,0 1 0 0 0,0 3 0 0 0,2-6-37 0 0,-1 1 1 0 0,0-1-1 0 0,0 0 1 0 0,1 0 0 0 0,-1 1-1 0 0,0-1 1 0 0,1 0-1 0 0,-1 1 1 0 0,1-1-1 0 0,-1 0 1 0 0,0 0 0 0 0,1 0-1 0 0,-1 0 1 0 0,1 1-1 0 0,-1-1 1 0 0,0 0-1 0 0,1 0 1 0 0,-1 0 0 0 0,1 0-1 0 0,-1 0 1 0 0,0 0-1 0 0,1 0 1 0 0,-1 0 0 0 0,1 0-1 0 0,0 0 1 0 0,14-1 426 0 0,-6-2-268 0 0,1 0 0 0 0,-1 0 1 0 0,1-1-1 0 0,-1 0 1 0 0,-1 0-1 0 0,17-11 0 0 0,-11 6-24 0 0,25-14 54 0 0,1 2 0 0 0,75-29-1 0 0,-94 41-606 0 0,-16 7-6 0 0,0 0-1 0 0,0 0 1 0 0,0 0 0 0 0,0 1 0 0 0,0-1-1 0 0,11 0 1 0 0,-13 2-322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9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336 0 7367 0 0,'-9'26'2362'0'0,"1"3"-1497"0"0,2 1 1 0 0,1-1 0 0 0,1 1-1 0 0,0 33 1 0 0,10 121 1446 0 0,-1-88-1626 0 0,-1 18-2 0 0,-14 161 0 0 0,0-174-628 0 0,-22 138 40 0 0,22-180 79 0 0,-4 94 0 0 0,10 63 287 0 0,4-176-434 0 0,-8 287 607 0 0,-11-120 121 0 0,16-111-331 0 0,3-96-424 0 0,0 0 0 0 0,0 0 0 0 0,0 0 0 0 0,0 0 0 0 0,0 0 0 0 0,0 0 0 0 0,0 0 0 0 0,0 0 0 0 0,0 0 0 0 0,0 0 0 0 0,0 0 0 0 0,0 0 0 0 0,-1 0 0 0 0,1 0 0 0 0,0 0 0 0 0,0 0 0 0 0,0 0 0 0 0,0 0 0 0 0,0 0 0 0 0,0 0 0 0 0,0 0 0 0 0,0 0 0 0 0,0 0 0 0 0,0 0 0 0 0,0 0 0 0 0,0 0-1 0 0,0-1 1 0 0,0 1 0 0 0,0 0 0 0 0,0 0 0 0 0,0 0 0 0 0,0 0 0 0 0,0 0 0 0 0,0 1 0 0 0,-1-1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1-1 0 0,0-1 1 0 0,0 0 0 0 0,0 0 0 0 0,-5-6 31 0 0,-2-8 221 0 0,5 22-199 0 0,1-6-51 0 0,-3 9-2 0 0,2-1 1 0 0,-1 1-1 0 0,1-1 1 0 0,-1 16-1 0 0,0 16-65 0 0,3-42 64 0 0,0 0 0 0 0,1 0 0 0 0,-1 0 0 0 0,0 1 0 0 0,0-1 0 0 0,0 0 0 0 0,0 0 0 0 0,-1 0 0 0 0,1 0 0 0 0,0 1 0 0 0,0-1 0 0 0,0 0 0 0 0,0 0 0 0 0,0 0 0 0 0,0 1 0 0 0,0-1 0 0 0,0 0 0 0 0,0 0 0 0 0,0 0 0 0 0,0 0 0 0 0,-1 1 0 0 0,1-1 0 0 0,0 0 0 0 0,0 0 0 0 0,0 0 0 0 0,0 0 0 0 0,0 0 0 0 0,-1 0 0 0 0,1 1 0 0 0,-1-3 0 0 0,0 1 0 0 0,0-1 0 0 0,0 1 0 0 0,1-1 0 0 0,-1 1 0 0 0,0-1 0 0 0,1 0 0 0 0,-1 1 0 0 0,1-1 0 0 0,0 0 0 0 0,-1-2 0 0 0,-12-40 59 0 0,-22-49 0 0 0,13 45 57 0 0,-28-48-1 0 0,43 83-104 0 0,5 9-11 0 0,1 0 0 0 0,-1 0 0 0 0,0 1 0 0 0,0-1 0 0 0,0 1 0 0 0,-1 0 0 0 0,-4-6 0 0 0,-2 6 96 0 0,6 8 5 0 0,4 9 34 0 0,-1-14-131 0 0,-1 5 15 0 0,1-1 1 0 0,0 1-1 0 0,1-1 0 0 0,-1 1 0 0 0,1-1 1 0 0,0 0-1 0 0,0 1 0 0 0,0-1 0 0 0,2 6 1 0 0,9 27 39 0 0,2 44 45 0 0,5 88 0 0 0,4 37 36 0 0,-22-203-140 0 0,-1 3 0 0 0,1-1 0 0 0,0 0 0 0 0,0 0 0 0 0,1 0 0 0 0,0 0 0 0 0,-1 0 0 0 0,1 0 0 0 0,1-1 0 0 0,5 9 0 0 0,-6-9 2 0 0,10 7 33 0 0,-11-11-34 0 0,-1 1 0 0 0,1-1 0 0 0,0 0 0 0 0,-1 0 0 0 0,1 0 0 0 0,-1 0 0 0 0,1 0 0 0 0,0 0-1 0 0,-1 0 1 0 0,1 0 0 0 0,-1 0 0 0 0,1 0 0 0 0,-1 0 0 0 0,1-1 0 0 0,0 1 0 0 0,-1 0 0 0 0,1 0 0 0 0,-1 0 0 0 0,1-1 0 0 0,-1 1 0 0 0,1 0 0 0 0,-1-1 0 0 0,1 1-1 0 0,-1 0 1 0 0,1-1 0 0 0,-1 1 0 0 0,0-1 0 0 0,1 0 0 0 0,7-9-1 0 0,-1 0 0 0 0,0 0 0 0 0,0-1 0 0 0,-1 0 0 0 0,-1-1 0 0 0,8-21 0 0 0,1-2 11 0 0,29-58 122 0 0,59-95 0 0 0,-85 163-1670 0 0,0 3-6203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0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29 10135 0 0,'-1'-2'390'0'0,"0"1"-351"0"0,1 1 1 0 0,-1 0-1 0 0,1-1 0 0 0,0 1 1 0 0,-1-1-1 0 0,1 1 0 0 0,0-1 1 0 0,0 1-1 0 0,-1-1 1 0 0,1 1-1 0 0,0-1 0 0 0,0 1 1 0 0,0-1-1 0 0,0 1 0 0 0,0-1 1 0 0,0 0-1 0 0,-1 1-50 0 0,1 0 0 0 0,0-1-1 0 0,0 1 1 0 0,0 0 0 0 0,-1 0 0 0 0,1 0-1 0 0,0 0 1 0 0,0 0 0 0 0,0 0 0 0 0,0 0-1 0 0,-1 0 1 0 0,1 0 0 0 0,0 0 0 0 0,0 0-1 0 0,0 0 1 0 0,-1 0 0 0 0,1 0 0 0 0,0 1-1 0 0,0-1 1 0 0,0 0 0 0 0,0 0 0 0 0,0 0-1 0 0,-1 0 1 0 0,1 0 0 0 0,0 0 0 0 0,0 0 0 0 0,0 0-1 0 0,0 1 1 0 0,0-1 0 0 0,-1 0 0 0 0,1 0-1 0 0,0 0 1 0 0,0 0 0 0 0,0 0 0 0 0,0 1-1 0 0,0-1 1 0 0,0 0 0 0 0,0 0 0 0 0,0 0-1 0 0,0 1 1 0 0,-8 8 391 0 0,0 5 167 0 0,1 1 0 0 0,1-1 0 0 0,1 1 0 0 0,-8 30 0 0 0,8-24-381 0 0,-8 27-19 0 0,-1 3 124 0 0,-1-1 1 0 0,-33 73-1 0 0,47-121-258 0 0,0 0 0 0 0,0 0-1 0 0,0 1 1 0 0,-1-1-1 0 0,1 0 1 0 0,0 0 0 0 0,-3 2-1 0 0,4-4-10 0 0,0 0 0 0 0,-1 0 0 0 0,1 0-1 0 0,0 0 1 0 0,0 0 0 0 0,0 0 0 0 0,0 0-1 0 0,0 0 1 0 0,0 0 0 0 0,0 0 0 0 0,0 0-1 0 0,-1 0 1 0 0,1 0 0 0 0,0 0 0 0 0,0 0 0 0 0,0 0-1 0 0,0 0 1 0 0,0 0 0 0 0,0 0 0 0 0,0 0-1 0 0,0 0 1 0 0,-1 0 0 0 0,1 0 0 0 0,0 0-1 0 0,0 0 1 0 0,0-1 0 0 0,0 1 0 0 0,0 0-1 0 0,0 0 1 0 0,0 0 0 0 0,0 0 0 0 0,0 0 0 0 0,0 0-1 0 0,0 0 1 0 0,0 0 0 0 0,0 0 0 0 0,0-1-1 0 0,0 1 1 0 0,0 0 0 0 0,0 0 0 0 0,-1 0-1 0 0,1 0 1 0 0,0 0 0 0 0,0 0 0 0 0,0-1 0 0 0,-1-12 59 0 0,3-8 35 0 0,1 0 0 0 0,1 1-1 0 0,0-1 1 0 0,2 0 0 0 0,9-22-1 0 0,-10 26-89 0 0,6-14 33 0 0,1 1 0 0 0,1 0 0 0 0,1 1 0 0 0,2 0 0 0 0,1 1-1 0 0,31-38 1 0 0,-47 64-35 0 0,1 0-1 0 0,0 0 1 0 0,-1 0-1 0 0,1 0 0 0 0,0 1 1 0 0,0-1-1 0 0,1 1 1 0 0,-1 0-1 0 0,0-1 1 0 0,0 1-1 0 0,1 0 0 0 0,-1 0 1 0 0,4-1-1 0 0,-5 2 0 0 0,1 0-1 0 0,-1 0 1 0 0,0 0-1 0 0,0 0 1 0 0,0 0-1 0 0,0 1 1 0 0,1-1-1 0 0,-1 0 1 0 0,0 0-1 0 0,0 1 1 0 0,0-1-1 0 0,0 1 1 0 0,0-1-1 0 0,0 1 1 0 0,0 0-1 0 0,0-1 1 0 0,0 1-1 0 0,0 0 1 0 0,0 0-1 0 0,-1-1 1 0 0,1 1-1 0 0,0 0 1 0 0,0 0-1 0 0,-1 0 1 0 0,1 0-1 0 0,0 0 1 0 0,-1 0-1 0 0,1 0 1 0 0,-1 0-1 0 0,0 0 1 0 0,1 2-1 0 0,9 26 210 0 0,-2-1 0 0 0,-2 1 0 0 0,6 42 0 0 0,7 34 246 0 0,-15-90-400 0 0,0-1 0 0 0,1 0 0 0 0,1 1 0 0 0,0-2 0 0 0,9 15 0 0 0,-11-21-190 0 0,1 0 0 0 0,0 0 0 0 0,0 0 0 0 0,0 0 0 0 0,1-1 0 0 0,0 0 0 0 0,1 0 0 0 0,-1-1 1 0 0,1 1-1 0 0,0-1 0 0 0,13 6 0 0 0,-11-7-1131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0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1 6911 0 0,'-3'2'137'0'0,"0"1"0"0"0,0 0 0 0 0,0 1-1 0 0,1-1 1 0 0,-1 1 0 0 0,1-1 0 0 0,-1 1 0 0 0,1 0-1 0 0,1-1 1 0 0,-1 1 0 0 0,-2 7 0 0 0,-5 29 653 0 0,1 0 0 0 0,-4 61 1 0 0,7 84 3699 0 0,-8 80-513 0 0,5-198-3977 0 0,-12 68 0 0 0,19-128-18 0 0,-3 9-309 0 0,1 0 1 0 0,0 1 0 0 0,1 17-1 0 0,12-48-4151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1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40 10591 0 0,'-28'-39'999'0'0,"28"39"-998"0"0,0 0 1 0 0,0 0-1 0 0,0 0 1 0 0,-1 0-1 0 0,1 0 1 0 0,0 0-1 0 0,-1 0 0 0 0,1 0 1 0 0,0 0-1 0 0,0 0 1 0 0,-1 0-1 0 0,1 0 1 0 0,0 0-1 0 0,0 0 0 0 0,0 0 1 0 0,-1 0-1 0 0,1 1 1 0 0,0-1-1 0 0,0 0 1 0 0,-1 0-1 0 0,1 0 1 0 0,0 0-1 0 0,0 0 0 0 0,0 1 1 0 0,0-1-1 0 0,-1 0 1 0 0,1 0-1 0 0,0 0 1 0 0,0 1-1 0 0,0-1 0 0 0,0 0 1 0 0,0 0-1 0 0,-1 1 1 0 0,1-1-1 0 0,0 0 1 0 0,0 0-1 0 0,0 1 0 0 0,0-1 1 0 0,0 0-1 0 0,0 0 1 0 0,0 1-1 0 0,0-1 1 0 0,-4 14 1301 0 0,3-13-1251 0 0,-3 18 1047 0 0,0 0 0 0 0,-1 40-1 0 0,4 43-16 0 0,2-49-648 0 0,0 66-151 0 0,1-11-602 0 0,-17 156-1 0 0,14-257 276 0 0,-19 114-1669 0 0,19-120 1704 0 0,1 0 0 0 0,0 0 0 0 0,0 0 0 0 0,-1 1 1 0 0,1-1-1 0 0,-1 0 0 0 0,1 0 0 0 0,-1 0 0 0 0,1 0 0 0 0,-1 0 0 0 0,0 0 0 0 0,1 0 1 0 0,-1 0-1 0 0,0 0 0 0 0,0-1 0 0 0,0 1 0 0 0,-1 1 0 0 0,2-2 6 0 0,0 0 1 0 0,-1 0-1 0 0,1 0 0 0 0,0 0 0 0 0,0 0 0 0 0,0 0 0 0 0,-1 0 1 0 0,1 0-1 0 0,0 0 0 0 0,0 0 0 0 0,0 0 0 0 0,-1 0 1 0 0,1 0-1 0 0,0 0 0 0 0,0 0 0 0 0,0 0 0 0 0,0 0 0 0 0,-1 0 1 0 0,1 0-1 0 0,0-1 0 0 0,0 1 0 0 0,0 0 0 0 0,0 0 1 0 0,-1 0-1 0 0,1 0 0 0 0,0 0 0 0 0,0 0 0 0 0,0-1 0 0 0,0 1 1 0 0,0 0-1 0 0,0 0 0 0 0,0 0 0 0 0,-1-1 0 0 0,-1-12 15 0 0,2-12 220 0 0,0 23-97 0 0,3-8 87 0 0,7-23 151 0 0,2 1-1 0 0,22-46 1 0 0,-19 55-216 0 0,0 0 1 0 0,2 1-1 0 0,1 1 0 0 0,0 0 1 0 0,2 1-1 0 0,0 2 1 0 0,1 0-1 0 0,1 1 1 0 0,28-17-1 0 0,-47 32-157 0 0,0 0 0 0 0,0 1 0 0 0,0-1 0 0 0,1 1 0 0 0,-1 0 0 0 0,0 0 0 0 0,1 0 0 0 0,-1 0 0 0 0,1 1 0 0 0,-1-1 0 0 0,1 1 0 0 0,-1 0 0 0 0,1 0 0 0 0,-1 0 0 0 0,1 0 0 0 0,-1 1 0 0 0,1-1 0 0 0,-1 1 0 0 0,1 0 0 0 0,-1 0 0 0 0,0 0 0 0 0,0 1 0 0 0,1-1 0 0 0,-1 1 0 0 0,5 3 0 0 0,-3-1 0 0 0,0 1 0 0 0,0-1 0 0 0,0 1 0 0 0,-1 0 0 0 0,0 0 0 0 0,0 1 0 0 0,0-1 0 0 0,-1 1 0 0 0,1 0 0 0 0,-1 0 0 0 0,-1 0 0 0 0,1 0 0 0 0,-1 1 0 0 0,0-1 0 0 0,-1 0 0 0 0,1 1 0 0 0,0 9 0 0 0,-2-8 0 0 0,0 1 0 0 0,0-1 0 0 0,-1 0 0 0 0,0 0 0 0 0,-1 1 0 0 0,0-1 0 0 0,0 0 0 0 0,0 0 0 0 0,-1 0 0 0 0,0-1 0 0 0,-1 1 0 0 0,0-1 0 0 0,-7 12 0 0 0,1-6-39 0 0,-1 1-1 0 0,0-1 1 0 0,-1-1-1 0 0,-1 0 1 0 0,1-1-1 0 0,-21 14 1 0 0,-5-2-150 0 0,-49 24 0 0 0,69-36-206 0 0,11-5-468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2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12 194 8287 0 0,'-1'-1'83'0'0,"0"0"1"0"0,0-1-1 0 0,-1 0 0 0 0,1 1 0 0 0,1-1 0 0 0,-1 1 0 0 0,0-1 0 0 0,0 0 0 0 0,1 0 0 0 0,-1 0 1 0 0,1 1-1 0 0,-1-3 0 0 0,1 2 17 0 0,0 0 0 0 0,1 0 1 0 0,-1 1-1 0 0,1-1 0 0 0,-1 0 1 0 0,1 0-1 0 0,0 1 1 0 0,0-1-1 0 0,0 0 0 0 0,0 1 1 0 0,0-1-1 0 0,0 1 0 0 0,2-2 1 0 0,3-6 506 0 0,14-17 1496 0 0,28-27 0 0 0,-42 46-1805 0 0,1 1 0 0 0,1 0-1 0 0,-1 0 1 0 0,1 1-1 0 0,0 0 1 0 0,0 0-1 0 0,1 1 1 0 0,17-7 0 0 0,-25 10-293 0 0,0 1 1 0 0,1-1-1 0 0,-1 1 1 0 0,1 0-1 0 0,-1 0 1 0 0,1-1 0 0 0,0 1-1 0 0,-1 0 1 0 0,1 0-1 0 0,-1 1 1 0 0,1-1-1 0 0,-1 0 1 0 0,1 0 0 0 0,-1 1-1 0 0,1-1 1 0 0,-1 1-1 0 0,0-1 1 0 0,1 1-1 0 0,-1 0 1 0 0,1-1 0 0 0,-1 1-1 0 0,0 0 1 0 0,0 0-1 0 0,1 0 1 0 0,-1 0-1 0 0,0 0 1 0 0,0 0 0 0 0,0 0-1 0 0,0 1 1 0 0,0-1-1 0 0,-1 0 1 0 0,1 0-1 0 0,0 1 1 0 0,0-1 0 0 0,-1 1-1 0 0,1-1 1 0 0,-1 0-1 0 0,1 1 1 0 0,-1 2-1 0 0,2 4-8 0 0,0 1-1 0 0,-1-1 0 0 0,-1 0 0 0 0,1 0 0 0 0,-3 17 1 0 0,0-8-116 0 0,-1 1 0 0 0,0-1 1 0 0,-2 0-1 0 0,-7 18 1 0 0,-31 63-1144 0 0,18-44 717 0 0,9-23 247 0 0,11-22 143 0 0,0 0 0 0 0,0 0 0 0 0,-5 19 0 0 0,10-28 154 0 0,0 0 0 0 0,0 0 0 0 0,0 0 0 0 0,0 0 0 0 0,0 0 0 0 0,0 0 0 0 0,0 0 0 0 0,0-1 0 0 0,0 1 1 0 0,0 0-1 0 0,0 0 0 0 0,1 0 0 0 0,-1 0 0 0 0,0 0 0 0 0,0 0 0 0 0,0 0 0 0 0,0 0 0 0 0,0 0 0 0 0,0 0 0 0 0,0 0 0 0 0,1 0 0 0 0,-1 0 0 0 0,0 0 0 0 0,0 0 0 0 0,0 0 0 0 0,0 0 0 0 0,0 0 0 0 0,0 0 0 0 0,0 0 0 0 0,0 0 0 0 0,1 0 0 0 0,-1 0 0 0 0,0 0 0 0 0,0 0 0 0 0,0 0 0 0 0,0 0 0 0 0,0 0 0 0 0,0 1 0 0 0,0-1 0 0 0,0 0 0 0 0,1 0 0 0 0,-1 0 0 0 0,0 0 0 0 0,0 0 0 0 0,0 0 0 0 0,0 0 0 0 0,0 0 0 0 0,0 0 0 0 0,0 0 0 0 0,0 1 1 0 0,0-1-1 0 0,0 0 0 0 0,0 0 0 0 0,0 0 0 0 0,0 0 0 0 0,0 0 0 0 0,0 0 0 0 0,0 0 0 0 0,0 1 0 0 0,0-1 0 0 0,0 0 0 0 0,0 0 0 0 0,0 0 0 0 0,7-5 73 0 0,42-49 842 0 0,-31 33-571 0 0,0 1 0 0 0,1 0 0 0 0,34-25 0 0 0,-47 40-309 0 0,0 1-1 0 0,1 0 1 0 0,-1 1-1 0 0,1-1 1 0 0,0 1 0 0 0,0 1-1 0 0,0-1 1 0 0,0 1-1 0 0,0 1 1 0 0,0-1-1 0 0,1 1 1 0 0,-1 0-1 0 0,1 1 1 0 0,-1 0 0 0 0,0 0-1 0 0,1 0 1 0 0,12 3-1 0 0,-17-2-33 0 0,-1-1 0 0 0,0 1 0 0 0,0 0 0 0 0,0 0 0 0 0,0-1 0 0 0,-1 1 0 0 0,1 0 0 0 0,0 1 0 0 0,0-1 0 0 0,0 0 0 0 0,-1 0 0 0 0,1 1-1 0 0,-1-1 1 0 0,1 1 0 0 0,-1-1 0 0 0,3 4 0 0 0,-3-2 8 0 0,1 0 0 0 0,-1 0 1 0 0,0 0-1 0 0,0 1 0 0 0,0-1 0 0 0,0 0 0 0 0,0 0 0 0 0,-1 1 0 0 0,1 5 0 0 0,-1-1 68 0 0,-1 1 0 0 0,0-1 0 0 0,0 0 0 0 0,-1 0 0 0 0,1 0 0 0 0,-2 0 0 0 0,-5 14 0 0 0,-3 0 71 0 0,-1-1 0 0 0,-2-1 0 0 0,0 0 1 0 0,0 0-1 0 0,-2-2 0 0 0,-1 0 0 0 0,0-1 0 0 0,-1 0 0 0 0,0-2 0 0 0,-2 0 0 0 0,0-1 0 0 0,-25 13 0 0 0,14-14-719 0 0,29-12 512 0 0,0-1 0 0 0,0 1 0 0 0,1-1 0 0 0,-1 1 0 0 0,0-1 1 0 0,0 0-1 0 0,0 0 0 0 0,1 0 0 0 0,-1 0 0 0 0,0 0 0 0 0,0 0 0 0 0,0 0 0 0 0,0 0 0 0 0,-2-2 1 0 0,3 2-61 0 0,1 0 0 0 0,0-1 0 0 0,0 1 1 0 0,-1 0-1 0 0,1-1 0 0 0,0 1 0 0 0,0 0 0 0 0,0-1 1 0 0,0 1-1 0 0,-1 0 0 0 0,1-1 0 0 0,0 1 1 0 0,0-1-1 0 0,0 1 0 0 0,0-1 0 0 0,0 1 1 0 0,0 0-1 0 0,0-1 0 0 0,0 1 0 0 0,0-1 1 0 0,0 1-1 0 0,0 0 0 0 0,0-1 0 0 0,0 1 1 0 0,0-1-1 0 0,1 1 0 0 0,-1 0 0 0 0,0-1 1 0 0,0 1-1 0 0,0 0 0 0 0,1-1 0 0 0,-1 0 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2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33 10135 0 0,'-8'-11'371'0'0,"-10"-10"1658"0"0,15 22-1755 0 0,1 11 3915 0 0,13 156-2012 0 0,0 51-1505 0 0,-21-51-595 0 0,5-128-109 0 0,-1-1-1 0 0,-14 47 1 0 0,3-26-82 0 0,-16 50-344 0 0,-9 15-1367 0 0,39-119 1119 0 0,1-5 162 0 0,1-14-184 0 0,4-17-205 0 0,-3 27 592 0 0,0-6 180 0 0,-3-76-4 0 0,2 67 140 0 0,-1 1 1 0 0,-1 0-1 0 0,-8-29 1 0 0,8 38 125 0 0,0 0 1 0 0,-1 1-1 0 0,0-1 1 0 0,-1 1-1 0 0,1-1 1 0 0,-1 1-1 0 0,-1 1 0 0 0,1-1 1 0 0,-1 1-1 0 0,-1 0 1 0 0,1 0-1 0 0,-1 1 1 0 0,-8-6-1 0 0,13 10 103 0 0,0 0 0 0 0,0 0 0 0 0,0 0 0 0 0,0-1 0 0 0,1 1 0 0 0,-1 0 0 0 0,0-1 0 0 0,1 1 0 0 0,-1-1 0 0 0,1 0 0 0 0,-1 0 0 0 0,1 1 0 0 0,0-1 0 0 0,0 0 0 0 0,0 0 0 0 0,0 0 0 0 0,0 0 0 0 0,0-1 0 0 0,0 1 0 0 0,1 0 0 0 0,-1 0 0 0 0,1 0 0 0 0,-1-3 300 0 0,2 5-447 0 0,0 0 0 0 0,0 0 1 0 0,0 0-1 0 0,0 1 0 0 0,0-1 1 0 0,-1 0-1 0 0,1 1 0 0 0,0-1 0 0 0,0 1 1 0 0,-1-1-1 0 0,1 1 0 0 0,0-1 0 0 0,0 1 1 0 0,-1-1-1 0 0,1 1 0 0 0,-1 0 1 0 0,1-1-1 0 0,-1 1 0 0 0,1 0 0 0 0,-1 0 1 0 0,1-1-1 0 0,0 2 0 0 0,9 13 41 0 0,0-1 0 0 0,-1 2 1 0 0,-1-1-1 0 0,8 21 0 0 0,-5 2-36 0 0,10 72-1 0 0,-11-46 98 0 0,-8-55-156 0 0,0 1 0 0 0,1-1 0 0 0,7 17 0 0 0,-9-24-3 0 0,0 0 0 0 0,0 0 0 0 0,0 0 0 0 0,0 0 0 0 0,0 0 0 0 0,0 0 0 0 0,1 0 0 0 0,-1-1 0 0 0,1 1 0 0 0,-1 0 0 0 0,1-1 0 0 0,-1 1 0 0 0,1-1 0 0 0,0 0 0 0 0,0 0-1 0 0,0 1 1 0 0,0-1 0 0 0,0 0 0 0 0,0-1 0 0 0,0 1 0 0 0,0 0 0 0 0,0 0 0 0 0,3 0 0 0 0,-3-2 0 0 0,0 1 1 0 0,1 0-1 0 0,-1-1 0 0 0,0 1 1 0 0,0-1-1 0 0,0 1 0 0 0,0-1 0 0 0,0 0 1 0 0,0 0-1 0 0,0 0 0 0 0,-1 0 0 0 0,1 0 1 0 0,0-1-1 0 0,2-2 0 0 0,22-25 72 0 0,-16 17-20 0 0,60-78 174 0 0,-13 16-79 0 0,54-62-387 0 0,-107 131-51 0 0,0 1 0 0 0,0 0-1 0 0,0 0 1 0 0,1 0-1 0 0,0 0 1 0 0,8-4 0 0 0,7-1-7163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1:57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125 107 3679 0 0,'-1'-21'1653'0'0,"-1"0"0"0"0,-5-21-1 0 0,2 19 3274 0 0,3 33-3594 0 0,0 16-157 0 0,18 260 1827 0 0,-8-190-2664 0 0,-2 4-318 0 0,-6-1 0 0 0,-3 0 0 0 0,-5 0 0 0 0,-4-1 0 0 0,-5 0 0 0 0,-37 124 0 0 0,24-114-1698 0 0,19-64-2301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1:58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4 226 3679 0 0,'-1'-5'117'0'0,"0"-1"-1"0"0,0 1 0 0 0,1 0 0 0 0,0 0 0 0 0,0-1 0 0 0,0 1 1 0 0,1 0-1 0 0,-1 0 0 0 0,1-1 0 0 0,0 1 0 0 0,1 0 1 0 0,2-8-1 0 0,0 4 189 0 0,0 0 0 0 0,0 0 1 0 0,1 1-1 0 0,0-1 1 0 0,0 1-1 0 0,7-8 0 0 0,-4 8-15 0 0,0 1 0 0 0,0 0-1 0 0,0 0 1 0 0,1 1-1 0 0,0 0 1 0 0,0 1 0 0 0,0-1-1 0 0,1 2 1 0 0,0-1-1 0 0,0 2 1 0 0,0-1 0 0 0,0 1-1 0 0,15-2 1 0 0,-9 3-72 0 0,0 0 1 0 0,0 1 0 0 0,0 0 0 0 0,0 2-1 0 0,0 0 1 0 0,0 1 0 0 0,0 0-1 0 0,20 6 1 0 0,-28-5-174 0 0,-1-1-1 0 0,1 1 1 0 0,-1 0-1 0 0,0 1 1 0 0,1 0-1 0 0,-2 0 1 0 0,1 1-1 0 0,0-1 1 0 0,-1 1 0 0 0,0 1-1 0 0,0-1 1 0 0,-1 1-1 0 0,1 0 1 0 0,-1 1-1 0 0,0-1 1 0 0,3 8-1 0 0,-4-8 8 0 0,-1 1-1 0 0,0 0 0 0 0,-1-1 0 0 0,0 1 0 0 0,0 0 1 0 0,0 1-1 0 0,-1-1 0 0 0,0 0 0 0 0,0 0 0 0 0,-1 1 0 0 0,0-1 1 0 0,0 0-1 0 0,-1 0 0 0 0,1 1 0 0 0,-2-1 0 0 0,1 0 0 0 0,-5 12 1 0 0,-1-3 68 0 0,0 1 1 0 0,-2-1 0 0 0,0 0 0 0 0,0-1-1 0 0,-2 0 1 0 0,0 0 0 0 0,0-1 0 0 0,-1-1-1 0 0,-1 0 1 0 0,0 0 0 0 0,-19 12 0 0 0,-19 11 427 0 0,-106 56 0 0 0,93-57-343 0 0,44-22-578 0 0,3-2-154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58.74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12 2303 0 0,'27'89'10898'0'0,"-9"-98"-10629"0"0,1 0-1 0 0,25-8 1 0 0,-25 14-266 0 0,-16 2-27 0 0,1 1 1 0 0,-1-1 0 0 0,0 0 0 0 0,1 0-1 0 0,4-2 1 0 0,-6 3-15 0 0,0-1 0 0 0,1 0 0 0 0,-1 1 0 0 0,0-1 0 0 0,1 1 0 0 0,-1 0 0 0 0,0 0 0 0 0,4 0 0 0 0,9 0-203 0 0,-4-1 165 0 0,-1 0-1 0 0,1 1 0 0 0,-1 1 0 0 0,1 0 1 0 0,-1 0-1 0 0,0 1 0 0 0,1 1 0 0 0,14 4 1 0 0,-12-1-131 0 0,0 0 1 0 0,13 7-1 0 0,16 8-747 0 0,-16-16 298 0 0,-25-4 622 0 0,1-1-1 0 0,-1 1 0 0 0,1-1 0 0 0,-1 1 1 0 0,1-1-1 0 0,0 0 0 0 0,-1 0 1 0 0,1 0-1 0 0,0 0 0 0 0,-1 0 0 0 0,1 0 1 0 0,0 0-1 0 0,-1 0 0 0 0,1-1 0 0 0,0 1 1 0 0,-1-1-1 0 0,1 1 0 0 0,-1-1 1 0 0,1 1-1 0 0,-1-1 0 0 0,1 0 0 0 0,-1 0 1 0 0,2-1-1 0 0,8-4-4 0 0,-6 5 45 0 0,1-1 0 0 0,0 1 0 0 0,0 0 0 0 0,0 0 0 0 0,0 1 0 0 0,0 0 0 0 0,0 0 0 0 0,9 2 0 0 0,6-1 15 0 0,-13-1 7 0 0,-2-1-26 0 0,-1 1 1 0 0,0 0-1 0 0,1 0 0 0 0,-1 1 1 0 0,1 0-1 0 0,-1 0 0 0 0,0 0 0 0 0,0 1 1 0 0,1-1-1 0 0,4 3 0 0 0,29 7-314 0 0,-37-11 308 0 0,-1 1 0 0 0,1-1 0 0 0,-1 0-1 0 0,1 1 1 0 0,-1-1 0 0 0,1 0-1 0 0,-1 0 1 0 0,1 0 0 0 0,-1 0 0 0 0,1 0-1 0 0,-1 0 1 0 0,1 0 0 0 0,-1 0 0 0 0,3-1-1 0 0,21-9-56 0 0,-3 2 34 0 0,-16 6 32 0 0,0 0-1 0 0,1 0 0 0 0,-1-1 1 0 0,-1 1-1 0 0,8-5 1 0 0,-9 4-2 0 0,0 1 0 0 0,1-1 1 0 0,-1 1-1 0 0,0 1 1 0 0,1-1-1 0 0,0 0 1 0 0,-1 1-1 0 0,1 0 0 0 0,0 0 1 0 0,5 0-1 0 0,-8 1 4 0 0,-1 0 0 0 0,1 0 0 0 0,0-1 0 0 0,-1 1 0 0 0,1 0 0 0 0,0-1-1 0 0,-1 1 1 0 0,1-1 0 0 0,-1 0 0 0 0,1 0 0 0 0,-1 1 0 0 0,3-3 0 0 0,6-3 29 0 0,-7 5-28 0 0,1 1 0 0 0,-1-1 0 0 0,1 1-1 0 0,-1 0 1 0 0,1 0 0 0 0,-1 0 0 0 0,7 1 0 0 0,2 0 3 0 0,10-4-163 0 0,-19 2 110 0 0,0 1 0 0 0,0-1 0 0 0,0 1 0 0 0,0 0 0 0 0,-1 0-1 0 0,1 0 1 0 0,5 0 0 0 0,21 5-653 0 0,-26-5 619 0 0,-1 1 0 0 0,1-1 0 0 0,-1 0 0 0 0,0 0 0 0 0,1 1 0 0 0,-1-2 0 0 0,1 1 0 0 0,-1 0 0 0 0,5-1 0 0 0,5-1-261 0 0,1-3 226 0 0,-12 5 137 0 0,0-1-1 0 0,0 0 1 0 0,-1 1 0 0 0,1 0-1 0 0,0-1 1 0 0,0 1-1 0 0,0-1 1 0 0,0 1-1 0 0,-1 0 1 0 0,1 0 0 0 0,0-1-1 0 0,0 1 1 0 0,0 0-1 0 0,0 0 1 0 0,0 0-1 0 0,1 0 1 0 0,-1 0 28 0 0,1 1 1 0 0,-1-1-1 0 0,0 0 1 0 0,1 0-1 0 0,-1 0 1 0 0,0 0-1 0 0,0-1 0 0 0,1 1 1 0 0,-1 0-1 0 0,0 0 1 0 0,1-1-1 0 0,-1 1 0 0 0,2-2 1 0 0,13-1 159 0 0,27-5-201 0 0,-35 8-2 0 0,1 1-43 0 0,-1-1 0 0 0,1 0 0 0 0,0-1 0 0 0,-1 0 0 0 0,1 0 0 0 0,-1-1 0 0 0,1 0 0 0 0,15-6 0 0 0,5-3-35 0 0,-28 10 75 0 0,1 0 0 0 0,0 1 0 0 0,0-1-1 0 0,0 1 1 0 0,0-1 0 0 0,-1 1 0 0 0,1-1 0 0 0,0 1-1 0 0,0 0 1 0 0,0 0 0 0 0,0 0 0 0 0,0 0 0 0 0,0 0-1 0 0,0 1 1 0 0,-1-1 0 0 0,1 0 0 0 0,0 1-1 0 0,2 0 1 0 0,1 2 108 0 0,1 0 1 0 0,-1 0-1 0 0,0 0 0 0 0,6 6 0 0 0,3 1 93 0 0,-11-8-222 0 0,0 0 0 0 0,0 0 0 0 0,1 0 0 0 0,-1 0 1 0 0,0-1-1 0 0,1 0 0 0 0,-1 1 0 0 0,1-1 1 0 0,-1 0-1 0 0,1-1 0 0 0,-1 1 0 0 0,1-1 0 0 0,-1 1 1 0 0,1-1-1 0 0,0 0 0 0 0,-1-1 0 0 0,1 1 0 0 0,0 0 1 0 0,5-3-1 0 0,39-7-613 0 0,-17 5 341 0 0,-12 3 173 0 0,-16 2 110 0 0,1 0 0 0 0,-1 0 1 0 0,0 0-1 0 0,1 0 0 0 0,-1 1 0 0 0,0 0 1 0 0,1-1-1 0 0,-1 1 0 0 0,0 1 0 0 0,0-1 0 0 0,0 0 1 0 0,0 1-1 0 0,0-1 0 0 0,0 1 0 0 0,0 0 1 0 0,2 2-1 0 0,0 0-29 0 0,0-1 0 0 0,1 0-1 0 0,9 4 1 0 0,-11-7 25 0 0,-1 1-1 0 0,1-1 0 0 0,-1 0 0 0 0,1 0 1 0 0,-1 0-1 0 0,0 0 0 0 0,1-1 1 0 0,-1 1-1 0 0,1-1 0 0 0,-1 0 0 0 0,4-1 1 0 0,-2 0 24 0 0,0 1 1 0 0,0 0 0 0 0,10-1 0 0 0,38 5 258 0 0,-15 2-302 0 0,-23-2-231 0 0,-4-1 106 0 0,-6-1 53 0 0,0 0-1 0 0,0 0 1 0 0,0 0 0 0 0,0-1-1 0 0,1 0 1 0 0,-1 0-1 0 0,0 0 1 0 0,0-1 0 0 0,1 1-1 0 0,-1-1 1 0 0,10-4-1 0 0,-2 1 181 0 0,0 0 0 0 0,0 0 0 0 0,0 2 0 0 0,1-1 0 0 0,0 2 0 0 0,-1 0 0 0 0,1 0 0 0 0,0 1 0 0 0,19 3 0 0 0,-7 0-13 0 0,-10-2-208 0 0,0 1 0 0 0,24 6 0 0 0,29 7-2357 0 0,-67-14 2370 0 0,0-1 0 0 0,0 1 0 0 0,0 0-1 0 0,-1 0 1 0 0,1 0 0 0 0,0 0 0 0 0,3 3 0 0 0,-5-4 85 0 0,1 1 0 0 0,0 0 1 0 0,0 0-1 0 0,0-1 1 0 0,0 1-1 0 0,-1 0 1 0 0,1-1-1 0 0,0 1 0 0 0,0-1 1 0 0,0 1-1 0 0,0-1 1 0 0,1 0-1 0 0,-1 1 0 0 0,0-1 1 0 0,0 0-1 0 0,0 0 1 0 0,0 1-1 0 0,0-1 1 0 0,0 0-1 0 0,0 0 0 0 0,1 0 1 0 0,-1-1-1 0 0,0 1 1 0 0,0 0-1 0 0,1-1 0 0 0,0 0 15 0 0,1 1 0 0 0,-1-1 0 0 0,1 0 0 0 0,-1 1 0 0 0,1 0 0 0 0,-1-1 0 0 0,1 1-1 0 0,0 0 1 0 0,-1 0 0 0 0,1 0 0 0 0,3 1 0 0 0,16-1 54 0 0,12-6 234 0 0,-14 3 39 0 0,34-10 0 0 0,-49 12-292 0 0,1-1 0 0 0,0 2 0 0 0,0-1 1 0 0,9 0-1 0 0,12-1 3 0 0,30-2-510 0 0,-39 1 365 0 0,-10 1 180 0 0,0 0 0 0 0,0 1 1 0 0,0 1-1 0 0,0-1 0 0 0,0 1 0 0 0,10 1 0 0 0,-6 1 95 0 0,-2 0-217 0 0,-1 0 1 0 0,1-1-1 0 0,0 0 1 0 0,0-1-1 0 0,0 0 1 0 0,-1-1-1 0 0,1 0 1 0 0,19-4-1 0 0,-14 1 105 0 0,1 1-1 0 0,-1 1 1 0 0,1 0-1 0 0,0 1 0 0 0,24 2 1 0 0,-15-1-104 0 0,62 7-781 0 0,-32-3 550 0 0,-52-4 332 0 0,1 1 0 0 0,-1 0 0 0 0,0 0 0 0 0,0-1 0 0 0,0 2 0 0 0,0-1 0 0 0,-1 0 0 0 0,1 1 0 0 0,0-1-1 0 0,5 5 1 0 0,16 7 83 0 0,4 1-376 0 0,-21-9 343 0 0,1-1-1 0 0,13 5 1 0 0,-9-5-36 0 0,0-2 0 0 0,0 0 1 0 0,23 1-1 0 0,-23-2-41 0 0,0 0 1 0 0,0 1-1 0 0,22 5 0 0 0,-26-5-1 0 0,0 0 0 0 0,1-1 0 0 0,-1 0 0 0 0,10 0 0 0 0,17 2 0 0 0,-27-2 0 0 0,-1 0 0 0 0,1-1 0 0 0,-1-1 0 0 0,12 0 0 0 0,12-2 0 0 0,-21 3 167 0 0,1-2 0 0 0,-1 1-1 0 0,0-1 1 0 0,16-6 0 0 0,-21 7-26 0 0,-1-1 0 0 0,1 1 0 0 0,0 1 0 0 0,-1-1 0 0 0,1 1 0 0 0,0-1 0 0 0,0 1 0 0 0,0 1 0 0 0,8 0 0 0 0,-1 2-77 0 0,0 1 0 0 0,16 6 0 0 0,-17-5-385 0 0,0-1 0 0 0,23 5-1 0 0,0-5-642 0 0,65 0-1 0 0,-95-4 1033 0 0,-1 0 0 0 0,0 1 0 0 0,0-1 0 0 0,1 1 0 0 0,-1 0 0 0 0,5 2 1 0 0,-5-1-2 0 0,0-1 0 0 0,1 0 0 0 0,-1 0 0 0 0,1 0-1 0 0,-1 0 1 0 0,7 0 0 0 0,-3-1-242 0 0,1 1-1 0 0,-1 0 0 0 0,14 4 1 0 0,-14-3-15 0 0,0 0 0 0 0,1-1 1 0 0,14 1-1 0 0,-16-2 184 0 0,1-1 0 0 0,0 0 0 0 0,-1 0 0 0 0,8-3 0 0 0,-7 2 9 0 0,0 1 0 0 0,0-1 0 0 0,0 1-1 0 0,8 0 1 0 0,25 5 227 0 0,-15 0-60 0 0,-7-1-45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1:59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404 244 1375 0 0,'-8'-125'8116'0'0,"8"124"-8105"0"0,-1-9 574 0 0,0-5 632 0 0,-6-23 0 0 0,7 34-1042 0 0,-1 1 1 0 0,0-1-1 0 0,-1 1 1 0 0,1 0 0 0 0,-1-1-1 0 0,1 1 1 0 0,-1 0-1 0 0,0 0 1 0 0,0 0-1 0 0,0 0 1 0 0,-1 0 0 0 0,-2-3-1 0 0,3 5-91 0 0,0 0 0 0 0,0 0 0 0 0,1 0 0 0 0,-1 0 0 0 0,0 0 0 0 0,0 0 0 0 0,0 1 0 0 0,0-1 0 0 0,0 1 0 0 0,0-1 0 0 0,-1 1 0 0 0,1 0 0 0 0,0 0 0 0 0,0 0 0 0 0,0 0 0 0 0,0 0 0 0 0,0 0 0 0 0,0 1 0 0 0,0-1 0 0 0,0 1 0 0 0,0-1 0 0 0,0 1 0 0 0,0 0 0 0 0,0 0-1 0 0,-3 1 1 0 0,-3 3 37 0 0,0 0 0 0 0,0 0 0 0 0,1 1-1 0 0,-11 9 1 0 0,-5 9-65 0 0,1 0 0 0 0,1 1 1 0 0,1 1-1 0 0,-26 46 0 0 0,-52 123-232 0 0,90-177 113 0 0,-6 23 0 0 0,12-36 54 0 0,1 0 0 0 0,0 0 0 0 0,0 0 0 0 0,0 0 0 0 0,0 1 0 0 0,1-1 0 0 0,0 0 0 0 0,0 1 0 0 0,2 8 0 0 0,-2-13 8 0 0,1 1 0 0 0,-1-1 0 0 0,1 0 0 0 0,0 0 0 0 0,-1 0 0 0 0,1 0 0 0 0,0 0 0 0 0,0 0 0 0 0,-1 0 0 0 0,1 0 0 0 0,0 0 0 0 0,0 0 0 0 0,0 0 0 0 0,0 0 0 0 0,0 0 0 0 0,1-1 0 0 0,-1 1 0 0 0,0-1 0 0 0,0 1 0 0 0,0 0 0 0 0,1-1 0 0 0,-1 0 0 0 0,0 1 0 0 0,0-1 0 0 0,1 0-1 0 0,-1 0 1 0 0,0 0 0 0 0,1 0 0 0 0,-1 0 0 0 0,0 0 0 0 0,1 0 0 0 0,-1 0 0 0 0,0 0 0 0 0,2-1 0 0 0,4 0-6 0 0,0-1 0 0 0,0 0 0 0 0,0 0-1 0 0,13-6 1 0 0,10-8 6 0 0,-1-2 0 0 0,44-34 0 0 0,-49 35-9 0 0,-4 0-17 0 0,0 0-1 0 0,0-2 1 0 0,-2 0-1 0 0,18-24 1 0 0,57-91 193 0 0,-87 123-98 0 0,-5 9-9 0 0,0 0-1 0 0,0 0 0 0 0,0 0 1 0 0,0 1-1 0 0,0-1 0 0 0,0 0 1 0 0,0 1-1 0 0,1-1 0 0 0,-1 0 1 0 0,1 1-1 0 0,2-3 0 0 0,-4 5-32 0 0,1-1 0 0 0,-1 0 1 0 0,0 0-1 0 0,0 1 0 0 0,1-1 0 0 0,-1 0 0 0 0,0 1 0 0 0,0-1 0 0 0,0 0 0 0 0,0 1 1 0 0,1-1-1 0 0,-1 0 0 0 0,0 1 0 0 0,0-1 0 0 0,0 0 0 0 0,0 1 0 0 0,0-1 0 0 0,0 1 0 0 0,0-1 1 0 0,0 0-1 0 0,0 1 0 0 0,0-1 0 0 0,0 0 0 0 0,0 1 0 0 0,0-1 0 0 0,0 1 0 0 0,0-1 0 0 0,-1 1 1 0 0,0 17 209 0 0,0-16-146 0 0,-41 565 1522 0 0,14-217-1676 0 0,23-275 64 0 0,7-74 3 0 0,3-7 48 0 0,3-5 95 0 0,17-30 92 0 0,2 2 0 0 0,57-62 0 0 0,-53 68-260 0 0,1 2 1 0 0,2 1 0 0 0,1 2 0 0 0,1 1 0 0 0,42-23 0 0 0,-58 43-2428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371 40 1839 0 0,'1'-2'283'0'0,"0"0"-1"0"0,0 0 1 0 0,1 0-1 0 0,-1 0 1 0 0,0 1-1 0 0,1-1 1 0 0,-1 0-1 0 0,4-2 0 0 0,-5 4-206 0 0,3-3 351 0 0,-1 0 0 0 0,1 1 0 0 0,0 0 0 0 0,0-1 1 0 0,0 1-1 0 0,0 0 0 0 0,11-1 3216 0 0,-27 19-190 0 0,-103 94-3122 0 0,75-74-719 0 0,0-1 1 0 0,-67 41-1 0 0,96-67 412 0 0,0 0 1 0 0,0 0-1 0 0,1 1 0 0 0,-13 16 0 0 0,4-6 23 0 0,19-19-26 0 0,1-1 0 0 0,-1 1-1 0 0,0 0 1 0 0,1-1-1 0 0,-1 1 1 0 0,0 0 0 0 0,1-1-1 0 0,-1 1 1 0 0,1 0 0 0 0,-1 0-1 0 0,1 0 1 0 0,-1 0-1 0 0,1 0 1 0 0,0 0 0 0 0,0 0-1 0 0,-1-1 1 0 0,1 1 0 0 0,0 0-1 0 0,0 0 1 0 0,0 2-1 0 0,0-2 9 0 0,1 0-1 0 0,-1-1 0 0 0,0 1 1 0 0,1 0-1 0 0,-1-1 0 0 0,1 1 1 0 0,-1 0-1 0 0,1-1 0 0 0,-1 1 1 0 0,1-1-1 0 0,-1 1 0 0 0,1 0 0 0 0,0-1 1 0 0,-1 0-1 0 0,1 1 0 0 0,0-1 1 0 0,0 1-1 0 0,-1-1 0 0 0,2 1 1 0 0,5 1 137 0 0,-1 0 0 0 0,1-1 0 0 0,0 1 0 0 0,9-1 0 0 0,-12 0-144 0 0,13 2 413 0 0,29 8-1 0 0,-28-6-331 0 0,-11-3-79 0 0,0 1 0 0 0,0 0 0 0 0,0 0 0 0 0,-1 0 0 0 0,1 1 0 0 0,-1 0 0 0 0,0 0 1 0 0,0 0-1 0 0,0 1 0 0 0,-1 0 0 0 0,7 7 0 0 0,2 5-9 0 0,-1 0 0 0 0,15 28 1 0 0,-14-23-72 0 0,21 28 1 0 0,-26-38 49 0 0,1 0-358 0 0,0-1 0 0 0,0 0-1 0 0,23 19 1 0 0,-29-27 219 0 0,1 0 1 0 0,-1-1-1 0 0,0 1 1 0 0,1-1-1 0 0,-1 0 1 0 0,1-1-1 0 0,0 1 1 0 0,-1-1-1 0 0,1 0 1 0 0,0 0-1 0 0,0 0 1 0 0,0-1-1 0 0,0 1 1 0 0,0-1-1 0 0,0 0 1 0 0,6-2-1 0 0,45-10-1453 0 0,-36 5 868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68 125 3679 0 0,'-12'-2'145'0'0,"7"1"144"0"0,0 1 0 0 0,0-1 0 0 0,0 0-1 0 0,0-1 1 0 0,1 1 0 0 0,-1-1 0 0 0,0 0-1 0 0,0 0 1 0 0,1-1 0 0 0,-4-5 1591 0 0,16 7-1146 0 0,23 4 1939 0 0,-6 1-2057 0 0,41 1-1 0 0,-18-5-59 0 0,0 1 1 0 0,0 3-1 0 0,78 16 0 0 0,-66-7-508 0 0,0-4 0 0 0,111 4 0 0 0,-134-14-71 0 0,1-2 0 0 0,47-9 0 0 0,-65 9-36 0 0,59-13-147 0 0,100-34 1 0 0,-152 42 216 0 0,71-30-4 0 0,-2 1 218 0 0,-94 37-222 0 0,-1-1 1 0 0,1 1-1 0 0,0-1 0 0 0,-1 1 0 0 0,1 0 0 0 0,0-1 1 0 0,0 1-1 0 0,-1 0 0 0 0,1 0 0 0 0,0 0 0 0 0,-1 0 1 0 0,1 1-1 0 0,0-1 0 0 0,-1 0 0 0 0,1 1 1 0 0,0-1-1 0 0,-1 1 0 0 0,1 0 0 0 0,-1-1 0 0 0,4 3 1 0 0,-4-2-71 0 0,0 0 0 0 0,0 1 1 0 0,0-1-1 0 0,0 0 0 0 0,0 1 1 0 0,0-1-1 0 0,-1 1 0 0 0,1-1 1 0 0,0 1-1 0 0,-1 0 1 0 0,1-1-1 0 0,-1 1 0 0 0,1-1 1 0 0,-1 1-1 0 0,0 0 0 0 0,0 0 1 0 0,0-1-1 0 0,0 1 1 0 0,0 0-1 0 0,-1 2 0 0 0,0 12-722 0 0,-4 1-10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528 135 6447 0 0,'0'-3'330'0'0,"-1"-1"1"0"0,1 1-1 0 0,-1 0 0 0 0,0-1 0 0 0,-1 1 0 0 0,1 0 0 0 0,0 0 0 0 0,-3-4 0 0 0,-15-24 1830 0 0,19 31-2159 0 0,-5-7 496 0 0,0 0 0 0 0,0 0-1 0 0,-1 1 1 0 0,0-1-1 0 0,0 1 1 0 0,-11-8 0 0 0,14 12-383 0 0,0 0 1 0 0,-1 0-1 0 0,1 0 1 0 0,-1 1 0 0 0,1-1-1 0 0,-1 1 1 0 0,0 0-1 0 0,1 0 1 0 0,-1 0-1 0 0,0 0 1 0 0,0 1 0 0 0,0-1-1 0 0,1 1 1 0 0,-1 0-1 0 0,0 0 1 0 0,0 1-1 0 0,-4 0 1 0 0,-1 1-13 0 0,1 1 1 0 0,-1 0-1 0 0,1 1 0 0 0,-1 0 1 0 0,1 0-1 0 0,0 1 0 0 0,0 0 1 0 0,1 0-1 0 0,0 0 0 0 0,0 1 1 0 0,-11 12-1 0 0,-5 8-42 0 0,-34 49 1 0 0,48-62-33 0 0,-37 55-110 0 0,2 2-1 0 0,-38 86 0 0 0,81-151 69 0 0,-1-1 0 0 0,0 1-1 0 0,1-1 1 0 0,0 1 0 0 0,0 0 0 0 0,0-1-1 0 0,0 1 1 0 0,1 0 0 0 0,0 0-1 0 0,0 6 1 0 0,0-9 7 0 0,1 0 0 0 0,-1 0 0 0 0,0 0 0 0 0,1 0 0 0 0,0 0 1 0 0,-1 0-1 0 0,1 0 0 0 0,0 0 0 0 0,0 0 0 0 0,0 0 0 0 0,0 0 0 0 0,0 0 0 0 0,1-1 0 0 0,-1 1 0 0 0,1 0 0 0 0,-1-1 0 0 0,1 1 0 0 0,-1-1 0 0 0,1 0 0 0 0,0 0 0 0 0,0 1 0 0 0,0-1 0 0 0,-1 0 1 0 0,5 1-1 0 0,-1 0-7 0 0,1-1 1 0 0,-1 0-1 0 0,1 0 1 0 0,-1-1-1 0 0,1 1 1 0 0,-1-1 0 0 0,1 0-1 0 0,0-1 1 0 0,-1 1-1 0 0,1-1 1 0 0,-1 0-1 0 0,1-1 1 0 0,5-1 0 0 0,10-5-74 0 0,-1-1 0 0 0,20-11 0 0 0,-29 14 57 0 0,143-82-150 0 0,-132 73 50 0 0,0-1 0 0 0,-1-1-1 0 0,-2 0 1 0 0,31-35 0 0 0,-42 43 132 0 0,-2 0 0 0 0,1 0 0 0 0,-1 0-1 0 0,-1-1 1 0 0,0 0 0 0 0,0 0 0 0 0,-1 0-1 0 0,0 0 1 0 0,-1-1 0 0 0,0 0 0 0 0,3-18 0 0 0,-9 9 489 0 0,3 19-461 0 0,0 1 1 0 0,0 0-1 0 0,0-1 1 0 0,0 1 0 0 0,0 0-1 0 0,0-1 1 0 0,0 1-1 0 0,0 0 1 0 0,0 0 0 0 0,-1-1-1 0 0,1 1 1 0 0,0 0 0 0 0,0-1-1 0 0,0 1 1 0 0,0 0-1 0 0,-1 0 1 0 0,1-1 0 0 0,0 1-1 0 0,0 0 1 0 0,0 0-1 0 0,-1-1 1 0 0,1 1 0 0 0,0 0-1 0 0,0 0 1 0 0,-1 0 0 0 0,1 0-1 0 0,0-1 1 0 0,-1 1-1 0 0,1 0 1 0 0,0 0 0 0 0,0 0-1 0 0,-1 0 1 0 0,1 0-1 0 0,0 0 1 0 0,-1 0 0 0 0,1 0-1 0 0,0 0 1 0 0,-1 0 0 0 0,1 0-1 0 0,0 0 1 0 0,-1 0-1 0 0,1 0 1 0 0,0 0 0 0 0,-1 0-1 0 0,1 0 1 0 0,0 0-1 0 0,0 1 1 0 0,-1-1 0 0 0,1 0-1 0 0,0 0 1 0 0,-1 0 0 0 0,1 0-1 0 0,0 1 1 0 0,0-1-1 0 0,0 0 1 0 0,-1 0 0 0 0,1 1-1 0 0,3 14 1386 0 0,-2 6-1355 0 0,2-1-1 0 0,6 25 1 0 0,6 1 11 0 0,27 58 0 0 0,-10-27-142 0 0,6 17-722 0 0,-12-32-3873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1 4607 0 0,'-2'3'447'0'0,"0"0"-1"0"0,1 0 0 0 0,-1 0 1 0 0,1 0-1 0 0,0 0 0 0 0,-1 7 0 0 0,-2 8 1597 0 0,1 0-1 0 0,-1 22 1 0 0,2 37 429 0 0,-2 20-1501 0 0,-7 139-2680 0 0,11-216 703 0 0,3-3-182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83 124 6911 0 0,'-69'-16'499'0'0,"57"11"669"0"0,12 5-1135 0 0,0 0-1 0 0,-1-1 325 0 0,1 1-325 0 0,0 0 1 0 0,0 0-1 0 0,0 0 0 0 0,0 0 1 0 0,0 0-1 0 0,0 0 1 0 0,0 0-1 0 0,0-1 1 0 0,0 1-1 0 0,0 0 0 0 0,0 0 1 0 0,0 0-1 0 0,0 0 1 0 0,0 0-1 0 0,0 0 1 0 0,0 0-1 0 0,0 0 0 0 0,0 0 1 0 0,0-1-1 0 0,0 1 1 0 0,0 0-1 0 0,0 0 1 0 0,0 0-1 0 0,0 0 0 0 0,0-1 325 0 0,1 1-325 0 0,19-5 1526 0 0,52-3 500 0 0,120 4 1 0 0,-128 4-1422 0 0,162 18 638 0 0,-149-10-1230 0 0,-20-1-45 0 0,-18-2 0 0 0,0-2 0 0 0,57-2 0 0 0,193-37 0 0 0,-71 6 0 0 0,-154 26 0 0 0,97 7 0 0 0,-142-2 0 0 0,49 5-11 0 0,-36-3-32 0 0,52-1 1 0 0,-10-2 42 0 0,-49 1 0 0 0,0-1 0 0 0,32-4 0 0 0,121-13-487 0 0,-165 17 430 0 0,21-2-315 0 0,0-2-1 0 0,41-9 1 0 0,-69 11 369 0 0,0-1 0 0 0,0 1 0 0 0,-1-1-1 0 0,1 0 1 0 0,9-7 0 0 0,-15 10 4 0 0,0 0-1 0 0,0 0 0 0 0,0 0 0 0 0,1 0 1 0 0,-1 0-1 0 0,0 0 0 0 0,0 0 1 0 0,0 0-1 0 0,0 0 0 0 0,1 0 1 0 0,-1 0-1 0 0,0 0 0 0 0,0 0 0 0 0,0-1 1 0 0,0 1-1 0 0,1 0 0 0 0,-1 0 1 0 0,0 0-1 0 0,0 0 0 0 0,0 0 1 0 0,0-1-1 0 0,0 1 0 0 0,0 0 0 0 0,0 0 1 0 0,0 0-1 0 0,0 0 0 0 0,1-1 1 0 0,-1 1-1 0 0,0 0 0 0 0,0 0 0 0 0,0 0 1 0 0,0 0-1 0 0,0-1 0 0 0,0 1 1 0 0,0 0-1 0 0,0 0 0 0 0,0 0 1 0 0,0-1-1 0 0,0 1 0 0 0,0 0 0 0 0,-1 0 1 0 0,-7-2 26 0 0,-12 4 13 0 0,-49 26-830 0 0,41-14-3670 0 0,14-6-226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3679 0 0,'-4'-1'136'0'0,"3"1"-116"0"0,1 0 0 0 0,-1-1 0 0 0,0 1-1 0 0,0 0 1 0 0,0 0 0 0 0,0-1 0 0 0,0 1-1 0 0,1-1 1 0 0,-1 1 0 0 0,0-1 0 0 0,0 1-1 0 0,1-1 1 0 0,-1 0 0 0 0,-1 0 205 0 0,39-5 3137 0 0,-35 6-2490 0 0,7 0-100 0 0,12 1-398 0 0,52 3 1649 0 0,-61-2-1581 0 0,1-1 1 0 0,-1 2-1 0 0,23 6 1 0 0,-30-7-396 0 0,0 0-1 0 0,0 0 1 0 0,-1 1-1 0 0,1 0 1 0 0,-1 0-1 0 0,1 0 1 0 0,-1 0 0 0 0,0 1-1 0 0,0 0 1 0 0,-1 0-1 0 0,1 0 1 0 0,-1 0-1 0 0,0 0 1 0 0,0 1 0 0 0,5 8-1 0 0,-7-10 1 0 0,1 1 0 0 0,-1 0-1 0 0,0-1 1 0 0,0 1 0 0 0,-1 0 0 0 0,1 0 0 0 0,-1-1-1 0 0,0 1 1 0 0,0 0 0 0 0,0 0 0 0 0,0 0 0 0 0,-1 0-1 0 0,1-1 1 0 0,-1 1 0 0 0,0 0 0 0 0,0-1 0 0 0,0 1-1 0 0,-1 0 1 0 0,1-1 0 0 0,-1 1 0 0 0,0-1-1 0 0,-4 6 1 0 0,-9 8 440 0 0,0-1 0 0 0,0 0-1 0 0,-2-1 1 0 0,-22 17 0 0 0,12-11-67 0 0,-1-1-11 0 0,0-2 0 0 0,-57 28 1 0 0,-4 2-933 0 0,64-33-260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555 152 2303 0 0,'22'-23'1737'0'0,"-1"-1"0"0"0,0-1-1 0 0,17-31 1 0 0,-37 56-1630 0 0,0-1 0 0 0,-1 0 1 0 0,1 0-1 0 0,-1 0 0 0 0,1 0 0 0 0,-1 0 0 0 0,0 0 1 0 0,0 0-1 0 0,1 0 0 0 0,-1 0 0 0 0,0 0 1 0 0,0 0-1 0 0,0 0 0 0 0,0-1 0 0 0,0 2-27 0 0,0-1-1 0 0,0 1 1 0 0,0 0-1 0 0,0-1 1 0 0,0 1-1 0 0,-1-1 1 0 0,1 1-1 0 0,0 0 1 0 0,0-1-1 0 0,-1 1 1 0 0,1 0-1 0 0,0-1 1 0 0,0 1-1 0 0,-1 0 1 0 0,1 0-1 0 0,0-1 1 0 0,-1 1-1 0 0,1 0 1 0 0,0 0-1 0 0,-1 0 1 0 0,1-1-1 0 0,0 1 1 0 0,-1 0-1 0 0,0 0 1 0 0,-1-1 102 0 0,0 1 0 0 0,0 0 0 0 0,0 0 0 0 0,0 0 1 0 0,0 0-1 0 0,0 0 0 0 0,0 0 0 0 0,0 1 0 0 0,0-1 0 0 0,0 1 1 0 0,0-1-1 0 0,-3 2 0 0 0,-36 19 1297 0 0,-79 49 0 0 0,77-42-1342 0 0,-72 35 31 0 0,0 0-681 0 0,97-51 416 0 0,0 0-1 0 0,1 1 1 0 0,1 1-1 0 0,-17 18 1 0 0,16-14 174 0 0,2 0 1 0 0,0 1-1 0 0,1 0 1 0 0,-14 27 0 0 0,76-60 152 0 0,-14 8-149 0 0,0 3 0 0 0,0 0 0 0 0,1 2 0 0 0,-1 2 0 0 0,0 1 0 0 0,0 1 0 0 0,49 12 0 0 0,-51-7 0 0 0,-11-4-59 0 0,1 2 0 0 0,20 8 0 0 0,-36-11-22 0 0,1 0 0 0 0,-1 0-1 0 0,1 1 1 0 0,-1 0 0 0 0,0 0 0 0 0,-1 1-1 0 0,1-1 1 0 0,-1 1 0 0 0,1 0-1 0 0,4 7 1 0 0,0 1-32 0 0,0 0 0 0 0,-1 1 0 0 0,0 0-1 0 0,-1 1 1 0 0,7 19 0 0 0,-11-25-763 0 0,-1 1 0 0 0,2-1 0 0 0,-1 1 0 0 0,7 9 0 0 0,-7-15-533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6 3223 0 0,'-7'-2'135'0'0,"6"2"-101"0"0,1-1 1 0 0,-1 1-1 0 0,0 0 1 0 0,1-1-1 0 0,-1 1 1 0 0,0 0 0 0 0,1 0-1 0 0,-1-1 1 0 0,0 1-1 0 0,1 0 1 0 0,-1 0 0 0 0,0 0-1 0 0,0 0 1 0 0,1 0-1 0 0,-1 0 1 0 0,0 0 0 0 0,1 0-1 0 0,-1 0 1 0 0,0 1-1 0 0,0-1 1 0 0,1 0 0 0 0,-1 0-1 0 0,0 0 1 0 0,1 1-1 0 0,-1-1 1 0 0,1 1-1 0 0,-1-1 1 0 0,0 0 0 0 0,1 1-1 0 0,-1-1 1 0 0,1 1-1 0 0,-1-1 1 0 0,1 1 0 0 0,-1-1-1 0 0,1 1 1 0 0,-1 0-1 0 0,1-1 1 0 0,0 1 0 0 0,-1-1-1 0 0,1 1 1 0 0,0 0-1 0 0,0-1 1 0 0,-1 1-1 0 0,1 1 1 0 0,-1 0 85 0 0,1 0 0 0 0,-1 0 0 0 0,1 0-1 0 0,0 0 1 0 0,0 0 0 0 0,-1 0 0 0 0,1 0 0 0 0,1-1 0 0 0,-1 1 0 0 0,0 0-1 0 0,0 0 1 0 0,1 0 0 0 0,-1 0 0 0 0,1 0 0 0 0,-1 0 0 0 0,1 0-1 0 0,0 0 1 0 0,0-1 0 0 0,0 1 0 0 0,0 0 0 0 0,0-1 0 0 0,0 1-1 0 0,1 0 1 0 0,-1-1 0 0 0,0 0 0 0 0,1 1 0 0 0,-1-1 0 0 0,1 0 0 0 0,2 2-1 0 0,3 2 270 0 0,1 0-1 0 0,0-1 1 0 0,-1 0 0 0 0,1 0-1 0 0,12 3 1 0 0,1-1 241 0 0,-1-1 1 0 0,1 0 0 0 0,0-2 0 0 0,31 1 0 0 0,87-7 855 0 0,-4 0-833 0 0,-94 6-602 0 0,-1 1 0 0 0,1 3 0 0 0,-1 1-1 0 0,-1 2 1 0 0,57 21 0 0 0,-49-13-51 0 0,59 13-1 0 0,-87-26 3 0 0,0-2 0 0 0,0-1 0 0 0,1 0 0 0 0,-1-1 0 0 0,1-1 1 0 0,23-3-1 0 0,-35 2 4 0 0,0 0 1 0 0,1-1 0 0 0,-1 0-1 0 0,0 0 1 0 0,0-1 0 0 0,0 0-1 0 0,0 0 1 0 0,-1-1 0 0 0,10-6-1 0 0,-17 10-6 0 0,13-8 31 0 0,0-1-1 0 0,-1 0 1 0 0,0-1 0 0 0,10-12 0 0 0,15-14-459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402 278 5063 0 0,'1'-11'1196'0'0,"0"0"0"0"0,7-23 0 0 0,-2 1 376 0 0,-3 18-760 0 0,1-8 656 0 0,-1 1-1 0 0,-1-1 0 0 0,-1 0 0 0 0,-2-29 0 0 0,1 50-1408 0 0,0 1 0 0 0,-1 0 0 0 0,1-1 0 0 0,0 1 0 0 0,0-1 0 0 0,-1 1 0 0 0,1-1-1 0 0,0 1 1 0 0,-1 0 0 0 0,0-1 0 0 0,1 1 0 0 0,-1 0 0 0 0,0 0 0 0 0,0-1 0 0 0,1 1 0 0 0,-1 0 0 0 0,0 0-1 0 0,0 0 1 0 0,0 0 0 0 0,0 0 0 0 0,-1 0 0 0 0,-1-1 0 0 0,2 2-28 0 0,-1 0 0 0 0,0-1-1 0 0,1 1 1 0 0,-1 0 0 0 0,0 0 0 0 0,1 0 0 0 0,-1 0-1 0 0,0 1 1 0 0,1-1 0 0 0,-1 0 0 0 0,0 1 0 0 0,1-1-1 0 0,-1 1 1 0 0,0 0 0 0 0,1-1 0 0 0,-1 1 0 0 0,1 0-1 0 0,-3 2 1 0 0,-6 4 12 0 0,1 1 0 0 0,0 0 0 0 0,0 0 0 0 0,-11 16 0 0 0,2-4-2 0 0,-238 288 175 0 0,247-296-216 0 0,1 0 0 0 0,-1 0 0 0 0,-11 28 0 0 0,19-39-5 0 0,1 1 1 0 0,-1-1-1 0 0,1 1 0 0 0,0-1 1 0 0,-1 1-1 0 0,1-1 0 0 0,0 1 1 0 0,0 0-1 0 0,0-1 0 0 0,1 1 1 0 0,-1-1-1 0 0,0 1 0 0 0,0-1 0 0 0,1 1 1 0 0,-1-1-1 0 0,1 1 0 0 0,0-1 1 0 0,-1 1-1 0 0,1-1 0 0 0,0 1 1 0 0,0-1-1 0 0,0 0 0 0 0,0 0 0 0 0,0 1 1 0 0,0-1-1 0 0,0 0 0 0 0,0 0 1 0 0,0 0-1 0 0,1 0 0 0 0,-1 0 1 0 0,0-1-1 0 0,1 1 0 0 0,-1 0 0 0 0,0 0 1 0 0,1-1-1 0 0,-1 1 0 0 0,1-1 1 0 0,0 1-1 0 0,-1-1 0 0 0,1 0 1 0 0,-1 0-1 0 0,1 0 0 0 0,2 0 1 0 0,14-2-208 0 0,1-2 0 0 0,32-11 1 0 0,18-11-216 0 0,-1-3 0 0 0,73-44 0 0 0,-131 67 305 0 0,0 0 1 0 0,0-1 0 0 0,0-1 0 0 0,-1 0 0 0 0,-1 0-1 0 0,1 0 1 0 0,-1-1 0 0 0,-1 0 0 0 0,1-1 0 0 0,-2 0 0 0 0,1 0-1 0 0,-1 0 1 0 0,-1-1 0 0 0,0 0 0 0 0,0 0 0 0 0,-1 0-1 0 0,3-15 1 0 0,-6 22 114 0 0,0 0 71 0 0,0 0-1 0 0,0 0 0 0 0,0-1 0 0 0,0 1 0 0 0,-1 0 0 0 0,0 0 1 0 0,1-1-1 0 0,-2 1 0 0 0,1 0 0 0 0,-1-6 0 0 0,1 10-38 0 0,0 0 0 0 0,0 0 0 0 0,-1 1 0 0 0,1-1 0 0 0,0 0 0 0 0,0 0 0 0 0,0 0 0 0 0,0 0 0 0 0,0 0 0 0 0,0 1 0 0 0,0-1 0 0 0,0 0 0 0 0,0 0 0 0 0,-1 0 0 0 0,1 0 0 0 0,0 0 0 0 0,0 0 0 0 0,0 0 0 0 0,0 1 0 0 0,0-1 0 0 0,-1 0 0 0 0,1 0 0 0 0,0 0 0 0 0,0 0 0 0 0,0 0 0 0 0,0 0 0 0 0,-1 0 0 0 0,1 0 0 0 0,0 0 0 0 0,0 0 0 0 0,0 0 0 0 0,0 0 0 0 0,-1 0 0 0 0,1 0 0 0 0,0 0 0 0 0,0 0 1 0 0,0 0-1 0 0,0 0 0 0 0,-1 0 0 0 0,1 0 0 0 0,0 0 0 0 0,0 0 0 0 0,0-1 0 0 0,0 1 0 0 0,0 0 0 0 0,-1 0 0 0 0,1 0 0 0 0,0 0 0 0 0,0 0 0 0 0,0 0 0 0 0,0 0 0 0 0,0-1 0 0 0,0 1 0 0 0,0 0 0 0 0,0 0 0 0 0,-1 0 0 0 0,1 0 0 0 0,0 0 0 0 0,0-1 0 0 0,0 1 0 0 0,0 0 0 0 0,0 0 0 0 0,0 0 0 0 0,0 0 0 0 0,0-1 0 0 0,0 1 0 0 0,0 0 0 0 0,-6 12 837 0 0,1 12-218 0 0,5-21-361 0 0,0 8-131 0 0,3 21-102 0 0,0 0 1 0 0,3-1 0 0 0,0 1 0 0 0,15 39 0 0 0,-11-45-136 0 0,1-1-1 0 0,1 1 0 0 0,24 35 1 0 0,-32-56-143 0 0,0-1 0 0 0,0 0 0 0 0,0 0 0 0 0,0 0 0 0 0,1-1 0 0 0,-1 0 0 0 0,1 1 0 0 0,0-2 0 0 0,0 1 0 0 0,9 3 0 0 0,0 0-1130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5:05.453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978 368 3223 0 0,'0'0'42'0'0,"1"-1"-1"0"0,-1 0 1 0 0,0 1-1 0 0,0-1 1 0 0,0 0-1 0 0,-1 1 1 0 0,1-1-1 0 0,0 0 1 0 0,0 1-1 0 0,0-1 1 0 0,0 0-1 0 0,-1 1 1 0 0,1-1-1 0 0,0 0 1 0 0,0 1-1 0 0,-1-1 1 0 0,1 1-1 0 0,-1-1 1 0 0,1 1-1 0 0,0-1 1 0 0,-2 0-1 0 0,-3-7 478 0 0,-38-65 5370 0 0,42 74-5819 0 0,0-1-1 0 0,0 0 1 0 0,1 0-1 0 0,-1 0 1 0 0,0 0 0 0 0,0 0-1 0 0,-1 0 1 0 0,-5 1 218 0 0,-1 0 0 0 0,1 0 0 0 0,0 0 0 0 0,-11 4 1 0 0,10-2-150 0 0,1-1 1 0 0,-1-1-1 0 0,1 0 1 0 0,-13 1-1 0 0,8-3-33 0 0,0 0-1 0 0,0-1 0 0 0,0 0 1 0 0,0-1-1 0 0,1-1 0 0 0,0 0 1 0 0,-15-7-1 0 0,-11-4 172 0 0,-4-2 3 0 0,-46-28-1 0 0,69 36-228 0 0,-83-52 156 0 0,64 38-19 0 0,-1 1 0 0 0,-46-20 1 0 0,77 40-173 0 0,0 0 1 0 0,0 1-1 0 0,0 0 1 0 0,0 0-1 0 0,0 1 1 0 0,0 0-1 0 0,0 0 1 0 0,0 0 0 0 0,0 1-1 0 0,1 0 1 0 0,-9 2-1 0 0,7-1-12 0 0,5-2-4 0 0,0 1 0 0 0,1 0 0 0 0,-1 0 0 0 0,1 0 0 0 0,-1 0 0 0 0,1 1 0 0 0,-3 1 0 0 0,3-2 0 0 0,0 0 0 0 0,-1 1 0 0 0,1-1 0 0 0,0 0 0 0 0,0 0 0 0 0,-1 0 0 0 0,1-1 0 0 0,0 1 0 0 0,-1 0 0 0 0,1-1 0 0 0,-4 1 0 0 0,2-2-8 0 0,0 1-1 0 0,0-1 0 0 0,0 0 1 0 0,1 0-1 0 0,-1 0 1 0 0,0 0-1 0 0,1 0 0 0 0,-1-1 1 0 0,-6-3-1 0 0,-17-7-79 0 0,24 11 1 0 0,0 0 1 0 0,0-1 0 0 0,0 1 0 0 0,0-1 0 0 0,0 1 0 0 0,-4-5-1 0 0,-12-4-688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0 150 455 0 0,'2'-2'151'0'0,"-1"-1"0"0"0,1 1-1 0 0,-1 0 1 0 0,1-1-1 0 0,0 1 1 0 0,0 0-1 0 0,0 0 1 0 0,0 0-1 0 0,1 1 1 0 0,2-3-1 0 0,32-27 1674 0 0,-18 15-643 0 0,0 1 1 0 0,1 0-1 0 0,1 2 1 0 0,28-15-1 0 0,-46 27-1023 0 0,0-1-1 0 0,0 2 1 0 0,0-1 0 0 0,-1 0-1 0 0,1 0 1 0 0,0 1 0 0 0,0 0-1 0 0,0 0 1 0 0,0 0 0 0 0,0 0-1 0 0,0 0 1 0 0,0 0 0 0 0,0 1 0 0 0,0-1-1 0 0,5 3 1 0 0,-6-3-78 0 0,0 1 1 0 0,-1 0-1 0 0,1 0 1 0 0,0 0-1 0 0,-1 1 0 0 0,1-1 1 0 0,-1 0-1 0 0,1 1 1 0 0,-1-1-1 0 0,1 0 0 0 0,-1 1 1 0 0,0 0-1 0 0,0-1 1 0 0,0 1-1 0 0,0 0 1 0 0,0-1-1 0 0,0 1 0 0 0,0 0 1 0 0,-1 0-1 0 0,1 0 1 0 0,-1 0-1 0 0,1 0 0 0 0,-1 0 1 0 0,1 2-1 0 0,-1 5-34 0 0,0-1 0 0 0,-1 1 0 0 0,0 0 0 0 0,0-1 0 0 0,-1 1 0 0 0,0-1 0 0 0,0 0 0 0 0,-1 1 0 0 0,0-1 0 0 0,-1-1 0 0 0,-7 15 0 0 0,-7 6-446 0 0,-36 44 1 0 0,39-53 206 0 0,-1-1-28 0 0,-20 18-1 0 0,22-22 74 0 0,0 1 0 0 0,-18 22-1 0 0,25-28 152 0 0,3-4 1 0 0,1-1 0 0 0,-1 1 1 0 0,1 0-1 0 0,-4 7 0 0 0,7-11-3 0 0,-1 0 0 0 0,1-1 0 0 0,0 1-1 0 0,-1 0 1 0 0,1 0 0 0 0,0-1-1 0 0,0 1 1 0 0,-1 0 0 0 0,1 0 0 0 0,0-1-1 0 0,0 1 1 0 0,0 0 0 0 0,0 0-1 0 0,0-1 1 0 0,0 1 0 0 0,0 0 0 0 0,1 0-1 0 0,-1-1 1 0 0,0 1 0 0 0,0 0-1 0 0,1 0 1 0 0,-1-1 0 0 0,0 1 0 0 0,1 0-1 0 0,-1-1 1 0 0,0 1 0 0 0,1 0-1 0 0,-1-1 1 0 0,1 1 0 0 0,-1-1 0 0 0,1 1-1 0 0,-1-1 1 0 0,1 1 0 0 0,0-1-1 0 0,-1 1 1 0 0,1-1 0 0 0,0 1 0 0 0,-1-1-1 0 0,1 0 1 0 0,1 1 0 0 0,6 2 117 0 0,0-1 1 0 0,1 0-1 0 0,0 0 1 0 0,-1-1 0 0 0,16 1-1 0 0,48-4 531 0 0,-21 0-472 0 0,115-1-2710 0 0,-157 3 2059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81 4143 0 0,'-3'-1'177'0'0,"1"1"0"0"0,-1-1 0 0 0,0 1-1 0 0,0 0 1 0 0,0 0 0 0 0,0 1 0 0 0,0-1-1 0 0,0 0 1 0 0,0 1 0 0 0,0 0-1 0 0,0 0 1 0 0,0-1 0 0 0,0 2 0 0 0,-3 1-1 0 0,-12 4 576 0 0,15-6-564 0 0,1-1-1 0 0,0 1 1 0 0,0 0-1 0 0,0 1 1 0 0,0-1-1 0 0,0 0 1 0 0,0 1-1 0 0,0-1 1 0 0,1 1-1 0 0,-1-1 1 0 0,-2 4-1 0 0,4-5-128 0 0,0 0 0 0 0,-1 1 0 0 0,1-1-1 0 0,0 1 1 0 0,0-1 0 0 0,-1 1 0 0 0,1-1 0 0 0,0 1-1 0 0,0-1 1 0 0,0 1 0 0 0,0-1 0 0 0,0 1 0 0 0,0-1-1 0 0,0 1 1 0 0,0-1 0 0 0,0 1 0 0 0,0-1 0 0 0,0 1 0 0 0,0-1-1 0 0,0 1 1 0 0,0 0 0 0 0,1 0-16 0 0,-1-1 0 0 0,1 1 0 0 0,-1 0 0 0 0,1-1 0 0 0,-1 1 0 0 0,1-1 0 0 0,0 1 0 0 0,-1 0 0 0 0,1-1 0 0 0,0 1 0 0 0,-1-1 0 0 0,1 0-1 0 0,0 1 1 0 0,0-1 0 0 0,-1 0 0 0 0,1 1 0 0 0,1-1 0 0 0,10 4 340 0 0,0-2 0 0 0,0 1 0 0 0,0-1-1 0 0,0-1 1 0 0,20 0 0 0 0,-4-3 365 0 0,40-6-1 0 0,103-29 943 0 0,-98 19-1115 0 0,116-12 0 0 0,-72 23-82 0 0,0 5 0 0 0,132 15 0 0 0,-57 4-126 0 0,-150-15-338 0 0,1-1 1 0 0,76-11 0 0 0,81-30 73 0 0,-173 34-84 0 0,1 1 0 0 0,0 2 1 0 0,40-1-1 0 0,83 13 104 0 0,203 11-113 0 0,-334-21-10 0 0,1-1 0 0 0,-1-1 0 0 0,0-1 0 0 0,0-1 0 0 0,29-10 0 0 0,-30 9-286 0 0,-18 6 164 0 0,-10 14-4883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29 1871 0 0,'-36'-11'1721'0'0,"25"7"-752"0"0,0 0 0 0 0,1 2 0 0 0,-1-1 0 0 0,0 1 0 0 0,-13 0 0 0 0,24 2-864 0 0,3 5 1892 0 0,-3-5-1892 0 0,1 0 0 0 0,-1 0 1 0 0,0 0-1 0 0,0 0 0 0 0,1 0 0 0 0,-1 0 0 0 0,0 1 0 0 0,1-1 0 0 0,-1 0 0 0 0,57 20 1959 0 0,-49-17-1924 0 0,-1 0-1 0 0,1 0 0 0 0,-1 1 0 0 0,0 0 1 0 0,0 1-1 0 0,-1-1 0 0 0,1 1 1 0 0,-1 1-1 0 0,0-1 0 0 0,0 1 0 0 0,-1 0 1 0 0,0 0-1 0 0,0 1 0 0 0,0 0 1 0 0,-1 0-1 0 0,5 10 0 0 0,-7-11-70 0 0,-1-1 0 0 0,0 0 0 0 0,0 1-1 0 0,-1-1 1 0 0,0 0 0 0 0,1 1 0 0 0,-2-1 0 0 0,1 1 0 0 0,-1-1-1 0 0,0 0 1 0 0,0 0 0 0 0,0 1 0 0 0,-1-1 0 0 0,0 0-1 0 0,0 0 1 0 0,0 0 0 0 0,0 0 0 0 0,-7 8 0 0 0,0 0 78 0 0,0 0 0 0 0,-2 0 0 0 0,1-1 0 0 0,-1-1 0 0 0,-15 12 0 0 0,-3 0 56 0 0,0-2 0 0 0,-46 25 0 0 0,-69 24-804 0 0,122-61-983 0 0,2-3-4782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636 69 5527 0 0,'1'-1'157'0'0,"1"-1"-1"0"0,-1 1 0 0 0,0 0 1 0 0,0-1-1 0 0,0 1 0 0 0,-1-1 1 0 0,1 1-1 0 0,0-1 0 0 0,0 0 1 0 0,-1 1-1 0 0,1-1 0 0 0,-1 0 0 0 0,1 1 1 0 0,-1-1-1 0 0,0 0 0 0 0,0 1 1 0 0,0-1-1 0 0,0 0 0 0 0,0 0 1 0 0,0 1-1 0 0,0-1 0 0 0,-1 0 1 0 0,1 0-1 0 0,0 1 0 0 0,-1-1 1 0 0,0 0-1 0 0,1 1 0 0 0,-1-1 0 0 0,0 1 1 0 0,0-1-1 0 0,0 1 0 0 0,0-1 1 0 0,0 1-1 0 0,0 0 0 0 0,0-1 1 0 0,0 1-1 0 0,-1 0 0 0 0,1 0 1 0 0,0 0-1 0 0,-1 0 0 0 0,1 0 1 0 0,-1 0-1 0 0,1 0 0 0 0,-1 0 0 0 0,0 1 1 0 0,1-1-1 0 0,-1 1 0 0 0,0-1 1 0 0,1 1-1 0 0,-1 0 0 0 0,0-1 1 0 0,1 1-1 0 0,-1 0 0 0 0,-2 0 1 0 0,-6 3 61 0 0,1 0 0 0 0,0 0 1 0 0,0 0-1 0 0,0 1 0 0 0,0 1 0 0 0,-14 9 1 0 0,-1 0 75 0 0,-140 92 55 0 0,35-20-806 0 0,104-73 49 0 0,-1-1 0 0 0,0-2 1 0 0,0 0-1 0 0,-32 6 0 0 0,36-10 89 0 0,-3 0 109 0 0,25-6 213 0 0,0 0-1 0 0,-1 0 0 0 0,1 0 0 0 0,0 1 0 0 0,0-1 1 0 0,0 0-1 0 0,0 0 0 0 0,0 0 0 0 0,0 0 1 0 0,0 0-1 0 0,0 0 0 0 0,0 0 0 0 0,0 0 1 0 0,0 0-1 0 0,-1 0 0 0 0,1 1 0 0 0,0-1 1 0 0,0 0-1 0 0,0 0 0 0 0,0 0 0 0 0,0 0 1 0 0,0 0-1 0 0,0 0 0 0 0,0 1 0 0 0,0-1 1 0 0,0 0-1 0 0,0 0 0 0 0,0 0 0 0 0,0 0 0 0 0,0 0 1 0 0,0 0-1 0 0,0 0 0 0 0,0 1 0 0 0,0-1 1 0 0,0 0-1 0 0,0 0 0 0 0,0 0 0 0 0,1 0 1 0 0,-1 0-1 0 0,0 0 0 0 0,0 0 0 0 0,0 0 1 0 0,0 1-1 0 0,0-1 0 0 0,0 0 0 0 0,0 0 1 0 0,0 0-1 0 0,0 0 0 0 0,0 0 0 0 0,1 0 0 0 0,-1 0 1 0 0,0 0-1 0 0,0 0 0 0 0,0 0 0 0 0,0 0 1 0 0,0 0-1 0 0,0 0 0 0 0,1 0 0 0 0,4 3 73 0 0,7 1 78 0 0,0-1 1 0 0,1 0-1 0 0,15 2 1 0 0,1 0 137 0 0,168 44 1280 0 0,-56-13-1182 0 0,-107-26-366 0 0,-18-5-274 0 0,1 0 0 0 0,-1 1 0 0 0,0 0 0 0 0,25 15 0 0 0,-36-18 45 0 0,8 5-1268 0 0,17 15 0 0 0,-19-15-2932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 3223 0 0,'1'-1'54'0'0,"1"0"0"0"0,0 0-1 0 0,-1 0 1 0 0,1 0-1 0 0,-1 0 1 0 0,1 1-1 0 0,0-1 1 0 0,0 0-1 0 0,0 1 1 0 0,-1 0-1 0 0,1-1 1 0 0,0 1-1 0 0,0 0 1 0 0,0 0-1 0 0,0 0 1 0 0,-1 0 0 0 0,1 0-1 0 0,0 1 1 0 0,2 0-1 0 0,24 4 1909 0 0,43 16 0 0 0,-44-13-628 0 0,0 0 1 0 0,29 4 0 0 0,-26-9-590 0 0,1-2 0 0 0,-1 0 0 0 0,1-3 1 0 0,33-4-1 0 0,122-30 219 0 0,-120 22-845 0 0,-10 2-622 0 0,1 2 0 0 0,94-4 0 0 0,-147 14 318 0 0,-1 0-1 0 0,1 0 1 0 0,-1 0 0 0 0,1 0-1 0 0,-1 1 1 0 0,0-1 0 0 0,1 1-1 0 0,-1 0 1 0 0,0 0 0 0 0,1 0-1 0 0,-1 0 1 0 0,0 1 0 0 0,0-1-1 0 0,5 5 1 0 0,2 4-822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403 50 1607 0 0,'4'-1'127'0'0,"0"1"-1"0"0,0-1 0 0 0,0 1 1 0 0,-1-1-1 0 0,1 0 1 0 0,0 0-1 0 0,4-3 0 0 0,-6 4 272 0 0,0-1-1 0 0,-1 0 0 0 0,1 0 0 0 0,-1 0 1 0 0,1 0-1 0 0,-1 0 0 0 0,1-1 1 0 0,-1 1-1 0 0,0 0 0 0 0,2-2 1 0 0,-3 2-291 0 0,0 1 1 0 0,0 0-1 0 0,1 0 0 0 0,-1-1 1 0 0,0 1-1 0 0,0 0 1 0 0,0-1-1 0 0,0 1 1 0 0,0 0-1 0 0,0-1 1 0 0,0 1-1 0 0,0 0 0 0 0,0 0 1 0 0,0-1-1 0 0,0 1 1 0 0,0 0-1 0 0,0-1 1 0 0,0 1-1 0 0,0 0 1 0 0,0-1-1 0 0,0 1 0 0 0,0 0 1 0 0,0-1-1 0 0,0 1 1 0 0,0 0-1 0 0,-1-1 1 0 0,1 1-1 0 0,0 0 1 0 0,0 0-1 0 0,0-1 0 0 0,-1 1 1 0 0,-11-8 1942 0 0,-14 0 656 0 0,19 7-2484 0 0,0 1-1 0 0,1 0 0 0 0,-1 0 0 0 0,1 0 1 0 0,-1 0-1 0 0,0 1 0 0 0,1 0 0 0 0,-1 1 1 0 0,1 0-1 0 0,0 0 0 0 0,-1 0 0 0 0,1 0 1 0 0,0 1-1 0 0,-8 5 0 0 0,-8 6-66 0 0,0 1 0 0 0,-23 20 0 0 0,-83 87-93 0 0,92-85-80 0 0,35-36 10 0 0,-11 10-94 0 0,-16 22 0 0 0,26-31 73 0 0,0 1 0 0 0,0 0 1 0 0,1 0-1 0 0,-1 0 0 0 0,0 0 0 0 0,1 0 1 0 0,0 0-1 0 0,0 0 0 0 0,0 0 0 0 0,0 0 0 0 0,0 1 1 0 0,1-1-1 0 0,-1 0 0 0 0,1 7 0 0 0,0-9 11 0 0,0 0-1 0 0,1 0 1 0 0,-1 0 0 0 0,0 0-1 0 0,1 0 1 0 0,-1 0 0 0 0,0 0-1 0 0,1 0 1 0 0,-1 0-1 0 0,1 0 1 0 0,0 0 0 0 0,-1 0-1 0 0,1-1 1 0 0,0 1 0 0 0,-1 0-1 0 0,1 0 1 0 0,0-1-1 0 0,0 1 1 0 0,0 0 0 0 0,0-1-1 0 0,0 1 1 0 0,1 0 0 0 0,0 0-13 0 0,1-1 1 0 0,-1 1-1 0 0,1 0 1 0 0,-1-1-1 0 0,1 1 1 0 0,0-1-1 0 0,-1 0 1 0 0,6 0 0 0 0,0-1-42 0 0,1 0 0 0 0,0-1 0 0 0,-1 0 0 0 0,12-4 0 0 0,11-6 17 0 0,-1-2 0 0 0,-1 0 0 0 0,0-2 0 0 0,-1-1 0 0 0,-1-1 0 0 0,-1-2-1 0 0,0 0 1 0 0,28-31 0 0 0,-44 40 95 0 0,0-1-1 0 0,-1 0 1 0 0,0 0-1 0 0,-1-1 1 0 0,0 0-1 0 0,-1-1 1 0 0,8-23-1 0 0,-15 37-12 0 0,1 0-1 0 0,-1-1 0 0 0,0 1 1 0 0,0-1-1 0 0,0 1 1 0 0,0-1-1 0 0,1 1 0 0 0,-1 0 1 0 0,0-1-1 0 0,0 1 1 0 0,0-1-1 0 0,0 1 0 0 0,0-1 1 0 0,0 1-1 0 0,0-1 1 0 0,0 1-1 0 0,0-1 0 0 0,-1 1 1 0 0,1 0-1 0 0,0-1 0 0 0,0 1 1 0 0,0-1-1 0 0,-1 1 13 0 0,1-1 0 0 0,0 1-1 0 0,-1 0 1 0 0,1 0 0 0 0,0 0-1 0 0,-1 0 1 0 0,1 0 0 0 0,0 0-1 0 0,-1 0 1 0 0,1 0 0 0 0,0 0-1 0 0,-1 0 1 0 0,1 0 0 0 0,0 1-1 0 0,-1-1 1 0 0,1 0 0 0 0,0 0-1 0 0,-1 0 1 0 0,1 0 0 0 0,0 0-1 0 0,-1 1 1 0 0,1-1 0 0 0,-17 15 1100 0 0,11-7-998 0 0,1 1 0 0 0,1 0-1 0 0,0 0 1 0 0,0 1 0 0 0,0-1-1 0 0,2 1 1 0 0,-1 0 0 0 0,-2 18-1 0 0,3-4 209 0 0,0 0-1 0 0,4 39 1 0 0,-2-55-383 0 0,1-1 0 0 0,0 1 0 0 0,1 0-1 0 0,0 0 1 0 0,0-1 0 0 0,1 0 0 0 0,5 13-1 0 0,-5-16-155 0 0,-1 1-1 0 0,1-1 0 0 0,0 0 1 0 0,1 0-1 0 0,-1 0 0 0 0,1 0 0 0 0,0 0 1 0 0,0-1-1 0 0,0 1 0 0 0,0-1 0 0 0,0 0 1 0 0,7 3-1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68 141 3679 0 0,'-1'-2'40'0'0,"0"0"0"0"0,1 0-1 0 0,-1 1 1 0 0,0-1 0 0 0,1 0-1 0 0,0 0 1 0 0,-1 0 0 0 0,1 0 0 0 0,0 0-1 0 0,0-2 1 0 0,1 2 73 0 0,0 0 0 0 0,0 1 0 0 0,0-1 0 0 0,0 1 0 0 0,0 0 0 0 0,0-1 1 0 0,0 1-1 0 0,1 0 0 0 0,-1-1 0 0 0,0 1 0 0 0,1 0 0 0 0,1-1 0 0 0,16-13 1104 0 0,1 2-1 0 0,0 0 1 0 0,34-15 0 0 0,-41 22-642 0 0,1 1 0 0 0,-1 1 1 0 0,1 0-1 0 0,-1 0 0 0 0,1 2 1 0 0,0 0-1 0 0,22-1 0 0 0,-33 3-505 0 0,0 0-1 0 0,1 0 0 0 0,-1 1 1 0 0,0-1-1 0 0,0 1 0 0 0,0 0 0 0 0,0 0 1 0 0,0 0-1 0 0,0 0 0 0 0,0 0 1 0 0,0 1-1 0 0,4 2 0 0 0,-5-3-62 0 0,-1 0 0 0 0,0 0 0 0 0,0 0 0 0 0,0 1 0 0 0,0-1 0 0 0,0 0 0 0 0,0 1 0 0 0,0-1 0 0 0,0 0-1 0 0,-1 1 1 0 0,1-1 0 0 0,0 1 0 0 0,-1-1 0 0 0,1 1 0 0 0,-1-1 0 0 0,0 1 0 0 0,1 0 0 0 0,-1-1 0 0 0,0 1 0 0 0,0-1 0 0 0,0 1-1 0 0,0 0 1 0 0,0-1 0 0 0,-1 1 0 0 0,1 0 0 0 0,0-1 0 0 0,-1 2 0 0 0,-2 4-130 0 0,0 0 1 0 0,0 0-1 0 0,0 0 0 0 0,-1 0 1 0 0,0-1-1 0 0,-1 1 1 0 0,1-1-1 0 0,-1 0 0 0 0,-8 7 1 0 0,-9 7-769 0 0,-24 18 1 0 0,28-25 529 0 0,11-9 208 0 0,0 1-1 0 0,1 0 0 0 0,0 0 0 0 0,0 1 0 0 0,0-1 0 0 0,0 1 0 0 0,-5 8 0 0 0,11-14 160 0 0,0 1 1 0 0,-1-1-1 0 0,1 1 0 0 0,0-1 0 0 0,0 0 0 0 0,-1 1 1 0 0,1-1-1 0 0,0 1 0 0 0,0-1 0 0 0,0 1 0 0 0,0-1 0 0 0,-1 1 1 0 0,1-1-1 0 0,0 1 0 0 0,0-1 0 0 0,0 1 0 0 0,0-1 1 0 0,0 1-1 0 0,0-1 0 0 0,0 1 0 0 0,0-1 0 0 0,0 1 0 0 0,1-1 1 0 0,-1 1-1 0 0,0-1 0 0 0,0 1 0 0 0,1 0 0 0 0,-1-1 18 0 0,1 1-1 0 0,-1-1 0 0 0,1 0 0 0 0,0 1 0 0 0,-1-1 1 0 0,1 0-1 0 0,0 0 0 0 0,-1 1 0 0 0,1-1 1 0 0,0 0-1 0 0,-1 0 0 0 0,1 0 0 0 0,0 0 1 0 0,0 0-1 0 0,-1 0 0 0 0,2 0 0 0 0,29-6 689 0 0,-10 0-450 0 0,1 1 0 0 0,0 0 0 0 0,31-2 0 0 0,-45 7-192 0 0,0 0-1 0 0,1 0 1 0 0,-1 0-1 0 0,0 1 1 0 0,0 0 0 0 0,0 1-1 0 0,0-1 1 0 0,0 2-1 0 0,0-1 1 0 0,-1 1-1 0 0,1 0 1 0 0,11 7-1 0 0,-17-8-58 0 0,1 0-1 0 0,-1-1 0 0 0,0 1 0 0 0,0 0 0 0 0,0 0 1 0 0,0 0-1 0 0,0 0 0 0 0,-1 0 0 0 0,1 1 1 0 0,-1-1-1 0 0,1 0 0 0 0,-1 1 0 0 0,0-1 0 0 0,0 1 1 0 0,0-1-1 0 0,0 1 0 0 0,1 3 0 0 0,-2-1 28 0 0,0-1 1 0 0,0 0-1 0 0,0 0 0 0 0,0 1 0 0 0,-1-1 0 0 0,1 0 0 0 0,-1 0 0 0 0,0 0 1 0 0,0 0-1 0 0,-3 6 0 0 0,-1 1 69 0 0,-1 0 0 0 0,0 0 0 0 0,-1-1 0 0 0,0 0 0 0 0,0 0 0 0 0,-16 16 1 0 0,5-9 142 0 0,-1 0 1 0 0,0-1 0 0 0,-2-1 0 0 0,0-1 0 0 0,-26 14-1 0 0,34-21-109 0 0,-1-1 0 0 0,0-1 0 0 0,0 0-1 0 0,0 0 1 0 0,-1-2 0 0 0,1 0 0 0 0,-1 0 0 0 0,0-1-1 0 0,0-1 1 0 0,-16-1 0 0 0,25 0-97 0 0,1-1 1 0 0,-1 1-1 0 0,1-1 1 0 0,-1-1-1 0 0,1 1 1 0 0,0-1-1 0 0,-1 0 1 0 0,1 0-1 0 0,0 0 1 0 0,0-1-1 0 0,1 0 1 0 0,-10-6-1 0 0,11 6-72 0 0,0 0 0 0 0,0 0 1 0 0,1 0-1 0 0,-1-1 0 0 0,1 1 0 0 0,0-1 0 0 0,-1 1 0 0 0,2-1 1 0 0,-1 0-1 0 0,0 1 0 0 0,1-1 0 0 0,0 0 0 0 0,0 0 0 0 0,0 0 1 0 0,0 0-1 0 0,0 0 0 0 0,1-1 0 0 0,0-4 0 0 0,0 0-770 0 0,0-1-1 0 0,1 1 1 0 0,0-1 0 0 0,3-10-1 0 0,1 3-4849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 36 1839 0 0,'-8'-2'392'0'0,"-1"0"0"0"0,0 1 0 0 0,0 1 0 0 0,0 0 0 0 0,0 0 0 0 0,-12 2 0 0 0,-54 13 2376 0 0,30-6-1121 0 0,-21 5 2690 0 0,105-24-1458 0 0,36-9-915 0 0,116-15 0 0 0,-59 27-1623 0 0,242 17-1 0 0,-321-4-340 0 0,-31-3 0 0 0,31 1 0 0 0,43-7 0 0 0,-51 0 0 0 0,61 4 0 0 0,-101 0-132 0 0,-1-1-1 0 0,1 1 0 0 0,-1-1 1 0 0,1 1-1 0 0,-1 1 1 0 0,1-1-1 0 0,-1 0 0 0 0,0 1 1 0 0,0 0-1 0 0,6 4 1 0 0,-10-6 68 0 0,0 0 1 0 0,1 0-1 0 0,-1 1 1 0 0,0-1-1 0 0,0 0 1 0 0,1 1-1 0 0,-1-1 1 0 0,0 0-1 0 0,0 1 1 0 0,1-1-1 0 0,-1 1 1 0 0,0-1 0 0 0,0 0-1 0 0,0 1 1 0 0,0-1-1 0 0,0 1 1 0 0,0-1-1 0 0,0 0 1 0 0,0 1-1 0 0,0-1 1 0 0,0 1-1 0 0,0-1 1 0 0,0 1-1 0 0,0-1 1 0 0,0 0 0 0 0,0 1-1 0 0,0-1 1 0 0,0 1-1 0 0,0-1 1 0 0,0 0-1 0 0,-1 1 1 0 0,1-1-1 0 0,0 1 1 0 0,0-1-1 0 0,-1 0 1 0 0,1 1-1 0 0,0-1 1 0 0,0 0-1 0 0,-1 1 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379 3 455 0 0,'-4'-1'106'0'0,"-1"0"-1"0"0,1 1 0 0 0,-1 0 0 0 0,0 0 0 0 0,-6 1 0 0 0,7-1 280 0 0,0 1 0 0 0,0 0 0 0 0,0 0 1 0 0,1 0-1 0 0,-1 0 0 0 0,0 1 0 0 0,0-1 0 0 0,1 1 1 0 0,-1 0-1 0 0,1 0 0 0 0,-1 0 0 0 0,1 1 0 0 0,0-1 1 0 0,0 1-1 0 0,0 0 0 0 0,0 0 0 0 0,0 0 0 0 0,-2 4 1 0 0,4-6-230 0 0,1 0 0 0 0,-1 1 1 0 0,1-1-1 0 0,-1 0 0 0 0,1 0 1 0 0,-1 1-1 0 0,1-1 1 0 0,0 0-1 0 0,0 0 0 0 0,0 1 1 0 0,0-1-1 0 0,0 0 0 0 0,0 1 1 0 0,0-1-1 0 0,0 0 0 0 0,0 0 1 0 0,1 1-1 0 0,-1-1 0 0 0,0 0 1 0 0,1 0-1 0 0,-1 1 0 0 0,1-1 1 0 0,0 0-1 0 0,-1 0 0 0 0,1 0 1 0 0,0 0-1 0 0,-1 0 1 0 0,1 0-1 0 0,0 0 0 0 0,0 0 1 0 0,0 0-1 0 0,2 1 0 0 0,3 3 410 0 0,1 0 0 0 0,0 0 1 0 0,16 7-1 0 0,-14-7-165 0 0,5 2-97 0 0,1-1 0 0 0,16 5 1 0 0,-21-9-151 0 0,-1 1 1 0 0,0 0 0 0 0,0 1 0 0 0,0 0-1 0 0,0 1 1 0 0,-1 0 0 0 0,1 0-1 0 0,11 10 1 0 0,-19-14-153 0 0,0 0-1 0 0,0 0 1 0 0,0 1 0 0 0,0-1-1 0 0,0 0 1 0 0,0 1 0 0 0,-1-1-1 0 0,1 1 1 0 0,0-1-1 0 0,-1 1 1 0 0,1-1 0 0 0,-1 1-1 0 0,0-1 1 0 0,1 1 0 0 0,-1 0-1 0 0,0-1 1 0 0,0 1-1 0 0,0 2 1 0 0,0 0 6 0 0,-1-1 1 0 0,0 0-1 0 0,0 1 0 0 0,0-1 1 0 0,0 1-1 0 0,-1-1 1 0 0,1 0-1 0 0,-3 4 0 0 0,-3 4 38 0 0,-1-1-1 0 0,0 0 1 0 0,-15 14-1 0 0,6-8 131 0 0,0-1 1 0 0,-1-1-1 0 0,-1-1 0 0 0,-37 20 0 0 0,-89 33 120 0 0,62-31-726 0 0,22-7-2014 0 0,35-17-3811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 57 919 0 0,'-37'-56'12566'0'0,"35"60"-12203"0"0,0 0 1 0 0,0 1-1 0 0,0-1 0 0 0,1 1 1 0 0,-1-1-1 0 0,1 1 1 0 0,-1 8-1 0 0,-6 24-124 0 0,-106 257 625 0 0,105-275-821 0 0,7-14-20 0 0,2-6-25 0 0,22-59 2 0 0,-8 31 0 0 0,0 1 0 0 0,2 0 0 0 0,37-49 0 0 0,-49 73-17 0 0,0 0-1 0 0,0 1 1 0 0,1 0-1 0 0,-1-1 1 0 0,1 1-1 0 0,0 1 1 0 0,0-1-1 0 0,0 1 1 0 0,0-1-1 0 0,0 2 1 0 0,0-1-1 0 0,1 0 1 0 0,-1 1-1 0 0,1 0 1 0 0,7 0-1 0 0,-10 1-26 0 0,0 0 0 0 0,0 0 0 0 0,0 0-1 0 0,-1 1 1 0 0,1-1 0 0 0,0 1 0 0 0,0 0 0 0 0,-1 0-1 0 0,1 0 1 0 0,-1 0 0 0 0,1 0 0 0 0,-1 1-1 0 0,1-1 1 0 0,-1 1 0 0 0,4 3 0 0 0,4 4-26 0 0,0 0 1 0 0,9 12 0 0 0,-2-3 74 0 0,-8-9-30 0 0,1 0 0 0 0,0-1-1 0 0,1 0 1 0 0,0 0 0 0 0,19 9 0 0 0,-11-9 24 0 0,0 0 0 0 0,39 9 0 0 0,-31-15 82 0 0,-23-2-424 0 0,0 0 1 0 0,0 0-1 0 0,0 1 0 0 0,0-1 0 0 0,8 3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4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140 328 255 0 0,'23'-52'0'0'0,"36"-152"1864"0"0,-58 201-1846 0 0,0-5 415 0 0,1 1 0 0 0,-2-1 1 0 0,1 0-1 0 0,-1-12 0 0 0,0 8 1041 0 0,-2 6 42 0 0,-1 12-193 0 0,-3 14 12 0 0,-37 307 1953 0 0,38 10-1635 0 0,6-205-1123 0 0,8 364 808 0 0,0-51-593 0 0,-20 0-179 0 0,9-400-520 0 0,-33 635 772 0 0,-8 236 497 0 0,16-405-616 0 0,19-343-588 0 0,-20 319 236 0 0,-5 215-347 0 0,38-614 44 0 0,4-1 0 0 0,3 0 0 0 0,40 142 0 0 0,-41-188-146 0 0,7 55 0 0 0,-19-76-118 0 0,-1-4-193 0 0,1-12-911 0 0,2-12-1329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0 4607 0 0,'-27'0'559'0'0,"26"1"-307"0"0,-1 0 0 0 0,1 0-1 0 0,0 0 1 0 0,0 0 0 0 0,0 0-1 0 0,0 0 1 0 0,0 1 0 0 0,0-1 0 0 0,0 0-1 0 0,0 1 1 0 0,1-1 0 0 0,-1 1 0 0 0,0-1-1 0 0,0 2 1 0 0,-1 5 343 0 0,1 0 1 0 0,-1 1-1 0 0,1-1 1 0 0,1 0-1 0 0,-1 1 1 0 0,2 13-1 0 0,0-3-19 0 0,0 7 174 0 0,6 33 1 0 0,-1-10-183 0 0,5 137 565 0 0,-3-22-934 0 0,-5-94-199 0 0,-9 87 0 0 0,1 43 0 0 0,4-49-4 0 0,-1-53-526 0 0,2-98 513 0 0,0 0 1 0 0,0 0-1 0 0,0 0 1 0 0,0 0 0 0 0,1 0-1 0 0,-1 0 1 0 0,0 0-1 0 0,0 0 1 0 0,0 0-1 0 0,0 0 1 0 0,0 0 0 0 0,0 0-1 0 0,0 0 1 0 0,0 0-1 0 0,0 0 1 0 0,0 0-1 0 0,0 0 1 0 0,0 0 0 0 0,1 0-1 0 0,-1 0 1 0 0,0 0-1 0 0,0 0 1 0 0,0 0 0 0 0,0 0-1 0 0,0 0 1 0 0,0 0-1 0 0,0 0 1 0 0,0 0-1 0 0,0 0 1 0 0,0 0 0 0 0,0 0-1 0 0,0 0 1 0 0,0 0-1 0 0,1 0 1 0 0,-1 0 0 0 0,0 0-1 0 0,0 0 1 0 0,0 1-1 0 0,0-1 1 0 0,0 0-1 0 0,0 0 1 0 0,0 0 0 0 0,3-8-785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28 8287 0 0,'0'-3'307'0'0,"-1"2"-261"0"0,1 0 0 0 0,0 0-1 0 0,0 0 1 0 0,-1 0 0 0 0,1 0 0 0 0,0 0 0 0 0,-1 1 0 0 0,1-1 0 0 0,-1 0 0 0 0,1 0-1 0 0,-1 0 1 0 0,0 1 0 0 0,1-1 0 0 0,-2 0 0 0 0,-2-6 1783 0 0,-12 2 3853 0 0,15 13-5017 0 0,-1 1-519 0 0,1 0 3 0 0,-1 0 0 0 0,1-1 0 0 0,1 1 1 0 0,0 12-1 0 0,3 38 385 0 0,-1-1-428 0 0,14 78-1 0 0,-11-107-103 0 0,-1 0-1 0 0,0 40 1 0 0,-4-54-121 0 0,0 0 1 0 0,-2-1 0 0 0,0 1-1 0 0,0 0 1 0 0,-2-1 0 0 0,-7 23-1 0 0,11-36 116 0 0,0-1 0 0 0,0 1 0 0 0,0-1 0 0 0,0 0-1 0 0,-1 1 1 0 0,1-1 0 0 0,0 1 0 0 0,0-1 0 0 0,0 0 0 0 0,-1 1-1 0 0,1-1 1 0 0,0 0 0 0 0,0 1 0 0 0,-1-1 0 0 0,1 0 0 0 0,0 1-1 0 0,-1-1 1 0 0,1 0 0 0 0,0 0 0 0 0,-1 0 0 0 0,1 1 0 0 0,0-1-1 0 0,-2 0 1 0 0,-3-6-81 0 0,4 4 72 0 0,0 0 0 0 0,1 0 0 0 0,-1 0 0 0 0,1-1 0 0 0,-1 1 0 0 0,1 0 0 0 0,0-4 0 0 0,2-4 62 0 0,0 0 0 0 0,1 1 0 0 0,1-1 0 0 0,-1 1-1 0 0,2-1 1 0 0,-1 1 0 0 0,11-15 0 0 0,-8 14 26 0 0,0 2 0 0 0,0-1 0 0 0,1 1 0 0 0,0 0 0 0 0,1 1 0 0 0,11-9 0 0 0,-2 4-48 0 0,1 1 1 0 0,25-11-1 0 0,4 4-28 0 0,-45 16 0 0 0,0 2 0 0 0,0-1 0 0 0,1 0 0 0 0,-1 1 0 0 0,1-1 0 0 0,-1 1 0 0 0,0 0 0 0 0,1 0 0 0 0,-1 0 0 0 0,1 1 0 0 0,-1-1 0 0 0,4 2 0 0 0,-6-1 0 0 0,1-1 0 0 0,-1 1 0 0 0,0 0 0 0 0,0 0 0 0 0,1 1 0 0 0,-1-1 0 0 0,0 0 0 0 0,0 0 0 0 0,0 0 0 0 0,0 1 0 0 0,0-1 0 0 0,-1 0 0 0 0,1 1 0 0 0,0-1 0 0 0,-1 1 0 0 0,1-1 0 0 0,-1 1 0 0 0,1-1 0 0 0,-1 1 0 0 0,0 0 0 0 0,1-1 0 0 0,-1 1 0 0 0,0-1 0 0 0,0 1 0 0 0,-1 3 0 0 0,1 2 0 0 0,-1 0 0 0 0,0 1 0 0 0,0-1 0 0 0,-3 10 0 0 0,-3 3 11 0 0,-1 0 0 0 0,-1-1-1 0 0,0 0 1 0 0,-2 0 0 0 0,0-1-1 0 0,-1 0 1 0 0,0-1 0 0 0,-23 23-1 0 0,25-30-22 0 0,-1 0-1 0 0,-1-1 0 0 0,0 0 1 0 0,0-1-1 0 0,0 0 1 0 0,-1-1-1 0 0,0 0 1 0 0,-1-1-1 0 0,0-1 0 0 0,0 0 1 0 0,0-1-1 0 0,0 0 1 0 0,-26 2-1 0 0,33-5-181 0 0,1-1 0 0 0,0 0 0 0 0,0-1 0 0 0,0 1 0 0 0,0-1 0 0 0,0 0 0 0 0,0-1 0 0 0,0 0 0 0 0,1 1 0 0 0,-1-2 0 0 0,0 1 0 0 0,1-1 0 0 0,0 0 0 0 0,-1 0 0 0 0,-6-6 0 0 0,12 9 103 0 0,-1 0 0 0 0,1 0 0 0 0,0 0 0 0 0,0-1 0 0 0,-1 1-1 0 0,1 0 1 0 0,0 0 0 0 0,0 0 0 0 0,0-1 0 0 0,-1 1 0 0 0,1 0-1 0 0,0-1 1 0 0,0 1 0 0 0,0 0 0 0 0,0 0 0 0 0,0-1 0 0 0,0 1 0 0 0,-1 0-1 0 0,1-1 1 0 0,0 1 0 0 0,0 0 0 0 0,0-1 0 0 0,0 1 0 0 0,0 0-1 0 0,0 0 1 0 0,0-1 0 0 0,0 1 0 0 0,1 0 0 0 0,-1-1 0 0 0,0 1 0 0 0,0 0-1 0 0,0-1 1 0 0,0 1 0 0 0,0 0 0 0 0,0 0 0 0 0,0-1 0 0 0,1 1 0 0 0,-1 0-1 0 0,0 0 1 0 0,0-1 0 0 0,0 1 0 0 0,1 0 0 0 0,-1-1 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6911 0 0,'0'18'2925'0'0,"-5"23"-1"0"0,0 0-1183 0 0,0 7-464 0 0,2-27-900 0 0,1-1-1 0 0,1 0 0 0 0,1 1 1 0 0,1 0-1 0 0,4 25 1 0 0,-2-35-351 0 0,0 0 1 0 0,1 0 0 0 0,6 13 0 0 0,2-3-3025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4 10591 0 0,'-10'-3'5852'0'0,"32"118"-3625"0"0,-20-96-2022 0 0,6 48 332 0 0,-2 98 0 0 0,-9-89-460 0 0,-25 150 0 0 0,15-167-139 0 0,3 0-1 0 0,3 1 1 0 0,2 0 0 0 0,3 83-1 0 0,3-102-455 0 0,-1 0 0 0 0,-3-1 0 0 0,-10 57 0 0 0,8-71 284 0 0,0 1-234 0 0,-3 51 0 0 0,8-81 501 0 0,-1 0 0 0 0,1-1 0 0 0,-1 1 0 0 0,0 0 1 0 0,-3-5-1 0 0,-2-13 338 0 0,1-2 90 0 0,-22-97 1156 0 0,21 97-1429 0 0,-1 1 1 0 0,-2 0 0 0 0,-12-25-1 0 0,19 43-157 0 0,0 0-1 0 0,0 1 0 0 0,-1-1 1 0 0,0 1-1 0 0,1 0 0 0 0,-1-1 0 0 0,0 1 1 0 0,0 0-1 0 0,0 1 0 0 0,-5-4 1 0 0,7 6-10 0 0,0-1 0 0 0,-1 0 0 0 0,1 1 0 0 0,-1-1 0 0 0,1 1 0 0 0,0 0 0 0 0,-1-1 0 0 0,1 1 0 0 0,-1 0 0 0 0,1 0 0 0 0,0 0 0 0 0,-1 0 0 0 0,1 0 1 0 0,-1 0-1 0 0,1 0 0 0 0,-1 0 0 0 0,1 1 0 0 0,0-1 0 0 0,-1 1 0 0 0,1-1 0 0 0,0 1 0 0 0,-1-1 0 0 0,1 1 0 0 0,0 0 0 0 0,0 0 0 0 0,-1-1 0 0 0,1 1 0 0 0,0 0 0 0 0,0 0 0 0 0,0 0 0 0 0,0 0 0 0 0,0 0 0 0 0,-1 2 1 0 0,-2 2 4 0 0,0 1 1 0 0,1-1-1 0 0,-1 1 1 0 0,1 0-1 0 0,0 0 1 0 0,0 0-1 0 0,1 1 1 0 0,0-1-1 0 0,0 1 1 0 0,1-1-1 0 0,-1 1 1 0 0,1-1-1 0 0,1 1 1 0 0,-1 0-1 0 0,1 0 1 0 0,0-1-1 0 0,1 1 1 0 0,0 0-1 0 0,2 11 1 0 0,2-1 34 0 0,0-1 0 0 0,1 1 0 0 0,1-1 1 0 0,0 0-1 0 0,1-1 0 0 0,15 22 0 0 0,63 104-61 0 0,-83-136 0 0 0,1 0 0 0 0,-1-1 0 0 0,1 1 0 0 0,0-1 0 0 0,0 0 0 0 0,0 0 0 0 0,0 0 0 0 0,8 4 0 0 0,-10-7 0 0 0,0 0 0 0 0,0 0 0 0 0,0 0 0 0 0,0 0 0 0 0,0-1 0 0 0,0 1 0 0 0,0-1 0 0 0,0 0 0 0 0,1 1 0 0 0,-1-1 0 0 0,0 0 0 0 0,0 0 0 0 0,0 0 0 0 0,0-1 0 0 0,0 1 0 0 0,1 0 0 0 0,-1-1 0 0 0,0 0 0 0 0,0 1 0 0 0,0-1 0 0 0,0 0 0 0 0,0 0 0 0 0,-1 0 0 0 0,1 0 0 0 0,3-2 0 0 0,2-3 5 0 0,1-1 0 0 0,-1 0 0 0 0,0 0 0 0 0,-1 0 0 0 0,11-15 0 0 0,22-44 86 0 0,27-76 412 0 0,-40 80-418 0 0,-19 46-412 0 0,0 1 0 0 0,13-19 0 0 0,-6 17-57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46 8287 0 0,'-17'-38'888'0'0,"17"38"-876"0"0,0-1-1 0 0,0 1 1 0 0,0 0-1 0 0,0-1 1 0 0,0 1-1 0 0,-1 0 1 0 0,1 0-1 0 0,0-1 0 0 0,0 1 1 0 0,0 0-1 0 0,0-1 1 0 0,-1 1-1 0 0,1 0 1 0 0,0 0-1 0 0,0-1 1 0 0,0 1-1 0 0,-1 0 1 0 0,1 0-1 0 0,0-1 1 0 0,0 1-1 0 0,-1 0 0 0 0,1 0 1 0 0,0 0-1 0 0,-1 0 1 0 0,1-1-1 0 0,0 1 1 0 0,-1 0-1 0 0,1 0 1 0 0,0 0-1 0 0,-1 0 1 0 0,1 0-1 0 0,0 0 1 0 0,-1 0-1 0 0,1 0 0 0 0,0 0 1 0 0,-1 0-1 0 0,1 0 1 0 0,0 0-1 0 0,-1 0 1 0 0,1 0-1 0 0,0 0 1 0 0,-1 0-1 0 0,1 1 1 0 0,0-1-1 0 0,0 0 1 0 0,-1 0-1 0 0,1 0 0 0 0,0 0 1 0 0,-1 1-1 0 0,1-1 1 0 0,0 0-1 0 0,0 0 1 0 0,-1 0-1 0 0,1 1 1 0 0,0-1-1 0 0,0 0 1 0 0,0 1-1 0 0,-1-1 0 0 0,1 0 1 0 0,0 0-1 0 0,0 1 1 0 0,0-1-1 0 0,0 0 1 0 0,0 1-1 0 0,0-1 1 0 0,0 1-1 0 0,-11 28 1293 0 0,9-24-1094 0 0,-44 182 2495 0 0,29-111-2420 0 0,-4 22-110 0 0,-12 48-150 0 0,32-142-14 0 0,0 0-1 0 0,-1 0 1 0 0,1-1-1 0 0,-1 1 1 0 0,0-1-1 0 0,0 1 1 0 0,-3 4-1 0 0,5-8-12 0 0,-1 0 0 0 0,1 0 1 0 0,0 0-1 0 0,0 0 0 0 0,0 1 0 0 0,0-1 0 0 0,0 0 0 0 0,0 0 0 0 0,0 0 0 0 0,0 0 0 0 0,0 0 1 0 0,0 0-1 0 0,0 0 0 0 0,0 0 0 0 0,-1 0 0 0 0,1 0 0 0 0,0 0 0 0 0,0 0 0 0 0,0 0 0 0 0,0 0 1 0 0,0 0-1 0 0,0 0 0 0 0,0 0 0 0 0,0 0 0 0 0,0 0 0 0 0,-1 0 0 0 0,1 0 0 0 0,0 0 0 0 0,0 0 1 0 0,0 0-1 0 0,0 0 0 0 0,0 0 0 0 0,0 0 0 0 0,0 0 0 0 0,0 0 0 0 0,0 0 0 0 0,0 0 0 0 0,-1 0 1 0 0,1 0-1 0 0,0 0 0 0 0,0 0 0 0 0,0-1 0 0 0,0 1 0 0 0,0 0 0 0 0,0 0 0 0 0,0 0 0 0 0,0 0 1 0 0,0 0-1 0 0,0 0 0 0 0,0 0 0 0 0,0 0 0 0 0,0 0 0 0 0,0 0 0 0 0,0 0 0 0 0,0-1 0 0 0,0 1 1 0 0,-2-9-19 0 0,2-11 121 0 0,6-11 73 0 0,1 0 1 0 0,2 1-1 0 0,14-34 1 0 0,-17 47-147 0 0,19-52-104 0 0,63-119 0 0 0,-87 185 76 0 0,20-30 0 0 0,-19 31 0 0 0,-1 0 0 0 0,1 1 0 0 0,-1-1 0 0 0,1 0 0 0 0,-1 1 0 0 0,1-1 0 0 0,0 1 0 0 0,0 0 0 0 0,0-1 0 0 0,0 1 0 0 0,0 0 0 0 0,0 0 0 0 0,3-1 0 0 0,-4 2 3 0 0,0 0 0 0 0,-1 0-1 0 0,1 1 1 0 0,0-1 0 0 0,0 0-1 0 0,0 0 1 0 0,0 1 0 0 0,0-1-1 0 0,-1 0 1 0 0,1 1-1 0 0,0-1 1 0 0,0 1 0 0 0,-1-1-1 0 0,1 1 1 0 0,0-1 0 0 0,-1 1-1 0 0,1 0 1 0 0,0-1 0 0 0,-1 1-1 0 0,1 0 1 0 0,-1-1 0 0 0,1 1-1 0 0,-1 0 1 0 0,1 0 0 0 0,-1 0-1 0 0,0-1 1 0 0,1 1 0 0 0,-1 0-1 0 0,0 2 1 0 0,8 27 118 0 0,-7-28-114 0 0,6 74 499 0 0,-6-56-182 0 0,0 0-1 0 0,9 39 1 0 0,-8-53-263 0 0,0 0 1 0 0,0 0-1 0 0,0 0 1 0 0,1-1-1 0 0,0 1 1 0 0,0-1-1 0 0,0 0 1 0 0,1 0-1 0 0,-1 0 1 0 0,1 0-1 0 0,1 0 1 0 0,-1-1-1 0 0,10 8 1 0 0,-7-8-65 0 0,0 1 1 0 0,0-1-1 0 0,0 0 1 0 0,1 0 0 0 0,-1-1-1 0 0,1 0 1 0 0,10 2-1 0 0,16-1-5248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0 3223 0 0,'-2'24'1694'0'0,"-7"42"0"0"0,3-27 34 0 0,-3 24 412 0 0,-19 136 2090 0 0,2 100-2137 0 0,18-155-2094 0 0,-1 110-65 0 0,11-131 34 0 0,10 157-80 0 0,-1-202 112 0 0,27 93 0 0 0,-14-69 0 0 0,17 112-35 0 0,-35-164 30 0 0,-2 0-1 0 0,-3 68 0 0 0,-3-58 74 0 0,0-9 176 0 0,-8 52 0 0 0,7-75 636 0 0,0-42-1601 0 0,25-31-9102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9215 0 0,'-1'-12'835'0'0,"0"9"-204"0"0,0 8 926 0 0,-3 15-233 0 0,1 0 1 0 0,0 40-1 0 0,2-13-716 0 0,-30 335 1363 0 0,19-288-1814 0 0,4-46-141 0 0,5-24-6 0 0,-1-1 0 0 0,-1 1 0 0 0,-1-1 0 0 0,-1 0 0 0 0,-15 31 0 0 0,16-46-10 0 0,1-10 0 0 0,4 0 0 0 0,0 1 0 0 0,1 0 0 0 0,-1 0 0 0 0,1-1 0 0 0,-1 1 0 0 0,1 0 0 0 0,-1-1 0 0 0,1 1 0 0 0,0 0 0 0 0,0-1 0 0 0,0-1 0 0 0,0-4 35 0 0,0 0 0 0 0,0 1 0 0 0,1-1-1 0 0,0 0 1 0 0,3-12 0 0 0,0 3-4 0 0,1-3 53 0 0,1 0 0 0 0,0 0-1 0 0,2 1 1 0 0,0 0 0 0 0,1 0-1 0 0,0 1 1 0 0,2 0 0 0 0,0 0-1 0 0,0 1 1 0 0,2 1 0 0 0,22-22-1 0 0,-31 33-81 0 0,0 0-1 0 0,0 1 1 0 0,0 0-1 0 0,0 0 1 0 0,1 0 0 0 0,-1 1-1 0 0,1-1 1 0 0,-1 1-1 0 0,1 0 1 0 0,0 1-1 0 0,0-1 1 0 0,0 1-1 0 0,7-1 1 0 0,-9 1-2 0 0,0 1 0 0 0,0 0 0 0 0,1 0 0 0 0,-1 1 0 0 0,0-1 0 0 0,0 0-1 0 0,0 1 1 0 0,0 0 0 0 0,0 0 0 0 0,0 0 0 0 0,0 0 0 0 0,0 0 0 0 0,0 1 0 0 0,0-1 0 0 0,0 1 0 0 0,-1 0 0 0 0,1 0 0 0 0,-1 0 0 0 0,0 0-1 0 0,1 0 1 0 0,-1 1 0 0 0,0-1 0 0 0,2 4 0 0 0,-1-2 4 0 0,-1 0-1 0 0,0 1 1 0 0,0-1 0 0 0,0 1-1 0 0,-1 0 1 0 0,1-1-1 0 0,-1 1 1 0 0,0 0-1 0 0,0 0 1 0 0,-1 0 0 0 0,0 0-1 0 0,0-1 1 0 0,0 1-1 0 0,0 0 1 0 0,-1 0 0 0 0,-1 6-1 0 0,-2 9 44 0 0,-2-1 1 0 0,-12 32-1 0 0,3-20-9 0 0,-1 0-1 0 0,-1 0 1 0 0,-2-2 0 0 0,0 0-1 0 0,-3-1 1 0 0,0-2 0 0 0,-29 29-1 0 0,44-49-146 0 0,0 0 1 0 0,1 0-1 0 0,-2 0 0 0 0,1-1 0 0 0,-1 0 1 0 0,-10 5-1 0 0,18-10 51 0 0,-1 0-1 0 0,1 1 1 0 0,-1-1 0 0 0,1 0 0 0 0,-1 0-1 0 0,1 0 1 0 0,-1 0 0 0 0,1 1 0 0 0,-1-1-1 0 0,1 0 1 0 0,-1 0 0 0 0,1 0-1 0 0,-1 0 1 0 0,1 0 0 0 0,-1 0 0 0 0,1 0-1 0 0,-1 0 1 0 0,1-1 0 0 0,-1 1 0 0 0,1 0-1 0 0,-1 0 1 0 0,1 0 0 0 0,-1 0 0 0 0,0-1-1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39 6447 0 0,'-1'0'140'0'0,"1"1"-118"0"0,-1-1 0 0 0,1 0 0 0 0,0 0 0 0 0,0 0 1 0 0,-1 0-1 0 0,1 0 0 0 0,0 0 0 0 0,0 0 0 0 0,-1 0 0 0 0,1 0 1 0 0,0 0-1 0 0,0 0 0 0 0,-1-1 0 0 0,1 1 0 0 0,0 0 1 0 0,0 0-1 0 0,-1 0 0 0 0,1 0 0 0 0,0 0 0 0 0,0 0 1 0 0,-1 0-1 0 0,1-1 0 0 0,0 1 0 0 0,0 0 0 0 0,0 0 0 0 0,-1 0 1 0 0,1-1-1 0 0,0 1 0 0 0,-1-2 408 0 0,1 1 0 0 0,0-1 0 0 0,-1 1 0 0 0,1-1 0 0 0,0 1 0 0 0,0-1 0 0 0,0 1 0 0 0,0-1 0 0 0,0 1-1 0 0,0-1 1 0 0,1 1 0 0 0,-1-3 0 0 0,0 2 74 0 0,3 1-68 0 0,7-1 3004 0 0,29-5-3318 0 0,-36 6-124 0 0,0 0 0 0 0,1 1 1 0 0,-1 0-1 0 0,0 0 0 0 0,1 0 1 0 0,-1 0-1 0 0,0 1 0 0 0,0-1 1 0 0,1 1-1 0 0,-1-1 0 0 0,0 1 0 0 0,0 0 1 0 0,0 1-1 0 0,0-1 0 0 0,0 0 1 0 0,0 1-1 0 0,0 0 0 0 0,0 0 1 0 0,-1 0-1 0 0,1 0 0 0 0,-1 0 1 0 0,1 0-1 0 0,-1 1 0 0 0,0-1 1 0 0,0 1-1 0 0,0-1 0 0 0,0 1 1 0 0,0 0-1 0 0,-1 0 0 0 0,1 0 1 0 0,-1 0-1 0 0,0 0 0 0 0,0 0 1 0 0,2 6-1 0 0,-1 2-91 0 0,0 0-1 0 0,-1 0 1 0 0,0 1 0 0 0,-1-1-1 0 0,0 1 1 0 0,-1-1 0 0 0,0 0-1 0 0,-4 14 1 0 0,1-7-152 0 0,-1-1 0 0 0,-1 1 0 0 0,-1-1 0 0 0,0-1 0 0 0,-2 1 0 0 0,1-1 0 0 0,-16 20 0 0 0,-10 8-227 0 0,-42 43-1 0 0,56-67 471 0 0,15-13 9 0 0,-19 20 152 0 0,22-25-80 0 0,1 0 0 0 0,0 0 0 0 0,-1 0 0 0 0,1 0 0 0 0,0 0 0 0 0,0 0 0 0 0,0 1 0 0 0,1-1 0 0 0,-1 0 0 0 0,0 1 0 0 0,0 3 0 0 0,2-6-37 0 0,-1 1 1 0 0,0-1-1 0 0,0 0 1 0 0,1 0 0 0 0,-1 1-1 0 0,0-1 1 0 0,1 0-1 0 0,-1 1 1 0 0,1-1-1 0 0,-1 0 1 0 0,0 0 0 0 0,1 0-1 0 0,-1 0 1 0 0,1 1-1 0 0,-1-1 1 0 0,0 0-1 0 0,1 0 1 0 0,-1 0 0 0 0,1 0-1 0 0,-1 0 1 0 0,0 0-1 0 0,1 0 1 0 0,-1 0 0 0 0,1 0-1 0 0,0 0 1 0 0,14-1 426 0 0,-6-2-268 0 0,1 0 0 0 0,-1 0 1 0 0,1-1-1 0 0,-1 0 1 0 0,-1 0-1 0 0,17-11 0 0 0,-11 6-24 0 0,25-14 54 0 0,1 2 0 0 0,75-29-1 0 0,-94 41-606 0 0,-16 7-6 0 0,0 0-1 0 0,0 0 1 0 0,0 0 0 0 0,0 1 0 0 0,0-1-1 0 0,11 0 1 0 0,-13 2-322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336 0 7367 0 0,'-9'26'2362'0'0,"1"3"-1497"0"0,2 1 1 0 0,1-1 0 0 0,1 1-1 0 0,0 33 1 0 0,10 121 1446 0 0,-1-88-1626 0 0,-1 18-2 0 0,-14 161 0 0 0,0-174-628 0 0,-22 138 40 0 0,22-180 79 0 0,-4 94 0 0 0,10 63 287 0 0,4-176-434 0 0,-8 287 607 0 0,-11-120 121 0 0,16-111-331 0 0,3-96-424 0 0,0 0 0 0 0,0 0 0 0 0,0 0 0 0 0,0 0 0 0 0,0 0 0 0 0,0 0 0 0 0,0 0 0 0 0,0 0 0 0 0,0 0 0 0 0,0 0 0 0 0,0 0 0 0 0,0 0 0 0 0,-1 0 0 0 0,1 0 0 0 0,0 0 0 0 0,0 0 0 0 0,0 0 0 0 0,0 0 0 0 0,0 0 0 0 0,0 0 0 0 0,0 0 0 0 0,0 0 0 0 0,0 0 0 0 0,0 0 0 0 0,0 0 0 0 0,0 0-1 0 0,0-1 1 0 0,0 1 0 0 0,0 0 0 0 0,0 0 0 0 0,0 0 0 0 0,0 0 0 0 0,0 0 0 0 0,0 1 0 0 0,-1-1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1-1 0 0,0-1 1 0 0,0 0 0 0 0,0 0 0 0 0,-5-6 31 0 0,-2-8 221 0 0,5 22-199 0 0,1-6-51 0 0,-3 9-2 0 0,2-1 1 0 0,-1 1-1 0 0,1-1 1 0 0,-1 16-1 0 0,0 16-65 0 0,3-42 64 0 0,0 0 0 0 0,1 0 0 0 0,-1 0 0 0 0,0 1 0 0 0,0-1 0 0 0,0 0 0 0 0,0 0 0 0 0,-1 0 0 0 0,1 0 0 0 0,0 1 0 0 0,0-1 0 0 0,0 0 0 0 0,0 0 0 0 0,0 0 0 0 0,0 1 0 0 0,0-1 0 0 0,0 0 0 0 0,0 0 0 0 0,0 0 0 0 0,0 0 0 0 0,-1 1 0 0 0,1-1 0 0 0,0 0 0 0 0,0 0 0 0 0,0 0 0 0 0,0 0 0 0 0,0 0 0 0 0,-1 0 0 0 0,1 1 0 0 0,-1-3 0 0 0,0 1 0 0 0,0-1 0 0 0,0 1 0 0 0,1-1 0 0 0,-1 1 0 0 0,0-1 0 0 0,1 0 0 0 0,-1 1 0 0 0,1-1 0 0 0,0 0 0 0 0,-1-2 0 0 0,-12-40 59 0 0,-22-49 0 0 0,13 45 57 0 0,-28-48-1 0 0,43 83-104 0 0,5 9-11 0 0,1 0 0 0 0,-1 0 0 0 0,0 1 0 0 0,0-1 0 0 0,0 1 0 0 0,-1 0 0 0 0,-4-6 0 0 0,-2 6 96 0 0,6 8 5 0 0,4 9 34 0 0,-1-14-131 0 0,-1 5 15 0 0,1-1 1 0 0,0 1-1 0 0,1-1 0 0 0,-1 1 0 0 0,1-1 1 0 0,0 0-1 0 0,0 1 0 0 0,0-1 0 0 0,2 6 1 0 0,9 27 39 0 0,2 44 45 0 0,5 88 0 0 0,4 37 36 0 0,-22-203-140 0 0,-1 3 0 0 0,1-1 0 0 0,0 0 0 0 0,0 0 0 0 0,1 0 0 0 0,0 0 0 0 0,-1 0 0 0 0,1 0 0 0 0,1-1 0 0 0,5 9 0 0 0,-6-9 2 0 0,10 7 33 0 0,-11-11-34 0 0,-1 1 0 0 0,1-1 0 0 0,0 0 0 0 0,-1 0 0 0 0,1 0 0 0 0,-1 0 0 0 0,1 0 0 0 0,0 0-1 0 0,-1 0 1 0 0,1 0 0 0 0,-1 0 0 0 0,1 0 0 0 0,-1 0 0 0 0,1-1 0 0 0,0 1 0 0 0,-1 0 0 0 0,1 0 0 0 0,-1 0 0 0 0,1-1 0 0 0,-1 1 0 0 0,1 0 0 0 0,-1-1 0 0 0,1 1-1 0 0,-1 0 1 0 0,1-1 0 0 0,-1 1 0 0 0,0-1 0 0 0,1 0 0 0 0,7-9-1 0 0,-1 0 0 0 0,0 0 0 0 0,0-1 0 0 0,-1 0 0 0 0,-1-1 0 0 0,8-21 0 0 0,1-2 11 0 0,29-58 122 0 0,59-95 0 0 0,-85 163-1670 0 0,0 3-6203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29 10135 0 0,'-1'-2'390'0'0,"0"1"-351"0"0,1 1 1 0 0,-1 0-1 0 0,1-1 0 0 0,0 1 1 0 0,-1-1-1 0 0,1 1 0 0 0,0-1 1 0 0,0 1-1 0 0,-1-1 1 0 0,1 1-1 0 0,0-1 0 0 0,0 1 1 0 0,0-1-1 0 0,0 1 0 0 0,0-1 1 0 0,0 0-1 0 0,-1 1-50 0 0,1 0 0 0 0,0-1-1 0 0,0 1 1 0 0,0 0 0 0 0,-1 0 0 0 0,1 0-1 0 0,0 0 1 0 0,0 0 0 0 0,0 0 0 0 0,0 0-1 0 0,-1 0 1 0 0,1 0 0 0 0,0 0 0 0 0,0 0-1 0 0,0 0 1 0 0,-1 0 0 0 0,1 0 0 0 0,0 1-1 0 0,0-1 1 0 0,0 0 0 0 0,0 0 0 0 0,0 0-1 0 0,-1 0 1 0 0,1 0 0 0 0,0 0 0 0 0,0 0 0 0 0,0 0-1 0 0,0 1 1 0 0,0-1 0 0 0,-1 0 0 0 0,1 0-1 0 0,0 0 1 0 0,0 0 0 0 0,0 0 0 0 0,0 1-1 0 0,0-1 1 0 0,0 0 0 0 0,0 0 0 0 0,0 0-1 0 0,0 1 1 0 0,-8 8 391 0 0,0 5 167 0 0,1 1 0 0 0,1-1 0 0 0,1 1 0 0 0,-8 30 0 0 0,8-24-381 0 0,-8 27-19 0 0,-1 3 124 0 0,-1-1 1 0 0,-33 73-1 0 0,47-121-258 0 0,0 0 0 0 0,0 0-1 0 0,0 1 1 0 0,-1-1-1 0 0,1 0 1 0 0,0 0 0 0 0,-3 2-1 0 0,4-4-10 0 0,0 0 0 0 0,-1 0 0 0 0,1 0-1 0 0,0 0 1 0 0,0 0 0 0 0,0 0 0 0 0,0 0-1 0 0,0 0 1 0 0,0 0 0 0 0,0 0 0 0 0,0 0-1 0 0,-1 0 1 0 0,1 0 0 0 0,0 0 0 0 0,0 0 0 0 0,0 0-1 0 0,0 0 1 0 0,0 0 0 0 0,0 0 0 0 0,0 0-1 0 0,0 0 1 0 0,-1 0 0 0 0,1 0 0 0 0,0 0-1 0 0,0 0 1 0 0,0-1 0 0 0,0 1 0 0 0,0 0-1 0 0,0 0 1 0 0,0 0 0 0 0,0 0 0 0 0,0 0 0 0 0,0 0-1 0 0,0 0 1 0 0,0 0 0 0 0,0 0 0 0 0,0-1-1 0 0,0 1 1 0 0,0 0 0 0 0,0 0 0 0 0,-1 0-1 0 0,1 0 1 0 0,0 0 0 0 0,0 0 0 0 0,0-1 0 0 0,-1-12 59 0 0,3-8 35 0 0,1 0 0 0 0,1 1-1 0 0,0-1 1 0 0,2 0 0 0 0,9-22-1 0 0,-10 26-89 0 0,6-14 33 0 0,1 1 0 0 0,1 0 0 0 0,1 1 0 0 0,2 0 0 0 0,1 1-1 0 0,31-38 1 0 0,-47 64-35 0 0,1 0-1 0 0,0 0 1 0 0,-1 0-1 0 0,1 0 0 0 0,0 1 1 0 0,0-1-1 0 0,1 1 1 0 0,-1 0-1 0 0,0-1 1 0 0,0 1-1 0 0,1 0 0 0 0,-1 0 1 0 0,4-1-1 0 0,-5 2 0 0 0,1 0-1 0 0,-1 0 1 0 0,0 0-1 0 0,0 0 1 0 0,0 0-1 0 0,0 1 1 0 0,1-1-1 0 0,-1 0 1 0 0,0 0-1 0 0,0 1 1 0 0,0-1-1 0 0,0 1 1 0 0,0-1-1 0 0,0 1 1 0 0,0 0-1 0 0,0-1 1 0 0,0 1-1 0 0,0 0 1 0 0,0 0-1 0 0,-1-1 1 0 0,1 1-1 0 0,0 0 1 0 0,0 0-1 0 0,-1 0 1 0 0,1 0-1 0 0,0 0 1 0 0,-1 0-1 0 0,1 0 1 0 0,-1 0-1 0 0,0 0 1 0 0,1 2-1 0 0,9 26 210 0 0,-2-1 0 0 0,-2 1 0 0 0,6 42 0 0 0,7 34 246 0 0,-15-90-400 0 0,0-1 0 0 0,1 0 0 0 0,1 1 0 0 0,0-2 0 0 0,9 15 0 0 0,-11-21-190 0 0,1 0 0 0 0,0 0 0 0 0,0 0 0 0 0,0 0 0 0 0,1-1 0 0 0,0 0 0 0 0,1 0 0 0 0,-1-1 1 0 0,1 1-1 0 0,0-1 0 0 0,13 6 0 0 0,-11-7-1131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19.815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294 267 3223 0 0,'-12'-3'159'0'0,"-12"-1"-30"0"0,23 4-125 0 0,1-1 0 0 0,-1 1-1 0 0,0 0 1 0 0,0 0-1 0 0,0 0 1 0 0,1-1 0 0 0,-1 1-1 0 0,0 0 1 0 0,1-1-1 0 0,-1 1 1 0 0,0 0-1 0 0,1-1 1 0 0,-1 1 0 0 0,0-1-1 0 0,1 1 1 0 0,-1-1-1 0 0,1 0 1 0 0,-1 1 0 0 0,1-1-1 0 0,-1 1 1 0 0,1-1-1 0 0,-1 0 1 0 0,1 0-1 0 0,0 1 1 0 0,-1-1 0 0 0,1 0-1 0 0,0 1 1 0 0,0-1-1 0 0,0 0 1 0 0,0 0 0 0 0,-1-1-1 0 0,1 0 19 0 0,0 1-1 0 0,0-1 1 0 0,-1 0-1 0 0,1 0 1 0 0,0 0-1 0 0,1 0 1 0 0,-1 0 0 0 0,0 0-1 0 0,1 0 1 0 0,-1 0-1 0 0,2-3 1 0 0,10-17 541 0 0,0 0 1 0 0,32-38-1 0 0,-26 35-1 0 0,16-29 0 0 0,-29 45-359 0 0,-5 9-175 0 0,1-1 0 0 0,-1 0 0 0 0,1 0 0 0 0,-1 0 0 0 0,1 1 0 0 0,-1-1 0 0 0,0 0 0 0 0,1 0 0 0 0,-1 0 0 0 0,0 0 0 0 0,0 0 0 0 0,0 0 0 0 0,0 0 0 0 0,0 0 0 0 0,0 1 0 0 0,0-1 0 0 0,0 0 0 0 0,0 0 0 0 0,-1-2 0 0 0,1 3-2 0 0,0-1 1 0 0,-1 1-1 0 0,1 0 0 0 0,-1-1 0 0 0,1 1 1 0 0,-1 0-1 0 0,1-1 0 0 0,-1 1 0 0 0,1 0 0 0 0,-1 0 1 0 0,1-1-1 0 0,-1 1 0 0 0,1 0 0 0 0,-1 0 0 0 0,1 0 1 0 0,-1 0-1 0 0,0 0 0 0 0,1 0 0 0 0,-1 0 1 0 0,1 0-1 0 0,-1 0 0 0 0,0 0 0 0 0,1 0 0 0 0,-1 0 1 0 0,1 0-1 0 0,-1 0 0 0 0,1 1 0 0 0,-1-1 1 0 0,1 0-1 0 0,-1 0 0 0 0,1 1 0 0 0,-2-1 0 0 0,-3 3 86 0 0,0 0-1 0 0,0-1 0 0 0,0 2 0 0 0,0-1 0 0 0,1 1 0 0 0,-1-1 1 0 0,-4 6-1 0 0,-27 33 395 0 0,18-21-236 0 0,-50 63 606 0 0,-54 59-90 0 0,109-131-715 0 0,0 0 1 0 0,-23 15-1 0 0,32-23-60 0 0,11-9-12 0 0,31-31 138 0 0,12-13-92 0 0,-3-10-34 0 0,-9 10-12 0 0,-38 49 1 0 0,101-123-80 0 0,-98 118 67 0 0,1 0-1 0 0,0 0 0 0 0,1 0 0 0 0,0 0 1 0 0,-1 1-1 0 0,11-7 0 0 0,-15 11 14 0 0,0 0 0 0 0,0 0 0 0 0,0 0 0 0 0,0 0 0 0 0,0 0 0 0 0,1 0 0 0 0,-1 0 0 0 0,0 0 0 0 0,0 0 0 0 0,0 0 0 0 0,0 0 0 0 0,0 0 0 0 0,0 0 0 0 0,0 0 0 0 0,1 0 0 0 0,-1 0 0 0 0,0 0 0 0 0,0 0 0 0 0,0 0 0 0 0,0 0 0 0 0,0 0 0 0 0,0 0 0 0 0,0 0 0 0 0,0 0 0 0 0,0 0 0 0 0,1 0 0 0 0,-1 0 0 0 0,0 0 0 0 0,0 0 0 0 0,0 0 0 0 0,0 1 0 0 0,0-1 0 0 0,0 0 0 0 0,0 0 0 0 0,0 0 0 0 0,0 0 0 0 0,0 0 0 0 0,0 0 0 0 0,0 0 0 0 0,0 0 0 0 0,0 1 0 0 0,0-1 0 0 0,0 0 0 0 0,0 0 0 0 0,0 0 0 0 0,0 0 0 0 0,0 0 0 0 0,0 0 0 0 0,0 0 0 0 0,0 0 0 0 0,0 1 0 0 0,1 10 0 0 0,-5 15 0 0 0,-7 6 81 0 0,0-2 195 0 0,-10 48-1 0 0,-4 27 59 0 0,-11 79-932 0 0,34-171 525 0 0,0 0-1 0 0,1 0 1 0 0,0 0-1 0 0,1 0 1 0 0,3 19-1 0 0,-3-31 69 0 0,0 0 0 0 0,0 0 0 0 0,0 0 0 0 0,0 0 0 0 0,0 0 0 0 0,1 0 0 0 0,-1-1 0 0 0,0 1 0 0 0,1 0-1 0 0,-1 0 1 0 0,1 0 0 0 0,-1 0 0 0 0,1 0 0 0 0,-1-1 0 0 0,1 1 0 0 0,-1 0 0 0 0,1 0 0 0 0,0-1 0 0 0,-1 1 0 0 0,1 0 0 0 0,0-1 0 0 0,0 1 0 0 0,0-1 0 0 0,-1 1 0 0 0,1-1 0 0 0,0 0 0 0 0,0 1 0 0 0,0-1-1 0 0,0 0 1 0 0,0 1 0 0 0,0-1 0 0 0,0 0 0 0 0,0 0 0 0 0,0 0 0 0 0,0 0 0 0 0,-1 0 0 0 0,1 0 0 0 0,0 0 0 0 0,0 0 0 0 0,0 0 0 0 0,0 0 0 0 0,0-1 0 0 0,0 1 0 0 0,0 0 0 0 0,0-1 0 0 0,0 1 0 0 0,1-1-1 0 0,4-2-25 0 0,-1-1-1 0 0,1 1 1 0 0,-1-1-1 0 0,0 0 1 0 0,8-8-1 0 0,28-29 327 0 0,45-58-1 0 0,-69 76-224 0 0,-3 3-8 0 0,0 1 0 0 0,2 1 0 0 0,0 0 0 0 0,0 1 0 0 0,21-15 0 0 0,-36 30-56 0 0,1 1 0 0 0,-1 0 0 0 0,1 0 0 0 0,0 0 0 0 0,0 1 0 0 0,-1-1 0 0 0,1 0 0 0 0,4 0 0 0 0,-6 1-4 0 0,1 0 0 0 0,-1-1 0 0 0,1 1 0 0 0,0 0 0 0 0,-1 1 0 0 0,1-1 0 0 0,-1 0 0 0 0,1 0 0 0 0,0 0-1 0 0,-1 0 1 0 0,1 0 0 0 0,-1 0 0 0 0,1 1 0 0 0,-1-1 0 0 0,1 0 0 0 0,-1 1 0 0 0,1-1 0 0 0,-1 0 0 0 0,1 1-1 0 0,0 0 1 0 0,0 0 0 0 0,0 1 1 0 0,0-1-1 0 0,-1 1 0 0 0,1 0 0 0 0,0 0 0 0 0,-1 0 0 0 0,1-1 0 0 0,-1 1 0 0 0,1 0 1 0 0,-1 0-1 0 0,0 0 0 0 0,0 0 0 0 0,0 0 0 0 0,0 0 0 0 0,0 0 0 0 0,-1 2 0 0 0,-4 24 72 0 0,-1 0-1 0 0,-2 0 0 0 0,-1-1 0 0 0,-15 33 1 0 0,3-4 111 0 0,-46 91 104 0 0,22-53-212 0 0,10-18-76 0 0,-49 127-436 0 0,78-185 386 0 0,-3 7-177 0 0,-9 46 1 0 0,18-69 205 0 0,-1-1-1 0 0,1 1 0 0 0,0-1 1 0 0,0 1-1 0 0,0-1 1 0 0,0 0-1 0 0,0 1 0 0 0,0-1 1 0 0,1 1-1 0 0,0 1 0 0 0,-1-3 18 0 0,0 1-1 0 0,0-1 1 0 0,0 0-1 0 0,1 1 1 0 0,-1-1-1 0 0,0 0 1 0 0,1 0-1 0 0,-1 1 1 0 0,0-1-1 0 0,1 0 1 0 0,-1 0-1 0 0,0 0 1 0 0,1 1-1 0 0,-1-1 0 0 0,1 0 1 0 0,-1 0-1 0 0,0 0 1 0 0,1 0-1 0 0,-1 0 1 0 0,0 0-1 0 0,1 0 1 0 0,-1 0-1 0 0,1 0 1 0 0,-1 0-1 0 0,1 0 1 0 0,-1 0-1 0 0,0 0 1 0 0,1 0-1 0 0,-1 0 1 0 0,0 0-1 0 0,1 0 1 0 0,-1 0-1 0 0,1-1 0 0 0,-1 1 1 0 0,0 0-1 0 0,1 0 1 0 0,-1-1-1 0 0,0 1 1 0 0,1-1-1 0 0,13-7-138 0 0,0-1-1 0 0,0-1 0 0 0,-1-1 1 0 0,-1 0-1 0 0,21-23 0 0 0,-15 16-73 0 0,26-22 0 0 0,-13 13 231 0 0,-2-1-1 0 0,45-55 1 0 0,-16 17 15 0 0,-45 51-7 0 0,0 0 33 0 0,0 2-1 0 0,0-1 1 0 0,1 2-1 0 0,25-17 1 0 0,-26 21-9 0 0,1-2-25 0 0,1 1 0 0 0,0 1 0 0 0,1 1-1 0 0,25-10 1 0 0,-17 9 25 0 0,-19 6-47 0 0,0 0 1 0 0,-1 1-1 0 0,1-1 1 0 0,0 1-1 0 0,0 0 1 0 0,0 0-1 0 0,0 1 1 0 0,0-1-1 0 0,0 1 1 0 0,0 0-1 0 0,0 0 1 0 0,10 2-1 0 0,-14-1 0 0 0,-1-1 0 0 0,1 0 0 0 0,0 1 0 0 0,-1-1 0 0 0,1 0 0 0 0,0 1 0 0 0,-1-1 0 0 0,1 1 0 0 0,-1-1 0 0 0,1 1 0 0 0,-1 0 0 0 0,1-1 0 0 0,-1 1 0 0 0,1 0 0 0 0,-1-1 0 0 0,1 1 0 0 0,-1 0 0 0 0,0-1 0 0 0,0 1 0 0 0,1 0 0 0 0,-1-1 0 0 0,0 1 0 0 0,0 0 0 0 0,0 0 0 0 0,0 0 0 0 0,0-1 0 0 0,0 1 0 0 0,0 0 0 0 0,0 1 0 0 0,-5 24 5 0 0,3-18 6 0 0,-5 16 146 0 0,-1 0-1 0 0,-1-1 0 0 0,-20 36 1 0 0,-2 4 233 0 0,-77 162 147 0 0,-6 13-450 0 0,97-200-84 0 0,-53 141-99 0 0,69-174 87 0 0,-8 31-82 0 0,8-33 85 0 0,1-1 1 0 0,-1 1 0 0 0,1-1 0 0 0,0 1 0 0 0,0-1-1 0 0,1 1 1 0 0,-1-1 0 0 0,0 1 0 0 0,1-1 0 0 0,-1 1-1 0 0,2 3 1 0 0,-1-6 5 0 0,-1 1-1 0 0,0-1 0 0 0,1 0 0 0 0,-1 1 0 0 0,1-1 1 0 0,-1 0-1 0 0,0 1 0 0 0,1-1 0 0 0,-1 0 0 0 0,1 0 1 0 0,-1 1-1 0 0,1-1 0 0 0,-1 0 0 0 0,1 0 0 0 0,-1 0 1 0 0,1 0-1 0 0,-1 0 0 0 0,1 1 0 0 0,-1-1 0 0 0,1 0 1 0 0,-1 0-1 0 0,1 0 0 0 0,-1-1 0 0 0,1 1 0 0 0,-1 0 1 0 0,1 0-1 0 0,-1 0 0 0 0,1 0 0 0 0,-1 0 0 0 0,1-1 1 0 0,-1 1-1 0 0,1 0 0 0 0,-1 0 0 0 0,0-1 0 0 0,1 1 1 0 0,-1 0-1 0 0,1 0 0 0 0,-1-1 0 0 0,1 0 0 0 0,16-14-31 0 0,11-15-40 0 0,39-57 0 0 0,-34 41 40 0 0,165-257 280 0 0,-71 101 208 0 0,-91 152-280 0 0,75-78 0 0 0,-97 114-176 0 0,1 1 0 0 0,30-21 0 0 0,-43 33 1 0 0,-1 0 0 0 0,1 0 0 0 0,-1 0-1 0 0,1 0 1 0 0,-1 0 0 0 0,1 1 0 0 0,0-1-1 0 0,-1 1 1 0 0,1-1 0 0 0,0 1 0 0 0,-1 0-1 0 0,1-1 1 0 0,2 1 0 0 0,-3 0 4 0 0,0 0 0 0 0,0 1 0 0 0,0-1-1 0 0,0 0 1 0 0,0 1 0 0 0,0-1 0 0 0,-1 0 0 0 0,1 1 0 0 0,0-1 0 0 0,0 1 0 0 0,0-1-1 0 0,0 1 1 0 0,-1-1 0 0 0,1 1 0 0 0,0 0 0 0 0,-1-1 0 0 0,1 1 0 0 0,0 0 0 0 0,-1 0-1 0 0,1 0 1 0 0,-1-1 0 0 0,1 1 0 0 0,-1 0 0 0 0,0 0 0 0 0,1 2 0 0 0,1 2 31 0 0,-1 1 0 0 0,0-1 0 0 0,0 1 0 0 0,-1 0-1 0 0,1 0 1 0 0,-1-1 0 0 0,-1 1 0 0 0,1 0 0 0 0,-2 7 0 0 0,-14 56 761 0 0,11-51-529 0 0,-185 551 716 0 0,149-457-1227 0 0,-5 10-164 0 0,-25 73-817 0 0,66-178 918 0 0,0 1 0 0 0,2-1 0 0 0,-3 35 0 0 0,5-52 294 0 0,1 0 0 0 0,0 1-1 0 0,0-1 1 0 0,0 0 0 0 0,0 1 0 0 0,0-1-1 0 0,0 1 1 0 0,0-1 0 0 0,0 0-1 0 0,0 1 1 0 0,0-1 0 0 0,0 0 0 0 0,1 1-1 0 0,-1-1 1 0 0,0 1 0 0 0,0-1-1 0 0,0 0 1 0 0,0 1 0 0 0,1-1 0 0 0,-1 0-1 0 0,0 0 1 0 0,0 1 0 0 0,1-1-1 0 0,-1 0 1 0 0,0 1 0 0 0,0-1 0 0 0,1 0-1 0 0,-1 0 1 0 0,0 0 0 0 0,1 1 0 0 0,-1-1-1 0 0,0 0 1 0 0,1 0 0 0 0,-1 0-1 0 0,1 0-1 0 0,0 0 0 0 0,0 0-1 0 0,0 0 1 0 0,0 0-1 0 0,0-1 1 0 0,0 1-1 0 0,0 0 1 0 0,0-1 0 0 0,0 1-1 0 0,0-1 1 0 0,-1 1-1 0 0,3-2 1 0 0,21-21-151 0 0,62-92-162 0 0,-45 57 564 0 0,84-129 429 0 0,-16 24-212 0 0,-72 112-312 0 0,47-50 0 0 0,-74 90-136 0 0,1 1 0 0 0,16-12 0 0 0,-25 20-2 0 0,1 0 0 0 0,0 0 0 0 0,1 0 0 0 0,-1 0 1 0 0,0 0-1 0 0,0 1 0 0 0,1-1 0 0 0,-1 1 0 0 0,1 0 1 0 0,-1 0-1 0 0,1 0 0 0 0,0 1 0 0 0,6-1 0 0 0,-8 1-2 0 0,0 0-1 0 0,-1 1 0 0 0,1-1 1 0 0,-1 1-1 0 0,1-1 0 0 0,0 1 1 0 0,-1-1-1 0 0,1 1 0 0 0,-1 0 1 0 0,0 0-1 0 0,1 0 0 0 0,-1 0 1 0 0,0 0-1 0 0,1 0 0 0 0,-1 0 1 0 0,0 0-1 0 0,2 3 0 0 0,-2-2 15 0 0,1 1-1 0 0,-1-1 1 0 0,0 1-1 0 0,0-1 1 0 0,0 1-1 0 0,0 0 0 0 0,0 0 1 0 0,-1-1-1 0 0,1 5 1 0 0,0 4 73 0 0,-1 0 0 0 0,-1 0 0 0 0,1 0 0 0 0,-4 11 1 0 0,4-20-71 0 0,-8 36 268 0 0,-2-1 0 0 0,-2 0-1 0 0,-25 56 1 0 0,29-73-262 0 0,-35 100-25 0 0,41-116 0 0 0,1 0 0 0 0,0 0 0 0 0,1 1 0 0 0,-1-1 0 0 0,1 0 0 0 0,0 7 0 0 0,0-10 0 0 0,0-1 0 0 0,0 1 0 0 0,0 0 0 0 0,0 0 0 0 0,0 0 0 0 0,0 0 0 0 0,0 0 0 0 0,0 0 0 0 0,0 0 0 0 0,1 0 0 0 0,-1 0 0 0 0,0-1 0 0 0,1 1 0 0 0,-1 0 0 0 0,0 0 0 0 0,1 0 0 0 0,-1-1 0 0 0,1 1 0 0 0,0 0 0 0 0,-1 0 0 0 0,1-1 0 0 0,0 1 0 0 0,-1 0 0 0 0,1-1 0 0 0,0 1 0 0 0,-1-1 0 0 0,1 1 0 0 0,0-1 0 0 0,0 0 0 0 0,0 1 0 0 0,0-1 0 0 0,0 0 0 0 0,-1 1 0 0 0,3-1 0 0 0,3 0-17 0 0,0-1 0 0 0,-1 0-1 0 0,1 0 1 0 0,0-1 0 0 0,0 1-1 0 0,-1-1 1 0 0,1-1 0 0 0,-1 1 0 0 0,0-1-1 0 0,0 0 1 0 0,0 0 0 0 0,0 0-1 0 0,0-1 1 0 0,8-7 0 0 0,4-6-83 0 0,-1 0 0 0 0,18-27 0 0 0,-31 39 97 0 0,144-201 132 0 0,-24 30 224 0 0,-95 136-247 0 0,-21 28 3 0 0,0 0-1 0 0,1 1 0 0 0,0 0 0 0 0,1 1 1 0 0,0 0-1 0 0,1 0 0 0 0,13-10 0 0 0,-21 19-87 0 0,-1 0 0 0 0,1 1 0 0 0,-1-1 0 0 0,1 1 0 0 0,-1-1 0 0 0,1 1 0 0 0,-1 0 0 0 0,1-1 0 0 0,0 1 0 0 0,-1 0 0 0 0,1 0 0 0 0,-1 0 0 0 0,1 0 0 0 0,0 1 0 0 0,-1-1 0 0 0,1 0 0 0 0,-1 1 0 0 0,1-1 0 0 0,-1 1 0 0 0,1-1 0 0 0,-1 1 0 0 0,1 0 0 0 0,-1-1 0 0 0,1 1 0 0 0,1 2 0 0 0,0-1 26 0 0,0 0-1 0 0,0 1 1 0 0,0-1-1 0 0,-1 1 1 0 0,0-1-1 0 0,1 1 1 0 0,-1 0-1 0 0,0 0 1 0 0,0 0-1 0 0,0 0 1 0 0,1 4-1 0 0,3 10-3 0 0,-1 1 0 0 0,-1 0 0 0 0,-1 0-1 0 0,0 1 1 0 0,-1-1 0 0 0,-1 1 0 0 0,-1-1-1 0 0,-2 20 1 0 0,-3 5-44 0 0,-1-2-1 0 0,-18 60 0 0 0,10-45-15 0 0,10-32-39 0 0,-2 0-1 0 0,-14 36 1 0 0,13-35-15 0 0,6-14 33 0 0,1-11 38 0 0,0 0-1 0 0,0 0 1 0 0,0 1 0 0 0,0-1 0 0 0,0 0-1 0 0,0 0 1 0 0,0 0 0 0 0,0 0-1 0 0,0 0 1 0 0,0 0 0 0 0,0 0 0 0 0,1 0-1 0 0,-1 0 1 0 0,0 0 0 0 0,0 1 0 0 0,0-1-1 0 0,0 0 1 0 0,0 0 0 0 0,0 0 0 0 0,0 0-1 0 0,0 0 1 0 0,0 0 0 0 0,0 0 0 0 0,1 0-1 0 0,-1 0 1 0 0,0 0 0 0 0,0 0 0 0 0,0 0-1 0 0,0 0 1 0 0,0 0 0 0 0,0 0 0 0 0,0 0-1 0 0,0 0 1 0 0,1 0 0 0 0,-1 0-1 0 0,0 0 1 0 0,0 0 0 0 0,0 0 0 0 0,0 0-1 0 0,0 0 1 0 0,0 0 0 0 0,0 0 0 0 0,0 0-1 0 0,0 0 1 0 0,1 0 0 0 0,-1 0 0 0 0,0 0-1 0 0,0 0 1 0 0,0 0 0 0 0,0-1 0 0 0,0 1-1 0 0,0 0 1 0 0,0 0 0 0 0,0 0 0 0 0,0 0-1 0 0,0 0 1 0 0,0 0 0 0 0,0 0-1 0 0,0 0 1 0 0,0 0 0 0 0,1-1 0 0 0,-1 1-1 0 0,0 0 1 0 0,22-26 0 0 0,-1-1 0 0 0,-1 0 0 0 0,31-58 0 0 0,-36 59 0 0 0,154-232 155 0 0,-154 239-140 0 0,0 1 0 0 0,2 0-1 0 0,0 2 1 0 0,1 0 0 0 0,0 0 0 0 0,23-12 0 0 0,-37 25-40 0 0,-1 1 0 0 0,1 0-1 0 0,1 0 1 0 0,-1 0 0 0 0,0 0 0 0 0,0 1 0 0 0,9-2-1 0 0,-12 2 21 0 0,1 1 1 0 0,-1 0-1 0 0,1 0 0 0 0,-1 1 0 0 0,1-1 0 0 0,-1 0 0 0 0,1 0 0 0 0,-1 1 0 0 0,1-1 0 0 0,-1 1 0 0 0,0-1 0 0 0,1 1 0 0 0,-1-1 1 0 0,0 1-1 0 0,1 0 0 0 0,-1 0 0 0 0,0 0 0 0 0,0 0 0 0 0,0 0 0 0 0,0 0 0 0 0,0 0 0 0 0,0 0 0 0 0,0 0 0 0 0,0 0 1 0 0,0 0-1 0 0,0 1 0 0 0,-1-1 0 0 0,2 2 0 0 0,4 12-11 0 0,0 0 0 0 0,-1 0 1 0 0,-1 0-1 0 0,0 0 0 0 0,3 22 1 0 0,1 81-160 0 0,-7-108 139 0 0,-1 14-84 0 0,-1 0 0 0 0,-1 0 0 0 0,-7 32 0 0 0,-22 68-433 0 0,14-59 464 0 0,17-63 85 0 0,-1 0 0 0 0,1 0 0 0 0,-1-1 0 0 0,1 1 0 0 0,0 0-1 0 0,0-1 1 0 0,0 1 0 0 0,0 0 0 0 0,0 0 0 0 0,0 0 0 0 0,0-1 0 0 0,1 4 0 0 0,0-5 3 0 0,-1 0 1 0 0,0 0-1 0 0,0 1 0 0 0,0-1 1 0 0,0 0-1 0 0,0 0 1 0 0,1 0-1 0 0,-1 0 1 0 0,0 1-1 0 0,0-1 1 0 0,0 0-1 0 0,1 0 1 0 0,-1 0-1 0 0,0 0 1 0 0,0 0-1 0 0,0 0 0 0 0,1 0 1 0 0,-1 0-1 0 0,0 0 1 0 0,0 1-1 0 0,0-1 1 0 0,1 0-1 0 0,-1 0 1 0 0,0 0-1 0 0,0 0 1 0 0,1 0-1 0 0,-1 0 1 0 0,0-1-1 0 0,0 1 0 0 0,1 0 1 0 0,-1 0-1 0 0,13-9 19 0 0,12-19 255 0 0,-1-2-1 0 0,29-45 1 0 0,-9 10-30 0 0,-39 59-229 0 0,78-99 135 0 0,-72 94-195 0 0,-1 1 1 0 0,1 0 0 0 0,1 1-1 0 0,-1 0 1 0 0,2 1 0 0 0,-1 0 0 0 0,15-6-1 0 0,-24 13-22 0 0,0 0 0 0 0,0 0 0 0 0,0 0 0 0 0,0 1 0 0 0,0-1 0 0 0,1 1 0 0 0,-1 0 0 0 0,0 0 0 0 0,0 0 0 0 0,0 0 0 0 0,0 0 0 0 0,0 1 0 0 0,0-1-1 0 0,0 1 1 0 0,0 0 0 0 0,0 0 0 0 0,0 0 0 0 0,0 0 0 0 0,5 3 0 0 0,-4-1-31 0 0,1 0-1 0 0,-1 0 1 0 0,1 1-1 0 0,-1 0 0 0 0,0-1 1 0 0,0 1-1 0 0,0 1 1 0 0,-1-1-1 0 0,1 1 1 0 0,2 4-1 0 0,4 9 68 0 0,-1-1 0 0 0,12 32 0 0 0,-2 13 56 0 0,13 35 150 0 0,-29-89-157 0 0,0-1 0 0 0,1 1 0 0 0,5 7 0 0 0,-8-13-17 0 0,1 0 1 0 0,-1 0-1 0 0,1 0 1 0 0,-1 0-1 0 0,1 0 0 0 0,0 0 1 0 0,0 0-1 0 0,0-1 1 0 0,0 1-1 0 0,0-1 1 0 0,1 1-1 0 0,-1-1 1 0 0,5 2-1 0 0,-5-3 0 0 0,0 1 0 0 0,0-2 0 0 0,0 1 0 0 0,1 0 0 0 0,-1 0 0 0 0,0 0 0 0 0,0-1 0 0 0,0 0 0 0 0,0 1 0 0 0,0-1 0 0 0,0 0 0 0 0,0 0 0 0 0,0 0 0 0 0,0 0 0 0 0,0 0 0 0 0,3-3 0 0 0,1-1 0 0 0,0 0 0 0 0,0 0 0 0 0,6-7 0 0 0,57-63-60 0 0,-52 56 56 0 0,1 1-1 0 0,1 0 1 0 0,1 2-1 0 0,32-22 1 0 0,-49 36 0 0 0,1 0 1 0 0,-1 0 0 0 0,1 1 0 0 0,-1-1 0 0 0,1 1-1 0 0,-1 0 1 0 0,1 0 0 0 0,0 0 0 0 0,0 1-1 0 0,-1-1 1 0 0,1 1 0 0 0,0 0 0 0 0,0 0 0 0 0,7 1-1 0 0,-6 0 28 0 0,1 1 0 0 0,0 0 0 0 0,-1 0 0 0 0,1 0 0 0 0,-1 1 0 0 0,0 0 0 0 0,0 0-1 0 0,9 6 1 0 0,0 3 106 0 0,-1 1-1 0 0,-1 0 1 0 0,0 0-1 0 0,-1 2 1 0 0,19 29-1 0 0,-17-24 32 0 0,0 0 0 0 0,28 29 0 0 0,-35-43-161 0 0,-2-2 0 0 0,0 0-1 0 0,0 1 1 0 0,1-2-1 0 0,7 6 1 0 0,-10-8 0 0 0,-1 0 1 0 0,1-1-1 0 0,-1 1 1 0 0,1 0 0 0 0,-1-1-1 0 0,1 1 1 0 0,-1-1-1 0 0,1 0 1 0 0,0 0 0 0 0,-1 1-1 0 0,1-1 1 0 0,-1 0 0 0 0,1 0-1 0 0,0 0 1 0 0,-1-1-1 0 0,1 1 1 0 0,-1 0 0 0 0,1-1-1 0 0,0 1 1 0 0,-1-1-1 0 0,3-1 1 0 0,51-19 183 0 0,-38 14-144 0 0,-7 5-22 0 0,-1 0-1 0 0,1 0 1 0 0,0 1-1 0 0,0 0 1 0 0,-1 0-1 0 0,14 2 1 0 0,-7-1-24 0 0,0 1-17 0 0,0 1 0 0 0,0 0-1 0 0,26 8 1 0 0,-27-6-4 0 0,1-1 1 0 0,-1 0-1 0 0,27 1 0 0 0,-30-5 19 0 0,-1 0 0 0 0,1-2 0 0 0,0 1 1 0 0,-1-1-1 0 0,0-1 0 0 0,21-9 0 0 0,-3 1-1 0 0,-24 11 6 0 0,0-1 0 0 0,1 1 0 0 0,-1 0 0 0 0,1 1 0 0 0,-1-1 1 0 0,0 1-1 0 0,10 1 0 0 0,37 7-71 0 0,-41-6-89 0 0,0 1 0 0 0,0 0 0 0 0,0 0 0 0 0,0 1 0 0 0,-1 1 0 0 0,0 0 0 0 0,16 9 0 0 0,-17-8-9 0 0,0-1-1 0 0,0-1 1 0 0,1 1 0 0 0,0-2 0 0 0,13 4-1 0 0,-6-1 72 0 0,85 23 101 0 0,-81-24 0 0 0,0 0 0 0 0,1-2 0 0 0,0 0 0 0 0,32 0 0 0 0,-39-3-131 0 0,0 0-1 0 0,0 1 0 0 0,1 1 1 0 0,-1 0-1 0 0,0 1 1 0 0,20 7-1 0 0,14 4-530 0 0,-36-11 375 0 0,26 9 0 0 0,-2 5-1241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5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4 578 4607 0 0,'-1'0'94'0'0,"1"0"-80"0"0,0-1 0 0 0,-1 1 0 0 0,1 0-1 0 0,0 0 1 0 0,0 0 0 0 0,0 0 0 0 0,0 0-1 0 0,-1-1 1 0 0,1 1 0 0 0,0 0 0 0 0,0 0 0 0 0,0 0-1 0 0,0-1 1 0 0,0 1 0 0 0,-1 0 0 0 0,1 0-1 0 0,0-1 1 0 0,0 1 0 0 0,0 0 0 0 0,0 0 0 0 0,0 0-1 0 0,0-1 1 0 0,0 1 0 0 0,0 0 0 0 0,0 0-1 0 0,0-1 1 0 0,0 1 0 0 0,0-1 0 0 0,19 1 486 0 0,133 7 2035 0 0,35 0-400 0 0,-82-13-1149 0 0,187-35 0 0 0,108-38 736 0 0,337-21-65 0 0,-218 83-1097 0 0,-144 11-208 0 0,244-52 112 0 0,-534 48-399 0 0,180-11 208 0 0,-150 13-120 0 0,284-7 296 0 0,-152 8-308 0 0,100-13 76 0 0,88-3 54 0 0,-44 7-68 0 0,-2-27 20 0 0,-337 35-179 0 0,556-83 542 0 0,-490 81-391 0 0,0 4 0 0 0,154 14-1 0 0,-251-7-168 0 0,0 1 0 0 0,0 2 0 0 0,0 0 0 0 0,-1 1 0 0 0,31 11 0 0 0,-47-14-37 0 0,-1 0 1 0 0,1 0-1 0 0,-1 0 0 0 0,0 1 0 0 0,1-1 1 0 0,-1 1-1 0 0,0 0 0 0 0,-1 0 1 0 0,1 0-1 0 0,3 5 0 0 0,9 9-61 0 0,-14-16-76 0 0,1 1 1 0 0,-1-1-1 0 0,1 0 1 0 0,-1-1-1 0 0,1 1 1 0 0,-1 0 0 0 0,1 0-1 0 0,0-1 1 0 0,2 2-1 0 0,10 0-4967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1 6911 0 0,'-3'2'137'0'0,"0"1"0"0"0,0 0 0 0 0,0 1-1 0 0,1-1 1 0 0,-1 1 0 0 0,1-1 0 0 0,-1 1 0 0 0,1 0-1 0 0,1-1 1 0 0,-1 1 0 0 0,-2 7 0 0 0,-5 29 653 0 0,1 0 0 0 0,-4 61 1 0 0,7 84 3699 0 0,-8 80-513 0 0,5-198-3977 0 0,-12 68 0 0 0,19-128-18 0 0,-3 9-309 0 0,1 0 1 0 0,0 1 0 0 0,1 17-1 0 0,12-48-4151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40 10591 0 0,'-28'-39'999'0'0,"28"39"-998"0"0,0 0 1 0 0,0 0-1 0 0,0 0 1 0 0,-1 0-1 0 0,1 0 1 0 0,0 0-1 0 0,-1 0 0 0 0,1 0 1 0 0,0 0-1 0 0,0 0 1 0 0,-1 0-1 0 0,1 0 1 0 0,0 0-1 0 0,0 0 0 0 0,0 0 1 0 0,-1 0-1 0 0,1 1 1 0 0,0-1-1 0 0,0 0 1 0 0,-1 0-1 0 0,1 0 1 0 0,0 0-1 0 0,0 0 0 0 0,0 1 1 0 0,0-1-1 0 0,-1 0 1 0 0,1 0-1 0 0,0 0 1 0 0,0 1-1 0 0,0-1 0 0 0,0 0 1 0 0,0 0-1 0 0,-1 1 1 0 0,1-1-1 0 0,0 0 1 0 0,0 0-1 0 0,0 1 0 0 0,0-1 1 0 0,0 0-1 0 0,0 0 1 0 0,0 1-1 0 0,0-1 1 0 0,-4 14 1301 0 0,3-13-1251 0 0,-3 18 1047 0 0,0 0 0 0 0,-1 40-1 0 0,4 43-16 0 0,2-49-648 0 0,0 66-151 0 0,1-11-602 0 0,-17 156-1 0 0,14-257 276 0 0,-19 114-1669 0 0,19-120 1704 0 0,1 0 0 0 0,0 0 0 0 0,0 0 0 0 0,-1 1 1 0 0,1-1-1 0 0,-1 0 0 0 0,1 0 0 0 0,-1 0 0 0 0,1 0 0 0 0,-1 0 0 0 0,0 0 0 0 0,1 0 1 0 0,-1 0-1 0 0,0 0 0 0 0,0-1 0 0 0,0 1 0 0 0,-1 1 0 0 0,2-2 6 0 0,0 0 1 0 0,-1 0-1 0 0,1 0 0 0 0,0 0 0 0 0,0 0 0 0 0,0 0 0 0 0,-1 0 1 0 0,1 0-1 0 0,0 0 0 0 0,0 0 0 0 0,0 0 0 0 0,-1 0 1 0 0,1 0-1 0 0,0 0 0 0 0,0 0 0 0 0,0 0 0 0 0,0 0 0 0 0,-1 0 1 0 0,1 0-1 0 0,0-1 0 0 0,0 1 0 0 0,0 0 0 0 0,0 0 1 0 0,-1 0-1 0 0,1 0 0 0 0,0 0 0 0 0,0 0 0 0 0,0-1 0 0 0,0 1 1 0 0,0 0-1 0 0,0 0 0 0 0,0 0 0 0 0,-1-1 0 0 0,-1-12 15 0 0,2-12 220 0 0,0 23-97 0 0,3-8 87 0 0,7-23 151 0 0,2 1-1 0 0,22-46 1 0 0,-19 55-216 0 0,0 0 1 0 0,2 1-1 0 0,1 1 0 0 0,0 0 1 0 0,2 1-1 0 0,0 2 1 0 0,1 0-1 0 0,1 1 1 0 0,28-17-1 0 0,-47 32-157 0 0,0 0 0 0 0,0 1 0 0 0,0-1 0 0 0,1 1 0 0 0,-1 0 0 0 0,0 0 0 0 0,1 0 0 0 0,-1 0 0 0 0,1 1 0 0 0,-1-1 0 0 0,1 1 0 0 0,-1 0 0 0 0,1 0 0 0 0,-1 0 0 0 0,1 0 0 0 0,-1 1 0 0 0,1-1 0 0 0,-1 1 0 0 0,1 0 0 0 0,-1 0 0 0 0,0 0 0 0 0,0 1 0 0 0,1-1 0 0 0,-1 1 0 0 0,5 3 0 0 0,-3-1 0 0 0,0 1 0 0 0,0-1 0 0 0,0 1 0 0 0,-1 0 0 0 0,0 0 0 0 0,0 1 0 0 0,0-1 0 0 0,-1 1 0 0 0,1 0 0 0 0,-1 0 0 0 0,-1 0 0 0 0,1 0 0 0 0,-1 1 0 0 0,0-1 0 0 0,-1 0 0 0 0,1 1 0 0 0,0 9 0 0 0,-2-8 0 0 0,0 1 0 0 0,0-1 0 0 0,-1 0 0 0 0,0 0 0 0 0,-1 1 0 0 0,0-1 0 0 0,0 0 0 0 0,0 0 0 0 0,-1 0 0 0 0,0-1 0 0 0,-1 1 0 0 0,0-1 0 0 0,-7 12 0 0 0,1-6-39 0 0,-1 1-1 0 0,0-1 1 0 0,-1-1-1 0 0,-1 0 1 0 0,1-1-1 0 0,-21 14 1 0 0,-5-2-150 0 0,-49 24 0 0 0,69-36-206 0 0,11-5-468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12 194 8287 0 0,'-1'-1'83'0'0,"0"0"1"0"0,0-1-1 0 0,-1 0 0 0 0,1 1 0 0 0,1-1 0 0 0,-1 1 0 0 0,0-1 0 0 0,0 0 0 0 0,1 0 0 0 0,-1 0 1 0 0,1 1-1 0 0,-1-3 0 0 0,1 2 17 0 0,0 0 0 0 0,1 0 1 0 0,-1 1-1 0 0,1-1 0 0 0,-1 0 1 0 0,1 0-1 0 0,0 1 1 0 0,0-1-1 0 0,0 0 0 0 0,0 1 1 0 0,0-1-1 0 0,0 1 0 0 0,2-2 1 0 0,3-6 506 0 0,14-17 1496 0 0,28-27 0 0 0,-42 46-1805 0 0,1 1 0 0 0,1 0-1 0 0,-1 0 1 0 0,1 1-1 0 0,0 0 1 0 0,0 0-1 0 0,1 1 1 0 0,17-7 0 0 0,-25 10-293 0 0,0 1 1 0 0,1-1-1 0 0,-1 1 1 0 0,1 0-1 0 0,-1 0 1 0 0,1-1 0 0 0,0 1-1 0 0,-1 0 1 0 0,1 0-1 0 0,-1 1 1 0 0,1-1-1 0 0,-1 0 1 0 0,1 0 0 0 0,-1 1-1 0 0,1-1 1 0 0,-1 1-1 0 0,0-1 1 0 0,1 1-1 0 0,-1 0 1 0 0,1-1 0 0 0,-1 1-1 0 0,0 0 1 0 0,0 0-1 0 0,1 0 1 0 0,-1 0-1 0 0,0 0 1 0 0,0 0 0 0 0,0 0-1 0 0,0 1 1 0 0,0-1-1 0 0,-1 0 1 0 0,1 0-1 0 0,0 1 1 0 0,0-1 0 0 0,-1 1-1 0 0,1-1 1 0 0,-1 0-1 0 0,1 1 1 0 0,-1 2-1 0 0,2 4-8 0 0,0 1-1 0 0,-1-1 0 0 0,-1 0 0 0 0,1 0 0 0 0,-3 17 1 0 0,0-8-116 0 0,-1 1 0 0 0,0-1 1 0 0,-2 0-1 0 0,-7 18 1 0 0,-31 63-1144 0 0,18-44 717 0 0,9-23 247 0 0,11-22 143 0 0,0 0 0 0 0,0 0 0 0 0,-5 19 0 0 0,10-28 154 0 0,0 0 0 0 0,0 0 0 0 0,0 0 0 0 0,0 0 0 0 0,0 0 0 0 0,0 0 0 0 0,0 0 0 0 0,0-1 0 0 0,0 1 1 0 0,0 0-1 0 0,0 0 0 0 0,1 0 0 0 0,-1 0 0 0 0,0 0 0 0 0,0 0 0 0 0,0 0 0 0 0,0 0 0 0 0,0 0 0 0 0,0 0 0 0 0,0 0 0 0 0,1 0 0 0 0,-1 0 0 0 0,0 0 0 0 0,0 0 0 0 0,0 0 0 0 0,0 0 0 0 0,0 0 0 0 0,0 0 0 0 0,0 0 0 0 0,0 0 0 0 0,1 0 0 0 0,-1 0 0 0 0,0 0 0 0 0,0 0 0 0 0,0 0 0 0 0,0 0 0 0 0,0 0 0 0 0,0 1 0 0 0,0-1 0 0 0,0 0 0 0 0,1 0 0 0 0,-1 0 0 0 0,0 0 0 0 0,0 0 0 0 0,0 0 0 0 0,0 0 0 0 0,0 0 0 0 0,0 0 0 0 0,0 0 0 0 0,0 1 1 0 0,0-1-1 0 0,0 0 0 0 0,0 0 0 0 0,0 0 0 0 0,0 0 0 0 0,0 0 0 0 0,0 0 0 0 0,0 0 0 0 0,0 1 0 0 0,0-1 0 0 0,0 0 0 0 0,0 0 0 0 0,0 0 0 0 0,7-5 73 0 0,42-49 842 0 0,-31 33-571 0 0,0 1 0 0 0,1 0 0 0 0,34-25 0 0 0,-47 40-309 0 0,0 1-1 0 0,1 0 1 0 0,-1 1-1 0 0,1-1 1 0 0,0 1 0 0 0,0 1-1 0 0,0-1 1 0 0,0 1-1 0 0,0 1 1 0 0,0-1-1 0 0,1 1 1 0 0,-1 0-1 0 0,1 1 1 0 0,-1 0 0 0 0,0 0-1 0 0,1 0 1 0 0,12 3-1 0 0,-17-2-33 0 0,-1-1 0 0 0,0 1 0 0 0,0 0 0 0 0,0 0 0 0 0,0-1 0 0 0,-1 1 0 0 0,1 0 0 0 0,0 1 0 0 0,0-1 0 0 0,0 0 0 0 0,-1 0 0 0 0,1 1-1 0 0,-1-1 1 0 0,1 1 0 0 0,-1-1 0 0 0,3 4 0 0 0,-3-2 8 0 0,1 0 0 0 0,-1 0 1 0 0,0 0-1 0 0,0 1 0 0 0,0-1 0 0 0,0 0 0 0 0,0 0 0 0 0,-1 1 0 0 0,1 5 0 0 0,-1-1 68 0 0,-1 1 0 0 0,0-1 0 0 0,0 0 0 0 0,-1 0 0 0 0,1 0 0 0 0,-2 0 0 0 0,-5 14 0 0 0,-3 0 71 0 0,-1-1 0 0 0,-2-1 0 0 0,0 0 1 0 0,0 0-1 0 0,-2-2 0 0 0,-1 0 0 0 0,0-1 0 0 0,-1 0 0 0 0,0-2 0 0 0,-2 0 0 0 0,0-1 0 0 0,-25 13 0 0 0,14-14-719 0 0,29-12 512 0 0,0-1 0 0 0,0 1 0 0 0,1-1 0 0 0,-1 1 0 0 0,0-1 1 0 0,0 0-1 0 0,0 0 0 0 0,1 0 0 0 0,-1 0 0 0 0,0 0 0 0 0,0 0 0 0 0,0 0 0 0 0,0 0 0 0 0,-2-2 1 0 0,3 2-61 0 0,1 0 0 0 0,0-1 0 0 0,0 1 1 0 0,-1 0-1 0 0,1-1 0 0 0,0 1 0 0 0,0 0 0 0 0,0-1 1 0 0,0 1-1 0 0,-1 0 0 0 0,1-1 0 0 0,0 1 1 0 0,0-1-1 0 0,0 1 0 0 0,0-1 0 0 0,0 1 1 0 0,0 0-1 0 0,0-1 0 0 0,0 1 0 0 0,0-1 1 0 0,0 1-1 0 0,0 0 0 0 0,0-1 0 0 0,0 1 1 0 0,0-1-1 0 0,1 1 0 0 0,-1 0 0 0 0,0-1 1 0 0,0 1-1 0 0,0 0 0 0 0,1-1 0 0 0,-1 0 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33 10135 0 0,'-8'-11'371'0'0,"-10"-10"1658"0"0,15 22-1755 0 0,1 11 3915 0 0,13 156-2012 0 0,0 51-1505 0 0,-21-51-595 0 0,5-128-109 0 0,-1-1-1 0 0,-14 47 1 0 0,3-26-82 0 0,-16 50-344 0 0,-9 15-1367 0 0,39-119 1119 0 0,1-5 162 0 0,1-14-184 0 0,4-17-205 0 0,-3 27 592 0 0,0-6 180 0 0,-3-76-4 0 0,2 67 140 0 0,-1 1 1 0 0,-1 0-1 0 0,-8-29 1 0 0,8 38 125 0 0,0 0 1 0 0,-1 1-1 0 0,0-1 1 0 0,-1 1-1 0 0,1-1 1 0 0,-1 1-1 0 0,-1 1 0 0 0,1-1 1 0 0,-1 1-1 0 0,-1 0 1 0 0,1 0-1 0 0,-1 1 1 0 0,-8-6-1 0 0,13 10 103 0 0,0 0 0 0 0,0 0 0 0 0,0 0 0 0 0,0-1 0 0 0,1 1 0 0 0,-1 0 0 0 0,0-1 0 0 0,1 1 0 0 0,-1-1 0 0 0,1 0 0 0 0,-1 0 0 0 0,1 1 0 0 0,0-1 0 0 0,0 0 0 0 0,0 0 0 0 0,0 0 0 0 0,0 0 0 0 0,0-1 0 0 0,0 1 0 0 0,1 0 0 0 0,-1 0 0 0 0,1 0 0 0 0,-1-3 300 0 0,2 5-447 0 0,0 0 0 0 0,0 0 1 0 0,0 0-1 0 0,0 1 0 0 0,0-1 1 0 0,-1 0-1 0 0,1 1 0 0 0,0-1 0 0 0,0 1 1 0 0,-1-1-1 0 0,1 1 0 0 0,0-1 0 0 0,0 1 1 0 0,-1-1-1 0 0,1 1 0 0 0,-1 0 1 0 0,1-1-1 0 0,-1 1 0 0 0,1 0 0 0 0,-1 0 1 0 0,1-1-1 0 0,0 2 0 0 0,9 13 41 0 0,0-1 0 0 0,-1 2 1 0 0,-1-1-1 0 0,8 21 0 0 0,-5 2-36 0 0,10 72-1 0 0,-11-46 98 0 0,-8-55-156 0 0,0 1 0 0 0,1-1 0 0 0,7 17 0 0 0,-9-24-3 0 0,0 0 0 0 0,0 0 0 0 0,0 0 0 0 0,0 0 0 0 0,0 0 0 0 0,0 0 0 0 0,1 0 0 0 0,-1-1 0 0 0,1 1 0 0 0,-1 0 0 0 0,1-1 0 0 0,-1 1 0 0 0,1-1 0 0 0,0 0 0 0 0,0 0-1 0 0,0 1 1 0 0,0-1 0 0 0,0 0 0 0 0,0-1 0 0 0,0 1 0 0 0,0 0 0 0 0,0 0 0 0 0,3 0 0 0 0,-3-2 0 0 0,0 1 1 0 0,1 0-1 0 0,-1-1 0 0 0,0 1 1 0 0,0-1-1 0 0,0 1 0 0 0,0-1 0 0 0,0 0 1 0 0,0 0-1 0 0,0 0 0 0 0,-1 0 0 0 0,1 0 1 0 0,0-1-1 0 0,2-2 0 0 0,22-25 72 0 0,-16 17-20 0 0,60-78 174 0 0,-13 16-79 0 0,54-62-387 0 0,-107 131-51 0 0,0 1 0 0 0,0 0-1 0 0,0 0 1 0 0,1 0-1 0 0,0 0 1 0 0,8-4 0 0 0,7-1-7163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125 107 3679 0 0,'-1'-21'1653'0'0,"-1"0"0"0"0,-5-21-1 0 0,2 19 3274 0 0,3 33-3594 0 0,0 16-157 0 0,18 260 1827 0 0,-8-190-2664 0 0,-2 4-318 0 0,-6-1 0 0 0,-3 0 0 0 0,-5 0 0 0 0,-4-1 0 0 0,-5 0 0 0 0,-37 124 0 0 0,24-114-1698 0 0,19-64-2301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4 226 3679 0 0,'-1'-5'117'0'0,"0"-1"-1"0"0,0 1 0 0 0,1 0 0 0 0,0 0 0 0 0,0-1 0 0 0,0 1 1 0 0,1 0-1 0 0,-1 0 0 0 0,1-1 0 0 0,0 1 0 0 0,1 0 1 0 0,2-8-1 0 0,0 4 189 0 0,0 0 0 0 0,0 0 1 0 0,1 1-1 0 0,0-1 1 0 0,0 1-1 0 0,7-8 0 0 0,-4 8-15 0 0,0 1 0 0 0,0 0-1 0 0,0 0 1 0 0,1 1-1 0 0,0 0 1 0 0,0 1 0 0 0,0-1-1 0 0,1 2 1 0 0,0-1-1 0 0,0 2 1 0 0,0-1 0 0 0,0 1-1 0 0,15-2 1 0 0,-9 3-72 0 0,0 0 1 0 0,0 1 0 0 0,0 0 0 0 0,0 2-1 0 0,0 0 1 0 0,0 1 0 0 0,0 0-1 0 0,20 6 1 0 0,-28-5-174 0 0,-1-1-1 0 0,1 1 1 0 0,-1 0-1 0 0,0 1 1 0 0,1 0-1 0 0,-2 0 1 0 0,1 1-1 0 0,0-1 1 0 0,-1 1 0 0 0,0 1-1 0 0,0-1 1 0 0,-1 1-1 0 0,1 0 1 0 0,-1 1-1 0 0,0-1 1 0 0,3 8-1 0 0,-4-8 8 0 0,-1 1-1 0 0,0 0 0 0 0,-1-1 0 0 0,0 1 0 0 0,0 0 1 0 0,0 1-1 0 0,-1-1 0 0 0,0 0 0 0 0,0 0 0 0 0,-1 1 0 0 0,0-1 1 0 0,0 0-1 0 0,-1 0 0 0 0,1 1 0 0 0,-2-1 0 0 0,1 0 0 0 0,-5 12 1 0 0,-1-3 68 0 0,0 1 1 0 0,-2-1 0 0 0,0 0 0 0 0,0-1-1 0 0,-2 0 1 0 0,0 0 0 0 0,0-1 0 0 0,-1-1-1 0 0,-1 0 1 0 0,0 0 0 0 0,-19 12 0 0 0,-19 11 427 0 0,-106 56 0 0 0,93-57-343 0 0,44-22-578 0 0,3-2-154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404 244 1375 0 0,'-8'-125'8116'0'0,"8"124"-8105"0"0,-1-9 574 0 0,0-5 632 0 0,-6-23 0 0 0,7 34-1042 0 0,-1 1 1 0 0,0-1-1 0 0,-1 1 1 0 0,1 0 0 0 0,-1-1-1 0 0,1 1 1 0 0,-1 0-1 0 0,0 0 1 0 0,0 0-1 0 0,0 0 1 0 0,-1 0 0 0 0,-2-3-1 0 0,3 5-91 0 0,0 0 0 0 0,0 0 0 0 0,1 0 0 0 0,-1 0 0 0 0,0 0 0 0 0,0 0 0 0 0,0 1 0 0 0,0-1 0 0 0,0 1 0 0 0,0-1 0 0 0,-1 1 0 0 0,1 0 0 0 0,0 0 0 0 0,0 0 0 0 0,0 0 0 0 0,0 0 0 0 0,0 0 0 0 0,0 1 0 0 0,0-1 0 0 0,0 1 0 0 0,0-1 0 0 0,0 1 0 0 0,0 0 0 0 0,0 0-1 0 0,-3 1 1 0 0,-3 3 37 0 0,0 0 0 0 0,0 0 0 0 0,1 1-1 0 0,-11 9 1 0 0,-5 9-65 0 0,1 0 0 0 0,1 1 1 0 0,1 1-1 0 0,-26 46 0 0 0,-52 123-232 0 0,90-177 113 0 0,-6 23 0 0 0,12-36 54 0 0,1 0 0 0 0,0 0 0 0 0,0 0 0 0 0,0 0 0 0 0,0 1 0 0 0,1-1 0 0 0,0 0 0 0 0,0 1 0 0 0,2 8 0 0 0,-2-13 8 0 0,1 1 0 0 0,-1-1 0 0 0,1 0 0 0 0,0 0 0 0 0,-1 0 0 0 0,1 0 0 0 0,0 0 0 0 0,0 0 0 0 0,-1 0 0 0 0,1 0 0 0 0,0 0 0 0 0,0 0 0 0 0,0 0 0 0 0,0 0 0 0 0,0 0 0 0 0,1-1 0 0 0,-1 1 0 0 0,0-1 0 0 0,0 1 0 0 0,0 0 0 0 0,1-1 0 0 0,-1 0 0 0 0,0 1 0 0 0,0-1 0 0 0,1 0-1 0 0,-1 0 1 0 0,0 0 0 0 0,1 0 0 0 0,-1 0 0 0 0,0 0 0 0 0,1 0 0 0 0,-1 0 0 0 0,0 0 0 0 0,2-1 0 0 0,4 0-6 0 0,0-1 0 0 0,0 0 0 0 0,0 0-1 0 0,13-6 1 0 0,10-8 6 0 0,-1-2 0 0 0,44-34 0 0 0,-49 35-9 0 0,-4 0-17 0 0,0 0-1 0 0,0-2 1 0 0,-2 0-1 0 0,18-24 1 0 0,57-91 193 0 0,-87 123-98 0 0,-5 9-9 0 0,0 0-1 0 0,0 0 0 0 0,0 0 1 0 0,0 1-1 0 0,0-1 0 0 0,0 0 1 0 0,0 1-1 0 0,1-1 0 0 0,-1 0 1 0 0,1 1-1 0 0,2-3 0 0 0,-4 5-32 0 0,1-1 0 0 0,-1 0 1 0 0,0 0-1 0 0,0 1 0 0 0,1-1 0 0 0,-1 0 0 0 0,0 1 0 0 0,0-1 0 0 0,0 0 0 0 0,0 1 1 0 0,1-1-1 0 0,-1 0 0 0 0,0 1 0 0 0,0-1 0 0 0,0 0 0 0 0,0 1 0 0 0,0-1 0 0 0,0 1 0 0 0,0-1 1 0 0,0 0-1 0 0,0 1 0 0 0,0-1 0 0 0,0 0 0 0 0,0 1 0 0 0,0-1 0 0 0,0 1 0 0 0,0-1 0 0 0,-1 1 1 0 0,0 17 209 0 0,0-16-146 0 0,-41 565 1522 0 0,14-217-1676 0 0,23-275 64 0 0,7-74 3 0 0,3-7 48 0 0,3-5 95 0 0,17-30 92 0 0,2 2 0 0 0,57-62 0 0 0,-53 68-260 0 0,1 2 1 0 0,2 1 0 0 0,1 2 0 0 0,1 1 0 0 0,42-23 0 0 0,-58 43-2428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3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 32 455 0 0,'-4'-1'162'0'0,"0"0"0"0"0,0 1-1 0 0,1-1 1 0 0,-1 1 0 0 0,0 0-1 0 0,0 0 1 0 0,0 0 0 0 0,0 0-1 0 0,-3 2 1 0 0,-6-1 83 0 0,-22 2 2809 0 0,-68 15 1 0 0,88-17-1223 0 0,15-1-1784 0 0,0 0-1 0 0,0-1 1 0 0,0 1-1 0 0,0 0 0 0 0,0 0 1 0 0,0 0-1 0 0,0 0 0 0 0,0 0 1 0 0,0 0-1 0 0,-1-1 0 0 0,1 1 1 0 0,0 0-1 0 0,0 0 0 0 0,0 0 1 0 0,0 0-1 0 0,0 0 0 0 0,0-1 1 0 0,0 1-1 0 0,0 0 1 0 0,0 0-1 0 0,0 0 0 0 0,1 0 1 0 0,-1 0-1 0 0,0-1 0 0 0,0 1 1 0 0,0 0-1 0 0,0 0 0 0 0,0 0 1 0 0,1-1 283 0 0,-1 1-283 0 0,0 0-1 0 0,0 0 0 0 0,0 0 1 0 0,0 0-1 0 0,1 0 0 0 0,20-16 1445 0 0,-10 11-1310 0 0,0-1-1 0 0,0 2 0 0 0,0-1 0 0 0,1 1 1 0 0,23-4-1 0 0,-31 8-155 0 0,-1-1 1 0 0,0 1 0 0 0,1 0-1 0 0,-1 0 1 0 0,1 1-1 0 0,-1-1 1 0 0,0 0-1 0 0,1 1 1 0 0,-1 0 0 0 0,0 0-1 0 0,5 2 1 0 0,-6-2-13 0 0,0 1 0 0 0,0-1 0 0 0,0 0 1 0 0,0 1-1 0 0,0-1 0 0 0,-1 1 0 0 0,1 0 0 0 0,-1 0 0 0 0,1-1 1 0 0,-1 1-1 0 0,0 0 0 0 0,0 0 0 0 0,1 0 0 0 0,-1 0 1 0 0,-1 1-1 0 0,1-1 0 0 0,0 0 0 0 0,0 4 0 0 0,2 30 240 0 0,-3-32-242 0 0,0 1 0 0 0,0-1 0 0 0,1 1 1 0 0,-1-1-1 0 0,1 0 0 0 0,0 1 0 0 0,0-1 0 0 0,0 0 1 0 0,1 1-1 0 0,-1-1 0 0 0,3 4 0 0 0,3 2-12 0 0,-5-6 0 0 0,1-1 0 0 0,-1 1 0 0 0,0 0 0 0 0,0-1 0 0 0,0 1 0 0 0,-1 0 0 0 0,1 0 0 0 0,-1 0 0 0 0,1 8 0 0 0,-1-6-28 0 0,0 0 0 0 0,-1 0 0 0 0,0 0 0 0 0,0 9 0 0 0,-1-12-3 0 0,1-1 0 0 0,-1 0 0 0 0,0 0 1 0 0,1 1-1 0 0,-1-1 0 0 0,0 0 1 0 0,0 0-1 0 0,0 0 0 0 0,-1 0 1 0 0,1-1-1 0 0,0 1 0 0 0,-1 0 0 0 0,1 0 1 0 0,-1-1-1 0 0,-2 3 0 0 0,0 1 15 0 0,0 0 0 0 0,1 0-1 0 0,-1 1 1 0 0,1-1-1 0 0,0 1 1 0 0,-4 12 0 0 0,-4 15-961 0 0,1 1 0 0 0,-9 67 0 0 0,18-98 913 0 0,1-1 0 0 0,0 0 1 0 0,0 1-1 0 0,1-1 0 0 0,-1 0 0 0 0,0 0 1 0 0,1 4-1 0 0,0-6 64 0 0,-1 0 0 0 0,0 1 0 0 0,0-1 0 0 0,0 1 0 0 0,0-1 0 0 0,0 0 0 0 0,1 1 0 0 0,-1-1 0 0 0,0 0 0 0 0,0 0 0 0 0,0 1 0 0 0,1-1 0 0 0,-1 0 0 0 0,0 1 0 0 0,1-1 0 0 0,-1 0 0 0 0,0 0 0 0 0,0 0 0 0 0,1 1 0 0 0,-1-1 0 0 0,0 0 0 0 0,1 0 0 0 0,-1 0 0 0 0,1 0 0 0 0,-1 0 0 0 0,0 0 0 0 0,1 1 0 0 0,-1-1 0 0 0,0 0 0 0 0,1 0 0 0 0,-1 0 0 0 0,0 0 0 0 0,1 0 0 0 0,-1 0 0 0 0,1-1 0 0 0,-1 1 0 0 0,0 0 0 0 0,1 0 0 0 0,-1 0 0 0 0,0 0 0 0 0,1 0 0 0 0,-1 0 0 0 0,0-1 0 0 0,1 1 1 0 0,-1 0-1 0 0,0 0 0 0 0,1-1 0 0 0,-1 1 0 0 0,0 0 0 0 0,0 0 0 0 0,1-1 0 0 0,-1 1 0 0 0,0-1 0 0 0,6-4 287 0 0,-1-1 0 0 0,0 0 1 0 0,-1 0-1 0 0,7-10 0 0 0,3-5 705 0 0,-8 13-549 0 0,-3 3-186 0 0,0 0 0 0 0,1 0 0 0 0,-1 1 0 0 0,1 0 1 0 0,0 0-1 0 0,0 0 0 0 0,0 0 0 0 0,0 1 0 0 0,1-1 1 0 0,0 1-1 0 0,-1 0 0 0 0,1 0 0 0 0,9-3 1 0 0,-13 6-220 0 0,0 0 0 0 0,0 0 0 0 0,0-1 0 0 0,0 1 0 0 0,0 0 0 0 0,0 0 0 0 0,0 0 0 0 0,0 0 0 0 0,0 0 0 0 0,0 1 0 0 0,0-1 0 0 0,0 0 0 0 0,0 0 0 0 0,0 1 0 0 0,0-1 0 0 0,0 1 0 0 0,0-1 0 0 0,0 1 0 0 0,1 0 0 0 0,14 16 181 0 0,-15-15-207 0 0,1 0-1 0 0,0 0 1 0 0,-1-1 0 0 0,1 1-1 0 0,0 0 1 0 0,0-1 0 0 0,-1 1-1 0 0,2-1 1 0 0,1 2 0 0 0,-4-3-12 0 0,1 0 1 0 0,-1 0-1 0 0,0 0 1 0 0,1 0-1 0 0,-1 0 1 0 0,0 0-1 0 0,1 0 1 0 0,-1 0-1 0 0,0 0 1 0 0,1 0-1 0 0,-1 0 1 0 0,0 0-1 0 0,1 0 1 0 0,-1 0-1 0 0,0 0 1 0 0,1 0-1 0 0,-1-1 1 0 0,0 1-1 0 0,1 0 1 0 0,-1 0-1 0 0,0 0 1 0 0,0-1-1 0 0,1 1 1 0 0,-1 0-1 0 0,1-1 1 0 0,-1 1-1 0 0,0 0 0 0 0,0-1 0 0 0,1 1-1 0 0,-1 0 1 0 0,0 0 0 0 0,1-1 0 0 0,-1 1 0 0 0,1 0 0 0 0,-1 0 0 0 0,0 0 0 0 0,1-1 0 0 0,-1 1-1 0 0,1 0 1 0 0,-1 0 0 0 0,0 0 0 0 0,1 0 0 0 0,-1 0 0 0 0,1 0 0 0 0,-1 0 0 0 0,1 0 0 0 0,-1 0 0 0 0,0 0-1 0 0,1 0 1 0 0,0 0 0 0 0,0 0 2 0 0,0 1-1 0 0,-1-1 1 0 0,1 0-1 0 0,0 0 1 0 0,0 0-1 0 0,0 0 0 0 0,0 0 1 0 0,0 0-1 0 0,0 0 1 0 0,0 0-1 0 0,0 0 1 0 0,0-1-1 0 0,0 1 1 0 0,0 0-1 0 0,-1-1 1 0 0,1 1-1 0 0,0 0 1 0 0,0-1-1 0 0,0 1 0 0 0,0-1 1 0 0,-1 1-1 0 0,1-1 1 0 0,0 0-1 0 0,-1 1 1 0 0,1-1-1 0 0,0 0 1 0 0,-1 1-1 0 0,1-1 1 0 0,0-1-1 0 0,0 1 1 0 0,0 0 1 0 0,0-1-1 0 0,0 1 0 0 0,1 0 0 0 0,-1 0 0 0 0,0 0 1 0 0,1 0-1 0 0,1-1 0 0 0,7 0-385 0 0,-9 4 37 0 0,-4 3 18 0 0,-1-1-1343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5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38 126 3679 0 0,'-1'0'156'0'0,"-1"-1"0"0"0,0 1 0 0 0,0-1 0 0 0,1 1-1 0 0,-1-1 1 0 0,1 1 0 0 0,-1-1 0 0 0,0 0 0 0 0,1 0-1 0 0,-1 0 1 0 0,1 0 0 0 0,0 0 0 0 0,-1 0 0 0 0,1 0-1 0 0,0-1 1 0 0,0 1 0 0 0,0 0 0 0 0,0-1 0 0 0,0 1-1 0 0,0-1 1 0 0,0 1 0 0 0,0-1 0 0 0,0 1-1 0 0,1-1 1 0 0,-1 0 0 0 0,0-2 0 0 0,0 2 162 0 0,1 0 0 0 0,-1 0 1 0 0,1 0-1 0 0,-1-1 0 0 0,1 1 0 0 0,0 0 1 0 0,-1 0-1 0 0,1 0 0 0 0,1 0 0 0 0,-1 0 1 0 0,0-1-1 0 0,0 1 0 0 0,1 0 0 0 0,-1 0 1 0 0,1 0-1 0 0,0 0 0 0 0,-1 0 0 0 0,1 0 1 0 0,0 0-1 0 0,0 0 0 0 0,3-3 0 0 0,6-6 780 0 0,-8 9-970 0 0,0-1-1 0 0,0 1 1 0 0,-1 0-1 0 0,1 0 0 0 0,0 0 1 0 0,1 0-1 0 0,-1 0 1 0 0,0 1-1 0 0,1-1 1 0 0,-1 1-1 0 0,0 0 0 0 0,1-1 1 0 0,0 1-1 0 0,-1 0 1 0 0,1 0-1 0 0,0 1 1 0 0,-1-1-1 0 0,1 0 0 0 0,5 1 1 0 0,20-2 33 0 0,-17 1-141 0 0,0 0 1 0 0,18 1 0 0 0,-26 0-17 0 0,-1 0-1 0 0,1 1 1 0 0,-1-1 0 0 0,1 1-1 0 0,-1-1 1 0 0,0 1 0 0 0,1 0-1 0 0,-1 0 1 0 0,0 0 0 0 0,0 0-1 0 0,0 1 1 0 0,0-1 0 0 0,0 0-1 0 0,0 1 1 0 0,0-1 0 0 0,0 1 0 0 0,2 2-1 0 0,-3-2-3 0 0,0 0 0 0 0,0 0 0 0 0,0-1 0 0 0,-1 1 0 0 0,1 0 0 0 0,0 0 0 0 0,-1 0 0 0 0,1 0 0 0 0,-1 0 0 0 0,0 0 0 0 0,0 0 0 0 0,0 1 0 0 0,0-1 0 0 0,0 0 0 0 0,-1 3 0 0 0,-9 35 0 0 0,4-20 0 0 0,-3 12-442 0 0,-15 35-1 0 0,6-20-221 0 0,-19 64-2952 0 0,36-110 3580 0 0,-1 4-293 0 0,0 1 1 0 0,0-1-1 0 0,0 1 0 0 0,-1 10 0 0 0,6-15 586 0 0,4-5 1525 0 0,8-7-1486 0 0,-8 4 46 0 0,1 1 0 0 0,0 0 0 0 0,1 1 0 0 0,-1 0 1 0 0,14-5-1 0 0,0 3 399 0 0,-1-1 0 0 0,-1 0 0 0 0,1-1 0 0 0,32-22 0 0 0,-50 30-672 0 0,-1-1-1 0 0,1 1 1 0 0,-1-1-1 0 0,1 1 1 0 0,0 0 0 0 0,0 0-1 0 0,-1 0 1 0 0,6-1-1 0 0,-7 2-60 0 0,-1 0 0 0 0,1 0-1 0 0,0 0 1 0 0,0 0 0 0 0,0 0-1 0 0,0 0 1 0 0,0 0 0 0 0,0 1 0 0 0,0-1-1 0 0,-1 0 1 0 0,1 1 0 0 0,0-1 0 0 0,0 0-1 0 0,0 1 1 0 0,-1-1 0 0 0,1 1-1 0 0,0-1 1 0 0,-1 1 0 0 0,1-1 0 0 0,0 1-1 0 0,-1 0 1 0 0,1-1 0 0 0,0 1-1 0 0,-1 0 1 0 0,1-1 0 0 0,-1 1 0 0 0,0 0-1 0 0,1 0 1 0 0,-1 0 0 0 0,0-1-1 0 0,1 3 1 0 0,0 0-97 0 0,1 1-1 0 0,-1 0 1 0 0,0 0 0 0 0,-1 0-1 0 0,1 0 1 0 0,-1 0-1 0 0,0 0 1 0 0,0 1-1 0 0,0-1 1 0 0,-1 0 0 0 0,1 0-1 0 0,-1 0 1 0 0,0 0-1 0 0,0 0 1 0 0,0-1 0 0 0,-3 7-1 0 0,4-10 19 0 0,0 0 28 0 0,0 1 0 0 0,0-1 0 0 0,0 0 0 0 0,-1 0 0 0 0,1 0 0 0 0,0 0 0 0 0,0 1 0 0 0,0-1 0 0 0,0 0 0 0 0,0 0 0 0 0,0 0 0 0 0,0 0 0 0 0,0 0 0 0 0,-1 0 0 0 0,1 1 0 0 0,0-1 0 0 0,0 0 0 0 0,0 0 0 0 0,0 0 0 0 0,0 0 0 0 0,-1 0-1 0 0,1 0 1 0 0,0 0 0 0 0,0 0 0 0 0,0 0 0 0 0,0 0 0 0 0,-1 0 0 0 0,1 0 0 0 0,0 0 0 0 0,0 0 0 0 0,0 0 0 0 0,0 0 0 0 0,-1 0 0 0 0,1 0 0 0 0,-3-3-1092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7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82 167 3223 0 0,'-3'-1'136'0'0,"-38"-14"2291"0"0,38 13-1972 0 0,-1 1 0 0 0,1-1-1 0 0,0 0 1 0 0,-1 0-1 0 0,1 0 1 0 0,0-1 0 0 0,0 1-1 0 0,-4-6 1 0 0,6 7-235 0 0,0-1 0 0 0,1 0-1 0 0,-1 0 1 0 0,0 1 0 0 0,1-1 0 0 0,0 0-1 0 0,-1 0 1 0 0,1 0 0 0 0,0 0 0 0 0,0 0 0 0 0,0 0-1 0 0,0 0 1 0 0,1 1 0 0 0,-1-1 0 0 0,0 0-1 0 0,1 0 1 0 0,-1 0 0 0 0,1 0 0 0 0,0 1 0 0 0,-1-1-1 0 0,1 0 1 0 0,0 1 0 0 0,0-1 0 0 0,2-2-1 0 0,2-3 343 0 0,0 0 0 0 0,0 0 0 0 0,1 1 0 0 0,7-8 0 0 0,-8 9-289 0 0,0 1 0 0 0,0 0 0 0 0,1 0 0 0 0,-1 1 0 0 0,1-1-1 0 0,0 1 1 0 0,0 1 0 0 0,0-1 0 0 0,9-2 0 0 0,-13 5-253 0 0,1-1 0 0 0,-1 1 0 0 0,1-1 0 0 0,0 1-1 0 0,-1 0 1 0 0,1 0 0 0 0,-1 0 0 0 0,1 1 0 0 0,-1-1 0 0 0,1 0 0 0 0,0 1-1 0 0,-1 0 1 0 0,1 0 0 0 0,-1-1 0 0 0,0 2 0 0 0,1-1 0 0 0,-1 0 0 0 0,0 0-1 0 0,0 1 1 0 0,0-1 0 0 0,0 1 0 0 0,0-1 0 0 0,0 1 0 0 0,0 0-1 0 0,0 0 1 0 0,2 3 0 0 0,0 0-23 0 0,-1 1 0 0 0,1-1 0 0 0,-1 1 0 0 0,0 0 0 0 0,0 0 0 0 0,0 0 0 0 0,-1 1-1 0 0,0-1 1 0 0,2 11 0 0 0,-4-12-51 0 0,1 1 0 0 0,-1-1-1 0 0,0 0 1 0 0,-1 1 0 0 0,1-1-1 0 0,-1 0 1 0 0,0 0 0 0 0,0 0-1 0 0,-1 1 1 0 0,0-1 0 0 0,0 0-1 0 0,-4 8 1 0 0,-22 33-626 0 0,20-35 301 0 0,0 1 0 0 0,1-1 0 0 0,1 1 0 0 0,0 1 0 0 0,0-1 0 0 0,-4 20 0 0 0,8-25 232 0 0,1-5 149 0 0,1 0 1 0 0,-1 0-1 0 0,1 0 0 0 0,0 0 0 0 0,-1 0 0 0 0,1 0 1 0 0,0 0-1 0 0,0 0 0 0 0,0 0 0 0 0,0 0 0 0 0,1 0 1 0 0,-1 0-1 0 0,1 0 0 0 0,0 3 0 0 0,3 3 1 0 0,-3-5 22 0 0,0 0 0 0 0,1-1-1 0 0,-1 1 1 0 0,1 0 0 0 0,-1-1-1 0 0,5 5 1 0 0,-6-7 36 0 0,1 1 1 0 0,-1-1-1 0 0,1 0 0 0 0,-1 1 0 0 0,1-1 0 0 0,-1 0 1 0 0,1 0-1 0 0,0 1 0 0 0,-1-1 0 0 0,1 0 1 0 0,-1 0-1 0 0,1 0 0 0 0,0 0 0 0 0,-1 0 1 0 0,1 0-1 0 0,0 0 0 0 0,-1 0 0 0 0,1 0 1 0 0,-1 0-1 0 0,1 0 0 0 0,0 0 0 0 0,-1 0 0 0 0,1-1 1 0 0,0 1-1 0 0,-1 0 0 0 0,1 0 0 0 0,-1-1 1 0 0,1 1-1 0 0,-1 0 0 0 0,1-1 0 0 0,-1 1 1 0 0,1 0-1 0 0,-1-1 0 0 0,1 1 0 0 0,-1-1 1 0 0,1 1-1 0 0,-1-1 0 0 0,1 0 0 0 0,9-9 197 0 0,2 1-1 0 0,-1 0 0 0 0,1 1 1 0 0,0 1-1 0 0,1-1 0 0 0,0 2 1 0 0,0 0-1 0 0,25-8 0 0 0,-35 14-257 0 0,0-1 0 0 0,0 1 0 0 0,-1 0 0 0 0,1 0 0 0 0,0 0 0 0 0,0 1 0 0 0,0-1 0 0 0,-1 1 0 0 0,1-1 0 0 0,0 1 0 0 0,4 1 0 0 0,18 4 0 0 0,-7-3 9 0 0,-17-3-36 0 0,0 0 0 0 0,0 1 0 0 0,0-1 0 0 0,0 0-1 0 0,-1 0 1 0 0,1 1 0 0 0,0-1 0 0 0,0 0 0 0 0,0 0-1 0 0,0 0 1 0 0,0 0 0 0 0,0 0 0 0 0,0 0 0 0 0,0 0 0 0 0,0-1-1 0 0,0 1 1 0 0,0 0 0 0 0,-1 0 0 0 0,1-1 0 0 0,0 1 0 0 0,0 0-1 0 0,0-1 1 0 0,0 1 0 0 0,-1-1 0 0 0,1 1 0 0 0,0-1 0 0 0,0 0-1 0 0,-1 1 1 0 0,1-1 0 0 0,0 0 0 0 0,-1 1 0 0 0,1-1 0 0 0,-1 0-1 0 0,1 0 1 0 0,-1 1 0 0 0,1-1 0 0 0,-1 0 0 0 0,1-2 0 0 0,3-6-707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8 4143 0 0,'1'-2'74'0'0,"-2"-3"260"0"0,-2 4-19 0 0,-4 12 773 0 0,-4 9 1467 0 0,-18 44-347 0 0,15-24-1053 0 0,2 0 0 0 0,1 1 0 0 0,-6 54 0 0 0,14-77-925 0 0,-7 63 814 0 0,2 153 0 0 0,8-220-972 0 0,19 350 518 0 0,-6-173-500 0 0,-3-24 3 0 0,8 180 206 0 0,4 575 1221 0 0,-37-362-200 0 0,-53 220-560 0 0,32-490-638 0 0,-13 131 170 0 0,19-1-130 0 0,25 43-87 0 0,-4-109-17 0 0,-20-2 32 0 0,-4 58-33 0 0,32-389-57 0 0,-4 114 0 0 0,6-111 0 0 0,1 1 0 0 0,0-1 0 0 0,10 35 0 0 0,-4-33-15 0 0,20 41-1 0 0,-20-50-271 0 0,-1 0 0 0 0,0 1-1 0 0,-1 0 1 0 0,-1 0 0 0 0,4 26-1 0 0,-7-27-4953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9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80 3679 0 0,'-3'-1'231'0'0,"-1"0"-1"0"0,1 0 0 0 0,0 0 0 0 0,0 0 0 0 0,0 0 0 0 0,0 0 0 0 0,0-1 0 0 0,0 1 0 0 0,0-1 0 0 0,0 0 0 0 0,-3-3 0 0 0,5 4 9 0 0,0-1 0 0 0,-1 1-1 0 0,1-1 1 0 0,0 1 0 0 0,0-1-1 0 0,0 0 1 0 0,0 1 0 0 0,0-1-1 0 0,0 0 1 0 0,0 0 0 0 0,1 0 0 0 0,-1 0-1 0 0,1 1 1 0 0,-1-1 0 0 0,1 0-1 0 0,0 0 1 0 0,0 0 0 0 0,0 0-1 0 0,0 0 1 0 0,0-3 0 0 0,0 4-114 0 0,1 0 1 0 0,-1 0 0 0 0,0 0 0 0 0,1 0 0 0 0,-1 0 0 0 0,1 0-1 0 0,-1 0 1 0 0,1 0 0 0 0,0 0 0 0 0,-1 0 0 0 0,1 0 0 0 0,0 0-1 0 0,-1 0 1 0 0,1 1 0 0 0,0-1 0 0 0,0 0 0 0 0,0 1 0 0 0,0-1-1 0 0,0 0 1 0 0,0 1 0 0 0,0-1 0 0 0,0 1 0 0 0,0 0 0 0 0,0-1-1 0 0,0 1 1 0 0,0 0 0 0 0,0-1 0 0 0,0 1 0 0 0,1 0 0 0 0,-1 0-1 0 0,0 0 1 0 0,0 0 0 0 0,0 0 0 0 0,2 1 0 0 0,1-1-52 0 0,1 0-1 0 0,-1 1 1 0 0,1 0 0 0 0,-1 0 0 0 0,1 0 0 0 0,-1 0-1 0 0,6 3 1 0 0,-9-3-72 0 0,0-1 1 0 0,-1 0-1 0 0,1 1 0 0 0,0-1 0 0 0,0 0 1 0 0,0 0-1 0 0,0 0 0 0 0,0 0 0 0 0,0 0 0 0 0,0 0 1 0 0,-1 0-1 0 0,1 0 0 0 0,0 0 0 0 0,0-1 1 0 0,1 1-1 0 0,-1-1 13 0 0,-1 1 0 0 0,1 0 1 0 0,-1 0-1 0 0,1 0 0 0 0,-1 0 0 0 0,1 0 1 0 0,0-1-1 0 0,-1 1 0 0 0,1 0 0 0 0,-1 0 1 0 0,1 0-1 0 0,0 0 0 0 0,-1 1 0 0 0,1-1 1 0 0,-1 0-1 0 0,1 0 0 0 0,0 0 0 0 0,-1 0 1 0 0,1 1-1 0 0,-1-1 0 0 0,1 0 1 0 0,-1 0-1 0 0,1 1 0 0 0,-1-1 0 0 0,1 0 1 0 0,-1 1-1 0 0,1-1 0 0 0,-1 1 0 0 0,0-1 1 0 0,1 1-1 0 0,-1-1 0 0 0,1 1 0 0 0,-1-1 1 0 0,0 1-1 0 0,0-1 0 0 0,1 1 0 0 0,-1-1 1 0 0,0 1-1 0 0,3 5 38 0 0,0 0 0 0 0,0 0 1 0 0,-1 0-1 0 0,0 1 0 0 0,-1-1 0 0 0,1 0 1 0 0,-1 1-1 0 0,0-1 0 0 0,-1 1 0 0 0,0-1 0 0 0,0 1 1 0 0,-1 10-1 0 0,-4 12-724 0 0,-1 0 1 0 0,-2 0 0 0 0,-1-1-1 0 0,0 0 1 0 0,-23 42-1 0 0,32-69 669 0 0,0-1-1 0 0,-1 0 1 0 0,1 0-1 0 0,0 0 1 0 0,0 1-1 0 0,0-1 1 0 0,-1 0-1 0 0,1 0 1 0 0,0 1-1 0 0,0-1 1 0 0,0 0-1 0 0,0 0 1 0 0,0 1-1 0 0,0-1 1 0 0,-1 0-1 0 0,1 1 1 0 0,0-1-1 0 0,0 0 1 0 0,0 1-1 0 0,0-1 1 0 0,0 0-1 0 0,0 0 1 0 0,0 1-1 0 0,0-1 1 0 0,0 0-1 0 0,0 1 1 0 0,0-1-1 0 0,1 0 1 0 0,-1 1-1 0 0,0-1 1 0 0,9-5 224 0 0,-3 1-123 0 0,5-5 304 0 0,-1 1 0 0 0,0-1 0 0 0,0-1 0 0 0,11-15 0 0 0,-14 16-160 0 0,0 1 0 0 0,1-1 0 0 0,0 1 0 0 0,0 1 1 0 0,1 0-1 0 0,-1 0 0 0 0,14-7 0 0 0,-20 13-269 0 0,1 0 0 0 0,-1 0 0 0 0,0 0 0 0 0,0 1 0 0 0,0-1 0 0 0,1 1 0 0 0,-1-1 0 0 0,0 1 0 0 0,0 0-1 0 0,1 0 1 0 0,-1 0 0 0 0,0 1 0 0 0,1-1 0 0 0,-1 0 0 0 0,0 1 0 0 0,0-1 0 0 0,0 1 0 0 0,4 1 0 0 0,11 3-5168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40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97 1839 0 0,'-13'1'130'0'0,"12"-2"45"0"0,-1 1 0 0 0,1 0 0 0 0,0 0 0 0 0,-1 0 0 0 0,1 0 0 0 0,-1 0 0 0 0,1 0-1 0 0,0 0 1 0 0,-1 0 0 0 0,1 1 0 0 0,-1-1 0 0 0,1 1 0 0 0,0-1 0 0 0,-1 1 0 0 0,1-1 0 0 0,0 1 0 0 0,0-1-1 0 0,0 1 1 0 0,-1 0 0 0 0,2 5 1482 0 0,0-6-1593 0 0,0 0 1 0 0,0 0-1 0 0,0 0 1 0 0,0 0-1 0 0,0 0 1 0 0,1 0-1 0 0,-1 0 0 0 0,0 0 1 0 0,0 0-1 0 0,0 0 1 0 0,0 0-1 0 0,1 0 1 0 0,-1 0-1 0 0,0 0 0 0 0,0 0 1 0 0,0 0-1 0 0,0 0 1 0 0,1 0-1 0 0,-1 0 1 0 0,0 0-1 0 0,0 0 0 0 0,0 0 1 0 0,0 0-1 0 0,1-1 1 0 0,14-4 2266 0 0,-3-4-1539 0 0,-2 0 0 0 0,14-14 0 0 0,-14 13-17 0 0,-1 0 1 0 0,1 1-1 0 0,1 1 1 0 0,16-12-1 0 0,-26 20-739 0 0,0-1 0 0 0,0 1 0 0 0,0-1-1 0 0,0 1 1 0 0,0-1 0 0 0,0 1 0 0 0,0-1-1 0 0,0 1 1 0 0,0 0 0 0 0,0 0 0 0 0,1 0 0 0 0,-1-1-1 0 0,0 1 1 0 0,0 0 0 0 0,0 0 0 0 0,0 1-1 0 0,0-1 1 0 0,1 0 0 0 0,-1 0 0 0 0,0 0 0 0 0,0 1-1 0 0,0-1 1 0 0,0 1 0 0 0,2 0 0 0 0,-2 0-19 0 0,1 1 1 0 0,-1-1-1 0 0,1 1 1 0 0,-1 0-1 0 0,0-1 1 0 0,0 1 0 0 0,0 0-1 0 0,0-1 1 0 0,0 1-1 0 0,0 0 1 0 0,0 0-1 0 0,0 4 1 0 0,2 4-20 0 0,-1 1 1 0 0,-1-1-1 0 0,0 1 0 0 0,0 13 1 0 0,-3 6-250 0 0,-2 0 0 0 0,0 0 0 0 0,-2 0 1 0 0,-15 42-1 0 0,-6 32-1487 0 0,26-100 1708 0 0,-7 51-959 0 0,8-50 893 0 0,0 1 1 0 0,0-1-1 0 0,0 1 0 0 0,1-1 1 0 0,0 0-1 0 0,0 1 0 0 0,0-1 1 0 0,3 6-1 0 0,-4-10 99 0 0,1-1-1 0 0,-1 1 1 0 0,1 0 0 0 0,-1-1 0 0 0,1 1-1 0 0,0-1 1 0 0,-1 1 0 0 0,1-1 0 0 0,0 1-1 0 0,-1-1 1 0 0,1 1 0 0 0,0-1-1 0 0,0 0 1 0 0,0 1 0 0 0,-1-1 0 0 0,1 0-1 0 0,0 0 1 0 0,0 0 0 0 0,0 0 0 0 0,0 1-1 0 0,-1-1 1 0 0,1 0 0 0 0,0 0 0 0 0,0-1-1 0 0,1 1 1 0 0,22-4 395 0 0,-9-3-79 0 0,0 1-1 0 0,-1-2 0 0 0,-1 0 0 0 0,18-12 0 0 0,-18 10 35 0 0,1 1-1 0 0,-1 1 0 0 0,2 1 0 0 0,19-9 0 0 0,-28 16-194 0 0,-5 3-88 0 0,-1-3-166 0 0,-1 0-1 0 0,1 1 1 0 0,0-1-1 0 0,0 1 1 0 0,-1-1 0 0 0,1 0-1 0 0,0 0 1 0 0,0 1 0 0 0,-1-1-1 0 0,1 0 1 0 0,0 1 0 0 0,-1-1-1 0 0,1 0 1 0 0,0 0 0 0 0,-1 0-1 0 0,1 1 1 0 0,-1-1-1 0 0,1 0 1 0 0,0 0 0 0 0,-1 0-1 0 0,1 0 1 0 0,-1 0 0 0 0,1 0-1 0 0,-1 0 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42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25 3223 0 0,'-37'16'308'0'0,"-1"0"4350"0"0,62-30 2792 0 0,-14 8-7175 0 0,1 0 0 0 0,-1 0 0 0 0,1 2 0 0 0,16-6 0 0 0,-14 6-142 0 0,-10 3-122 0 0,1 0-1 0 0,-1 0 1 0 0,1 0-1 0 0,-1 0 0 0 0,1 0 1 0 0,0 1-1 0 0,-1 0 0 0 0,1 0 1 0 0,6 0-1 0 0,-9 1 4 0 0,0-1 0 0 0,0 1 0 0 0,-1-1-1 0 0,1 1 1 0 0,0-1 0 0 0,-1 1 0 0 0,1-1-1 0 0,-1 1 1 0 0,1 0 0 0 0,-1-1 0 0 0,1 1-1 0 0,-1 0 1 0 0,1 0 0 0 0,-1 0 0 0 0,0-1 0 0 0,1 1-1 0 0,-1 0 1 0 0,0 0 0 0 0,0 0 0 0 0,1 0-1 0 0,-1-1 1 0 0,0 1 0 0 0,0 0 0 0 0,0 1 0 0 0,0 23 105 0 0,0-23-115 0 0,-3 18-193 0 0,0 1 0 0 0,-12 37-1 0 0,4-20-442 0 0,9-29 469 0 0,1-6 10 0 0,0 0 0 0 0,0 1 0 0 0,0-1 0 0 0,0 0-1 0 0,1 1 1 0 0,-1-1 0 0 0,1 1 0 0 0,0-1 0 0 0,0 1 0 0 0,0-1 0 0 0,2 7 0 0 0,-2-10 138 0 0,1 1-1 0 0,0-1 0 0 0,-1 0 1 0 0,1 1-1 0 0,0-1 0 0 0,-1 0 1 0 0,1 0-1 0 0,0 0 0 0 0,-1 0 0 0 0,1 1 1 0 0,0-1-1 0 0,0 0 0 0 0,-1 0 1 0 0,1 0-1 0 0,0-1 0 0 0,-1 1 1 0 0,1 0-1 0 0,0 0 0 0 0,0 0 1 0 0,-1 0-1 0 0,2-1 0 0 0,19-5-60 0 0,-19 5 125 0 0,36-12 1053 0 0,45-24 0 0 0,-67 31-1414 0 0,-12 4-128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18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37 3223 0 0,'-1'-2'254'0'0,"0"-1"0"0"0,0 0 0 0 0,0 0-1 0 0,0 0 1 0 0,0 0 0 0 0,1 0-1 0 0,0 0 1 0 0,0-10 5055 0 0,-3 22-5009 0 0,-1 4-186 0 0,2-6-9 0 0,0 0 0 0 0,0 0 0 0 0,-7 13 1 0 0,2-8 127 0 0,0-1 1 0 0,-14 17 0 0 0,8-12 115 0 0,-105 137 939 0 0,57-77-1288 0 0,-70 96 0 0 0,127-167 0 0 0,3-4 0 0 0,0 0 0 0 0,0-1 0 0 0,1 1 0 0 0,-1 0 0 0 0,0 0 0 0 0,1 0 0 0 0,-1 0 0 0 0,0 0 0 0 0,1 0 0 0 0,-1 0 0 0 0,1 0 0 0 0,-1 1 0 0 0,1-1 0 0 0,0 0 0 0 0,0 0 0 0 0,-1 2 0 0 0,9-6-73 0 0,-7 3 64 0 0,10-16-77 0 0,44-53 149 0 0,113-156 61 0 0,-72 93 81 0 0,-75 104-173 0 0,31-30 0 0 0,-47 54 110 0 0,-5 4-96 0 0,1-1 1 0 0,0 1 0 0 0,0-1 0 0 0,-1 1-1 0 0,1-1 1 0 0,0 0 0 0 0,-1 0 0 0 0,1 1-1 0 0,0-1 1 0 0,-1 0 0 0 0,1 0 0 0 0,1-5 2570 0 0,-2 15-2521 0 0,-2 29 0 0 0,2-34-74 0 0,0-1-1 0 0,1 1 1 0 0,-1 0 0 0 0,1-1-1 0 0,0 1 1 0 0,0-1-1 0 0,0 1 1 0 0,0-1 0 0 0,1 1-1 0 0,0-1 1 0 0,3 6 0 0 0,0-2-1 0 0,1 0 0 0 0,0-1 1 0 0,7 7-1 0 0,-4-4 16 0 0,38 35 59 0 0,21 23 14 0 0,9 7-97 0 0,-17-20-14 0 0,-53-47 1 0 0,77 84 0 0 0,-73-77-9 0 0,-6-9-139 0 0,0 0 0 0 0,-1 0 0 0 0,7 11 0 0 0,-11-14-183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20.6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365 1 4607 0 0,'-1'0'81'0'0,"0"1"-1"0"0,0 0 0 0 0,0 0 0 0 0,1-1 0 0 0,-1 1 1 0 0,0 0-1 0 0,1 0 0 0 0,-1 0 0 0 0,1 0 0 0 0,-1 0 0 0 0,1 0 1 0 0,0 0-1 0 0,-1 0 0 0 0,1 0 0 0 0,-1 2 0 0 0,-3 8 409 0 0,-71 113 2489 0 0,30-53-2504 0 0,2 11-67 0 0,28-53-295 0 0,-42 93-31 0 0,34-69-165 0 0,18-40 38 0 0,0 0 1 0 0,-1 0-1 0 0,-1-1 1 0 0,-11 17-1 0 0,10-17-375 0 0,0 0 0 0 0,-7 15 0 0 0,-6 10 1815 0 0,21-36-1676 0 0,5-6 384 0 0,6-9 1190 0 0,-5 5-783 0 0,48-67 99 0 0,45-57-96 0 0,0-1-280 0 0,-97 130-213 0 0,0 0 0 0 0,1 0 0 0 0,-1 0-1 0 0,-1-1 1 0 0,1 1 0 0 0,0 0 0 0 0,-1-1 0 0 0,0 1-1 0 0,1-10 1 0 0,-3 14 23 0 0,1 0 0 0 0,0-1 0 0 0,0 1 0 0 0,-1-1 0 0 0,1 1 0 0 0,0-1 0 0 0,-1 1-1 0 0,1 0 1 0 0,-1-1 0 0 0,1 1 0 0 0,-1 0 0 0 0,1-1 0 0 0,-1 1 0 0 0,1 0 0 0 0,0 0 0 0 0,-1-1-1 0 0,0 1 1 0 0,1 0 0 0 0,-1 0 0 0 0,1 0 0 0 0,-1 0 0 0 0,1 0 0 0 0,-1 0 0 0 0,1 0 0 0 0,-1 0-1 0 0,1 0 1 0 0,-1 0 0 0 0,1 0 0 0 0,-1 0 0 0 0,0 0 0 0 0,-3 0 1567 0 0,-1 7-1422 0 0,-15 20-134 0 0,20-27-41 0 0,-1 1 0 0 0,1-1 1 0 0,0 1-1 0 0,-1-1 0 0 0,1 1 0 0 0,0-1 0 0 0,0 1 0 0 0,-1 0 0 0 0,1-1 0 0 0,0 1 1 0 0,0-1-1 0 0,0 1 0 0 0,0 0 0 0 0,-1-1 0 0 0,1 1 0 0 0,0-1 0 0 0,0 1 0 0 0,0 0 0 0 0,1-1 1 0 0,-1 1-1 0 0,0-1 0 0 0,0 1 0 0 0,0 0 0 0 0,0-1 0 0 0,0 1 0 0 0,1-1 0 0 0,-1 1 1 0 0,0-1-1 0 0,1 1 0 0 0,-1 0 0 0 0,14 9 271 0 0,-11-7-190 0 0,67 39 899 0 0,-53-30-922 0 0,-6-5-6 0 0,-1 1 1 0 0,-1 0-1 0 0,1 0 1 0 0,10 13-1 0 0,15 26-35 0 0,33 59 0 0 0,-30-45-15 0 0,-30-50-14 0 0,0-1 0 0 0,13 13 0 0 0,0 1 0 0 0,-12-15-9 0 0,0-1 0 0 0,0 1-1 0 0,17 10 1 0 0,-13-9-4 0 0,19 17-1 0 0,-14-12-154 0 0,-12-15 30 0 0,-9-8 30 0 0,3 7-46 0 0,-7-7-2780 0 0,-29-30-2620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0 6447 0 0,'-1'0'54'0'0,"1"0"-1"0"0,-1 0 1 0 0,0 1-1 0 0,1-1 1 0 0,-1 0-1 0 0,1 0 0 0 0,-1 0 1 0 0,0 0-1 0 0,1 1 1 0 0,-1-1-1 0 0,1 0 1 0 0,-1 1-1 0 0,1-1 1 0 0,-1 0-1 0 0,1 1 0 0 0,-1-1 1 0 0,1 0-1 0 0,0 1 1 0 0,-1-1-1 0 0,1 1 1 0 0,-1-1-1 0 0,1 1 1 0 0,0-1-1 0 0,-1 1 0 0 0,1-1 1 0 0,0 1-1 0 0,-1 1 1 0 0,-2 18 781 0 0,1-10-469 0 0,-7 33 1513 0 0,-3 51 1 0 0,0-2 359 0 0,11-83-1984 0 0,0 0 0 0 0,1 0 0 0 0,-1 0-1 0 0,2-1 1 0 0,-1 1 0 0 0,1 0 0 0 0,1 0 0 0 0,-1-1-1 0 0,2 1 1 0 0,-1-1 0 0 0,8 17 0 0 0,-1-8-69 0 0,1 1 1 0 0,1-1-1 0 0,1-1 0 0 0,14 17 1 0 0,-16-20-206 0 0,-1 1 1 0 0,0-1 0 0 0,-1 2-1 0 0,0-1 1 0 0,-2 1 0 0 0,9 25-1 0 0,-4-1-408 0 0,10 59 0 0 0,-17-75 130 0 0,-1 0 0 0 0,-1 1 1 0 0,-1-1-1 0 0,-1 0 0 0 0,-1 1 0 0 0,-1-1 1 0 0,-1 0-1 0 0,-7 24 0 0 0,7-33 156 0 0,2-10 87 0 0,0 0-1 0 0,0 1 1 0 0,-1-1 0 0 0,1 0 0 0 0,-1 0 0 0 0,0 0 0 0 0,0 0-1 0 0,0 0 1 0 0,0-1 0 0 0,-6 7 0 0 0,8-10 57 0 0,0 1 0 0 0,0-1 0 0 0,-1 1 0 0 0,1-1 0 0 0,0 0 0 0 0,0 1 0 0 0,-1-1 1 0 0,1 0-1 0 0,-1 1 0 0 0,1-1 0 0 0,0 0 0 0 0,-1 0 0 0 0,1 1 0 0 0,-1-1 0 0 0,1 0 0 0 0,0 0 0 0 0,-1 0 0 0 0,1 0 0 0 0,-1 0 0 0 0,1 1 0 0 0,-1-1 1 0 0,1 0-1 0 0,-1 0 0 0 0,1 0 0 0 0,-1 0 0 0 0,1 0 0 0 0,0 0 0 0 0,-1 0 0 0 0,1-1 0 0 0,-1 1 0 0 0,1 0 0 0 0,-1 0 0 0 0,1 0 0 0 0,-1 0 0 0 0,1-1 1 0 0,0 1-1 0 0,-1 0 0 0 0,1 0 0 0 0,-1-1 0 0 0,1 1 0 0 0,0 0 0 0 0,-1 0 0 0 0,1-1 0 0 0,0 1 0 0 0,-1-1 0 0 0,1 1 0 0 0,0 0 0 0 0,0-1 0 0 0,-1 1 1 0 0,1-1-1 0 0,0 1 0 0 0,0 0 0 0 0,0-1 0 0 0,0 1 0 0 0,-1-1 0 0 0,1 1 0 0 0,0-1 0 0 0,0 1 0 0 0,0-1 0 0 0,-1-6 113 0 0,0 1 0 0 0,0 0-1 0 0,-1-8 1 0 0,2 10-78 0 0,-2-196 1868 0 0,5 174-1733 0 0,1 1 0 0 0,1 0 1 0 0,15-43-1 0 0,-12 44-80 0 0,17-48 177 0 0,3 0 1 0 0,54-98-1 0 0,-70 147-225 0 0,-5 9-17 0 0,0 1-1 0 0,16-22 1 0 0,-22 34-25 0 0,0 0 1 0 0,0 0-1 0 0,0 0 0 0 0,0 0 0 0 0,0 1 1 0 0,1-1-1 0 0,-1 1 0 0 0,0-1 1 0 0,0 1-1 0 0,0-1 0 0 0,1 1 1 0 0,-1-1-1 0 0,0 1 0 0 0,0 0 1 0 0,1 0-1 0 0,-1 0 0 0 0,0 0 1 0 0,1 0-1 0 0,-1 0 0 0 0,0 0 0 0 0,1 0 1 0 0,-1 0-1 0 0,0 1 0 0 0,0-1 1 0 0,1 0-1 0 0,-1 1 0 0 0,0-1 1 0 0,2 2-1 0 0,5 2 4 0 0,0 0 1 0 0,0 0-1 0 0,8 6 0 0 0,-8-4-15 0 0,3 1-13 0 0,0-1-1 0 0,1 0 1 0 0,-1-1-1 0 0,16 5 1 0 0,-24-9-58 0 0,0 0 1 0 0,1 0 0 0 0,-1 0 0 0 0,0-1 0 0 0,1 1 0 0 0,-1-1 0 0 0,0 0-1 0 0,1 0 1 0 0,-1 0 0 0 0,0 0 0 0 0,1-1 0 0 0,-1 1 0 0 0,0-1 0 0 0,0 0 0 0 0,1 0-1 0 0,-1 0 1 0 0,0 0 0 0 0,0-1 0 0 0,0 1 0 0 0,0-1 0 0 0,3-2 0 0 0,18-19-5173 0 0,-12 13 40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28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1 5527 0 0,'-1'1'191'0'0,"-1"0"-1"0"0,1 0 0 0 0,-1 0 0 0 0,1 0 0 0 0,-1 0 1 0 0,1 0-1 0 0,-1 0 0 0 0,1 1 0 0 0,0-1 0 0 0,0 0 1 0 0,0 1-1 0 0,-1 1 0 0 0,-1 2 28 0 0,-4 3 248 0 0,1 1 0 0 0,1 0 0 0 0,-1 0-1 0 0,2 1 1 0 0,-1-1 0 0 0,1 1 0 0 0,1 0 0 0 0,0 1 0 0 0,0-1 0 0 0,1 0-1 0 0,0 1 1 0 0,1-1 0 0 0,0 1 0 0 0,1 18 0 0 0,1-14-162 0 0,-3 27-1 0 0,1-30-156 0 0,1 0-1 0 0,0 1 1 0 0,3 21-1 0 0,-1-19-38 0 0,3 12 140 0 0,11 37 0 0 0,16 44-228 0 0,-18-55-20 0 0,-10-41 1 0 0,-1 1 0 0 0,0 0 0 0 0,-1 0 0 0 0,-1 0 0 0 0,0 22 0 0 0,-1-29-6 0 0,-1 1-1 0 0,0 0 1 0 0,0 0-1 0 0,-1 0 1 0 0,0-1 0 0 0,0 1-1 0 0,-1-1 1 0 0,0 1 0 0 0,0-1-1 0 0,0 0 1 0 0,-1 0 0 0 0,-6 8-1 0 0,8-12 6 0 0,1 1 0 0 0,-1-2 0 0 0,0 1 0 0 0,0 0 0 0 0,0 0 0 0 0,-4 2 0 0 0,6-4 0 0 0,-1 0 0 0 0,1 1 0 0 0,0-1 0 0 0,-1 0 0 0 0,1 0 0 0 0,-1 0 0 0 0,1 0 0 0 0,-1 0 0 0 0,1 0 0 0 0,-1 0 0 0 0,1 0 0 0 0,0 0 0 0 0,-1 0 0 0 0,1 0 0 0 0,-1 0 0 0 0,1 0 0 0 0,-1 0 0 0 0,1 0 0 0 0,-1 0 0 0 0,1 0 0 0 0,0 0 0 0 0,-1-1 0 0 0,1 1 0 0 0,-1 0 0 0 0,1 0 0 0 0,0-1 0 0 0,-1 1 0 0 0,1 0 0 0 0,-1 0 0 0 0,1-1 0 0 0,0 1 0 0 0,0 0 0 0 0,-1-1 0 0 0,1 1 0 0 0,0 0 0 0 0,-1-1 0 0 0,1 1 0 0 0,0-1 0 0 0,0 1 0 0 0,0-1 0 0 0,0 1 0 0 0,-1 0 0 0 0,1-1 0 0 0,0 1 0 0 0,0-1 0 0 0,0 1 0 0 0,0-1 0 0 0,0 1 0 0 0,0-1 0 0 0,0-15 71 0 0,0 14 12 0 0,0-9 71 0 0,0 7-134 0 0,1-16 164 0 0,1 0 1 0 0,7-32 0 0 0,-7 42-104 0 0,60-194 1139 0 0,-51 173-1134 0 0,2 0-1 0 0,2 0 1 0 0,0 2-1 0 0,28-39 1 0 0,-35 59-77 0 0,0 1-1 0 0,1-1 1 0 0,1 1-1 0 0,-1 1 1 0 0,17-10 0 0 0,-23 15-8 0 0,3-2 8 0 0,-1 1 0 0 0,1 0 1 0 0,1 0-1 0 0,-1 0 0 0 0,0 1 0 0 0,0-1 0 0 0,1 2 0 0 0,0-1 0 0 0,-1 1 1 0 0,1 0-1 0 0,0 0 0 0 0,-1 1 0 0 0,1-1 0 0 0,0 2 0 0 0,0-1 0 0 0,-1 1 1 0 0,1 0-1 0 0,0 0 0 0 0,-1 1 0 0 0,1 0 0 0 0,-1 0 0 0 0,1 1 0 0 0,-1-1 1 0 0,0 1-1 0 0,0 1 0 0 0,0-1 0 0 0,9 9 0 0 0,68 43-7 0 0,-18-13-20 0 0,-61-39-26 0 0,1 0 0 0 0,0-1 0 0 0,0 1 0 0 0,0-1 0 0 0,0 0 0 0 0,9 2 0 0 0,-4 0-358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32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20 368 3223 0 0,'-20'5'14091'0'0,"26"-10"-14067"0"0,9-8 185 0 0,-1-1 0 0 0,14-18 0 0 0,100-130 537 0 0,-99 133-667 0 0,-22 22-61 0 0,0 1 0 0 0,13-16 1 0 0,-6 3 27 0 0,-11 16-7 0 0,0 0-1 0 0,0-1 1 0 0,0 1-1 0 0,0-1 1 0 0,-1 0-1 0 0,0 0 1 0 0,0 0-1 0 0,0 0 0 0 0,0 0 1 0 0,0 0-1 0 0,-1-1 1 0 0,0 1-1 0 0,2-9 1 0 0,-3 15 194 0 0,0 0 1 0 0,0 1-1 0 0,0-1 1 0 0,0 0-1 0 0,1 0 1 0 0,-1 0-1 0 0,1 1 1 0 0,0-1-1 0 0,-1 0 0 0 0,2 2 1 0 0,7 21-283 0 0,-3 7 270 0 0,-6-25-201 0 0,1-1 0 0 0,0 1 0 0 0,1-1 0 0 0,-1 0 1 0 0,1 1-1 0 0,0-1 0 0 0,1 0 0 0 0,4 8 0 0 0,50 58 47 0 0,-14-19-70 0 0,39 46 14 0 0,-78-94-7 0 0,27 30 29 0 0,-29-33-32 0 0,1 1 1 0 0,0-1 0 0 0,0 1-1 0 0,1-1 1 0 0,-1 0 0 0 0,0 0-1 0 0,1-1 1 0 0,-1 1 0 0 0,7 1-1 0 0,29 9-89 0 0,-37-11 85 0 0,0 1-1 0 0,-1-1 0 0 0,1 1 1 0 0,0 0-1 0 0,-1-1 1 0 0,1 1-1 0 0,-1 0 1 0 0,0 0-1 0 0,1 0 1 0 0,-1 0-1 0 0,0 0 0 0 0,0 0 1 0 0,0 0-1 0 0,0 3 1 0 0,17 74 57 0 0,-16-70-138 0 0,-1-6 58 0 0,-1-1-1 0 0,1 1 0 0 0,-1-1 1 0 0,1 0-1 0 0,0 0 0 0 0,0 1 1 0 0,2 1-1 0 0,-5-8-72 0 0,-3-4-1328 0 0,1-1 0 0 0,0-1 1 0 0,0 1-1 0 0,1 0 0 0 0,-3-18 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2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371 40 1839 0 0,'1'-2'283'0'0,"0"0"-1"0"0,0 0 1 0 0,1 0-1 0 0,-1 0 1 0 0,0 1-1 0 0,1-1 1 0 0,-1 0-1 0 0,4-2 0 0 0,-5 4-206 0 0,3-3 351 0 0,-1 0 0 0 0,1 1 0 0 0,0 0 0 0 0,0-1 1 0 0,0 1-1 0 0,0 0 0 0 0,11-1 3216 0 0,-27 19-190 0 0,-103 94-3122 0 0,75-74-719 0 0,0-1 1 0 0,-67 41-1 0 0,96-67 412 0 0,0 0 1 0 0,0 0-1 0 0,1 1 0 0 0,-13 16 0 0 0,4-6 23 0 0,19-19-26 0 0,1-1 0 0 0,-1 1-1 0 0,0 0 1 0 0,1-1-1 0 0,-1 1 1 0 0,0 0 0 0 0,1-1-1 0 0,-1 1 1 0 0,1 0 0 0 0,-1 0-1 0 0,1 0 1 0 0,-1 0-1 0 0,1 0 1 0 0,0 0 0 0 0,0 0-1 0 0,-1-1 1 0 0,1 1 0 0 0,0 0-1 0 0,0 0 1 0 0,0 2-1 0 0,0-2 9 0 0,1 0-1 0 0,-1-1 0 0 0,0 1 1 0 0,1 0-1 0 0,-1-1 0 0 0,1 1 1 0 0,-1 0-1 0 0,1-1 0 0 0,-1 1 1 0 0,1-1-1 0 0,-1 1 0 0 0,1 0 0 0 0,0-1 1 0 0,-1 0-1 0 0,1 1 0 0 0,0-1 1 0 0,0 1-1 0 0,-1-1 0 0 0,2 1 1 0 0,5 1 137 0 0,-1 0 0 0 0,1-1 0 0 0,0 1 0 0 0,9-1 0 0 0,-12 0-144 0 0,13 2 413 0 0,29 8-1 0 0,-28-6-331 0 0,-11-3-79 0 0,0 1 0 0 0,0 0 0 0 0,0 0 0 0 0,-1 0 0 0 0,1 1 0 0 0,-1 0 0 0 0,0 0 1 0 0,0 0-1 0 0,0 1 0 0 0,-1 0 0 0 0,7 7 0 0 0,2 5-9 0 0,-1 0 0 0 0,15 28 1 0 0,-14-23-72 0 0,21 28 1 0 0,-26-38 49 0 0,1 0-358 0 0,0-1 0 0 0,0 0-1 0 0,23 19 1 0 0,-29-27 219 0 0,1 0 1 0 0,-1-1-1 0 0,0 1 1 0 0,1-1-1 0 0,-1 0 1 0 0,1-1-1 0 0,0 1 1 0 0,-1-1-1 0 0,1 0 1 0 0,0 0-1 0 0,0 0 1 0 0,0-1-1 0 0,0 1 1 0 0,0-1-1 0 0,0 0 1 0 0,6-2-1 0 0,45-10-1453 0 0,-36 5 868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2.6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68 125 3679 0 0,'-12'-2'145'0'0,"7"1"144"0"0,0 1 0 0 0,0-1 0 0 0,0 0-1 0 0,0-1 1 0 0,1 1 0 0 0,-1-1 0 0 0,0 0-1 0 0,0 0 1 0 0,1-1 0 0 0,-4-5 1591 0 0,16 7-1146 0 0,23 4 1939 0 0,-6 1-2057 0 0,41 1-1 0 0,-18-5-59 0 0,0 1 1 0 0,0 3-1 0 0,78 16 0 0 0,-66-7-508 0 0,0-4 0 0 0,111 4 0 0 0,-134-14-71 0 0,1-2 0 0 0,47-9 0 0 0,-65 9-36 0 0,59-13-147 0 0,100-34 1 0 0,-152 42 216 0 0,71-30-4 0 0,-2 1 218 0 0,-94 37-222 0 0,-1-1 1 0 0,1 1-1 0 0,0-1 0 0 0,-1 1 0 0 0,1 0 0 0 0,0-1 1 0 0,0 1-1 0 0,-1 0 0 0 0,1 0 0 0 0,0 0 0 0 0,-1 0 1 0 0,1 1-1 0 0,0-1 0 0 0,-1 0 0 0 0,1 1 1 0 0,0-1-1 0 0,-1 1 0 0 0,1 0 0 0 0,-1-1 0 0 0,4 3 1 0 0,-4-2-71 0 0,0 0 0 0 0,0 1 1 0 0,0-1-1 0 0,0 0 0 0 0,0 1 1 0 0,0-1-1 0 0,-1 1 0 0 0,1-1 1 0 0,0 1-1 0 0,-1 0 1 0 0,1-1-1 0 0,-1 1 0 0 0,1-1 1 0 0,-1 1-1 0 0,0 0 0 0 0,0 0 1 0 0,0-1-1 0 0,0 1 1 0 0,0 0-1 0 0,-1 2 0 0 0,0 12-722 0 0,-4 1-10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6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152 242 4143 0 0,'-114'0'736'0'0,"111"1"-586"0"0,0-1-1 0 0,0 0 1 0 0,1 1-1 0 0,-1 0 0 0 0,0 0 1 0 0,1 0-1 0 0,-1 0 1 0 0,-4 3-1 0 0,7-4-116 0 0,-1 0 0 0 0,1 0 0 0 0,-1 0 0 0 0,1 0 0 0 0,-1 0 0 0 0,1 1 0 0 0,0-1 0 0 0,-1 0 0 0 0,1 0 0 0 0,-1 1 0 0 0,1-1 0 0 0,0 0 0 0 0,-1 1 0 0 0,1-1 0 0 0,0 0 0 0 0,0 1 1 0 0,-1-1-1 0 0,1 1 0 0 0,0-1 0 0 0,0 1 0 0 0,-1-1 0 0 0,1 0 0 0 0,0 1 0 0 0,0-1 0 0 0,0 1 0 0 0,0-1 0 0 0,0 1 0 0 0,0-1 0 0 0,0 1 0 0 0,0-1 0 0 0,0 1 0 0 0,0-1 0 0 0,0 1 0 0 0,0-1 0 0 0,0 0 0 0 0,0 1 0 0 0,0-1 0 0 0,0 1 0 0 0,0-1 0 0 0,1 1 0 0 0,-1-1 0 0 0,0 1 0 0 0,0-1 0 0 0,0 0 0 0 0,1 1 0 0 0,-1-1 0 0 0,0 0 0 0 0,1 1 0 0 0,-1-1 0 0 0,0 0 0 0 0,1 1 0 0 0,-1-1 0 0 0,1 1 0 0 0,4 2 160 0 0,0-1 1 0 0,0 1-1 0 0,0-1 0 0 0,0 0 0 0 0,0 0 0 0 0,0-1 0 0 0,1 1 0 0 0,8 0 0 0 0,50 2 971 0 0,-35-3-666 0 0,415 8 2970 0 0,-41-3-1864 0 0,-107 15-754 0 0,217 4 100 0 0,426-75-16 0 0,-401-8-101 0 0,-147 14-406 0 0,3 17-86 0 0,-209 22-211 0 0,430-23 357 0 0,-77-4-359 0 0,-280 25 154 0 0,131-8 204 0 0,15-30-65 0 0,-84 7-253 0 0,-190 30-6 0 0,153 11-1 0 0,-240 0-161 0 0,58 9 0 0 0,-95-9-37 0 0,-10 0-55 0 0,-14 2-161 0 0,16-5 200 0 0,-13 3-1665 0 0,-2-2-5865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3.4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528 135 6447 0 0,'0'-3'330'0'0,"-1"-1"1"0"0,1 1-1 0 0,-1 0 0 0 0,0-1 0 0 0,-1 1 0 0 0,1 0 0 0 0,0 0 0 0 0,-3-4 0 0 0,-15-24 1830 0 0,19 31-2159 0 0,-5-7 496 0 0,0 0 0 0 0,0 0-1 0 0,-1 1 1 0 0,0-1-1 0 0,0 1 1 0 0,-11-8 0 0 0,14 12-383 0 0,0 0 1 0 0,-1 0-1 0 0,1 0 1 0 0,-1 1 0 0 0,1-1-1 0 0,-1 1 1 0 0,0 0-1 0 0,1 0 1 0 0,-1 0-1 0 0,0 0 1 0 0,0 1 0 0 0,0-1-1 0 0,1 1 1 0 0,-1 0-1 0 0,0 0 1 0 0,0 1-1 0 0,-4 0 1 0 0,-1 1-13 0 0,1 1 1 0 0,-1 0-1 0 0,1 1 0 0 0,-1 0 1 0 0,1 0-1 0 0,0 1 0 0 0,0 0 1 0 0,1 0-1 0 0,0 0 0 0 0,0 1 1 0 0,-11 12-1 0 0,-5 8-42 0 0,-34 49 1 0 0,48-62-33 0 0,-37 55-110 0 0,2 2-1 0 0,-38 86 0 0 0,81-151 69 0 0,-1-1 0 0 0,0 1-1 0 0,1-1 1 0 0,0 1 0 0 0,0 0 0 0 0,0-1-1 0 0,0 1 1 0 0,1 0 0 0 0,0 0-1 0 0,0 6 1 0 0,0-9 7 0 0,1 0 0 0 0,-1 0 0 0 0,0 0 0 0 0,1 0 0 0 0,0 0 1 0 0,-1 0-1 0 0,1 0 0 0 0,0 0 0 0 0,0 0 0 0 0,0 0 0 0 0,0 0 0 0 0,0 0 0 0 0,1-1 0 0 0,-1 1 0 0 0,1 0 0 0 0,-1-1 0 0 0,1 1 0 0 0,-1-1 0 0 0,1 0 0 0 0,0 0 0 0 0,0 1 0 0 0,0-1 0 0 0,-1 0 1 0 0,5 1-1 0 0,-1 0-7 0 0,1-1 1 0 0,-1 0-1 0 0,1 0 1 0 0,-1-1-1 0 0,1 1 1 0 0,-1-1 0 0 0,1 0-1 0 0,0-1 1 0 0,-1 1-1 0 0,1-1 1 0 0,-1 0-1 0 0,1-1 1 0 0,5-1 0 0 0,10-5-74 0 0,-1-1 0 0 0,20-11 0 0 0,-29 14 57 0 0,143-82-150 0 0,-132 73 50 0 0,0-1 0 0 0,-1-1-1 0 0,-2 0 1 0 0,31-35 0 0 0,-42 43 132 0 0,-2 0 0 0 0,1 0 0 0 0,-1 0-1 0 0,-1-1 1 0 0,0 0 0 0 0,0 0 0 0 0,-1 0-1 0 0,0 0 1 0 0,-1-1 0 0 0,0 0 0 0 0,3-18 0 0 0,-9 9 489 0 0,3 19-461 0 0,0 1 1 0 0,0 0-1 0 0,0-1 1 0 0,0 1 0 0 0,0 0-1 0 0,0-1 1 0 0,0 1-1 0 0,0 0 1 0 0,0 0 0 0 0,-1-1-1 0 0,1 1 1 0 0,0 0 0 0 0,0-1-1 0 0,0 1 1 0 0,0 0-1 0 0,-1 0 1 0 0,1-1 0 0 0,0 1-1 0 0,0 0 1 0 0,0 0-1 0 0,-1-1 1 0 0,1 1 0 0 0,0 0-1 0 0,0 0 1 0 0,-1 0 0 0 0,1 0-1 0 0,0-1 1 0 0,-1 1-1 0 0,1 0 1 0 0,0 0 0 0 0,0 0-1 0 0,-1 0 1 0 0,1 0-1 0 0,0 0 1 0 0,-1 0 0 0 0,1 0-1 0 0,0 0 1 0 0,-1 0 0 0 0,1 0-1 0 0,0 0 1 0 0,-1 0-1 0 0,1 0 1 0 0,0 0 0 0 0,-1 0-1 0 0,1 0 1 0 0,0 0-1 0 0,0 1 1 0 0,-1-1 0 0 0,1 0-1 0 0,0 0 1 0 0,-1 0 0 0 0,1 0-1 0 0,0 1 1 0 0,0-1-1 0 0,0 0 1 0 0,-1 0 0 0 0,1 1-1 0 0,3 14 1386 0 0,-2 6-1355 0 0,2-1-1 0 0,6 25 1 0 0,6 1 11 0 0,27 58 0 0 0,-10-27-142 0 0,6 17-722 0 0,-12-32-3873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3.8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1 4607 0 0,'-2'3'447'0'0,"0"0"-1"0"0,1 0 0 0 0,-1 0 1 0 0,1 0-1 0 0,0 0 0 0 0,-1 7 0 0 0,-2 8 1597 0 0,1 0-1 0 0,-1 22 1 0 0,2 37 429 0 0,-2 20-1501 0 0,-7 139-2680 0 0,11-216 703 0 0,3-3-182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4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83 124 6911 0 0,'-69'-16'499'0'0,"57"11"669"0"0,12 5-1135 0 0,0 0-1 0 0,-1-1 325 0 0,1 1-325 0 0,0 0 1 0 0,0 0-1 0 0,0 0 0 0 0,0 0 1 0 0,0 0-1 0 0,0 0 1 0 0,0 0-1 0 0,0-1 1 0 0,0 1-1 0 0,0 0 0 0 0,0 0 1 0 0,0 0-1 0 0,0 0 1 0 0,0 0-1 0 0,0 0 1 0 0,0 0-1 0 0,0 0 0 0 0,0 0 1 0 0,0-1-1 0 0,0 1 1 0 0,0 0-1 0 0,0 0 1 0 0,0 0-1 0 0,0 0 0 0 0,0-1 325 0 0,1 1-325 0 0,19-5 1526 0 0,52-3 500 0 0,120 4 1 0 0,-128 4-1422 0 0,162 18 638 0 0,-149-10-1230 0 0,-20-1-45 0 0,-18-2 0 0 0,0-2 0 0 0,57-2 0 0 0,193-37 0 0 0,-71 6 0 0 0,-154 26 0 0 0,97 7 0 0 0,-142-2 0 0 0,49 5-11 0 0,-36-3-32 0 0,52-1 1 0 0,-10-2 42 0 0,-49 1 0 0 0,0-1 0 0 0,32-4 0 0 0,121-13-487 0 0,-165 17 430 0 0,21-2-315 0 0,0-2-1 0 0,41-9 1 0 0,-69 11 369 0 0,0-1 0 0 0,0 1 0 0 0,-1-1-1 0 0,1 0 1 0 0,9-7 0 0 0,-15 10 4 0 0,0 0-1 0 0,0 0 0 0 0,0 0 0 0 0,1 0 1 0 0,-1 0-1 0 0,0 0 0 0 0,0 0 1 0 0,0 0-1 0 0,0 0 0 0 0,1 0 1 0 0,-1 0-1 0 0,0 0 0 0 0,0 0 0 0 0,0-1 1 0 0,0 1-1 0 0,1 0 0 0 0,-1 0 1 0 0,0 0-1 0 0,0 0 0 0 0,0 0 1 0 0,0-1-1 0 0,0 1 0 0 0,0 0 0 0 0,0 0 1 0 0,0 0-1 0 0,0 0 0 0 0,1-1 1 0 0,-1 1-1 0 0,0 0 0 0 0,0 0 0 0 0,0 0 1 0 0,0 0-1 0 0,0-1 0 0 0,0 1 1 0 0,0 0-1 0 0,0 0 0 0 0,0 0 1 0 0,0-1-1 0 0,0 1 0 0 0,0 0 0 0 0,-1 0 1 0 0,-7-2 26 0 0,-12 4 13 0 0,-49 26-830 0 0,41-14-3670 0 0,14-6-226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14.9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3679 0 0,'-4'-1'136'0'0,"3"1"-116"0"0,1 0 0 0 0,-1-1 0 0 0,0 1-1 0 0,0 0 1 0 0,0 0 0 0 0,0-1 0 0 0,0 1-1 0 0,1-1 1 0 0,-1 1 0 0 0,0-1 0 0 0,0 1-1 0 0,1-1 1 0 0,-1 0 0 0 0,-1 0 205 0 0,39-5 3137 0 0,-35 6-2490 0 0,7 0-100 0 0,12 1-398 0 0,52 3 1649 0 0,-61-2-1581 0 0,1-1 1 0 0,-1 2-1 0 0,23 6 1 0 0,-30-7-396 0 0,0 0-1 0 0,0 0 1 0 0,-1 1-1 0 0,1 0 1 0 0,-1 0-1 0 0,1 0 1 0 0,-1 0 0 0 0,0 1-1 0 0,0 0 1 0 0,-1 0-1 0 0,1 0 1 0 0,-1 0-1 0 0,0 0 1 0 0,0 1 0 0 0,5 8-1 0 0,-7-10 1 0 0,1 1 0 0 0,-1 0-1 0 0,0-1 1 0 0,0 1 0 0 0,-1 0 0 0 0,1 0 0 0 0,-1-1-1 0 0,0 1 1 0 0,0 0 0 0 0,0 0 0 0 0,0 0 0 0 0,-1 0-1 0 0,1-1 1 0 0,-1 1 0 0 0,0 0 0 0 0,0-1 0 0 0,0 1-1 0 0,-1 0 1 0 0,1-1 0 0 0,-1 1 0 0 0,0-1-1 0 0,-4 6 1 0 0,-9 8 440 0 0,0-1 0 0 0,0 0-1 0 0,-2-1 1 0 0,-22 17 0 0 0,12-11-67 0 0,-1-1-11 0 0,0-2 0 0 0,-57 28 1 0 0,-4 2-933 0 0,64-33-260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29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555 152 2303 0 0,'22'-23'1737'0'0,"-1"-1"0"0"0,0-1-1 0 0,17-31 1 0 0,-37 56-1630 0 0,0-1 0 0 0,-1 0 1 0 0,1 0-1 0 0,-1 0 0 0 0,1 0 0 0 0,-1 0 0 0 0,0 0 1 0 0,0 0-1 0 0,1 0 0 0 0,-1 0 0 0 0,0 0 1 0 0,0 0-1 0 0,0 0 0 0 0,0-1 0 0 0,0 2-27 0 0,0-1-1 0 0,0 1 1 0 0,0 0-1 0 0,0-1 1 0 0,0 1-1 0 0,-1-1 1 0 0,1 1-1 0 0,0 0 1 0 0,0-1-1 0 0,-1 1 1 0 0,1 0-1 0 0,0-1 1 0 0,0 1-1 0 0,-1 0 1 0 0,1 0-1 0 0,0-1 1 0 0,-1 1-1 0 0,1 0 1 0 0,0 0-1 0 0,-1 0 1 0 0,1-1-1 0 0,0 1 1 0 0,-1 0-1 0 0,0 0 1 0 0,-1-1 102 0 0,0 1 0 0 0,0 0 0 0 0,0 0 0 0 0,0 0 1 0 0,0 0-1 0 0,0 0 0 0 0,0 0 0 0 0,0 1 0 0 0,0-1 0 0 0,0 1 1 0 0,0-1-1 0 0,-3 2 0 0 0,-36 19 1297 0 0,-79 49 0 0 0,77-42-1342 0 0,-72 35 31 0 0,0 0-681 0 0,97-51 416 0 0,0 0-1 0 0,1 1 1 0 0,1 1-1 0 0,-17 18 1 0 0,16-14 174 0 0,2 0 1 0 0,0 1-1 0 0,1 0 1 0 0,-14 27 0 0 0,76-60 152 0 0,-14 8-149 0 0,0 3 0 0 0,0 0 0 0 0,1 2 0 0 0,-1 2 0 0 0,0 1 0 0 0,0 1 0 0 0,49 12 0 0 0,-51-7 0 0 0,-11-4-59 0 0,1 2 0 0 0,20 8 0 0 0,-36-11-22 0 0,1 0 0 0 0,-1 0-1 0 0,1 1 1 0 0,-1 0 0 0 0,0 0 0 0 0,-1 1-1 0 0,1-1 1 0 0,-1 1 0 0 0,1 0-1 0 0,4 7 1 0 0,0 1-32 0 0,0 0 0 0 0,-1 1 0 0 0,0 0-1 0 0,-1 1 1 0 0,7 19 0 0 0,-11-25-763 0 0,-1 1 0 0 0,2-1 0 0 0,-1 1 0 0 0,7 9 0 0 0,-7-15-533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0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6 3223 0 0,'-7'-2'135'0'0,"6"2"-101"0"0,1-1 1 0 0,-1 1-1 0 0,0 0 1 0 0,1-1-1 0 0,-1 1 1 0 0,0 0 0 0 0,1 0-1 0 0,-1-1 1 0 0,0 1-1 0 0,1 0 1 0 0,-1 0 0 0 0,0 0-1 0 0,0 0 1 0 0,1 0-1 0 0,-1 0 1 0 0,0 0 0 0 0,1 0-1 0 0,-1 0 1 0 0,0 1-1 0 0,0-1 1 0 0,1 0 0 0 0,-1 0-1 0 0,0 0 1 0 0,1 1-1 0 0,-1-1 1 0 0,1 1-1 0 0,-1-1 1 0 0,0 0 0 0 0,1 1-1 0 0,-1-1 1 0 0,1 1-1 0 0,-1-1 1 0 0,1 1 0 0 0,-1-1-1 0 0,1 1 1 0 0,-1 0-1 0 0,1-1 1 0 0,0 1 0 0 0,-1-1-1 0 0,1 1 1 0 0,0 0-1 0 0,0-1 1 0 0,-1 1-1 0 0,1 1 1 0 0,-1 0 85 0 0,1 0 0 0 0,-1 0 0 0 0,1 0-1 0 0,0 0 1 0 0,0 0 0 0 0,-1 0 0 0 0,1 0 0 0 0,1-1 0 0 0,-1 1 0 0 0,0 0-1 0 0,0 0 1 0 0,1 0 0 0 0,-1 0 0 0 0,1 0 0 0 0,-1 0 0 0 0,1 0-1 0 0,0 0 1 0 0,0-1 0 0 0,0 1 0 0 0,0 0 0 0 0,0-1 0 0 0,0 1-1 0 0,1 0 1 0 0,-1-1 0 0 0,0 0 0 0 0,1 1 0 0 0,-1-1 0 0 0,1 0 0 0 0,2 2-1 0 0,3 2 270 0 0,1 0-1 0 0,0-1 1 0 0,-1 0 0 0 0,1 0-1 0 0,12 3 1 0 0,1-1 241 0 0,-1-1 1 0 0,1 0 0 0 0,0-2 0 0 0,31 1 0 0 0,87-7 855 0 0,-4 0-833 0 0,-94 6-602 0 0,-1 1 0 0 0,1 3 0 0 0,-1 1-1 0 0,-1 2 1 0 0,57 21 0 0 0,-49-13-51 0 0,59 13-1 0 0,-87-26 3 0 0,0-2 0 0 0,0-1 0 0 0,1 0 0 0 0,-1-1 0 0 0,1-1 1 0 0,23-3-1 0 0,-35 2 4 0 0,0 0 1 0 0,1-1 0 0 0,-1 0-1 0 0,0 0 1 0 0,0-1 0 0 0,0 0-1 0 0,0 0 1 0 0,-1-1 0 0 0,10-6-1 0 0,-17 10-6 0 0,13-8 31 0 0,0-1-1 0 0,-1 0 1 0 0,0-1 0 0 0,10-12 0 0 0,15-14-459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1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402 278 5063 0 0,'1'-11'1196'0'0,"0"0"0"0"0,7-23 0 0 0,-2 1 376 0 0,-3 18-760 0 0,1-8 656 0 0,-1 1-1 0 0,-1-1 0 0 0,-1 0 0 0 0,-2-29 0 0 0,1 50-1408 0 0,0 1 0 0 0,-1 0 0 0 0,1-1 0 0 0,0 1 0 0 0,0-1 0 0 0,-1 1 0 0 0,1-1-1 0 0,0 1 1 0 0,-1 0 0 0 0,0-1 0 0 0,1 1 0 0 0,-1 0 0 0 0,0 0 0 0 0,0-1 0 0 0,1 1 0 0 0,-1 0 0 0 0,0 0-1 0 0,0 0 1 0 0,0 0 0 0 0,0 0 0 0 0,-1 0 0 0 0,-1-1 0 0 0,2 2-28 0 0,-1 0 0 0 0,0-1-1 0 0,1 1 1 0 0,-1 0 0 0 0,0 0 0 0 0,1 0 0 0 0,-1 0-1 0 0,0 1 1 0 0,1-1 0 0 0,-1 0 0 0 0,0 1 0 0 0,1-1-1 0 0,-1 1 1 0 0,0 0 0 0 0,1-1 0 0 0,-1 1 0 0 0,1 0-1 0 0,-3 2 1 0 0,-6 4 12 0 0,1 1 0 0 0,0 0 0 0 0,0 0 0 0 0,-11 16 0 0 0,2-4-2 0 0,-238 288 175 0 0,247-296-216 0 0,1 0 0 0 0,-1 0 0 0 0,-11 28 0 0 0,19-39-5 0 0,1 1 1 0 0,-1-1-1 0 0,1 1 0 0 0,0-1 1 0 0,-1 1-1 0 0,1-1 0 0 0,0 1 1 0 0,0 0-1 0 0,0-1 0 0 0,1 1 1 0 0,-1-1-1 0 0,0 1 0 0 0,0-1 0 0 0,1 1 1 0 0,-1-1-1 0 0,1 1 0 0 0,0-1 1 0 0,-1 1-1 0 0,1-1 0 0 0,0 1 1 0 0,0-1-1 0 0,0 0 0 0 0,0 0 0 0 0,0 1 1 0 0,0-1-1 0 0,0 0 0 0 0,0 0 1 0 0,0 0-1 0 0,1 0 0 0 0,-1 0 1 0 0,0-1-1 0 0,1 1 0 0 0,-1 0 0 0 0,0 0 1 0 0,1-1-1 0 0,-1 1 0 0 0,1-1 1 0 0,0 1-1 0 0,-1-1 0 0 0,1 0 1 0 0,-1 0-1 0 0,1 0 0 0 0,2 0 1 0 0,14-2-208 0 0,1-2 0 0 0,32-11 1 0 0,18-11-216 0 0,-1-3 0 0 0,73-44 0 0 0,-131 67 305 0 0,0 0 1 0 0,0-1 0 0 0,0-1 0 0 0,-1 0 0 0 0,-1 0-1 0 0,1 0 1 0 0,-1-1 0 0 0,-1 0 0 0 0,1-1 0 0 0,-2 0 0 0 0,1 0-1 0 0,-1 0 1 0 0,-1-1 0 0 0,0 0 0 0 0,0 0 0 0 0,-1 0-1 0 0,3-15 1 0 0,-6 22 114 0 0,0 0 71 0 0,0 0-1 0 0,0 0 0 0 0,0-1 0 0 0,0 1 0 0 0,-1 0 0 0 0,0 0 1 0 0,1-1-1 0 0,-2 1 0 0 0,1 0 0 0 0,-1-6 0 0 0,1 10-38 0 0,0 0 0 0 0,0 0 0 0 0,-1 1 0 0 0,1-1 0 0 0,0 0 0 0 0,0 0 0 0 0,0 0 0 0 0,0 0 0 0 0,0 0 0 0 0,0 1 0 0 0,0-1 0 0 0,0 0 0 0 0,0 0 0 0 0,-1 0 0 0 0,1 0 0 0 0,0 0 0 0 0,0 0 0 0 0,0 0 0 0 0,0 1 0 0 0,0-1 0 0 0,-1 0 0 0 0,1 0 0 0 0,0 0 0 0 0,0 0 0 0 0,0 0 0 0 0,0 0 0 0 0,-1 0 0 0 0,1 0 0 0 0,0 0 0 0 0,0 0 0 0 0,0 0 0 0 0,0 0 0 0 0,-1 0 0 0 0,1 0 0 0 0,0 0 0 0 0,0 0 1 0 0,0 0-1 0 0,0 0 0 0 0,-1 0 0 0 0,1 0 0 0 0,0 0 0 0 0,0 0 0 0 0,0-1 0 0 0,0 1 0 0 0,0 0 0 0 0,-1 0 0 0 0,1 0 0 0 0,0 0 0 0 0,0 0 0 0 0,0 0 0 0 0,0 0 0 0 0,0-1 0 0 0,0 1 0 0 0,0 0 0 0 0,0 0 0 0 0,-1 0 0 0 0,1 0 0 0 0,0 0 0 0 0,0-1 0 0 0,0 1 0 0 0,0 0 0 0 0,0 0 0 0 0,0 0 0 0 0,0 0 0 0 0,0-1 0 0 0,0 1 0 0 0,0 0 0 0 0,-6 12 837 0 0,1 12-218 0 0,5-21-361 0 0,0 8-131 0 0,3 21-102 0 0,0 0 1 0 0,3-1 0 0 0,0 1 0 0 0,15 39 0 0 0,-11-45-136 0 0,1-1-1 0 0,1 1 0 0 0,24 35 1 0 0,-32-56-143 0 0,0-1 0 0 0,0 0 0 0 0,0 0 0 0 0,0 0 0 0 0,1-1 0 0 0,-1 0 0 0 0,1 1 0 0 0,0-2 0 0 0,0 1 0 0 0,9 3 0 0 0,0 0-1130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1.6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0 150 455 0 0,'2'-2'151'0'0,"-1"-1"0"0"0,1 1-1 0 0,-1 0 1 0 0,1-1-1 0 0,0 1 1 0 0,0 0-1 0 0,0 0 1 0 0,0 0-1 0 0,1 1 1 0 0,2-3-1 0 0,32-27 1674 0 0,-18 15-643 0 0,0 1 1 0 0,1 0-1 0 0,1 2 1 0 0,28-15-1 0 0,-46 27-1023 0 0,0-1-1 0 0,0 2 1 0 0,0-1 0 0 0,-1 0-1 0 0,1 0 1 0 0,0 1 0 0 0,0 0-1 0 0,0 0 1 0 0,0 0 0 0 0,0 0-1 0 0,0 0 1 0 0,0 0 0 0 0,0 1 0 0 0,0-1-1 0 0,5 3 1 0 0,-6-3-78 0 0,0 1 1 0 0,-1 0-1 0 0,1 0 1 0 0,0 0-1 0 0,-1 1 0 0 0,1-1 1 0 0,-1 0-1 0 0,1 1 1 0 0,-1-1-1 0 0,1 0 0 0 0,-1 1 1 0 0,0 0-1 0 0,0-1 1 0 0,0 1-1 0 0,0 0 1 0 0,0-1-1 0 0,0 1 0 0 0,0 0 1 0 0,-1 0-1 0 0,1 0 1 0 0,-1 0-1 0 0,1 0 0 0 0,-1 0 1 0 0,1 2-1 0 0,-1 5-34 0 0,0-1 0 0 0,-1 1 0 0 0,0 0 0 0 0,0-1 0 0 0,-1 1 0 0 0,0-1 0 0 0,0 0 0 0 0,-1 1 0 0 0,0-1 0 0 0,-1-1 0 0 0,-7 15 0 0 0,-7 6-446 0 0,-36 44 1 0 0,39-53 206 0 0,-1-1-28 0 0,-20 18-1 0 0,22-22 74 0 0,0 1 0 0 0,-18 22-1 0 0,25-28 152 0 0,3-4 1 0 0,1-1 0 0 0,-1 1 1 0 0,1 0-1 0 0,-4 7 0 0 0,7-11-3 0 0,-1 0 0 0 0,1-1 0 0 0,0 1-1 0 0,-1 0 1 0 0,1 0 0 0 0,0-1-1 0 0,0 1 1 0 0,-1 0 0 0 0,1 0 0 0 0,0-1-1 0 0,0 1 1 0 0,0 0 0 0 0,0 0-1 0 0,0-1 1 0 0,0 1 0 0 0,0 0 0 0 0,1 0-1 0 0,-1-1 1 0 0,0 1 0 0 0,0 0-1 0 0,1 0 1 0 0,-1-1 0 0 0,0 1 0 0 0,1 0-1 0 0,-1-1 1 0 0,0 1 0 0 0,1 0-1 0 0,-1-1 1 0 0,1 1 0 0 0,-1-1 0 0 0,1 1-1 0 0,-1-1 1 0 0,1 1 0 0 0,0-1-1 0 0,-1 1 1 0 0,1-1 0 0 0,0 1 0 0 0,-1-1-1 0 0,1 0 1 0 0,1 1 0 0 0,6 2 117 0 0,0-1 1 0 0,1 0-1 0 0,0 0 1 0 0,-1-1 0 0 0,16 1-1 0 0,48-4 531 0 0,-21 0-472 0 0,115-1-2710 0 0,-157 3 2059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2.6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81 4143 0 0,'-3'-1'177'0'0,"1"1"0"0"0,-1-1 0 0 0,0 1-1 0 0,0 0 1 0 0,0 0 0 0 0,0 1 0 0 0,0-1-1 0 0,0 0 1 0 0,0 1 0 0 0,0 0-1 0 0,0 0 1 0 0,0-1 0 0 0,0 2 0 0 0,-3 1-1 0 0,-12 4 576 0 0,15-6-564 0 0,1-1-1 0 0,0 1 1 0 0,0 0-1 0 0,0 1 1 0 0,0-1-1 0 0,0 0 1 0 0,0 1-1 0 0,0-1 1 0 0,1 1-1 0 0,-1-1 1 0 0,-2 4-1 0 0,4-5-128 0 0,0 0 0 0 0,-1 1 0 0 0,1-1-1 0 0,0 1 1 0 0,0-1 0 0 0,-1 1 0 0 0,1-1 0 0 0,0 1-1 0 0,0-1 1 0 0,0 1 0 0 0,0-1 0 0 0,0 1 0 0 0,0-1-1 0 0,0 1 1 0 0,0-1 0 0 0,0 1 0 0 0,0-1 0 0 0,0 1 0 0 0,0-1-1 0 0,0 1 1 0 0,0 0 0 0 0,1 0-16 0 0,-1-1 0 0 0,1 1 0 0 0,-1 0 0 0 0,1-1 0 0 0,-1 1 0 0 0,1-1 0 0 0,0 1 0 0 0,-1 0 0 0 0,1-1 0 0 0,0 1 0 0 0,-1-1 0 0 0,1 0-1 0 0,0 1 1 0 0,0-1 0 0 0,-1 0 0 0 0,1 1 0 0 0,1-1 0 0 0,10 4 340 0 0,0-2 0 0 0,0 1 0 0 0,0-1-1 0 0,0-1 1 0 0,20 0 0 0 0,-4-3 365 0 0,40-6-1 0 0,103-29 943 0 0,-98 19-1115 0 0,116-12 0 0 0,-72 23-82 0 0,0 5 0 0 0,132 15 0 0 0,-57 4-126 0 0,-150-15-338 0 0,1-1 1 0 0,76-11 0 0 0,81-30 73 0 0,-173 34-84 0 0,1 1 0 0 0,0 2 1 0 0,40-1-1 0 0,83 13 104 0 0,203 11-113 0 0,-334-21-10 0 0,1-1 0 0 0,-1-1 0 0 0,0-1 0 0 0,0-1 0 0 0,29-10 0 0 0,-30 9-286 0 0,-18 6 164 0 0,-10 14-4883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3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29 1871 0 0,'-36'-11'1721'0'0,"25"7"-752"0"0,0 0 0 0 0,1 2 0 0 0,-1-1 0 0 0,0 1 0 0 0,-13 0 0 0 0,24 2-864 0 0,3 5 1892 0 0,-3-5-1892 0 0,1 0 0 0 0,-1 0 1 0 0,0 0-1 0 0,0 0 0 0 0,1 0 0 0 0,-1 0 0 0 0,0 1 0 0 0,1-1 0 0 0,-1 0 0 0 0,57 20 1959 0 0,-49-17-1924 0 0,-1 0-1 0 0,1 0 0 0 0,-1 1 0 0 0,0 0 1 0 0,0 1-1 0 0,-1-1 0 0 0,1 1 1 0 0,-1 1-1 0 0,0-1 0 0 0,0 1 0 0 0,-1 0 1 0 0,0 0-1 0 0,0 1 0 0 0,0 0 1 0 0,-1 0-1 0 0,5 10 0 0 0,-7-11-70 0 0,-1-1 0 0 0,0 0 0 0 0,0 1-1 0 0,-1-1 1 0 0,0 0 0 0 0,1 1 0 0 0,-2-1 0 0 0,1 1 0 0 0,-1-1-1 0 0,0 0 1 0 0,0 0 0 0 0,0 1 0 0 0,-1-1 0 0 0,0 0-1 0 0,0 0 1 0 0,0 0 0 0 0,0 0 0 0 0,-7 8 0 0 0,0 0 78 0 0,0 0 0 0 0,-2 0 0 0 0,1-1 0 0 0,-1-1 0 0 0,-15 12 0 0 0,-3 0 56 0 0,0-2 0 0 0,-46 25 0 0 0,-69 24-804 0 0,122-61-983 0 0,2-3-4782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8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2535 3223 0 0,'-3'3'347'0'0,"3"-3"-296"0"0,0 0 0 0 0,0 0 0 0 0,0 0 0 0 0,1 1-1 0 0,-1-1 1 0 0,0 0 0 0 0,0 0 0 0 0,0 0 0 0 0,0 1 0 0 0,0-1 0 0 0,0 0 0 0 0,1 0 0 0 0,-1 0-1 0 0,0 0 1 0 0,0 0 0 0 0,0 1 0 0 0,0-1 0 0 0,1 0 0 0 0,-1 0 0 0 0,0 0 0 0 0,0 0-1 0 0,0 0 1 0 0,1 0 0 0 0,-1 0 0 0 0,0 0 0 0 0,0 0 0 0 0,0 0 0 0 0,1 0 0 0 0,-1 0-1 0 0,0 0 1 0 0,0 0 0 0 0,1 0 0 0 0,-1 0 0 0 0,0 0 0 0 0,0 0 0 0 0,0 0 0 0 0,1 0-1 0 0,-1 0 1 0 0,0 0 0 0 0,11 0 627 0 0,5-4-333 0 0,0-1 0 0 0,0 0 0 0 0,0-1-1 0 0,-1-1 1 0 0,23-14 0 0 0,-31 18-255 0 0,240-147 2141 0 0,-9-16-588 0 0,-56 39-698 0 0,420-249 275 0 0,-119 80-542 0 0,-373 225-437 0 0,585-366 520 0 0,-417 271-89 0 0,222-126 110 0 0,-399 237-651 0 0,246-127-120 0 0,-343 180-16 0 0,191-84-81 0 0,-123 53 442 0 0,-53 23-263 0 0,-1 2 0 0 0,1 0 0 0 0,0 0 0 0 0,39-8 0 0 0,-57 16-106 0 0,0 0 0 0 0,0 0 1 0 0,0 0-1 0 0,0-1 0 0 0,0 1 0 0 0,0 0 0 0 0,0 0 0 0 0,0 0 0 0 0,0 1 0 0 0,0-1 0 0 0,0 0 1 0 0,0 0-1 0 0,0 0 0 0 0,1 1 0 0 0,-2-1 7 0 0,0 1 1 0 0,0-1-1 0 0,0 0 1 0 0,0 0-1 0 0,0 1 1 0 0,0-1-1 0 0,0 0 1 0 0,0 1-1 0 0,0-1 0 0 0,0 0 1 0 0,0 0-1 0 0,0 1 1 0 0,0-1-1 0 0,0 0 1 0 0,0 0-1 0 0,0 1 1 0 0,0-1-1 0 0,0 0 1 0 0,0 0-1 0 0,0 1 1 0 0,-1-1-1 0 0,1 0 0 0 0,0 0 1 0 0,0 1-1 0 0,0-1 1 0 0,0 0-1 0 0,-1 0 1 0 0,1 0-1 0 0,0 0 1 0 0,0 1-1 0 0,0-1 1 0 0,-1 0-1 0 0,-28 22-1178 0 0,21-17 178 0 0,-6 6-4756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3.7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636 69 5527 0 0,'1'-1'157'0'0,"1"-1"-1"0"0,-1 1 0 0 0,0 0 1 0 0,0-1-1 0 0,0 1 0 0 0,-1-1 1 0 0,1 1-1 0 0,0-1 0 0 0,0 0 1 0 0,-1 1-1 0 0,1-1 0 0 0,-1 0 0 0 0,1 1 1 0 0,-1-1-1 0 0,0 0 0 0 0,0 1 1 0 0,0-1-1 0 0,0 0 0 0 0,0 0 1 0 0,0 1-1 0 0,0-1 0 0 0,-1 0 1 0 0,1 0-1 0 0,0 1 0 0 0,-1-1 1 0 0,0 0-1 0 0,1 1 0 0 0,-1-1 0 0 0,0 1 1 0 0,0-1-1 0 0,0 1 0 0 0,0-1 1 0 0,0 1-1 0 0,0 0 0 0 0,0-1 1 0 0,0 1-1 0 0,-1 0 0 0 0,1 0 1 0 0,0 0-1 0 0,-1 0 0 0 0,1 0 1 0 0,-1 0-1 0 0,1 0 0 0 0,-1 0 0 0 0,0 1 1 0 0,1-1-1 0 0,-1 1 0 0 0,0-1 1 0 0,1 1-1 0 0,-1 0 0 0 0,0-1 1 0 0,1 1-1 0 0,-1 0 0 0 0,-2 0 1 0 0,-6 3 61 0 0,1 0 0 0 0,0 0 1 0 0,0 0-1 0 0,0 1 0 0 0,0 1 0 0 0,-14 9 1 0 0,-1 0 75 0 0,-140 92 55 0 0,35-20-806 0 0,104-73 49 0 0,-1-1 0 0 0,0-2 1 0 0,0 0-1 0 0,-32 6 0 0 0,36-10 89 0 0,-3 0 109 0 0,25-6 213 0 0,0 0-1 0 0,-1 0 0 0 0,1 0 0 0 0,0 1 0 0 0,0-1 1 0 0,0 0-1 0 0,0 0 0 0 0,0 0 0 0 0,0 0 1 0 0,0 0-1 0 0,0 0 0 0 0,0 0 0 0 0,0 0 1 0 0,0 0-1 0 0,-1 0 0 0 0,1 1 0 0 0,0-1 1 0 0,0 0-1 0 0,0 0 0 0 0,0 0 0 0 0,0 0 1 0 0,0 0-1 0 0,0 0 0 0 0,0 1 0 0 0,0-1 1 0 0,0 0-1 0 0,0 0 0 0 0,0 0 0 0 0,0 0 0 0 0,0 0 1 0 0,0 0-1 0 0,0 0 0 0 0,0 1 0 0 0,0-1 1 0 0,0 0-1 0 0,0 0 0 0 0,0 0 0 0 0,1 0 1 0 0,-1 0-1 0 0,0 0 0 0 0,0 0 0 0 0,0 0 1 0 0,0 1-1 0 0,0-1 0 0 0,0 0 0 0 0,0 0 1 0 0,0 0-1 0 0,0 0 0 0 0,0 0 0 0 0,1 0 0 0 0,-1 0 1 0 0,0 0-1 0 0,0 0 0 0 0,0 0 0 0 0,0 0 1 0 0,0 0-1 0 0,0 0 0 0 0,1 0 0 0 0,4 3 73 0 0,7 1 78 0 0,0-1 1 0 0,1 0-1 0 0,15 2 1 0 0,1 0 137 0 0,168 44 1280 0 0,-56-13-1182 0 0,-107-26-366 0 0,-18-5-274 0 0,1 0 0 0 0,-1 1 0 0 0,0 0 0 0 0,25 15 0 0 0,-36-18 45 0 0,8 5-1268 0 0,17 15 0 0 0,-19-15-2932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4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 3223 0 0,'1'-1'54'0'0,"1"0"0"0"0,0 0-1 0 0,-1 0 1 0 0,1 0-1 0 0,-1 0 1 0 0,1 1-1 0 0,0-1 1 0 0,0 0-1 0 0,0 1 1 0 0,-1 0-1 0 0,1-1 1 0 0,0 1-1 0 0,0 0 1 0 0,0 0-1 0 0,0 0 1 0 0,-1 0 0 0 0,1 0-1 0 0,0 1 1 0 0,2 0-1 0 0,24 4 1909 0 0,43 16 0 0 0,-44-13-628 0 0,0 0 1 0 0,29 4 0 0 0,-26-9-590 0 0,1-2 0 0 0,-1 0 0 0 0,1-3 1 0 0,33-4-1 0 0,122-30 219 0 0,-120 22-845 0 0,-10 2-622 0 0,1 2 0 0 0,94-4 0 0 0,-147 14 318 0 0,-1 0-1 0 0,1 0 1 0 0,-1 0 0 0 0,1 0-1 0 0,-1 1 1 0 0,0-1 0 0 0,1 1-1 0 0,-1 0 1 0 0,0 0 0 0 0,1 0-1 0 0,-1 0 1 0 0,0 1 0 0 0,0-1-1 0 0,5 5 1 0 0,2 4-822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4.6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403 50 1607 0 0,'4'-1'127'0'0,"0"1"-1"0"0,0-1 0 0 0,0 1 1 0 0,-1-1-1 0 0,1 0 1 0 0,0 0-1 0 0,4-3 0 0 0,-6 4 272 0 0,0-1-1 0 0,-1 0 0 0 0,1 0 0 0 0,-1 0 1 0 0,1 0-1 0 0,-1 0 0 0 0,1-1 1 0 0,-1 1-1 0 0,0 0 0 0 0,2-2 1 0 0,-3 2-291 0 0,0 1 1 0 0,0 0-1 0 0,1 0 0 0 0,-1-1 1 0 0,0 1-1 0 0,0 0 1 0 0,0-1-1 0 0,0 1 1 0 0,0 0-1 0 0,0-1 1 0 0,0 1-1 0 0,0 0 0 0 0,0 0 1 0 0,0-1-1 0 0,0 1 1 0 0,0 0-1 0 0,0-1 1 0 0,0 1-1 0 0,0 0 1 0 0,0-1-1 0 0,0 1 0 0 0,0 0 1 0 0,0-1-1 0 0,0 1 1 0 0,0 0-1 0 0,-1-1 1 0 0,1 1-1 0 0,0 0 1 0 0,0 0-1 0 0,0-1 0 0 0,-1 1 1 0 0,-11-8 1942 0 0,-14 0 656 0 0,19 7-2484 0 0,0 1-1 0 0,1 0 0 0 0,-1 0 0 0 0,1 0 1 0 0,-1 0-1 0 0,0 1 0 0 0,1 0 0 0 0,-1 1 1 0 0,1 0-1 0 0,0 0 0 0 0,-1 0 0 0 0,1 0 1 0 0,0 1-1 0 0,-8 5 0 0 0,-8 6-66 0 0,0 1 0 0 0,-23 20 0 0 0,-83 87-93 0 0,92-85-80 0 0,35-36 10 0 0,-11 10-94 0 0,-16 22 0 0 0,26-31 73 0 0,0 1 0 0 0,0 0 1 0 0,1 0-1 0 0,-1 0 0 0 0,0 0 0 0 0,1 0 1 0 0,0 0-1 0 0,0 0 0 0 0,0 0 0 0 0,0 0 0 0 0,0 1 1 0 0,1-1-1 0 0,-1 0 0 0 0,1 7 0 0 0,0-9 11 0 0,0 0-1 0 0,1 0 1 0 0,-1 0 0 0 0,0 0-1 0 0,1 0 1 0 0,-1 0 0 0 0,0 0-1 0 0,1 0 1 0 0,-1 0-1 0 0,1 0 1 0 0,0 0 0 0 0,-1 0-1 0 0,1-1 1 0 0,0 1 0 0 0,-1 0-1 0 0,1 0 1 0 0,0-1-1 0 0,0 1 1 0 0,0 0 0 0 0,0-1-1 0 0,0 1 1 0 0,1 0 0 0 0,0 0-13 0 0,1-1 1 0 0,-1 1-1 0 0,1 0 1 0 0,-1-1-1 0 0,1 1 1 0 0,0-1-1 0 0,-1 0 1 0 0,6 0 0 0 0,0-1-42 0 0,1 0 0 0 0,0-1 0 0 0,-1 0 0 0 0,12-4 0 0 0,11-6 17 0 0,-1-2 0 0 0,-1 0 0 0 0,0-2 0 0 0,-1-1 0 0 0,-1-1 0 0 0,-1-2-1 0 0,0 0 1 0 0,28-31 0 0 0,-44 40 95 0 0,0-1-1 0 0,-1 0 1 0 0,0 0-1 0 0,-1-1 1 0 0,0 0-1 0 0,-1-1 1 0 0,8-23-1 0 0,-15 37-12 0 0,1 0-1 0 0,-1-1 0 0 0,0 1 1 0 0,0-1-1 0 0,0 1 1 0 0,0-1-1 0 0,1 1 0 0 0,-1 0 1 0 0,0-1-1 0 0,0 1 1 0 0,0-1-1 0 0,0 1 0 0 0,0-1 1 0 0,0 1-1 0 0,0-1 1 0 0,0 1-1 0 0,0-1 0 0 0,-1 1 1 0 0,1 0-1 0 0,0-1 0 0 0,0 1 1 0 0,0-1-1 0 0,-1 1 13 0 0,1-1 0 0 0,0 1-1 0 0,-1 0 1 0 0,1 0 0 0 0,0 0-1 0 0,-1 0 1 0 0,1 0 0 0 0,0 0-1 0 0,-1 0 1 0 0,1 0 0 0 0,0 0-1 0 0,-1 0 1 0 0,1 0 0 0 0,0 1-1 0 0,-1-1 1 0 0,1 0 0 0 0,0 0-1 0 0,-1 0 1 0 0,1 0 0 0 0,0 0-1 0 0,-1 1 1 0 0,1-1 0 0 0,-17 15 1100 0 0,11-7-998 0 0,1 1 0 0 0,1 0-1 0 0,0 0 1 0 0,0 1 0 0 0,0-1-1 0 0,2 1 1 0 0,-1 0 0 0 0,-2 18-1 0 0,3-4 209 0 0,0 0-1 0 0,4 39 1 0 0,-2-55-383 0 0,1-1 0 0 0,0 1 0 0 0,1 0-1 0 0,0 0 1 0 0,0-1 0 0 0,1 0 0 0 0,5 13-1 0 0,-5-16-155 0 0,-1 1-1 0 0,1-1 0 0 0,0 0 1 0 0,1 0-1 0 0,-1 0 0 0 0,1 0 0 0 0,0 0 1 0 0,0-1-1 0 0,0 1 0 0 0,0-1 0 0 0,0 0 1 0 0,7 3-1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68 141 3679 0 0,'-1'-2'40'0'0,"0"0"0"0"0,1 0-1 0 0,-1 1 1 0 0,0-1 0 0 0,1 0-1 0 0,0 0 1 0 0,-1 0 0 0 0,1 0 0 0 0,0 0-1 0 0,0-2 1 0 0,1 2 73 0 0,0 0 0 0 0,0 1 0 0 0,0-1 0 0 0,0 1 0 0 0,0 0 0 0 0,0-1 1 0 0,0 1-1 0 0,1 0 0 0 0,-1-1 0 0 0,0 1 0 0 0,1 0 0 0 0,1-1 0 0 0,16-13 1104 0 0,1 2-1 0 0,0 0 1 0 0,34-15 0 0 0,-41 22-642 0 0,1 1 0 0 0,-1 1 1 0 0,1 0-1 0 0,-1 0 0 0 0,1 2 1 0 0,0 0-1 0 0,22-1 0 0 0,-33 3-505 0 0,0 0-1 0 0,1 0 0 0 0,-1 1 1 0 0,0-1-1 0 0,0 1 0 0 0,0 0 0 0 0,0 0 1 0 0,0 0-1 0 0,0 0 0 0 0,0 0 1 0 0,0 1-1 0 0,4 2 0 0 0,-5-3-62 0 0,-1 0 0 0 0,0 0 0 0 0,0 0 0 0 0,0 1 0 0 0,0-1 0 0 0,0 0 0 0 0,0 1 0 0 0,0-1 0 0 0,0 0-1 0 0,-1 1 1 0 0,1-1 0 0 0,0 1 0 0 0,-1-1 0 0 0,1 1 0 0 0,-1-1 0 0 0,0 1 0 0 0,1 0 0 0 0,-1-1 0 0 0,0 1 0 0 0,0-1 0 0 0,0 1-1 0 0,0 0 1 0 0,0-1 0 0 0,-1 1 0 0 0,1 0 0 0 0,0-1 0 0 0,-1 2 0 0 0,-2 4-130 0 0,0 0 1 0 0,0 0-1 0 0,0 0 0 0 0,-1 0 1 0 0,0-1-1 0 0,-1 1 1 0 0,1-1-1 0 0,-1 0 0 0 0,-8 7 1 0 0,-9 7-769 0 0,-24 18 1 0 0,28-25 529 0 0,11-9 208 0 0,0 1-1 0 0,1 0 0 0 0,0 0 0 0 0,0 1 0 0 0,0-1 0 0 0,0 1 0 0 0,-5 8 0 0 0,11-14 160 0 0,0 1 1 0 0,-1-1-1 0 0,1 1 0 0 0,0-1 0 0 0,0 0 0 0 0,-1 1 1 0 0,1-1-1 0 0,0 1 0 0 0,0-1 0 0 0,0 1 0 0 0,0-1 0 0 0,-1 1 1 0 0,1-1-1 0 0,0 1 0 0 0,0-1 0 0 0,0 1 0 0 0,0-1 1 0 0,0 1-1 0 0,0-1 0 0 0,0 1 0 0 0,0-1 0 0 0,0 1 0 0 0,1-1 1 0 0,-1 1-1 0 0,0-1 0 0 0,0 1 0 0 0,1 0 0 0 0,-1-1 18 0 0,1 1-1 0 0,-1-1 0 0 0,1 0 0 0 0,0 1 0 0 0,-1-1 1 0 0,1 0-1 0 0,0 0 0 0 0,-1 1 0 0 0,1-1 1 0 0,0 0-1 0 0,-1 0 0 0 0,1 0 0 0 0,0 0 1 0 0,0 0-1 0 0,-1 0 0 0 0,2 0 0 0 0,29-6 689 0 0,-10 0-450 0 0,1 1 0 0 0,0 0 0 0 0,31-2 0 0 0,-45 7-192 0 0,0 0-1 0 0,1 0 1 0 0,-1 0-1 0 0,0 1 1 0 0,0 0 0 0 0,0 1-1 0 0,0-1 1 0 0,0 2-1 0 0,0-1 1 0 0,-1 1-1 0 0,1 0 1 0 0,11 7-1 0 0,-17-8-58 0 0,1 0-1 0 0,-1-1 0 0 0,0 1 0 0 0,0 0 0 0 0,0 0 1 0 0,0 0-1 0 0,0 0 0 0 0,-1 0 0 0 0,1 1 1 0 0,-1-1-1 0 0,1 0 0 0 0,-1 1 0 0 0,0-1 0 0 0,0 1 1 0 0,0-1-1 0 0,0 1 0 0 0,1 3 0 0 0,-2-1 28 0 0,0-1 1 0 0,0 0-1 0 0,0 0 0 0 0,0 1 0 0 0,-1-1 0 0 0,1 0 0 0 0,-1 0 0 0 0,0 0 1 0 0,0 0-1 0 0,-3 6 0 0 0,-1 1 69 0 0,-1 0 0 0 0,0 0 0 0 0,-1-1 0 0 0,0 0 0 0 0,0 0 0 0 0,-16 16 1 0 0,5-9 142 0 0,-1 0 1 0 0,0-1 0 0 0,-2-1 0 0 0,0-1 0 0 0,-26 14-1 0 0,34-21-109 0 0,-1-1 0 0 0,0-1 0 0 0,0 0-1 0 0,0 0 1 0 0,-1-2 0 0 0,1 0 0 0 0,-1 0 0 0 0,0-1-1 0 0,0-1 1 0 0,-16-1 0 0 0,25 0-97 0 0,1-1 1 0 0,-1 1-1 0 0,1-1 1 0 0,-1-1-1 0 0,1 1 1 0 0,0-1-1 0 0,-1 0 1 0 0,1 0-1 0 0,0 0 1 0 0,0-1-1 0 0,1 0 1 0 0,-10-6-1 0 0,11 6-72 0 0,0 0 0 0 0,0 0 1 0 0,1 0-1 0 0,-1-1 0 0 0,1 1 0 0 0,0-1 0 0 0,-1 1 0 0 0,2-1 1 0 0,-1 0-1 0 0,0 1 0 0 0,1-1 0 0 0,0 0 0 0 0,0 0 0 0 0,0 0 1 0 0,0 0-1 0 0,0 0 0 0 0,1-1 0 0 0,0-4 0 0 0,0 0-770 0 0,0-1-1 0 0,1 1 1 0 0,0-1 0 0 0,3-10-1 0 0,1 3-4849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6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 36 1839 0 0,'-8'-2'392'0'0,"-1"0"0"0"0,0 1 0 0 0,0 1 0 0 0,0 0 0 0 0,0 0 0 0 0,-12 2 0 0 0,-54 13 2376 0 0,30-6-1121 0 0,-21 5 2690 0 0,105-24-1458 0 0,36-9-915 0 0,116-15 0 0 0,-59 27-1623 0 0,242 17-1 0 0,-321-4-340 0 0,-31-3 0 0 0,31 1 0 0 0,43-7 0 0 0,-51 0 0 0 0,61 4 0 0 0,-101 0-132 0 0,-1-1-1 0 0,1 1 0 0 0,-1-1 1 0 0,1 1-1 0 0,-1 1 1 0 0,1-1-1 0 0,-1 0 0 0 0,0 1 1 0 0,0 0-1 0 0,6 4 1 0 0,-10-6 68 0 0,0 0 1 0 0,1 0-1 0 0,-1 1 1 0 0,0-1-1 0 0,0 0 1 0 0,1 1-1 0 0,-1-1 1 0 0,0 0-1 0 0,0 1 1 0 0,1-1-1 0 0,-1 1 1 0 0,0-1 0 0 0,0 0-1 0 0,0 1 1 0 0,0-1-1 0 0,0 1 1 0 0,0-1-1 0 0,0 0 1 0 0,0 1-1 0 0,0-1 1 0 0,0 1-1 0 0,0-1 1 0 0,0 1-1 0 0,0-1 1 0 0,0 0 0 0 0,0 1-1 0 0,0-1 1 0 0,0 1-1 0 0,0-1 1 0 0,0 0-1 0 0,-1 1 1 0 0,1-1-1 0 0,0 1 1 0 0,0-1-1 0 0,-1 0 1 0 0,1 1-1 0 0,0-1 1 0 0,0 0-1 0 0,-1 1 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59:36.6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379 3 455 0 0,'-4'-1'106'0'0,"-1"0"-1"0"0,1 1 0 0 0,-1 0 0 0 0,0 0 0 0 0,-6 1 0 0 0,7-1 280 0 0,0 1 0 0 0,0 0 0 0 0,0 0 1 0 0,1 0-1 0 0,-1 0 0 0 0,0 1 0 0 0,0-1 0 0 0,1 1 1 0 0,-1 0-1 0 0,1 0 0 0 0,-1 0 0 0 0,1 1 0 0 0,0-1 1 0 0,0 1-1 0 0,0 0 0 0 0,0 0 0 0 0,0 0 0 0 0,-2 4 1 0 0,4-6-230 0 0,1 0 0 0 0,-1 1 1 0 0,1-1-1 0 0,-1 0 0 0 0,1 0 1 0 0,-1 1-1 0 0,1-1 1 0 0,0 0-1 0 0,0 0 0 0 0,0 1 1 0 0,0-1-1 0 0,0 0 0 0 0,0 1 1 0 0,0-1-1 0 0,0 0 0 0 0,0 0 1 0 0,1 1-1 0 0,-1-1 0 0 0,0 0 1 0 0,1 0-1 0 0,-1 1 0 0 0,1-1 1 0 0,0 0-1 0 0,-1 0 0 0 0,1 0 1 0 0,0 0-1 0 0,-1 0 1 0 0,1 0-1 0 0,0 0 0 0 0,0 0 1 0 0,0 0-1 0 0,2 1 0 0 0,3 3 410 0 0,1 0 0 0 0,0 0 1 0 0,16 7-1 0 0,-14-7-165 0 0,5 2-97 0 0,1-1 0 0 0,16 5 1 0 0,-21-9-151 0 0,-1 1 1 0 0,0 0 0 0 0,0 1 0 0 0,0 0-1 0 0,0 1 1 0 0,-1 0 0 0 0,1 0-1 0 0,11 10 1 0 0,-19-14-153 0 0,0 0-1 0 0,0 0 1 0 0,0 1 0 0 0,0-1-1 0 0,0 0 1 0 0,0 1 0 0 0,-1-1-1 0 0,1 1 1 0 0,0-1-1 0 0,-1 1 1 0 0,1-1 0 0 0,-1 1-1 0 0,0-1 1 0 0,1 1 0 0 0,-1 0-1 0 0,0-1 1 0 0,0 1-1 0 0,0 2 1 0 0,0 0 6 0 0,-1-1 1 0 0,0 0-1 0 0,0 1 0 0 0,0-1 1 0 0,0 1-1 0 0,-1-1 1 0 0,1 0-1 0 0,-3 4 0 0 0,-3 4 38 0 0,-1-1-1 0 0,0 0 1 0 0,-15 14-1 0 0,6-8 131 0 0,0-1 1 0 0,-1-1-1 0 0,-1-1 0 0 0,-37 20 0 0 0,-89 33 120 0 0,62-31-726 0 0,22-7-2014 0 0,35-17-3811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2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 57 919 0 0,'-37'-56'12566'0'0,"35"60"-12203"0"0,0 0 1 0 0,0 1-1 0 0,0-1 0 0 0,1 1 1 0 0,-1-1-1 0 0,1 1 1 0 0,-1 8-1 0 0,-6 24-124 0 0,-106 257 625 0 0,105-275-821 0 0,7-14-20 0 0,2-6-25 0 0,22-59 2 0 0,-8 31 0 0 0,0 1 0 0 0,2 0 0 0 0,37-49 0 0 0,-49 73-17 0 0,0 0-1 0 0,0 1 1 0 0,1 0-1 0 0,-1-1 1 0 0,1 1-1 0 0,0 1 1 0 0,0-1-1 0 0,0 1 1 0 0,0-1-1 0 0,0 2 1 0 0,0-1-1 0 0,1 0 1 0 0,-1 1-1 0 0,1 0 1 0 0,7 0-1 0 0,-10 1-26 0 0,0 0 0 0 0,0 0 0 0 0,0 0-1 0 0,-1 1 1 0 0,1-1 0 0 0,0 1 0 0 0,0 0 0 0 0,-1 0-1 0 0,1 0 1 0 0,-1 0 0 0 0,1 0 0 0 0,-1 1-1 0 0,1-1 1 0 0,-1 1 0 0 0,4 3 0 0 0,4 4-26 0 0,0 0 1 0 0,9 12 0 0 0,-2-3 74 0 0,-8-9-30 0 0,1 0 0 0 0,0-1-1 0 0,1 0 1 0 0,0 0 0 0 0,19 9 0 0 0,-11-9 24 0 0,0 0 0 0 0,39 9 0 0 0,-31-15 82 0 0,-23-2-424 0 0,0 0 1 0 0,0 0-1 0 0,0 1 0 0 0,0-1 0 0 0,8 3 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3.0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0 4607 0 0,'-27'0'559'0'0,"26"1"-307"0"0,-1 0 0 0 0,1 0-1 0 0,0 0 1 0 0,0 0 0 0 0,0 0-1 0 0,0 0 1 0 0,0 1 0 0 0,0-1 0 0 0,0 0-1 0 0,0 1 1 0 0,1-1 0 0 0,-1 1 0 0 0,0-1-1 0 0,0 2 1 0 0,-1 5 343 0 0,1 0 1 0 0,-1 1-1 0 0,1-1 1 0 0,1 0-1 0 0,-1 1 1 0 0,2 13-1 0 0,0-3-19 0 0,0 7 174 0 0,6 33 1 0 0,-1-10-183 0 0,5 137 565 0 0,-3-22-934 0 0,-5-94-199 0 0,-9 87 0 0 0,1 43 0 0 0,4-49-4 0 0,-1-53-526 0 0,2-98 513 0 0,0 0 1 0 0,0 0-1 0 0,0 0 1 0 0,0 0 0 0 0,1 0-1 0 0,-1 0 1 0 0,0 0-1 0 0,0 0 1 0 0,0 0-1 0 0,0 0 1 0 0,0 0 0 0 0,0 0-1 0 0,0 0 1 0 0,0 0-1 0 0,0 0 1 0 0,0 0-1 0 0,0 0 1 0 0,0 0 0 0 0,1 0-1 0 0,-1 0 1 0 0,0 0-1 0 0,0 0 1 0 0,0 0 0 0 0,0 0-1 0 0,0 0 1 0 0,0 0-1 0 0,0 0 1 0 0,0 0-1 0 0,0 0 1 0 0,0 0 0 0 0,0 0-1 0 0,0 0 1 0 0,0 0-1 0 0,1 0 1 0 0,-1 0 0 0 0,0 0-1 0 0,0 0 1 0 0,0 1-1 0 0,0-1 1 0 0,0 0-1 0 0,0 0 1 0 0,0 0 0 0 0,3-8-785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3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28 8287 0 0,'0'-3'307'0'0,"-1"2"-261"0"0,1 0 0 0 0,0 0-1 0 0,0 0 1 0 0,-1 0 0 0 0,1 0 0 0 0,0 0 0 0 0,-1 1 0 0 0,1-1 0 0 0,-1 0 0 0 0,1 0-1 0 0,-1 0 1 0 0,0 1 0 0 0,1-1 0 0 0,-2 0 0 0 0,-2-6 1783 0 0,-12 2 3853 0 0,15 13-5017 0 0,-1 1-519 0 0,1 0 3 0 0,-1 0 0 0 0,1-1 0 0 0,1 1 1 0 0,0 12-1 0 0,3 38 385 0 0,-1-1-428 0 0,14 78-1 0 0,-11-107-103 0 0,-1 0-1 0 0,0 40 1 0 0,-4-54-121 0 0,0 0 1 0 0,-2-1 0 0 0,0 1-1 0 0,0 0 1 0 0,-2-1 0 0 0,-7 23-1 0 0,11-36 116 0 0,0-1 0 0 0,0 1 0 0 0,0-1 0 0 0,0 0-1 0 0,-1 1 1 0 0,1-1 0 0 0,0 1 0 0 0,0-1 0 0 0,0 0 0 0 0,-1 1-1 0 0,1-1 1 0 0,0 0 0 0 0,0 1 0 0 0,-1-1 0 0 0,1 0 0 0 0,0 1-1 0 0,-1-1 1 0 0,1 0 0 0 0,0 0 0 0 0,-1 0 0 0 0,1 1 0 0 0,0-1-1 0 0,-2 0 1 0 0,-3-6-81 0 0,4 4 72 0 0,0 0 0 0 0,1 0 0 0 0,-1 0 0 0 0,1-1 0 0 0,-1 1 0 0 0,1 0 0 0 0,0-4 0 0 0,2-4 62 0 0,0 0 0 0 0,1 1 0 0 0,1-1 0 0 0,-1 1-1 0 0,2-1 1 0 0,-1 1 0 0 0,11-15 0 0 0,-8 14 26 0 0,0 2 0 0 0,0-1 0 0 0,1 1 0 0 0,0 0 0 0 0,1 1 0 0 0,11-9 0 0 0,-2 4-48 0 0,1 1 1 0 0,25-11-1 0 0,4 4-28 0 0,-45 16 0 0 0,0 2 0 0 0,0-1 0 0 0,1 0 0 0 0,-1 1 0 0 0,1-1 0 0 0,-1 1 0 0 0,0 0 0 0 0,1 0 0 0 0,-1 0 0 0 0,1 1 0 0 0,-1-1 0 0 0,4 2 0 0 0,-6-1 0 0 0,1-1 0 0 0,-1 1 0 0 0,0 0 0 0 0,0 0 0 0 0,1 1 0 0 0,-1-1 0 0 0,0 0 0 0 0,0 0 0 0 0,0 0 0 0 0,0 1 0 0 0,0-1 0 0 0,-1 0 0 0 0,1 1 0 0 0,0-1 0 0 0,-1 1 0 0 0,1-1 0 0 0,-1 1 0 0 0,1-1 0 0 0,-1 1 0 0 0,0 0 0 0 0,1-1 0 0 0,-1 1 0 0 0,0-1 0 0 0,0 1 0 0 0,-1 3 0 0 0,1 2 0 0 0,-1 0 0 0 0,0 1 0 0 0,0-1 0 0 0,-3 10 0 0 0,-3 3 11 0 0,-1 0 0 0 0,-1-1-1 0 0,0 0 1 0 0,-2 0 0 0 0,0-1-1 0 0,-1 0 1 0 0,0-1 0 0 0,-23 23-1 0 0,25-30-22 0 0,-1 0-1 0 0,-1-1 0 0 0,0 0 1 0 0,0-1-1 0 0,0 0 1 0 0,-1-1-1 0 0,0 0 1 0 0,-1-1-1 0 0,0-1 0 0 0,0 0 1 0 0,0-1-1 0 0,0 0 1 0 0,-26 2-1 0 0,33-5-181 0 0,1-1 0 0 0,0 0 0 0 0,0-1 0 0 0,0 1 0 0 0,0-1 0 0 0,0 0 0 0 0,0-1 0 0 0,0 0 0 0 0,1 1 0 0 0,-1-2 0 0 0,0 1 0 0 0,1-1 0 0 0,0 0 0 0 0,-1 0 0 0 0,-6-6 0 0 0,12 9 103 0 0,-1 0 0 0 0,1 0 0 0 0,0 0 0 0 0,0-1 0 0 0,-1 1-1 0 0,1 0 1 0 0,0 0 0 0 0,0 0 0 0 0,0-1 0 0 0,-1 1 0 0 0,1 0-1 0 0,0-1 1 0 0,0 1 0 0 0,0 0 0 0 0,0 0 0 0 0,0-1 0 0 0,0 1 0 0 0,-1 0-1 0 0,1-1 1 0 0,0 1 0 0 0,0 0 0 0 0,0-1 0 0 0,0 1 0 0 0,0 0-1 0 0,0 0 1 0 0,0-1 0 0 0,0 1 0 0 0,1 0 0 0 0,-1-1 0 0 0,0 1 0 0 0,0 0-1 0 0,0-1 1 0 0,0 1 0 0 0,0 0 0 0 0,0 0 0 0 0,0-1 0 0 0,1 1 0 0 0,-1 0-1 0 0,0 0 1 0 0,0-1 0 0 0,0 1 0 0 0,1 0 0 0 0,-1-1 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4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6911 0 0,'0'18'2925'0'0,"-5"23"-1"0"0,0 0-1183 0 0,0 7-464 0 0,2-27-900 0 0,1-1-1 0 0,1 0 0 0 0,1 1 1 0 0,1 0-1 0 0,4 25 1 0 0,-2-35-351 0 0,0 0 1 0 0,1 0 0 0 0,6 13 0 0 0,2-3-3025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8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0 261 6447 0 0,'1'0'38'0'0,"-1"1"-1"0"0,0-1 0 0 0,1 0 0 0 0,-1 1 0 0 0,0-1 1 0 0,1 1-1 0 0,-1-1 0 0 0,1 0 0 0 0,-1 0 0 0 0,1 1 0 0 0,-1-1 1 0 0,1 0-1 0 0,-1 0 0 0 0,1 1 0 0 0,-1-1 0 0 0,1 0 1 0 0,-1 0-1 0 0,1 0 0 0 0,-1 0 0 0 0,2 0 0 0 0,19 4 100 0 0,-3-2-7 0 0,133 29 1650 0 0,245 16 0 0 0,-234-42-1013 0 0,0-8-1 0 0,243-35 0 0 0,4-25-156 0 0,94-14 329 0 0,-423 67-789 0 0,633-70 1095 0 0,-670 77-1181 0 0,336-19 413 0 0,431-4 149 0 0,23 30 27 0 0,-193-15-200 0 0,-433 3-307 0 0,-11-2 3 0 0,-106 3-32 0 0,-98 9-1736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5.2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4 10591 0 0,'-10'-3'5852'0'0,"32"118"-3625"0"0,-20-96-2022 0 0,6 48 332 0 0,-2 98 0 0 0,-9-89-460 0 0,-25 150 0 0 0,15-167-139 0 0,3 0-1 0 0,3 1 1 0 0,2 0 0 0 0,3 83-1 0 0,3-102-455 0 0,-1 0 0 0 0,-3-1 0 0 0,-10 57 0 0 0,8-71 284 0 0,0 1-234 0 0,-3 51 0 0 0,8-81 501 0 0,-1 0 0 0 0,1-1 0 0 0,-1 1 0 0 0,0 0 1 0 0,-3-5-1 0 0,-2-13 338 0 0,1-2 90 0 0,-22-97 1156 0 0,21 97-1429 0 0,-1 1 1 0 0,-2 0 0 0 0,-12-25-1 0 0,19 43-157 0 0,0 0-1 0 0,0 1 0 0 0,-1-1 1 0 0,0 1-1 0 0,1 0 0 0 0,-1-1 0 0 0,0 1 1 0 0,0 0-1 0 0,0 1 0 0 0,-5-4 1 0 0,7 6-10 0 0,0-1 0 0 0,-1 0 0 0 0,1 1 0 0 0,-1-1 0 0 0,1 1 0 0 0,0 0 0 0 0,-1-1 0 0 0,1 1 0 0 0,-1 0 0 0 0,1 0 0 0 0,0 0 0 0 0,-1 0 0 0 0,1 0 1 0 0,-1 0-1 0 0,1 0 0 0 0,-1 0 0 0 0,1 1 0 0 0,0-1 0 0 0,-1 1 0 0 0,1-1 0 0 0,0 1 0 0 0,-1-1 0 0 0,1 1 0 0 0,0 0 0 0 0,0 0 0 0 0,-1-1 0 0 0,1 1 0 0 0,0 0 0 0 0,0 0 0 0 0,0 0 0 0 0,0 0 0 0 0,0 0 0 0 0,-1 2 1 0 0,-2 2 4 0 0,0 1 1 0 0,1-1-1 0 0,-1 1 1 0 0,1 0-1 0 0,0 0 1 0 0,0 0-1 0 0,1 1 1 0 0,0-1-1 0 0,0 1 1 0 0,1-1-1 0 0,-1 1 1 0 0,1-1-1 0 0,1 1 1 0 0,-1 0-1 0 0,1 0 1 0 0,0-1-1 0 0,1 1 1 0 0,0 0-1 0 0,2 11 1 0 0,2-1 34 0 0,0-1 0 0 0,1 1 0 0 0,1-1 1 0 0,0 0-1 0 0,1-1 0 0 0,15 22 0 0 0,63 104-61 0 0,-83-136 0 0 0,1 0 0 0 0,-1-1 0 0 0,1 1 0 0 0,0-1 0 0 0,0 0 0 0 0,0 0 0 0 0,0 0 0 0 0,8 4 0 0 0,-10-7 0 0 0,0 0 0 0 0,0 0 0 0 0,0 0 0 0 0,0 0 0 0 0,0-1 0 0 0,0 1 0 0 0,0-1 0 0 0,0 0 0 0 0,1 1 0 0 0,-1-1 0 0 0,0 0 0 0 0,0 0 0 0 0,0 0 0 0 0,0-1 0 0 0,0 1 0 0 0,1 0 0 0 0,-1-1 0 0 0,0 0 0 0 0,0 1 0 0 0,0-1 0 0 0,0 0 0 0 0,0 0 0 0 0,-1 0 0 0 0,1 0 0 0 0,3-2 0 0 0,2-3 5 0 0,1-1 0 0 0,-1 0 0 0 0,0 0 0 0 0,-1 0 0 0 0,11-15 0 0 0,22-44 86 0 0,27-76 412 0 0,-40 80-418 0 0,-19 46-412 0 0,0 1 0 0 0,13-19 0 0 0,-6 17-57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6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46 8287 0 0,'-17'-38'888'0'0,"17"38"-876"0"0,0-1-1 0 0,0 1 1 0 0,0 0-1 0 0,0-1 1 0 0,0 1-1 0 0,-1 0 1 0 0,1 0-1 0 0,0-1 0 0 0,0 1 1 0 0,0 0-1 0 0,0-1 1 0 0,-1 1-1 0 0,1 0 1 0 0,0 0-1 0 0,0-1 1 0 0,0 1-1 0 0,-1 0 1 0 0,1 0-1 0 0,0-1 1 0 0,0 1-1 0 0,-1 0 0 0 0,1 0 1 0 0,0 0-1 0 0,-1 0 1 0 0,1-1-1 0 0,0 1 1 0 0,-1 0-1 0 0,1 0 1 0 0,0 0-1 0 0,-1 0 1 0 0,1 0-1 0 0,0 0 1 0 0,-1 0-1 0 0,1 0 0 0 0,0 0 1 0 0,-1 0-1 0 0,1 0 1 0 0,0 0-1 0 0,-1 0 1 0 0,1 0-1 0 0,0 0 1 0 0,-1 0-1 0 0,1 1 1 0 0,0-1-1 0 0,0 0 1 0 0,-1 0-1 0 0,1 0 0 0 0,0 0 1 0 0,-1 1-1 0 0,1-1 1 0 0,0 0-1 0 0,0 0 1 0 0,-1 0-1 0 0,1 1 1 0 0,0-1-1 0 0,0 0 1 0 0,0 1-1 0 0,-1-1 0 0 0,1 0 1 0 0,0 0-1 0 0,0 1 1 0 0,0-1-1 0 0,0 0 1 0 0,0 1-1 0 0,0-1 1 0 0,0 1-1 0 0,-11 28 1293 0 0,9-24-1094 0 0,-44 182 2495 0 0,29-111-2420 0 0,-4 22-110 0 0,-12 48-150 0 0,32-142-14 0 0,0 0-1 0 0,-1 0 1 0 0,1-1-1 0 0,-1 1 1 0 0,0-1-1 0 0,0 1 1 0 0,-3 4-1 0 0,5-8-12 0 0,-1 0 0 0 0,1 0 1 0 0,0 0-1 0 0,0 0 0 0 0,0 1 0 0 0,0-1 0 0 0,0 0 0 0 0,0 0 0 0 0,0 0 0 0 0,0 0 0 0 0,0 0 1 0 0,0 0-1 0 0,0 0 0 0 0,0 0 0 0 0,-1 0 0 0 0,1 0 0 0 0,0 0 0 0 0,0 0 0 0 0,0 0 0 0 0,0 0 1 0 0,0 0-1 0 0,0 0 0 0 0,0 0 0 0 0,0 0 0 0 0,0 0 0 0 0,-1 0 0 0 0,1 0 0 0 0,0 0 0 0 0,0 0 1 0 0,0 0-1 0 0,0 0 0 0 0,0 0 0 0 0,0 0 0 0 0,0 0 0 0 0,0 0 0 0 0,0 0 0 0 0,0 0 0 0 0,-1 0 1 0 0,1 0-1 0 0,0 0 0 0 0,0 0 0 0 0,0-1 0 0 0,0 1 0 0 0,0 0 0 0 0,0 0 0 0 0,0 0 0 0 0,0 0 1 0 0,0 0-1 0 0,0 0 0 0 0,0 0 0 0 0,0 0 0 0 0,0 0 0 0 0,0 0 0 0 0,0 0 0 0 0,0-1 0 0 0,0 1 1 0 0,-2-9-19 0 0,2-11 121 0 0,6-11 73 0 0,1 0 1 0 0,2 1-1 0 0,14-34 1 0 0,-17 47-147 0 0,19-52-104 0 0,63-119 0 0 0,-87 185 76 0 0,20-30 0 0 0,-19 31 0 0 0,-1 0 0 0 0,1 1 0 0 0,-1-1 0 0 0,1 0 0 0 0,-1 1 0 0 0,1-1 0 0 0,0 1 0 0 0,0 0 0 0 0,0-1 0 0 0,0 1 0 0 0,0 0 0 0 0,0 0 0 0 0,3-1 0 0 0,-4 2 3 0 0,0 0 0 0 0,-1 0-1 0 0,1 1 1 0 0,0-1 0 0 0,0 0-1 0 0,0 0 1 0 0,0 1 0 0 0,0-1-1 0 0,-1 0 1 0 0,1 1-1 0 0,0-1 1 0 0,0 1 0 0 0,-1-1-1 0 0,1 1 1 0 0,0-1 0 0 0,-1 1-1 0 0,1 0 1 0 0,0-1 0 0 0,-1 1-1 0 0,1 0 1 0 0,-1-1 0 0 0,1 1-1 0 0,-1 0 1 0 0,1 0 0 0 0,-1 0-1 0 0,0-1 1 0 0,1 1 0 0 0,-1 0-1 0 0,0 2 1 0 0,8 27 118 0 0,-7-28-114 0 0,6 74 499 0 0,-6-56-182 0 0,0 0-1 0 0,9 39 1 0 0,-8-53-263 0 0,0 0 1 0 0,0 0-1 0 0,0 0 1 0 0,1-1-1 0 0,0 1 1 0 0,0-1-1 0 0,0 0 1 0 0,1 0-1 0 0,-1 0 1 0 0,1 0-1 0 0,1 0 1 0 0,-1-1-1 0 0,10 8 1 0 0,-7-8-65 0 0,0 1 1 0 0,0-1-1 0 0,0 0 1 0 0,1 0 0 0 0,-1-1-1 0 0,1 0 1 0 0,10 2-1 0 0,16-1-5248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7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0 3223 0 0,'-2'24'1694'0'0,"-7"42"0"0"0,3-27 34 0 0,-3 24 412 0 0,-19 136 2090 0 0,2 100-2137 0 0,18-155-2094 0 0,-1 110-65 0 0,11-131 34 0 0,10 157-80 0 0,-1-202 112 0 0,27 93 0 0 0,-14-69 0 0 0,17 112-35 0 0,-35-164 30 0 0,-2 0-1 0 0,-3 68 0 0 0,-3-58 74 0 0,0-9 176 0 0,-8 52 0 0 0,7-75 636 0 0,0-42-1601 0 0,25-31-9102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7.8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9215 0 0,'-1'-12'835'0'0,"0"9"-204"0"0,0 8 926 0 0,-3 15-233 0 0,1 0 1 0 0,0 40-1 0 0,2-13-716 0 0,-30 335 1363 0 0,19-288-1814 0 0,4-46-141 0 0,5-24-6 0 0,-1-1 0 0 0,-1 1 0 0 0,-1-1 0 0 0,-1 0 0 0 0,-15 31 0 0 0,16-46-10 0 0,1-10 0 0 0,4 0 0 0 0,0 1 0 0 0,1 0 0 0 0,-1 0 0 0 0,1-1 0 0 0,-1 1 0 0 0,1 0 0 0 0,-1-1 0 0 0,1 1 0 0 0,0 0 0 0 0,0-1 0 0 0,0-1 0 0 0,0-4 35 0 0,0 0 0 0 0,0 1 0 0 0,1-1-1 0 0,0 0 1 0 0,3-12 0 0 0,0 3-4 0 0,1-3 53 0 0,1 0 0 0 0,0 0-1 0 0,2 1 1 0 0,0 0 0 0 0,1 0-1 0 0,0 1 1 0 0,2 0 0 0 0,0 0-1 0 0,0 1 1 0 0,2 1 0 0 0,22-22-1 0 0,-31 33-81 0 0,0 0-1 0 0,0 1 1 0 0,0 0-1 0 0,0 0 1 0 0,1 0 0 0 0,-1 1-1 0 0,1-1 1 0 0,-1 1-1 0 0,1 0 1 0 0,0 1-1 0 0,0-1 1 0 0,0 1-1 0 0,7-1 1 0 0,-9 1-2 0 0,0 1 0 0 0,0 0 0 0 0,1 0 0 0 0,-1 1 0 0 0,0-1 0 0 0,0 0-1 0 0,0 1 1 0 0,0 0 0 0 0,0 0 0 0 0,0 0 0 0 0,0 0 0 0 0,0 0 0 0 0,0 1 0 0 0,0-1 0 0 0,0 1 0 0 0,-1 0 0 0 0,1 0 0 0 0,-1 0 0 0 0,0 0-1 0 0,1 0 1 0 0,-1 1 0 0 0,0-1 0 0 0,2 4 0 0 0,-1-2 4 0 0,-1 0-1 0 0,0 1 1 0 0,0-1 0 0 0,0 1-1 0 0,-1 0 1 0 0,1-1-1 0 0,-1 1 1 0 0,0 0-1 0 0,0 0 1 0 0,-1 0 0 0 0,0 0-1 0 0,0-1 1 0 0,0 1-1 0 0,0 0 1 0 0,-1 0 0 0 0,-1 6-1 0 0,-2 9 44 0 0,-2-1 1 0 0,-12 32-1 0 0,3-20-9 0 0,-1 0-1 0 0,-1 0 1 0 0,-2-2 0 0 0,0 0-1 0 0,-3-1 1 0 0,0-2 0 0 0,-29 29-1 0 0,44-49-146 0 0,0 0 1 0 0,1 0-1 0 0,-2 0 0 0 0,1-1 0 0 0,-1 0 1 0 0,-10 5-1 0 0,18-10 51 0 0,-1 0-1 0 0,1 1 1 0 0,-1-1 0 0 0,1 0 0 0 0,-1 0-1 0 0,1 0 1 0 0,-1 0 0 0 0,1 1 0 0 0,-1-1-1 0 0,1 0 1 0 0,-1 0 0 0 0,1 0-1 0 0,-1 0 1 0 0,1 0 0 0 0,-1 0 0 0 0,1 0-1 0 0,-1 0 1 0 0,1-1 0 0 0,-1 1 0 0 0,1 0-1 0 0,-1 0 1 0 0,1 0 0 0 0,-1 0 0 0 0,0-1-1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8.2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39 6447 0 0,'-1'0'140'0'0,"1"1"-118"0"0,-1-1 0 0 0,1 0 0 0 0,0 0 0 0 0,0 0 1 0 0,-1 0-1 0 0,1 0 0 0 0,0 0 0 0 0,0 0 0 0 0,-1 0 0 0 0,1 0 1 0 0,0 0-1 0 0,0 0 0 0 0,-1-1 0 0 0,1 1 0 0 0,0 0 1 0 0,0 0-1 0 0,-1 0 0 0 0,1 0 0 0 0,0 0 0 0 0,0 0 1 0 0,-1 0-1 0 0,1-1 0 0 0,0 1 0 0 0,0 0 0 0 0,0 0 0 0 0,-1 0 1 0 0,1-1-1 0 0,0 1 0 0 0,-1-2 408 0 0,1 1 0 0 0,0-1 0 0 0,-1 1 0 0 0,1-1 0 0 0,0 1 0 0 0,0-1 0 0 0,0 1 0 0 0,0-1 0 0 0,0 1-1 0 0,0-1 1 0 0,1 1 0 0 0,-1-3 0 0 0,0 2 74 0 0,3 1-68 0 0,7-1 3004 0 0,29-5-3318 0 0,-36 6-124 0 0,0 0 0 0 0,1 1 1 0 0,-1 0-1 0 0,0 0 0 0 0,1 0 1 0 0,-1 0-1 0 0,0 1 0 0 0,0-1 1 0 0,1 1-1 0 0,-1-1 0 0 0,0 1 0 0 0,0 0 1 0 0,0 1-1 0 0,0-1 0 0 0,0 0 1 0 0,0 1-1 0 0,0 0 0 0 0,0 0 1 0 0,-1 0-1 0 0,1 0 0 0 0,-1 0 1 0 0,1 0-1 0 0,-1 1 0 0 0,0-1 1 0 0,0 1-1 0 0,0-1 0 0 0,0 1 1 0 0,0 0-1 0 0,-1 0 0 0 0,1 0 1 0 0,-1 0-1 0 0,0 0 0 0 0,0 0 1 0 0,2 6-1 0 0,-1 2-91 0 0,0 0-1 0 0,-1 0 1 0 0,0 1 0 0 0,-1-1-1 0 0,0 1 1 0 0,-1-1 0 0 0,0 0-1 0 0,-4 14 1 0 0,1-7-152 0 0,-1-1 0 0 0,-1 1 0 0 0,-1-1 0 0 0,0-1 0 0 0,-2 1 0 0 0,1-1 0 0 0,-16 20 0 0 0,-10 8-227 0 0,-42 43-1 0 0,56-67 471 0 0,15-13 9 0 0,-19 20 152 0 0,22-25-80 0 0,1 0 0 0 0,0 0 0 0 0,-1 0 0 0 0,1 0 0 0 0,0 0 0 0 0,0 0 0 0 0,0 1 0 0 0,1-1 0 0 0,-1 0 0 0 0,0 1 0 0 0,0 3 0 0 0,2-6-37 0 0,-1 1 1 0 0,0-1-1 0 0,0 0 1 0 0,1 0 0 0 0,-1 1-1 0 0,0-1 1 0 0,1 0-1 0 0,-1 1 1 0 0,1-1-1 0 0,-1 0 1 0 0,0 0 0 0 0,1 0-1 0 0,-1 0 1 0 0,1 1-1 0 0,-1-1 1 0 0,0 0-1 0 0,1 0 1 0 0,-1 0 0 0 0,1 0-1 0 0,-1 0 1 0 0,0 0-1 0 0,1 0 1 0 0,-1 0 0 0 0,1 0-1 0 0,0 0 1 0 0,14-1 426 0 0,-6-2-268 0 0,1 0 0 0 0,-1 0 1 0 0,1-1-1 0 0,-1 0 1 0 0,-1 0-1 0 0,17-11 0 0 0,-11 6-24 0 0,25-14 54 0 0,1 2 0 0 0,75-29-1 0 0,-94 41-606 0 0,-16 7-6 0 0,0 0-1 0 0,0 0 1 0 0,0 0 0 0 0,0 1 0 0 0,0-1-1 0 0,11 0 1 0 0,-13 2-322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09.3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336 0 7367 0 0,'-9'26'2362'0'0,"1"3"-1497"0"0,2 1 1 0 0,1-1 0 0 0,1 1-1 0 0,0 33 1 0 0,10 121 1446 0 0,-1-88-1626 0 0,-1 18-2 0 0,-14 161 0 0 0,0-174-628 0 0,-22 138 40 0 0,22-180 79 0 0,-4 94 0 0 0,10 63 287 0 0,4-176-434 0 0,-8 287 607 0 0,-11-120 121 0 0,16-111-331 0 0,3-96-424 0 0,0 0 0 0 0,0 0 0 0 0,0 0 0 0 0,0 0 0 0 0,0 0 0 0 0,0 0 0 0 0,0 0 0 0 0,0 0 0 0 0,0 0 0 0 0,0 0 0 0 0,0 0 0 0 0,0 0 0 0 0,-1 0 0 0 0,1 0 0 0 0,0 0 0 0 0,0 0 0 0 0,0 0 0 0 0,0 0 0 0 0,0 0 0 0 0,0 0 0 0 0,0 0 0 0 0,0 0 0 0 0,0 0 0 0 0,0 0 0 0 0,0 0 0 0 0,0 0-1 0 0,0-1 1 0 0,0 1 0 0 0,0 0 0 0 0,0 0 0 0 0,0 0 0 0 0,0 0 0 0 0,0 0 0 0 0,0 1 0 0 0,-1-1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1-1 0 0,0-1 1 0 0,0 0 0 0 0,0 0 0 0 0,-5-6 31 0 0,-2-8 221 0 0,5 22-199 0 0,1-6-51 0 0,-3 9-2 0 0,2-1 1 0 0,-1 1-1 0 0,1-1 1 0 0,-1 16-1 0 0,0 16-65 0 0,3-42 64 0 0,0 0 0 0 0,1 0 0 0 0,-1 0 0 0 0,0 1 0 0 0,0-1 0 0 0,0 0 0 0 0,0 0 0 0 0,-1 0 0 0 0,1 0 0 0 0,0 1 0 0 0,0-1 0 0 0,0 0 0 0 0,0 0 0 0 0,0 0 0 0 0,0 1 0 0 0,0-1 0 0 0,0 0 0 0 0,0 0 0 0 0,0 0 0 0 0,0 0 0 0 0,-1 1 0 0 0,1-1 0 0 0,0 0 0 0 0,0 0 0 0 0,0 0 0 0 0,0 0 0 0 0,0 0 0 0 0,-1 0 0 0 0,1 1 0 0 0,-1-3 0 0 0,0 1 0 0 0,0-1 0 0 0,0 1 0 0 0,1-1 0 0 0,-1 1 0 0 0,0-1 0 0 0,1 0 0 0 0,-1 1 0 0 0,1-1 0 0 0,0 0 0 0 0,-1-2 0 0 0,-12-40 59 0 0,-22-49 0 0 0,13 45 57 0 0,-28-48-1 0 0,43 83-104 0 0,5 9-11 0 0,1 0 0 0 0,-1 0 0 0 0,0 1 0 0 0,0-1 0 0 0,0 1 0 0 0,-1 0 0 0 0,-4-6 0 0 0,-2 6 96 0 0,6 8 5 0 0,4 9 34 0 0,-1-14-131 0 0,-1 5 15 0 0,1-1 1 0 0,0 1-1 0 0,1-1 0 0 0,-1 1 0 0 0,1-1 1 0 0,0 0-1 0 0,0 1 0 0 0,0-1 0 0 0,2 6 1 0 0,9 27 39 0 0,2 44 45 0 0,5 88 0 0 0,4 37 36 0 0,-22-203-140 0 0,-1 3 0 0 0,1-1 0 0 0,0 0 0 0 0,0 0 0 0 0,1 0 0 0 0,0 0 0 0 0,-1 0 0 0 0,1 0 0 0 0,1-1 0 0 0,5 9 0 0 0,-6-9 2 0 0,10 7 33 0 0,-11-11-34 0 0,-1 1 0 0 0,1-1 0 0 0,0 0 0 0 0,-1 0 0 0 0,1 0 0 0 0,-1 0 0 0 0,1 0 0 0 0,0 0-1 0 0,-1 0 1 0 0,1 0 0 0 0,-1 0 0 0 0,1 0 0 0 0,-1 0 0 0 0,1-1 0 0 0,0 1 0 0 0,-1 0 0 0 0,1 0 0 0 0,-1 0 0 0 0,1-1 0 0 0,-1 1 0 0 0,1 0 0 0 0,-1-1 0 0 0,1 1-1 0 0,-1 0 1 0 0,1-1 0 0 0,-1 1 0 0 0,0-1 0 0 0,1 0 0 0 0,7-9-1 0 0,-1 0 0 0 0,0 0 0 0 0,0-1 0 0 0,-1 0 0 0 0,-1-1 0 0 0,8-21 0 0 0,1-2 11 0 0,29-58 122 0 0,59-95 0 0 0,-85 163-1670 0 0,0 3-6203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0.6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29 10135 0 0,'-1'-2'390'0'0,"0"1"-351"0"0,1 1 1 0 0,-1 0-1 0 0,1-1 0 0 0,0 1 1 0 0,-1-1-1 0 0,1 1 0 0 0,0-1 1 0 0,0 1-1 0 0,-1-1 1 0 0,1 1-1 0 0,0-1 0 0 0,0 1 1 0 0,0-1-1 0 0,0 1 0 0 0,0-1 1 0 0,0 0-1 0 0,-1 1-50 0 0,1 0 0 0 0,0-1-1 0 0,0 1 1 0 0,0 0 0 0 0,-1 0 0 0 0,1 0-1 0 0,0 0 1 0 0,0 0 0 0 0,0 0 0 0 0,0 0-1 0 0,-1 0 1 0 0,1 0 0 0 0,0 0 0 0 0,0 0-1 0 0,0 0 1 0 0,-1 0 0 0 0,1 0 0 0 0,0 1-1 0 0,0-1 1 0 0,0 0 0 0 0,0 0 0 0 0,0 0-1 0 0,-1 0 1 0 0,1 0 0 0 0,0 0 0 0 0,0 0 0 0 0,0 0-1 0 0,0 1 1 0 0,0-1 0 0 0,-1 0 0 0 0,1 0-1 0 0,0 0 1 0 0,0 0 0 0 0,0 0 0 0 0,0 1-1 0 0,0-1 1 0 0,0 0 0 0 0,0 0 0 0 0,0 0-1 0 0,0 1 1 0 0,-8 8 391 0 0,0 5 167 0 0,1 1 0 0 0,1-1 0 0 0,1 1 0 0 0,-8 30 0 0 0,8-24-381 0 0,-8 27-19 0 0,-1 3 124 0 0,-1-1 1 0 0,-33 73-1 0 0,47-121-258 0 0,0 0 0 0 0,0 0-1 0 0,0 1 1 0 0,-1-1-1 0 0,1 0 1 0 0,0 0 0 0 0,-3 2-1 0 0,4-4-10 0 0,0 0 0 0 0,-1 0 0 0 0,1 0-1 0 0,0 0 1 0 0,0 0 0 0 0,0 0 0 0 0,0 0-1 0 0,0 0 1 0 0,0 0 0 0 0,0 0 0 0 0,0 0-1 0 0,-1 0 1 0 0,1 0 0 0 0,0 0 0 0 0,0 0 0 0 0,0 0-1 0 0,0 0 1 0 0,0 0 0 0 0,0 0 0 0 0,0 0-1 0 0,0 0 1 0 0,-1 0 0 0 0,1 0 0 0 0,0 0-1 0 0,0 0 1 0 0,0-1 0 0 0,0 1 0 0 0,0 0-1 0 0,0 0 1 0 0,0 0 0 0 0,0 0 0 0 0,0 0 0 0 0,0 0-1 0 0,0 0 1 0 0,0 0 0 0 0,0 0 0 0 0,0-1-1 0 0,0 1 1 0 0,0 0 0 0 0,0 0 0 0 0,-1 0-1 0 0,1 0 1 0 0,0 0 0 0 0,0 0 0 0 0,0-1 0 0 0,-1-12 59 0 0,3-8 35 0 0,1 0 0 0 0,1 1-1 0 0,0-1 1 0 0,2 0 0 0 0,9-22-1 0 0,-10 26-89 0 0,6-14 33 0 0,1 1 0 0 0,1 0 0 0 0,1 1 0 0 0,2 0 0 0 0,1 1-1 0 0,31-38 1 0 0,-47 64-35 0 0,1 0-1 0 0,0 0 1 0 0,-1 0-1 0 0,1 0 0 0 0,0 1 1 0 0,0-1-1 0 0,1 1 1 0 0,-1 0-1 0 0,0-1 1 0 0,0 1-1 0 0,1 0 0 0 0,-1 0 1 0 0,4-1-1 0 0,-5 2 0 0 0,1 0-1 0 0,-1 0 1 0 0,0 0-1 0 0,0 0 1 0 0,0 0-1 0 0,0 1 1 0 0,1-1-1 0 0,-1 0 1 0 0,0 0-1 0 0,0 1 1 0 0,0-1-1 0 0,0 1 1 0 0,0-1-1 0 0,0 1 1 0 0,0 0-1 0 0,0-1 1 0 0,0 1-1 0 0,0 0 1 0 0,0 0-1 0 0,-1-1 1 0 0,1 1-1 0 0,0 0 1 0 0,0 0-1 0 0,-1 0 1 0 0,1 0-1 0 0,0 0 1 0 0,-1 0-1 0 0,1 0 1 0 0,-1 0-1 0 0,0 0 1 0 0,1 2-1 0 0,9 26 210 0 0,-2-1 0 0 0,-2 1 0 0 0,6 42 0 0 0,7 34 246 0 0,-15-90-400 0 0,0-1 0 0 0,1 0 0 0 0,1 1 0 0 0,0-2 0 0 0,9 15 0 0 0,-11-21-190 0 0,1 0 0 0 0,0 0 0 0 0,0 0 0 0 0,0 0 0 0 0,1-1 0 0 0,0 0 0 0 0,1 0 0 0 0,-1-1 1 0 0,1 1-1 0 0,0-1 0 0 0,13 6 0 0 0,-11-7-1131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0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1 6911 0 0,'-3'2'137'0'0,"0"1"0"0"0,0 0 0 0 0,0 1-1 0 0,1-1 1 0 0,-1 1 0 0 0,1-1 0 0 0,-1 1 0 0 0,1 0-1 0 0,1-1 1 0 0,-1 1 0 0 0,-2 7 0 0 0,-5 29 653 0 0,1 0 0 0 0,-4 61 1 0 0,7 84 3699 0 0,-8 80-513 0 0,5-198-3977 0 0,-12 68 0 0 0,19-128-18 0 0,-3 9-309 0 0,1 0 1 0 0,0 1 0 0 0,1 17-1 0 0,12-48-4151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1.5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40 10591 0 0,'-28'-39'999'0'0,"28"39"-998"0"0,0 0 1 0 0,0 0-1 0 0,0 0 1 0 0,-1 0-1 0 0,1 0 1 0 0,0 0-1 0 0,-1 0 0 0 0,1 0 1 0 0,0 0-1 0 0,0 0 1 0 0,-1 0-1 0 0,1 0 1 0 0,0 0-1 0 0,0 0 0 0 0,0 0 1 0 0,-1 0-1 0 0,1 1 1 0 0,0-1-1 0 0,0 0 1 0 0,-1 0-1 0 0,1 0 1 0 0,0 0-1 0 0,0 0 0 0 0,0 1 1 0 0,0-1-1 0 0,-1 0 1 0 0,1 0-1 0 0,0 0 1 0 0,0 1-1 0 0,0-1 0 0 0,0 0 1 0 0,0 0-1 0 0,-1 1 1 0 0,1-1-1 0 0,0 0 1 0 0,0 0-1 0 0,0 1 0 0 0,0-1 1 0 0,0 0-1 0 0,0 0 1 0 0,0 1-1 0 0,0-1 1 0 0,-4 14 1301 0 0,3-13-1251 0 0,-3 18 1047 0 0,0 0 0 0 0,-1 40-1 0 0,4 43-16 0 0,2-49-648 0 0,0 66-151 0 0,1-11-602 0 0,-17 156-1 0 0,14-257 276 0 0,-19 114-1669 0 0,19-120 1704 0 0,1 0 0 0 0,0 0 0 0 0,0 0 0 0 0,-1 1 1 0 0,1-1-1 0 0,-1 0 0 0 0,1 0 0 0 0,-1 0 0 0 0,1 0 0 0 0,-1 0 0 0 0,0 0 0 0 0,1 0 1 0 0,-1 0-1 0 0,0 0 0 0 0,0-1 0 0 0,0 1 0 0 0,-1 1 0 0 0,2-2 6 0 0,0 0 1 0 0,-1 0-1 0 0,1 0 0 0 0,0 0 0 0 0,0 0 0 0 0,0 0 0 0 0,-1 0 1 0 0,1 0-1 0 0,0 0 0 0 0,0 0 0 0 0,0 0 0 0 0,-1 0 1 0 0,1 0-1 0 0,0 0 0 0 0,0 0 0 0 0,0 0 0 0 0,0 0 0 0 0,-1 0 1 0 0,1 0-1 0 0,0-1 0 0 0,0 1 0 0 0,0 0 0 0 0,0 0 1 0 0,-1 0-1 0 0,1 0 0 0 0,0 0 0 0 0,0 0 0 0 0,0-1 0 0 0,0 1 1 0 0,0 0-1 0 0,0 0 0 0 0,0 0 0 0 0,-1-1 0 0 0,-1-12 15 0 0,2-12 220 0 0,0 23-97 0 0,3-8 87 0 0,7-23 151 0 0,2 1-1 0 0,22-46 1 0 0,-19 55-216 0 0,0 0 1 0 0,2 1-1 0 0,1 1 0 0 0,0 0 1 0 0,2 1-1 0 0,0 2 1 0 0,1 0-1 0 0,1 1 1 0 0,28-17-1 0 0,-47 32-157 0 0,0 0 0 0 0,0 1 0 0 0,0-1 0 0 0,1 1 0 0 0,-1 0 0 0 0,0 0 0 0 0,1 0 0 0 0,-1 0 0 0 0,1 1 0 0 0,-1-1 0 0 0,1 1 0 0 0,-1 0 0 0 0,1 0 0 0 0,-1 0 0 0 0,1 0 0 0 0,-1 1 0 0 0,1-1 0 0 0,-1 1 0 0 0,1 0 0 0 0,-1 0 0 0 0,0 0 0 0 0,0 1 0 0 0,1-1 0 0 0,-1 1 0 0 0,5 3 0 0 0,-3-1 0 0 0,0 1 0 0 0,0-1 0 0 0,0 1 0 0 0,-1 0 0 0 0,0 0 0 0 0,0 1 0 0 0,0-1 0 0 0,-1 1 0 0 0,1 0 0 0 0,-1 0 0 0 0,-1 0 0 0 0,1 0 0 0 0,-1 1 0 0 0,0-1 0 0 0,-1 0 0 0 0,1 1 0 0 0,0 9 0 0 0,-2-8 0 0 0,0 1 0 0 0,0-1 0 0 0,-1 0 0 0 0,0 0 0 0 0,-1 1 0 0 0,0-1 0 0 0,0 0 0 0 0,0 0 0 0 0,-1 0 0 0 0,0-1 0 0 0,-1 1 0 0 0,0-1 0 0 0,-7 12 0 0 0,1-6-39 0 0,-1 1-1 0 0,0-1 1 0 0,-1-1-1 0 0,-1 0 1 0 0,1-1-1 0 0,-21 14 1 0 0,-5-2-150 0 0,-49 24 0 0 0,69-36-206 0 0,11-5-468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2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12 194 8287 0 0,'-1'-1'83'0'0,"0"0"1"0"0,0-1-1 0 0,-1 0 0 0 0,1 1 0 0 0,1-1 0 0 0,-1 1 0 0 0,0-1 0 0 0,0 0 0 0 0,1 0 0 0 0,-1 0 1 0 0,1 1-1 0 0,-1-3 0 0 0,1 2 17 0 0,0 0 0 0 0,1 0 1 0 0,-1 1-1 0 0,1-1 0 0 0,-1 0 1 0 0,1 0-1 0 0,0 1 1 0 0,0-1-1 0 0,0 0 0 0 0,0 1 1 0 0,0-1-1 0 0,0 1 0 0 0,2-2 1 0 0,3-6 506 0 0,14-17 1496 0 0,28-27 0 0 0,-42 46-1805 0 0,1 1 0 0 0,1 0-1 0 0,-1 0 1 0 0,1 1-1 0 0,0 0 1 0 0,0 0-1 0 0,1 1 1 0 0,17-7 0 0 0,-25 10-293 0 0,0 1 1 0 0,1-1-1 0 0,-1 1 1 0 0,1 0-1 0 0,-1 0 1 0 0,1-1 0 0 0,0 1-1 0 0,-1 0 1 0 0,1 0-1 0 0,-1 1 1 0 0,1-1-1 0 0,-1 0 1 0 0,1 0 0 0 0,-1 1-1 0 0,1-1 1 0 0,-1 1-1 0 0,0-1 1 0 0,1 1-1 0 0,-1 0 1 0 0,1-1 0 0 0,-1 1-1 0 0,0 0 1 0 0,0 0-1 0 0,1 0 1 0 0,-1 0-1 0 0,0 0 1 0 0,0 0 0 0 0,0 0-1 0 0,0 1 1 0 0,0-1-1 0 0,-1 0 1 0 0,1 0-1 0 0,0 1 1 0 0,0-1 0 0 0,-1 1-1 0 0,1-1 1 0 0,-1 0-1 0 0,1 1 1 0 0,-1 2-1 0 0,2 4-8 0 0,0 1-1 0 0,-1-1 0 0 0,-1 0 0 0 0,1 0 0 0 0,-3 17 1 0 0,0-8-116 0 0,-1 1 0 0 0,0-1 1 0 0,-2 0-1 0 0,-7 18 1 0 0,-31 63-1144 0 0,18-44 717 0 0,9-23 247 0 0,11-22 143 0 0,0 0 0 0 0,0 0 0 0 0,-5 19 0 0 0,10-28 154 0 0,0 0 0 0 0,0 0 0 0 0,0 0 0 0 0,0 0 0 0 0,0 0 0 0 0,0 0 0 0 0,0 0 0 0 0,0-1 0 0 0,0 1 1 0 0,0 0-1 0 0,0 0 0 0 0,1 0 0 0 0,-1 0 0 0 0,0 0 0 0 0,0 0 0 0 0,0 0 0 0 0,0 0 0 0 0,0 0 0 0 0,0 0 0 0 0,0 0 0 0 0,1 0 0 0 0,-1 0 0 0 0,0 0 0 0 0,0 0 0 0 0,0 0 0 0 0,0 0 0 0 0,0 0 0 0 0,0 0 0 0 0,0 0 0 0 0,0 0 0 0 0,1 0 0 0 0,-1 0 0 0 0,0 0 0 0 0,0 0 0 0 0,0 0 0 0 0,0 0 0 0 0,0 0 0 0 0,0 1 0 0 0,0-1 0 0 0,0 0 0 0 0,1 0 0 0 0,-1 0 0 0 0,0 0 0 0 0,0 0 0 0 0,0 0 0 0 0,0 0 0 0 0,0 0 0 0 0,0 0 0 0 0,0 0 0 0 0,0 1 1 0 0,0-1-1 0 0,0 0 0 0 0,0 0 0 0 0,0 0 0 0 0,0 0 0 0 0,0 0 0 0 0,0 0 0 0 0,0 0 0 0 0,0 1 0 0 0,0-1 0 0 0,0 0 0 0 0,0 0 0 0 0,0 0 0 0 0,7-5 73 0 0,42-49 842 0 0,-31 33-571 0 0,0 1 0 0 0,1 0 0 0 0,34-25 0 0 0,-47 40-309 0 0,0 1-1 0 0,1 0 1 0 0,-1 1-1 0 0,1-1 1 0 0,0 1 0 0 0,0 1-1 0 0,0-1 1 0 0,0 1-1 0 0,0 1 1 0 0,0-1-1 0 0,1 1 1 0 0,-1 0-1 0 0,1 1 1 0 0,-1 0 0 0 0,0 0-1 0 0,1 0 1 0 0,12 3-1 0 0,-17-2-33 0 0,-1-1 0 0 0,0 1 0 0 0,0 0 0 0 0,0 0 0 0 0,0-1 0 0 0,-1 1 0 0 0,1 0 0 0 0,0 1 0 0 0,0-1 0 0 0,0 0 0 0 0,-1 0 0 0 0,1 1-1 0 0,-1-1 1 0 0,1 1 0 0 0,-1-1 0 0 0,3 4 0 0 0,-3-2 8 0 0,1 0 0 0 0,-1 0 1 0 0,0 0-1 0 0,0 1 0 0 0,0-1 0 0 0,0 0 0 0 0,0 0 0 0 0,-1 1 0 0 0,1 5 0 0 0,-1-1 68 0 0,-1 1 0 0 0,0-1 0 0 0,0 0 0 0 0,-1 0 0 0 0,1 0 0 0 0,-2 0 0 0 0,-5 14 0 0 0,-3 0 71 0 0,-1-1 0 0 0,-2-1 0 0 0,0 0 1 0 0,0 0-1 0 0,-2-2 0 0 0,-1 0 0 0 0,0-1 0 0 0,-1 0 0 0 0,0-2 0 0 0,-2 0 0 0 0,0-1 0 0 0,-25 13 0 0 0,14-14-719 0 0,29-12 512 0 0,0-1 0 0 0,0 1 0 0 0,1-1 0 0 0,-1 1 0 0 0,0-1 1 0 0,0 0-1 0 0,0 0 0 0 0,1 0 0 0 0,-1 0 0 0 0,0 0 0 0 0,0 0 0 0 0,0 0 0 0 0,0 0 0 0 0,-2-2 1 0 0,3 2-61 0 0,1 0 0 0 0,0-1 0 0 0,0 1 1 0 0,-1 0-1 0 0,1-1 0 0 0,0 1 0 0 0,0 0 0 0 0,0-1 1 0 0,0 1-1 0 0,-1 0 0 0 0,1-1 0 0 0,0 1 1 0 0,0-1-1 0 0,0 1 0 0 0,0-1 0 0 0,0 1 1 0 0,0 0-1 0 0,0-1 0 0 0,0 1 0 0 0,0-1 1 0 0,0 1-1 0 0,0 0 0 0 0,0-1 0 0 0,0 1 1 0 0,0-1-1 0 0,1 1 0 0 0,-1 0 0 0 0,0-1 1 0 0,0 1-1 0 0,0 0 0 0 0,1-1 0 0 0,-1 0 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9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3985 42 3223 0 0,'-1'-5'199'0'0,"0"1"-184"0"0,1 1 0 0 0,-1-1 0 0 0,0 0 0 0 0,0 1 0 0 0,-4-7 0 0 0,5 10 82 0 0,0-1 1 0 0,-1 1 0 0 0,1-1 0 0 0,-1 0-1 0 0,1 1 1 0 0,-1-1 0 0 0,1 1 0 0 0,-1-1-1 0 0,1 1 1 0 0,-1-1 0 0 0,0 1 0 0 0,1 0-1 0 0,-1-1 1 0 0,0 1 0 0 0,1 0 0 0 0,-1-1-1 0 0,0 1 1 0 0,1 0 0 0 0,-1 0 0 0 0,0 0-1 0 0,0 0 1 0 0,1-1 0 0 0,-1 1 0 0 0,0 0-1 0 0,0 0 1 0 0,1 0 0 0 0,-1 1-1 0 0,0-1 1 0 0,0 0 0 0 0,1 0 0 0 0,-1 0-1 0 0,0 1 1 0 0,1-1 0 0 0,-2 1 0 0 0,-31 14 890 0 0,2 2 1 0 0,0 1-1 0 0,1 1 1 0 0,-29 25-1 0 0,41-30-624 0 0,-167 126 1395 0 0,143-109-1492 0 0,-269 187 1727 0 0,-186 117-216 0 0,464-312-1669 0 0,-310 224 617 0 0,198-140-523 0 0,-220 175 128 0 0,9 13-152 0 0,-30 25-149 0 0,125-125-30 0 0,203-156-235 0 0,-1-3-1 0 0,-2-2 0 0 0,-1-3 1 0 0,-1-3-1 0 0,-2-2 1 0 0,-119 30-1 0 0,180-55 191 0 0,-52 12-1644 0 0,0-1 0 0 0,-65 4 0 0 0,84-15-3118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0:12.7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33 10135 0 0,'-8'-11'371'0'0,"-10"-10"1658"0"0,15 22-1755 0 0,1 11 3915 0 0,13 156-2012 0 0,0 51-1505 0 0,-21-51-595 0 0,5-128-109 0 0,-1-1-1 0 0,-14 47 1 0 0,3-26-82 0 0,-16 50-344 0 0,-9 15-1367 0 0,39-119 1119 0 0,1-5 162 0 0,1-14-184 0 0,4-17-205 0 0,-3 27 592 0 0,0-6 180 0 0,-3-76-4 0 0,2 67 140 0 0,-1 1 1 0 0,-1 0-1 0 0,-8-29 1 0 0,8 38 125 0 0,0 0 1 0 0,-1 1-1 0 0,0-1 1 0 0,-1 1-1 0 0,1-1 1 0 0,-1 1-1 0 0,-1 1 0 0 0,1-1 1 0 0,-1 1-1 0 0,-1 0 1 0 0,1 0-1 0 0,-1 1 1 0 0,-8-6-1 0 0,13 10 103 0 0,0 0 0 0 0,0 0 0 0 0,0 0 0 0 0,0-1 0 0 0,1 1 0 0 0,-1 0 0 0 0,0-1 0 0 0,1 1 0 0 0,-1-1 0 0 0,1 0 0 0 0,-1 0 0 0 0,1 1 0 0 0,0-1 0 0 0,0 0 0 0 0,0 0 0 0 0,0 0 0 0 0,0 0 0 0 0,0-1 0 0 0,0 1 0 0 0,1 0 0 0 0,-1 0 0 0 0,1 0 0 0 0,-1-3 300 0 0,2 5-447 0 0,0 0 0 0 0,0 0 1 0 0,0 0-1 0 0,0 1 0 0 0,0-1 1 0 0,-1 0-1 0 0,1 1 0 0 0,0-1 0 0 0,0 1 1 0 0,-1-1-1 0 0,1 1 0 0 0,0-1 0 0 0,0 1 1 0 0,-1-1-1 0 0,1 1 0 0 0,-1 0 1 0 0,1-1-1 0 0,-1 1 0 0 0,1 0 0 0 0,-1 0 1 0 0,1-1-1 0 0,0 2 0 0 0,9 13 41 0 0,0-1 0 0 0,-1 2 1 0 0,-1-1-1 0 0,8 21 0 0 0,-5 2-36 0 0,10 72-1 0 0,-11-46 98 0 0,-8-55-156 0 0,0 1 0 0 0,1-1 0 0 0,7 17 0 0 0,-9-24-3 0 0,0 0 0 0 0,0 0 0 0 0,0 0 0 0 0,0 0 0 0 0,0 0 0 0 0,0 0 0 0 0,1 0 0 0 0,-1-1 0 0 0,1 1 0 0 0,-1 0 0 0 0,1-1 0 0 0,-1 1 0 0 0,1-1 0 0 0,0 0 0 0 0,0 0-1 0 0,0 1 1 0 0,0-1 0 0 0,0 0 0 0 0,0-1 0 0 0,0 1 0 0 0,0 0 0 0 0,0 0 0 0 0,3 0 0 0 0,-3-2 0 0 0,0 1 1 0 0,1 0-1 0 0,-1-1 0 0 0,0 1 1 0 0,0-1-1 0 0,0 1 0 0 0,0-1 0 0 0,0 0 1 0 0,0 0-1 0 0,0 0 0 0 0,-1 0 0 0 0,1 0 1 0 0,0-1-1 0 0,2-2 0 0 0,22-25 72 0 0,-16 17-20 0 0,60-78 174 0 0,-13 16-79 0 0,54-62-387 0 0,-107 131-51 0 0,0 1 0 0 0,0 0-1 0 0,0 0 1 0 0,1 0-1 0 0,0 0 1 0 0,8-4 0 0 0,7-1-7163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1:57.8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125 107 3679 0 0,'-1'-21'1653'0'0,"-1"0"0"0"0,-5-21-1 0 0,2 19 3274 0 0,3 33-3594 0 0,0 16-157 0 0,18 260 1827 0 0,-8-190-2664 0 0,-2 4-318 0 0,-6-1 0 0 0,-3 0 0 0 0,-5 0 0 0 0,-4-1 0 0 0,-5 0 0 0 0,-37 124 0 0 0,24-114-1698 0 0,19-64-2301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1:58.2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4 226 3679 0 0,'-1'-5'117'0'0,"0"-1"-1"0"0,0 1 0 0 0,1 0 0 0 0,0 0 0 0 0,0-1 0 0 0,0 1 1 0 0,1 0-1 0 0,-1 0 0 0 0,1-1 0 0 0,0 1 0 0 0,1 0 1 0 0,2-8-1 0 0,0 4 189 0 0,0 0 0 0 0,0 0 1 0 0,1 1-1 0 0,0-1 1 0 0,0 1-1 0 0,7-8 0 0 0,-4 8-15 0 0,0 1 0 0 0,0 0-1 0 0,0 0 1 0 0,1 1-1 0 0,0 0 1 0 0,0 1 0 0 0,0-1-1 0 0,1 2 1 0 0,0-1-1 0 0,0 2 1 0 0,0-1 0 0 0,0 1-1 0 0,15-2 1 0 0,-9 3-72 0 0,0 0 1 0 0,0 1 0 0 0,0 0 0 0 0,0 2-1 0 0,0 0 1 0 0,0 1 0 0 0,0 0-1 0 0,20 6 1 0 0,-28-5-174 0 0,-1-1-1 0 0,1 1 1 0 0,-1 0-1 0 0,0 1 1 0 0,1 0-1 0 0,-2 0 1 0 0,1 1-1 0 0,0-1 1 0 0,-1 1 0 0 0,0 1-1 0 0,0-1 1 0 0,-1 1-1 0 0,1 0 1 0 0,-1 1-1 0 0,0-1 1 0 0,3 8-1 0 0,-4-8 8 0 0,-1 1-1 0 0,0 0 0 0 0,-1-1 0 0 0,0 1 0 0 0,0 0 1 0 0,0 1-1 0 0,-1-1 0 0 0,0 0 0 0 0,0 0 0 0 0,-1 1 0 0 0,0-1 1 0 0,0 0-1 0 0,-1 0 0 0 0,1 1 0 0 0,-2-1 0 0 0,1 0 0 0 0,-5 12 1 0 0,-1-3 68 0 0,0 1 1 0 0,-2-1 0 0 0,0 0 0 0 0,0-1-1 0 0,-2 0 1 0 0,0 0 0 0 0,0-1 0 0 0,-1-1-1 0 0,-1 0 1 0 0,0 0 0 0 0,-19 12 0 0 0,-19 11 427 0 0,-106 56 0 0 0,93-57-343 0 0,44-22-578 0 0,3-2-154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1:59.8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404 244 1375 0 0,'-8'-125'8116'0'0,"8"124"-8105"0"0,-1-9 574 0 0,0-5 632 0 0,-6-23 0 0 0,7 34-1042 0 0,-1 1 1 0 0,0-1-1 0 0,-1 1 1 0 0,1 0 0 0 0,-1-1-1 0 0,1 1 1 0 0,-1 0-1 0 0,0 0 1 0 0,0 0-1 0 0,0 0 1 0 0,-1 0 0 0 0,-2-3-1 0 0,3 5-91 0 0,0 0 0 0 0,0 0 0 0 0,1 0 0 0 0,-1 0 0 0 0,0 0 0 0 0,0 0 0 0 0,0 1 0 0 0,0-1 0 0 0,0 1 0 0 0,0-1 0 0 0,-1 1 0 0 0,1 0 0 0 0,0 0 0 0 0,0 0 0 0 0,0 0 0 0 0,0 0 0 0 0,0 0 0 0 0,0 1 0 0 0,0-1 0 0 0,0 1 0 0 0,0-1 0 0 0,0 1 0 0 0,0 0 0 0 0,0 0-1 0 0,-3 1 1 0 0,-3 3 37 0 0,0 0 0 0 0,0 0 0 0 0,1 1-1 0 0,-11 9 1 0 0,-5 9-65 0 0,1 0 0 0 0,1 1 1 0 0,1 1-1 0 0,-26 46 0 0 0,-52 123-232 0 0,90-177 113 0 0,-6 23 0 0 0,12-36 54 0 0,1 0 0 0 0,0 0 0 0 0,0 0 0 0 0,0 0 0 0 0,0 1 0 0 0,1-1 0 0 0,0 0 0 0 0,0 1 0 0 0,2 8 0 0 0,-2-13 8 0 0,1 1 0 0 0,-1-1 0 0 0,1 0 0 0 0,0 0 0 0 0,-1 0 0 0 0,1 0 0 0 0,0 0 0 0 0,0 0 0 0 0,-1 0 0 0 0,1 0 0 0 0,0 0 0 0 0,0 0 0 0 0,0 0 0 0 0,0 0 0 0 0,0 0 0 0 0,1-1 0 0 0,-1 1 0 0 0,0-1 0 0 0,0 1 0 0 0,0 0 0 0 0,1-1 0 0 0,-1 0 0 0 0,0 1 0 0 0,0-1 0 0 0,1 0-1 0 0,-1 0 1 0 0,0 0 0 0 0,1 0 0 0 0,-1 0 0 0 0,0 0 0 0 0,1 0 0 0 0,-1 0 0 0 0,0 0 0 0 0,2-1 0 0 0,4 0-6 0 0,0-1 0 0 0,0 0 0 0 0,0 0-1 0 0,13-6 1 0 0,10-8 6 0 0,-1-2 0 0 0,44-34 0 0 0,-49 35-9 0 0,-4 0-17 0 0,0 0-1 0 0,0-2 1 0 0,-2 0-1 0 0,18-24 1 0 0,57-91 193 0 0,-87 123-98 0 0,-5 9-9 0 0,0 0-1 0 0,0 0 0 0 0,0 0 1 0 0,0 1-1 0 0,0-1 0 0 0,0 0 1 0 0,0 1-1 0 0,1-1 0 0 0,-1 0 1 0 0,1 1-1 0 0,2-3 0 0 0,-4 5-32 0 0,1-1 0 0 0,-1 0 1 0 0,0 0-1 0 0,0 1 0 0 0,1-1 0 0 0,-1 0 0 0 0,0 1 0 0 0,0-1 0 0 0,0 0 0 0 0,0 1 1 0 0,1-1-1 0 0,-1 0 0 0 0,0 1 0 0 0,0-1 0 0 0,0 0 0 0 0,0 1 0 0 0,0-1 0 0 0,0 1 0 0 0,0-1 1 0 0,0 0-1 0 0,0 1 0 0 0,0-1 0 0 0,0 0 0 0 0,0 1 0 0 0,0-1 0 0 0,0 1 0 0 0,0-1 0 0 0,-1 1 1 0 0,0 17 209 0 0,0-16-146 0 0,-41 565 1522 0 0,14-217-1676 0 0,23-275 64 0 0,7-74 3 0 0,3-7 48 0 0,3-5 95 0 0,17-30 92 0 0,2 2 0 0 0,57-62 0 0 0,-53 68-260 0 0,1 2 1 0 0,2 1 0 0 0,1 2 0 0 0,1 1 0 0 0,42-23 0 0 0,-58 43-2428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371 40 1839 0 0,'1'-2'283'0'0,"0"0"-1"0"0,0 0 1 0 0,1 0-1 0 0,-1 0 1 0 0,0 1-1 0 0,1-1 1 0 0,-1 0-1 0 0,4-2 0 0 0,-5 4-206 0 0,3-3 351 0 0,-1 0 0 0 0,1 1 0 0 0,0 0 0 0 0,0-1 1 0 0,0 1-1 0 0,0 0 0 0 0,11-1 3216 0 0,-27 19-190 0 0,-103 94-3122 0 0,75-74-719 0 0,0-1 1 0 0,-67 41-1 0 0,96-67 412 0 0,0 0 1 0 0,0 0-1 0 0,1 1 0 0 0,-13 16 0 0 0,4-6 23 0 0,19-19-26 0 0,1-1 0 0 0,-1 1-1 0 0,0 0 1 0 0,1-1-1 0 0,-1 1 1 0 0,0 0 0 0 0,1-1-1 0 0,-1 1 1 0 0,1 0 0 0 0,-1 0-1 0 0,1 0 1 0 0,-1 0-1 0 0,1 0 1 0 0,0 0 0 0 0,0 0-1 0 0,-1-1 1 0 0,1 1 0 0 0,0 0-1 0 0,0 0 1 0 0,0 2-1 0 0,0-2 9 0 0,1 0-1 0 0,-1-1 0 0 0,0 1 1 0 0,1 0-1 0 0,-1-1 0 0 0,1 1 1 0 0,-1 0-1 0 0,1-1 0 0 0,-1 1 1 0 0,1-1-1 0 0,-1 1 0 0 0,1 0 0 0 0,0-1 1 0 0,-1 0-1 0 0,1 1 0 0 0,0-1 1 0 0,0 1-1 0 0,-1-1 0 0 0,2 1 1 0 0,5 1 137 0 0,-1 0 0 0 0,1-1 0 0 0,0 1 0 0 0,9-1 0 0 0,-12 0-144 0 0,13 2 413 0 0,29 8-1 0 0,-28-6-331 0 0,-11-3-79 0 0,0 1 0 0 0,0 0 0 0 0,0 0 0 0 0,-1 0 0 0 0,1 1 0 0 0,-1 0 0 0 0,0 0 1 0 0,0 0-1 0 0,0 1 0 0 0,-1 0 0 0 0,7 7 0 0 0,2 5-9 0 0,-1 0 0 0 0,15 28 1 0 0,-14-23-72 0 0,21 28 1 0 0,-26-38 49 0 0,1 0-358 0 0,0-1 0 0 0,0 0-1 0 0,23 19 1 0 0,-29-27 219 0 0,1 0 1 0 0,-1-1-1 0 0,0 1 1 0 0,1-1-1 0 0,-1 0 1 0 0,1-1-1 0 0,0 1 1 0 0,-1-1-1 0 0,1 0 1 0 0,0 0-1 0 0,0 0 1 0 0,0-1-1 0 0,0 1 1 0 0,0-1-1 0 0,0 0 1 0 0,6-2-1 0 0,45-10-1453 0 0,-36 5 868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68 125 3679 0 0,'-12'-2'145'0'0,"7"1"144"0"0,0 1 0 0 0,0-1 0 0 0,0 0-1 0 0,0-1 1 0 0,1 1 0 0 0,-1-1 0 0 0,0 0-1 0 0,0 0 1 0 0,1-1 0 0 0,-4-5 1591 0 0,16 7-1146 0 0,23 4 1939 0 0,-6 1-2057 0 0,41 1-1 0 0,-18-5-59 0 0,0 1 1 0 0,0 3-1 0 0,78 16 0 0 0,-66-7-508 0 0,0-4 0 0 0,111 4 0 0 0,-134-14-71 0 0,1-2 0 0 0,47-9 0 0 0,-65 9-36 0 0,59-13-147 0 0,100-34 1 0 0,-152 42 216 0 0,71-30-4 0 0,-2 1 218 0 0,-94 37-222 0 0,-1-1 1 0 0,1 1-1 0 0,0-1 0 0 0,-1 1 0 0 0,1 0 0 0 0,0-1 1 0 0,0 1-1 0 0,-1 0 0 0 0,1 0 0 0 0,0 0 0 0 0,-1 0 1 0 0,1 1-1 0 0,0-1 0 0 0,-1 0 0 0 0,1 1 1 0 0,0-1-1 0 0,-1 1 0 0 0,1 0 0 0 0,-1-1 0 0 0,4 3 1 0 0,-4-2-71 0 0,0 0 0 0 0,0 1 1 0 0,0-1-1 0 0,0 0 0 0 0,0 1 1 0 0,0-1-1 0 0,-1 1 0 0 0,1-1 1 0 0,0 1-1 0 0,-1 0 1 0 0,1-1-1 0 0,-1 1 0 0 0,1-1 1 0 0,-1 1-1 0 0,0 0 0 0 0,0 0 1 0 0,0-1-1 0 0,0 1 1 0 0,0 0-1 0 0,-1 2 0 0 0,0 12-722 0 0,-4 1-10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528 135 6447 0 0,'0'-3'330'0'0,"-1"-1"1"0"0,1 1-1 0 0,-1 0 0 0 0,0-1 0 0 0,-1 1 0 0 0,1 0 0 0 0,0 0 0 0 0,-3-4 0 0 0,-15-24 1830 0 0,19 31-2159 0 0,-5-7 496 0 0,0 0 0 0 0,0 0-1 0 0,-1 1 1 0 0,0-1-1 0 0,0 1 1 0 0,-11-8 0 0 0,14 12-383 0 0,0 0 1 0 0,-1 0-1 0 0,1 0 1 0 0,-1 1 0 0 0,1-1-1 0 0,-1 1 1 0 0,0 0-1 0 0,1 0 1 0 0,-1 0-1 0 0,0 0 1 0 0,0 1 0 0 0,0-1-1 0 0,1 1 1 0 0,-1 0-1 0 0,0 0 1 0 0,0 1-1 0 0,-4 0 1 0 0,-1 1-13 0 0,1 1 1 0 0,-1 0-1 0 0,1 1 0 0 0,-1 0 1 0 0,1 0-1 0 0,0 1 0 0 0,0 0 1 0 0,1 0-1 0 0,0 0 0 0 0,0 1 1 0 0,-11 12-1 0 0,-5 8-42 0 0,-34 49 1 0 0,48-62-33 0 0,-37 55-110 0 0,2 2-1 0 0,-38 86 0 0 0,81-151 69 0 0,-1-1 0 0 0,0 1-1 0 0,1-1 1 0 0,0 1 0 0 0,0 0 0 0 0,0-1-1 0 0,0 1 1 0 0,1 0 0 0 0,0 0-1 0 0,0 6 1 0 0,0-9 7 0 0,1 0 0 0 0,-1 0 0 0 0,0 0 0 0 0,1 0 0 0 0,0 0 1 0 0,-1 0-1 0 0,1 0 0 0 0,0 0 0 0 0,0 0 0 0 0,0 0 0 0 0,0 0 0 0 0,0 0 0 0 0,1-1 0 0 0,-1 1 0 0 0,1 0 0 0 0,-1-1 0 0 0,1 1 0 0 0,-1-1 0 0 0,1 0 0 0 0,0 0 0 0 0,0 1 0 0 0,0-1 0 0 0,-1 0 1 0 0,5 1-1 0 0,-1 0-7 0 0,1-1 1 0 0,-1 0-1 0 0,1 0 1 0 0,-1-1-1 0 0,1 1 1 0 0,-1-1 0 0 0,1 0-1 0 0,0-1 1 0 0,-1 1-1 0 0,1-1 1 0 0,-1 0-1 0 0,1-1 1 0 0,5-1 0 0 0,10-5-74 0 0,-1-1 0 0 0,20-11 0 0 0,-29 14 57 0 0,143-82-150 0 0,-132 73 50 0 0,0-1 0 0 0,-1-1-1 0 0,-2 0 1 0 0,31-35 0 0 0,-42 43 132 0 0,-2 0 0 0 0,1 0 0 0 0,-1 0-1 0 0,-1-1 1 0 0,0 0 0 0 0,0 0 0 0 0,-1 0-1 0 0,0 0 1 0 0,-1-1 0 0 0,0 0 0 0 0,3-18 0 0 0,-9 9 489 0 0,3 19-461 0 0,0 1 1 0 0,0 0-1 0 0,0-1 1 0 0,0 1 0 0 0,0 0-1 0 0,0-1 1 0 0,0 1-1 0 0,0 0 1 0 0,0 0 0 0 0,-1-1-1 0 0,1 1 1 0 0,0 0 0 0 0,0-1-1 0 0,0 1 1 0 0,0 0-1 0 0,-1 0 1 0 0,1-1 0 0 0,0 1-1 0 0,0 0 1 0 0,0 0-1 0 0,-1-1 1 0 0,1 1 0 0 0,0 0-1 0 0,0 0 1 0 0,-1 0 0 0 0,1 0-1 0 0,0-1 1 0 0,-1 1-1 0 0,1 0 1 0 0,0 0 0 0 0,0 0-1 0 0,-1 0 1 0 0,1 0-1 0 0,0 0 1 0 0,-1 0 0 0 0,1 0-1 0 0,0 0 1 0 0,-1 0 0 0 0,1 0-1 0 0,0 0 1 0 0,-1 0-1 0 0,1 0 1 0 0,0 0 0 0 0,-1 0-1 0 0,1 0 1 0 0,0 0-1 0 0,0 1 1 0 0,-1-1 0 0 0,1 0-1 0 0,0 0 1 0 0,-1 0 0 0 0,1 0-1 0 0,0 1 1 0 0,0-1-1 0 0,0 0 1 0 0,-1 0 0 0 0,1 1-1 0 0,3 14 1386 0 0,-2 6-1355 0 0,2-1-1 0 0,6 25 1 0 0,6 1 11 0 0,27 58 0 0 0,-10-27-142 0 0,6 17-722 0 0,-12-32-3873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1 4607 0 0,'-2'3'447'0'0,"0"0"-1"0"0,1 0 0 0 0,-1 0 1 0 0,1 0-1 0 0,0 0 0 0 0,-1 7 0 0 0,-2 8 1597 0 0,1 0-1 0 0,-1 22 1 0 0,2 37 429 0 0,-2 20-1501 0 0,-7 139-2680 0 0,11-216 703 0 0,3-3-182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83 124 6911 0 0,'-69'-16'499'0'0,"57"11"669"0"0,12 5-1135 0 0,0 0-1 0 0,-1-1 325 0 0,1 1-325 0 0,0 0 1 0 0,0 0-1 0 0,0 0 0 0 0,0 0 1 0 0,0 0-1 0 0,0 0 1 0 0,0 0-1 0 0,0-1 1 0 0,0 1-1 0 0,0 0 0 0 0,0 0 1 0 0,0 0-1 0 0,0 0 1 0 0,0 0-1 0 0,0 0 1 0 0,0 0-1 0 0,0 0 0 0 0,0 0 1 0 0,0-1-1 0 0,0 1 1 0 0,0 0-1 0 0,0 0 1 0 0,0 0-1 0 0,0 0 0 0 0,0-1 325 0 0,1 1-325 0 0,19-5 1526 0 0,52-3 500 0 0,120 4 1 0 0,-128 4-1422 0 0,162 18 638 0 0,-149-10-1230 0 0,-20-1-45 0 0,-18-2 0 0 0,0-2 0 0 0,57-2 0 0 0,193-37 0 0 0,-71 6 0 0 0,-154 26 0 0 0,97 7 0 0 0,-142-2 0 0 0,49 5-11 0 0,-36-3-32 0 0,52-1 1 0 0,-10-2 42 0 0,-49 1 0 0 0,0-1 0 0 0,32-4 0 0 0,121-13-487 0 0,-165 17 430 0 0,21-2-315 0 0,0-2-1 0 0,41-9 1 0 0,-69 11 369 0 0,0-1 0 0 0,0 1 0 0 0,-1-1-1 0 0,1 0 1 0 0,9-7 0 0 0,-15 10 4 0 0,0 0-1 0 0,0 0 0 0 0,0 0 0 0 0,1 0 1 0 0,-1 0-1 0 0,0 0 0 0 0,0 0 1 0 0,0 0-1 0 0,0 0 0 0 0,1 0 1 0 0,-1 0-1 0 0,0 0 0 0 0,0 0 0 0 0,0-1 1 0 0,0 1-1 0 0,1 0 0 0 0,-1 0 1 0 0,0 0-1 0 0,0 0 0 0 0,0 0 1 0 0,0-1-1 0 0,0 1 0 0 0,0 0 0 0 0,0 0 1 0 0,0 0-1 0 0,0 0 0 0 0,1-1 1 0 0,-1 1-1 0 0,0 0 0 0 0,0 0 0 0 0,0 0 1 0 0,0 0-1 0 0,0-1 0 0 0,0 1 1 0 0,0 0-1 0 0,0 0 0 0 0,0 0 1 0 0,0-1-1 0 0,0 1 0 0 0,0 0 0 0 0,-1 0 1 0 0,-7-2 26 0 0,-12 4 13 0 0,-49 26-830 0 0,41-14-3670 0 0,14-6-226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3679 0 0,'-4'-1'136'0'0,"3"1"-116"0"0,1 0 0 0 0,-1-1 0 0 0,0 1-1 0 0,0 0 1 0 0,0 0 0 0 0,0-1 0 0 0,0 1-1 0 0,1-1 1 0 0,-1 1 0 0 0,0-1 0 0 0,0 1-1 0 0,1-1 1 0 0,-1 0 0 0 0,-1 0 205 0 0,39-5 3137 0 0,-35 6-2490 0 0,7 0-100 0 0,12 1-398 0 0,52 3 1649 0 0,-61-2-1581 0 0,1-1 1 0 0,-1 2-1 0 0,23 6 1 0 0,-30-7-396 0 0,0 0-1 0 0,0 0 1 0 0,-1 1-1 0 0,1 0 1 0 0,-1 0-1 0 0,1 0 1 0 0,-1 0 0 0 0,0 1-1 0 0,0 0 1 0 0,-1 0-1 0 0,1 0 1 0 0,-1 0-1 0 0,0 0 1 0 0,0 1 0 0 0,5 8-1 0 0,-7-10 1 0 0,1 1 0 0 0,-1 0-1 0 0,0-1 1 0 0,0 1 0 0 0,-1 0 0 0 0,1 0 0 0 0,-1-1-1 0 0,0 1 1 0 0,0 0 0 0 0,0 0 0 0 0,0 0 0 0 0,-1 0-1 0 0,1-1 1 0 0,-1 1 0 0 0,0 0 0 0 0,0-1 0 0 0,0 1-1 0 0,-1 0 1 0 0,1-1 0 0 0,-1 1 0 0 0,0-1-1 0 0,-4 6 1 0 0,-9 8 440 0 0,0-1 0 0 0,0 0-1 0 0,-2-1 1 0 0,-22 17 0 0 0,12-11-67 0 0,-1-1-11 0 0,0-2 0 0 0,-57 28 1 0 0,-4 2-933 0 0,64-33-260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0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568 67 5063 0 0,'-48'-50'142'0'0,"46"49"-59"0"0,0-1 0 0 0,0 0 0 0 0,0 0 0 0 0,0 1 0 0 0,0 0 0 0 0,-1-1 0 0 0,1 1 0 0 0,0 0 0 0 0,-5-1 0 0 0,6 1-8 0 0,0 1 0 0 0,0 0 1 0 0,1 0-1 0 0,-1 0 1 0 0,0 0-1 0 0,0 0 0 0 0,0 0 1 0 0,1 0-1 0 0,-1 0 0 0 0,0 0 1 0 0,0 0-1 0 0,0 0 1 0 0,1 0-1 0 0,-1 1 0 0 0,0-1 1 0 0,0 0-1 0 0,1 1 0 0 0,-1-1 1 0 0,0 0-1 0 0,1 1 1 0 0,-1-1-1 0 0,0 1 0 0 0,1-1 1 0 0,-1 1-1 0 0,0-1 0 0 0,1 1 1 0 0,-1 0-1 0 0,1-1 0 0 0,-1 1 1 0 0,1 0-1 0 0,0-1 1 0 0,-1 1-1 0 0,1 0 0 0 0,-1 1 1 0 0,-2 8 322 0 0,1 1 0 0 0,0-1 1 0 0,1 1-1 0 0,0-1 0 0 0,1 1 0 0 0,0 0 1 0 0,2 13-1 0 0,-1-10-138 0 0,15 191 2139 0 0,-4-74-1360 0 0,10 369 1374 0 0,-30-272-1847 0 0,-42 260 0 0 0,-51 145-209 0 0,85-521-88 0 0,4 1 0 0 0,6 0 0 0 0,15 225 0 0 0,13-150-244 0 0,7 71 101 0 0,-16 2 123 0 0,-13-142 531 0 0,-25 186 0 0 0,-30-5-747 0 0,2-18-2 0 0,27-77 8 0 0,12-89-5 0 0,2-25-26 0 0,-34 198 163 0 0,0-47-159 0 0,45-237-12 0 0,-2 13 0 0 0,0 0 0 0 0,1 0 0 0 0,0 0 0 0 0,2 0 0 0 0,3 34 0 0 0,-3-51 0 0 0,0-1 0 0 0,0 1 0 0 0,0 0 0 0 0,0-1 0 0 0,0 1 0 0 0,0-1 0 0 0,0 1 0 0 0,0-1 0 0 0,0 1 0 0 0,0 0 0 0 0,1-1 0 0 0,-1 1 0 0 0,0-1 0 0 0,0 1 0 0 0,1-1 0 0 0,-1 1 0 0 0,1-1 0 0 0,-1 1 0 0 0,0-1 0 0 0,1 1 0 0 0,-1-1 0 0 0,1 0 0 0 0,-1 1 0 0 0,1-1 0 0 0,-1 1 0 0 0,1-1 0 0 0,-1 0 0 0 0,1 0 0 0 0,-1 1 0 0 0,1-1 0 0 0,-1 0 0 0 0,1 0 0 0 0,0 0 0 0 0,10 4-11 0 0,-11-3 7 0 0,1-1-1 0 0,-1 1 0 0 0,1-1 0 0 0,-1 1 0 0 0,0 0 1 0 0,1-1-1 0 0,-1 1 0 0 0,0 0 0 0 0,1-1 0 0 0,-1 1 1 0 0,0-1-1 0 0,0 1 0 0 0,0 0 0 0 0,0 0 0 0 0,0-1 1 0 0,0 1-1 0 0,0 0 0 0 0,0-1 0 0 0,0 2 0 0 0,-1 15-42 0 0,1-15 46 0 0,-2 12-49 0 0,-1-1 0 0 0,0 1-1 0 0,-10 23 1 0 0,-21 39-797 0 0,25-55 509 0 0,-2 1-737 0 0,0-2 0 0 0,-1 0 0 0 0,-23 30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555 152 2303 0 0,'22'-23'1737'0'0,"-1"-1"0"0"0,0-1-1 0 0,17-31 1 0 0,-37 56-1630 0 0,0-1 0 0 0,-1 0 1 0 0,1 0-1 0 0,-1 0 0 0 0,1 0 0 0 0,-1 0 0 0 0,0 0 1 0 0,0 0-1 0 0,1 0 0 0 0,-1 0 0 0 0,0 0 1 0 0,0 0-1 0 0,0 0 0 0 0,0-1 0 0 0,0 2-27 0 0,0-1-1 0 0,0 1 1 0 0,0 0-1 0 0,0-1 1 0 0,0 1-1 0 0,-1-1 1 0 0,1 1-1 0 0,0 0 1 0 0,0-1-1 0 0,-1 1 1 0 0,1 0-1 0 0,0-1 1 0 0,0 1-1 0 0,-1 0 1 0 0,1 0-1 0 0,0-1 1 0 0,-1 1-1 0 0,1 0 1 0 0,0 0-1 0 0,-1 0 1 0 0,1-1-1 0 0,0 1 1 0 0,-1 0-1 0 0,0 0 1 0 0,-1-1 102 0 0,0 1 0 0 0,0 0 0 0 0,0 0 0 0 0,0 0 1 0 0,0 0-1 0 0,0 0 0 0 0,0 0 0 0 0,0 1 0 0 0,0-1 0 0 0,0 1 1 0 0,0-1-1 0 0,-3 2 0 0 0,-36 19 1297 0 0,-79 49 0 0 0,77-42-1342 0 0,-72 35 31 0 0,0 0-681 0 0,97-51 416 0 0,0 0-1 0 0,1 1 1 0 0,1 1-1 0 0,-17 18 1 0 0,16-14 174 0 0,2 0 1 0 0,0 1-1 0 0,1 0 1 0 0,-14 27 0 0 0,76-60 152 0 0,-14 8-149 0 0,0 3 0 0 0,0 0 0 0 0,1 2 0 0 0,-1 2 0 0 0,0 1 0 0 0,0 1 0 0 0,49 12 0 0 0,-51-7 0 0 0,-11-4-59 0 0,1 2 0 0 0,20 8 0 0 0,-36-11-22 0 0,1 0 0 0 0,-1 0-1 0 0,1 1 1 0 0,-1 0 0 0 0,0 0 0 0 0,-1 1-1 0 0,1-1 1 0 0,-1 1 0 0 0,1 0-1 0 0,4 7 1 0 0,0 1-32 0 0,0 0 0 0 0,-1 1 0 0 0,0 0-1 0 0,-1 1 1 0 0,7 19 0 0 0,-11-25-763 0 0,-1 1 0 0 0,2-1 0 0 0,-1 1 0 0 0,7 9 0 0 0,-7-15-533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6 3223 0 0,'-7'-2'135'0'0,"6"2"-101"0"0,1-1 1 0 0,-1 1-1 0 0,0 0 1 0 0,1-1-1 0 0,-1 1 1 0 0,0 0 0 0 0,1 0-1 0 0,-1-1 1 0 0,0 1-1 0 0,1 0 1 0 0,-1 0 0 0 0,0 0-1 0 0,0 0 1 0 0,1 0-1 0 0,-1 0 1 0 0,0 0 0 0 0,1 0-1 0 0,-1 0 1 0 0,0 1-1 0 0,0-1 1 0 0,1 0 0 0 0,-1 0-1 0 0,0 0 1 0 0,1 1-1 0 0,-1-1 1 0 0,1 1-1 0 0,-1-1 1 0 0,0 0 0 0 0,1 1-1 0 0,-1-1 1 0 0,1 1-1 0 0,-1-1 1 0 0,1 1 0 0 0,-1-1-1 0 0,1 1 1 0 0,-1 0-1 0 0,1-1 1 0 0,0 1 0 0 0,-1-1-1 0 0,1 1 1 0 0,0 0-1 0 0,0-1 1 0 0,-1 1-1 0 0,1 1 1 0 0,-1 0 85 0 0,1 0 0 0 0,-1 0 0 0 0,1 0-1 0 0,0 0 1 0 0,0 0 0 0 0,-1 0 0 0 0,1 0 0 0 0,1-1 0 0 0,-1 1 0 0 0,0 0-1 0 0,0 0 1 0 0,1 0 0 0 0,-1 0 0 0 0,1 0 0 0 0,-1 0 0 0 0,1 0-1 0 0,0 0 1 0 0,0-1 0 0 0,0 1 0 0 0,0 0 0 0 0,0-1 0 0 0,0 1-1 0 0,1 0 1 0 0,-1-1 0 0 0,0 0 0 0 0,1 1 0 0 0,-1-1 0 0 0,1 0 0 0 0,2 2-1 0 0,3 2 270 0 0,1 0-1 0 0,0-1 1 0 0,-1 0 0 0 0,1 0-1 0 0,12 3 1 0 0,1-1 241 0 0,-1-1 1 0 0,1 0 0 0 0,0-2 0 0 0,31 1 0 0 0,87-7 855 0 0,-4 0-833 0 0,-94 6-602 0 0,-1 1 0 0 0,1 3 0 0 0,-1 1-1 0 0,-1 2 1 0 0,57 21 0 0 0,-49-13-51 0 0,59 13-1 0 0,-87-26 3 0 0,0-2 0 0 0,0-1 0 0 0,1 0 0 0 0,-1-1 0 0 0,1-1 1 0 0,23-3-1 0 0,-35 2 4 0 0,0 0 1 0 0,1-1 0 0 0,-1 0-1 0 0,0 0 1 0 0,0-1 0 0 0,0 0-1 0 0,0 0 1 0 0,-1-1 0 0 0,10-6-1 0 0,-17 10-6 0 0,13-8 31 0 0,0-1-1 0 0,-1 0 1 0 0,0-1 0 0 0,10-12 0 0 0,15-14-459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402 278 5063 0 0,'1'-11'1196'0'0,"0"0"0"0"0,7-23 0 0 0,-2 1 376 0 0,-3 18-760 0 0,1-8 656 0 0,-1 1-1 0 0,-1-1 0 0 0,-1 0 0 0 0,-2-29 0 0 0,1 50-1408 0 0,0 1 0 0 0,-1 0 0 0 0,1-1 0 0 0,0 1 0 0 0,0-1 0 0 0,-1 1 0 0 0,1-1-1 0 0,0 1 1 0 0,-1 0 0 0 0,0-1 0 0 0,1 1 0 0 0,-1 0 0 0 0,0 0 0 0 0,0-1 0 0 0,1 1 0 0 0,-1 0 0 0 0,0 0-1 0 0,0 0 1 0 0,0 0 0 0 0,0 0 0 0 0,-1 0 0 0 0,-1-1 0 0 0,2 2-28 0 0,-1 0 0 0 0,0-1-1 0 0,1 1 1 0 0,-1 0 0 0 0,0 0 0 0 0,1 0 0 0 0,-1 0-1 0 0,0 1 1 0 0,1-1 0 0 0,-1 0 0 0 0,0 1 0 0 0,1-1-1 0 0,-1 1 1 0 0,0 0 0 0 0,1-1 0 0 0,-1 1 0 0 0,1 0-1 0 0,-3 2 1 0 0,-6 4 12 0 0,1 1 0 0 0,0 0 0 0 0,0 0 0 0 0,-11 16 0 0 0,2-4-2 0 0,-238 288 175 0 0,247-296-216 0 0,1 0 0 0 0,-1 0 0 0 0,-11 28 0 0 0,19-39-5 0 0,1 1 1 0 0,-1-1-1 0 0,1 1 0 0 0,0-1 1 0 0,-1 1-1 0 0,1-1 0 0 0,0 1 1 0 0,0 0-1 0 0,0-1 0 0 0,1 1 1 0 0,-1-1-1 0 0,0 1 0 0 0,0-1 0 0 0,1 1 1 0 0,-1-1-1 0 0,1 1 0 0 0,0-1 1 0 0,-1 1-1 0 0,1-1 0 0 0,0 1 1 0 0,0-1-1 0 0,0 0 0 0 0,0 0 0 0 0,0 1 1 0 0,0-1-1 0 0,0 0 0 0 0,0 0 1 0 0,0 0-1 0 0,1 0 0 0 0,-1 0 1 0 0,0-1-1 0 0,1 1 0 0 0,-1 0 0 0 0,0 0 1 0 0,1-1-1 0 0,-1 1 0 0 0,1-1 1 0 0,0 1-1 0 0,-1-1 0 0 0,1 0 1 0 0,-1 0-1 0 0,1 0 0 0 0,2 0 1 0 0,14-2-208 0 0,1-2 0 0 0,32-11 1 0 0,18-11-216 0 0,-1-3 0 0 0,73-44 0 0 0,-131 67 305 0 0,0 0 1 0 0,0-1 0 0 0,0-1 0 0 0,-1 0 0 0 0,-1 0-1 0 0,1 0 1 0 0,-1-1 0 0 0,-1 0 0 0 0,1-1 0 0 0,-2 0 0 0 0,1 0-1 0 0,-1 0 1 0 0,-1-1 0 0 0,0 0 0 0 0,0 0 0 0 0,-1 0-1 0 0,3-15 1 0 0,-6 22 114 0 0,0 0 71 0 0,0 0-1 0 0,0 0 0 0 0,0-1 0 0 0,0 1 0 0 0,-1 0 0 0 0,0 0 1 0 0,1-1-1 0 0,-2 1 0 0 0,1 0 0 0 0,-1-6 0 0 0,1 10-38 0 0,0 0 0 0 0,0 0 0 0 0,-1 1 0 0 0,1-1 0 0 0,0 0 0 0 0,0 0 0 0 0,0 0 0 0 0,0 0 0 0 0,0 0 0 0 0,0 1 0 0 0,0-1 0 0 0,0 0 0 0 0,0 0 0 0 0,-1 0 0 0 0,1 0 0 0 0,0 0 0 0 0,0 0 0 0 0,0 0 0 0 0,0 1 0 0 0,0-1 0 0 0,-1 0 0 0 0,1 0 0 0 0,0 0 0 0 0,0 0 0 0 0,0 0 0 0 0,0 0 0 0 0,-1 0 0 0 0,1 0 0 0 0,0 0 0 0 0,0 0 0 0 0,0 0 0 0 0,0 0 0 0 0,-1 0 0 0 0,1 0 0 0 0,0 0 0 0 0,0 0 1 0 0,0 0-1 0 0,0 0 0 0 0,-1 0 0 0 0,1 0 0 0 0,0 0 0 0 0,0 0 0 0 0,0-1 0 0 0,0 1 0 0 0,0 0 0 0 0,-1 0 0 0 0,1 0 0 0 0,0 0 0 0 0,0 0 0 0 0,0 0 0 0 0,0 0 0 0 0,0-1 0 0 0,0 1 0 0 0,0 0 0 0 0,0 0 0 0 0,-1 0 0 0 0,1 0 0 0 0,0 0 0 0 0,0-1 0 0 0,0 1 0 0 0,0 0 0 0 0,0 0 0 0 0,0 0 0 0 0,0 0 0 0 0,0-1 0 0 0,0 1 0 0 0,0 0 0 0 0,-6 12 837 0 0,1 12-218 0 0,5-21-361 0 0,0 8-131 0 0,3 21-102 0 0,0 0 1 0 0,3-1 0 0 0,0 1 0 0 0,15 39 0 0 0,-11-45-136 0 0,1-1-1 0 0,1 1 0 0 0,24 35 1 0 0,-32-56-143 0 0,0-1 0 0 0,0 0 0 0 0,0 0 0 0 0,0 0 0 0 0,1-1 0 0 0,-1 0 0 0 0,1 1 0 0 0,0-2 0 0 0,0 1 0 0 0,9 3 0 0 0,0 0-1130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0 150 455 0 0,'2'-2'151'0'0,"-1"-1"0"0"0,1 1-1 0 0,-1 0 1 0 0,1-1-1 0 0,0 1 1 0 0,0 0-1 0 0,0 0 1 0 0,0 0-1 0 0,1 1 1 0 0,2-3-1 0 0,32-27 1674 0 0,-18 15-643 0 0,0 1 1 0 0,1 0-1 0 0,1 2 1 0 0,28-15-1 0 0,-46 27-1023 0 0,0-1-1 0 0,0 2 1 0 0,0-1 0 0 0,-1 0-1 0 0,1 0 1 0 0,0 1 0 0 0,0 0-1 0 0,0 0 1 0 0,0 0 0 0 0,0 0-1 0 0,0 0 1 0 0,0 0 0 0 0,0 1 0 0 0,0-1-1 0 0,5 3 1 0 0,-6-3-78 0 0,0 1 1 0 0,-1 0-1 0 0,1 0 1 0 0,0 0-1 0 0,-1 1 0 0 0,1-1 1 0 0,-1 0-1 0 0,1 1 1 0 0,-1-1-1 0 0,1 0 0 0 0,-1 1 1 0 0,0 0-1 0 0,0-1 1 0 0,0 1-1 0 0,0 0 1 0 0,0-1-1 0 0,0 1 0 0 0,0 0 1 0 0,-1 0-1 0 0,1 0 1 0 0,-1 0-1 0 0,1 0 0 0 0,-1 0 1 0 0,1 2-1 0 0,-1 5-34 0 0,0-1 0 0 0,-1 1 0 0 0,0 0 0 0 0,0-1 0 0 0,-1 1 0 0 0,0-1 0 0 0,0 0 0 0 0,-1 1 0 0 0,0-1 0 0 0,-1-1 0 0 0,-7 15 0 0 0,-7 6-446 0 0,-36 44 1 0 0,39-53 206 0 0,-1-1-28 0 0,-20 18-1 0 0,22-22 74 0 0,0 1 0 0 0,-18 22-1 0 0,25-28 152 0 0,3-4 1 0 0,1-1 0 0 0,-1 1 1 0 0,1 0-1 0 0,-4 7 0 0 0,7-11-3 0 0,-1 0 0 0 0,1-1 0 0 0,0 1-1 0 0,-1 0 1 0 0,1 0 0 0 0,0-1-1 0 0,0 1 1 0 0,-1 0 0 0 0,1 0 0 0 0,0-1-1 0 0,0 1 1 0 0,0 0 0 0 0,0 0-1 0 0,0-1 1 0 0,0 1 0 0 0,0 0 0 0 0,1 0-1 0 0,-1-1 1 0 0,0 1 0 0 0,0 0-1 0 0,1 0 1 0 0,-1-1 0 0 0,0 1 0 0 0,1 0-1 0 0,-1-1 1 0 0,0 1 0 0 0,1 0-1 0 0,-1-1 1 0 0,1 1 0 0 0,-1-1 0 0 0,1 1-1 0 0,-1-1 1 0 0,1 1 0 0 0,0-1-1 0 0,-1 1 1 0 0,1-1 0 0 0,0 1 0 0 0,-1-1-1 0 0,1 0 1 0 0,1 1 0 0 0,6 2 117 0 0,0-1 1 0 0,1 0-1 0 0,0 0 1 0 0,-1-1 0 0 0,16 1-1 0 0,48-4 531 0 0,-21 0-472 0 0,115-1-2710 0 0,-157 3 2059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94 81 4143 0 0,'-3'-1'177'0'0,"1"1"0"0"0,-1-1 0 0 0,0 1-1 0 0,0 0 1 0 0,0 0 0 0 0,0 1 0 0 0,0-1-1 0 0,0 0 1 0 0,0 1 0 0 0,0 0-1 0 0,0 0 1 0 0,0-1 0 0 0,0 2 0 0 0,-3 1-1 0 0,-12 4 576 0 0,15-6-564 0 0,1-1-1 0 0,0 1 1 0 0,0 0-1 0 0,0 1 1 0 0,0-1-1 0 0,0 0 1 0 0,0 1-1 0 0,0-1 1 0 0,1 1-1 0 0,-1-1 1 0 0,-2 4-1 0 0,4-5-128 0 0,0 0 0 0 0,-1 1 0 0 0,1-1-1 0 0,0 1 1 0 0,0-1 0 0 0,-1 1 0 0 0,1-1 0 0 0,0 1-1 0 0,0-1 1 0 0,0 1 0 0 0,0-1 0 0 0,0 1 0 0 0,0-1-1 0 0,0 1 1 0 0,0-1 0 0 0,0 1 0 0 0,0-1 0 0 0,0 1 0 0 0,0-1-1 0 0,0 1 1 0 0,0 0 0 0 0,1 0-16 0 0,-1-1 0 0 0,1 1 0 0 0,-1 0 0 0 0,1-1 0 0 0,-1 1 0 0 0,1-1 0 0 0,0 1 0 0 0,-1 0 0 0 0,1-1 0 0 0,0 1 0 0 0,-1-1 0 0 0,1 0-1 0 0,0 1 1 0 0,0-1 0 0 0,-1 0 0 0 0,1 1 0 0 0,1-1 0 0 0,10 4 340 0 0,0-2 0 0 0,0 1 0 0 0,0-1-1 0 0,0-1 1 0 0,20 0 0 0 0,-4-3 365 0 0,40-6-1 0 0,103-29 943 0 0,-98 19-1115 0 0,116-12 0 0 0,-72 23-82 0 0,0 5 0 0 0,132 15 0 0 0,-57 4-126 0 0,-150-15-338 0 0,1-1 1 0 0,76-11 0 0 0,81-30 73 0 0,-173 34-84 0 0,1 1 0 0 0,0 2 1 0 0,40-1-1 0 0,83 13 104 0 0,203 11-113 0 0,-334-21-10 0 0,1-1 0 0 0,-1-1 0 0 0,0-1 0 0 0,0-1 0 0 0,29-10 0 0 0,-30 9-286 0 0,-18 6 164 0 0,-10 14-4883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357 29 1871 0 0,'-36'-11'1721'0'0,"25"7"-752"0"0,0 0 0 0 0,1 2 0 0 0,-1-1 0 0 0,0 1 0 0 0,-13 0 0 0 0,24 2-864 0 0,3 5 1892 0 0,-3-5-1892 0 0,1 0 0 0 0,-1 0 1 0 0,0 0-1 0 0,0 0 0 0 0,1 0 0 0 0,-1 0 0 0 0,0 1 0 0 0,1-1 0 0 0,-1 0 0 0 0,57 20 1959 0 0,-49-17-1924 0 0,-1 0-1 0 0,1 0 0 0 0,-1 1 0 0 0,0 0 1 0 0,0 1-1 0 0,-1-1 0 0 0,1 1 1 0 0,-1 1-1 0 0,0-1 0 0 0,0 1 0 0 0,-1 0 1 0 0,0 0-1 0 0,0 1 0 0 0,0 0 1 0 0,-1 0-1 0 0,5 10 0 0 0,-7-11-70 0 0,-1-1 0 0 0,0 0 0 0 0,0 1-1 0 0,-1-1 1 0 0,0 0 0 0 0,1 1 0 0 0,-2-1 0 0 0,1 1 0 0 0,-1-1-1 0 0,0 0 1 0 0,0 0 0 0 0,0 1 0 0 0,-1-1 0 0 0,0 0-1 0 0,0 0 1 0 0,0 0 0 0 0,0 0 0 0 0,-7 8 0 0 0,0 0 78 0 0,0 0 0 0 0,-2 0 0 0 0,1-1 0 0 0,-1-1 0 0 0,-15 12 0 0 0,-3 0 56 0 0,0-2 0 0 0,-46 25 0 0 0,-69 24-804 0 0,122-61-983 0 0,2-3-4782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636 69 5527 0 0,'1'-1'157'0'0,"1"-1"-1"0"0,-1 1 0 0 0,0 0 1 0 0,0-1-1 0 0,0 1 0 0 0,-1-1 1 0 0,1 1-1 0 0,0-1 0 0 0,0 0 1 0 0,-1 1-1 0 0,1-1 0 0 0,-1 0 0 0 0,1 1 1 0 0,-1-1-1 0 0,0 0 0 0 0,0 1 1 0 0,0-1-1 0 0,0 0 0 0 0,0 0 1 0 0,0 1-1 0 0,0-1 0 0 0,-1 0 1 0 0,1 0-1 0 0,0 1 0 0 0,-1-1 1 0 0,0 0-1 0 0,1 1 0 0 0,-1-1 0 0 0,0 1 1 0 0,0-1-1 0 0,0 1 0 0 0,0-1 1 0 0,0 1-1 0 0,0 0 0 0 0,0-1 1 0 0,0 1-1 0 0,-1 0 0 0 0,1 0 1 0 0,0 0-1 0 0,-1 0 0 0 0,1 0 1 0 0,-1 0-1 0 0,1 0 0 0 0,-1 0 0 0 0,0 1 1 0 0,1-1-1 0 0,-1 1 0 0 0,0-1 1 0 0,1 1-1 0 0,-1 0 0 0 0,0-1 1 0 0,1 1-1 0 0,-1 0 0 0 0,-2 0 1 0 0,-6 3 61 0 0,1 0 0 0 0,0 0 1 0 0,0 0-1 0 0,0 1 0 0 0,0 1 0 0 0,-14 9 1 0 0,-1 0 75 0 0,-140 92 55 0 0,35-20-806 0 0,104-73 49 0 0,-1-1 0 0 0,0-2 1 0 0,0 0-1 0 0,-32 6 0 0 0,36-10 89 0 0,-3 0 109 0 0,25-6 213 0 0,0 0-1 0 0,-1 0 0 0 0,1 0 0 0 0,0 1 0 0 0,0-1 1 0 0,0 0-1 0 0,0 0 0 0 0,0 0 0 0 0,0 0 1 0 0,0 0-1 0 0,0 0 0 0 0,0 0 0 0 0,0 0 1 0 0,0 0-1 0 0,-1 0 0 0 0,1 1 0 0 0,0-1 1 0 0,0 0-1 0 0,0 0 0 0 0,0 0 0 0 0,0 0 1 0 0,0 0-1 0 0,0 0 0 0 0,0 1 0 0 0,0-1 1 0 0,0 0-1 0 0,0 0 0 0 0,0 0 0 0 0,0 0 0 0 0,0 0 1 0 0,0 0-1 0 0,0 0 0 0 0,0 1 0 0 0,0-1 1 0 0,0 0-1 0 0,0 0 0 0 0,0 0 0 0 0,1 0 1 0 0,-1 0-1 0 0,0 0 0 0 0,0 0 0 0 0,0 0 1 0 0,0 1-1 0 0,0-1 0 0 0,0 0 0 0 0,0 0 1 0 0,0 0-1 0 0,0 0 0 0 0,0 0 0 0 0,1 0 0 0 0,-1 0 1 0 0,0 0-1 0 0,0 0 0 0 0,0 0 0 0 0,0 0 1 0 0,0 0-1 0 0,0 0 0 0 0,1 0 0 0 0,4 3 73 0 0,7 1 78 0 0,0-1 1 0 0,1 0-1 0 0,15 2 1 0 0,1 0 137 0 0,168 44 1280 0 0,-56-13-1182 0 0,-107-26-366 0 0,-18-5-274 0 0,1 0 0 0 0,-1 1 0 0 0,0 0 0 0 0,25 15 0 0 0,-36-18 45 0 0,8 5-1268 0 0,17 15 0 0 0,-19-15-2932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 3223 0 0,'1'-1'54'0'0,"1"0"0"0"0,0 0-1 0 0,-1 0 1 0 0,1 0-1 0 0,-1 0 1 0 0,1 1-1 0 0,0-1 1 0 0,0 0-1 0 0,0 1 1 0 0,-1 0-1 0 0,1-1 1 0 0,0 1-1 0 0,0 0 1 0 0,0 0-1 0 0,0 0 1 0 0,-1 0 0 0 0,1 0-1 0 0,0 1 1 0 0,2 0-1 0 0,24 4 1909 0 0,43 16 0 0 0,-44-13-628 0 0,0 0 1 0 0,29 4 0 0 0,-26-9-590 0 0,1-2 0 0 0,-1 0 0 0 0,1-3 1 0 0,33-4-1 0 0,122-30 219 0 0,-120 22-845 0 0,-10 2-622 0 0,1 2 0 0 0,94-4 0 0 0,-147 14 318 0 0,-1 0-1 0 0,1 0 1 0 0,-1 0 0 0 0,1 0-1 0 0,-1 1 1 0 0,0-1 0 0 0,1 1-1 0 0,-1 0 1 0 0,0 0 0 0 0,1 0-1 0 0,-1 0 1 0 0,0 1 0 0 0,0-1-1 0 0,5 5 1 0 0,2 4-822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403 50 1607 0 0,'4'-1'127'0'0,"0"1"-1"0"0,0-1 0 0 0,0 1 1 0 0,-1-1-1 0 0,1 0 1 0 0,0 0-1 0 0,4-3 0 0 0,-6 4 272 0 0,0-1-1 0 0,-1 0 0 0 0,1 0 0 0 0,-1 0 1 0 0,1 0-1 0 0,-1 0 0 0 0,1-1 1 0 0,-1 1-1 0 0,0 0 0 0 0,2-2 1 0 0,-3 2-291 0 0,0 1 1 0 0,0 0-1 0 0,1 0 0 0 0,-1-1 1 0 0,0 1-1 0 0,0 0 1 0 0,0-1-1 0 0,0 1 1 0 0,0 0-1 0 0,0-1 1 0 0,0 1-1 0 0,0 0 0 0 0,0 0 1 0 0,0-1-1 0 0,0 1 1 0 0,0 0-1 0 0,0-1 1 0 0,0 1-1 0 0,0 0 1 0 0,0-1-1 0 0,0 1 0 0 0,0 0 1 0 0,0-1-1 0 0,0 1 1 0 0,0 0-1 0 0,-1-1 1 0 0,1 1-1 0 0,0 0 1 0 0,0 0-1 0 0,0-1 0 0 0,-1 1 1 0 0,-11-8 1942 0 0,-14 0 656 0 0,19 7-2484 0 0,0 1-1 0 0,1 0 0 0 0,-1 0 0 0 0,1 0 1 0 0,-1 0-1 0 0,0 1 0 0 0,1 0 0 0 0,-1 1 1 0 0,1 0-1 0 0,0 0 0 0 0,-1 0 0 0 0,1 0 1 0 0,0 1-1 0 0,-8 5 0 0 0,-8 6-66 0 0,0 1 0 0 0,-23 20 0 0 0,-83 87-93 0 0,92-85-80 0 0,35-36 10 0 0,-11 10-94 0 0,-16 22 0 0 0,26-31 73 0 0,0 1 0 0 0,0 0 1 0 0,1 0-1 0 0,-1 0 0 0 0,0 0 0 0 0,1 0 1 0 0,0 0-1 0 0,0 0 0 0 0,0 0 0 0 0,0 0 0 0 0,0 1 1 0 0,1-1-1 0 0,-1 0 0 0 0,1 7 0 0 0,0-9 11 0 0,0 0-1 0 0,1 0 1 0 0,-1 0 0 0 0,0 0-1 0 0,1 0 1 0 0,-1 0 0 0 0,0 0-1 0 0,1 0 1 0 0,-1 0-1 0 0,1 0 1 0 0,0 0 0 0 0,-1 0-1 0 0,1-1 1 0 0,0 1 0 0 0,-1 0-1 0 0,1 0 1 0 0,0-1-1 0 0,0 1 1 0 0,0 0 0 0 0,0-1-1 0 0,0 1 1 0 0,1 0 0 0 0,0 0-13 0 0,1-1 1 0 0,-1 1-1 0 0,1 0 1 0 0,-1-1-1 0 0,1 1 1 0 0,0-1-1 0 0,-1 0 1 0 0,6 0 0 0 0,0-1-42 0 0,1 0 0 0 0,0-1 0 0 0,-1 0 0 0 0,12-4 0 0 0,11-6 17 0 0,-1-2 0 0 0,-1 0 0 0 0,0-2 0 0 0,-1-1 0 0 0,-1-1 0 0 0,-1-2-1 0 0,0 0 1 0 0,28-31 0 0 0,-44 40 95 0 0,0-1-1 0 0,-1 0 1 0 0,0 0-1 0 0,-1-1 1 0 0,0 0-1 0 0,-1-1 1 0 0,8-23-1 0 0,-15 37-12 0 0,1 0-1 0 0,-1-1 0 0 0,0 1 1 0 0,0-1-1 0 0,0 1 1 0 0,0-1-1 0 0,1 1 0 0 0,-1 0 1 0 0,0-1-1 0 0,0 1 1 0 0,0-1-1 0 0,0 1 0 0 0,0-1 1 0 0,0 1-1 0 0,0-1 1 0 0,0 1-1 0 0,0-1 0 0 0,-1 1 1 0 0,1 0-1 0 0,0-1 0 0 0,0 1 1 0 0,0-1-1 0 0,-1 1 13 0 0,1-1 0 0 0,0 1-1 0 0,-1 0 1 0 0,1 0 0 0 0,0 0-1 0 0,-1 0 1 0 0,1 0 0 0 0,0 0-1 0 0,-1 0 1 0 0,1 0 0 0 0,0 0-1 0 0,-1 0 1 0 0,1 0 0 0 0,0 1-1 0 0,-1-1 1 0 0,1 0 0 0 0,0 0-1 0 0,-1 0 1 0 0,1 0 0 0 0,0 0-1 0 0,-1 1 1 0 0,1-1 0 0 0,-17 15 1100 0 0,11-7-998 0 0,1 1 0 0 0,1 0-1 0 0,0 0 1 0 0,0 1 0 0 0,0-1-1 0 0,2 1 1 0 0,-1 0 0 0 0,-2 18-1 0 0,3-4 209 0 0,0 0-1 0 0,4 39 1 0 0,-2-55-383 0 0,1-1 0 0 0,0 1 0 0 0,1 0-1 0 0,0 0 1 0 0,0-1 0 0 0,1 0 0 0 0,5 13-1 0 0,-5-16-155 0 0,-1 1-1 0 0,1-1 0 0 0,0 0 1 0 0,1 0-1 0 0,-1 0 0 0 0,1 0 0 0 0,0 0 1 0 0,0-1-1 0 0,0 1 0 0 0,0-1 0 0 0,0 0 1 0 0,7 3-1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68 141 3679 0 0,'-1'-2'40'0'0,"0"0"0"0"0,1 0-1 0 0,-1 1 1 0 0,0-1 0 0 0,1 0-1 0 0,0 0 1 0 0,-1 0 0 0 0,1 0 0 0 0,0 0-1 0 0,0-2 1 0 0,1 2 73 0 0,0 0 0 0 0,0 1 0 0 0,0-1 0 0 0,0 1 0 0 0,0 0 0 0 0,0-1 1 0 0,0 1-1 0 0,1 0 0 0 0,-1-1 0 0 0,0 1 0 0 0,1 0 0 0 0,1-1 0 0 0,16-13 1104 0 0,1 2-1 0 0,0 0 1 0 0,34-15 0 0 0,-41 22-642 0 0,1 1 0 0 0,-1 1 1 0 0,1 0-1 0 0,-1 0 0 0 0,1 2 1 0 0,0 0-1 0 0,22-1 0 0 0,-33 3-505 0 0,0 0-1 0 0,1 0 0 0 0,-1 1 1 0 0,0-1-1 0 0,0 1 0 0 0,0 0 0 0 0,0 0 1 0 0,0 0-1 0 0,0 0 0 0 0,0 0 1 0 0,0 1-1 0 0,4 2 0 0 0,-5-3-62 0 0,-1 0 0 0 0,0 0 0 0 0,0 0 0 0 0,0 1 0 0 0,0-1 0 0 0,0 0 0 0 0,0 1 0 0 0,0-1 0 0 0,0 0-1 0 0,-1 1 1 0 0,1-1 0 0 0,0 1 0 0 0,-1-1 0 0 0,1 1 0 0 0,-1-1 0 0 0,0 1 0 0 0,1 0 0 0 0,-1-1 0 0 0,0 1 0 0 0,0-1 0 0 0,0 1-1 0 0,0 0 1 0 0,0-1 0 0 0,-1 1 0 0 0,1 0 0 0 0,0-1 0 0 0,-1 2 0 0 0,-2 4-130 0 0,0 0 1 0 0,0 0-1 0 0,0 0 0 0 0,-1 0 1 0 0,0-1-1 0 0,-1 1 1 0 0,1-1-1 0 0,-1 0 0 0 0,-8 7 1 0 0,-9 7-769 0 0,-24 18 1 0 0,28-25 529 0 0,11-9 208 0 0,0 1-1 0 0,1 0 0 0 0,0 0 0 0 0,0 1 0 0 0,0-1 0 0 0,0 1 0 0 0,-5 8 0 0 0,11-14 160 0 0,0 1 1 0 0,-1-1-1 0 0,1 1 0 0 0,0-1 0 0 0,0 0 0 0 0,-1 1 1 0 0,1-1-1 0 0,0 1 0 0 0,0-1 0 0 0,0 1 0 0 0,0-1 0 0 0,-1 1 1 0 0,1-1-1 0 0,0 1 0 0 0,0-1 0 0 0,0 1 0 0 0,0-1 1 0 0,0 1-1 0 0,0-1 0 0 0,0 1 0 0 0,0-1 0 0 0,0 1 0 0 0,1-1 1 0 0,-1 1-1 0 0,0-1 0 0 0,0 1 0 0 0,1 0 0 0 0,-1-1 18 0 0,1 1-1 0 0,-1-1 0 0 0,1 0 0 0 0,0 1 0 0 0,-1-1 1 0 0,1 0-1 0 0,0 0 0 0 0,-1 1 0 0 0,1-1 1 0 0,0 0-1 0 0,-1 0 0 0 0,1 0 0 0 0,0 0 1 0 0,0 0-1 0 0,-1 0 0 0 0,2 0 0 0 0,29-6 689 0 0,-10 0-450 0 0,1 1 0 0 0,0 0 0 0 0,31-2 0 0 0,-45 7-192 0 0,0 0-1 0 0,1 0 1 0 0,-1 0-1 0 0,0 1 1 0 0,0 0 0 0 0,0 1-1 0 0,0-1 1 0 0,0 2-1 0 0,0-1 1 0 0,-1 1-1 0 0,1 0 1 0 0,11 7-1 0 0,-17-8-58 0 0,1 0-1 0 0,-1-1 0 0 0,0 1 0 0 0,0 0 0 0 0,0 0 1 0 0,0 0-1 0 0,0 0 0 0 0,-1 0 0 0 0,1 1 1 0 0,-1-1-1 0 0,1 0 0 0 0,-1 1 0 0 0,0-1 0 0 0,0 1 1 0 0,0-1-1 0 0,0 1 0 0 0,1 3 0 0 0,-2-1 28 0 0,0-1 1 0 0,0 0-1 0 0,0 0 0 0 0,0 1 0 0 0,-1-1 0 0 0,1 0 0 0 0,-1 0 0 0 0,0 0 1 0 0,0 0-1 0 0,-3 6 0 0 0,-1 1 69 0 0,-1 0 0 0 0,0 0 0 0 0,-1-1 0 0 0,0 0 0 0 0,0 0 0 0 0,-16 16 1 0 0,5-9 142 0 0,-1 0 1 0 0,0-1 0 0 0,-2-1 0 0 0,0-1 0 0 0,-26 14-1 0 0,34-21-109 0 0,-1-1 0 0 0,0-1 0 0 0,0 0-1 0 0,0 0 1 0 0,-1-2 0 0 0,1 0 0 0 0,-1 0 0 0 0,0-1-1 0 0,0-1 1 0 0,-16-1 0 0 0,25 0-97 0 0,1-1 1 0 0,-1 1-1 0 0,1-1 1 0 0,-1-1-1 0 0,1 1 1 0 0,0-1-1 0 0,-1 0 1 0 0,1 0-1 0 0,0 0 1 0 0,0-1-1 0 0,1 0 1 0 0,-10-6-1 0 0,11 6-72 0 0,0 0 0 0 0,0 0 1 0 0,1 0-1 0 0,-1-1 0 0 0,1 1 0 0 0,0-1 0 0 0,-1 1 0 0 0,2-1 1 0 0,-1 0-1 0 0,0 1 0 0 0,1-1 0 0 0,0 0 0 0 0,0 0 0 0 0,0 0 1 0 0,0 0-1 0 0,0 0 0 0 0,1-1 0 0 0,0-4 0 0 0,0 0-770 0 0,0-1-1 0 0,1 1 1 0 0,0-1 0 0 0,3-10-1 0 0,1 3-4849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1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3209 0 1839 0 0,'4'0'8259'0'0,"-13"10"-7190"0"0,-4 4-676 0 0,-42 42 1109 0 0,-163 151 2950 0 0,-95 121-2060 0 0,-405 508-907 0 0,637-742-1229 0 0,-102 92-1 0 0,-107 68 47 0 0,-282 273-163 0 0,510-467-121 0 0,-45 47 47 0 0,30-22-6 0 0,-329 373 138 0 0,327-360-144 0 0,50-64-53 0 0,36-54-6664 0 0,0 3-248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261 36 1839 0 0,'-8'-2'392'0'0,"-1"0"0"0"0,0 1 0 0 0,0 1 0 0 0,0 0 0 0 0,0 0 0 0 0,-12 2 0 0 0,-54 13 2376 0 0,30-6-1121 0 0,-21 5 2690 0 0,105-24-1458 0 0,36-9-915 0 0,116-15 0 0 0,-59 27-1623 0 0,242 17-1 0 0,-321-4-340 0 0,-31-3 0 0 0,31 1 0 0 0,43-7 0 0 0,-51 0 0 0 0,61 4 0 0 0,-101 0-132 0 0,-1-1-1 0 0,1 1 0 0 0,-1-1 1 0 0,1 1-1 0 0,-1 1 1 0 0,1-1-1 0 0,-1 0 0 0 0,0 1 1 0 0,0 0-1 0 0,6 4 1 0 0,-10-6 68 0 0,0 0 1 0 0,1 0-1 0 0,-1 1 1 0 0,0-1-1 0 0,0 0 1 0 0,1 1-1 0 0,-1-1 1 0 0,0 0-1 0 0,0 1 1 0 0,1-1-1 0 0,-1 1 1 0 0,0-1 0 0 0,0 0-1 0 0,0 1 1 0 0,0-1-1 0 0,0 1 1 0 0,0-1-1 0 0,0 0 1 0 0,0 1-1 0 0,0-1 1 0 0,0 1-1 0 0,0-1 1 0 0,0 1-1 0 0,0-1 1 0 0,0 0 0 0 0,0 1-1 0 0,0-1 1 0 0,0 1-1 0 0,0-1 1 0 0,0 0-1 0 0,-1 1 1 0 0,1-1-1 0 0,0 1 1 0 0,0-1-1 0 0,-1 0 1 0 0,1 1-1 0 0,0-1 1 0 0,0 0-1 0 0,-1 1 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379 3 455 0 0,'-4'-1'106'0'0,"-1"0"-1"0"0,1 1 0 0 0,-1 0 0 0 0,0 0 0 0 0,-6 1 0 0 0,7-1 280 0 0,0 1 0 0 0,0 0 0 0 0,0 0 1 0 0,1 0-1 0 0,-1 0 0 0 0,0 1 0 0 0,0-1 0 0 0,1 1 1 0 0,-1 0-1 0 0,1 0 0 0 0,-1 0 0 0 0,1 1 0 0 0,0-1 1 0 0,0 1-1 0 0,0 0 0 0 0,0 0 0 0 0,0 0 0 0 0,-2 4 1 0 0,4-6-230 0 0,1 0 0 0 0,-1 1 1 0 0,1-1-1 0 0,-1 0 0 0 0,1 0 1 0 0,-1 1-1 0 0,1-1 1 0 0,0 0-1 0 0,0 0 0 0 0,0 1 1 0 0,0-1-1 0 0,0 0 0 0 0,0 1 1 0 0,0-1-1 0 0,0 0 0 0 0,0 0 1 0 0,1 1-1 0 0,-1-1 0 0 0,0 0 1 0 0,1 0-1 0 0,-1 1 0 0 0,1-1 1 0 0,0 0-1 0 0,-1 0 0 0 0,1 0 1 0 0,0 0-1 0 0,-1 0 1 0 0,1 0-1 0 0,0 0 0 0 0,0 0 1 0 0,0 0-1 0 0,2 1 0 0 0,3 3 410 0 0,1 0 0 0 0,0 0 1 0 0,16 7-1 0 0,-14-7-165 0 0,5 2-97 0 0,1-1 0 0 0,16 5 1 0 0,-21-9-151 0 0,-1 1 1 0 0,0 0 0 0 0,0 1 0 0 0,0 0-1 0 0,0 1 1 0 0,-1 0 0 0 0,1 0-1 0 0,11 10 1 0 0,-19-14-153 0 0,0 0-1 0 0,0 0 1 0 0,0 1 0 0 0,0-1-1 0 0,0 0 1 0 0,0 1 0 0 0,-1-1-1 0 0,1 1 1 0 0,0-1-1 0 0,-1 1 1 0 0,1-1 0 0 0,-1 1-1 0 0,0-1 1 0 0,1 1 0 0 0,-1 0-1 0 0,0-1 1 0 0,0 1-1 0 0,0 2 1 0 0,0 0 6 0 0,-1-1 1 0 0,0 0-1 0 0,0 1 0 0 0,0-1 1 0 0,0 1-1 0 0,-1-1 1 0 0,1 0-1 0 0,-3 4 0 0 0,-3 4 38 0 0,-1-1-1 0 0,0 0 1 0 0,-15 14-1 0 0,6-8 131 0 0,0-1 1 0 0,-1-1-1 0 0,-1-1 0 0 0,-37 20 0 0 0,-89 33 120 0 0,62-31-726 0 0,22-7-2014 0 0,35-17-3811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 57 919 0 0,'-37'-56'12566'0'0,"35"60"-12203"0"0,0 0 1 0 0,0 1-1 0 0,0-1 0 0 0,1 1 1 0 0,-1-1-1 0 0,1 1 1 0 0,-1 8-1 0 0,-6 24-124 0 0,-106 257 625 0 0,105-275-821 0 0,7-14-20 0 0,2-6-25 0 0,22-59 2 0 0,-8 31 0 0 0,0 1 0 0 0,2 0 0 0 0,37-49 0 0 0,-49 73-17 0 0,0 0-1 0 0,0 1 1 0 0,1 0-1 0 0,-1-1 1 0 0,1 1-1 0 0,0 1 1 0 0,0-1-1 0 0,0 1 1 0 0,0-1-1 0 0,0 2 1 0 0,0-1-1 0 0,1 0 1 0 0,-1 1-1 0 0,1 0 1 0 0,7 0-1 0 0,-10 1-26 0 0,0 0 0 0 0,0 0 0 0 0,0 0-1 0 0,-1 1 1 0 0,1-1 0 0 0,0 1 0 0 0,0 0 0 0 0,-1 0-1 0 0,1 0 1 0 0,-1 0 0 0 0,1 0 0 0 0,-1 1-1 0 0,1-1 1 0 0,-1 1 0 0 0,4 3 0 0 0,4 4-26 0 0,0 0 1 0 0,9 12 0 0 0,-2-3 74 0 0,-8-9-30 0 0,1 0 0 0 0,0-1-1 0 0,1 0 1 0 0,0 0 0 0 0,19 9 0 0 0,-11-9 24 0 0,0 0 0 0 0,39 9 0 0 0,-31-15 82 0 0,-23-2-424 0 0,0 0 1 0 0,0 0-1 0 0,0 1 0 0 0,0-1 0 0 0,8 3 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0 4607 0 0,'-27'0'559'0'0,"26"1"-307"0"0,-1 0 0 0 0,1 0-1 0 0,0 0 1 0 0,0 0 0 0 0,0 0-1 0 0,0 0 1 0 0,0 1 0 0 0,0-1 0 0 0,0 0-1 0 0,0 1 1 0 0,1-1 0 0 0,-1 1 0 0 0,0-1-1 0 0,0 2 1 0 0,-1 5 343 0 0,1 0 1 0 0,-1 1-1 0 0,1-1 1 0 0,1 0-1 0 0,-1 1 1 0 0,2 13-1 0 0,0-3-19 0 0,0 7 174 0 0,6 33 1 0 0,-1-10-183 0 0,5 137 565 0 0,-3-22-934 0 0,-5-94-199 0 0,-9 87 0 0 0,1 43 0 0 0,4-49-4 0 0,-1-53-526 0 0,2-98 513 0 0,0 0 1 0 0,0 0-1 0 0,0 0 1 0 0,0 0 0 0 0,1 0-1 0 0,-1 0 1 0 0,0 0-1 0 0,0 0 1 0 0,0 0-1 0 0,0 0 1 0 0,0 0 0 0 0,0 0-1 0 0,0 0 1 0 0,0 0-1 0 0,0 0 1 0 0,0 0-1 0 0,0 0 1 0 0,0 0 0 0 0,1 0-1 0 0,-1 0 1 0 0,0 0-1 0 0,0 0 1 0 0,0 0 0 0 0,0 0-1 0 0,0 0 1 0 0,0 0-1 0 0,0 0 1 0 0,0 0-1 0 0,0 0 1 0 0,0 0 0 0 0,0 0-1 0 0,0 0 1 0 0,0 0-1 0 0,1 0 1 0 0,-1 0 0 0 0,0 0-1 0 0,0 0 1 0 0,0 1-1 0 0,0-1 1 0 0,0 0-1 0 0,0 0 1 0 0,0 0 0 0 0,3-8-785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28 8287 0 0,'0'-3'307'0'0,"-1"2"-261"0"0,1 0 0 0 0,0 0-1 0 0,0 0 1 0 0,-1 0 0 0 0,1 0 0 0 0,0 0 0 0 0,-1 1 0 0 0,1-1 0 0 0,-1 0 0 0 0,1 0-1 0 0,-1 0 1 0 0,0 1 0 0 0,1-1 0 0 0,-2 0 0 0 0,-2-6 1783 0 0,-12 2 3853 0 0,15 13-5017 0 0,-1 1-519 0 0,1 0 3 0 0,-1 0 0 0 0,1-1 0 0 0,1 1 1 0 0,0 12-1 0 0,3 38 385 0 0,-1-1-428 0 0,14 78-1 0 0,-11-107-103 0 0,-1 0-1 0 0,0 40 1 0 0,-4-54-121 0 0,0 0 1 0 0,-2-1 0 0 0,0 1-1 0 0,0 0 1 0 0,-2-1 0 0 0,-7 23-1 0 0,11-36 116 0 0,0-1 0 0 0,0 1 0 0 0,0-1 0 0 0,0 0-1 0 0,-1 1 1 0 0,1-1 0 0 0,0 1 0 0 0,0-1 0 0 0,0 0 0 0 0,-1 1-1 0 0,1-1 1 0 0,0 0 0 0 0,0 1 0 0 0,-1-1 0 0 0,1 0 0 0 0,0 1-1 0 0,-1-1 1 0 0,1 0 0 0 0,0 0 0 0 0,-1 0 0 0 0,1 1 0 0 0,0-1-1 0 0,-2 0 1 0 0,-3-6-81 0 0,4 4 72 0 0,0 0 0 0 0,1 0 0 0 0,-1 0 0 0 0,1-1 0 0 0,-1 1 0 0 0,1 0 0 0 0,0-4 0 0 0,2-4 62 0 0,0 0 0 0 0,1 1 0 0 0,1-1 0 0 0,-1 1-1 0 0,2-1 1 0 0,-1 1 0 0 0,11-15 0 0 0,-8 14 26 0 0,0 2 0 0 0,0-1 0 0 0,1 1 0 0 0,0 0 0 0 0,1 1 0 0 0,11-9 0 0 0,-2 4-48 0 0,1 1 1 0 0,25-11-1 0 0,4 4-28 0 0,-45 16 0 0 0,0 2 0 0 0,0-1 0 0 0,1 0 0 0 0,-1 1 0 0 0,1-1 0 0 0,-1 1 0 0 0,0 0 0 0 0,1 0 0 0 0,-1 0 0 0 0,1 1 0 0 0,-1-1 0 0 0,4 2 0 0 0,-6-1 0 0 0,1-1 0 0 0,-1 1 0 0 0,0 0 0 0 0,0 0 0 0 0,1 1 0 0 0,-1-1 0 0 0,0 0 0 0 0,0 0 0 0 0,0 0 0 0 0,0 1 0 0 0,0-1 0 0 0,-1 0 0 0 0,1 1 0 0 0,0-1 0 0 0,-1 1 0 0 0,1-1 0 0 0,-1 1 0 0 0,1-1 0 0 0,-1 1 0 0 0,0 0 0 0 0,1-1 0 0 0,-1 1 0 0 0,0-1 0 0 0,0 1 0 0 0,-1 3 0 0 0,1 2 0 0 0,-1 0 0 0 0,0 1 0 0 0,0-1 0 0 0,-3 10 0 0 0,-3 3 11 0 0,-1 0 0 0 0,-1-1-1 0 0,0 0 1 0 0,-2 0 0 0 0,0-1-1 0 0,-1 0 1 0 0,0-1 0 0 0,-23 23-1 0 0,25-30-22 0 0,-1 0-1 0 0,-1-1 0 0 0,0 0 1 0 0,0-1-1 0 0,0 0 1 0 0,-1-1-1 0 0,0 0 1 0 0,-1-1-1 0 0,0-1 0 0 0,0 0 1 0 0,0-1-1 0 0,0 0 1 0 0,-26 2-1 0 0,33-5-181 0 0,1-1 0 0 0,0 0 0 0 0,0-1 0 0 0,0 1 0 0 0,0-1 0 0 0,0 0 0 0 0,0-1 0 0 0,0 0 0 0 0,1 1 0 0 0,-1-2 0 0 0,0 1 0 0 0,1-1 0 0 0,0 0 0 0 0,-1 0 0 0 0,-6-6 0 0 0,12 9 103 0 0,-1 0 0 0 0,1 0 0 0 0,0 0 0 0 0,0-1 0 0 0,-1 1-1 0 0,1 0 1 0 0,0 0 0 0 0,0 0 0 0 0,0-1 0 0 0,-1 1 0 0 0,1 0-1 0 0,0-1 1 0 0,0 1 0 0 0,0 0 0 0 0,0 0 0 0 0,0-1 0 0 0,0 1 0 0 0,-1 0-1 0 0,1-1 1 0 0,0 1 0 0 0,0 0 0 0 0,0-1 0 0 0,0 1 0 0 0,0 0-1 0 0,0 0 1 0 0,0-1 0 0 0,0 1 0 0 0,1 0 0 0 0,-1-1 0 0 0,0 1 0 0 0,0 0-1 0 0,0-1 1 0 0,0 1 0 0 0,0 0 0 0 0,0 0 0 0 0,0-1 0 0 0,1 1 0 0 0,-1 0-1 0 0,0 0 1 0 0,0-1 0 0 0,0 1 0 0 0,1 0 0 0 0,-1-1 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 1 6911 0 0,'0'18'2925'0'0,"-5"23"-1"0"0,0 0-1183 0 0,0 7-464 0 0,2-27-900 0 0,1-1-1 0 0,1 0 0 0 0,1 1 1 0 0,1 0-1 0 0,4 25 1 0 0,-2-35-351 0 0,0 0 1 0 0,1 0 0 0 0,6 13 0 0 0,2-3-3025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275 4 10591 0 0,'-10'-3'5852'0'0,"32"118"-3625"0"0,-20-96-2022 0 0,6 48 332 0 0,-2 98 0 0 0,-9-89-460 0 0,-25 150 0 0 0,15-167-139 0 0,3 0-1 0 0,3 1 1 0 0,2 0 0 0 0,3 83-1 0 0,3-102-455 0 0,-1 0 0 0 0,-3-1 0 0 0,-10 57 0 0 0,8-71 284 0 0,0 1-234 0 0,-3 51 0 0 0,8-81 501 0 0,-1 0 0 0 0,1-1 0 0 0,-1 1 0 0 0,0 0 1 0 0,-3-5-1 0 0,-2-13 338 0 0,1-2 90 0 0,-22-97 1156 0 0,21 97-1429 0 0,-1 1 1 0 0,-2 0 0 0 0,-12-25-1 0 0,19 43-157 0 0,0 0-1 0 0,0 1 0 0 0,-1-1 1 0 0,0 1-1 0 0,1 0 0 0 0,-1-1 0 0 0,0 1 1 0 0,0 0-1 0 0,0 1 0 0 0,-5-4 1 0 0,7 6-10 0 0,0-1 0 0 0,-1 0 0 0 0,1 1 0 0 0,-1-1 0 0 0,1 1 0 0 0,0 0 0 0 0,-1-1 0 0 0,1 1 0 0 0,-1 0 0 0 0,1 0 0 0 0,0 0 0 0 0,-1 0 0 0 0,1 0 1 0 0,-1 0-1 0 0,1 0 0 0 0,-1 0 0 0 0,1 1 0 0 0,0-1 0 0 0,-1 1 0 0 0,1-1 0 0 0,0 1 0 0 0,-1-1 0 0 0,1 1 0 0 0,0 0 0 0 0,0 0 0 0 0,-1-1 0 0 0,1 1 0 0 0,0 0 0 0 0,0 0 0 0 0,0 0 0 0 0,0 0 0 0 0,0 0 0 0 0,-1 2 1 0 0,-2 2 4 0 0,0 1 1 0 0,1-1-1 0 0,-1 1 1 0 0,1 0-1 0 0,0 0 1 0 0,0 0-1 0 0,1 1 1 0 0,0-1-1 0 0,0 1 1 0 0,1-1-1 0 0,-1 1 1 0 0,1-1-1 0 0,1 1 1 0 0,-1 0-1 0 0,1 0 1 0 0,0-1-1 0 0,1 1 1 0 0,0 0-1 0 0,2 11 1 0 0,2-1 34 0 0,0-1 0 0 0,1 1 0 0 0,1-1 1 0 0,0 0-1 0 0,1-1 0 0 0,15 22 0 0 0,63 104-61 0 0,-83-136 0 0 0,1 0 0 0 0,-1-1 0 0 0,1 1 0 0 0,0-1 0 0 0,0 0 0 0 0,0 0 0 0 0,0 0 0 0 0,8 4 0 0 0,-10-7 0 0 0,0 0 0 0 0,0 0 0 0 0,0 0 0 0 0,0 0 0 0 0,0-1 0 0 0,0 1 0 0 0,0-1 0 0 0,0 0 0 0 0,1 1 0 0 0,-1-1 0 0 0,0 0 0 0 0,0 0 0 0 0,0 0 0 0 0,0-1 0 0 0,0 1 0 0 0,1 0 0 0 0,-1-1 0 0 0,0 0 0 0 0,0 1 0 0 0,0-1 0 0 0,0 0 0 0 0,0 0 0 0 0,-1 0 0 0 0,1 0 0 0 0,3-2 0 0 0,2-3 5 0 0,1-1 0 0 0,-1 0 0 0 0,0 0 0 0 0,-1 0 0 0 0,11-15 0 0 0,22-44 86 0 0,27-76 412 0 0,-40 80-418 0 0,-19 46-412 0 0,0 1 0 0 0,13-19 0 0 0,-6 17-57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46 8287 0 0,'-17'-38'888'0'0,"17"38"-876"0"0,0-1-1 0 0,0 1 1 0 0,0 0-1 0 0,0-1 1 0 0,0 1-1 0 0,-1 0 1 0 0,1 0-1 0 0,0-1 0 0 0,0 1 1 0 0,0 0-1 0 0,0-1 1 0 0,-1 1-1 0 0,1 0 1 0 0,0 0-1 0 0,0-1 1 0 0,0 1-1 0 0,-1 0 1 0 0,1 0-1 0 0,0-1 1 0 0,0 1-1 0 0,-1 0 0 0 0,1 0 1 0 0,0 0-1 0 0,-1 0 1 0 0,1-1-1 0 0,0 1 1 0 0,-1 0-1 0 0,1 0 1 0 0,0 0-1 0 0,-1 0 1 0 0,1 0-1 0 0,0 0 1 0 0,-1 0-1 0 0,1 0 0 0 0,0 0 1 0 0,-1 0-1 0 0,1 0 1 0 0,0 0-1 0 0,-1 0 1 0 0,1 0-1 0 0,0 0 1 0 0,-1 0-1 0 0,1 1 1 0 0,0-1-1 0 0,0 0 1 0 0,-1 0-1 0 0,1 0 0 0 0,0 0 1 0 0,-1 1-1 0 0,1-1 1 0 0,0 0-1 0 0,0 0 1 0 0,-1 0-1 0 0,1 1 1 0 0,0-1-1 0 0,0 0 1 0 0,0 1-1 0 0,-1-1 0 0 0,1 0 1 0 0,0 0-1 0 0,0 1 1 0 0,0-1-1 0 0,0 0 1 0 0,0 1-1 0 0,0-1 1 0 0,0 1-1 0 0,-11 28 1293 0 0,9-24-1094 0 0,-44 182 2495 0 0,29-111-2420 0 0,-4 22-110 0 0,-12 48-150 0 0,32-142-14 0 0,0 0-1 0 0,-1 0 1 0 0,1-1-1 0 0,-1 1 1 0 0,0-1-1 0 0,0 1 1 0 0,-3 4-1 0 0,5-8-12 0 0,-1 0 0 0 0,1 0 1 0 0,0 0-1 0 0,0 0 0 0 0,0 1 0 0 0,0-1 0 0 0,0 0 0 0 0,0 0 0 0 0,0 0 0 0 0,0 0 0 0 0,0 0 1 0 0,0 0-1 0 0,0 0 0 0 0,0 0 0 0 0,-1 0 0 0 0,1 0 0 0 0,0 0 0 0 0,0 0 0 0 0,0 0 0 0 0,0 0 1 0 0,0 0-1 0 0,0 0 0 0 0,0 0 0 0 0,0 0 0 0 0,0 0 0 0 0,-1 0 0 0 0,1 0 0 0 0,0 0 0 0 0,0 0 1 0 0,0 0-1 0 0,0 0 0 0 0,0 0 0 0 0,0 0 0 0 0,0 0 0 0 0,0 0 0 0 0,0 0 0 0 0,0 0 0 0 0,-1 0 1 0 0,1 0-1 0 0,0 0 0 0 0,0 0 0 0 0,0-1 0 0 0,0 1 0 0 0,0 0 0 0 0,0 0 0 0 0,0 0 0 0 0,0 0 1 0 0,0 0-1 0 0,0 0 0 0 0,0 0 0 0 0,0 0 0 0 0,0 0 0 0 0,0 0 0 0 0,0 0 0 0 0,0-1 0 0 0,0 1 1 0 0,-2-9-19 0 0,2-11 121 0 0,6-11 73 0 0,1 0 1 0 0,2 1-1 0 0,14-34 1 0 0,-17 47-147 0 0,19-52-104 0 0,63-119 0 0 0,-87 185 76 0 0,20-30 0 0 0,-19 31 0 0 0,-1 0 0 0 0,1 1 0 0 0,-1-1 0 0 0,1 0 0 0 0,-1 1 0 0 0,1-1 0 0 0,0 1 0 0 0,0 0 0 0 0,0-1 0 0 0,0 1 0 0 0,0 0 0 0 0,0 0 0 0 0,3-1 0 0 0,-4 2 3 0 0,0 0 0 0 0,-1 0-1 0 0,1 1 1 0 0,0-1 0 0 0,0 0-1 0 0,0 0 1 0 0,0 1 0 0 0,0-1-1 0 0,-1 0 1 0 0,1 1-1 0 0,0-1 1 0 0,0 1 0 0 0,-1-1-1 0 0,1 1 1 0 0,0-1 0 0 0,-1 1-1 0 0,1 0 1 0 0,0-1 0 0 0,-1 1-1 0 0,1 0 1 0 0,-1-1 0 0 0,1 1-1 0 0,-1 0 1 0 0,1 0 0 0 0,-1 0-1 0 0,0-1 1 0 0,1 1 0 0 0,-1 0-1 0 0,0 2 1 0 0,8 27 118 0 0,-7-28-114 0 0,6 74 499 0 0,-6-56-182 0 0,0 0-1 0 0,9 39 1 0 0,-8-53-263 0 0,0 0 1 0 0,0 0-1 0 0,0 0 1 0 0,1-1-1 0 0,0 1 1 0 0,0-1-1 0 0,0 0 1 0 0,1 0-1 0 0,-1 0 1 0 0,1 0-1 0 0,1 0 1 0 0,-1-1-1 0 0,10 8 1 0 0,-7-8-65 0 0,0 1 1 0 0,0-1-1 0 0,0 0 1 0 0,1 0 0 0 0,-1-1-1 0 0,1 0 1 0 0,10 2-1 0 0,16-1-5248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0 3223 0 0,'-2'24'1694'0'0,"-7"42"0"0"0,3-27 34 0 0,-3 24 412 0 0,-19 136 2090 0 0,2 100-2137 0 0,18-155-2094 0 0,-1 110-65 0 0,11-131 34 0 0,10 157-80 0 0,-1-202 112 0 0,27 93 0 0 0,-14-69 0 0 0,17 112-35 0 0,-35-164 30 0 0,-2 0-1 0 0,-3 68 0 0 0,-3-58 74 0 0,0-9 176 0 0,-8 52 0 0 0,7-75 636 0 0,0-42-1601 0 0,25-31-9102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 15 9215 0 0,'-1'-12'835'0'0,"0"9"-204"0"0,0 8 926 0 0,-3 15-233 0 0,1 0 1 0 0,0 40-1 0 0,2-13-716 0 0,-30 335 1363 0 0,19-288-1814 0 0,4-46-141 0 0,5-24-6 0 0,-1-1 0 0 0,-1 1 0 0 0,-1-1 0 0 0,-1 0 0 0 0,-15 31 0 0 0,16-46-10 0 0,1-10 0 0 0,4 0 0 0 0,0 1 0 0 0,1 0 0 0 0,-1 0 0 0 0,1-1 0 0 0,-1 1 0 0 0,1 0 0 0 0,-1-1 0 0 0,1 1 0 0 0,0 0 0 0 0,0-1 0 0 0,0-1 0 0 0,0-4 35 0 0,0 0 0 0 0,0 1 0 0 0,1-1-1 0 0,0 0 1 0 0,3-12 0 0 0,0 3-4 0 0,1-3 53 0 0,1 0 0 0 0,0 0-1 0 0,2 1 1 0 0,0 0 0 0 0,1 0-1 0 0,0 1 1 0 0,2 0 0 0 0,0 0-1 0 0,0 1 1 0 0,2 1 0 0 0,22-22-1 0 0,-31 33-81 0 0,0 0-1 0 0,0 1 1 0 0,0 0-1 0 0,0 0 1 0 0,1 0 0 0 0,-1 1-1 0 0,1-1 1 0 0,-1 1-1 0 0,1 0 1 0 0,0 1-1 0 0,0-1 1 0 0,0 1-1 0 0,7-1 1 0 0,-9 1-2 0 0,0 1 0 0 0,0 0 0 0 0,1 0 0 0 0,-1 1 0 0 0,0-1 0 0 0,0 0-1 0 0,0 1 1 0 0,0 0 0 0 0,0 0 0 0 0,0 0 0 0 0,0 0 0 0 0,0 0 0 0 0,0 1 0 0 0,0-1 0 0 0,0 1 0 0 0,-1 0 0 0 0,1 0 0 0 0,-1 0 0 0 0,0 0-1 0 0,1 0 1 0 0,-1 1 0 0 0,0-1 0 0 0,2 4 0 0 0,-1-2 4 0 0,-1 0-1 0 0,0 1 1 0 0,0-1 0 0 0,0 1-1 0 0,-1 0 1 0 0,1-1-1 0 0,-1 1 1 0 0,0 0-1 0 0,0 0 1 0 0,-1 0 0 0 0,0 0-1 0 0,0-1 1 0 0,0 1-1 0 0,0 0 1 0 0,-1 0 0 0 0,-1 6-1 0 0,-2 9 44 0 0,-2-1 1 0 0,-12 32-1 0 0,3-20-9 0 0,-1 0-1 0 0,-1 0 1 0 0,-2-2 0 0 0,0 0-1 0 0,-3-1 1 0 0,0-2 0 0 0,-29 29-1 0 0,44-49-146 0 0,0 0 1 0 0,1 0-1 0 0,-2 0 0 0 0,1-1 0 0 0,-1 0 1 0 0,-10 5-1 0 0,18-10 51 0 0,-1 0-1 0 0,1 1 1 0 0,-1-1 0 0 0,1 0 0 0 0,-1 0-1 0 0,1 0 1 0 0,-1 0 0 0 0,1 1 0 0 0,-1-1-1 0 0,1 0 1 0 0,-1 0 0 0 0,1 0-1 0 0,-1 0 1 0 0,1 0 0 0 0,-1 0 0 0 0,1 0-1 0 0,-1 0 1 0 0,1-1 0 0 0,-1 1 0 0 0,1 0-1 0 0,-1 0 1 0 0,1 0 0 0 0,-1 0 0 0 0,0-1-1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4.6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362 85 4143 226131 51311,'-1'-5'368'0'0,"-1"-3"-296"0"0,-1-3-72 0 0,2-1-616 0 0,0-1 384 0 0,2 2 744 0 0,-1 2 144 0 0,2 1 32 0 0,0 3 8 0 0,0 2 16 0 0,0 9 728 0 0,-1 5-720 0 0,-2 8-96 0 0,-2 15 584 0 0,-1 10-608 0 0,-2 6-88 0 0,0 4-8 0 0,-1 3-8 0 0,0 3 0 0 0,0-1-144 0 0,-1 0-32 0 0,1-1-8 0 0,0 8 248 0 0,-1 2-328 0 0,1 0 0 0 0,-1 7 160 0 0,1 9-96 0 0,0 7-56 0 0,1 6-56 0 0,0-6-96 0 0,2-11 16 0 0,2-9 8 0 0,1-8 0 0 0,1 3 80 0 0,1-2-120 0 0,1-6 0 0 0,-1 4 0 0 0,1 0-72 0 0,-1-1 0 0 0,-3 8 0 0 0,-2 3 0 0 0,-2-4 0 0 0,-1-2 0 0 0,-1-3 0 0 0,-5 9 0 0 0,-1 5 0 0 0,0 2 0 0 0,-1 9 64 0 0,-2 14-64 0 0,-1 11 0 0 0,1 7-16 0 0,1 4 232 0 0,4-4-40 0 0,2-5-112 0 0,3-7 104 0 0,2-5-40 0 0,1-5 40 0 0,1-13-56 0 0,1-12 0 0 0,0-3 0 0 0,0 2-24 0 0,-1 4-8 0 0,0 6-80 0 0,-1 3 0 0 0,2-4 0 0 0,-1-8 0 0 0,2-3 0 0 0,1-1 0 0 0,2 0 0 0 0,2-1 0 0 0,3-3 0 0 0,0-1 0 0 0,-1-7 0 0 0,-1-10 0 0 0,-1-6 0 0 0,-2-7 0 0 0,-2 1 0 0 0,-1 4 0 0 0,1 4 0 0 0,-1 5-72 0 0,2 4 72 0 0,0-3-64 0 0,0-4 64 0 0,0-6 0 0 0,1-3-168-583-5,-1 1-128-595 10,-1 5 152 677-5,1-2 80 501 0,-1-3 64-501-3,0-3 0 501 3,-1-4 0 0 0,0 1 0 0 0,0-1 0-513-1,-1-1-160 513 1,0-1-8 0 0,-1-1 0 0 0,1 3 272-525 1,0 5 640 525-1,0 0-360 0 0,0 1-320 0 0,0 5-64-501-2,0 1 0-35 2,1 0 0 536 0,0-3 0-501 3,1-3 0 501-3,-1 1-320 0 0,0 2-464-511 510,-1 0 384 511-510,2-3 320 0 0,-1 0 80-505-2,1-3 0 505 2,1-4 208 0 0,0 1 336 0 0,0 0-104 0 0,-1 2-160 0 0,-1-1-144 0 0,-1-3-64 0 0,-2-1-8 0 0,-1 1 32-493 0,-1 1-32 493 0,-1-3-64 0 0,0-3 64 0 0,1 0-64-9 508,0 0 0 9-508,2 0 0 0 0,0-3 0 0 0,2-2 0 0 0,2-4 0 0 0,1-2 0 0 0,2-1 0-514 509,2 0 0 22-507,2-2-128 492-2,1 0-72-509 519,1-4-808 509-519,-1-4-64 0 0,-2-2-15911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109 39 6447 0 0,'-1'0'140'0'0,"1"1"-118"0"0,-1-1 0 0 0,1 0 0 0 0,0 0 0 0 0,0 0 1 0 0,-1 0-1 0 0,1 0 0 0 0,0 0 0 0 0,0 0 0 0 0,-1 0 0 0 0,1 0 1 0 0,0 0-1 0 0,0 0 0 0 0,-1-1 0 0 0,1 1 0 0 0,0 0 1 0 0,0 0-1 0 0,-1 0 0 0 0,1 0 0 0 0,0 0 0 0 0,0 0 1 0 0,-1 0-1 0 0,1-1 0 0 0,0 1 0 0 0,0 0 0 0 0,0 0 0 0 0,-1 0 1 0 0,1-1-1 0 0,0 1 0 0 0,-1-2 408 0 0,1 1 0 0 0,0-1 0 0 0,-1 1 0 0 0,1-1 0 0 0,0 1 0 0 0,0-1 0 0 0,0 1 0 0 0,0-1 0 0 0,0 1-1 0 0,0-1 1 0 0,1 1 0 0 0,-1-3 0 0 0,0 2 74 0 0,3 1-68 0 0,7-1 3004 0 0,29-5-3318 0 0,-36 6-124 0 0,0 0 0 0 0,1 1 1 0 0,-1 0-1 0 0,0 0 0 0 0,1 0 1 0 0,-1 0-1 0 0,0 1 0 0 0,0-1 1 0 0,1 1-1 0 0,-1-1 0 0 0,0 1 0 0 0,0 0 1 0 0,0 1-1 0 0,0-1 0 0 0,0 0 1 0 0,0 1-1 0 0,0 0 0 0 0,0 0 1 0 0,-1 0-1 0 0,1 0 0 0 0,-1 0 1 0 0,1 0-1 0 0,-1 1 0 0 0,0-1 1 0 0,0 1-1 0 0,0-1 0 0 0,0 1 1 0 0,0 0-1 0 0,-1 0 0 0 0,1 0 1 0 0,-1 0-1 0 0,0 0 0 0 0,0 0 1 0 0,2 6-1 0 0,-1 2-91 0 0,0 0-1 0 0,-1 0 1 0 0,0 1 0 0 0,-1-1-1 0 0,0 1 1 0 0,-1-1 0 0 0,0 0-1 0 0,-4 14 1 0 0,1-7-152 0 0,-1-1 0 0 0,-1 1 0 0 0,-1-1 0 0 0,0-1 0 0 0,-2 1 0 0 0,1-1 0 0 0,-16 20 0 0 0,-10 8-227 0 0,-42 43-1 0 0,56-67 471 0 0,15-13 9 0 0,-19 20 152 0 0,22-25-80 0 0,1 0 0 0 0,0 0 0 0 0,-1 0 0 0 0,1 0 0 0 0,0 0 0 0 0,0 0 0 0 0,0 1 0 0 0,1-1 0 0 0,-1 0 0 0 0,0 1 0 0 0,0 3 0 0 0,2-6-37 0 0,-1 1 1 0 0,0-1-1 0 0,0 0 1 0 0,1 0 0 0 0,-1 1-1 0 0,0-1 1 0 0,1 0-1 0 0,-1 1 1 0 0,1-1-1 0 0,-1 0 1 0 0,0 0 0 0 0,1 0-1 0 0,-1 0 1 0 0,1 1-1 0 0,-1-1 1 0 0,0 0-1 0 0,1 0 1 0 0,-1 0 0 0 0,1 0-1 0 0,-1 0 1 0 0,0 0-1 0 0,1 0 1 0 0,-1 0 0 0 0,1 0-1 0 0,0 0 1 0 0,14-1 426 0 0,-6-2-268 0 0,1 0 0 0 0,-1 0 1 0 0,1-1-1 0 0,-1 0 1 0 0,-1 0-1 0 0,17-11 0 0 0,-11 6-24 0 0,25-14 54 0 0,1 2 0 0 0,75-29-1 0 0,-94 41-606 0 0,-16 7-6 0 0,0 0-1 0 0,0 0 1 0 0,0 0 0 0 0,0 1 0 0 0,0-1-1 0 0,11 0 1 0 0,-13 2-322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336 0 7367 0 0,'-9'26'2362'0'0,"1"3"-1497"0"0,2 1 1 0 0,1-1 0 0 0,1 1-1 0 0,0 33 1 0 0,10 121 1446 0 0,-1-88-1626 0 0,-1 18-2 0 0,-14 161 0 0 0,0-174-628 0 0,-22 138 40 0 0,22-180 79 0 0,-4 94 0 0 0,10 63 287 0 0,4-176-434 0 0,-8 287 607 0 0,-11-120 121 0 0,16-111-331 0 0,3-96-424 0 0,0 0 0 0 0,0 0 0 0 0,0 0 0 0 0,0 0 0 0 0,0 0 0 0 0,0 0 0 0 0,0 0 0 0 0,0 0 0 0 0,0 0 0 0 0,0 0 0 0 0,0 0 0 0 0,0 0 0 0 0,-1 0 0 0 0,1 0 0 0 0,0 0 0 0 0,0 0 0 0 0,0 0 0 0 0,0 0 0 0 0,0 0 0 0 0,0 0 0 0 0,0 0 0 0 0,0 0 0 0 0,0 0 0 0 0,0 0 0 0 0,0 0 0 0 0,0 0-1 0 0,0-1 1 0 0,0 1 0 0 0,0 0 0 0 0,0 0 0 0 0,0 0 0 0 0,0 0 0 0 0,0 0 0 0 0,0 1 0 0 0,-1-1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1-1 0 0,0-1 1 0 0,0 0 0 0 0,0 0 0 0 0,-5-6 31 0 0,-2-8 221 0 0,5 22-199 0 0,1-6-51 0 0,-3 9-2 0 0,2-1 1 0 0,-1 1-1 0 0,1-1 1 0 0,-1 16-1 0 0,0 16-65 0 0,3-42 64 0 0,0 0 0 0 0,1 0 0 0 0,-1 0 0 0 0,0 1 0 0 0,0-1 0 0 0,0 0 0 0 0,0 0 0 0 0,-1 0 0 0 0,1 0 0 0 0,0 1 0 0 0,0-1 0 0 0,0 0 0 0 0,0 0 0 0 0,0 0 0 0 0,0 1 0 0 0,0-1 0 0 0,0 0 0 0 0,0 0 0 0 0,0 0 0 0 0,0 0 0 0 0,-1 1 0 0 0,1-1 0 0 0,0 0 0 0 0,0 0 0 0 0,0 0 0 0 0,0 0 0 0 0,0 0 0 0 0,-1 0 0 0 0,1 1 0 0 0,-1-3 0 0 0,0 1 0 0 0,0-1 0 0 0,0 1 0 0 0,1-1 0 0 0,-1 1 0 0 0,0-1 0 0 0,1 0 0 0 0,-1 1 0 0 0,1-1 0 0 0,0 0 0 0 0,-1-2 0 0 0,-12-40 59 0 0,-22-49 0 0 0,13 45 57 0 0,-28-48-1 0 0,43 83-104 0 0,5 9-11 0 0,1 0 0 0 0,-1 0 0 0 0,0 1 0 0 0,0-1 0 0 0,0 1 0 0 0,-1 0 0 0 0,-4-6 0 0 0,-2 6 96 0 0,6 8 5 0 0,4 9 34 0 0,-1-14-131 0 0,-1 5 15 0 0,1-1 1 0 0,0 1-1 0 0,1-1 0 0 0,-1 1 0 0 0,1-1 1 0 0,0 0-1 0 0,0 1 0 0 0,0-1 0 0 0,2 6 1 0 0,9 27 39 0 0,2 44 45 0 0,5 88 0 0 0,4 37 36 0 0,-22-203-140 0 0,-1 3 0 0 0,1-1 0 0 0,0 0 0 0 0,0 0 0 0 0,1 0 0 0 0,0 0 0 0 0,-1 0 0 0 0,1 0 0 0 0,1-1 0 0 0,5 9 0 0 0,-6-9 2 0 0,10 7 33 0 0,-11-11-34 0 0,-1 1 0 0 0,1-1 0 0 0,0 0 0 0 0,-1 0 0 0 0,1 0 0 0 0,-1 0 0 0 0,1 0 0 0 0,0 0-1 0 0,-1 0 1 0 0,1 0 0 0 0,-1 0 0 0 0,1 0 0 0 0,-1 0 0 0 0,1-1 0 0 0,0 1 0 0 0,-1 0 0 0 0,1 0 0 0 0,-1 0 0 0 0,1-1 0 0 0,-1 1 0 0 0,1 0 0 0 0,-1-1 0 0 0,1 1-1 0 0,-1 0 1 0 0,1-1 0 0 0,-1 1 0 0 0,0-1 0 0 0,1 0 0 0 0,7-9-1 0 0,-1 0 0 0 0,0 0 0 0 0,0-1 0 0 0,-1 0 0 0 0,-1-1 0 0 0,8-21 0 0 0,1-2 11 0 0,29-58 122 0 0,59-95 0 0 0,-85 163-1670 0 0,0 3-6203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170 29 10135 0 0,'-1'-2'390'0'0,"0"1"-351"0"0,1 1 1 0 0,-1 0-1 0 0,1-1 0 0 0,0 1 1 0 0,-1-1-1 0 0,1 1 0 0 0,0-1 1 0 0,0 1-1 0 0,-1-1 1 0 0,1 1-1 0 0,0-1 0 0 0,0 1 1 0 0,0-1-1 0 0,0 1 0 0 0,0-1 1 0 0,0 0-1 0 0,-1 1-50 0 0,1 0 0 0 0,0-1-1 0 0,0 1 1 0 0,0 0 0 0 0,-1 0 0 0 0,1 0-1 0 0,0 0 1 0 0,0 0 0 0 0,0 0 0 0 0,0 0-1 0 0,-1 0 1 0 0,1 0 0 0 0,0 0 0 0 0,0 0-1 0 0,0 0 1 0 0,-1 0 0 0 0,1 0 0 0 0,0 1-1 0 0,0-1 1 0 0,0 0 0 0 0,0 0 0 0 0,0 0-1 0 0,-1 0 1 0 0,1 0 0 0 0,0 0 0 0 0,0 0 0 0 0,0 0-1 0 0,0 1 1 0 0,0-1 0 0 0,-1 0 0 0 0,1 0-1 0 0,0 0 1 0 0,0 0 0 0 0,0 0 0 0 0,0 1-1 0 0,0-1 1 0 0,0 0 0 0 0,0 0 0 0 0,0 0-1 0 0,0 1 1 0 0,-8 8 391 0 0,0 5 167 0 0,1 1 0 0 0,1-1 0 0 0,1 1 0 0 0,-8 30 0 0 0,8-24-381 0 0,-8 27-19 0 0,-1 3 124 0 0,-1-1 1 0 0,-33 73-1 0 0,47-121-258 0 0,0 0 0 0 0,0 0-1 0 0,0 1 1 0 0,-1-1-1 0 0,1 0 1 0 0,0 0 0 0 0,-3 2-1 0 0,4-4-10 0 0,0 0 0 0 0,-1 0 0 0 0,1 0-1 0 0,0 0 1 0 0,0 0 0 0 0,0 0 0 0 0,0 0-1 0 0,0 0 1 0 0,0 0 0 0 0,0 0 0 0 0,0 0-1 0 0,-1 0 1 0 0,1 0 0 0 0,0 0 0 0 0,0 0 0 0 0,0 0-1 0 0,0 0 1 0 0,0 0 0 0 0,0 0 0 0 0,0 0-1 0 0,0 0 1 0 0,-1 0 0 0 0,1 0 0 0 0,0 0-1 0 0,0 0 1 0 0,0-1 0 0 0,0 1 0 0 0,0 0-1 0 0,0 0 1 0 0,0 0 0 0 0,0 0 0 0 0,0 0 0 0 0,0 0-1 0 0,0 0 1 0 0,0 0 0 0 0,0 0 0 0 0,0-1-1 0 0,0 1 1 0 0,0 0 0 0 0,0 0 0 0 0,-1 0-1 0 0,1 0 1 0 0,0 0 0 0 0,0 0 0 0 0,0-1 0 0 0,-1-12 59 0 0,3-8 35 0 0,1 0 0 0 0,1 1-1 0 0,0-1 1 0 0,2 0 0 0 0,9-22-1 0 0,-10 26-89 0 0,6-14 33 0 0,1 1 0 0 0,1 0 0 0 0,1 1 0 0 0,2 0 0 0 0,1 1-1 0 0,31-38 1 0 0,-47 64-35 0 0,1 0-1 0 0,0 0 1 0 0,-1 0-1 0 0,1 0 0 0 0,0 1 1 0 0,0-1-1 0 0,1 1 1 0 0,-1 0-1 0 0,0-1 1 0 0,0 1-1 0 0,1 0 0 0 0,-1 0 1 0 0,4-1-1 0 0,-5 2 0 0 0,1 0-1 0 0,-1 0 1 0 0,0 0-1 0 0,0 0 1 0 0,0 0-1 0 0,0 1 1 0 0,1-1-1 0 0,-1 0 1 0 0,0 0-1 0 0,0 1 1 0 0,0-1-1 0 0,0 1 1 0 0,0-1-1 0 0,0 1 1 0 0,0 0-1 0 0,0-1 1 0 0,0 1-1 0 0,0 0 1 0 0,0 0-1 0 0,-1-1 1 0 0,1 1-1 0 0,0 0 1 0 0,0 0-1 0 0,-1 0 1 0 0,1 0-1 0 0,0 0 1 0 0,-1 0-1 0 0,1 0 1 0 0,-1 0-1 0 0,0 0 1 0 0,1 2-1 0 0,9 26 210 0 0,-2-1 0 0 0,-2 1 0 0 0,6 42 0 0 0,7 34 246 0 0,-15-90-400 0 0,0-1 0 0 0,1 0 0 0 0,1 1 0 0 0,0-2 0 0 0,9 15 0 0 0,-11-21-190 0 0,1 0 0 0 0,0 0 0 0 0,0 0 0 0 0,0 0 0 0 0,1-1 0 0 0,0 0 0 0 0,1 0 0 0 0,-1-1 1 0 0,1 1-1 0 0,0-1 0 0 0,13 6 0 0 0,-11-7-1131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 1 6911 0 0,'-3'2'137'0'0,"0"1"0"0"0,0 0 0 0 0,0 1-1 0 0,1-1 1 0 0,-1 1 0 0 0,1-1 0 0 0,-1 1 0 0 0,1 0-1 0 0,1-1 1 0 0,-1 1 0 0 0,-2 7 0 0 0,-5 29 653 0 0,1 0 0 0 0,-4 61 1 0 0,7 84 3699 0 0,-8 80-513 0 0,5-198-3977 0 0,-12 68 0 0 0,19-128-18 0 0,-3 9-309 0 0,1 0 1 0 0,0 1 0 0 0,1 17-1 0 0,12-48-4151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 40 10591 0 0,'-28'-39'999'0'0,"28"39"-998"0"0,0 0 1 0 0,0 0-1 0 0,0 0 1 0 0,-1 0-1 0 0,1 0 1 0 0,0 0-1 0 0,-1 0 0 0 0,1 0 1 0 0,0 0-1 0 0,0 0 1 0 0,-1 0-1 0 0,1 0 1 0 0,0 0-1 0 0,0 0 0 0 0,0 0 1 0 0,-1 0-1 0 0,1 1 1 0 0,0-1-1 0 0,0 0 1 0 0,-1 0-1 0 0,1 0 1 0 0,0 0-1 0 0,0 0 0 0 0,0 1 1 0 0,0-1-1 0 0,-1 0 1 0 0,1 0-1 0 0,0 0 1 0 0,0 1-1 0 0,0-1 0 0 0,0 0 1 0 0,0 0-1 0 0,-1 1 1 0 0,1-1-1 0 0,0 0 1 0 0,0 0-1 0 0,0 1 0 0 0,0-1 1 0 0,0 0-1 0 0,0 0 1 0 0,0 1-1 0 0,0-1 1 0 0,-4 14 1301 0 0,3-13-1251 0 0,-3 18 1047 0 0,0 0 0 0 0,-1 40-1 0 0,4 43-16 0 0,2-49-648 0 0,0 66-151 0 0,1-11-602 0 0,-17 156-1 0 0,14-257 276 0 0,-19 114-1669 0 0,19-120 1704 0 0,1 0 0 0 0,0 0 0 0 0,0 0 0 0 0,-1 1 1 0 0,1-1-1 0 0,-1 0 0 0 0,1 0 0 0 0,-1 0 0 0 0,1 0 0 0 0,-1 0 0 0 0,0 0 0 0 0,1 0 1 0 0,-1 0-1 0 0,0 0 0 0 0,0-1 0 0 0,0 1 0 0 0,-1 1 0 0 0,2-2 6 0 0,0 0 1 0 0,-1 0-1 0 0,1 0 0 0 0,0 0 0 0 0,0 0 0 0 0,0 0 0 0 0,-1 0 1 0 0,1 0-1 0 0,0 0 0 0 0,0 0 0 0 0,0 0 0 0 0,-1 0 1 0 0,1 0-1 0 0,0 0 0 0 0,0 0 0 0 0,0 0 0 0 0,0 0 0 0 0,-1 0 1 0 0,1 0-1 0 0,0-1 0 0 0,0 1 0 0 0,0 0 0 0 0,0 0 1 0 0,-1 0-1 0 0,1 0 0 0 0,0 0 0 0 0,0 0 0 0 0,0-1 0 0 0,0 1 1 0 0,0 0-1 0 0,0 0 0 0 0,0 0 0 0 0,-1-1 0 0 0,-1-12 15 0 0,2-12 220 0 0,0 23-97 0 0,3-8 87 0 0,7-23 151 0 0,2 1-1 0 0,22-46 1 0 0,-19 55-216 0 0,0 0 1 0 0,2 1-1 0 0,1 1 0 0 0,0 0 1 0 0,2 1-1 0 0,0 2 1 0 0,1 0-1 0 0,1 1 1 0 0,28-17-1 0 0,-47 32-157 0 0,0 0 0 0 0,0 1 0 0 0,0-1 0 0 0,1 1 0 0 0,-1 0 0 0 0,0 0 0 0 0,1 0 0 0 0,-1 0 0 0 0,1 1 0 0 0,-1-1 0 0 0,1 1 0 0 0,-1 0 0 0 0,1 0 0 0 0,-1 0 0 0 0,1 0 0 0 0,-1 1 0 0 0,1-1 0 0 0,-1 1 0 0 0,1 0 0 0 0,-1 0 0 0 0,0 0 0 0 0,0 1 0 0 0,1-1 0 0 0,-1 1 0 0 0,5 3 0 0 0,-3-1 0 0 0,0 1 0 0 0,0-1 0 0 0,0 1 0 0 0,-1 0 0 0 0,0 0 0 0 0,0 1 0 0 0,0-1 0 0 0,-1 1 0 0 0,1 0 0 0 0,-1 0 0 0 0,-1 0 0 0 0,1 0 0 0 0,-1 1 0 0 0,0-1 0 0 0,-1 0 0 0 0,1 1 0 0 0,0 9 0 0 0,-2-8 0 0 0,0 1 0 0 0,0-1 0 0 0,-1 0 0 0 0,0 0 0 0 0,-1 1 0 0 0,0-1 0 0 0,0 0 0 0 0,0 0 0 0 0,-1 0 0 0 0,0-1 0 0 0,-1 1 0 0 0,0-1 0 0 0,-7 12 0 0 0,1-6-39 0 0,-1 1-1 0 0,0-1 1 0 0,-1-1-1 0 0,-1 0 1 0 0,1-1-1 0 0,-21 14 1 0 0,-5-2-150 0 0,-49 24 0 0 0,69-36-206 0 0,11-5-468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12 194 8287 0 0,'-1'-1'83'0'0,"0"0"1"0"0,0-1-1 0 0,-1 0 0 0 0,1 1 0 0 0,1-1 0 0 0,-1 1 0 0 0,0-1 0 0 0,0 0 0 0 0,1 0 0 0 0,-1 0 1 0 0,1 1-1 0 0,-1-3 0 0 0,1 2 17 0 0,0 0 0 0 0,1 0 1 0 0,-1 1-1 0 0,1-1 0 0 0,-1 0 1 0 0,1 0-1 0 0,0 1 1 0 0,0-1-1 0 0,0 0 0 0 0,0 1 1 0 0,0-1-1 0 0,0 1 0 0 0,2-2 1 0 0,3-6 506 0 0,14-17 1496 0 0,28-27 0 0 0,-42 46-1805 0 0,1 1 0 0 0,1 0-1 0 0,-1 0 1 0 0,1 1-1 0 0,0 0 1 0 0,0 0-1 0 0,1 1 1 0 0,17-7 0 0 0,-25 10-293 0 0,0 1 1 0 0,1-1-1 0 0,-1 1 1 0 0,1 0-1 0 0,-1 0 1 0 0,1-1 0 0 0,0 1-1 0 0,-1 0 1 0 0,1 0-1 0 0,-1 1 1 0 0,1-1-1 0 0,-1 0 1 0 0,1 0 0 0 0,-1 1-1 0 0,1-1 1 0 0,-1 1-1 0 0,0-1 1 0 0,1 1-1 0 0,-1 0 1 0 0,1-1 0 0 0,-1 1-1 0 0,0 0 1 0 0,0 0-1 0 0,1 0 1 0 0,-1 0-1 0 0,0 0 1 0 0,0 0 0 0 0,0 0-1 0 0,0 1 1 0 0,0-1-1 0 0,-1 0 1 0 0,1 0-1 0 0,0 1 1 0 0,0-1 0 0 0,-1 1-1 0 0,1-1 1 0 0,-1 0-1 0 0,1 1 1 0 0,-1 2-1 0 0,2 4-8 0 0,0 1-1 0 0,-1-1 0 0 0,-1 0 0 0 0,1 0 0 0 0,-3 17 1 0 0,0-8-116 0 0,-1 1 0 0 0,0-1 1 0 0,-2 0-1 0 0,-7 18 1 0 0,-31 63-1144 0 0,18-44 717 0 0,9-23 247 0 0,11-22 143 0 0,0 0 0 0 0,0 0 0 0 0,-5 19 0 0 0,10-28 154 0 0,0 0 0 0 0,0 0 0 0 0,0 0 0 0 0,0 0 0 0 0,0 0 0 0 0,0 0 0 0 0,0 0 0 0 0,0-1 0 0 0,0 1 1 0 0,0 0-1 0 0,0 0 0 0 0,1 0 0 0 0,-1 0 0 0 0,0 0 0 0 0,0 0 0 0 0,0 0 0 0 0,0 0 0 0 0,0 0 0 0 0,0 0 0 0 0,0 0 0 0 0,1 0 0 0 0,-1 0 0 0 0,0 0 0 0 0,0 0 0 0 0,0 0 0 0 0,0 0 0 0 0,0 0 0 0 0,0 0 0 0 0,0 0 0 0 0,0 0 0 0 0,1 0 0 0 0,-1 0 0 0 0,0 0 0 0 0,0 0 0 0 0,0 0 0 0 0,0 0 0 0 0,0 0 0 0 0,0 1 0 0 0,0-1 0 0 0,0 0 0 0 0,1 0 0 0 0,-1 0 0 0 0,0 0 0 0 0,0 0 0 0 0,0 0 0 0 0,0 0 0 0 0,0 0 0 0 0,0 0 0 0 0,0 0 0 0 0,0 1 1 0 0,0-1-1 0 0,0 0 0 0 0,0 0 0 0 0,0 0 0 0 0,0 0 0 0 0,0 0 0 0 0,0 0 0 0 0,0 0 0 0 0,0 1 0 0 0,0-1 0 0 0,0 0 0 0 0,0 0 0 0 0,0 0 0 0 0,7-5 73 0 0,42-49 842 0 0,-31 33-571 0 0,0 1 0 0 0,1 0 0 0 0,34-25 0 0 0,-47 40-309 0 0,0 1-1 0 0,1 0 1 0 0,-1 1-1 0 0,1-1 1 0 0,0 1 0 0 0,0 1-1 0 0,0-1 1 0 0,0 1-1 0 0,0 1 1 0 0,0-1-1 0 0,1 1 1 0 0,-1 0-1 0 0,1 1 1 0 0,-1 0 0 0 0,0 0-1 0 0,1 0 1 0 0,12 3-1 0 0,-17-2-33 0 0,-1-1 0 0 0,0 1 0 0 0,0 0 0 0 0,0 0 0 0 0,0-1 0 0 0,-1 1 0 0 0,1 0 0 0 0,0 1 0 0 0,0-1 0 0 0,0 0 0 0 0,-1 0 0 0 0,1 1-1 0 0,-1-1 1 0 0,1 1 0 0 0,-1-1 0 0 0,3 4 0 0 0,-3-2 8 0 0,1 0 0 0 0,-1 0 1 0 0,0 0-1 0 0,0 1 0 0 0,0-1 0 0 0,0 0 0 0 0,0 0 0 0 0,-1 1 0 0 0,1 5 0 0 0,-1-1 68 0 0,-1 1 0 0 0,0-1 0 0 0,0 0 0 0 0,-1 0 0 0 0,1 0 0 0 0,-2 0 0 0 0,-5 14 0 0 0,-3 0 71 0 0,-1-1 0 0 0,-2-1 0 0 0,0 0 1 0 0,0 0-1 0 0,-2-2 0 0 0,-1 0 0 0 0,0-1 0 0 0,-1 0 0 0 0,0-2 0 0 0,-2 0 0 0 0,0-1 0 0 0,-25 13 0 0 0,14-14-719 0 0,29-12 512 0 0,0-1 0 0 0,0 1 0 0 0,1-1 0 0 0,-1 1 0 0 0,0-1 1 0 0,0 0-1 0 0,0 0 0 0 0,1 0 0 0 0,-1 0 0 0 0,0 0 0 0 0,0 0 0 0 0,0 0 0 0 0,0 0 0 0 0,-2-2 1 0 0,3 2-61 0 0,1 0 0 0 0,0-1 0 0 0,0 1 1 0 0,-1 0-1 0 0,1-1 0 0 0,0 1 0 0 0,0 0 0 0 0,0-1 1 0 0,0 1-1 0 0,-1 0 0 0 0,1-1 0 0 0,0 1 1 0 0,0-1-1 0 0,0 1 0 0 0,0-1 0 0 0,0 1 1 0 0,0 0-1 0 0,0-1 0 0 0,0 1 0 0 0,0-1 1 0 0,0 1-1 0 0,0 0 0 0 0,0-1 0 0 0,0 1 1 0 0,0-1-1 0 0,1 1 0 0 0,-1 0 0 0 0,0-1 1 0 0,0 1-1 0 0,0 0 0 0 0,1-1 0 0 0,-1 0 1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33 10135 0 0,'-8'-11'371'0'0,"-10"-10"1658"0"0,15 22-1755 0 0,1 11 3915 0 0,13 156-2012 0 0,0 51-1505 0 0,-21-51-595 0 0,5-128-109 0 0,-1-1-1 0 0,-14 47 1 0 0,3-26-82 0 0,-16 50-344 0 0,-9 15-1367 0 0,39-119 1119 0 0,1-5 162 0 0,1-14-184 0 0,4-17-205 0 0,-3 27 592 0 0,0-6 180 0 0,-3-76-4 0 0,2 67 140 0 0,-1 1 1 0 0,-1 0-1 0 0,-8-29 1 0 0,8 38 125 0 0,0 0 1 0 0,-1 1-1 0 0,0-1 1 0 0,-1 1-1 0 0,1-1 1 0 0,-1 1-1 0 0,-1 1 0 0 0,1-1 1 0 0,-1 1-1 0 0,-1 0 1 0 0,1 0-1 0 0,-1 1 1 0 0,-8-6-1 0 0,13 10 103 0 0,0 0 0 0 0,0 0 0 0 0,0 0 0 0 0,0-1 0 0 0,1 1 0 0 0,-1 0 0 0 0,0-1 0 0 0,1 1 0 0 0,-1-1 0 0 0,1 0 0 0 0,-1 0 0 0 0,1 1 0 0 0,0-1 0 0 0,0 0 0 0 0,0 0 0 0 0,0 0 0 0 0,0 0 0 0 0,0-1 0 0 0,0 1 0 0 0,1 0 0 0 0,-1 0 0 0 0,1 0 0 0 0,-1-3 300 0 0,2 5-447 0 0,0 0 0 0 0,0 0 1 0 0,0 0-1 0 0,0 1 0 0 0,0-1 1 0 0,-1 0-1 0 0,1 1 0 0 0,0-1 0 0 0,0 1 1 0 0,-1-1-1 0 0,1 1 0 0 0,0-1 0 0 0,0 1 1 0 0,-1-1-1 0 0,1 1 0 0 0,-1 0 1 0 0,1-1-1 0 0,-1 1 0 0 0,1 0 0 0 0,-1 0 1 0 0,1-1-1 0 0,0 2 0 0 0,9 13 41 0 0,0-1 0 0 0,-1 2 1 0 0,-1-1-1 0 0,8 21 0 0 0,-5 2-36 0 0,10 72-1 0 0,-11-46 98 0 0,-8-55-156 0 0,0 1 0 0 0,1-1 0 0 0,7 17 0 0 0,-9-24-3 0 0,0 0 0 0 0,0 0 0 0 0,0 0 0 0 0,0 0 0 0 0,0 0 0 0 0,0 0 0 0 0,1 0 0 0 0,-1-1 0 0 0,1 1 0 0 0,-1 0 0 0 0,1-1 0 0 0,-1 1 0 0 0,1-1 0 0 0,0 0 0 0 0,0 0-1 0 0,0 1 1 0 0,0-1 0 0 0,0 0 0 0 0,0-1 0 0 0,0 1 0 0 0,0 0 0 0 0,0 0 0 0 0,3 0 0 0 0,-3-2 0 0 0,0 1 1 0 0,1 0-1 0 0,-1-1 0 0 0,0 1 1 0 0,0-1-1 0 0,0 1 0 0 0,0-1 0 0 0,0 0 1 0 0,0 0-1 0 0,0 0 0 0 0,-1 0 0 0 0,1 0 1 0 0,0-1-1 0 0,2-2 0 0 0,22-25 72 0 0,-16 17-20 0 0,60-78 174 0 0,-13 16-79 0 0,54-62-387 0 0,-107 131-51 0 0,0 1 0 0 0,0 0-1 0 0,0 0 1 0 0,1 0-1 0 0,0 0 1 0 0,8-4 0 0 0,7-1-7163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125 107 3679 0 0,'-1'-21'1653'0'0,"-1"0"0"0"0,-5-21-1 0 0,2 19 3274 0 0,3 33-3594 0 0,0 16-157 0 0,18 260 1827 0 0,-8-190-2664 0 0,-2 4-318 0 0,-6-1 0 0 0,-3 0 0 0 0,-5 0 0 0 0,-4-1 0 0 0,-5 0 0 0 0,-37 124 0 0 0,24-114-1698 0 0,19-64-2301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4 226 3679 0 0,'-1'-5'117'0'0,"0"-1"-1"0"0,0 1 0 0 0,1 0 0 0 0,0 0 0 0 0,0-1 0 0 0,0 1 1 0 0,1 0-1 0 0,-1 0 0 0 0,1-1 0 0 0,0 1 0 0 0,1 0 1 0 0,2-8-1 0 0,0 4 189 0 0,0 0 0 0 0,0 0 1 0 0,1 1-1 0 0,0-1 1 0 0,0 1-1 0 0,7-8 0 0 0,-4 8-15 0 0,0 1 0 0 0,0 0-1 0 0,0 0 1 0 0,1 1-1 0 0,0 0 1 0 0,0 1 0 0 0,0-1-1 0 0,1 2 1 0 0,0-1-1 0 0,0 2 1 0 0,0-1 0 0 0,0 1-1 0 0,15-2 1 0 0,-9 3-72 0 0,0 0 1 0 0,0 1 0 0 0,0 0 0 0 0,0 2-1 0 0,0 0 1 0 0,0 1 0 0 0,0 0-1 0 0,20 6 1 0 0,-28-5-174 0 0,-1-1-1 0 0,1 1 1 0 0,-1 0-1 0 0,0 1 1 0 0,1 0-1 0 0,-2 0 1 0 0,1 1-1 0 0,0-1 1 0 0,-1 1 0 0 0,0 1-1 0 0,0-1 1 0 0,-1 1-1 0 0,1 0 1 0 0,-1 1-1 0 0,0-1 1 0 0,3 8-1 0 0,-4-8 8 0 0,-1 1-1 0 0,0 0 0 0 0,-1-1 0 0 0,0 1 0 0 0,0 0 1 0 0,0 1-1 0 0,-1-1 0 0 0,0 0 0 0 0,0 0 0 0 0,-1 1 0 0 0,0-1 1 0 0,0 0-1 0 0,-1 0 0 0 0,1 1 0 0 0,-2-1 0 0 0,1 0 0 0 0,-5 12 1 0 0,-1-3 68 0 0,0 1 1 0 0,-2-1 0 0 0,0 0 0 0 0,0-1-1 0 0,-2 0 1 0 0,0 0 0 0 0,0-1 0 0 0,-1-1-1 0 0,-1 0 1 0 0,0 0 0 0 0,-19 12 0 0 0,-19 11 427 0 0,-106 56 0 0 0,93-57-343 0 0,44-22-578 0 0,3-2-154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4:08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404 244 1375 0 0,'-8'-125'8116'0'0,"8"124"-8105"0"0,-1-9 574 0 0,0-5 632 0 0,-6-23 0 0 0,7 34-1042 0 0,-1 1 1 0 0,0-1-1 0 0,-1 1 1 0 0,1 0 0 0 0,-1-1-1 0 0,1 1 1 0 0,-1 0-1 0 0,0 0 1 0 0,0 0-1 0 0,0 0 1 0 0,-1 0 0 0 0,-2-3-1 0 0,3 5-91 0 0,0 0 0 0 0,0 0 0 0 0,1 0 0 0 0,-1 0 0 0 0,0 0 0 0 0,0 0 0 0 0,0 1 0 0 0,0-1 0 0 0,0 1 0 0 0,0-1 0 0 0,-1 1 0 0 0,1 0 0 0 0,0 0 0 0 0,0 0 0 0 0,0 0 0 0 0,0 0 0 0 0,0 0 0 0 0,0 1 0 0 0,0-1 0 0 0,0 1 0 0 0,0-1 0 0 0,0 1 0 0 0,0 0 0 0 0,0 0-1 0 0,-3 1 1 0 0,-3 3 37 0 0,0 0 0 0 0,0 0 0 0 0,1 1-1 0 0,-11 9 1 0 0,-5 9-65 0 0,1 0 0 0 0,1 1 1 0 0,1 1-1 0 0,-26 46 0 0 0,-52 123-232 0 0,90-177 113 0 0,-6 23 0 0 0,12-36 54 0 0,1 0 0 0 0,0 0 0 0 0,0 0 0 0 0,0 0 0 0 0,0 1 0 0 0,1-1 0 0 0,0 0 0 0 0,0 1 0 0 0,2 8 0 0 0,-2-13 8 0 0,1 1 0 0 0,-1-1 0 0 0,1 0 0 0 0,0 0 0 0 0,-1 0 0 0 0,1 0 0 0 0,0 0 0 0 0,0 0 0 0 0,-1 0 0 0 0,1 0 0 0 0,0 0 0 0 0,0 0 0 0 0,0 0 0 0 0,0 0 0 0 0,0 0 0 0 0,1-1 0 0 0,-1 1 0 0 0,0-1 0 0 0,0 1 0 0 0,0 0 0 0 0,1-1 0 0 0,-1 0 0 0 0,0 1 0 0 0,0-1 0 0 0,1 0-1 0 0,-1 0 1 0 0,0 0 0 0 0,1 0 0 0 0,-1 0 0 0 0,0 0 0 0 0,1 0 0 0 0,-1 0 0 0 0,0 0 0 0 0,2-1 0 0 0,4 0-6 0 0,0-1 0 0 0,0 0 0 0 0,0 0-1 0 0,13-6 1 0 0,10-8 6 0 0,-1-2 0 0 0,44-34 0 0 0,-49 35-9 0 0,-4 0-17 0 0,0 0-1 0 0,0-2 1 0 0,-2 0-1 0 0,18-24 1 0 0,57-91 193 0 0,-87 123-98 0 0,-5 9-9 0 0,0 0-1 0 0,0 0 0 0 0,0 0 1 0 0,0 1-1 0 0,0-1 0 0 0,0 0 1 0 0,0 1-1 0 0,1-1 0 0 0,-1 0 1 0 0,1 1-1 0 0,2-3 0 0 0,-4 5-32 0 0,1-1 0 0 0,-1 0 1 0 0,0 0-1 0 0,0 1 0 0 0,1-1 0 0 0,-1 0 0 0 0,0 1 0 0 0,0-1 0 0 0,0 0 0 0 0,0 1 1 0 0,1-1-1 0 0,-1 0 0 0 0,0 1 0 0 0,0-1 0 0 0,0 0 0 0 0,0 1 0 0 0,0-1 0 0 0,0 1 0 0 0,0-1 1 0 0,0 0-1 0 0,0 1 0 0 0,0-1 0 0 0,0 0 0 0 0,0 1 0 0 0,0-1 0 0 0,0 1 0 0 0,0-1 0 0 0,-1 1 1 0 0,0 17 209 0 0,0-16-146 0 0,-41 565 1522 0 0,14-217-1676 0 0,23-275 64 0 0,7-74 3 0 0,3-7 48 0 0,3-5 95 0 0,17-30 92 0 0,2 2 0 0 0,57-62 0 0 0,-53 68-260 0 0,1 2 1 0 0,2 1 0 0 0,1 2 0 0 0,1 1 0 0 0,42-23 0 0 0,-58 43-2428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5.9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9 3446 6911 213854 55767,'-1'0'608'0'0,"0"0"-480"0"0,-1 0-544 0 0,0 0-656 0 0,0 0 520 0 0,1-1 872 0 0,4-1 720 0 0,1-1-496 0 0,1 1 24 0 0,11-7 584 0 0,9-5-576 0 0,5-4-128 0 0,3-2-32 0 0,1-1 0 0 0,7-6 392 0 0,3-3-424 0 0,3-1 0 0 0,7-8 312 0 0,4-2-408 0 0,-1 0 0 0 0,-3 1 0 0 0,-3 2-72 0 0,6-3 168 0 0,-1 0-192 0 0,-2 2-8 0 0,2-3 168 0 0,-1-2-176 0 0,-2 1 48 0 0,6-7 232 0 0,9-11 0 0 0,2-3-232 0 0,-4 1 0 0 0,-3 3 0 0 0,-4 3 0 0 0,7-8 224 0 0,12-11 0 0 0,1-1-224 0 0,-5 4 0 0 0,-1 1 216 0 0,-5 5-232 0 0,-7 9 0 0 0,0 0 192 0 0,4-2-32 0 0,-1 5-184 0 0,-5 4-120 0 0,5 1 0 0 0,7-3-64 0 0,0 3 0 0 0,-5 4 0 0 0,-5 6 0 0 0,-5 3 0 0 0,5-2 0 0 0,8-5 0 0 0,8-9 0 0 0,8-6 0 0 0,4-5 0 0 0,2-3 64 0 0,0-1-64 0 0,-10 5 64 0 0,-11 9 16 550 0,-5 1 96-37-1,-1-2-8-1-2,-4 3-88-512 3,-5 5 0 0 0,3-3 0 0 0,6-4 0 0 0,-1 2 0 0 0,-3 5-80 0 0,0 1 72 0 0,-4 4-72 0 0,-4 5 64 0 0,-8 6-64 511 5,-4 4 64-511-5,-5 3-64 0 0,-2 4 88 0 0,2 0 40 0 0,3-2-64 0 0,3 1-64 0 0,0 0 0 0 0,-1 2 0 511 2,-4 4 0 1-2,-6 3 0-512 0,-3 0 0 0 0,-3 1 0 0 0,-4 1 0 513-4,1-3 0 11 5,3-2 0 1-3,3-5 0-525 2,0-1 0 0 0,-1 1 0 0 0,0 1-72 512-1,2-1-104-512 1,-1 3 112 0 0,-4 3 0 0 0,-6 9-992 0 0,-7 8 512 0 0,-9 9-7712 0 0,-5 3-3983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3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 32 455 0 0,'-4'-1'162'0'0,"0"0"0"0"0,0 1-1 0 0,1-1 1 0 0,-1 1 0 0 0,0 0-1 0 0,0 0 1 0 0,0 0 0 0 0,0 0-1 0 0,-3 2 1 0 0,-6-1 83 0 0,-22 2 2809 0 0,-68 15 1 0 0,88-17-1223 0 0,15-1-1784 0 0,0 0-1 0 0,0-1 1 0 0,0 1-1 0 0,0 0 0 0 0,0 0 1 0 0,0 0-1 0 0,0 0 0 0 0,0 0 1 0 0,0 0-1 0 0,-1-1 0 0 0,1 1 1 0 0,0 0-1 0 0,0 0 0 0 0,0 0 1 0 0,0 0-1 0 0,0 0 0 0 0,0-1 1 0 0,0 1-1 0 0,0 0 1 0 0,0 0-1 0 0,0 0 0 0 0,1 0 1 0 0,-1 0-1 0 0,0-1 0 0 0,0 1 1 0 0,0 0-1 0 0,0 0 0 0 0,0 0 1 0 0,1-1 283 0 0,-1 1-283 0 0,0 0-1 0 0,0 0 0 0 0,0 0 1 0 0,0 0-1 0 0,1 0 0 0 0,20-16 1445 0 0,-10 11-1310 0 0,0-1-1 0 0,0 2 0 0 0,0-1 0 0 0,1 1 1 0 0,23-4-1 0 0,-31 8-155 0 0,-1-1 1 0 0,0 1 0 0 0,1 0-1 0 0,-1 0 1 0 0,1 1-1 0 0,-1-1 1 0 0,0 0-1 0 0,1 1 1 0 0,-1 0 0 0 0,0 0-1 0 0,5 2 1 0 0,-6-2-13 0 0,0 1 0 0 0,0-1 0 0 0,0 0 1 0 0,0 1-1 0 0,0-1 0 0 0,-1 1 0 0 0,1 0 0 0 0,-1 0 0 0 0,1-1 1 0 0,-1 1-1 0 0,0 0 0 0 0,0 0 0 0 0,1 0 0 0 0,-1 0 1 0 0,-1 1-1 0 0,1-1 0 0 0,0 0 0 0 0,0 4 0 0 0,2 30 240 0 0,-3-32-242 0 0,0 1 0 0 0,0-1 0 0 0,1 1 1 0 0,-1-1-1 0 0,1 0 0 0 0,0 1 0 0 0,0-1 0 0 0,0 0 1 0 0,1 1-1 0 0,-1-1 0 0 0,3 4 0 0 0,3 2-12 0 0,-5-6 0 0 0,1-1 0 0 0,-1 1 0 0 0,0 0 0 0 0,0-1 0 0 0,0 1 0 0 0,-1 0 0 0 0,1 0 0 0 0,-1 0 0 0 0,1 8 0 0 0,-1-6-28 0 0,0 0 0 0 0,-1 0 0 0 0,0 0 0 0 0,0 9 0 0 0,-1-12-3 0 0,1-1 0 0 0,-1 0 0 0 0,0 0 1 0 0,1 1-1 0 0,-1-1 0 0 0,0 0 1 0 0,0 0-1 0 0,0 0 0 0 0,-1 0 1 0 0,1-1-1 0 0,0 1 0 0 0,-1 0 0 0 0,1 0 1 0 0,-1-1-1 0 0,-2 3 0 0 0,0 1 15 0 0,0 0 0 0 0,1 0-1 0 0,-1 1 1 0 0,1-1-1 0 0,0 1 1 0 0,-4 12 0 0 0,-4 15-961 0 0,1 1 0 0 0,-9 67 0 0 0,18-98 913 0 0,1-1 0 0 0,0 0 1 0 0,0 1-1 0 0,1-1 0 0 0,-1 0 0 0 0,0 0 1 0 0,1 4-1 0 0,0-6 64 0 0,-1 0 0 0 0,0 1 0 0 0,0-1 0 0 0,0 1 0 0 0,0-1 0 0 0,0 0 0 0 0,1 1 0 0 0,-1-1 0 0 0,0 0 0 0 0,0 0 0 0 0,0 1 0 0 0,1-1 0 0 0,-1 0 0 0 0,0 1 0 0 0,1-1 0 0 0,-1 0 0 0 0,0 0 0 0 0,0 0 0 0 0,1 1 0 0 0,-1-1 0 0 0,0 0 0 0 0,1 0 0 0 0,-1 0 0 0 0,1 0 0 0 0,-1 0 0 0 0,0 0 0 0 0,1 1 0 0 0,-1-1 0 0 0,0 0 0 0 0,1 0 0 0 0,-1 0 0 0 0,0 0 0 0 0,1 0 0 0 0,-1 0 0 0 0,1-1 0 0 0,-1 1 0 0 0,0 0 0 0 0,1 0 0 0 0,-1 0 0 0 0,0 0 0 0 0,1 0 0 0 0,-1 0 0 0 0,0-1 0 0 0,1 1 1 0 0,-1 0-1 0 0,0 0 0 0 0,1-1 0 0 0,-1 1 0 0 0,0 0 0 0 0,0 0 0 0 0,1-1 0 0 0,-1 1 0 0 0,0-1 0 0 0,6-4 287 0 0,-1-1 0 0 0,0 0 1 0 0,-1 0-1 0 0,7-10 0 0 0,3-5 705 0 0,-8 13-549 0 0,-3 3-186 0 0,0 0 0 0 0,1 0 0 0 0,-1 1 0 0 0,1 0 1 0 0,0 0-1 0 0,0 0 0 0 0,0 0 0 0 0,0 1 0 0 0,1-1 1 0 0,0 1-1 0 0,-1 0 0 0 0,1 0 0 0 0,9-3 1 0 0,-13 6-220 0 0,0 0 0 0 0,0 0 0 0 0,0-1 0 0 0,0 1 0 0 0,0 0 0 0 0,0 0 0 0 0,0 0 0 0 0,0 0 0 0 0,0 0 0 0 0,0 1 0 0 0,0-1 0 0 0,0 0 0 0 0,0 0 0 0 0,0 1 0 0 0,0-1 0 0 0,0 1 0 0 0,0-1 0 0 0,0 1 0 0 0,1 0 0 0 0,14 16 181 0 0,-15-15-207 0 0,1 0-1 0 0,0 0 1 0 0,-1-1 0 0 0,1 1-1 0 0,0 0 1 0 0,0-1 0 0 0,-1 1-1 0 0,2-1 1 0 0,1 2 0 0 0,-4-3-12 0 0,1 0 1 0 0,-1 0-1 0 0,0 0 1 0 0,1 0-1 0 0,-1 0 1 0 0,0 0-1 0 0,1 0 1 0 0,-1 0-1 0 0,0 0 1 0 0,1 0-1 0 0,-1 0 1 0 0,0 0-1 0 0,1 0 1 0 0,-1 0-1 0 0,0 0 1 0 0,1 0-1 0 0,-1-1 1 0 0,0 1-1 0 0,1 0 1 0 0,-1 0-1 0 0,0 0 1 0 0,0-1-1 0 0,1 1 1 0 0,-1 0-1 0 0,1-1 1 0 0,-1 1-1 0 0,0 0 0 0 0,0-1 0 0 0,1 1-1 0 0,-1 0 1 0 0,0 0 0 0 0,1-1 0 0 0,-1 1 0 0 0,1 0 0 0 0,-1 0 0 0 0,0 0 0 0 0,1-1 0 0 0,-1 1-1 0 0,1 0 1 0 0,-1 0 0 0 0,0 0 0 0 0,1 0 0 0 0,-1 0 0 0 0,1 0 0 0 0,-1 0 0 0 0,1 0 0 0 0,-1 0 0 0 0,0 0-1 0 0,1 0 1 0 0,0 0 0 0 0,0 0 2 0 0,0 1-1 0 0,-1-1 1 0 0,1 0-1 0 0,0 0 1 0 0,0 0-1 0 0,0 0 0 0 0,0 0 1 0 0,0 0-1 0 0,0 0 1 0 0,0 0-1 0 0,0 0 1 0 0,0-1-1 0 0,0 1 1 0 0,0 0-1 0 0,-1-1 1 0 0,1 1-1 0 0,0 0 1 0 0,0-1-1 0 0,0 1 0 0 0,0-1 1 0 0,-1 1-1 0 0,1-1 1 0 0,0 0-1 0 0,-1 1 1 0 0,1-1-1 0 0,0 0 1 0 0,-1 1-1 0 0,1-1 1 0 0,0-1-1 0 0,0 1 1 0 0,0 0 1 0 0,0-1-1 0 0,0 1 0 0 0,1 0 0 0 0,-1 0 0 0 0,0 0 1 0 0,1 0-1 0 0,1-1 0 0 0,7 0-385 0 0,-9 4 37 0 0,-4 3 18 0 0,-1-1-1343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5.4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38 126 3679 0 0,'-1'0'156'0'0,"-1"-1"0"0"0,0 1 0 0 0,0-1 0 0 0,1 1-1 0 0,-1-1 1 0 0,1 1 0 0 0,-1-1 0 0 0,0 0 0 0 0,1 0-1 0 0,-1 0 1 0 0,1 0 0 0 0,0 0 0 0 0,-1 0 0 0 0,1 0-1 0 0,0-1 1 0 0,0 1 0 0 0,0 0 0 0 0,0-1 0 0 0,0 1-1 0 0,0-1 1 0 0,0 1 0 0 0,0-1 0 0 0,0 1-1 0 0,1-1 1 0 0,-1 0 0 0 0,0-2 0 0 0,0 2 162 0 0,1 0 0 0 0,-1 0 1 0 0,1 0-1 0 0,-1-1 0 0 0,1 1 0 0 0,0 0 1 0 0,-1 0-1 0 0,1 0 0 0 0,1 0 0 0 0,-1 0 1 0 0,0-1-1 0 0,0 1 0 0 0,1 0 0 0 0,-1 0 1 0 0,1 0-1 0 0,0 0 0 0 0,-1 0 0 0 0,1 0 1 0 0,0 0-1 0 0,0 0 0 0 0,3-3 0 0 0,6-6 780 0 0,-8 9-970 0 0,0-1-1 0 0,0 1 1 0 0,-1 0-1 0 0,1 0 0 0 0,0 0 1 0 0,1 0-1 0 0,-1 0 1 0 0,0 1-1 0 0,1-1 1 0 0,-1 1-1 0 0,0 0 0 0 0,1-1 1 0 0,0 1-1 0 0,-1 0 1 0 0,1 0-1 0 0,0 1 1 0 0,-1-1-1 0 0,1 0 0 0 0,5 1 1 0 0,20-2 33 0 0,-17 1-141 0 0,0 0 1 0 0,18 1 0 0 0,-26 0-17 0 0,-1 0-1 0 0,1 1 1 0 0,-1-1 0 0 0,1 1-1 0 0,-1-1 1 0 0,0 1 0 0 0,1 0-1 0 0,-1 0 1 0 0,0 0 0 0 0,0 0-1 0 0,0 1 1 0 0,0-1 0 0 0,0 0-1 0 0,0 1 1 0 0,0-1 0 0 0,0 1 0 0 0,2 2-1 0 0,-3-2-3 0 0,0 0 0 0 0,0 0 0 0 0,0-1 0 0 0,-1 1 0 0 0,1 0 0 0 0,0 0 0 0 0,-1 0 0 0 0,1 0 0 0 0,-1 0 0 0 0,0 0 0 0 0,0 0 0 0 0,0 1 0 0 0,0-1 0 0 0,0 0 0 0 0,-1 3 0 0 0,-9 35 0 0 0,4-20 0 0 0,-3 12-442 0 0,-15 35-1 0 0,6-20-221 0 0,-19 64-2952 0 0,36-110 3580 0 0,-1 4-293 0 0,0 1 1 0 0,0-1-1 0 0,0 1 0 0 0,-1 10 0 0 0,6-15 586 0 0,4-5 1525 0 0,8-7-1486 0 0,-8 4 46 0 0,1 1 0 0 0,0 0 0 0 0,1 1 0 0 0,-1 0 1 0 0,14-5-1 0 0,0 3 399 0 0,-1-1 0 0 0,-1 0 0 0 0,1-1 0 0 0,32-22 0 0 0,-50 30-672 0 0,-1-1-1 0 0,1 1 1 0 0,-1-1-1 0 0,1 1 1 0 0,0 0 0 0 0,0 0-1 0 0,-1 0 1 0 0,6-1-1 0 0,-7 2-60 0 0,-1 0 0 0 0,1 0-1 0 0,0 0 1 0 0,0 0 0 0 0,0 0-1 0 0,0 0 1 0 0,0 0 0 0 0,0 1 0 0 0,0-1-1 0 0,-1 0 1 0 0,1 1 0 0 0,0-1 0 0 0,0 0-1 0 0,0 1 1 0 0,-1-1 0 0 0,1 1-1 0 0,0-1 1 0 0,-1 1 0 0 0,1-1 0 0 0,0 1-1 0 0,-1 0 1 0 0,1-1 0 0 0,0 1-1 0 0,-1 0 1 0 0,1-1 0 0 0,-1 1 0 0 0,0 0-1 0 0,1 0 1 0 0,-1 0 0 0 0,0-1-1 0 0,1 3 1 0 0,0 0-97 0 0,1 1-1 0 0,-1 0 1 0 0,0 0 0 0 0,-1 0-1 0 0,1 0 1 0 0,-1 0-1 0 0,0 0 1 0 0,0 1-1 0 0,0-1 1 0 0,-1 0 0 0 0,1 0-1 0 0,-1 0 1 0 0,0 0-1 0 0,0 0 1 0 0,0-1 0 0 0,-3 7-1 0 0,4-10 19 0 0,0 0 28 0 0,0 1 0 0 0,0-1 0 0 0,0 0 0 0 0,-1 0 0 0 0,1 0 0 0 0,0 0 0 0 0,0 1 0 0 0,0-1 0 0 0,0 0 0 0 0,0 0 0 0 0,0 0 0 0 0,0 0 0 0 0,0 0 0 0 0,-1 0 0 0 0,1 1 0 0 0,0-1 0 0 0,0 0 0 0 0,0 0 0 0 0,0 0 0 0 0,0 0 0 0 0,-1 0-1 0 0,1 0 1 0 0,0 0 0 0 0,0 0 0 0 0,0 0 0 0 0,0 0 0 0 0,-1 0 0 0 0,1 0 0 0 0,0 0 0 0 0,0 0 0 0 0,0 0 0 0 0,0 0 0 0 0,-1 0 0 0 0,1 0 0 0 0,-3-3-1092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7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82 167 3223 0 0,'-3'-1'136'0'0,"-38"-14"2291"0"0,38 13-1972 0 0,-1 1 0 0 0,1-1-1 0 0,0 0 1 0 0,-1 0-1 0 0,1 0 1 0 0,0-1 0 0 0,0 1-1 0 0,-4-6 1 0 0,6 7-235 0 0,0-1 0 0 0,1 0-1 0 0,-1 0 1 0 0,0 1 0 0 0,1-1 0 0 0,0 0-1 0 0,-1 0 1 0 0,1 0 0 0 0,0 0 0 0 0,0 0 0 0 0,0 0-1 0 0,0 0 1 0 0,1 1 0 0 0,-1-1 0 0 0,0 0-1 0 0,1 0 1 0 0,-1 0 0 0 0,1 0 0 0 0,0 1 0 0 0,-1-1-1 0 0,1 0 1 0 0,0 1 0 0 0,0-1 0 0 0,2-2-1 0 0,2-3 343 0 0,0 0 0 0 0,0 0 0 0 0,1 1 0 0 0,7-8 0 0 0,-8 9-289 0 0,0 1 0 0 0,0 0 0 0 0,1 0 0 0 0,-1 1 0 0 0,1-1-1 0 0,0 1 1 0 0,0 1 0 0 0,0-1 0 0 0,9-2 0 0 0,-13 5-253 0 0,1-1 0 0 0,-1 1 0 0 0,1-1 0 0 0,0 1-1 0 0,-1 0 1 0 0,1 0 0 0 0,-1 0 0 0 0,1 1 0 0 0,-1-1 0 0 0,1 0 0 0 0,0 1-1 0 0,-1 0 1 0 0,1 0 0 0 0,-1-1 0 0 0,0 2 0 0 0,1-1 0 0 0,-1 0 0 0 0,0 0-1 0 0,0 1 1 0 0,0-1 0 0 0,0 1 0 0 0,0-1 0 0 0,0 1 0 0 0,0 0-1 0 0,0 0 1 0 0,2 3 0 0 0,0 0-23 0 0,-1 1 0 0 0,1-1 0 0 0,-1 1 0 0 0,0 0 0 0 0,0 0 0 0 0,0 0 0 0 0,-1 1-1 0 0,0-1 1 0 0,2 11 0 0 0,-4-12-51 0 0,1 1 0 0 0,-1-1-1 0 0,0 0 1 0 0,-1 1 0 0 0,1-1-1 0 0,-1 0 1 0 0,0 0 0 0 0,0 0-1 0 0,-1 1 1 0 0,0-1 0 0 0,0 0-1 0 0,-4 8 1 0 0,-22 33-626 0 0,20-35 301 0 0,0 1 0 0 0,1-1 0 0 0,1 1 0 0 0,0 1 0 0 0,0-1 0 0 0,-4 20 0 0 0,8-25 232 0 0,1-5 149 0 0,1 0 1 0 0,-1 0-1 0 0,1 0 0 0 0,0 0 0 0 0,-1 0 0 0 0,1 0 1 0 0,0 0-1 0 0,0 0 0 0 0,0 0 0 0 0,0 0 0 0 0,1 0 1 0 0,-1 0-1 0 0,1 0 0 0 0,0 3 0 0 0,3 3 1 0 0,-3-5 22 0 0,0 0 0 0 0,1-1-1 0 0,-1 1 1 0 0,1 0 0 0 0,-1-1-1 0 0,5 5 1 0 0,-6-7 36 0 0,1 1 1 0 0,-1-1-1 0 0,1 0 0 0 0,-1 1 0 0 0,1-1 0 0 0,-1 0 1 0 0,1 0-1 0 0,0 1 0 0 0,-1-1 0 0 0,1 0 1 0 0,-1 0-1 0 0,1 0 0 0 0,0 0 0 0 0,-1 0 1 0 0,1 0-1 0 0,0 0 0 0 0,-1 0 0 0 0,1 0 1 0 0,-1 0-1 0 0,1 0 0 0 0,0 0 0 0 0,-1 0 0 0 0,1-1 1 0 0,0 1-1 0 0,-1 0 0 0 0,1 0 0 0 0,-1-1 1 0 0,1 1-1 0 0,-1 0 0 0 0,1-1 0 0 0,-1 1 1 0 0,1 0-1 0 0,-1-1 0 0 0,1 1 0 0 0,-1-1 1 0 0,1 1-1 0 0,-1-1 0 0 0,1 0 0 0 0,9-9 197 0 0,2 1-1 0 0,-1 0 0 0 0,1 1 1 0 0,0 1-1 0 0,1-1 0 0 0,0 2 1 0 0,0 0-1 0 0,25-8 0 0 0,-35 14-257 0 0,0-1 0 0 0,0 1 0 0 0,-1 0 0 0 0,1 0 0 0 0,0 0 0 0 0,0 1 0 0 0,0-1 0 0 0,-1 1 0 0 0,1-1 0 0 0,0 1 0 0 0,4 1 0 0 0,18 4 0 0 0,-7-3 9 0 0,-17-3-36 0 0,0 0 0 0 0,0 1 0 0 0,0-1 0 0 0,0 0-1 0 0,-1 0 1 0 0,1 1 0 0 0,0-1 0 0 0,0 0 0 0 0,0 0-1 0 0,0 0 1 0 0,0 0 0 0 0,0 0 0 0 0,0 0 0 0 0,0 0 0 0 0,0-1-1 0 0,0 1 1 0 0,0 0 0 0 0,-1 0 0 0 0,1-1 0 0 0,0 1 0 0 0,0 0-1 0 0,0-1 1 0 0,0 1 0 0 0,-1-1 0 0 0,1 1 0 0 0,0-1 0 0 0,0 0-1 0 0,-1 1 1 0 0,1-1 0 0 0,0 0 0 0 0,-1 1 0 0 0,1-1 0 0 0,-1 0-1 0 0,1 0 1 0 0,-1 1 0 0 0,1-1 0 0 0,-1 0 0 0 0,1-2 0 0 0,3-6-707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39.0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 80 3679 0 0,'-3'-1'231'0'0,"-1"0"-1"0"0,1 0 0 0 0,0 0 0 0 0,0 0 0 0 0,0 0 0 0 0,0 0 0 0 0,0-1 0 0 0,0 1 0 0 0,0-1 0 0 0,0 0 0 0 0,-3-3 0 0 0,5 4 9 0 0,0-1 0 0 0,-1 1-1 0 0,1-1 1 0 0,0 1 0 0 0,0-1-1 0 0,0 0 1 0 0,0 1 0 0 0,0-1-1 0 0,0 0 1 0 0,0 0 0 0 0,1 0 0 0 0,-1 0-1 0 0,1 1 1 0 0,-1-1 0 0 0,1 0-1 0 0,0 0 1 0 0,0 0 0 0 0,0 0-1 0 0,0 0 1 0 0,0-3 0 0 0,0 4-114 0 0,1 0 1 0 0,-1 0 0 0 0,0 0 0 0 0,1 0 0 0 0,-1 0 0 0 0,1 0-1 0 0,-1 0 1 0 0,1 0 0 0 0,0 0 0 0 0,-1 0 0 0 0,1 0 0 0 0,0 0-1 0 0,-1 0 1 0 0,1 1 0 0 0,0-1 0 0 0,0 0 0 0 0,0 1 0 0 0,0-1-1 0 0,0 0 1 0 0,0 1 0 0 0,0-1 0 0 0,0 1 0 0 0,0 0 0 0 0,0-1-1 0 0,0 1 1 0 0,0 0 0 0 0,0-1 0 0 0,0 1 0 0 0,1 0 0 0 0,-1 0-1 0 0,0 0 1 0 0,0 0 0 0 0,0 0 0 0 0,2 1 0 0 0,1-1-52 0 0,1 0-1 0 0,-1 1 1 0 0,1 0 0 0 0,-1 0 0 0 0,1 0 0 0 0,-1 0-1 0 0,6 3 1 0 0,-9-3-72 0 0,0-1 1 0 0,-1 0-1 0 0,1 1 0 0 0,0-1 0 0 0,0 0 1 0 0,0 0-1 0 0,0 0 0 0 0,0 0 0 0 0,0 0 0 0 0,0 0 1 0 0,-1 0-1 0 0,1 0 0 0 0,0 0 0 0 0,0-1 1 0 0,1 1-1 0 0,-1-1 13 0 0,-1 1 0 0 0,1 0 1 0 0,-1 0-1 0 0,1 0 0 0 0,-1 0 0 0 0,1 0 1 0 0,0-1-1 0 0,-1 1 0 0 0,1 0 0 0 0,-1 0 1 0 0,1 0-1 0 0,0 0 0 0 0,-1 1 0 0 0,1-1 1 0 0,-1 0-1 0 0,1 0 0 0 0,0 0 0 0 0,-1 0 1 0 0,1 1-1 0 0,-1-1 0 0 0,1 0 1 0 0,-1 0-1 0 0,1 1 0 0 0,-1-1 0 0 0,1 0 1 0 0,-1 1-1 0 0,1-1 0 0 0,-1 1 0 0 0,0-1 1 0 0,1 1-1 0 0,-1-1 0 0 0,1 1 0 0 0,-1-1 1 0 0,0 1-1 0 0,0-1 0 0 0,1 1 0 0 0,-1-1 1 0 0,0 1-1 0 0,3 5 38 0 0,0 0 0 0 0,0 0 1 0 0,-1 0-1 0 0,0 1 0 0 0,-1-1 0 0 0,1 0 1 0 0,-1 1-1 0 0,0-1 0 0 0,-1 1 0 0 0,0-1 0 0 0,0 1 1 0 0,-1 10-1 0 0,-4 12-724 0 0,-1 0 1 0 0,-2 0 0 0 0,-1-1-1 0 0,0 0 1 0 0,-23 42-1 0 0,32-69 669 0 0,0-1-1 0 0,-1 0 1 0 0,1 0-1 0 0,0 0 1 0 0,0 1-1 0 0,0-1 1 0 0,-1 0-1 0 0,1 0 1 0 0,0 1-1 0 0,0-1 1 0 0,0 0-1 0 0,0 0 1 0 0,0 1-1 0 0,0-1 1 0 0,-1 0-1 0 0,1 1 1 0 0,0-1-1 0 0,0 0 1 0 0,0 1-1 0 0,0-1 1 0 0,0 0-1 0 0,0 0 1 0 0,0 1-1 0 0,0-1 1 0 0,0 0-1 0 0,0 1 1 0 0,0-1-1 0 0,1 0 1 0 0,-1 1-1 0 0,0-1 1 0 0,9-5 224 0 0,-3 1-123 0 0,5-5 304 0 0,-1 1 0 0 0,0-1 0 0 0,0-1 0 0 0,11-15 0 0 0,-14 16-160 0 0,0 1 0 0 0,1-1 0 0 0,0 1 0 0 0,0 1 1 0 0,1 0-1 0 0,-1 0 0 0 0,14-7 0 0 0,-20 13-269 0 0,1 0 0 0 0,-1 0 0 0 0,0 0 0 0 0,0 1 0 0 0,0-1 0 0 0,1 1 0 0 0,-1-1 0 0 0,0 1 0 0 0,0 0-1 0 0,1 0 1 0 0,-1 0 0 0 0,0 1 0 0 0,1-1 0 0 0,-1 0 0 0 0,0 1 0 0 0,0-1 0 0 0,0 1 0 0 0,4 1 0 0 0,11 3-5168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40.4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97 1839 0 0,'-13'1'130'0'0,"12"-2"45"0"0,-1 1 0 0 0,1 0 0 0 0,0 0 0 0 0,-1 0 0 0 0,1 0 0 0 0,-1 0 0 0 0,1 0-1 0 0,0 0 1 0 0,-1 0 0 0 0,1 1 0 0 0,-1-1 0 0 0,1 1 0 0 0,0-1 0 0 0,-1 1 0 0 0,1-1 0 0 0,0 1 0 0 0,0-1-1 0 0,0 1 1 0 0,-1 0 0 0 0,2 5 1482 0 0,0-6-1593 0 0,0 0 1 0 0,0 0-1 0 0,0 0 1 0 0,0 0-1 0 0,0 0 1 0 0,1 0-1 0 0,-1 0 0 0 0,0 0 1 0 0,0 0-1 0 0,0 0 1 0 0,0 0-1 0 0,1 0 1 0 0,-1 0-1 0 0,0 0 0 0 0,0 0 1 0 0,0 0-1 0 0,0 0 1 0 0,1 0-1 0 0,-1 0 1 0 0,0 0-1 0 0,0 0 0 0 0,0 0 1 0 0,0 0-1 0 0,1-1 1 0 0,14-4 2266 0 0,-3-4-1539 0 0,-2 0 0 0 0,14-14 0 0 0,-14 13-17 0 0,-1 0 1 0 0,1 1-1 0 0,1 1 1 0 0,16-12-1 0 0,-26 20-739 0 0,0-1 0 0 0,0 1 0 0 0,0-1-1 0 0,0 1 1 0 0,0-1 0 0 0,0 1 0 0 0,0-1-1 0 0,0 1 1 0 0,0 0 0 0 0,0 0 0 0 0,1 0 0 0 0,-1-1-1 0 0,0 1 1 0 0,0 0 0 0 0,0 0 0 0 0,0 1-1 0 0,0-1 1 0 0,1 0 0 0 0,-1 0 0 0 0,0 0 0 0 0,0 1-1 0 0,0-1 1 0 0,0 1 0 0 0,2 0 0 0 0,-2 0-19 0 0,1 1 1 0 0,-1-1-1 0 0,1 1 1 0 0,-1 0-1 0 0,0-1 1 0 0,0 1 0 0 0,0 0-1 0 0,0-1 1 0 0,0 1-1 0 0,0 0 1 0 0,0 0-1 0 0,0 4 1 0 0,2 4-20 0 0,-1 1 1 0 0,-1-1-1 0 0,0 1 0 0 0,0 13 1 0 0,-3 6-250 0 0,-2 0 0 0 0,0 0 0 0 0,-2 0 1 0 0,-15 42-1 0 0,-6 32-1487 0 0,26-100 1708 0 0,-7 51-959 0 0,8-50 893 0 0,0 1 1 0 0,0-1-1 0 0,0 1 0 0 0,1-1 1 0 0,0 0-1 0 0,0 1 0 0 0,0-1 1 0 0,3 6-1 0 0,-4-10 99 0 0,1-1-1 0 0,-1 1 1 0 0,1 0 0 0 0,-1-1 0 0 0,1 1-1 0 0,0-1 1 0 0,-1 1 0 0 0,1-1 0 0 0,0 1-1 0 0,-1-1 1 0 0,1 1 0 0 0,0-1-1 0 0,0 0 1 0 0,0 1 0 0 0,-1-1 0 0 0,1 0-1 0 0,0 0 1 0 0,0 0 0 0 0,0 0 0 0 0,0 1-1 0 0,-1-1 1 0 0,1 0 0 0 0,0 0 0 0 0,0-1-1 0 0,1 1 1 0 0,22-4 395 0 0,-9-3-79 0 0,0 1-1 0 0,-1-2 0 0 0,-1 0 0 0 0,18-12 0 0 0,-18 10 35 0 0,1 1-1 0 0,-1 1 0 0 0,2 1 0 0 0,19-9 0 0 0,-28 16-194 0 0,-5 3-88 0 0,-1-3-166 0 0,-1 0-1 0 0,1 1 1 0 0,0-1-1 0 0,0 1 1 0 0,-1-1 0 0 0,1 0-1 0 0,0 0 1 0 0,0 1 0 0 0,-1-1-1 0 0,1 0 1 0 0,0 1 0 0 0,-1-1-1 0 0,1 0 1 0 0,0 0 0 0 0,-1 0-1 0 0,1 1 1 0 0,-1-1-1 0 0,1 0 1 0 0,0 0 0 0 0,-1 0-1 0 0,1 0 1 0 0,-1 0 0 0 0,1 0-1 0 0,-1 0 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5:42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25 3223 0 0,'-37'16'308'0'0,"-1"0"4350"0"0,62-30 2792 0 0,-14 8-7175 0 0,1 0 0 0 0,-1 0 0 0 0,1 2 0 0 0,16-6 0 0 0,-14 6-142 0 0,-10 3-122 0 0,1 0-1 0 0,-1 0 1 0 0,1 0-1 0 0,-1 0 0 0 0,1 0 1 0 0,0 1-1 0 0,-1 0 0 0 0,1 0 1 0 0,6 0-1 0 0,-9 1 4 0 0,0-1 0 0 0,0 1 0 0 0,-1-1-1 0 0,1 1 1 0 0,0-1 0 0 0,-1 1 0 0 0,1-1-1 0 0,-1 1 1 0 0,1 0 0 0 0,-1-1 0 0 0,1 1-1 0 0,-1 0 1 0 0,1 0 0 0 0,-1 0 0 0 0,0-1 0 0 0,1 1-1 0 0,-1 0 1 0 0,0 0 0 0 0,0 0 0 0 0,1 0-1 0 0,-1-1 1 0 0,0 1 0 0 0,0 0 0 0 0,0 1 0 0 0,0 23 105 0 0,0-23-115 0 0,-3 18-193 0 0,0 1 0 0 0,-12 37-1 0 0,4-20-442 0 0,9-29 469 0 0,1-6 10 0 0,0 0 0 0 0,0 1 0 0 0,0-1 0 0 0,0 0-1 0 0,1 1 1 0 0,-1-1 0 0 0,1 1 0 0 0,0-1 0 0 0,0 1 0 0 0,0-1 0 0 0,2 7 0 0 0,-2-10 138 0 0,1 1-1 0 0,0-1 0 0 0,-1 0 1 0 0,1 1-1 0 0,0-1 0 0 0,-1 0 1 0 0,1 0-1 0 0,0 0 0 0 0,-1 0 0 0 0,1 1 1 0 0,0-1-1 0 0,0 0 0 0 0,-1 0 1 0 0,1 0-1 0 0,0-1 0 0 0,-1 1 1 0 0,1 0-1 0 0,0 0 0 0 0,0 0 1 0 0,-1 0-1 0 0,2-1 0 0 0,19-5-60 0 0,-19 5 125 0 0,36-12 1053 0 0,45-24 0 0 0,-67 31-1414 0 0,-12 4-128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18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400 37 3223 0 0,'-1'-2'254'0'0,"0"-1"0"0"0,0 0 0 0 0,0 0-1 0 0,0 0 1 0 0,0 0 0 0 0,1 0-1 0 0,0 0 1 0 0,0-10 5055 0 0,-3 22-5009 0 0,-1 4-186 0 0,2-6-9 0 0,0 0 0 0 0,0 0 0 0 0,-7 13 1 0 0,2-8 127 0 0,0-1 1 0 0,-14 17 0 0 0,8-12 115 0 0,-105 137 939 0 0,57-77-1288 0 0,-70 96 0 0 0,127-167 0 0 0,3-4 0 0 0,0 0 0 0 0,0-1 0 0 0,1 1 0 0 0,-1 0 0 0 0,0 0 0 0 0,1 0 0 0 0,-1 0 0 0 0,0 0 0 0 0,1 0 0 0 0,-1 0 0 0 0,1 0 0 0 0,-1 1 0 0 0,1-1 0 0 0,0 0 0 0 0,0 0 0 0 0,-1 2 0 0 0,9-6-73 0 0,-7 3 64 0 0,10-16-77 0 0,44-53 149 0 0,113-156 61 0 0,-72 93 81 0 0,-75 104-173 0 0,31-30 0 0 0,-47 54 110 0 0,-5 4-96 0 0,1-1 1 0 0,0 1 0 0 0,0-1 0 0 0,-1 1-1 0 0,1-1 1 0 0,0 0 0 0 0,-1 0 0 0 0,1 1-1 0 0,0-1 1 0 0,-1 0 0 0 0,1 0 0 0 0,1-5 2570 0 0,-2 15-2521 0 0,-2 29 0 0 0,2-34-74 0 0,0-1-1 0 0,1 1 1 0 0,-1 0 0 0 0,1-1-1 0 0,0 1 1 0 0,0-1-1 0 0,0 1 1 0 0,0-1 0 0 0,1 1-1 0 0,0-1 1 0 0,3 6 0 0 0,0-2-1 0 0,1 0 0 0 0,0-1 1 0 0,7 7-1 0 0,-4-4 16 0 0,38 35 59 0 0,21 23 14 0 0,9 7-97 0 0,-17-20-14 0 0,-53-47 1 0 0,77 84 0 0 0,-73-77-9 0 0,-6-9-139 0 0,0 0 0 0 0,-1 0 0 0 0,7 11 0 0 0,-11-14-183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20.6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365 1 4607 0 0,'-1'0'81'0'0,"0"1"-1"0"0,0 0 0 0 0,0 0 0 0 0,1-1 0 0 0,-1 1 1 0 0,0 0-1 0 0,1 0 0 0 0,-1 0 0 0 0,1 0 0 0 0,-1 0 0 0 0,1 0 1 0 0,0 0-1 0 0,-1 0 0 0 0,1 0 0 0 0,-1 2 0 0 0,-3 8 409 0 0,-71 113 2489 0 0,30-53-2504 0 0,2 11-67 0 0,28-53-295 0 0,-42 93-31 0 0,34-69-165 0 0,18-40 38 0 0,0 0 1 0 0,-1 0-1 0 0,-1-1 1 0 0,-11 17-1 0 0,10-17-375 0 0,0 0 0 0 0,-7 15 0 0 0,-6 10 1815 0 0,21-36-1676 0 0,5-6 384 0 0,6-9 1190 0 0,-5 5-783 0 0,48-67 99 0 0,45-57-96 0 0,0-1-280 0 0,-97 130-213 0 0,0 0 0 0 0,1 0 0 0 0,-1 0-1 0 0,-1-1 1 0 0,1 1 0 0 0,0 0 0 0 0,-1-1 0 0 0,0 1-1 0 0,1-10 1 0 0,-3 14 23 0 0,1 0 0 0 0,0-1 0 0 0,0 1 0 0 0,-1-1 0 0 0,1 1 0 0 0,0-1 0 0 0,-1 1-1 0 0,1 0 1 0 0,-1-1 0 0 0,1 1 0 0 0,-1 0 0 0 0,1-1 0 0 0,-1 1 0 0 0,1 0 0 0 0,0 0 0 0 0,-1-1-1 0 0,0 1 1 0 0,1 0 0 0 0,-1 0 0 0 0,1 0 0 0 0,-1 0 0 0 0,1 0 0 0 0,-1 0 0 0 0,1 0 0 0 0,-1 0-1 0 0,1 0 1 0 0,-1 0 0 0 0,1 0 0 0 0,-1 0 0 0 0,0 0 0 0 0,-3 0 1567 0 0,-1 7-1422 0 0,-15 20-134 0 0,20-27-41 0 0,-1 1 0 0 0,1-1 1 0 0,0 1-1 0 0,-1-1 0 0 0,1 1 0 0 0,0-1 0 0 0,0 1 0 0 0,-1 0 0 0 0,1-1 0 0 0,0 1 1 0 0,0-1-1 0 0,0 1 0 0 0,0 0 0 0 0,-1-1 0 0 0,1 1 0 0 0,0-1 0 0 0,0 1 0 0 0,0 0 0 0 0,1-1 1 0 0,-1 1-1 0 0,0-1 0 0 0,0 1 0 0 0,0 0 0 0 0,0-1 0 0 0,0 1 0 0 0,1-1 0 0 0,-1 1 1 0 0,0-1-1 0 0,1 1 0 0 0,-1 0 0 0 0,14 9 271 0 0,-11-7-190 0 0,67 39 899 0 0,-53-30-922 0 0,-6-5-6 0 0,-1 1 1 0 0,-1 0-1 0 0,1 0 1 0 0,10 13-1 0 0,15 26-35 0 0,33 59 0 0 0,-30-45-15 0 0,-30-50-14 0 0,0-1 0 0 0,13 13 0 0 0,0 1 0 0 0,-12-15-9 0 0,0-1 0 0 0,0 1-1 0 0,17 10 1 0 0,-13-9-4 0 0,19 17-1 0 0,-14-12-154 0 0,-12-15 30 0 0,-9-8 30 0 0,3 7-46 0 0,-7-7-2780 0 0,-29-30-2620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27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0 6447 0 0,'-1'0'54'0'0,"1"0"-1"0"0,-1 0 1 0 0,0 1-1 0 0,1-1 1 0 0,-1 0-1 0 0,1 0 0 0 0,-1 0 1 0 0,0 0-1 0 0,1 1 1 0 0,-1-1-1 0 0,1 0 1 0 0,-1 1-1 0 0,1-1 1 0 0,-1 0-1 0 0,1 1 0 0 0,-1-1 1 0 0,1 0-1 0 0,0 1 1 0 0,-1-1-1 0 0,1 1 1 0 0,-1-1-1 0 0,1 1 1 0 0,0-1-1 0 0,-1 1 0 0 0,1-1 1 0 0,0 1-1 0 0,-1 1 1 0 0,-2 18 781 0 0,1-10-469 0 0,-7 33 1513 0 0,-3 51 1 0 0,0-2 359 0 0,11-83-1984 0 0,0 0 0 0 0,1 0 0 0 0,-1 0-1 0 0,2-1 1 0 0,-1 1 0 0 0,1 0 0 0 0,1 0 0 0 0,-1-1-1 0 0,2 1 1 0 0,-1-1 0 0 0,8 17 0 0 0,-1-8-69 0 0,1 1 1 0 0,1-1-1 0 0,1-1 0 0 0,14 17 1 0 0,-16-20-206 0 0,-1 1 1 0 0,0-1 0 0 0,-1 2-1 0 0,0-1 1 0 0,-2 1 0 0 0,9 25-1 0 0,-4-1-408 0 0,10 59 0 0 0,-17-75 130 0 0,-1 0 0 0 0,-1 1 1 0 0,-1-1-1 0 0,-1 0 0 0 0,-1 1 0 0 0,-1-1 1 0 0,-1 0-1 0 0,-7 24 0 0 0,7-33 156 0 0,2-10 87 0 0,0 0-1 0 0,0 1 1 0 0,-1-1 0 0 0,1 0 0 0 0,-1 0 0 0 0,0 0 0 0 0,0 0-1 0 0,0 0 1 0 0,0-1 0 0 0,-6 7 0 0 0,8-10 57 0 0,0 1 0 0 0,0-1 0 0 0,-1 1 0 0 0,1-1 0 0 0,0 0 0 0 0,0 1 0 0 0,-1-1 1 0 0,1 0-1 0 0,-1 1 0 0 0,1-1 0 0 0,0 0 0 0 0,-1 0 0 0 0,1 1 0 0 0,-1-1 0 0 0,1 0 0 0 0,0 0 0 0 0,-1 0 0 0 0,1 0 0 0 0,-1 0 0 0 0,1 1 0 0 0,-1-1 1 0 0,1 0-1 0 0,-1 0 0 0 0,1 0 0 0 0,-1 0 0 0 0,1 0 0 0 0,0 0 0 0 0,-1 0 0 0 0,1-1 0 0 0,-1 1 0 0 0,1 0 0 0 0,-1 0 0 0 0,1 0 0 0 0,-1 0 0 0 0,1-1 1 0 0,0 1-1 0 0,-1 0 0 0 0,1 0 0 0 0,-1-1 0 0 0,1 1 0 0 0,0 0 0 0 0,-1 0 0 0 0,1-1 0 0 0,0 1 0 0 0,-1-1 0 0 0,1 1 0 0 0,0 0 0 0 0,0-1 0 0 0,-1 1 1 0 0,1-1-1 0 0,0 1 0 0 0,0 0 0 0 0,0-1 0 0 0,0 1 0 0 0,-1-1 0 0 0,1 1 0 0 0,0-1 0 0 0,0 1 0 0 0,0-1 0 0 0,-1-6 113 0 0,0 1 0 0 0,0 0-1 0 0,-1-8 1 0 0,2 10-78 0 0,-2-196 1868 0 0,5 174-1733 0 0,1 1 0 0 0,1 0 1 0 0,15-43-1 0 0,-12 44-80 0 0,17-48 177 0 0,3 0 1 0 0,54-98-1 0 0,-70 147-225 0 0,-5 9-17 0 0,0 1-1 0 0,16-22 1 0 0,-22 34-25 0 0,0 0 1 0 0,0 0-1 0 0,0 0 0 0 0,0 0 0 0 0,0 1 1 0 0,1-1-1 0 0,-1 1 0 0 0,0-1 1 0 0,0 1-1 0 0,0-1 0 0 0,1 1 1 0 0,-1-1-1 0 0,0 1 0 0 0,0 0 1 0 0,1 0-1 0 0,-1 0 0 0 0,0 0 1 0 0,1 0-1 0 0,-1 0 0 0 0,0 0 0 0 0,1 0 1 0 0,-1 0-1 0 0,0 1 0 0 0,0-1 1 0 0,1 0-1 0 0,-1 1 0 0 0,0-1 1 0 0,2 2-1 0 0,5 2 4 0 0,0 0 1 0 0,0 0-1 0 0,8 6 0 0 0,-8-4-15 0 0,3 1-13 0 0,0-1-1 0 0,1 0 1 0 0,-1-1-1 0 0,16 5 1 0 0,-24-9-58 0 0,0 0 1 0 0,1 0 0 0 0,-1 0 0 0 0,0-1 0 0 0,1 1 0 0 0,-1-1 0 0 0,0 0-1 0 0,1 0 1 0 0,-1 0 0 0 0,0 0 0 0 0,1-1 0 0 0,-1 1 0 0 0,0-1 0 0 0,0 0 0 0 0,1 0-1 0 0,-1 0 1 0 0,0 0 0 0 0,0-1 0 0 0,0 1 0 0 0,0-1 0 0 0,3-2 0 0 0,18-19-5173 0 0,-12 13 40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28.8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 1 5527 0 0,'-1'1'191'0'0,"-1"0"-1"0"0,1 0 0 0 0,-1 0 0 0 0,1 0 0 0 0,-1 0 1 0 0,1 0-1 0 0,-1 0 0 0 0,1 1 0 0 0,0-1 0 0 0,0 0 1 0 0,0 1-1 0 0,-1 1 0 0 0,-1 2 28 0 0,-4 3 248 0 0,1 1 0 0 0,1 0 0 0 0,-1 0-1 0 0,2 1 1 0 0,-1-1 0 0 0,1 1 0 0 0,1 0 0 0 0,0 1 0 0 0,0-1 0 0 0,1 0-1 0 0,0 1 1 0 0,1-1 0 0 0,0 1 0 0 0,1 18 0 0 0,1-14-162 0 0,-3 27-1 0 0,1-30-156 0 0,1 0-1 0 0,0 1 1 0 0,3 21-1 0 0,-1-19-38 0 0,3 12 140 0 0,11 37 0 0 0,16 44-228 0 0,-18-55-20 0 0,-10-41 1 0 0,-1 1 0 0 0,0 0 0 0 0,-1 0 0 0 0,-1 0 0 0 0,0 22 0 0 0,-1-29-6 0 0,-1 1-1 0 0,0 0 1 0 0,0 0-1 0 0,-1 0 1 0 0,0-1 0 0 0,0 1-1 0 0,-1-1 1 0 0,0 1 0 0 0,0-1-1 0 0,0 0 1 0 0,-1 0 0 0 0,-6 8-1 0 0,8-12 6 0 0,1 1 0 0 0,-1-2 0 0 0,0 1 0 0 0,0 0 0 0 0,0 0 0 0 0,-4 2 0 0 0,6-4 0 0 0,-1 0 0 0 0,1 1 0 0 0,0-1 0 0 0,-1 0 0 0 0,1 0 0 0 0,-1 0 0 0 0,1 0 0 0 0,-1 0 0 0 0,1 0 0 0 0,-1 0 0 0 0,1 0 0 0 0,0 0 0 0 0,-1 0 0 0 0,1 0 0 0 0,-1 0 0 0 0,1 0 0 0 0,-1 0 0 0 0,1 0 0 0 0,-1 0 0 0 0,1 0 0 0 0,0 0 0 0 0,-1-1 0 0 0,1 1 0 0 0,-1 0 0 0 0,1 0 0 0 0,0-1 0 0 0,-1 1 0 0 0,1 0 0 0 0,-1 0 0 0 0,1-1 0 0 0,0 1 0 0 0,0 0 0 0 0,-1-1 0 0 0,1 1 0 0 0,0 0 0 0 0,-1-1 0 0 0,1 1 0 0 0,0-1 0 0 0,0 1 0 0 0,0-1 0 0 0,0 1 0 0 0,-1 0 0 0 0,1-1 0 0 0,0 1 0 0 0,0-1 0 0 0,0 1 0 0 0,0-1 0 0 0,0 1 0 0 0,0-1 0 0 0,0-15 71 0 0,0 14 12 0 0,0-9 71 0 0,0 7-134 0 0,1-16 164 0 0,1 0 1 0 0,7-32 0 0 0,-7 42-104 0 0,60-194 1139 0 0,-51 173-1134 0 0,2 0-1 0 0,2 0 1 0 0,0 2-1 0 0,28-39 1 0 0,-35 59-77 0 0,0 1-1 0 0,1-1 1 0 0,1 1-1 0 0,-1 1 1 0 0,17-10 0 0 0,-23 15-8 0 0,3-2 8 0 0,-1 1 0 0 0,1 0 1 0 0,1 0-1 0 0,-1 0 0 0 0,0 1 0 0 0,0-1 0 0 0,1 2 0 0 0,0-1 0 0 0,-1 1 1 0 0,1 0-1 0 0,0 0 0 0 0,-1 1 0 0 0,1-1 0 0 0,0 2 0 0 0,0-1 0 0 0,-1 1 1 0 0,1 0-1 0 0,0 0 0 0 0,-1 1 0 0 0,1 0 0 0 0,-1 0 0 0 0,1 1 0 0 0,-1-1 1 0 0,0 1-1 0 0,0 1 0 0 0,0-1 0 0 0,9 9 0 0 0,68 43-7 0 0,-18-13-20 0 0,-61-39-26 0 0,1 0 0 0 0,0-1 0 0 0,0 1 0 0 0,0-1 0 0 0,0 0 0 0 0,9 2 0 0 0,-4 0-358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21.497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46 4143 0 0,'15'-4'5320'0'0,"-5"1"-4996"0"0,63-22 456 0 0,-64 22-764 0 0,-1 0 0 0 0,1 1-1 0 0,0 0 1 0 0,0 1 0 0 0,0 0-1 0 0,0 0 1 0 0,0 1-1 0 0,0 0 1 0 0,1 0 0 0 0,-1 1-1 0 0,0 0 1 0 0,0 1 0 0 0,-1 0-1 0 0,14 5 1 0 0,-18-5-32 0 0,1 0 0 0 0,-1 1 0 0 0,1 0-1 0 0,-1 0 1 0 0,0 0 0 0 0,0 0 0 0 0,-1 1 0 0 0,1-1 0 0 0,-1 1 0 0 0,6 7-1 0 0,2 6-108 0 0,13 22-1 0 0,-17-25 0 0 0,-2-5-18 0 0,-1 1-1 0 0,0 0 0 0 0,3 15 0 0 0,-4-17-7 0 0,-1 1-1 0 0,1-1 1 0 0,0 1-1 0 0,9 14 1 0 0,-11-22 149 0 0,0 0 0 0 0,-1 0-1 0 0,1 0 1 0 0,0 0 0 0 0,0-1-1 0 0,0 1 1 0 0,-1 0 0 0 0,1 0 0 0 0,0-1-1 0 0,0 1 1 0 0,0-1 0 0 0,0 1 0 0 0,0-1-1 0 0,0 1 1 0 0,0-1 0 0 0,0 0 0 0 0,0 0-1 0 0,0 1 1 0 0,1-1 0 0 0,-1 0-1 0 0,0 0 1 0 0,0 0 0 0 0,0 0 0 0 0,0 0-1 0 0,0 0 1 0 0,0 0 0 0 0,2-1 0 0 0,3-1 30 0 0,0 0 0 0 0,0 0 0 0 0,-1-1 0 0 0,7-3 0 0 0,7-3 89 0 0,48-18 376 0 0,-41 16-427 0 0,32-10-1 0 0,-19 9-64 0 0,-28 8-2 0 0,0 0-1 0 0,0 1 1 0 0,1 0-1 0 0,-1 1 1 0 0,21-2 0 0 0,-25 4-16 0 0,1 0-1 0 0,-1 0 1 0 0,1 1 0 0 0,-1-1 0 0 0,1 2 0 0 0,-1-1 0 0 0,0 1 0 0 0,0 0 0 0 0,1 1 0 0 0,-1-1-1 0 0,10 7 1 0 0,4 1-169 0 0,1 0 0 0 0,-1-2-1 0 0,30 7 1 0 0,-33-10 93 0 0,32 2 0 0 0,9 2 103 0 0,-9-1-62 0 0,0-1 42 0 0,1 0-13 0 0,-33-4-280 0 0,1 0 0 0 0,-1-2 0 0 0,29 0 0 0 0,-37-1 166 0 0,41-4-633 0 0,-49 4 747 0 0,0 0 0 0 0,0-1 0 0 0,1 1 0 0 0,-1-1 0 0 0,0 1 1 0 0,0-1-1 0 0,3-1 0 0 0,-3 1-20 0 0,0 0 1 0 0,0 0-1 0 0,0 1 1 0 0,0-1 0 0 0,0 0-1 0 0,1 1 1 0 0,1-1-1 0 0,17-1-735 0 0,-18 1 558 0 0,0 1-1 0 0,0-1 0 0 0,1 1 1 0 0,-1-1-1 0 0,0 1 1 0 0,0 0-1 0 0,0 0 1 0 0,0 1-1 0 0,0-1 0 0 0,0 1 1 0 0,0-1-1 0 0,0 1 1 0 0,6 2-1 0 0,1 3 106 0 0,1-2 105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7.3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113 82 919 235526 52443,'-8'-5'80'0'0,"-4"-3"-80"0"0,-3-2 1008 0 0,0 1 184 0 0,3 2 40 0 0,2 2 8 0 0,0 1-432 0 0,0 1 624 0 0,-2 1-88 0 0,4 4-88 0 0,7 5-96 0 0,13 4-136 0 0,19 5 0 0 0,13 0-512 0 0,8-1 0 0 0,17 1 568 0 0,19-4 72 0 0,6-2-576 0 0,-2-4-224 0 0,6-3 272 0 0,-2-4-320 0 0,-5-1-80 0 0,-5-2-8 0 0,-7-1-8 0 0,6 1 160 0 0,0 0-224 0 0,-6 1 0 0 0,-5 2 0 0 0,-4 0-16 0 0,-4 3-8 0 0,-1 1 0 0 0,10 2 64 0 0,18 1-96 0 0,3 0-88 0 0,-2-1 72 0 0,7-3-72 0 0,-1-3 72 0 0,-5-2-72 0 0,-7-3 0 0 0,-6-2 72 0 0,6-1 8 0 0,-1-1-16 0 0,-6 1-64 0 0,-6 1 96 0 0,-7 2 0 0 0,5 0 96 0 0,9 2-96 0 0,10 1-264 0 0,-2 1 96 0 0,-6 0 288 0 0,2 0 344 0 0,-5 0-272 0 0,-7 0-288 0 0,1-1-264 0 0,7 0 144 0 0,-1 0 120 0 0,-6-1 0 0 0,5 1 0 0 0,6-2 0 0 0,-3 0 0 0 0,-6 0 0 0 0,-2 1 0 0 0,-5 0 0 0 0,-8 2 0 0 0,-7 2 0 0 0,-6 1 64 0 0,-4 2-64 0 0,-2 0 0 0 0,-2 3 64 0 0,-1-1-64 0 0,0 1 0 0 0,-1 0 72 0 0,7 3-72 0 0,2-1 72 0 0,1-1-72 0 0,-2 1 0 0 0,0-3 0 0 0,0-1 64 0 0,-2-2-64 0 0,6-3 0 0 0,3-1 0 0 0,-1 0 0 0 0,7-1 64 0 0,7 1-64 0 0,8 2 0 0 0,4 0 64 0 0,-4 1-64 0 0,-7 1 0 0 0,-2-1 0 0 0,-1 0 0 0 0,0-3 0 0 0,-6 0 0 0 0,-7-2 64 0 0,-1-2-64 0 0,-5-1 0 0 0,-4-1 72 0 0,0 0-8 0 0,0-2 0 0 0,-3 0-64 0 0,-5 0 64 0 0,-4 2 0 0 0,-5 2-64 0 0,-6 1 0 0 0,-4 2-240 0 0,-4 2 136 0 0,-6 1 104 0 0,-4 2 0 0 0,-4 0 0 0 0,-1-1 0 0 0,0 1 112 0 0,1-1 16 0 0,-12 3 8 0 0,-11 2-13672 0 0,-3 2 3985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3:06:32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20 368 3223 0 0,'-20'5'14091'0'0,"26"-10"-14067"0"0,9-8 185 0 0,-1-1 0 0 0,14-18 0 0 0,100-130 537 0 0,-99 133-667 0 0,-22 22-61 0 0,0 1 0 0 0,13-16 1 0 0,-6 3 27 0 0,-11 16-7 0 0,0 0-1 0 0,0-1 1 0 0,0 1-1 0 0,0-1 1 0 0,-1 0-1 0 0,0 0 1 0 0,0 0-1 0 0,0 0 0 0 0,0 0 1 0 0,0 0-1 0 0,-1-1 1 0 0,0 1-1 0 0,2-9 1 0 0,-3 15 194 0 0,0 0 1 0 0,0 1-1 0 0,0-1 1 0 0,0 0-1 0 0,1 0 1 0 0,-1 0-1 0 0,1 1 1 0 0,0-1-1 0 0,-1 0 0 0 0,2 2 1 0 0,7 21-283 0 0,-3 7 270 0 0,-6-25-201 0 0,1-1 0 0 0,0 1 0 0 0,1-1 0 0 0,-1 0 1 0 0,1 1-1 0 0,0-1 0 0 0,1 0 0 0 0,4 8 0 0 0,50 58 47 0 0,-14-19-70 0 0,39 46 14 0 0,-78-94-7 0 0,27 30 29 0 0,-29-33-32 0 0,1 1 1 0 0,0-1 0 0 0,0 1-1 0 0,1-1 1 0 0,-1 0 0 0 0,0 0-1 0 0,1-1 1 0 0,-1 1 0 0 0,7 1-1 0 0,29 9-89 0 0,-37-11 85 0 0,0 1-1 0 0,-1-1 0 0 0,1 1 1 0 0,0 0-1 0 0,-1-1 1 0 0,1 1-1 0 0,-1 0 1 0 0,0 0-1 0 0,1 0 1 0 0,-1 0-1 0 0,0 0 0 0 0,0 0 1 0 0,0 0-1 0 0,0 3 1 0 0,17 74 57 0 0,-16-70-138 0 0,-1-6 58 0 0,-1-1-1 0 0,1 1 0 0 0,-1-1 1 0 0,1 0-1 0 0,0 0 0 0 0,0 1 1 0 0,2 1-1 0 0,-5-8-72 0 0,-3-4-1328 0 0,1-1 0 0 0,0-1 1 0 0,0 1-1 0 0,1 0 0 0 0,-3-18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0.3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147 195 3223 229052 56652,'0'-1'288'0'0,"0"-1"-288"0"0,1-1 0 0 0,0 0 480 0 0,0-1 584 0 0,0-2-528 0 0,1-2 472 0 0,0-2 1216 0 0,0-1-24 0 0,-2 2-88 0 0,-2 4-376 0 0,-2 7-544 0 0,-4 6-120 0 0,-2 4-600 0 0,-1 3-8 0 0,-1 4 320 0 0,-3 6-200 0 0,-2 3-136 0 0,-1-1-312 0 0,1-2-8 0 0,1 0 104 0 0,3-3-136 0 0,4-2 0 0 0,5-2 0 0 0,6-3-96 0 0,9-5 0 0 0,12-6 0 0 0,8-7 0 0 0,6-6 64 0 0,11-8 0 0 0,4-7 32 0 0,1-3-96 0 0,2-7 72 0 0,-4-2-8 0 0,-7 0 0 0 0,-7-1 32 0 0,-9-3 256 0 0,-14 0 328 0 0,-19 0-760 0 0,-13 7-208 0 0,-12 10 64 0 0,-11 14 512 0 0,-9 17-8 0 0,-4 14-40 0 0,4 8-120 0 0,6 3-120 0 0,6 4 0 0 0,6 4 0 0 0,8 1 0 0 0,10-1 0 0 0,12-7 0 0 0,14-8 0 0 0,14-12 0 0 0,14-13 0 0 0,10-11 0 0 0,2-6 0 0 0,1-9-720 0 0,-5-3-192 0 0,-12 0-520 0 0,-14 5-6440 0 0,-10 7-3751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1.5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355 176 6911 229244 57108,'0'-1'608'0'0,"0"-3"-480"0"0,0-2-128 0 0,2-4 0 0 0,1-3 0 0 0,1-5 1376 0 0,0-5 2000 0 0,1-3-696 0 0,-3 2-1112 0 0,-2 7-136 0 0,-4 8-784 0 0,-2 8 0 0 0,-5 11 336 0 0,-5 13-456 0 0,-6 11-64 0 0,-2 5-272 0 0,0 0 0 0 0,-3 6 144 0 0,-2 5-80 0 0,-1 6 0 0 0,-3 6 0 0 0,1 3-128 0 0,1 1-128 0 0,4-5 0 0 0,6-7 0 0 0,5-5 0 0 0,4-4 0 0 0,6-6 0 0 0,3-1 0 0 0,4-1 0 0 0,3-3 0 0 0,3-5 0 0 0,3-3 0 0 0,5-2 0 0 0,4-3 0 0 0,3-3 0 0 0,0-4 0 0 0,-1-4 0 0 0,2-3 80 0 0,2-4-16 0 0,2-4 0 0 0,2-3 32 0 0,3-4 56 0 0,2-7-80 0 0,3-5-152 0 0,-1-3 80 0 0,-4-2 0 0 0,2-3 0 0 0,2-7 80 0 0,3-8-80 0 0,0-7 0 0 0,-1-6 0 0 0,-7 1 0 0 0,-6 5 0 0 0,-5 2 64 0 0,-7 2-64 0 0,-5 5 0 0 0,-2-1 0 0 0,-4-2 0 0 0,-3-2 0 0 0,-3 1 0 0 0,-1 0 0 0 0,-1 3 0 0 0,-2 3 64 0 0,-1 6-64 0 0,0 6 0 0 0,-1 5 0 0 0,-2 5 0 0 0,1 2 0 0 0,-3 3 64 0 0,-4 0-64 0 0,-3 2 0 0 0,-1 1 0 0 0,1 3 0 0 0,-1 1 0 0 0,-4 3 0 0 0,-4 2 0 0 0,0 3 64 0 0,1 1-64 0 0,1 2 0 0 0,0 3 0 0 0,1 3 0 0 0,1 2 0 0 0,2 2 0 0 0,1 4 0 0 0,-1 6 0 0 0,-1 6 0 0 0,0 6 0 0 0,3 0 0 0 0,3-3 0 0 0,3 2 0 0 0,3-1 0 0 0,2-2 0 0 0,3-4 0 0 0,2 0 0 0 0,1 1 0 0 0,0 6 0 0 0,-1 1 0 0 0,2 0 0 0 0,0-1 0 0 0,0-2 0 0 0,1-2 0 0 0,0-2 0 0 0,1 3 0 0 0,0-1 0 0 0,1-2 0 0 0,1 1 0 0 0,2-1 0 0 0,4-3 0 0 0,5-6 0 0 0,6-7 0 0 0,10-8 0 0 0,10-10 0 0 0,4-6 0 0 0,1-3 0 0 0,1-3 0 0 0,-1-2 0 0 0,-2-1 0 0 0,0 0 0 0 0,3-4 0 0 0,0-2 0 0 0,-4 1 0 0 0,-4 1 0 0 0,-5 2 0 0 0,-2 0 0 0 0,-3-1 0 0 0,-2 0 0 0 0,-5-1 0 0 0,-4 2 0 0 0,-5 1 0 0 0,-3-1 0 0 0,-4-1 0 0 0,-4-2 0 0 0,-3-8 0 0 0,-5-11 0 0 0,-2-7 0 0 0,-2 1 0 0 0,-1 1 0 0 0,-1 3 0 0 0,-1 5 0 0 0,0 3 0 0 0,-4 1 0 0 0,-4 1 0 0 0,-3 4 0 0 0,0 7 0 0 0,2 7 0 0 0,0 9 0 0 0,-1 11 0 0 0,0 7 0 0 0,2 7-80 0 0,-3 8-152 0 0,-3 9-320 0 0,-5 10-456 0 0,-5 8-11880 0 0,5-4 3897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435 33 7367 0 0,'1'-1'192'0'0,"0"-1"0"0"0,-1 1 0 0 0,1-1 0 0 0,-1 1 0 0 0,1-1-1 0 0,-1 0 1 0 0,0 1 0 0 0,0-1 0 0 0,0 1 0 0 0,0-1 0 0 0,0-2 0 0 0,-3-6 1516 0 0,3 10-1657 0 0,0 0-1 0 0,0 0 1 0 0,-1-1 0 0 0,1 1 0 0 0,0 0-1 0 0,0 0 1 0 0,0 0 0 0 0,-1 0-1 0 0,1 0 1 0 0,0 0 0 0 0,0 0-1 0 0,-1 0 1 0 0,1 0 0 0 0,0 0 0 0 0,0 0-1 0 0,-1 0 1 0 0,1 0 0 0 0,0 0-1 0 0,0 0 1 0 0,-1 0 0 0 0,1 0-1 0 0,0 0 1 0 0,0 0 0 0 0,-1 0 0 0 0,1 0-1 0 0,0 0 1 0 0,0 0 0 0 0,0 0-1 0 0,-1 0 1 0 0,1 1 0 0 0,0-1-1 0 0,0 0 1 0 0,0 0 0 0 0,-1 0 0 0 0,1 1-1 0 0,-3 0 433 0 0,2 1-233 0 0,-9 16 2519 0 0,-66 136-1124 0 0,-50 257 791 0 0,101-321-2245 0 0,-1 7-125 0 0,-46 149 34 0 0,55-197-145 0 0,-6 17-205 0 0,-20 86 0 0 0,43-151 189 0 0,-5 35-763 0 0,5-34 675 0 0,0 0 0 0 0,0-1 0 0 0,0 1 1 0 0,0 0-1 0 0,0 0 0 0 0,0 0 0 0 0,1 0 0 0 0,-1-1 0 0 0,1 1 0 0 0,-1 0 0 0 0,1 0 0 0 0,0-1 0 0 0,0 1 1 0 0,0 0-1 0 0,0-1 0 0 0,1 2 0 0 0,8 5-1602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5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179 368 4143 0 0,'-43'-18'408'0'0,"42"17"-274"0"0,0 1-1 0 0,0 0 1 0 0,0-1-1 0 0,0 1 1 0 0,0-1-1 0 0,0 1 1 0 0,0-1-1 0 0,0 0 0 0 0,0 1 1 0 0,0-1-1 0 0,0 0 1 0 0,1 0-1 0 0,-1 0 1 0 0,0 1-1 0 0,0-1 0 0 0,0-1 1 0 0,1 1-54 0 0,0 1 0 0 0,0-1 0 0 0,0 1-1 0 0,0-1 1 0 0,0 1 0 0 0,0-1 0 0 0,0 1 0 0 0,0-1 0 0 0,0 1 0 0 0,0-1 0 0 0,0 1-1 0 0,0-1 1 0 0,0 1 0 0 0,1-1 0 0 0,-1 1 0 0 0,0 0 0 0 0,0-1 0 0 0,1 1 0 0 0,-1-1 0 0 0,0 1-1 0 0,0 0 1 0 0,1-1 0 0 0,-1 1 0 0 0,0 0 0 0 0,1-1 0 0 0,4-2 383 0 0,-1 0 0 0 0,0 0 1 0 0,1 1-1 0 0,-1 0 0 0 0,6-2 0 0 0,-4 1-198 0 0,157-66 4056 0 0,-1 1-2712 0 0,207-78 509 0 0,-353 140-2012 0 0,0 2 0 0 0,0 0 0 0 0,0 1 0 0 0,0 0 0 0 0,0 2 0 0 0,26-1 0 0 0,-39 2-97 0 0,-1 1 0 0 0,0-1 1 0 0,1 1-1 0 0,-1-1 0 0 0,0 1 0 0 0,0 0 0 0 0,1-1 0 0 0,-1 1 0 0 0,0 0 0 0 0,0 1 1 0 0,0-1-1 0 0,0 0 0 0 0,0 1 0 0 0,0-1 0 0 0,1 3 0 0 0,-2-3 4 0 0,0 0 0 0 0,0 1 1 0 0,0-1-1 0 0,0 1 0 0 0,0-1 0 0 0,0 1 0 0 0,-1-1 1 0 0,1 1-1 0 0,-1 0 0 0 0,1-1 0 0 0,-1 1 0 0 0,0 0 1 0 0,1-1-1 0 0,-1 1 0 0 0,0 0 0 0 0,0 0 0 0 0,0-1 0 0 0,0 1 1 0 0,-1 0-1 0 0,1-1 0 0 0,-1 3 0 0 0,-9 31 386 0 0,-27 61-1 0 0,23-65-269 0 0,3 8 73 0 0,4-9-34 0 0,-2 4-29 0 0,2 1-1 0 0,2 0 1 0 0,-3 64 0 0 0,8 28-50 0 0,0-12-32 0 0,-15 180-46 0 0,5-79-11 0 0,10-201 0 0 0,0 1 0 0 0,-1 0 0 0 0,-1 0 0 0 0,-1-1 0 0 0,0 1 0 0 0,-6 20 0 0 0,8-35 0 0 0,0 1 0 0 0,1 0 0 0 0,-1-1 0 0 0,0 1 0 0 0,0-1 0 0 0,0 1 0 0 0,0-1 0 0 0,0 1 0 0 0,0-1 0 0 0,0 0 0 0 0,-1 0 0 0 0,1 1 0 0 0,0-1 0 0 0,-1 0 0 0 0,1 0 0 0 0,-1 0 0 0 0,1 0 0 0 0,-1-1 0 0 0,0 1 0 0 0,1 0 0 0 0,-1-1 0 0 0,0 1 0 0 0,1-1 0 0 0,-1 1 0 0 0,0-1 0 0 0,0 0 0 0 0,1 0 0 0 0,-1 0 0 0 0,0 0 0 0 0,0 0 0 0 0,-2 0 0 0 0,-5-2 0 0 0,0-1 0 0 0,1 1 0 0 0,0-1 0 0 0,-1-1 0 0 0,-8-4 0 0 0,4 2 0 0 0,-10-5 0 0 0,0 2 0 0 0,-1 0 0 0 0,0 2 0 0 0,-1 0 0 0 0,0 2 0 0 0,1 1 0 0 0,-2 1 0 0 0,-47 0 0 0 0,-8 4 2 0 0,-72 6-15 0 0,-73 11-40 0 0,223-18 33 0 0,1 0-1 0 0,-1 0 1 0 0,1-1 0 0 0,0 1-1 0 0,-1 0 1 0 0,1-1 0 0 0,-1 0-1 0 0,1 1 1 0 0,0-1 0 0 0,-4-2-1 0 0,5 2 11 0 0,0 1 0 0 0,1-1 0 0 0,-1 1 0 0 0,1-1 0 0 0,-1 1 0 0 0,0-1 0 0 0,1 0 0 0 0,-1 1 0 0 0,1-1 0 0 0,-1 0 0 0 0,1 0 0 0 0,0 1 0 0 0,-1-1 0 0 0,1 0 0 0 0,0 0 0 0 0,0 0 0 0 0,-1 0 0 0 0,1 1 0 0 0,0-1 0 0 0,0 0 0 0 0,0 0 0 0 0,0 0 0 0 0,0 0 0 0 0,0 0 0 0 0,0 1 0 0 0,0-1 0 0 0,0 0 0 0 0,1 0 0 0 0,-1 0 0 0 0,0 1 0 0 0,1-2 0 0 0,8-11-451 0 0,-1 3 24 0 0,0-3-623 0 0,0 0 0 0 0,1 1 0 0 0,0 0 0 0 0,1 1 0 0 0,14-14 0 0 0,-9 11-4666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7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792 286 2759 0 0,'-1'-5'170'0'0,"0"-1"0"0"0,0 1-1 0 0,1-1 1 0 0,0 1-1 0 0,0-1 1 0 0,1 1-1 0 0,-1-1 1 0 0,1 1-1 0 0,3-8 1 0 0,0-13 510 0 0,-1 7 552 0 0,-1-1-1 0 0,-1-1 0 0 0,0 1 0 0 0,-2 0 0 0 0,-6-40 0 0 0,7 58-1056 0 0,0 0-1 0 0,-1 1 1 0 0,0-1 0 0 0,1 0-1 0 0,-1 0 1 0 0,0 0 0 0 0,0 0 0 0 0,0 1-1 0 0,0-1 1 0 0,0 0 0 0 0,-1 1-1 0 0,1-1 1 0 0,0 1 0 0 0,-1-1 0 0 0,1 1-1 0 0,-1 0 1 0 0,0 0 0 0 0,-2-2-1 0 0,1 2-48 0 0,0 0 1 0 0,1 0-1 0 0,-1 0 0 0 0,0 1 0 0 0,0-1 0 0 0,1 1 0 0 0,-1 0 0 0 0,0 0 0 0 0,0 0 0 0 0,0 0 0 0 0,1 0 0 0 0,-4 1 1 0 0,-5 2 67 0 0,0 0 1 0 0,1 1 0 0 0,-1 0 0 0 0,1 1 0 0 0,-15 8 0 0 0,-45 30 47 0 0,2 3 1 0 0,-65 58 0 0 0,-107 129-51 0 0,209-199-174 0 0,2 2-1 0 0,-28 44 1 0 0,52-72-18 0 0,-14 24 0 0 0,18-30 0 0 0,1 0 0 0 0,-1-1 0 0 0,0 1 0 0 0,1 0 0 0 0,-1 0 0 0 0,1 0 0 0 0,0-1 0 0 0,-1 1 0 0 0,1 0 0 0 0,0 0 0 0 0,0 0 0 0 0,0 0 0 0 0,0 0 0 0 0,0 0 0 0 0,2 3 0 0 0,-2-5 2 0 0,0 1 0 0 0,1 0 0 0 0,-1-1-1 0 0,1 1 1 0 0,-1-1 0 0 0,1 1 0 0 0,0-1 0 0 0,-1 1-1 0 0,1-1 1 0 0,-1 1 0 0 0,1-1 0 0 0,0 0-1 0 0,-1 1 1 0 0,1-1 0 0 0,0 0 0 0 0,-1 0 0 0 0,1 1-1 0 0,0-1 1 0 0,0 0 0 0 0,-1 0 0 0 0,1 0 0 0 0,0 0-1 0 0,0 0 1 0 0,-1 0 0 0 0,1 0 0 0 0,0 0-1 0 0,0 0 1 0 0,-1 0 0 0 0,1-1 0 0 0,1 1 0 0 0,26-9 50 0 0,-24 7-42 0 0,13-6 67 0 0,0 0 1 0 0,-1-2 0 0 0,0 0 0 0 0,22-19-1 0 0,-4 3 57 0 0,348-269 621 0 0,-322 244-720 0 0,77-59 18 0 0,-135 108-46 0 0,1 1 1 0 0,0-1 0 0 0,1 1-1 0 0,-1-1 1 0 0,5 0 0 0 0,-8 2-8 0 0,1-1 1 0 0,-1 1-1 0 0,0 0 0 0 0,1 0 1 0 0,-1 0-1 0 0,1 0 1 0 0,-1 0-1 0 0,1 0 1 0 0,-1 0-1 0 0,0 0 1 0 0,1 0-1 0 0,-1 0 0 0 0,1 0 1 0 0,-1 0-1 0 0,0 1 1 0 0,1-1-1 0 0,-1 0 1 0 0,0 0-1 0 0,1 0 0 0 0,-1 0 1 0 0,1 1-1 0 0,-1 0 0 0 0,1-1 0 0 0,-1 1 0 0 0,0-1 0 0 0,0 1 0 0 0,0-1 0 0 0,0 1 0 0 0,0 0-1 0 0,0-1 1 0 0,0 1 0 0 0,0-1 0 0 0,0 1 0 0 0,0-1 0 0 0,0 1 0 0 0,0 0 0 0 0,0-1 0 0 0,0 1 0 0 0,0-1-1 0 0,-1 1 1 0 0,1-1 0 0 0,-1 2 0 0 0,-5 10 0 0 0,0 0 0 0 0,-1-1 0 0 0,-1 0 0 0 0,0 0 0 0 0,-14 13 0 0 0,9-8 0 0 0,-205 206 224 0 0,104-113-190 0 0,27-19 181 0 0,-114 105-360 0 0,155-159 79 0 0,48-36 25 0 0,1 0 0 0 0,0-1 1 0 0,0 1-1 0 0,-1-1 0 0 0,1 0 1 0 0,0 0-1 0 0,3-2 0 0 0,42-27-323 0 0,-2-2 0 0 0,72-64 0 0 0,-49 37 178 0 0,118-108-155 0 0,65-51 1330 0 0,-248 216-807 0 0,-3 3-23 0 0,-6 8 100 0 0,-11 13 99 0 0,-38 45 152 0 0,-164 190 55 0 0,145-178-539 0 0,-247 259 137 0 0,315-333-163 0 0,-8 7-14 0 0,1 0 1 0 0,1 1-1 0 0,0 1 1 0 0,0 0-1 0 0,-9 17 1 0 0,19-31 8 0 0,1 1 0 0 0,0 0 0 0 0,-1 0-1 0 0,1-1 1 0 0,-1 1 0 0 0,1 0 0 0 0,0 0 0 0 0,0 0 0 0 0,-1 0 0 0 0,1-1 0 0 0,0 1 0 0 0,0 0 0 0 0,0 0-1 0 0,0 0 1 0 0,0 0 0 0 0,0 1 0 0 0,5 1 5 0 0,-3-3-17 0 0,0 1 0 0 0,0-2 1 0 0,1 1-1 0 0,-1 0 0 0 0,0 0 0 0 0,0-1 0 0 0,1 1 0 0 0,-1-1 0 0 0,0 0 0 0 0,0 1 1 0 0,4-3-1 0 0,25-14-265 0 0,-28 15 264 0 0,35-23-116 0 0,54-44 0 0 0,-34 23 128 0 0,23-16 8 0 0,204-160 324 0 0,-279 218-313 0 0,10-10 81 0 0,2 0 1 0 0,32-19-1 0 0,-49 33-92 0 0,-1-1 1 0 0,1 1-1 0 0,0-1 0 0 0,-1 1 0 0 0,1 0 0 0 0,0-1 0 0 0,-1 1 1 0 0,1 0-1 0 0,0 0 0 0 0,0-1 0 0 0,-1 1 0 0 0,1 0 0 0 0,0 0 1 0 0,0 0-1 0 0,-1 0 0 0 0,1 0 0 0 0,0 0 0 0 0,0 0 0 0 0,-1 0 1 0 0,1 0-1 0 0,0 1 0 0 0,0-1 0 0 0,-1 0 0 0 0,1 0 0 0 0,0 1 1 0 0,-1-1-1 0 0,1 0 0 0 0,0 1 0 0 0,-1-1 0 0 0,1 1 0 0 0,0-1 1 0 0,-1 1-1 0 0,1-1 0 0 0,-1 1 0 0 0,1-1 0 0 0,-1 1 0 0 0,1-1 1 0 0,-1 1-1 0 0,0 0 0 0 0,1-1 0 0 0,-1 1 0 0 0,0 0 0 0 0,1-1 1 0 0,-1 1-1 0 0,0 0 0 0 0,0 0 0 0 0,1-1 0 0 0,-1 1 0 0 0,0 0 1 0 0,0 0-1 0 0,0-1 0 0 0,0 2 0 0 0,0 6 15 0 0,0-1 0 0 0,0 0 0 0 0,0 0 0 0 0,-2 8 0 0 0,2-14-17 0 0,-4 20 7 0 0,-1 0-1 0 0,-1 0 0 0 0,0 0 1 0 0,-17 33-1 0 0,4-16 10 0 0,-34 49 0 0 0,39-67-16 0 0,-1-1 0 0 0,-1-1 0 0 0,-1 0 0 0 0,-28 22 0 0 0,-82 55 0 0 0,105-80 0 0 0,-158 96-53 0 0,-6-16-12 0 0,154-78 63 0 0,20-11 2 0 0,10-5 0 0 0,4-2 0 0 0,16-8 0 0 0,-11 4 0 0 0,228-129 0 0 0,-140 83 149 0 0,-3-3 0 0 0,126-99 0 0 0,88-72-225 0 0,-273 202 73 0 0,-23 16 0 0 0,-6 4-2 0 0,0 1 0 0 0,-1 0 0 0 0,1-1 0 0 0,0 0 0 0 0,-1 0 0 0 0,0 0 0 0 0,0-1 0 0 0,0 1 0 0 0,3-5 0 0 0,-6 8 5 0 0,0 0-1 0 0,0-1 1 0 0,0 1 0 0 0,1 0 0 0 0,-1 0 0 0 0,0 0-1 0 0,0 0 1 0 0,0-1 0 0 0,0 1 0 0 0,0 0 0 0 0,0 0-1 0 0,0 0 1 0 0,0 0 0 0 0,0-1 0 0 0,0 1 0 0 0,0 0-1 0 0,0 0 1 0 0,0 0 0 0 0,0 0 0 0 0,0-1 0 0 0,0 1-1 0 0,0 0 1 0 0,0 0 0 0 0,0 0 0 0 0,0 0 0 0 0,0-1-1 0 0,0 1 1 0 0,-1 0 0 0 0,1 0 0 0 0,0 0 0 0 0,0 0 0 0 0,0-1-1 0 0,0 1 1 0 0,0 0 0 0 0,-1 0 0 0 0,-6-1-11 0 0,-14 4-28 0 0,18-3 25 0 0,-91 22-136 0 0,-94 34 0 0 0,102-29 86 0 0,12-1-100 0 0,-85 42 0 0 0,144-61 90 0 0,1 1 1 0 0,-16 11-1 0 0,24-15-119 0 0,1 0 1 0 0,0 0-1 0 0,0 1 0 0 0,1-1 1 0 0,-1 1-1 0 0,1 1 1 0 0,0-1-1 0 0,-3 6 1 0 0,6-9-426 0 0,0 0 0 0 0,0 0 1 0 0,0 0-1 0 0,0 0 0 0 0,1 0 1 0 0,-1 0-1 0 0,0 3 0 0 0,3 16-5910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38.521"/>
    </inkml:context>
    <inkml:brush xml:id="br0">
      <inkml:brushProperty name="width" value="0.1" units="cm"/>
      <inkml:brushProperty name="height" value="0.6" units="cm"/>
      <inkml:brushProperty name="color" value="#66CC00"/>
      <inkml:brushProperty name="inkEffects" value="pencil"/>
    </inkml:brush>
  </inkml:definitions>
  <inkml:trace contextRef="#ctx0" brushRef="#br0">6 0 2071 196364 58515,'0'3'184'0'0,"-1"5"-184"0"0,-2 3 0 0 0,1-1-2255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2.91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35 188 2879 206291 57409,'0'-2'0'0'0,"0"-2"72"0"0,0-3 544 0 0,0-4 592 0 0,0-7 272 0 0,0-7 312 0 0,0-4-248 0 0,-1 1-968 0 0,0 4 0 0 0,0 5 472 0 0,-1 6-592 0 0,-1 5 0 0 0,0 8 384 0 0,0 6-464 0 0,0 1-8 0 0,1 0 0 0 0,0-2-88 0 0,0 15 232 0 0,-1 11-160 0 0,0 7-256 0 0,1 4-32 0 0,1 1-64 0 0,-1 2 96 0 0,2 0 0 0 0,0 1-32 0 0,1 3-64 0 0,0 1 0 0 0,0 1 0 0 0,1 1-168 0 0,0-4-144 0 0,0-1-480 0 0,0-7 448 0 0,-1-7-504 0 0,-1-8-232 0 0,1-8-6408 0 0,-1-6 2305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5.15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42 283 2303 201131 58813,'-1'-2'200'0'0,"-2"-3"-200"0"0,0-2 248 0 0,0-1 8 0 0,1 1 0 0 0,2 1 0 0 0,2 1 512 0 0,5 0 1008 0 0,5 0-168 0 0,4 4-936 0 0,4 1-16 0 0,4 4 448 0 0,7 4-312 0 0,3 0-400 0 0,1-1-176 0 0,1-1-40 0 0,0-2-8 0 0,8-5 72 0 0,9-8-144 0 0,4-6-96 0 0,-2-5 96 0 0,3-8 0 0 0,-2-4-96 0 0,-6-2 320 0 0,-7 3 16 0 0,-7 1 0 0 0,-6 5 0 0 0,-5 4-168 0 0,-5 6 96 0 0,-3 8 80 0 0,-6 6-120 0 0,-5 7 8 0 0,-5 4 0 0 0,-4 3 56 0 0,-4 7 296 0 0,-5 6-88 0 0,-2 2-312 0 0,0-2-8 0 0,-1-1 88 0 0,3-4-200 0 0,1-3 0 0 0,2-4 0 0 0,3-4 0 0 0,3-2 0 0 0,1-3 0 0 0,1-2 0 0 0,2-1-64 0 0,1-1 0 0 0,1 0 0 0 0,3-2 64 0 0,2 1 0 0 0,2-1 0 0 0,4-1 0 0 0,4 3 0 0 0,5 4 0 0 0,3 7-64 0 0,1 8-152 0 0,-1 8 24 0 0,-3 6-56 0 0,-4 4-72 0 0,-6 2 128 0 0,-5-2 128 0 0,-5-5 0 0 0,-5-3 0 0 0,-4 0 144 0 0,-5-3-80 0 0,-2-2-152 0 0,0-4 24 0 0,-1-3 0 0 0,-1-2 64 0 0,2-3 0 0 0,0-3 0 0 0,1-2 0 0 0,-1 0 0 0 0,-1-2 0 0 0,1-1 0 0 0,-2 0 0 0 0,0 1 0 0 0,1 0 0 0 0,-2 0 0 0 0,-4-1 0 0 0,-2-1 0 0 0,0-1 0 0 0,-1-1 0 0 0,0 0 0 0 0,-4-2 152 0 0,-6 1-88 0 0,-5-1-64 0 0,-4 0 64 0 0,-3 1 64 0 0,-1 2-64 0 0,0 1-64 0 0,1-1 0 0 0,1 1-72 0 0,5-1-32 0 0,6 1 104 0 0,4-1-80 0 0,4 0 0 0 0,5 0 80 0 0,5-1-104 0 0,4 0 40 0 0,5-1-40 0 0,2 0 40 0 0,2 1 64 0 0,1-1-72 0 0,0 1 72 0 0,1-1 0 0 0,0 0 0 0 0,0 0-96 0 0,0 0 0 0 0,0-1-8 0 0,9-5-32 0 0,4-4 72 0 0,4-3 64 0 0,5-8 0 0 0,3-5 0 0 0,3-3 0 0 0,8-8 0 0 0,8-10 0 0 0,3-3 0 0 0,0 0 0 0 0,1-1 0 0 0,0-1 0 0 0,-2 4 0 0 0,-8 10 0 0 0,-9 11 0 0 0,-11 12 0 0 0,-10 13 0 0 0,-10 14 88 0 0,-12 13 160 0 0,-13 11 8 0 0,-7 4-128 0 0,-2-2 0 0 0,-8 1 128 0 0,0-4-128 0 0,0-4 0 0 0,3-6 0 0 0,3-4-32 0 0,-3-3 80 0 0,-4 0-8 0 0,-2-3-8 0 0,1-2-80 0 0,6-3 16 0 0,7-6 0 0 0,11-5-96 0 0,9-7 64 0 0,10-3-64 0 0,7-5 96 0 0,7-3-96 0 0,9-6 96 0 0,7-6-96 0 0,4-1 0 0 0,3-3 0 0 0,1-2 0 0 0,2 0-96 0 0,-1-2 32 0 0,1-1 64 0 0,0-1 0 0 0,-1-1 0 0 0,-1 1 0 0 0,2-4 0 0 0,0 2 0 0 0,-5 6 0 0 0,-4 5 0 0 0,-7 9 0 0 0,-6 7 0 0 0,-6 7-72 0 0,-6 6 72 0 0,-5 5 0 0 0,-4 5-64 0 0,-8 6 64 0 0,-9 6 0 0 0,-6 3 0 0 0,-3 0 0 0 0,-1 0 0 0 0,-1-2 0 0 0,0 0 72 0 0,1-2 16 0 0,-5 3 88 0 0,-5 2-88 0 0,2 0-24 0 0,4-3-64 0 0,3-3 64 0 0,5-2-64 0 0,5-4 0 0 0,6-2 0 0 0,6-3 0 0 0,4-3 0 0 0,5-3 0 0 0,4-3-80 0 0,7-4-64 0 0,7-4-104 0 0,8-5 16 0 0,8-3 8 0 0,7-1 112 0 0,7 1 16 0 0,-1 3 0 0 0,-3 5 24 0 0,1 7-56 0 0,-3 6 64 0 0,-5 5-24 0 0,-1 8-88 0 0,-5 5 88 0 0,-5 3-32 0 0,-4 5-136 0 0,-6 6 56 0 0,-6 1 136 0 0,-4-1 0 0 0,-6 2-64 0 0,-7 5 0 0 0,-8 7-160 0 0,-7 5-216 0 0,-5 3 8 0 0,-2-1 16 0 0,1-6 240 0 0,3-10 240 0 0,3-7-72 0 0,2-7 72 0 0,5-7 128 0 0,7-10 152 0 0,8-10 224 0 0,9-11-96 0 0,7-7-280 0 0,5-6 0 0 0,9-8 128 0 0,12-12 0 0 0,7-4-128 0 0,2 0-48 0 0,-1 1-16 0 0,-1 5 0 0 0,-4 3 0 0 0,-3 4 0 0 0,2 1 64 0 0,0 1-64 0 0,-2 3-216 0 0,-4 6-32 0 0,-7 7-72 0 0,-7 7 128 0 0,-8 7 128 0 0,-8 8 0 0 0,-6 9 152 0 0,-8 8 208 0 0,-6 5-176 0 0,-2 2-96 0 0,-6 4 40 0 0,-5 4 0 0 0,-1-2-64 0 0,1-3 0 0 0,0-4 0 0 0,4-3-64 0 0,-2-1 0 0 0,2-3 0 0 0,2-3 0 0 0,3-3 0 0 0,4-3 0 0 0,3-3 0 0 0,2-3 0 0 0,0-3 0 0 0,2-5-88 0 0,1-4-32 0 0,2-4-8 0 0,3-9-72 0 0,2-6 136 0 0,2-3 0 0 0,4-8 0 0 0,3-3 152 0 0,2-2-24 0 0,0-1 0 0 0,1 0 0 0 0,2-1 0 0 0,-1 1 0 0 0,1 0 0 0 0,0-1-64 0 0,1-3 0 0 0,2-4 64 0 0,1 5 64 0 0,-3 10 0 0 0,-4 14-64 0 0,-5 13 0 0 0,-6 16 160 0 0,-6 12-56 0 0,-5 9 8 0 0,-9 10 96 0 0,-12 11-104 0 0,-6 3-88 0 0,-3-3-16 0 0,-6-1 64 0 0,-7 0-64 0 0,2-6-64 0 0,4-8 72 0 0,2-5-72 0 0,3-4 0 0 0,6-6 64 0 0,7-5-64 0 0,6-5 0 0 0,6-5 0 0 0,8-8-80 0 0,9-9-160 0 0,12-8-104 0 0,12-9 24 0 0,6-2 184 0 0,3-1 0 0 0,3 2 0 0 0,0 1 56 0 0,6-2-48 0 0,8-6 64 0 0,8-5 64 0 0,2-2 0 0 0,-4 4 0 0 0,-10 8 0 0 0,-8 7 0 0 0,-10 9 0 0 0,-9 7 96 0 0,-6 6-32 0 0,-7 5 0 0 0,-4 4 64 0 0,-8 6 152 0 0,-9 9 104 0 0,-13 12 136 0 0,-14 12-72 0 0,-12 10-128 0 0,-3 3-160 0 0,2-2-160 0 0,-1 0 64 0 0,4-4-64 0 0,7-6 0 0 0,5-3-216 0 0,5-1-8 0 0,9-5 88 0 0,9-6 0 0 0,9-5-192 0 0,11-5-88 0 0,13-9 48 0 0,9-8 224 0 0,6-7 0 0 0,12-12 0 0 0,12-14 144 0 0,12-14 0 0 0,2-6 96 0 0,-5 0-24 0 0,-4-3-8 0 0,-7 1-64 0 0,-11 6 0 0 0,-8 4 0 0 0,-10 8 0 0 0,-12 10 0 0 0,-13 11 0 0 0,-17 14 96 0 0,-18 12 96 0 0,-9 10-96 0 0,-5 3-96 0 0,-6 6 0 0 0,-5 1 64 0 0,-2 1-264 0 0,7-5 120 0 0,10-4 80 0 0,11-6-80 0 0,11-3 80 0 0,9-3-80 0 0,9-1 16 0 0,6-1 0 0 0,6-2 0 0 0,11 1-264 0 0,12 1-288 0 0,15-2-200 0 0,13-3-272 0 0,8-4-184 0 0,3-5-240 0 0,-5-5-144 0 0,-8-3-192 0 0,-14-2-1768 0 0,-13 2-1567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6.58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143 988 3223 197468 59061,'-3'2'288'0'0,"-5"5"-288"0"0,-3 2 96 0 0,-2 0 32 0 0,0 3 568 0 0,-5 4 880 0 0,0 2-32 0 0,-2 0-72 0 0,4-6-176 0 0,3-6-776 0 0,6-7-8 0 0,4-12 464 0 0,6-15-80 0 0,5-9-448 0 0,3-7-64 0 0,4-4-24 0 0,2-2 0 0 0,7-12 192 0 0,7-18-232 0 0,7-16-168 0 0,4-12-288 0 0,-3 3 72 0 0,-6 13 64 0 0,-6 8 0 0 0,-6 15 0 0 0,-7 16 88 0 0,-5 11 160 0 0,-5 9 16 0 0,-3 10-120 0 0,-2 8 0 0 0,-2 6 0 0 0,0 5 128 0 0,-1 4 328 0 0,0 4-144 0 0,0 1-224 0 0,1 0-120 0 0,2 12-112 0 0,1 6 0 0 0,1 2 72 0 0,0 2-8 0 0,3 2 0 0 0,0 2-64 0 0,3 5 64 0 0,0 4 8 0 0,1-1-72 0 0,-2-2 80 0 0,-2-2-16 0 0,-1-1-64 0 0,0 3 168 0 0,0 7-40 0 0,-1 6-64 0 0,0-1 16 0 0,0-3-80 0 0,1-2 80 0 0,0-2-80 0 0,2-5 0 0 0,2-9 0 0 0,3-9 0 0 0,1-12 0 0 0,2-8 0 0 0,2-11 64 0 0,1-9-64 0 0,0-5 64 0 0,4-11-64 0 0,3-11-168 0 0,1-5 88 0 0,4-15-648 0 0,-1-3 472 0 0,-1-8-688 0 0,-3 0 464 0 0,-4 9 216 0 0,-5 12 56 0 0,-4 17 80 0 0,-4 15 64 0 0,-2 13 64 0 0,-2 11 0 0 0,0 7 0 0 0,-1 7 88 0 0,1 8 160 0 0,0 3-120 0 0,1 2-56 0 0,0-1-8 0 0,-1 0 0 0 0,1 0 0 0 0,-1 0-64 0 0,0-1 0 0 0,0 1 0 0 0,1-1 0 0 0,-1 1 0 0 0,-1 0 0 0 0,1-1 0 0 0,0 5-136 0 0,2 3-240 0 0,2 4-9224 0 0,1-5 2873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23.06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8 9 3679 0 0,'1'-8'308'0'0,"1"10"-177"0"0,-2 15 448 0 0,-3-2-25 0 0,1 0 0 0 0,0 21 0 0 0,0-1 218 0 0,0-10 69 0 0,4 42 0 0 0,1-12-375 0 0,4 32-111 0 0,-7-82-344 0 0,1 1 1 0 0,0-1-1 0 0,0 1 1 0 0,1 4-1 0 0,0-5-12 0 0,-1 0 0 0 0,0 0 0 0 0,1 10 0 0 0,1-25 1 0 0,0-8 0 0 0,16-73 0 0 0,-1 19-593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7.08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202 0 6911 196191 59465,'-2'0'608'0'0,"0"0"-480"0"0,-1 0-128 0 0,0 0 0 0 0,-1 1-1160 0 0,-1 1 728 0 0,-2 3 1400 0 0,-4 5 1592 0 0,-5 8-264 0 0,-2 4-1384 0 0,1 4-16 0 0,2 1 0 0 0,2 2-408 0 0,1 7 304 0 0,0 9-304 0 0,2 3-488 0 0,1-1 72 0 0,0 3-72 0 0,2-2 0 0 0,2-4 0 0 0,0-2 0 0 0,3-2 0 0 0,2-6 0 0 0,2-8 0 0 0,3-7 0 0 0,2-8 0 0 0,3-6 0 0 0,4-9 144 0 0,1-9-64 0 0,1-5 80 0 0,1-5 8 0 0,1-5 8 0 0,0-3 0 0 0,1-3 16 0 0,2-9 208 0 0,-1-3-200 0 0,-3 1-16 0 0,-1-3 168 0 0,-4 1-176 0 0,-4 4-24 0 0,-4 1 136 0 0,-6 6-144 0 0,-4 6-16 0 0,-8 7 112 0 0,-8 10 8 0 0,-9 14 8 0 0,-5 14-192 0 0,-2 14-280 0 0,0 19-1080 0 0,7 7 648 0 0,9 0-6696 0 0,9-9-3503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14:55:17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1062 919 0 0,'0'0'67'0'0,"4"-19"5457"0"0,11-9-4135 0 0,-7 13-666 0 0,27-54 342 0 0,112-241 257 0 0,-39-14-910 0 0,-70 195-330 0 0,-37 123-80 0 0,0 4-3 0 0,-1 0-1 0 0,0 1 1 0 0,1-1 0 0 0,0 0 0 0 0,-1 0 0 0 0,1 1 0 0 0,0-1 0 0 0,0 0 0 0 0,0 1 0 0 0,1-3 0 0 0,-3 29-678 0 0,-15 91-535 0 0,9-74 1289 0 0,-3 75 0 0 0,10-113-38 0 0,0 0-1 0 0,0 0 1 0 0,0 0 0 0 0,1 0 0 0 0,0 0-1 0 0,2 6 1 0 0,-3-10-33 0 0,0 1 1 0 0,1 0-1 0 0,-1-1 1 0 0,0 1-1 0 0,1 0 1 0 0,-1-1-1 0 0,1 1 0 0 0,-1-1 1 0 0,0 1-1 0 0,1 0 1 0 0,0-1-1 0 0,-1 1 0 0 0,1-1 1 0 0,-1 0-1 0 0,1 1 1 0 0,-1-1-1 0 0,1 1 0 0 0,0-1 1 0 0,-1 0-1 0 0,1 1 1 0 0,0-1-1 0 0,0 0 0 0 0,-1 0 1 0 0,1 0-1 0 0,0 0 1 0 0,0 1-1 0 0,-1-1 1 0 0,1 0-1 0 0,0 0 0 0 0,0 0 1 0 0,-1-1-1 0 0,1 1 1 0 0,0 0-1 0 0,-1 0 0 0 0,1 0 1 0 0,0 0-1 0 0,0-1 1 0 0,-1 1-1 0 0,1 0 0 0 0,0-1 1 0 0,-1 1-1 0 0,2-1 1 0 0,2-2 96 0 0,-1 0 1 0 0,1 0 0 0 0,0-1 0 0 0,-1 0-1 0 0,0 1 1 0 0,0-1 0 0 0,0 0-1 0 0,0 0 1 0 0,3-9 0 0 0,2 0 11 0 0,15-27 143 0 0,-2-1-1 0 0,-2-1 1 0 0,20-66-1 0 0,10-22-486 0 0,-46 123 201 0 0,-1 1 14 0 0,1 0-1 0 0,-1 0 0 0 0,2 0 1 0 0,-1 0-1 0 0,0 1 1 0 0,1-1-1 0 0,6-6 0 0 0,-10 12 23 0 0,1 0-1 0 0,-1-1 0 0 0,0 1 0 0 0,0 0 0 0 0,0 0 1 0 0,0-1-1 0 0,1 1 0 0 0,-1 0 0 0 0,0 0 0 0 0,0 0 1 0 0,1-1-1 0 0,-1 1 0 0 0,0 0 0 0 0,0 0 1 0 0,1 0-1 0 0,-1 0 0 0 0,0 0 0 0 0,0 0 0 0 0,1-1 1 0 0,-1 1-1 0 0,0 0 0 0 0,1 0 0 0 0,-1 0 0 0 0,0 0 1 0 0,0 0-1 0 0,1 0 0 0 0,-1 0 0 0 0,0 0 1 0 0,1 0-1 0 0,-1 0 0 0 0,0 0 0 0 0,0 1 0 0 0,1-1 1 0 0,-1 0-1 0 0,0 0 0 0 0,0 0 0 0 0,1 0 0 0 0,-1 0 1 0 0,0 0-1 0 0,0 1 0 0 0,1-1 0 0 0,-1 0 1 0 0,0 0-1 0 0,0 0 0 0 0,1 1 0 0 0,-1-1 0 0 0,0 0 1 0 0,0 0-1 0 0,0 1 0 0 0,0-1 0 0 0,0 0 0 0 0,1 0 1 0 0,-1 1-1 0 0,0-1 0 0 0,0 0 0 0 0,0 1 1 0 0,0-1-1 0 0,0 0 0 0 0,0 0 0 0 0,0 1 0 0 0,0-1 1 0 0,0 0-1 0 0,0 1 0 0 0,0-1 0 0 0,0 0 0 0 0,0 0 1 0 0,0 1-1 0 0,0-1 0 0 0,-1 1 0 0 0,-1 21 278 0 0,-13 33 800 0 0,-11 43-101 0 0,24-88-948 0 0,1 0 0 0 0,0 0-1 0 0,1 0 1 0 0,0 0 0 0 0,0 0-1 0 0,1-1 1 0 0,3 18 0 0 0,-3-23-89 0 0,0-1 0 0 0,0 1 1 0 0,0-1-1 0 0,0 0 0 0 0,1 1 1 0 0,-1-1-1 0 0,1 0 0 0 0,0 0 0 0 0,0 0 1 0 0,0 0-1 0 0,0 0 0 0 0,0-1 0 0 0,1 1 1 0 0,-1-1-1 0 0,1 1 0 0 0,0-1 1 0 0,-1 0-1 0 0,1 0 0 0 0,0 0 0 0 0,0 0 1 0 0,1-1-1 0 0,-1 1 0 0 0,0-1 0 0 0,0 0 1 0 0,1 0-1 0 0,-1 0 0 0 0,1 0 0 0 0,-1-1 1 0 0,1 1-1 0 0,-1-1 0 0 0,1 0 1 0 0,-1 0-1 0 0,1 0 0 0 0,-1-1 0 0 0,1 1 1 0 0,-1-1-1 0 0,1 0 0 0 0,-1 0 0 0 0,1 0 1 0 0,4-3-1 0 0,21-10-1996 0 0,-18 9-1849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14:55:17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 19 8751 0 0,'-1'-2'341'0'0,"2"-15"6068"0"0,0 21-5668 0 0,1 16 81 0 0,0 0 1 0 0,-1 0-1 0 0,-4 32 1 0 0,-12 64 50 0 0,-3-16-487 0 0,-20 144-1620 0 0,37-231 204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14:55:27.7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333 186 3223 0 0,'0'-19'887'0'0,"-1"1"0"0"0,-1-1 0 0 0,-1 0 0 0 0,0 1 0 0 0,-2 0 0 0 0,-10-31-1 0 0,14 48-776 0 0,1-1 0 0 0,-1 1 0 0 0,0-1 0 0 0,1 1 0 0 0,-1-1 0 0 0,0 1 0 0 0,0 0 0 0 0,0-1 0 0 0,0 1 0 0 0,0 0 0 0 0,0 0 0 0 0,0 0 0 0 0,0 0-1 0 0,-1 0 1 0 0,1 0 0 0 0,0 0 0 0 0,-1 0 0 0 0,1 1 0 0 0,0-1 0 0 0,-1 0 0 0 0,1 1 0 0 0,-1-1 0 0 0,-2 0 0 0 0,1 1 39 0 0,0 1-1 0 0,0-1 1 0 0,0 0 0 0 0,0 1 0 0 0,0 0 0 0 0,0-1-1 0 0,0 1 1 0 0,1 0 0 0 0,-1 1 0 0 0,0-1-1 0 0,-3 2 1 0 0,-11 7 175 0 0,0 0 0 0 0,0 1 0 0 0,1 1 0 0 0,0 1 0 0 0,1 0 0 0 0,1 1 0 0 0,0 0 0 0 0,1 1 0 0 0,-20 29 0 0 0,24-30-231 0 0,1 1 0 0 0,0 1-1 0 0,1-1 1 0 0,0 1 0 0 0,2 0-1 0 0,0 0 1 0 0,0 1 0 0 0,2 0-1 0 0,0 0 1 0 0,1 0 0 0 0,0 28-1 0 0,3-25-20 0 0,0 0-1 0 0,2 0 0 0 0,0-1 1 0 0,2 1-1 0 0,0-1 1 0 0,16 38-1 0 0,-15-43-12 0 0,1-1-1 0 0,0 1 1 0 0,1-1-1 0 0,1 0 1 0 0,0-1-1 0 0,1 0 1 0 0,0 0-1 0 0,1-1 1 0 0,20 16 0 0 0,-24-22-34 0 0,0 0 1 0 0,0-1 0 0 0,0 0-1 0 0,1 0 1 0 0,-1-1 0 0 0,1 0 0 0 0,0 0-1 0 0,0-1 1 0 0,0 0 0 0 0,0-1-1 0 0,0 1 1 0 0,0-1 0 0 0,1-1 0 0 0,-1 0-1 0 0,0 0 1 0 0,10-2 0 0 0,-9 1 9 0 0,0-1 1 0 0,0-1-1 0 0,0 0 0 0 0,0 0 1 0 0,0 0-1 0 0,-1-1 0 0 0,0-1 1 0 0,0 1-1 0 0,0-2 1 0 0,0 1-1 0 0,-1-1 0 0 0,0 0 1 0 0,0 0-1 0 0,7-9 1 0 0,-1-1 63 0 0,0 0 1 0 0,-2-2 0 0 0,0 1 0 0 0,-1-1 0 0 0,0-1 0 0 0,-2 0 0 0 0,0 0 0 0 0,8-34 0 0 0,-3-2 131 0 0,9-110 1 0 0,-20 143-196 0 0,-1 0-1 0 0,-1-1 1 0 0,-4-26 0 0 0,3 41-29 0 0,0 0 0 0 0,-1-1 0 0 0,0 1 1 0 0,0 0-1 0 0,-1 0 0 0 0,0 1 0 0 0,-1-1 1 0 0,1 1-1 0 0,-1-1 0 0 0,-1 1 0 0 0,-9-11 1 0 0,12 15-8 0 0,0 1 1 0 0,0 0-1 0 0,-1-1 1 0 0,1 1-1 0 0,-1 0 1 0 0,0 1 0 0 0,1-1-1 0 0,-1 0 1 0 0,0 1-1 0 0,0-1 1 0 0,0 1 0 0 0,0 0-1 0 0,0 0 1 0 0,0 0-1 0 0,-1 1 1 0 0,1-1 0 0 0,-5 1-1 0 0,4 0 0 0 0,-1 0 1 0 0,1 1-1 0 0,-1 0 0 0 0,1 0 0 0 0,0 0 1 0 0,0 1-1 0 0,-1-1 0 0 0,1 1 0 0 0,0 0 0 0 0,0 0 1 0 0,-4 4-1 0 0,-5 3-1 0 0,1 2 1 0 0,0-1 0 0 0,1 1-1 0 0,1 1 1 0 0,0 0 0 0 0,-9 14-1 0 0,7-10 5 0 0,2 1 0 0 0,0 1-1 0 0,1-1 1 0 0,1 2 0 0 0,1-1-1 0 0,0 1 1 0 0,1 0 0 0 0,1 0-1 0 0,-2 21 1 0 0,5-25-3 0 0,1 0-1 0 0,1 0 1 0 0,0 0 0 0 0,1 0-1 0 0,1 0 1 0 0,0 0 0 0 0,1 0-1 0 0,0-1 1 0 0,1 1-1 0 0,1-1 1 0 0,0 0 0 0 0,11 20-1 0 0,-13-29-14 0 0,0 0-1 0 0,1 0 1 0 0,-1 0-1 0 0,1-1 1 0 0,-1 1-1 0 0,1-1 1 0 0,1 0-1 0 0,-1-1 1 0 0,1 1-1 0 0,-1-1 1 0 0,10 6-1 0 0,-11-8 15 0 0,-1 0 1 0 0,1 0-1 0 0,0 0 0 0 0,0 0 1 0 0,-1 0-1 0 0,1-1 1 0 0,0 1-1 0 0,0-1 0 0 0,0 0 1 0 0,0 0-1 0 0,-1 0 0 0 0,1 0 1 0 0,0 0-1 0 0,0 0 0 0 0,0-1 1 0 0,0 0-1 0 0,-1 0 0 0 0,1 1 1 0 0,0-1-1 0 0,-1-1 0 0 0,1 1 1 0 0,-1 0-1 0 0,1-1 0 0 0,-1 1 1 0 0,3-3-1 0 0,5-5 11 0 0,-1 0 0 0 0,0 0 0 0 0,-1-1-1 0 0,0 0 1 0 0,-1-1 0 0 0,0 1 0 0 0,0-1 0 0 0,-1-1-1 0 0,7-20 1 0 0,-3 6 16 0 0,-2-1 0 0 0,-1 0 0 0 0,5-39 0 0 0,-9 48-35 0 0,-1-1 0 0 0,-1 1 0 0 0,-1-1 0 0 0,-3-23 0 0 0,2 33 5 0 0,-1 1-1 0 0,0 0 1 0 0,0 0 0 0 0,0 0-1 0 0,-1 0 1 0 0,0 1 0 0 0,-1-1-1 0 0,0 1 1 0 0,0-1 0 0 0,-1 1-1 0 0,-9-11 1 0 0,13 16 3 0 0,-1 0-1 0 0,1 1 0 0 0,-1-1 1 0 0,0 1-1 0 0,1-1 1 0 0,-1 1-1 0 0,0 0 1 0 0,0 0-1 0 0,0 0 1 0 0,0 0-1 0 0,0 0 0 0 0,0 0 1 0 0,0 1-1 0 0,0-1 1 0 0,-1 1-1 0 0,1-1 1 0 0,0 1-1 0 0,0 0 0 0 0,-3 0 1 0 0,1 0-2 0 0,1 1 0 0 0,0-1 0 0 0,-1 1 0 0 0,1 0 0 0 0,0 0 0 0 0,-1 1-1 0 0,1-1 1 0 0,0 1 0 0 0,0 0 0 0 0,0-1 0 0 0,-3 4 0 0 0,-3 3-3 0 0,0 0 0 0 0,0 1 0 0 0,1 0 0 0 0,1 0-1 0 0,0 1 1 0 0,-7 11 0 0 0,1 1-21 0 0,1 1-1 0 0,1 0 0 0 0,1 1 1 0 0,1 0-1 0 0,-7 33 1 0 0,12-39-8 0 0,1 1 1 0 0,1-1-1 0 0,0 1 1 0 0,1 0-1 0 0,1-1 0 0 0,1 1 1 0 0,1 0-1 0 0,4 18 1 0 0,-4-29 12 0 0,0 0 0 0 0,0 0-1 0 0,1 0 1 0 0,1 0 0 0 0,7 13 0 0 0,-10-19 17 0 0,0 0 1 0 0,1 0-1 0 0,-1 0 1 0 0,0 0-1 0 0,1 0 1 0 0,-1 0-1 0 0,1-1 1 0 0,0 1-1 0 0,-1-1 1 0 0,1 1-1 0 0,0-1 1 0 0,0 0-1 0 0,0 0 0 0 0,0 1 1 0 0,0-2-1 0 0,0 1 1 0 0,1 0-1 0 0,-1 0 1 0 0,0-1-1 0 0,0 1 1 0 0,0-1-1 0 0,1 1 1 0 0,-1-1-1 0 0,0 0 1 0 0,5 0-1 0 0,-4-1 4 0 0,0 0 0 0 0,0-1 0 0 0,0 1 0 0 0,-1 0 0 0 0,1-1 0 0 0,0 0 0 0 0,-1 1 0 0 0,1-1 0 0 0,-1 0 0 0 0,0-1 0 0 0,0 1 0 0 0,0 0 0 0 0,2-3 0 0 0,4-5 0 0 0,11-20 0 0 0,-3 0 10 0 0,-1-2-1 0 0,-2 1 1 0 0,-1-2-1 0 0,-2 0 1 0 0,-1 0-1 0 0,-1-1 1 0 0,5-59-1 0 0,-13 82 4 0 0,1-1-1 0 0,-1 1 1 0 0,-1 0 0 0 0,0-1-1 0 0,-1 1 1 0 0,0 0-1 0 0,-1 0 1 0 0,0 0 0 0 0,-5-11-1 0 0,7 18-9 0 0,-1 0-1 0 0,0 0 1 0 0,0 0 0 0 0,0 0-1 0 0,-1 1 1 0 0,1-1-1 0 0,-1 1 1 0 0,0 0 0 0 0,0 0-1 0 0,0 0 1 0 0,0 0-1 0 0,0 0 1 0 0,-1 1 0 0 0,1-1-1 0 0,-1 1 1 0 0,0 0-1 0 0,1 0 1 0 0,-1 1-1 0 0,0-1 1 0 0,0 1 0 0 0,-1-1-1 0 0,1 1 1 0 0,0 1-1 0 0,0-1 1 0 0,0 1 0 0 0,-8-1-1 0 0,3 2-2 0 0,-1 0 0 0 0,1 1 0 0 0,0 0 0 0 0,0 1 0 0 0,0 0 0 0 0,0 0 0 0 0,0 1 0 0 0,1 0 0 0 0,-13 8 0 0 0,1 1 0 0 0,1 1 0 0 0,-29 26 0 0 0,33-24 0 0 0,0 1 0 0 0,1 0 0 0 0,1 1 0 0 0,0 0 0 0 0,1 1 0 0 0,2 0 0 0 0,0 1 0 0 0,0 1 0 0 0,2-1 0 0 0,1 1 0 0 0,0 1 0 0 0,2-1 0 0 0,0 1 0 0 0,-2 41 0 0 0,6-50 0 0 0,1 1 0 0 0,3 26 0 0 0,-3-35 0 0 0,1-1 0 0 0,-1 0 0 0 0,1 0 0 0 0,0-1 0 0 0,1 1 0 0 0,-1 0 0 0 0,1 0 0 0 0,0-1 0 0 0,-1 1 0 0 0,2 0 0 0 0,-1-1 0 0 0,0 0 0 0 0,1 0 0 0 0,3 4 0 0 0,-5-6 0 0 0,0 0 0 0 0,0-1 0 0 0,0 1 0 0 0,0 0 0 0 0,0-1 0 0 0,1 1 0 0 0,-1-1 0 0 0,0 0 0 0 0,0 1 0 0 0,1-1 0 0 0,-1 0 0 0 0,0 1 0 0 0,1-1 0 0 0,-1 0 0 0 0,0 0 0 0 0,1 0 0 0 0,-1 0 0 0 0,0-1 0 0 0,1 1 0 0 0,-1 0 0 0 0,0 0 0 0 0,0-1 0 0 0,1 1 0 0 0,-1-1 0 0 0,0 1 0 0 0,0-1 0 0 0,0 0 0 0 0,0 1 0 0 0,1-1 0 0 0,0-1 0 0 0,4-3 0 0 0,-1 1 0 0 0,1-1 0 0 0,-1-1 0 0 0,5-6 0 0 0,-6 7 0 0 0,20-24-3 0 0,37-62-1 0 0,10-39-106 0 0,-64 116 106 0 0,3-5-135 0 0,11-28 0 0 0,-20 42 24 0 0,1 0 0 0 0,0 0 0 0 0,-1-1 1 0 0,0 1-1 0 0,-1 0 0 0 0,1 0 1 0 0,-1-1-1 0 0,0 1 0 0 0,0 0 1 0 0,0-1-1 0 0,-2-5 0 0 0,2 10 84 0 0,0 0 0 0 0,0 1 0 0 0,-1-1 0 0 0,1 0-1 0 0,0 0 1 0 0,0 0 0 0 0,-1 0 0 0 0,1 1 0 0 0,-1-1 0 0 0,1 0-1 0 0,-1 0 1 0 0,1 1 0 0 0,-1-1 0 0 0,1 0 0 0 0,-1 1 0 0 0,1-1-1 0 0,-1 0 1 0 0,0 1 0 0 0,1-1 0 0 0,-1 1 0 0 0,0-1 0 0 0,0 1 0 0 0,1 0-1 0 0,-1-1 1 0 0,0 1 0 0 0,-1-1 0 0 0,1 1-25 0 0,-1 0-1 0 0,1 0 1 0 0,-1 1-1 0 0,1-1 1 0 0,-1 0 0 0 0,1 0-1 0 0,0 1 1 0 0,-1-1-1 0 0,1 1 1 0 0,-1-1 0 0 0,1 1-1 0 0,0 0 1 0 0,0-1 0 0 0,-2 2-1 0 0,-4 3-207 0 0,1 1 0 0 0,-1-1 0 0 0,1 1-1 0 0,-6 8 1 0 0,-14 17-1832 0 0,-33 56-1 0 0,36-48-2542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14:55:29.2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581 164 13823 0 0,'-3'-7'186'0'0,"-1"0"0"0"0,1 1 0 0 0,-1 0 0 0 0,0-1 0 0 0,-1 2 0 0 0,0-1 0 0 0,0 0 0 0 0,0 1 0 0 0,0 0 0 0 0,-1 0 0 0 0,-7-4-1 0 0,10 7-123 0 0,0 0-1 0 0,0 0 0 0 0,0 1 1 0 0,0-1-1 0 0,0 1 0 0 0,-1 0 0 0 0,1 0 1 0 0,0 0-1 0 0,-1 1 0 0 0,1-1 0 0 0,-1 1 1 0 0,1 0-1 0 0,-1 0 0 0 0,1 0 0 0 0,-1 0 1 0 0,1 0-1 0 0,0 1 0 0 0,-1 0 0 0 0,1-1 1 0 0,-1 1-1 0 0,1 0 0 0 0,0 1 0 0 0,0-1 1 0 0,0 1-1 0 0,-5 2 0 0 0,-5 6 134 0 0,2-1-1 0 0,-1 1 1 0 0,1 1 0 0 0,1 0-1 0 0,0 1 1 0 0,0 0-1 0 0,-8 14 1 0 0,-51 97 485 0 0,62-109-627 0 0,-11 19-2 0 0,-52 115 220 0 0,62-128-243 0 0,1 0-1 0 0,1 0 0 0 0,0 1 1 0 0,2 0-1 0 0,-3 33 0 0 0,7-49-26 0 0,0 0 0 0 0,0 1 0 0 0,1-1-1 0 0,-1 0 1 0 0,1 0 0 0 0,0 1 0 0 0,1-1 0 0 0,-1 0-1 0 0,1 0 1 0 0,0 0 0 0 0,0-1 0 0 0,5 9 0 0 0,-5-10 12 0 0,1 0 1 0 0,-1-1-1 0 0,0 1 1 0 0,0-1 0 0 0,1 0-1 0 0,0 0 1 0 0,-1 1-1 0 0,1-2 1 0 0,0 1 0 0 0,0 0-1 0 0,0-1 1 0 0,0 1-1 0 0,0-1 1 0 0,0 0 0 0 0,1 0-1 0 0,-1 0 1 0 0,0 0-1 0 0,0-1 1 0 0,1 1 0 0 0,6-1-1 0 0,2-1 73 0 0,0 0 0 0 0,0-1 0 0 0,0 0 1 0 0,0-1-1 0 0,0 0 0 0 0,-1-1 0 0 0,1-1 0 0 0,-1 1 0 0 0,0-2 0 0 0,16-10 0 0 0,-2 0 107 0 0,-1-2 1 0 0,-1-1-1 0 0,26-26 0 0 0,-18 14-102 0 0,-1-2 0 0 0,-2-1-1 0 0,-1-1 1 0 0,-1-1-1 0 0,21-42 1 0 0,-41 67-82 0 0,-1 1-1 0 0,-1-1 1 0 0,0 0-1 0 0,0-1 1 0 0,-1 1 0 0 0,2-17-1 0 0,-5 22-3 0 0,1 1 1 0 0,-1-1-1 0 0,0 0 0 0 0,-1 0 0 0 0,0 1 1 0 0,1-1-1 0 0,-2 1 0 0 0,1-1 0 0 0,-1 1 1 0 0,1-1-1 0 0,-1 1 0 0 0,-1 0 0 0 0,1 0 1 0 0,-1 0-1 0 0,-4-6 0 0 0,3 6 2 0 0,0 0 1 0 0,0 0-1 0 0,-1 0 0 0 0,0 1 0 0 0,1-1 0 0 0,-2 1 1 0 0,1 0-1 0 0,0 1 0 0 0,-1-1 0 0 0,0 1 1 0 0,0 0-1 0 0,-10-3 0 0 0,7 4-1 0 0,0 0-1 0 0,1 0 1 0 0,-1 1 0 0 0,0 0-1 0 0,0 1 1 0 0,0-1-1 0 0,0 2 1 0 0,-12 1 0 0 0,-3 3 16 0 0,1 1 1 0 0,0 1-1 0 0,1 1 0 0 0,0 1 1 0 0,0 1-1 0 0,-23 14 0 0 0,20-9-18 0 0,-1 1 0 0 0,2 2 0 0 0,-39 35-1 0 0,47-37-31 0 0,1 0 1 0 0,1 1-1 0 0,0 1 0 0 0,1 0 0 0 0,-18 35 0 0 0,27-47 0 0 0,1 1-1 0 0,1 0 0 0 0,-1 0 0 0 0,1 1 0 0 0,1-1 0 0 0,-1 0 0 0 0,1 0 0 0 0,0 1 0 0 0,1-1 0 0 0,0 1 0 0 0,0-1 0 0 0,1 1 0 0 0,-1-1 0 0 0,5 15 0 0 0,-4-17 19 0 0,1-1 0 0 0,0 0 0 0 0,-1 0 0 0 0,2 1 1 0 0,-1-1-1 0 0,0 0 0 0 0,1-1 0 0 0,0 1 0 0 0,0 0 0 0 0,0-1 0 0 0,0 0 1 0 0,0 1-1 0 0,1-1 0 0 0,0-1 0 0 0,-1 1 0 0 0,1 0 0 0 0,0-1 1 0 0,0 0-1 0 0,1 0 0 0 0,-1 0 0 0 0,0 0 0 0 0,1-1 0 0 0,-1 0 1 0 0,1 0-1 0 0,4 1 0 0 0,1-1-10 0 0,1-1 0 0 0,-1 0-1 0 0,0 0 1 0 0,0-1 0 0 0,1-1 0 0 0,-1 0 0 0 0,0 0 0 0 0,0 0 0 0 0,-1-2-1 0 0,1 1 1 0 0,-1-1 0 0 0,1 0 0 0 0,13-9 0 0 0,-2-1 4 0 0,0-1 0 0 0,0-1-1 0 0,-2-1 1 0 0,23-23 0 0 0,-9 4 59 0 0,-1-1-1 0 0,27-41 1 0 0,-46 59-25 0 0,0-2 1 0 0,-2 1-1 0 0,-1-2 0 0 0,0 1 1 0 0,-2-1-1 0 0,8-30 0 0 0,-15 45-13 0 0,1-1 0 0 0,-1 1 0 0 0,0-1 0 0 0,-1 1 0 0 0,0-1 0 0 0,0 1 1 0 0,-1-1-1 0 0,0 1 0 0 0,0-1 0 0 0,0 1 0 0 0,-4-9 0 0 0,3 12-1 0 0,1-1 0 0 0,-1 1 0 0 0,-1 0 0 0 0,1 0 0 0 0,0 0 0 0 0,-1 1 0 0 0,0-1 0 0 0,0 1 0 0 0,0-1 0 0 0,-1 1 0 0 0,1 0 0 0 0,-1 0 0 0 0,1 0 0 0 0,-1 1 0 0 0,0-1 0 0 0,0 1 0 0 0,0 0 0 0 0,0 0 0 0 0,-7-2 1 0 0,0 1 0 0 0,0 1 1 0 0,-1 0-1 0 0,1 1 1 0 0,-1 0 0 0 0,1 1-1 0 0,-1 0 1 0 0,1 1 0 0 0,-1 0-1 0 0,1 1 1 0 0,-1 0 0 0 0,1 1-1 0 0,0 0 1 0 0,0 1 0 0 0,-13 6-1 0 0,-3 2 4 0 0,1 2 1 0 0,1 1-1 0 0,0 1 0 0 0,-33 27 0 0 0,36-24-32 0 0,1 0-1 0 0,0 2 0 0 0,1 1 1 0 0,-21 30-1 0 0,31-38-16 0 0,1 1-1 0 0,0 1 1 0 0,1 0 0 0 0,0 0-1 0 0,1 0 1 0 0,1 1 0 0 0,1 0-1 0 0,-4 21 1 0 0,8-32 25 0 0,0 0 1 0 0,1 0-1 0 0,0 0 1 0 0,0 0-1 0 0,0 0 0 0 0,1 0 1 0 0,0 0-1 0 0,0 0 1 0 0,0 0-1 0 0,1-1 1 0 0,0 1-1 0 0,0 0 0 0 0,0-1 1 0 0,1 1-1 0 0,4 5 1 0 0,-5-7 7 0 0,1-1 1 0 0,0 1-1 0 0,0-1 0 0 0,0 0 1 0 0,0 0-1 0 0,1 0 1 0 0,-1-1-1 0 0,1 1 1 0 0,-1-1-1 0 0,1 0 1 0 0,0 0-1 0 0,0 0 0 0 0,0 0 1 0 0,0-1-1 0 0,0 0 1 0 0,1 1-1 0 0,-1-2 1 0 0,0 1-1 0 0,1 0 1 0 0,-1-1-1 0 0,7 0 1 0 0,2-1-16 0 0,-1-1 0 0 0,0 0 0 0 0,0 0 0 0 0,0-1 0 0 0,0-1 0 0 0,-1 0 0 0 0,1-1 0 0 0,-1 0 0 0 0,0-1 0 0 0,18-12 0 0 0,-9 4 19 0 0,0-2 0 0 0,-1 0 0 0 0,-1-1 0 0 0,22-26 1 0 0,-14 11 114 0 0,42-65 1 0 0,-59 83-70 0 0,-2 0 0 0 0,0-1 0 0 0,0 0-1 0 0,-1-1 1 0 0,-1 1 0 0 0,0-1 0 0 0,3-26 0 0 0,-7 36-38 0 0,-1 1 0 0 0,0 0 0 0 0,0 0 0 0 0,0 0 0 0 0,-1 0 0 0 0,1 0 0 0 0,-1 0 0 0 0,0 0 0 0 0,-1 0 0 0 0,1 0 0 0 0,-1 0 0 0 0,0 1 0 0 0,-5-9 0 0 0,5 10 5 0 0,0-1-1 0 0,-1 1 1 0 0,0 0-1 0 0,0 1 1 0 0,0-1-1 0 0,0 0 1 0 0,0 1-1 0 0,0 0 0 0 0,0 0 1 0 0,-1 0-1 0 0,0 0 1 0 0,1 0-1 0 0,-1 1 1 0 0,0-1-1 0 0,1 1 1 0 0,-1 0-1 0 0,0 0 1 0 0,-5 0-1 0 0,-2 0-7 0 0,0 1-1 0 0,-1 0 1 0 0,1 1-1 0 0,0 0 1 0 0,0 1 0 0 0,0 0-1 0 0,0 1 1 0 0,0 0-1 0 0,1 0 1 0 0,-11 6 0 0 0,-9 5-3 0 0,0 2 1 0 0,-29 20-1 0 0,40-22-12 0 0,0 0 0 0 0,0 1 0 0 0,1 1 0 0 0,1 1 0 0 0,1 0-1 0 0,1 2 1 0 0,0-1 0 0 0,1 2 0 0 0,1 0 0 0 0,1 1 0 0 0,1 0 0 0 0,-11 28-1 0 0,19-42-5 0 0,1 0 0 0 0,0 0 0 0 0,1-1-1 0 0,-1 1 1 0 0,1 1 0 0 0,1-1-1 0 0,-1 0 1 0 0,1 0 0 0 0,0 0 0 0 0,3 14-1 0 0,-2-18 18 0 0,-1 0 0 0 0,1-1 0 0 0,0 1 0 0 0,0 0-1 0 0,0-1 1 0 0,1 1 0 0 0,-1-1 0 0 0,1 1 0 0 0,-1-1 0 0 0,1 0-1 0 0,0 0 1 0 0,0 0 0 0 0,0 0 0 0 0,0 0 0 0 0,0 0 0 0 0,0 0-1 0 0,1 0 1 0 0,-1-1 0 0 0,1 0 0 0 0,-1 1 0 0 0,1-1-1 0 0,-1 0 1 0 0,1 0 0 0 0,0 0 0 0 0,0 0 0 0 0,-1-1 0 0 0,1 1-1 0 0,0-1 1 0 0,5 0 0 0 0,2 0-1 0 0,0 0 0 0 0,0-1 0 0 0,-1 0 1 0 0,1-1-1 0 0,0 0 0 0 0,-1-1 0 0 0,1 0 0 0 0,-1-1 0 0 0,0 0 0 0 0,9-5 0 0 0,3-2-5 0 0,-1-2 0 0 0,0 0 0 0 0,19-18 0 0 0,-20 15 48 0 0,-1-2 0 0 0,0 0 0 0 0,-1-1 0 0 0,-1-1 0 0 0,-1 0 0 0 0,-1-1 0 0 0,-1-1 0 0 0,-1 0 0 0 0,0-1 0 0 0,8-27 0 0 0,-18 44-32 0 0,0 0 0 0 0,-1 1 0 0 0,0-1 0 0 0,-1 0 0 0 0,1 0 0 0 0,-1 1 0 0 0,0-1-1 0 0,-2-11 1 0 0,2 15-3 0 0,0 0 0 0 0,-1 0 0 0 0,0-1 0 0 0,1 1 0 0 0,-1 0 0 0 0,0 0 0 0 0,0 0 0 0 0,0 0 0 0 0,0 0 0 0 0,0 0 0 0 0,-1 0 0 0 0,1 1 0 0 0,0-1 0 0 0,-1 0 0 0 0,0 1 0 0 0,1-1 0 0 0,-1 1 0 0 0,0 0 0 0 0,0-1-1 0 0,1 1 1 0 0,-1 0 0 0 0,0 0 0 0 0,0 0 0 0 0,-1 0 0 0 0,-1 0 0 0 0,-2 0 2 0 0,0 0 0 0 0,-1 0 0 0 0,1 1 0 0 0,0 0-1 0 0,0 0 1 0 0,0 1 0 0 0,0-1 0 0 0,0 1 0 0 0,0 1 0 0 0,0-1 0 0 0,-6 3-1 0 0,-6 3-65 0 0,0 1 0 0 0,-19 11 0 0 0,14-7-173 0 0,1 2 0 0 0,1 0-1 0 0,0 1 1 0 0,1 1-1 0 0,0 1 1 0 0,2 1-1 0 0,-17 21 1 0 0,18-14-1758 0 0,6-1-4834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14:55:30.9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368 158 6911 0 0,'-7'-9'158'0'0,"-1"1"-1"0"0,-1 0 1 0 0,0 0-1 0 0,0 1 1 0 0,-14-9-1 0 0,21 14-18 0 0,0 1 0 0 0,0 0 0 0 0,-1 0 0 0 0,1 0 0 0 0,0 0 0 0 0,-1 0 0 0 0,1 0 0 0 0,-1 1 0 0 0,1-1 0 0 0,-1 1 0 0 0,1-1 0 0 0,-1 1-1 0 0,1 0 1 0 0,-1 0 0 0 0,0 0 0 0 0,1 1 0 0 0,-1-1 0 0 0,1 1 0 0 0,-1-1 0 0 0,1 1 0 0 0,0 0 0 0 0,-1 0 0 0 0,1 0 0 0 0,0 0 0 0 0,-1 0-1 0 0,1 1 1 0 0,0-1 0 0 0,0 0 0 0 0,0 1 0 0 0,0 0 0 0 0,-2 1 0 0 0,-1 4 220 0 0,-1 0-1 0 0,1 0 1 0 0,1 0-1 0 0,-1 1 1 0 0,1-1-1 0 0,-5 14 1 0 0,-14 52 601 0 0,19-60-782 0 0,-9 34 402 0 0,-12 94-1 0 0,22-111-457 0 0,2 0 0 0 0,1 0 0 0 0,1 0 0 0 0,6 42 0 0 0,-5-62-87 0 0,0 0-1 0 0,1-1 1 0 0,0 1-1 0 0,0-1 0 0 0,1 1 1 0 0,0-1-1 0 0,1 0 1 0 0,0 0-1 0 0,0-1 1 0 0,11 13-1 0 0,-12-16-11 0 0,0-1 0 0 0,1 0 0 0 0,-1 0 0 0 0,1-1 0 0 0,0 1 0 0 0,0-1 0 0 0,0 0 0 0 0,0-1 0 0 0,1 1 0 0 0,-1-1 0 0 0,1 0 0 0 0,0 0 0 0 0,-1 0 0 0 0,1-1 0 0 0,0 0 0 0 0,0 0 0 0 0,0-1 0 0 0,0 0 0 0 0,7 0 0 0 0,-6-1 57 0 0,0 1 1 0 0,0-2-1 0 0,0 1 0 0 0,0-1 1 0 0,0 0-1 0 0,0-1 1 0 0,0 1-1 0 0,-1-1 0 0 0,9-5 1 0 0,-5 1 49 0 0,-1 0 0 0 0,0 0 0 0 0,0 0 0 0 0,-1-1 0 0 0,10-11 0 0 0,1-6 72 0 0,-1-1 1 0 0,-1 0-1 0 0,18-39 0 0 0,-18 32-137 0 0,-2-1 0 0 0,-1 0 0 0 0,17-70 0 0 0,-27 84-43 0 0,0 1 0 0 0,-2-1 0 0 0,0 0-1 0 0,-1 0 1 0 0,-2 0 0 0 0,0-1 0 0 0,0 1-1 0 0,-10-37 1 0 0,8 47 5 0 0,0 0 0 0 0,-1 0-1 0 0,0 0 1 0 0,-1 0 0 0 0,0 1 0 0 0,0-1-1 0 0,-1 2 1 0 0,-1-1 0 0 0,1 0-1 0 0,-11-8 1 0 0,13 12-8 0 0,-1 1 0 0 0,0 0 0 0 0,0 0 0 0 0,-1 0 0 0 0,1 1 0 0 0,-1 0 1 0 0,0 0-1 0 0,1 0 0 0 0,-1 1 0 0 0,-1-1 0 0 0,1 2 0 0 0,0-1 0 0 0,0 1 0 0 0,-1 0 0 0 0,1 0 0 0 0,-1 0 0 0 0,1 1 0 0 0,-8 1 0 0 0,-2 1 4 0 0,1 1 0 0 0,0 1 0 0 0,0 0 1 0 0,0 1-1 0 0,1 0 0 0 0,0 1 0 0 0,0 1 0 0 0,0 1 0 0 0,1 0 0 0 0,-14 10 0 0 0,9-4 4 0 0,1 1-1 0 0,0 0 1 0 0,1 1-1 0 0,1 1 1 0 0,0 1 0 0 0,-16 24-1 0 0,15-13-26 0 0,0 0 0 0 0,2 1 0 0 0,1 0 0 0 0,2 1 0 0 0,1 0 0 0 0,1 1 0 0 0,1 0 0 0 0,2 1 0 0 0,2 0 0 0 0,-1 41 0 0 0,5-61 0 0 0,1-1 0 0 0,0 0 0 0 0,0 1 0 0 0,1-1 0 0 0,1 0 0 0 0,0 0 0 0 0,1-1 0 0 0,0 1 0 0 0,1-1 0 0 0,0 0 0 0 0,9 14 0 0 0,-10-19 0 0 0,0 0 0 0 0,0-1 0 0 0,0 1 0 0 0,1-1 0 0 0,0 0 0 0 0,0-1 0 0 0,0 1 0 0 0,1-1 0 0 0,-1 0 0 0 0,1 0 0 0 0,0-1 0 0 0,0 1 0 0 0,0-2 0 0 0,1 1 0 0 0,-1 0 0 0 0,1-1 0 0 0,0-1 0 0 0,-1 1 0 0 0,1-1 0 0 0,0 0 0 0 0,11 0 0 0 0,-7-1 1 0 0,1-1 0 0 0,0 0 0 0 0,0-1 0 0 0,0-1 1 0 0,-1 0-1 0 0,0 0 0 0 0,21-9 0 0 0,-17 4 3 0 0,0 0 0 0 0,0-1 0 0 0,-1-1 0 0 0,24-20 0 0 0,-14 7 4 0 0,-1-1 0 0 0,-2-1-1 0 0,0 0 1 0 0,-2-2-1 0 0,19-34 1 0 0,-26 41 5 0 0,-1 0 0 0 0,-1-1 1 0 0,-1 0-1 0 0,11-42 0 0 0,-18 55-10 0 0,0 0 0 0 0,-1 0 0 0 0,0 0 0 0 0,0 0 0 0 0,-1 0-1 0 0,0 0 1 0 0,-1 0 0 0 0,1 0 0 0 0,-2 0 0 0 0,1 0-1 0 0,-1 1 1 0 0,0-1 0 0 0,0 0 0 0 0,-1 1 0 0 0,0 0 0 0 0,-1-1-1 0 0,-6-9 1 0 0,7 13-2 0 0,0 0 1 0 0,0 1-1 0 0,0 0 0 0 0,0-1 0 0 0,-1 1 1 0 0,1 1-1 0 0,-1-1 0 0 0,0 0 0 0 0,0 1 0 0 0,0 0 1 0 0,0 0-1 0 0,0 0 0 0 0,0 0 0 0 0,-1 1 1 0 0,1 0-1 0 0,-1-1 0 0 0,1 2 0 0 0,-1-1 1 0 0,1 0-1 0 0,-1 1 0 0 0,1 0 0 0 0,-1 0 0 0 0,0 1 1 0 0,1-1-1 0 0,-9 3 0 0 0,2-1 2 0 0,0 1 1 0 0,1 1-1 0 0,-1 0 0 0 0,1 0 0 0 0,0 1 0 0 0,0 1 1 0 0,0 0-1 0 0,1 0 0 0 0,-13 11 0 0 0,5-1 1 0 0,1 1 1 0 0,0 1-1 0 0,2 0 0 0 0,0 1 0 0 0,1 0 1 0 0,1 1-1 0 0,0 1 0 0 0,2 0 1 0 0,0 0-1 0 0,2 1 0 0 0,0 0 0 0 0,2 1 1 0 0,0-1-1 0 0,-3 33 0 0 0,8-45-4 0 0,1 1 0 0 0,0-1 0 0 0,1 0 0 0 0,0 0 0 0 0,0 0 0 0 0,1 0 0 0 0,0 0 0 0 0,1 0 0 0 0,0-1 0 0 0,7 14 0 0 0,-9-20 0 0 0,0 0 0 0 0,1 0 0 0 0,0 0 0 0 0,0 0 0 0 0,0 0 0 0 0,0-1 0 0 0,0 1 0 0 0,0-1 0 0 0,1 1 0 0 0,0-1 0 0 0,-1 0 0 0 0,1 0 0 0 0,0 0 0 0 0,0 0 0 0 0,0-1 0 0 0,0 1 0 0 0,0-1 0 0 0,0 1 0 0 0,0-1 0 0 0,1 0 0 0 0,-1-1 0 0 0,0 1 0 0 0,1 0 0 0 0,-1-1 0 0 0,0 0 0 0 0,1 0 0 0 0,-1 0 0 0 0,1 0 0 0 0,-1 0 0 0 0,0-1 0 0 0,1 0 0 0 0,-1 1 0 0 0,6-4 0 0 0,-2 2 0 0 0,0-2 0 0 0,-1 1 0 0 0,1-1 0 0 0,-1 0 0 0 0,0 0 0 0 0,0-1 0 0 0,-1 0 0 0 0,1 0 0 0 0,-1 0 0 0 0,0-1 0 0 0,6-8 0 0 0,5-9 0 0 0,20-39 0 0 0,-26 43 0 0 0,-1 0 0 0 0,-1-1 0 0 0,0 0 0 0 0,5-24 0 0 0,-11 35 0 0 0,0 0 0 0 0,-1 0 0 0 0,0-1 0 0 0,0 1 0 0 0,-1 0 0 0 0,0-1 0 0 0,-1 1 0 0 0,0 0 0 0 0,0 0 0 0 0,-1-1 0 0 0,-5-16 0 0 0,6 24 2 0 0,0 0 0 0 0,0-1 0 0 0,0 1 0 0 0,-1 0 0 0 0,1 0 0 0 0,0 0 0 0 0,-1 0 0 0 0,1 0 0 0 0,-1 0 0 0 0,0 0 0 0 0,0 0 0 0 0,0 0 0 0 0,0 1 0 0 0,0-1 0 0 0,0 1-1 0 0,0 0 1 0 0,0-1 0 0 0,-1 1 0 0 0,1 0 0 0 0,0 0 0 0 0,-5-1 0 0 0,3 2 3 0 0,1 0 0 0 0,-1 0 0 0 0,1 0 0 0 0,-1 0 1 0 0,1 1-1 0 0,-1-1 0 0 0,1 1 0 0 0,-1 0 0 0 0,1 0 0 0 0,0 0 0 0 0,0 0 0 0 0,-1 1 0 0 0,1 0 0 0 0,0-1 0 0 0,-4 5 0 0 0,-3 1-5 0 0,0 1-1 0 0,1 1 0 0 0,0 0 1 0 0,1 0-1 0 0,-13 18 1 0 0,8-8-16 0 0,1 1-1 0 0,-12 26 1 0 0,18-32 16 0 0,0 0 0 0 0,1 0 0 0 0,1 1 0 0 0,-3 16 0 0 0,5-24 0 0 0,1 1 0 0 0,1 0 0 0 0,-1-1 0 0 0,1 1 0 0 0,1 0 0 0 0,0-1 0 0 0,0 1 0 0 0,0 0 0 0 0,1-1 0 0 0,2 8 0 0 0,-3-12 0 0 0,0-1 0 0 0,0 1 0 0 0,0-1 0 0 0,0 0 0 0 0,1 0 0 0 0,-1 1-1 0 0,1-1 1 0 0,-1 0 0 0 0,1 0 0 0 0,0 0 0 0 0,-1-1 0 0 0,1 1 0 0 0,0 0 0 0 0,0-1 0 0 0,1 1-1 0 0,-1-1 1 0 0,0 0 0 0 0,0 1 0 0 0,1-1 0 0 0,-1 0 0 0 0,0 0 0 0 0,1-1 0 0 0,-1 1 0 0 0,1-1 0 0 0,0 1-1 0 0,-1-1 1 0 0,1 0 0 0 0,2 0 0 0 0,0 0 5 0 0,-1 0-1 0 0,1-1 1 0 0,0 0-1 0 0,-1 0 0 0 0,1-1 1 0 0,-1 1-1 0 0,0-1 1 0 0,1 0-1 0 0,-1 0 1 0 0,0-1-1 0 0,0 1 1 0 0,0-1-1 0 0,0 0 1 0 0,5-4-1 0 0,5-8-14 0 0,0 0 0 0 0,-1-1 0 0 0,-1 0 0 0 0,-1-1 0 0 0,0 0 1 0 0,14-29-1 0 0,-19 32 10 0 0,0-1 1 0 0,-1 0-1 0 0,0 0 1 0 0,-1 0 0 0 0,-1-1-1 0 0,-1 0 1 0 0,0 1 0 0 0,0-32-1 0 0,-2 43 0 0 0,-1 0 0 0 0,1-1-1 0 0,-1 1 1 0 0,0 0 0 0 0,0 0-1 0 0,0 0 1 0 0,-1 0 0 0 0,1 0-1 0 0,-1 0 1 0 0,0 0 0 0 0,0 0-1 0 0,-1 1 1 0 0,1-1 0 0 0,-6-5-1 0 0,6 7 4 0 0,0 1-1 0 0,0-1 0 0 0,0 1 0 0 0,0-1 1 0 0,0 1-1 0 0,0 0 0 0 0,-1 0 0 0 0,1 0 1 0 0,-1 0-1 0 0,1 0 0 0 0,-1 1 0 0 0,1-1 0 0 0,-1 1 1 0 0,1-1-1 0 0,-1 1 0 0 0,1 0 0 0 0,-1 0 1 0 0,1 0-1 0 0,-1 0 0 0 0,0 1 0 0 0,1-1 1 0 0,-1 1-1 0 0,1-1 0 0 0,0 1 0 0 0,-5 2 0 0 0,0 0 0 0 0,1 1-1 0 0,0 0 0 0 0,0 0 0 0 0,0 0 0 0 0,0 1 0 0 0,1-1 1 0 0,0 1-1 0 0,0 1 0 0 0,0-1 0 0 0,1 1 0 0 0,0 0 0 0 0,0 0 1 0 0,-6 11-1 0 0,0 3-16 0 0,1 1 0 0 0,1 0 1 0 0,-6 25-1 0 0,10-30 12 0 0,0 0 0 0 0,1 0 0 0 0,-1 32 0 0 0,4-43 3 0 0,-1 0 0 0 0,2 0 0 0 0,-1 0 0 0 0,1 0 0 0 0,-1 0 1 0 0,1 0-1 0 0,1 0 0 0 0,-1-1 0 0 0,1 1 0 0 0,0 0 0 0 0,0-1 0 0 0,0 1 0 0 0,0-1 0 0 0,1 1 0 0 0,0-1 0 0 0,6 8 0 0 0,-7-11 0 0 0,0 0 0 0 0,-1 1 0 0 0,1-1 0 0 0,0 0 0 0 0,0 0 0 0 0,0 0 0 0 0,0 0 0 0 0,0 0 0 0 0,0 0 0 0 0,0 0 0 0 0,0-1 0 0 0,0 1 0 0 0,0-1 0 0 0,0 0 0 0 0,1 1 0 0 0,-1-1 0 0 0,0 0 0 0 0,0 0 0 0 0,0 0 0 0 0,1-1 0 0 0,-1 1 0 0 0,0 0 0 0 0,0-1 0 0 0,0 0 0 0 0,0 1 0 0 0,0-1 0 0 0,0 0 0 0 0,0 0 0 0 0,0 0 0 0 0,0 0 0 0 0,0-1 0 0 0,-1 1 0 0 0,4-3 0 0 0,3-3 0 0 0,-1 1 0 0 0,0-2 0 0 0,-1 1 0 0 0,1-1 0 0 0,-2 0 0 0 0,7-11 0 0 0,0-2 0 0 0,0-1 0 0 0,-2 0 0 0 0,0-1 0 0 0,6-28 0 0 0,-12 38 0 0 0,-1 0 0 0 0,0 0 0 0 0,-2 0 0 0 0,1-1 0 0 0,-2 1 0 0 0,0-1 0 0 0,0 1 0 0 0,-1-1 0 0 0,-4-16 0 0 0,4 25 0 0 0,0 1 0 0 0,-1-1 1 0 0,1 1-1 0 0,-1 0 0 0 0,0-1 0 0 0,-1 1 0 0 0,1 0 0 0 0,-1 0 0 0 0,1 1 0 0 0,-1-1 0 0 0,-4-3 1 0 0,6 5-2 0 0,-1 1 0 0 0,0-1 0 0 0,0 1 1 0 0,0 0-1 0 0,0-1 0 0 0,0 1 0 0 0,0 0 1 0 0,0 0-1 0 0,-1 0 0 0 0,1 1 1 0 0,0-1-1 0 0,0 0 0 0 0,-1 1 0 0 0,1 0 1 0 0,0-1-1 0 0,-1 1 0 0 0,1 0 1 0 0,-1 0-1 0 0,1 0 0 0 0,0 0 0 0 0,-1 1 1 0 0,1-1-1 0 0,-3 2 0 0 0,-1 0-235 0 0,1 0 1 0 0,0 0-1 0 0,0 1 0 0 0,0 0 0 0 0,0 0 0 0 0,-6 5 1 0 0,-13 14-7363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15:16.6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5563 347 5063 0 0,'-6'-4'168'0'0,"-1"1"0"0"0,1 0-1 0 0,0 1 1 0 0,-1-1 0 0 0,1 1-1 0 0,-1 0 1 0 0,0 1-1 0 0,0 0 1 0 0,1 0 0 0 0,-8 0-1 0 0,0 1 98 0 0,1 0 0 0 0,-1 1 1 0 0,1 0-1 0 0,-17 5 0 0 0,-8 0-33 0 0,1-2 1 0 0,-1-1 0 0 0,-59-4-1 0 0,36 0-108 0 0,1 1-7 0 0,-241 7 550 0 0,45-3-224 0 0,72-3-135 0 0,144 0-248 0 0,-245 14 361 0 0,-80 34-197 0 0,129 3-268 0 0,61-11 16 0 0,-171 42-36 0 0,111 1 64 0 0,9 19 0 0 0,-170 126-18 0 0,329-187 10 0 0,-35 23-3 0 0,4 5 0 0 0,2 4 1 0 0,-102 103-1 0 0,142-116 50 0 0,3 3 0 0 0,-81 126 0 0 0,78-107-12 0 0,-71 119 98 0 0,-79 141-134 0 0,137-235 2 0 0,-48 65-19 0 0,-47 79-20 0 0,34 1 100 0 0,56-63-43 0 0,21-51-12 0 0,-29 71 89 0 0,51-124 6 0 0,4 2-1 0 0,4 0 0 0 0,3 2 1 0 0,5 0-1 0 0,-6 138 0 0 0,17 222 575 0 0,4-347-562 0 0,10 165 66 0 0,-3 129 618 0 0,-15-257-604 0 0,17 216 0 0 0,1-287-174 0 0,2 0 0 0 0,4-1 0 0 0,2-1 0 0 0,30 72 0 0 0,-14-62 436 0 0,58 99 0 0 0,-49-102 56 0 0,63 84 0 0 0,-27-52-426 0 0,31 41 84 0 0,-74-104-118 0 0,52 50 0 0 0,-80-86-44 0 0,89 77 11 0 0,174 84 498 0 0,-160-107-215 0 0,121 48-1 0 0,-174-84-279 0 0,-20-9-15 0 0,61 19 1 0 0,-53-24 12 0 0,-1-2 1 0 0,1-1-1 0 0,81 1 0 0 0,-94-9 43 0 0,0-2 0 0 0,0-1 0 0 0,-1-2 0 0 0,0-1 0 0 0,0-1 0 0 0,36-14 0 0 0,-8-1 145 0 0,94-36 188 0 0,-116 42-280 0 0,71-43 0 0 0,-59 28-99 0 0,-17 11-9 0 0,-2 0 1 0 0,0-2-1 0 0,40-38 0 0 0,-48 35 22 0 0,-1-2 1 0 0,20-31-1 0 0,-13 17 50 0 0,109-173 412 0 0,-78 114-339 0 0,196-318 335 0 0,-193 307-318 0 0,92-225 0 0 0,-48 72 128 0 0,17 7-146 0 0,-93 200-126 0 0,211-358 305 0 0,-148 276-237 0 0,178-268-55 0 0,-264 394-31 0 0,170-261 0 0 0,-117 189 0 0 0,80-87 0 0 0,142-124 80 0 0,-245 260 10 0 0,61-44 0 0 0,48-20 66 0 0,-113 79-156 0 0,1 2 0 0 0,71-28 0 0 0,80-11 0 0 0,-136 48 0 0 0,0 1 0 0 0,89-3 0 0 0,102 17 0 0 0,370 74-345 0 0,-340-42 48 0 0,-207-29 264 0 0,0-3 0 0 0,1-3 1 0 0,75-7-1 0 0,-94 0 44 0 0,-1-1 0 0 0,0-3 0 0 0,0-2 0 0 0,0-1 0 0 0,52-24 1 0 0,-39 9 27 0 0,-1-2 1 0 0,-2-3 0 0 0,-1-2-1 0 0,71-60 1 0 0,-72 49-25 0 0,-2-3 1 0 0,-2-1-1 0 0,-3-3 0 0 0,63-90 0 0 0,-76 95-8 0 0,52-79 40 0 0,-11 0-26 0 0,-55 90 18 0 0,54-109-25 0 0,-67 129-2 0 0,0 0-1 0 0,-1 0 1 0 0,0-1-1 0 0,-2 0 1 0 0,0 0-1 0 0,1-27 1 0 0,-3 19 22 0 0,-2-1-1 0 0,-1 1 1 0 0,-9-45 0 0 0,-1 21 86 0 0,-37-94 0 0 0,-45-86-98 0 0,-48-123 20 0 0,13 47-35 0 0,111 266 2 0 0,-70-135 263 0 0,64 133-229 0 0,-59-74 0 0 0,-41-27-114 0 0,122 140 72 0 0,-173-179-1 0 0,145 155-37 0 0,0 1-1 0 0,-2 1 0 0 0,-1 1 1 0 0,-46-23-1 0 0,26 22-78 0 0,-2 2-1 0 0,0 2 1 0 0,-90-19-1 0 0,-180-16-552 0 0,120 24 216 0 0,182 26 406 0 0,-394-55-626 0 0,-467 35-240 0 0,781 29-80 0 0,0 4 0 0 0,-172 38 0 0 0,206-28-375 0 0,1 3-1 0 0,-66 30 1 0 0,38-8-3123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15:25.8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1784 266 4143 0 0,'-16'1'329'0'0,"1"1"0"0"0,0 1 0 0 0,0 0 0 0 0,0 0 0 0 0,-22 10 0 0 0,34-12-316 0 0,-47 17 657 0 0,-22 7 104 0 0,-114 37-69 0 0,76-23 301 0 0,46-15-401 0 0,-76 42 0 0 0,120-56-501 0 0,2-1-7 0 0,2 1 1 0 0,-1 0-1 0 0,1 1 0 0 0,0 0 0 0 0,-17 18 0 0 0,-44 42 227 0 0,-27 26 117 0 0,78-71-256 0 0,-40 54 1 0 0,-76 144 186 0 0,129-201-340 0 0,-18 30 5 0 0,-25 63 1 0 0,11-10-15 0 0,-49 131 156 0 0,58-121-43 0 0,-35 115 38 0 0,-9 71 42 0 0,60-208 49 0 0,-10 123 0 0 0,23-143-170 0 0,-4 84 32 0 0,11-120-98 0 0,10 280 267 0 0,13 75-192 0 0,-22-358-39 0 0,2 0-1 0 0,1 0 1 0 0,2 0 0 0 0,1-1 0 0 0,2 0 0 0 0,22 54-1 0 0,1-18 326 0 0,4-1-1 0 0,79 114 0 0 0,3-9-104 0 0,-48-70-186 0 0,51 83-48 0 0,34 49 79 0 0,-112-177-92 0 0,93 97-1 0 0,-97-119 29 0 0,1-3-1 0 0,2-1 0 0 0,48 28 1 0 0,144 72 407 0 0,-137-80-442 0 0,328 163 118 0 0,-209-113-93 0 0,106 43-5 0 0,-242-118 55 0 0,1-3 1 0 0,1-4 0 0 0,158 19-1 0 0,17-26 289 0 0,-98-8-159 0 0,-9-3 101 0 0,197-21 1 0 0,-217 2-154 0 0,-2-5 1 0 0,-1-5 0 0 0,207-73-1 0 0,-234 63-88 0 0,137-69 0 0 0,-203 87-65 0 0,184-108 116 0 0,-101 40-62 0 0,-3-5 0 0 0,117-122 1 0 0,-48 15 48 0 0,-160 172-130 0 0,81-84-4 0 0,-14 15 0 0 0,-22 16 131 0 0,-4-3 0 0 0,-3-3 0 0 0,-3-2 0 0 0,-5-3-1 0 0,-4-2 1 0 0,49-126 0 0 0,-75 154-90 0 0,22-100 1 0 0,-4-70-49 0 0,-21-27 7 0 0,-15 175 0 0 0,0-28 6 0 0,-10-114 0 0 0,-6 122 204 0 0,-38-162 0 0 0,-51-99-130 0 0,85 314-80 0 0,-3 0 0 0 0,-3 1 0 0 0,-1 1 0 0 0,-31-49 0 0 0,17 42 0 0 0,-2 2 0 0 0,-3 2 0 0 0,-92-95 0 0 0,106 123 0 0 0,-62-55 0 0 0,-269-204 0 0 0,332 264 0 0 0,-135-98 0 0 0,100 79 0 0 0,-70-39 0 0 0,-27-3-12 0 0,-52-25-21 0 0,-7 15 14 0 0,-219-53-145 0 0,-24-24 26 0 0,302 107 0 0 0,92 40 138 0 0,-1 4 0 0 0,-90-14 0 0 0,99 21 0 0 0,-249-26-79 0 0,78 12-130 0 0,61 0 26 0 0,-331-36-211 0 0,429 59 191 0 0,-127 12 1 0 0,-67 32-600 0 0,-143 71-890 0 0,336-86 993 0 0,1 3 0 0 0,-89 53 0 0 0,101-48-714 0 0,-89 71-1 0 0,103-70 310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15:35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2657 4 3223 0 0,'0'-1'20'0'0,"-1"1"-1"0"0,1 0 0 0 0,-1-1 0 0 0,1 1 0 0 0,-1 0 0 0 0,1-1 0 0 0,-1 1 0 0 0,1 0 0 0 0,-1 0 0 0 0,1 0 0 0 0,-1-1 0 0 0,1 1 0 0 0,-1 0 0 0 0,0 0 0 0 0,1 0 0 0 0,-1 0 0 0 0,1 0 0 0 0,-1 0 1 0 0,1 0-1 0 0,-1 0 0 0 0,1 0 0 0 0,-1 0 0 0 0,0 1 0 0 0,1-1 0 0 0,-1 0 0 0 0,1 0 0 0 0,-1 0 0 0 0,1 1 0 0 0,-1-1 0 0 0,1 0 0 0 0,-1 0 0 0 0,1 1 0 0 0,0-1 0 0 0,-1 1 0 0 0,1-1 1 0 0,-1 1-1 0 0,-10 5 217 0 0,2-1 99 0 0,0 0 0 0 0,0 0 0 0 0,0 1 0 0 0,1 0 0 0 0,0 1 0 0 0,-9 8 0 0 0,-15 12 224 0 0,-24 19 399 0 0,-43 31 520 0 0,56-47-1113 0 0,-248 167 2218 0 0,226-156-1824 0 0,-55 37 379 0 0,54-30-780 0 0,-69 56 83 0 0,15-1-321 0 0,-114 129 0 0 0,108-87 29 0 0,70-83-45 0 0,4 2 0 0 0,-61 98 0 0 0,-14 28 94 0 0,-24 39 176 0 0,135-203-354 0 0,-167 295 340 0 0,152-257-313 0 0,-151 336 247 0 0,95-187-139 0 0,11 36 45 0 0,47-115-41 0 0,5 0 1 0 0,6 1-1 0 0,-1 148 0 0 0,13 333 419 0 0,6-600-550 0 0,5 152 232 0 0,-3-126-206 0 0,12 111 53 0 0,-7-75-40 0 0,7 40 95 0 0,4 0 1 0 0,5-1 0 0 0,68 198-1 0 0,-64-246-162 0 0,2-1 0 0 0,55 89 0 0 0,-63-123 42 0 0,2-2 0 0 0,27 30 0 0 0,58 53 190 0 0,174 122-64 0 0,-179-156-118 0 0,36 20-10 0 0,-17-14-8 0 0,-69-48-6 0 0,2-3-1 0 0,2-2 1 0 0,0-2 0 0 0,71 26-1 0 0,295 96 39 0 0,-139-83 5 0 0,-25-8-10 0 0,-126-22-66 0 0,39 10 55 0 0,-140-44-42 0 0,0-1-1 0 0,0-1 1 0 0,48 0 0 0 0,4-8 37 0 0,-1-4 0 0 0,89-19-1 0 0,-33 3 32 0 0,184-40 108 0 0,-158 17-150 0 0,241-99 0 0 0,297-205 96 0 0,-532 249-54 0 0,-116 65-47 0 0,51-44 0 0 0,-51 32 46 0 0,60-67 0 0 0,-54 44 0 0 0,-3-3 1 0 0,-3-2 0 0 0,-4-3 0 0 0,49-101 0 0 0,-59 96 40 0 0,-4-1-1 0 0,29-101 1 0 0,-48 127-114 0 0,37-137 0 0 0,22-152 138 0 0,-56 249-31 0 0,6-28-95 0 0,32-155-2 0 0,-13 53 67 0 0,16-100 16 0 0,-48 223-52 0 0,-2-154 0 0 0,-27-107 24 0 0,-32-44-1 0 0,34 332-61 0 0,-3 1-1 0 0,-3 1 0 0 0,-4 0 1 0 0,-61-137-1 0 0,-58-38 58 0 0,45 109-60 0 0,-202-229 0 0 0,137 207 0 0 0,83 88 0 0 0,-297-245-64 0 0,119 141 85 0 0,196 144-8 0 0,-2 4 0 0 0,-94-37 0 0 0,62 39-87 0 0,-121-23 0 0 0,79 23 47 0 0,-12-8-38 0 0,-164-37-40 0 0,-1 33-23 0 0,233 36 87 0 0,-144-5-132 0 0,16 16-438 0 0,2 18-89 0 0,16 10 46 0 0,-297 62-1498 0 0,414-72 741 0 0,-140 64 0 0 0,136-53-1157 0 0,44-19-2250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15:47.46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22 2215 0 0,'11'-7'192'0'0,"-7"-1"-192"0"0,-4 5 0 0 0,0-1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23.81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110 17 3175 0 0,'-47'-17'6658'0'0,"7"26"-6204"0"0,38-8-424 0 0,1 0-1 0 0,0 0 0 0 0,0-1 1 0 0,0 1-1 0 0,0 0 0 0 0,0 0 1 0 0,0 0-1 0 0,0 0 1 0 0,0 0-1 0 0,1 0 0 0 0,-1 0 1 0 0,0 1-1 0 0,0-1 0 0 0,1 0 1 0 0,-1 0-1 0 0,1 0 0 0 0,-1 1 1 0 0,1-1-1 0 0,0 0 0 0 0,0 1 1 0 0,-1-1-1 0 0,1 0 1 0 0,0 1-1 0 0,0 0 0 0 0,0 2 77 0 0,-4 27-61 0 0,2-1 0 0 0,3 38 0 0 0,-1-24-181 0 0,2-16-73 0 0,5 33 0 0 0,-4-39-135 0 0,-1 0 0 0 0,0 0 0 0 0,-2 30 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4T02:15:55.25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3113 4788 2303 0 0,'-4'1'166'0'0,"0"0"0"0"0,0 0 0 0 0,0 0 0 0 0,0 0 0 0 0,0 1-1 0 0,0-1 1 0 0,1 1 0 0 0,-1 0 0 0 0,1 0 0 0 0,-1 1-1 0 0,1-1 1 0 0,-1 1 0 0 0,1 0 0 0 0,0-1 0 0 0,1 1-1 0 0,-1 1 1 0 0,0-1 0 0 0,1 0 0 0 0,-1 1 0 0 0,1-1-1 0 0,0 1 1 0 0,0-1 0 0 0,1 1 0 0 0,-3 6 0 0 0,4-9-109 0 0,0 0 0 0 0,0 0 1 0 0,0 0-1 0 0,0 0 0 0 0,0 0 0 0 0,1 1 1 0 0,-1-1-1 0 0,0 0 0 0 0,0 0 1 0 0,1 0-1 0 0,-1 0 0 0 0,1 0 1 0 0,-1 0-1 0 0,1 0 0 0 0,-1 0 0 0 0,1 0 1 0 0,0 0-1 0 0,-1 0 0 0 0,1 0 1 0 0,0-1-1 0 0,0 1 0 0 0,0 0 0 0 0,-1 0 1 0 0,1-1-1 0 0,2 2 0 0 0,23 12 939 0 0,-12-10-781 0 0,0 0-1 0 0,0-1 0 0 0,0 0 1 0 0,0-1-1 0 0,24 0 1 0 0,-20-1-134 0 0,23 1 124 0 0,0-2-1 0 0,0-2 1 0 0,-1-1-1 0 0,1-2 1 0 0,-1-3 0 0 0,0 0-1 0 0,-1-3 1 0 0,49-19-1 0 0,8-9 295 0 0,194-91 594 0 0,118-110-805 0 0,-313 168-288 0 0,-16 11 0 0 0,92-70 48 0 0,-155 118-42 0 0,20-17 126 0 0,-3-1 1 0 0,0-2 0 0 0,-2-1 0 0 0,-1-2-1 0 0,-2-1 1 0 0,-2-1 0 0 0,-1-1 0 0 0,29-63-1 0 0,66-215 839 0 0,-114 300-926 0 0,95-301 361 0 0,-17 40-332 0 0,22-162 229 0 0,-97 400-280 0 0,4-25 157 0 0,-3-1 0 0 0,3-121 0 0 0,-15 140 79 0 0,-17-90 0 0 0,8 87-103 0 0,-2 1-1 0 0,-35-87 1 0 0,-12-41-139 0 0,7 15-21 0 0,35 117 48 0 0,-2 2 0 0 0,-2 0 0 0 0,-51-74 0 0 0,54 92-14 0 0,-1 1 0 0 0,-1 0-1 0 0,-1 1 1 0 0,-1 1 0 0 0,-1 2-1 0 0,-50-34 1 0 0,-119-49 79 0 0,-11-7-26 0 0,-55-64-83 0 0,100 66 0 0 0,117 78 0 0 0,-13-9 0 0 0,32 25 0 0 0,-20-12 0 0 0,-50-23 0 0 0,53 31 0 0 0,-173-69 0 0 0,24 40 54 0 0,122 32-44 0 0,-24-3-10 0 0,69 14 0 0 0,1 1 0 0 0,-34 0 0 0 0,-4-1 0 0 0,-2 0-45 0 0,1 3 0 0 0,-82 8 1 0 0,54-1 6 0 0,-164 22-22 0 0,112 5 60 0 0,60-12 0 0 0,52-15-9 0 0,-115 32-46 0 0,78-13 55 0 0,-14 4 0 0 0,59-21 0 0 0,1 0 0 0 0,0 1 0 0 0,1 1 0 0 0,-19 13 0 0 0,-30 17 0 0 0,-59 30 0 0 0,32-15 0 0 0,70-41 0 0 0,0 1 0 0 0,2 1 0 0 0,0 1 0 0 0,0 1 0 0 0,2 1 0 0 0,0 1 0 0 0,-17 23 0 0 0,-40 52 0 0 0,-18 7 0 0 0,86-92 0 0 0,-100 88 27 0 0,65-59 24 0 0,-29 16 107 0 0,9-9-44 0 0,1 4-36 0 0,-46 40 42 0 0,94-77-124 0 0,-121 116 84 0 0,114-105-76 0 0,-34 49-1 0 0,36-44 44 0 0,2-2-45 0 0,1 0 0 0 0,2 1 0 0 0,1 1 0 0 0,-13 37 0 0 0,14-26-2 0 0,3-11 0 0 0,-17 35 0 0 0,-16 27 54 0 0,24-56-23 0 0,-42 70 92 0 0,54-96-122 0 0,-79 120 65 0 0,68-99-45 0 0,2 1-1 0 0,-19 49 0 0 0,25-47-20 0 0,1 0 0 0 0,2 1 0 0 0,1 0 0 0 0,-1 41 0 0 0,-1 44 0 0 0,-17 104 0 0 0,16-160 0 0 0,-1 11 0 0 0,0 79 0 0 0,6-46 0 0 0,3-43 0 0 0,1 57 0 0 0,3-76 0 0 0,0-3 0 0 0,13 73 0 0 0,-8-86 0 0 0,1 0 0 0 0,23 49 0 0 0,35 50 0 0 0,2 5 0 0 0,-47-85-16 0 0,3-1 0 0 0,2 0 0 0 0,39 49 0 0 0,23 8 16 0 0,-54-64 0 0 0,-23-27 0 0 0,1-2 0 0 0,18 15 0 0 0,18 15 0 0 0,-36-29 0 0 0,0-1 0 0 0,22 13 0 0 0,0 0 0 0 0,66 43 0 0 0,7 7 0 0 0,-13-6 0 0 0,85 63-64 0 0,-69-55 64 0 0,-97-67 0 0 0,0 1 0 0 0,19 18 0 0 0,-17-14 0 0 0,103 83 0 0 0,-112-92 0 0 0,0 0 0 0 0,1 0 0 0 0,14 6 0 0 0,-4-1 0 0 0,7 2 8 0 0,0-1 0 0 0,42 12 1 0 0,18 7 20 0 0,-74-26-21 0 0,0 1-7 0 0,0 0 0 0 0,17 10-1 0 0,-19-10 0 0 0,1 0 0 0 0,-1 0 0 0 0,1-1 0 0 0,1-1 0 0 0,-1 0 0 0 0,0 0 0 0 0,1-1 0 0 0,13 1 0 0 0,23 8 0 0 0,8-5 27 0 0,39 5 80 0 0,-78-8-90 0 0,0 1-1 0 0,0 0 1 0 0,25 11-1 0 0,-15-4-16 0 0,0-1 0 0 0,0-1 0 0 0,1-2 0 0 0,1 0 0 0 0,-1-2 0 0 0,1-1 0 0 0,38 1 0 0 0,-46-6 22 0 0,1 1-1 0 0,31-7 0 0 0,-24 2-21 0 0,-13 3 6 0 0,29-9-1 0 0,24-10 48 0 0,-63 19-53 0 0,0 1 0 0 0,0 0 0 0 0,1 0 0 0 0,-1 0 0 0 0,0 1 0 0 0,9 0 0 0 0,14-1 0 0 0,-1 0 0 0 0,-20 1 0 0 0,0 0 0 0 0,-1-1 0 0 0,11-1 0 0 0,16-4 0 0 0,-24 4 0 0 0,1 1 0 0 0,0-2 0 0 0,11-3 0 0 0,2-4 0 0 0,-2-1 0 0 0,1-1 0 0 0,-2 0 0 0 0,1-2 0 0 0,-2 0 0 0 0,0-2 0 0 0,28-28 0 0 0,-35 33 0 0 0,-1-1 0 0 0,0 0 0 0 0,17-27 0 0 0,-25 34-82 0 0,0 0 0 0 0,0 0 0 0 0,1 0 0 0 0,0 0 0 0 0,0 1 0 0 0,0 0 0 0 0,0-1 0 0 0,1 1 0 0 0,0 1 0 0 0,0-1 0 0 0,0 1 0 0 0,0 0 0 0 0,0 0 0 0 0,1 0 0 0 0,-1 1 0 0 0,1 0 0 0 0,0 0 0 0 0,0 0 0 0 0,10-1 0 0 0,2-1-254 0 0,0 0 0 0 0,-1-1 0 0 0,21-10 0 0 0,13-3-541 0 0,-13 7 170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4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140 328 255 0 0,'23'-52'0'0'0,"36"-152"1864"0"0,-58 201-1846 0 0,0-5 415 0 0,1 1 0 0 0,-2-1 1 0 0,1 0-1 0 0,-1-12 0 0 0,0 8 1041 0 0,-2 6 42 0 0,-1 12-193 0 0,-3 14 12 0 0,-37 307 1953 0 0,38 10-1635 0 0,6-205-1123 0 0,8 364 808 0 0,0-51-593 0 0,-20 0-179 0 0,9-400-520 0 0,-33 635 772 0 0,-8 236 497 0 0,16-405-616 0 0,19-343-588 0 0,-20 319 236 0 0,-5 215-347 0 0,38-614 44 0 0,4-1 0 0 0,3 0 0 0 0,40 142 0 0 0,-41-188-146 0 0,7 55 0 0 0,-19-76-118 0 0,-1-4-193 0 0,1-12-911 0 0,2-12-1329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5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4 578 4607 0 0,'-1'0'94'0'0,"1"0"-80"0"0,0-1 0 0 0,-1 1 0 0 0,1 0-1 0 0,0 0 1 0 0,0 0 0 0 0,0 0 0 0 0,0 0-1 0 0,-1-1 1 0 0,1 1 0 0 0,0 0 0 0 0,0 0 0 0 0,0 0-1 0 0,0-1 1 0 0,0 1 0 0 0,-1 0 0 0 0,1 0-1 0 0,0-1 1 0 0,0 1 0 0 0,0 0 0 0 0,0 0 0 0 0,0 0-1 0 0,0-1 1 0 0,0 1 0 0 0,0 0 0 0 0,0 0-1 0 0,0-1 1 0 0,0 1 0 0 0,0-1 0 0 0,19 1 486 0 0,133 7 2035 0 0,35 0-400 0 0,-82-13-1149 0 0,187-35 0 0 0,108-38 736 0 0,337-21-65 0 0,-218 83-1097 0 0,-144 11-208 0 0,244-52 112 0 0,-534 48-399 0 0,180-11 208 0 0,-150 13-120 0 0,284-7 296 0 0,-152 8-308 0 0,100-13 76 0 0,88-3 54 0 0,-44 7-68 0 0,-2-27 20 0 0,-337 35-179 0 0,556-83 542 0 0,-490 81-391 0 0,0 4 0 0 0,154 14-1 0 0,-251-7-168 0 0,0 1 0 0 0,0 2 0 0 0,0 0 0 0 0,-1 1 0 0 0,31 11 0 0 0,-47-14-37 0 0,-1 0 1 0 0,1 0-1 0 0,-1 0 0 0 0,0 1 0 0 0,1-1 1 0 0,-1 1-1 0 0,0 0 0 0 0,-1 0 1 0 0,1 0-1 0 0,3 5 0 0 0,9 9-61 0 0,-14-16-76 0 0,1 1 1 0 0,-1-1-1 0 0,1 0 1 0 0,-1-1-1 0 0,1 1 1 0 0,-1 0 0 0 0,1 0-1 0 0,0-1 1 0 0,2 2-1 0 0,10 0-4967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8 4143 0 0,'1'-2'74'0'0,"-2"-3"260"0"0,-2 4-19 0 0,-4 12 773 0 0,-4 9 1467 0 0,-18 44-347 0 0,15-24-1053 0 0,2 0 0 0 0,1 1 0 0 0,-6 54 0 0 0,14-77-925 0 0,-7 63 814 0 0,2 153 0 0 0,8-220-972 0 0,19 350 518 0 0,-6-173-500 0 0,-3-24 3 0 0,8 180 206 0 0,4 575 1221 0 0,-37-362-200 0 0,-53 220-560 0 0,32-490-638 0 0,-13 131 170 0 0,19-1-130 0 0,25 43-87 0 0,-4-109-17 0 0,-20-2 32 0 0,-4 58-33 0 0,32-389-57 0 0,-4 114 0 0 0,6-111 0 0 0,1 1 0 0 0,0-1 0 0 0,10 35 0 0 0,-4-33-15 0 0,20 41-1 0 0,-20-50-271 0 0,-1 0 0 0 0,0 1-1 0 0,-1 0 1 0 0,-1 0 0 0 0,4 26-1 0 0,-7-27-4953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6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152 242 4143 0 0,'-114'0'736'0'0,"111"1"-586"0"0,0-1-1 0 0,0 0 1 0 0,1 1-1 0 0,-1 0 0 0 0,0 0 1 0 0,1 0-1 0 0,-1 0 1 0 0,-4 3-1 0 0,7-4-116 0 0,-1 0 0 0 0,1 0 0 0 0,-1 0 0 0 0,1 0 0 0 0,-1 0 0 0 0,1 1 0 0 0,0-1 0 0 0,-1 0 0 0 0,1 0 0 0 0,-1 1 0 0 0,1-1 0 0 0,0 0 0 0 0,-1 1 0 0 0,1-1 0 0 0,0 0 0 0 0,0 1 1 0 0,-1-1-1 0 0,1 1 0 0 0,0-1 0 0 0,0 1 0 0 0,-1-1 0 0 0,1 0 0 0 0,0 1 0 0 0,0-1 0 0 0,0 1 0 0 0,0-1 0 0 0,0 1 0 0 0,0-1 0 0 0,0 1 0 0 0,0-1 0 0 0,0 1 0 0 0,0-1 0 0 0,0 1 0 0 0,0-1 0 0 0,0 0 0 0 0,0 1 0 0 0,0-1 0 0 0,0 1 0 0 0,0-1 0 0 0,1 1 0 0 0,-1-1 0 0 0,0 1 0 0 0,0-1 0 0 0,0 0 0 0 0,1 1 0 0 0,-1-1 0 0 0,0 0 0 0 0,1 1 0 0 0,-1-1 0 0 0,0 0 0 0 0,1 1 0 0 0,-1-1 0 0 0,1 1 0 0 0,4 2 160 0 0,0-1 1 0 0,0 1-1 0 0,0-1 0 0 0,0 0 0 0 0,0 0 0 0 0,0-1 0 0 0,1 1 0 0 0,8 0 0 0 0,50 2 971 0 0,-35-3-666 0 0,415 8 2970 0 0,-41-3-1864 0 0,-107 15-754 0 0,217 4 100 0 0,426-75-16 0 0,-401-8-101 0 0,-147 14-406 0 0,3 17-86 0 0,-209 22-211 0 0,430-23 357 0 0,-77-4-359 0 0,-280 25 154 0 0,131-8 204 0 0,15-30-65 0 0,-84 7-253 0 0,-190 30-6 0 0,153 11-1 0 0,-240 0-161 0 0,58 9 0 0 0,-95-9-37 0 0,-10 0-55 0 0,-14 2-161 0 0,16-5 200 0 0,-13 3-1665 0 0,-2-2-5865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8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2535 3223 0 0,'-3'3'347'0'0,"3"-3"-296"0"0,0 0 0 0 0,0 0 0 0 0,0 0 0 0 0,1 1-1 0 0,-1-1 1 0 0,0 0 0 0 0,0 0 0 0 0,0 0 0 0 0,0 1 0 0 0,0-1 0 0 0,0 0 0 0 0,1 0 0 0 0,-1 0-1 0 0,0 0 1 0 0,0 0 0 0 0,0 1 0 0 0,0-1 0 0 0,1 0 0 0 0,-1 0 0 0 0,0 0 0 0 0,0 0-1 0 0,0 0 1 0 0,1 0 0 0 0,-1 0 0 0 0,0 0 0 0 0,0 0 0 0 0,0 0 0 0 0,1 0 0 0 0,-1 0-1 0 0,0 0 1 0 0,0 0 0 0 0,1 0 0 0 0,-1 0 0 0 0,0 0 0 0 0,0 0 0 0 0,0 0 0 0 0,1 0-1 0 0,-1 0 1 0 0,0 0 0 0 0,11 0 627 0 0,5-4-333 0 0,0-1 0 0 0,0 0 0 0 0,0-1-1 0 0,-1-1 1 0 0,23-14 0 0 0,-31 18-255 0 0,240-147 2141 0 0,-9-16-588 0 0,-56 39-698 0 0,420-249 275 0 0,-119 80-542 0 0,-373 225-437 0 0,585-366 520 0 0,-417 271-89 0 0,222-126 110 0 0,-399 237-651 0 0,246-127-120 0 0,-343 180-16 0 0,191-84-81 0 0,-123 53 442 0 0,-53 23-263 0 0,-1 2 0 0 0,1 0 0 0 0,0 0 0 0 0,39-8 0 0 0,-57 16-106 0 0,0 0 0 0 0,0 0 1 0 0,0 0-1 0 0,0-1 0 0 0,0 1 0 0 0,0 0 0 0 0,0 0 0 0 0,0 0 0 0 0,0 1 0 0 0,0-1 0 0 0,0 0 1 0 0,0 0-1 0 0,0 0 0 0 0,1 1 0 0 0,-2-1 7 0 0,0 1 1 0 0,0-1-1 0 0,0 0 1 0 0,0 0-1 0 0,0 1 1 0 0,0-1-1 0 0,0 0 1 0 0,0 1-1 0 0,0-1 0 0 0,0 0 1 0 0,0 0-1 0 0,0 1 1 0 0,0-1-1 0 0,0 0 1 0 0,0 0-1 0 0,0 1 1 0 0,0-1-1 0 0,0 0 1 0 0,0 0-1 0 0,0 1 1 0 0,-1-1-1 0 0,1 0 0 0 0,0 0 1 0 0,0 1-1 0 0,0-1 1 0 0,0 0-1 0 0,-1 0 1 0 0,1 0-1 0 0,0 0 1 0 0,0 1-1 0 0,0-1 1 0 0,-1 0-1 0 0,-28 22-1178 0 0,21-17 178 0 0,-6 6-4756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8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0 261 6447 0 0,'1'0'38'0'0,"-1"1"-1"0"0,0-1 0 0 0,1 0 0 0 0,-1 1 0 0 0,0-1 1 0 0,1 1-1 0 0,-1-1 0 0 0,1 0 0 0 0,-1 0 0 0 0,1 1 0 0 0,-1-1 1 0 0,1 0-1 0 0,-1 0 0 0 0,1 1 0 0 0,-1-1 0 0 0,1 0 1 0 0,-1 0-1 0 0,1 0 0 0 0,-1 0 0 0 0,2 0 0 0 0,19 4 100 0 0,-3-2-7 0 0,133 29 1650 0 0,245 16 0 0 0,-234-42-1013 0 0,0-8-1 0 0,243-35 0 0 0,4-25-156 0 0,94-14 329 0 0,-423 67-789 0 0,633-70 1095 0 0,-670 77-1181 0 0,336-19 413 0 0,431-4 149 0 0,23 30 27 0 0,-193-15-200 0 0,-433 3-307 0 0,-11-2 3 0 0,-106 3-32 0 0,-98 9-1736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9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3985 42 3223 0 0,'-1'-5'199'0'0,"0"1"-184"0"0,1 1 0 0 0,-1-1 0 0 0,0 0 0 0 0,0 1 0 0 0,-4-7 0 0 0,5 10 82 0 0,0-1 1 0 0,-1 1 0 0 0,1-1 0 0 0,-1 0-1 0 0,1 1 1 0 0,-1-1 0 0 0,1 1 0 0 0,-1-1-1 0 0,1 1 1 0 0,-1-1 0 0 0,0 1 0 0 0,1 0-1 0 0,-1-1 1 0 0,0 1 0 0 0,1 0 0 0 0,-1-1-1 0 0,0 1 1 0 0,1 0 0 0 0,-1 0 0 0 0,0 0-1 0 0,0 0 1 0 0,1-1 0 0 0,-1 1 0 0 0,0 0-1 0 0,0 0 1 0 0,1 0 0 0 0,-1 1-1 0 0,0-1 1 0 0,0 0 0 0 0,1 0 0 0 0,-1 0-1 0 0,0 1 1 0 0,1-1 0 0 0,-2 1 0 0 0,-31 14 890 0 0,2 2 1 0 0,0 1-1 0 0,1 1 1 0 0,-29 25-1 0 0,41-30-624 0 0,-167 126 1395 0 0,143-109-1492 0 0,-269 187 1727 0 0,-186 117-216 0 0,464-312-1669 0 0,-310 224 617 0 0,198-140-523 0 0,-220 175 128 0 0,9 13-152 0 0,-30 25-149 0 0,125-125-30 0 0,203-156-235 0 0,-1-3-1 0 0,-2-2 0 0 0,-1-3 1 0 0,-1-3-1 0 0,-2-2 1 0 0,-119 30-1 0 0,180-55 191 0 0,-52 12-1644 0 0,0-1 0 0 0,-65 4 0 0 0,84-15-3118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0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568 67 5063 0 0,'-48'-50'142'0'0,"46"49"-59"0"0,0-1 0 0 0,0 0 0 0 0,0 0 0 0 0,0 1 0 0 0,0 0 0 0 0,-1-1 0 0 0,1 1 0 0 0,0 0 0 0 0,-5-1 0 0 0,6 1-8 0 0,0 1 0 0 0,0 0 1 0 0,1 0-1 0 0,-1 0 1 0 0,0 0-1 0 0,0 0 0 0 0,0 0 1 0 0,1 0-1 0 0,-1 0 0 0 0,0 0 1 0 0,0 0-1 0 0,0 0 1 0 0,1 0-1 0 0,-1 1 0 0 0,0-1 1 0 0,0 0-1 0 0,1 1 0 0 0,-1-1 1 0 0,0 0-1 0 0,1 1 1 0 0,-1-1-1 0 0,0 1 0 0 0,1-1 1 0 0,-1 1-1 0 0,0-1 0 0 0,1 1 1 0 0,-1 0-1 0 0,1-1 0 0 0,-1 1 1 0 0,1 0-1 0 0,0-1 1 0 0,-1 1-1 0 0,1 0 0 0 0,-1 1 1 0 0,-2 8 322 0 0,1 1 0 0 0,0-1 1 0 0,1 1-1 0 0,0-1 0 0 0,1 1 0 0 0,0 0 1 0 0,2 13-1 0 0,-1-10-138 0 0,15 191 2139 0 0,-4-74-1360 0 0,10 369 1374 0 0,-30-272-1847 0 0,-42 260 0 0 0,-51 145-209 0 0,85-521-88 0 0,4 1 0 0 0,6 0 0 0 0,15 225 0 0 0,13-150-244 0 0,7 71 101 0 0,-16 2 123 0 0,-13-142 531 0 0,-25 186 0 0 0,-30-5-747 0 0,2-18-2 0 0,27-77 8 0 0,12-89-5 0 0,2-25-26 0 0,-34 198 163 0 0,0-47-159 0 0,45-237-12 0 0,-2 13 0 0 0,0 0 0 0 0,1 0 0 0 0,0 0 0 0 0,2 0 0 0 0,3 34 0 0 0,-3-51 0 0 0,0-1 0 0 0,0 1 0 0 0,0 0 0 0 0,0-1 0 0 0,0 1 0 0 0,0-1 0 0 0,0 1 0 0 0,0-1 0 0 0,0 1 0 0 0,0 0 0 0 0,1-1 0 0 0,-1 1 0 0 0,0-1 0 0 0,0 1 0 0 0,1-1 0 0 0,-1 1 0 0 0,1-1 0 0 0,-1 1 0 0 0,0-1 0 0 0,1 1 0 0 0,-1-1 0 0 0,1 0 0 0 0,-1 1 0 0 0,1-1 0 0 0,-1 1 0 0 0,1-1 0 0 0,-1 0 0 0 0,1 0 0 0 0,-1 1 0 0 0,1-1 0 0 0,-1 0 0 0 0,1 0 0 0 0,0 0 0 0 0,10 4-11 0 0,-11-3 7 0 0,1-1-1 0 0,-1 1 0 0 0,1-1 0 0 0,-1 1 0 0 0,0 0 1 0 0,1-1-1 0 0,-1 1 0 0 0,0 0 0 0 0,1-1 0 0 0,-1 1 1 0 0,0-1-1 0 0,0 1 0 0 0,0 0 0 0 0,0 0 0 0 0,0-1 1 0 0,0 1-1 0 0,0 0 0 0 0,0-1 0 0 0,0 2 0 0 0,-1 15-42 0 0,1-15 46 0 0,-2 12-49 0 0,-1-1 0 0 0,0 1-1 0 0,-10 23 1 0 0,-21 39-797 0 0,25-55 509 0 0,-2 1-737 0 0,0-2 0 0 0,-1 0 0 0 0,-23 30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1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3209 0 1839 0 0,'4'0'8259'0'0,"-13"10"-7190"0"0,-4 4-676 0 0,-42 42 1109 0 0,-163 151 2950 0 0,-95 121-2060 0 0,-405 508-907 0 0,637-742-1229 0 0,-102 92-1 0 0,-107 68 47 0 0,-282 273-163 0 0,510-467-121 0 0,-45 47 47 0 0,30-22-6 0 0,-329 373 138 0 0,327-360-144 0 0,50-64-53 0 0,36-54-6664 0 0,0 3-248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37.7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0 4143 0 0,'-1'1'28'0'0,"1"-1"1"0"0,0 0-1 0 0,0 0 0 0 0,-1 0 0 0 0,1 1 0 0 0,0-1 0 0 0,0 0 0 0 0,-1 0 0 0 0,1 1 0 0 0,0-1 0 0 0,0 0 0 0 0,0 1 0 0 0,-1-1 0 0 0,1 0 0 0 0,0 0 0 0 0,0 1 0 0 0,0-1 0 0 0,0 0 0 0 0,0 1 0 0 0,0-1 0 0 0,0 1 0 0 0,0-1 0 0 0,0 0 0 0 0,0 1 0 0 0,0-1 0 0 0,0 0 0 0 0,0 1 0 0 0,0 15 678 0 0,0-11-571 0 0,0 211 2791 0 0,-1-184-2838 0 0,-1 1 0 0 0,-1-1 0 0 0,-13 51 0 0 0,7-52-89 0 0,-4 18 56 0 0,7-28-11 0 0,4-17 20 0 0,1-1 0 0 0,0 1 0 0 0,0 0 0 0 0,0-1 0 0 0,-1 8 0 0 0,2-11-50 0 0,0 1 1 0 0,0-1 0 0 0,0 0 0 0 0,0 0 0 0 0,0 0-1 0 0,1 0 1 0 0,-1 1 0 0 0,0-1 0 0 0,0 0 0 0 0,0 0-1 0 0,0 0 1 0 0,0 0 0 0 0,0 1 0 0 0,0-1 0 0 0,0 0-1 0 0,0 0 1 0 0,1 0 0 0 0,-1 0 0 0 0,0 0-1 0 0,0 1 1 0 0,0-1 0 0 0,0 0 0 0 0,0 0 0 0 0,0 0-1 0 0,1 0 1 0 0,-1 0 0 0 0,0 0 0 0 0,0 0 0 0 0,0 0-1 0 0,0 0 1 0 0,1 0 0 0 0,-1 0 0 0 0,0 0-1 0 0,0 0 1 0 0,1 0 0 0 0,9-1 434 0 0,8-6 24 0 0,73-46 338 0 0,-72 43-733 0 0,0 0-1 0 0,1 1 1 0 0,0 1 0 0 0,0 1 0 0 0,1 1-1 0 0,32-5 1 0 0,-48 10-79 0 0,1 1-1 0 0,-1 0 1 0 0,0 0 0 0 0,1 0-1 0 0,-1 1 1 0 0,0 0 0 0 0,1 0-1 0 0,-1 1 1 0 0,0-1 0 0 0,0 1-1 0 0,7 3 1 0 0,-3 0-431 0 0,-1 1 0 0 0,1 0 0 0 0,-1 0 0 0 0,-1 1 0 0 0,9 8 0 0 0,16 10-2112 0 0,-17-14-163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4.6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362 85 4143 226131 51311,'-1'-5'368'0'0,"-1"-3"-296"0"0,-1-3-72 0 0,2-1-616 0 0,0-1 384 0 0,2 2 744 0 0,-1 2 144 0 0,2 1 32 0 0,0 3 8 0 0,0 2 16 0 0,0 9 728 0 0,-1 5-720 0 0,-2 8-96 0 0,-2 15 584 0 0,-1 10-608 0 0,-2 6-88 0 0,0 4-8 0 0,-1 3-8 0 0,0 3 0 0 0,0-1-144 0 0,-1 0-32 0 0,1-1-8 0 0,0 8 248 0 0,-1 2-328 0 0,1 0 0 0 0,-1 7 160 0 0,1 9-96 0 0,0 7-56 0 0,1 6-56 0 0,0-6-96 0 0,2-11 16 0 0,2-9 8 0 0,1-8 0 0 0,1 3 80 0 0,1-2-120 0 0,1-6 0 0 0,-1 4 0 0 0,1 0-72 0 0,-1-1 0 0 0,-3 8 0 0 0,-2 3 0 0 0,-2-4 0 0 0,-1-2 0 0 0,-1-3 0 0 0,-5 9 0 0 0,-1 5 0 0 0,0 2 0 0 0,-1 9 64 0 0,-2 14-64 0 0,-1 11 0 0 0,1 7-16 0 0,1 4 232 0 0,4-4-40 0 0,2-5-112 0 0,3-7 104 0 0,2-5-40 0 0,1-5 40 0 0,1-13-56 0 0,1-12 0 0 0,0-3 0 0 0,0 2-24 0 0,-1 4-8 0 0,0 6-80 0 0,-1 3 0 0 0,2-4 0 0 0,-1-8 0 0 0,2-3 0 0 0,1-1 0 0 0,2 0 0 0 0,2-1 0 0 0,3-3 0 0 0,0-1 0 0 0,-1-7 0 0 0,-1-10 0 0 0,-1-6 0 0 0,-2-7 0 0 0,-2 1 0 0 0,-1 4 0 0 0,1 4 0 0 0,-1 5-72 0 0,2 4 72 0 0,0-3-64 0 0,0-4 64 0 0,0-6 0 0 0,1-3-168-583-5,-1 1-128-595 10,-1 5 152 677-5,1-2 80 501 0,-1-3 64-501-3,0-3 0 501 3,-1-4 0 0 0,0 1 0 0 0,0-1 0-513-1,-1-1-160 513 1,0-1-8 0 0,-1-1 0 0 0,1 3 272-525 1,0 5 640 525-1,0 0-360 0 0,0 1-320 0 0,0 5-64-501-2,0 1 0-35 2,1 0 0 536 0,0-3 0-501 3,1-3 0 501-3,-1 1-320 0 0,0 2-464-511 510,-1 0 384 511-510,2-3 320 0 0,-1 0 80-505-2,1-3 0 505 2,1-4 208 0 0,0 1 336 0 0,0 0-104 0 0,-1 2-160 0 0,-1-1-144 0 0,-1-3-64 0 0,-2-1-8 0 0,-1 1 32-493 0,-1 1-32 493 0,-1-3-64 0 0,0-3 64 0 0,1 0-64-9 508,0 0 0 9-508,2 0 0 0 0,0-3 0 0 0,2-2 0 0 0,2-4 0 0 0,1-2 0 0 0,2-1 0-514 509,2 0 0 22-507,2-2-128 492-2,1 0-72-509 519,1-4-808 509-519,-1-4-64 0 0,-2-2-15911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5.9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9 3446 6911 213854 55767,'-1'0'608'0'0,"0"0"-480"0"0,-1 0-544 0 0,0 0-656 0 0,0 0 520 0 0,1-1 872 0 0,4-1 720 0 0,1-1-496 0 0,1 1 24 0 0,11-7 584 0 0,9-5-576 0 0,5-4-128 0 0,3-2-32 0 0,1-1 0 0 0,7-6 392 0 0,3-3-424 0 0,3-1 0 0 0,7-8 312 0 0,4-2-408 0 0,-1 0 0 0 0,-3 1 0 0 0,-3 2-72 0 0,6-3 168 0 0,-1 0-192 0 0,-2 2-8 0 0,2-3 168 0 0,-1-2-176 0 0,-2 1 48 0 0,6-7 232 0 0,9-11 0 0 0,2-3-232 0 0,-4 1 0 0 0,-3 3 0 0 0,-4 3 0 0 0,7-8 224 0 0,12-11 0 0 0,1-1-224 0 0,-5 4 0 0 0,-1 1 216 0 0,-5 5-232 0 0,-7 9 0 0 0,0 0 192 0 0,4-2-32 0 0,-1 5-184 0 0,-5 4-120 0 0,5 1 0 0 0,7-3-64 0 0,0 3 0 0 0,-5 4 0 0 0,-5 6 0 0 0,-5 3 0 0 0,5-2 0 0 0,8-5 0 0 0,8-9 0 0 0,8-6 0 0 0,4-5 0 0 0,2-3 64 0 0,0-1-64 0 0,-10 5 64 0 0,-11 9 16 550 0,-5 1 96-37-1,-1-2-8-1-2,-4 3-88-512 3,-5 5 0 0 0,3-3 0 0 0,6-4 0 0 0,-1 2 0 0 0,-3 5-80 0 0,0 1 72 0 0,-4 4-72 0 0,-4 5 64 0 0,-8 6-64 511 5,-4 4 64-511-5,-5 3-64 0 0,-2 4 88 0 0,2 0 40 0 0,3-2-64 0 0,3 1-64 0 0,0 0 0 0 0,-1 2 0 511 2,-4 4 0 1-2,-6 3 0-512 0,-3 0 0 0 0,-3 1 0 0 0,-4 1 0 513-4,1-3 0 11 5,3-2 0 1-3,3-5 0-525 2,0-1 0 0 0,-1 1 0 0 0,0 1-72 512-1,2-1-104-512 1,-1 3 112 0 0,-4 3 0 0 0,-6 9-992 0 0,-7 8 512 0 0,-9 9-7712 0 0,-5 3-3983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7.3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113 82 919 235526 52443,'-8'-5'80'0'0,"-4"-3"-80"0"0,-3-2 1008 0 0,0 1 184 0 0,3 2 40 0 0,2 2 8 0 0,0 1-432 0 0,0 1 624 0 0,-2 1-88 0 0,4 4-88 0 0,7 5-96 0 0,13 4-136 0 0,19 5 0 0 0,13 0-512 0 0,8-1 0 0 0,17 1 568 0 0,19-4 72 0 0,6-2-576 0 0,-2-4-224 0 0,6-3 272 0 0,-2-4-320 0 0,-5-1-80 0 0,-5-2-8 0 0,-7-1-8 0 0,6 1 160 0 0,0 0-224 0 0,-6 1 0 0 0,-5 2 0 0 0,-4 0-16 0 0,-4 3-8 0 0,-1 1 0 0 0,10 2 64 0 0,18 1-96 0 0,3 0-88 0 0,-2-1 72 0 0,7-3-72 0 0,-1-3 72 0 0,-5-2-72 0 0,-7-3 0 0 0,-6-2 72 0 0,6-1 8 0 0,-1-1-16 0 0,-6 1-64 0 0,-6 1 96 0 0,-7 2 0 0 0,5 0 96 0 0,9 2-96 0 0,10 1-264 0 0,-2 1 96 0 0,-6 0 288 0 0,2 0 344 0 0,-5 0-272 0 0,-7 0-288 0 0,1-1-264 0 0,7 0 144 0 0,-1 0 120 0 0,-6-1 0 0 0,5 1 0 0 0,6-2 0 0 0,-3 0 0 0 0,-6 0 0 0 0,-2 1 0 0 0,-5 0 0 0 0,-8 2 0 0 0,-7 2 0 0 0,-6 1 64 0 0,-4 2-64 0 0,-2 0 0 0 0,-2 3 64 0 0,-1-1-64 0 0,0 1 0 0 0,-1 0 72 0 0,7 3-72 0 0,2-1 72 0 0,1-1-72 0 0,-2 1 0 0 0,0-3 0 0 0,0-1 64 0 0,-2-2-64 0 0,6-3 0 0 0,3-1 0 0 0,-1 0 0 0 0,7-1 64 0 0,7 1-64 0 0,8 2 0 0 0,4 0 64 0 0,-4 1-64 0 0,-7 1 0 0 0,-2-1 0 0 0,-1 0 0 0 0,0-3 0 0 0,-6 0 0 0 0,-7-2 64 0 0,-1-2-64 0 0,-5-1 0 0 0,-4-1 72 0 0,0 0-8 0 0,0-2 0 0 0,-3 0-64 0 0,-5 0 64 0 0,-4 2 0 0 0,-5 2-64 0 0,-6 1 0 0 0,-4 2-240 0 0,-4 2 136 0 0,-6 1 104 0 0,-4 2 0 0 0,-4 0 0 0 0,-1-1 0 0 0,0 1 112 0 0,1-1 16 0 0,-12 3 8 0 0,-11 2-13672 0 0,-3 2 3985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0.30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147 195 3223 229052 56652,'0'-1'288'0'0,"0"-1"-288"0"0,1-1 0 0 0,0 0 480 0 0,0-1 584 0 0,0-2-528 0 0,1-2 472 0 0,0-2 1216 0 0,0-1-24 0 0,-2 2-88 0 0,-2 4-376 0 0,-2 7-544 0 0,-4 6-120 0 0,-2 4-600 0 0,-1 3-8 0 0,-1 4 320 0 0,-3 6-200 0 0,-2 3-136 0 0,-1-1-312 0 0,1-2-8 0 0,1 0 104 0 0,3-3-136 0 0,4-2 0 0 0,5-2 0 0 0,6-3-96 0 0,9-5 0 0 0,12-6 0 0 0,8-7 0 0 0,6-6 64 0 0,11-8 0 0 0,4-7 32 0 0,1-3-96 0 0,2-7 72 0 0,-4-2-8 0 0,-7 0 0 0 0,-7-1 32 0 0,-9-3 256 0 0,-14 0 328 0 0,-19 0-760 0 0,-13 7-208 0 0,-12 10 64 0 0,-11 14 512 0 0,-9 17-8 0 0,-4 14-40 0 0,4 8-120 0 0,6 3-120 0 0,6 4 0 0 0,6 4 0 0 0,8 1 0 0 0,10-1 0 0 0,12-7 0 0 0,14-8 0 0 0,14-12 0 0 0,14-13 0 0 0,10-11 0 0 0,2-6 0 0 0,1-9-720 0 0,-5-3-192 0 0,-12 0-520 0 0,-14 5-6440 0 0,-10 7-3751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1.5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355 176 6911 229244 57108,'0'-1'608'0'0,"0"-3"-480"0"0,0-2-128 0 0,2-4 0 0 0,1-3 0 0 0,1-5 1376 0 0,0-5 2000 0 0,1-3-696 0 0,-3 2-1112 0 0,-2 7-136 0 0,-4 8-784 0 0,-2 8 0 0 0,-5 11 336 0 0,-5 13-456 0 0,-6 11-64 0 0,-2 5-272 0 0,0 0 0 0 0,-3 6 144 0 0,-2 5-80 0 0,-1 6 0 0 0,-3 6 0 0 0,1 3-128 0 0,1 1-128 0 0,4-5 0 0 0,6-7 0 0 0,5-5 0 0 0,4-4 0 0 0,6-6 0 0 0,3-1 0 0 0,4-1 0 0 0,3-3 0 0 0,3-5 0 0 0,3-3 0 0 0,5-2 0 0 0,4-3 0 0 0,3-3 0 0 0,0-4 0 0 0,-1-4 0 0 0,2-3 80 0 0,2-4-16 0 0,2-4 0 0 0,2-3 32 0 0,3-4 56 0 0,2-7-80 0 0,3-5-152 0 0,-1-3 80 0 0,-4-2 0 0 0,2-3 0 0 0,2-7 80 0 0,3-8-80 0 0,0-7 0 0 0,-1-6 0 0 0,-7 1 0 0 0,-6 5 0 0 0,-5 2 64 0 0,-7 2-64 0 0,-5 5 0 0 0,-2-1 0 0 0,-4-2 0 0 0,-3-2 0 0 0,-3 1 0 0 0,-1 0 0 0 0,-1 3 0 0 0,-2 3 64 0 0,-1 6-64 0 0,0 6 0 0 0,-1 5 0 0 0,-2 5 0 0 0,1 2 0 0 0,-3 3 64 0 0,-4 0-64 0 0,-3 2 0 0 0,-1 1 0 0 0,1 3 0 0 0,-1 1 0 0 0,-4 3 0 0 0,-4 2 0 0 0,0 3 64 0 0,1 1-64 0 0,1 2 0 0 0,0 3 0 0 0,1 3 0 0 0,1 2 0 0 0,2 2 0 0 0,1 4 0 0 0,-1 6 0 0 0,-1 6 0 0 0,0 6 0 0 0,3 0 0 0 0,3-3 0 0 0,3 2 0 0 0,3-1 0 0 0,2-2 0 0 0,3-4 0 0 0,2 0 0 0 0,1 1 0 0 0,0 6 0 0 0,-1 1 0 0 0,2 0 0 0 0,0-1 0 0 0,0-2 0 0 0,1-2 0 0 0,0-2 0 0 0,1 3 0 0 0,0-1 0 0 0,1-2 0 0 0,1 1 0 0 0,2-1 0 0 0,4-3 0 0 0,5-6 0 0 0,6-7 0 0 0,10-8 0 0 0,10-10 0 0 0,4-6 0 0 0,1-3 0 0 0,1-3 0 0 0,-1-2 0 0 0,-2-1 0 0 0,0 0 0 0 0,3-4 0 0 0,0-2 0 0 0,-4 1 0 0 0,-4 1 0 0 0,-5 2 0 0 0,-2 0 0 0 0,-3-1 0 0 0,-2 0 0 0 0,-5-1 0 0 0,-4 2 0 0 0,-5 1 0 0 0,-3-1 0 0 0,-4-1 0 0 0,-4-2 0 0 0,-3-8 0 0 0,-5-11 0 0 0,-2-7 0 0 0,-2 1 0 0 0,-1 1 0 0 0,-1 3 0 0 0,-1 5 0 0 0,0 3 0 0 0,-4 1 0 0 0,-4 1 0 0 0,-3 4 0 0 0,0 7 0 0 0,2 7 0 0 0,0 9 0 0 0,-1 11 0 0 0,0 7 0 0 0,2 7-80 0 0,-3 8-152 0 0,-3 9-320 0 0,-5 10-456 0 0,-5 8-11880 0 0,5-4 3897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7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 5983 0 0,'0'-1'65'0'0,"0"-1"0"0"0,0 0 0 0 0,0 1-1 0 0,0-1 1 0 0,0 0 0 0 0,0 1 0 0 0,1-1-1 0 0,-1 0 1 0 0,1 1 0 0 0,-1-1-1 0 0,1 1 1 0 0,0-1 0 0 0,1-1 0 0 0,-2 3-36 0 0,0-1 0 0 0,1 1 0 0 0,-1 0 0 0 0,0 0 0 0 0,1-1 0 0 0,-1 1 0 0 0,0 0 0 0 0,1 0 0 0 0,-1 0 0 0 0,0-1 0 0 0,1 1 0 0 0,-1 0 0 0 0,0 0 0 0 0,1 0 0 0 0,-1 0 0 0 0,1 0 0 0 0,-1 0 0 0 0,1 0 0 0 0,-1 0 0 0 0,0 0 0 0 0,1 0 0 0 0,13 7 1070 0 0,-11-6-799 0 0,-1 2-208 0 0,4 12 1916 0 0,-4-10-1889 0 0,1 4 135 0 0,0 1 0 0 0,-1 0 0 0 0,0 0-1 0 0,1 17 1 0 0,-1-6 240 0 0,0-6-125 0 0,-2 1-1 0 0,-1 23 0 0 0,-27 190 2064 0 0,17-153-2302 0 0,-1 20-139 0 0,10-64 13 0 0,0-20 3 0 0,1-1 0 0 0,0 0 0 0 0,1 0 0 0 0,1 1-1 0 0,0-1 1 0 0,0 0 0 0 0,1 0 0 0 0,4 13 0 0 0,-6-23-32 0 0,0 0 1 0 0,1 0-1 0 0,-1 0 1 0 0,1 0-1 0 0,-1 0 1 0 0,1 0-1 0 0,-1 0 1 0 0,1 0 0 0 0,0-1-1 0 0,0 1 1 0 0,-1 0-1 0 0,1 0 1 0 0,0-1-1 0 0,0 1 1 0 0,0 0 0 0 0,0-1-1 0 0,0 1 1 0 0,0-1-1 0 0,0 1 1 0 0,0-1-1 0 0,0 0 1 0 0,0 1-1 0 0,0-1 1 0 0,0 0 0 0 0,0 0-1 0 0,0 1 1 0 0,2-1-1 0 0,0 0-448 0 0,1-1-1 0 0,-1 1 0 0 0,1-1 1 0 0,-1 1-1 0 0,1-1 1 0 0,-1 0-1 0 0,0 0 1 0 0,4-2-1 0 0,7-3-3997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8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228 113 1375 0 0,'-3'-6'87'0'0,"2"5"-76"0"0,1-1 0 0 0,-1 1 0 0 0,0 0 0 0 0,1-1 0 0 0,-1 1 0 0 0,0 0 0 0 0,0 0 0 0 0,0 0 0 0 0,0 0 0 0 0,0 0 0 0 0,0 0 0 0 0,0 0 0 0 0,0 0 0 0 0,0 0 0 0 0,-4-12 11411 0 0,34 12-10439 0 0,35-5 0 0 0,-3-3 278 0 0,38-8-375 0 0,56-12-480 0 0,-110 22-379 0 0,68 0 1 0 0,-107 7-28 0 0,59 3 0 0 0,-58-2 0 0 0,0 0 0 0 0,0 0 0 0 0,-1 1 0 0 0,1 0 0 0 0,-1 0 0 0 0,1 1 0 0 0,8 4 0 0 0,-14-6 6 0 0,0 0-1 0 0,1 0 0 0 0,-1 0 1 0 0,0 0-1 0 0,0 0 1 0 0,-1 0-1 0 0,1 0 0 0 0,0 0 1 0 0,0 1-1 0 0,0-1 0 0 0,-1 0 1 0 0,1 1-1 0 0,-1-1 1 0 0,1 0-1 0 0,-1 1 0 0 0,1-1 1 0 0,-1 0-1 0 0,0 1 0 0 0,0-1 1 0 0,0 1-1 0 0,0-1 1 0 0,0 1-1 0 0,0-1 0 0 0,0 0 1 0 0,0 1-1 0 0,0-1 0 0 0,-1 1 1 0 0,0 1-1 0 0,1 3 163 0 0,0-6-121 0 0,0 0-1 0 0,0 1 0 0 0,0-1 0 0 0,0 0 0 0 0,0 0 1 0 0,0 0-1 0 0,0 0 0 0 0,0 0 0 0 0,0 1 0 0 0,0-1 1 0 0,0 0-1 0 0,0 0 0 0 0,0 0 0 0 0,0 0 0 0 0,0 0 1 0 0,0 1-1 0 0,0-1 0 0 0,0 0 0 0 0,0 0 0 0 0,0 0 1 0 0,0 0-1 0 0,0 0 0 0 0,0 1 0 0 0,0-1 0 0 0,0 0 1 0 0,0 0-1 0 0,-1 0 0 0 0,1 0 0 0 0,0 0 0 0 0,0 0 1 0 0,0 0-1 0 0,0 1 0 0 0,0-1 0 0 0,0 0 0 0 0,0 0 1 0 0,-1 0-1 0 0,1 0 0 0 0,0 0 0 0 0,0 0 0 0 0,0 0 1 0 0,0 0-1 0 0,0 0 0 0 0,-1 0 0 0 0,1 0 0 0 0,0 0 1 0 0,0 0-1 0 0,0 0 0 0 0,0 0 0 0 0,0 0 0 0 0,-1 0 1 0 0,1 0-1 0 0,-3 11 51 0 0,-20 73 149 0 0,12-43-202 0 0,3 0 1 0 0,1 0-1 0 0,-3 50 1 0 0,7 128-75 0 0,3-151 44 0 0,0-60-14 0 0,0 0 0 0 0,-1 1 0 0 0,0-1 0 0 0,0 0 0 0 0,0 1 0 0 0,-1-1 0 0 0,-1 0 0 0 0,0 0 0 0 0,0-1 0 0 0,0 1 0 0 0,-1 0 0 0 0,0-1 0 0 0,-5 8 0 0 0,7-13 0 0 0,1 0 1 0 0,-1-1-1 0 0,0 1 0 0 0,1 0 0 0 0,-1-1 1 0 0,0 0-1 0 0,0 1 0 0 0,0-1 1 0 0,0 0-1 0 0,0 0 0 0 0,0 0 0 0 0,0 0 1 0 0,0 0-1 0 0,-1 0 0 0 0,1-1 0 0 0,0 1 1 0 0,-1-1-1 0 0,-4 1 0 0 0,-1-1 11 0 0,0-1-1 0 0,0 1 0 0 0,0-2 1 0 0,-10-1-1 0 0,-13-3-3 0 0,-1 3-7 0 0,0 1 0 0 0,-60 4 0 0 0,-149 16 0 0 0,130-14 0 0 0,10-1 0 0 0,86-2-10 0 0,1-1-27 0 0,-1 2-1 0 0,-16 3 1 0 0,26-3-99 0 0,6 1-343 0 0,9-1-280 0 0,27-7-719 0 0,-28 3 1090 0 0,5-1-1382 0 0,38-9-4018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39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418 94 5063 0 0,'-1'-2'146'0'0,"0"0"-1"0"0,0 0 0 0 0,1 0 0 0 0,-1 0 0 0 0,1-1 0 0 0,0 1 0 0 0,-1 0 0 0 0,1 0 0 0 0,0 0 0 0 0,0 0 0 0 0,1-3 0 0 0,-1-4 202 0 0,0-36 6129 0 0,-11 55-3484 0 0,-25 33-2689 0 0,-2-1 0 0 0,-2-2-1 0 0,-1-2 1 0 0,-81 56 0 0 0,90-73-290 0 0,-34 26 56 0 0,63-44-67 0 0,-1 0 0 0 0,0 0 1 0 0,-1 0-1 0 0,-4 2 0 0 0,9-5-1 0 0,0 0 0 0 0,0 0 0 0 0,0 0 0 0 0,0 0 0 0 0,0 0 0 0 0,0 0 0 0 0,0 0 0 0 0,0-1 0 0 0,0 1 0 0 0,0 0 0 0 0,0 0 0 0 0,0 0 0 0 0,0 0 0 0 0,0 0 0 0 0,0 0 0 0 0,0 0 0 0 0,0 0 0 0 0,0 0 0 0 0,0 0 0 0 0,0-1 0 0 0,0 1 0 0 0,0 0 0 0 0,0 0 0 0 0,0 0 0 0 0,0 0 0 0 0,-1 0 0 0 0,1 0 0 0 0,0 0 0 0 0,0 0 0 0 0,0 0 0 0 0,0 0 0 0 0,0 0 0 0 0,0 0 0 0 0,0 0 0 0 0,0 0 0 0 0,0 0 0 0 0,0 0 0 0 0,0-1 0 0 0,0 1-1 0 0,0 0 1 0 0,-1 0 0 0 0,1 0 0 0 0,0 0 0 0 0,0 0 0 0 0,0 0 0 0 0,0 0 0 0 0,0 0 0 0 0,0 0 0 0 0,0 0 0 0 0,0 0 0 0 0,0 0 0 0 0,0 0 0 0 0,-1 0 0 0 0,1 0 0 0 0,0 0 0 0 0,0 0 0 0 0,0 1 0 0 0,0-2 10 0 0,43-33 222 0 0,-40 32-138 0 0,8-8-6 0 0,3-1-62 0 0,62-50 108 0 0,201-149 111 0 0,-270 205-246 0 0,0-1 0 0 0,0 1 0 0 0,1 1 0 0 0,14-8 0 0 0,-22 12 0 0 0,0 0 0 0 0,0 0 0 0 0,1 0 0 0 0,-1 0 0 0 0,0 0 0 0 0,0 0 0 0 0,0 0 0 0 0,1-1 0 0 0,-1 1 0 0 0,0 0 0 0 0,0 0 0 0 0,1 0 0 0 0,-1 0 0 0 0,0 0 0 0 0,0 0 0 0 0,0 0 0 0 0,1 0 0 0 0,-1 0 0 0 0,0 0 0 0 0,0 0 0 0 0,1 0 0 0 0,-1 0 0 0 0,0 1 0 0 0,0-1 0 0 0,0 0 0 0 0,1 0 0 0 0,-1 0 0 0 0,0 0 0 0 0,0 0 0 0 0,0 0 0 0 0,1 0 0 0 0,-1 1 0 0 0,0-1 0 0 0,0 0 0 0 0,0 0 0 0 0,0 0 0 0 0,1 0 0 0 0,-1 1 0 0 0,0-1 0 0 0,0 0 0 0 0,0 0 0 0 0,0 0 0 0 0,0 1 0 0 0,0-1 0 0 0,0 0 0 0 0,0 0 0 0 0,0 1 0 0 0,0-1 0 0 0,1 0 0 0 0,-1 0 0 0 0,0 1 0 0 0,0-1 0 0 0,0 0 0 0 0,-1 0 0 0 0,1 0 0 0 0,0 1 0 0 0,0-1 0 0 0,0 0 0 0 0,0 0 0 0 0,0 1 0 0 0,0-1 0 0 0,0 0 0 0 0,0 0 0 0 0,0 0 0 0 0,0 1 0 0 0,-1-1 0 0 0,1 0 0 0 0,0 0 0 0 0,-7 16 0 0 0,-30 37 65 0 0,-2-3-1 0 0,-54 54 1 0 0,39-43 3 0 0,11-15-47 0 0,11-12-6 0 0,2 1 1 0 0,1 2-1 0 0,-25 40 0 0 0,36-48-15 0 0,13-22 0 0 0,0 0 0 0 0,1 1 0 0 0,0-1 0 0 0,0 1 0 0 0,0 0 0 0 0,1 0 0 0 0,-4 16 0 0 0,7-23 1 0 0,0 0-1 0 0,0-1 0 0 0,0 1 1 0 0,0 0-1 0 0,0-1 1 0 0,0 1-1 0 0,0 0 1 0 0,0 0-1 0 0,0-1 1 0 0,0 1-1 0 0,0 0 0 0 0,0-1 1 0 0,0 1-1 0 0,0 0 1 0 0,1-1-1 0 0,-1 1 1 0 0,0 0-1 0 0,1-1 0 0 0,-1 1 1 0 0,0-1-1 0 0,1 1 1 0 0,-1 0-1 0 0,1-1 1 0 0,-1 1-1 0 0,1-1 0 0 0,-1 1 1 0 0,2 0-1 0 0,-1 0-3 0 0,1-1 0 0 0,-1 1 0 0 0,1-1 0 0 0,-1 0 0 0 0,1 1 0 0 0,-1-1 0 0 0,1 0 0 0 0,-1 0 0 0 0,1 0 0 0 0,-1 0 0 0 0,1 0 1 0 0,1-1-1 0 0,4 0-24 0 0,0-1 1 0 0,0 0 0 0 0,0 0 0 0 0,9-5 0 0 0,23-15-180 0 0,-2-2 0 0 0,61-50 0 0 0,-95 72 200 0 0,152-130-418 0 0,-44 37 236 0 0,-92 79 316 0 0,-1-1 1 0 0,0-1-1 0 0,21-28 0 0 0,-39 46-111 0 0,0 0 1 0 0,0 0-1 0 0,0 0 0 0 0,0 0 1 0 0,0 0-1 0 0,0 0 0 0 0,0 0 0 0 0,0 0 1 0 0,0 0-1 0 0,0 0 0 0 0,-1 0 0 0 0,1 0 1 0 0,0 0-1 0 0,0 0 0 0 0,0 0 0 0 0,0 0 1 0 0,0 0-1 0 0,0 0 0 0 0,0 0 0 0 0,0 0 1 0 0,0 0-1 0 0,0-1 0 0 0,0 1 0 0 0,0 0 1 0 0,0 0-1 0 0,0 0 0 0 0,0 0 1 0 0,0 0-1 0 0,0 0 0 0 0,-12 9 283 0 0,-14 15 108 0 0,-236 303 585 0 0,256-319-988 0 0,-195 277-925 0 0,188-270 666 0 0,11-14 206 0 0,0 1 1 0 0,1 0-1 0 0,-1-1 1 0 0,0 1-1 0 0,1 0 0 0 0,0 0 1 0 0,-1 0-1 0 0,1 0 1 0 0,0 0-1 0 0,0 0 1 0 0,0 0-1 0 0,0 0 1 0 0,-1 5-1 0 0,2-7 40 0 0,0 0 0 0 0,0 0 0 0 0,1 1 0 0 0,-1-1-1 0 0,0 0 1 0 0,0 0 0 0 0,0 0 0 0 0,0 0 0 0 0,0 1 0 0 0,0-1-1 0 0,0 0 1 0 0,0 0 0 0 0,0 0 0 0 0,1 0 0 0 0,-1 0 0 0 0,0 0-1 0 0,0 1 1 0 0,0-1 0 0 0,0 0 0 0 0,0 0 0 0 0,1 0 0 0 0,-1 0 0 0 0,0 0-1 0 0,0 0 1 0 0,0 0 0 0 0,0 0 0 0 0,1 0 0 0 0,-1 0 0 0 0,0 0-1 0 0,0 0 1 0 0,0 0 0 0 0,1 0 0 0 0,-1 0 0 0 0,0 0 0 0 0,0 0-1 0 0,0 0 1 0 0,0 0 0 0 0,1 0 0 0 0,-1 0 0 0 0,0 0 0 0 0,0 0-1 0 0,0 0 1 0 0,0 0 0 0 0,1 0 0 0 0,-1 0 0 0 0,0-1 0 0 0,0 1 0 0 0,10-4-89 0 0,-9 3 65 0 0,8-4-34 0 0,-1-1 0 0 0,-1 1-1 0 0,1-1 1 0 0,7-9 0 0 0,-4 5 5 0 0,189-188-195 0 0,-104 101 334 0 0,-77 77 25 0 0,1 2 0 0 0,0 0 0 0 0,1 1 1 0 0,1 1-1 0 0,1 1 0 0 0,28-14 0 0 0,-49 28-99 0 0,17-5 298 0 0,-19 6-293 0 0,0 0 0 0 0,1 0 0 0 0,-1 0-1 0 0,0 0 1 0 0,0 0 0 0 0,0 0 0 0 0,1 0-1 0 0,-1 1 1 0 0,0-1 0 0 0,0 0 0 0 0,0 0-1 0 0,1 0 1 0 0,-1 0 0 0 0,0 0 0 0 0,0 0 0 0 0,0 0-1 0 0,1 0 1 0 0,-1 1 0 0 0,0-1 0 0 0,0 0-1 0 0,0 0 1 0 0,0 0 0 0 0,1 0 0 0 0,-1 1-1 0 0,0-1 1 0 0,0 0 0 0 0,0 0 0 0 0,-1 11 225 0 0,-9 14 146 0 0,-21 36 0 0 0,26-51-336 0 0,-10 15 99 0 0,-32 39 1 0 0,11-16-87 0 0,-9 12-82 0 0,-60 61 0 0 0,27-44-408 0 0,26-28-18 0 0,41-40 298 0 0,9-8 133 0 0,0 0 0 0 0,0 1 0 0 0,0-1 0 0 0,1 0 0 0 0,-1 1 0 0 0,1-1 0 0 0,-1 1 0 0 0,1 0 0 0 0,-1-1 0 0 0,1 1 0 0 0,0 0 0 0 0,-2 4 0 0 0,14-17-47 0 0,118-74 151 0 0,-74 50 12 0 0,75-50 82 0 0,128-110 0 0 0,-232 175-175 0 0,-17 13 15 0 0,0 1-1 0 0,0-2 1 0 0,-1 1-1 0 0,13-17 1 0 0,-21 24-17 0 0,0 0 0 0 0,0 0 1 0 0,0 0-1 0 0,0 0 0 0 0,0 0 0 0 0,0 0 0 0 0,0 0 1 0 0,0 0-1 0 0,-1 0 0 0 0,1 0 0 0 0,0 0 1 0 0,0 0-1 0 0,0 0 0 0 0,0 0 0 0 0,0 0 0 0 0,0 0 1 0 0,0 0-1 0 0,0 0 0 0 0,0 0 0 0 0,0 0 0 0 0,0 0 1 0 0,0 0-1 0 0,-1 0 0 0 0,1 0 0 0 0,0 0 1 0 0,0 0-1 0 0,0 0 0 0 0,0 0 0 0 0,0 0 0 0 0,0 0 1 0 0,0 0-1 0 0,0 0 0 0 0,0 0 0 0 0,0 0 1 0 0,0 0-1 0 0,0 0 0 0 0,0 0 0 0 0,0 0 0 0 0,0 0 1 0 0,0-1-1 0 0,0 1 0 0 0,0 0 0 0 0,0 0 1 0 0,-1 0-1 0 0,1 0 0 0 0,0 0 0 0 0,0 0 0 0 0,0 0 1 0 0,0 0-1 0 0,0 0 0 0 0,0 0 0 0 0,0 0 1 0 0,0-1-1 0 0,0 1 0 0 0,0 0 0 0 0,1 0 0 0 0,-1 0 1 0 0,0 0-1 0 0,0 0 0 0 0,0 0 0 0 0,0 0 1 0 0,0 0-1 0 0,0 0 0 0 0,0 0 0 0 0,0 0 0 0 0,-9 2 52 0 0,-135 66 109 0 0,89-39-113 0 0,-247 120-509 0 0,205-97-1595 0 0,63-29-4313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1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1324 5527 0 0,'-2'0'196'0'0,"1"0"-150"0"0,0-1 0 0 0,0 1 0 0 0,0 0 0 0 0,0 0 1 0 0,1 0-1 0 0,-1 0 0 0 0,0 1 0 0 0,0-1 0 0 0,0 0 1 0 0,1 0-1 0 0,-1 0 0 0 0,0 1 0 0 0,0-1 0 0 0,0 0 1 0 0,1 1-1 0 0,-1-1 0 0 0,0 1 0 0 0,1-1 0 0 0,-1 0 1 0 0,0 1-1 0 0,1 0 0 0 0,-1-1 0 0 0,0 2 0 0 0,-4 1 342 0 0,1 0 0 0 0,0-1 0 0 0,-1 0 0 0 0,1 1 0 0 0,-1-1 0 0 0,-6 1 0 0 0,2 1 610 0 0,9-4-926 0 0,0 0 0 0 0,0 0 0 0 0,0 0 0 0 0,-1 0 0 0 0,1 1 0 0 0,0-1 0 0 0,0 0 0 0 0,0 0 0 0 0,-1 0 0 0 0,1 0 0 0 0,0 0 0 0 0,0 0 0 0 0,-1 0 0 0 0,1 0-1 0 0,0 1 1 0 0,0-1 0 0 0,-1 0 0 0 0,1 0 0 0 0,0 0 0 0 0,0 0 0 0 0,0 0 0 0 0,-1 0 0 0 0,1 0 0 0 0,0 0 0 0 0,0-1 0 0 0,-1 1 0 0 0,1 0 0 0 0,0 0 0 0 0,0 0 0 0 0,-1 0 0 0 0,1 0 0 0 0,0 0 0 0 0,0 0 0 0 0,0 0 0 0 0,-1-1 0 0 0,1 1 0 0 0,0 0 0 0 0,0 0 0 0 0,4-11 1503 0 0,19-15-396 0 0,-20 23-1015 0 0,230-287 3895 0 0,-20-15-2978 0 0,-169 236-940 0 0,-3-2 1 0 0,52-121-1 0 0,8-28-48 0 0,-77 181-39 0 0,-16 27-44 0 0,-8 12-10 0 0,0 0 0 0 0,1-1 0 0 0,-1 1 0 0 0,0 0 0 0 0,0 0 0 0 0,0-1 0 0 0,0 1 0 0 0,0 0 0 0 0,1 0 0 0 0,-1-1 0 0 0,0 1 0 0 0,0 0 0 0 0,0 0 0 0 0,1 0 0 0 0,-1-1 0 0 0,0 1 0 0 0,0 0 0 0 0,1 0 0 0 0,-1 0 0 0 0,0 0 0 0 0,0 0 0 0 0,1-1 0 0 0,-1 1 0 0 0,0 0 0 0 0,1 0 0 0 0,-1 0 0 0 0,0 0 0 0 0,0 0 0 0 0,1 0 0 0 0,-1 0 0 0 0,0 0 0 0 0,1 0 0 0 0,-1 0 0 0 0,0 0 0 0 0,1 0 0 0 0,-1 1 0 0 0,0-1 0 0 0,0 0 0 0 0,1 0 0 0 0,-1 0 0 0 0,0 0 0 0 0,0 0 0 0 0,1 0 0 0 0,-1 1 0 0 0,0-1 0 0 0,0 0 0 0 0,1 0 0 0 0,-1 0 0 0 0,0 1 0 0 0,0-1 0 0 0,0 0 0 0 0,0 0 0 0 0,1 1 0 0 0,-1-1 0 0 0,0 0 0 0 0,0 0 0 0 0,0 1 0 0 0,0-1 0 0 0,0 0 0 0 0,0 1 0 0 0,0-1 0 0 0,0 0 0 0 0,1 1 0 0 0,3 19 0 0 0,-5 4 21 0 0,-1 0-1 0 0,-1 1 0 0 0,-1-1 1 0 0,-11 35-1 0 0,-40 94 162 0 0,9-27-106 0 0,21-54-54 0 0,12-36-1 0 0,-14 58 0 0 0,26-92-21 0 0,1 1 0 0 0,-1-1 0 0 0,1 1 0 0 0,0-1 0 0 0,0 1 0 0 0,0-1 0 0 0,0 0 0 0 0,0 1 0 0 0,1-1 0 0 0,-1 1 0 0 0,1-1 0 0 0,-1 1 0 0 0,1-1 0 0 0,2 4 0 0 0,-3-6 0 0 0,0 1 0 0 0,1-1 0 0 0,-1 1 0 0 0,1-1 0 0 0,0 1 0 0 0,-1-1 0 0 0,1 0 0 0 0,-1 1 0 0 0,1-1 0 0 0,0 0 0 0 0,-1 1 0 0 0,1-1 0 0 0,0 0 0 0 0,-1 0 0 0 0,1 1 0 0 0,0-1 0 0 0,-1 0 0 0 0,1 0 0 0 0,0 0 0 0 0,-1 0 0 0 0,1 0 0 0 0,0 0 0 0 0,0 0 0 0 0,-1 0 0 0 0,1 0 0 0 0,0-1 0 0 0,-1 1 0 0 0,2 0 0 0 0,19-8 0 0 0,-1-5 0 0 0,0 0 0 0 0,34-30 0 0 0,32-39 0 0 0,-68 64 0 0 0,48-52-45 0 0,-4-2 1 0 0,-2-3-1 0 0,-4-2 0 0 0,49-90 0 0 0,-12 12-35 0 0,-86 136 80 0 0,-7 12 0 0 0,-6 11 0 0 0,-13 15 7 0 0,2 2 1 0 0,-25 37-1 0 0,-23 52 249 0 0,54-91-182 0 0,-7 17-7 0 0,-16 45-1 0 0,10-23-18 0 0,11-28-32 0 0,1 1-1 0 0,-10 46 0 0 0,19-65-12 0 0,1 1 0 0 0,0-1 0 0 0,1 0 0 0 0,0 1-1 0 0,1-1 1 0 0,1 1 0 0 0,0-1 0 0 0,0 0 0 0 0,6 21 0 0 0,-6-29-3 0 0,1 1 0 0 0,0-1 0 0 0,0 1 0 0 0,0-1 0 0 0,1 0 0 0 0,-1 0 0 0 0,1 0 0 0 0,0 0 0 0 0,0 0 0 0 0,0 0 0 0 0,1-1 0 0 0,-1 0 0 0 0,1 0 0 0 0,0 0 0 0 0,0 0 0 0 0,0 0 0 0 0,0-1 0 0 0,0 0 0 0 0,0 0 0 0 0,1 0 0 0 0,-1 0 0 0 0,1-1 0 0 0,0 1 0 0 0,-1-1 0 0 0,1 0 0 0 0,0-1 0 0 0,0 1 0 0 0,0-1 0 0 0,-1 0 0 0 0,7-1 0 0 0,8-1-24 0 0,0 0 0 0 0,0-2 0 0 0,0 0 0 0 0,0-2 0 0 0,18-7-1 0 0,-6 0-779 0 0,-1-1 0 0 0,32-21 0 0 0,-40 21-6479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1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3 10135 0 0,'0'0'46'0'0,"0"0"-1"0"0,0 0 1 0 0,0 0-1 0 0,0 0 1 0 0,0 0-1 0 0,0 0 1 0 0,0 0-1 0 0,0 0 1 0 0,0 0 0 0 0,0-1-1 0 0,0 1 1 0 0,0 0-1 0 0,0 0 1 0 0,0 0-1 0 0,0 0 1 0 0,0 0-1 0 0,0 0 1 0 0,0 0-1 0 0,0 0 1 0 0,0 0-1 0 0,0 0 1 0 0,0 0-1 0 0,0-1 1 0 0,0 1-1 0 0,0 0 1 0 0,0 0-1 0 0,0 0 1 0 0,-1 0-1 0 0,1 0 1 0 0,0 0-1 0 0,0 0 1 0 0,0 0-1 0 0,0 0 1 0 0,0 0-1 0 0,0 0 1 0 0,0 0 0 0 0,0 0-1 0 0,0 0 1 0 0,0 0-1 0 0,0 0 1 0 0,-1 0-1 0 0,1 0 1 0 0,0 0-1 0 0,0 0 1 0 0,0 0-1 0 0,0 0 1 0 0,0 0-1 0 0,0 0 1 0 0,0 0-1 0 0,0 0 1 0 0,0 0-1 0 0,0 0 1 0 0,-1 0-1 0 0,1 0 1 0 0,0 0-1 0 0,-6 5 1225 0 0,-6 8-38 0 0,-10 27 216 0 0,2 1 1 0 0,-16 49-1 0 0,31-78-1277 0 0,-39 121 482 0 0,39-119-626 0 0,1 1 1 0 0,-4 20-1 0 0,7-32-17 0 0,0 1 1 0 0,1-1-1 0 0,0 0 1 0 0,0 1-1 0 0,0-1 1 0 0,0 1-1 0 0,0-1 1 0 0,0 1-1 0 0,1-1 1 0 0,0 1-1 0 0,0-1 1 0 0,0 0-1 0 0,0 0 1 0 0,0 1-1 0 0,1-1 1 0 0,2 4-1 0 0,-3-6-8 0 0,0 0 0 0 0,0 0 0 0 0,0 0 0 0 0,0 0-1 0 0,0 0 1 0 0,0 0 0 0 0,0-1 0 0 0,0 1 0 0 0,1 0 0 0 0,-1-1 0 0 0,0 1-1 0 0,1-1 1 0 0,-1 1 0 0 0,0-1 0 0 0,1 1 0 0 0,-1-1 0 0 0,0 0 0 0 0,1 0-1 0 0,-1 0 1 0 0,1 0 0 0 0,-1 0 0 0 0,0 0 0 0 0,1 0 0 0 0,1-1-1 0 0,3 0 6 0 0,-1-1-1 0 0,1 0 1 0 0,-1 0-1 0 0,8-4 0 0 0,-5 2-4 0 0,34-18-219 0 0,-2-1 0 0 0,-1-2-1 0 0,46-39 1 0 0,-31 22-770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52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 9 1375 0 0,'-12'-3'162'0'0,"11"2"-174"0"0,0 0-1 0 0,0 1 1 0 0,0-1-1 0 0,0 1 1 0 0,-1-1-1 0 0,1 1 1 0 0,0 0-1 0 0,0-1 0 0 0,0 1 1 0 0,0 0-1 0 0,-1 0 1 0 0,1 0-1 0 0,0 0 1 0 0,0 0-1 0 0,0 0 1 0 0,0 0-1 0 0,-1 0 1 0 0,1 0-1 0 0,0 1 1 0 0,0-1-1 0 0,0 0 1 0 0,0 1-1 0 0,0-1 1 0 0,0 1-1 0 0,-1 0 1 0 0,1-1-1 0 0,0 1 1 0 0,1 0-1 0 0,-1-1 1 0 0,0 1-1 0 0,0 0 1 0 0,0 0-1 0 0,-1 1 0 0 0,1-1 180 0 0,-1 10 60 0 0,-8 33 11 0 0,7-17 2 0 0,0-19-240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2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116 120 5983 0 0,'-36'-14'536'0'0,"18"6"-432"0"0,0 1-104 0 0,7 0 0 0 0,4 3 688 0 0,3 4 112 0 0,0-3 32 0 0,1-1 0 0 0,-4-3 400 0 0,3-4 80 0 0,0-3 24 0 0,8 3 0 0 0,0-4-368 0 0,3 8-72 0 0,0 0-8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435 33 7367 0 0,'1'-1'192'0'0,"0"-1"0"0"0,-1 1 0 0 0,1-1 0 0 0,-1 1 0 0 0,1-1-1 0 0,-1 0 1 0 0,0 1 0 0 0,0-1 0 0 0,0 1 0 0 0,0-1 0 0 0,0-2 0 0 0,-3-6 1516 0 0,3 10-1657 0 0,0 0-1 0 0,0 0 1 0 0,-1-1 0 0 0,1 1 0 0 0,0 0-1 0 0,0 0 1 0 0,0 0 0 0 0,-1 0-1 0 0,1 0 1 0 0,0 0 0 0 0,0 0-1 0 0,-1 0 1 0 0,1 0 0 0 0,0 0 0 0 0,0 0-1 0 0,-1 0 1 0 0,1 0 0 0 0,0 0-1 0 0,0 0 1 0 0,-1 0 0 0 0,1 0-1 0 0,0 0 1 0 0,0 0 0 0 0,-1 0 0 0 0,1 0-1 0 0,0 0 1 0 0,0 0 0 0 0,0 0-1 0 0,-1 0 1 0 0,1 1 0 0 0,0-1-1 0 0,0 0 1 0 0,0 0 0 0 0,-1 0 0 0 0,1 1-1 0 0,-3 0 433 0 0,2 1-233 0 0,-9 16 2519 0 0,-66 136-1124 0 0,-50 257 791 0 0,101-321-2245 0 0,-1 7-125 0 0,-46 149 34 0 0,55-197-145 0 0,-6 17-205 0 0,-20 86 0 0 0,43-151 189 0 0,-5 35-763 0 0,5-34 675 0 0,0 0 0 0 0,0-1 0 0 0,0 1 1 0 0,0 0-1 0 0,0 0 0 0 0,0 0 0 0 0,1 0 0 0 0,-1-1 0 0 0,1 1 0 0 0,-1 0 0 0 0,1 0 0 0 0,0-1 0 0 0,0 1 1 0 0,0 0-1 0 0,0-1 0 0 0,1 2 0 0 0,8 5-1602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5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179 368 4143 0 0,'-43'-18'408'0'0,"42"17"-274"0"0,0 1-1 0 0,0 0 1 0 0,0-1-1 0 0,0 1 1 0 0,0-1-1 0 0,0 1 1 0 0,0-1-1 0 0,0 0 0 0 0,0 1 1 0 0,0-1-1 0 0,0 0 1 0 0,1 0-1 0 0,-1 0 1 0 0,0 1-1 0 0,0-1 0 0 0,0-1 1 0 0,1 1-54 0 0,0 1 0 0 0,0-1 0 0 0,0 1-1 0 0,0-1 1 0 0,0 1 0 0 0,0-1 0 0 0,0 1 0 0 0,0-1 0 0 0,0 1 0 0 0,0-1 0 0 0,0 1-1 0 0,0-1 1 0 0,0 1 0 0 0,1-1 0 0 0,-1 1 0 0 0,0 0 0 0 0,0-1 0 0 0,1 1 0 0 0,-1-1 0 0 0,0 1-1 0 0,0 0 1 0 0,1-1 0 0 0,-1 1 0 0 0,0 0 0 0 0,1-1 0 0 0,4-2 383 0 0,-1 0 0 0 0,0 0 1 0 0,1 1-1 0 0,-1 0 0 0 0,6-2 0 0 0,-4 1-198 0 0,157-66 4056 0 0,-1 1-2712 0 0,207-78 509 0 0,-353 140-2012 0 0,0 2 0 0 0,0 0 0 0 0,0 1 0 0 0,0 0 0 0 0,0 2 0 0 0,26-1 0 0 0,-39 2-97 0 0,-1 1 0 0 0,0-1 1 0 0,1 1-1 0 0,-1-1 0 0 0,0 1 0 0 0,0 0 0 0 0,1-1 0 0 0,-1 1 0 0 0,0 0 0 0 0,0 1 1 0 0,0-1-1 0 0,0 0 0 0 0,0 1 0 0 0,0-1 0 0 0,1 3 0 0 0,-2-3 4 0 0,0 0 0 0 0,0 1 1 0 0,0-1-1 0 0,0 1 0 0 0,0-1 0 0 0,0 1 0 0 0,-1-1 1 0 0,1 1-1 0 0,-1 0 0 0 0,1-1 0 0 0,-1 1 0 0 0,0 0 1 0 0,1-1-1 0 0,-1 1 0 0 0,0 0 0 0 0,0 0 0 0 0,0-1 0 0 0,0 1 1 0 0,-1 0-1 0 0,1-1 0 0 0,-1 3 0 0 0,-9 31 386 0 0,-27 61-1 0 0,23-65-269 0 0,3 8 73 0 0,4-9-34 0 0,-2 4-29 0 0,2 1-1 0 0,2 0 1 0 0,-3 64 0 0 0,8 28-50 0 0,0-12-32 0 0,-15 180-46 0 0,5-79-11 0 0,10-201 0 0 0,0 1 0 0 0,-1 0 0 0 0,-1 0 0 0 0,-1-1 0 0 0,0 1 0 0 0,-6 20 0 0 0,8-35 0 0 0,0 1 0 0 0,1 0 0 0 0,-1-1 0 0 0,0 1 0 0 0,0-1 0 0 0,0 1 0 0 0,0-1 0 0 0,0 1 0 0 0,0-1 0 0 0,0 0 0 0 0,-1 0 0 0 0,1 1 0 0 0,0-1 0 0 0,-1 0 0 0 0,1 0 0 0 0,-1 0 0 0 0,1 0 0 0 0,-1-1 0 0 0,0 1 0 0 0,1 0 0 0 0,-1-1 0 0 0,0 1 0 0 0,1-1 0 0 0,-1 1 0 0 0,0-1 0 0 0,0 0 0 0 0,1 0 0 0 0,-1 0 0 0 0,0 0 0 0 0,0 0 0 0 0,-2 0 0 0 0,-5-2 0 0 0,0-1 0 0 0,1 1 0 0 0,0-1 0 0 0,-1-1 0 0 0,-8-4 0 0 0,4 2 0 0 0,-10-5 0 0 0,0 2 0 0 0,-1 0 0 0 0,0 2 0 0 0,-1 0 0 0 0,0 2 0 0 0,1 1 0 0 0,-2 1 0 0 0,-47 0 0 0 0,-8 4 2 0 0,-72 6-15 0 0,-73 11-40 0 0,223-18 33 0 0,1 0-1 0 0,-1 0 1 0 0,1-1 0 0 0,0 1-1 0 0,-1 0 1 0 0,1-1 0 0 0,-1 0-1 0 0,1 1 1 0 0,0-1 0 0 0,-4-2-1 0 0,5 2 11 0 0,0 1 0 0 0,1-1 0 0 0,-1 1 0 0 0,1-1 0 0 0,-1 1 0 0 0,0-1 0 0 0,1 0 0 0 0,-1 1 0 0 0,1-1 0 0 0,-1 0 0 0 0,1 0 0 0 0,0 1 0 0 0,-1-1 0 0 0,1 0 0 0 0,0 0 0 0 0,0 0 0 0 0,-1 0 0 0 0,1 1 0 0 0,0-1 0 0 0,0 0 0 0 0,0 0 0 0 0,0 0 0 0 0,0 0 0 0 0,0 0 0 0 0,0 1 0 0 0,0-1 0 0 0,0 0 0 0 0,1 0 0 0 0,-1 0 0 0 0,0 1 0 0 0,1-2 0 0 0,8-11-451 0 0,-1 3 24 0 0,0-3-623 0 0,0 0 0 0 0,1 1 0 0 0,0 0 0 0 0,1 1 0 0 0,14-14 0 0 0,-9 11-4666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7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792 286 2759 0 0,'-1'-5'170'0'0,"0"-1"0"0"0,0 1-1 0 0,1-1 1 0 0,0 1-1 0 0,0-1 1 0 0,1 1-1 0 0,-1-1 1 0 0,1 1-1 0 0,3-8 1 0 0,0-13 510 0 0,-1 7 552 0 0,-1-1-1 0 0,-1-1 0 0 0,0 1 0 0 0,-2 0 0 0 0,-6-40 0 0 0,7 58-1056 0 0,0 0-1 0 0,-1 1 1 0 0,0-1 0 0 0,1 0-1 0 0,-1 0 1 0 0,0 0 0 0 0,0 0 0 0 0,0 1-1 0 0,0-1 1 0 0,0 0 0 0 0,-1 1-1 0 0,1-1 1 0 0,0 1 0 0 0,-1-1 0 0 0,1 1-1 0 0,-1 0 1 0 0,0 0 0 0 0,-2-2-1 0 0,1 2-48 0 0,0 0 1 0 0,1 0-1 0 0,-1 0 0 0 0,0 1 0 0 0,0-1 0 0 0,1 1 0 0 0,-1 0 0 0 0,0 0 0 0 0,0 0 0 0 0,0 0 0 0 0,1 0 0 0 0,-4 1 1 0 0,-5 2 67 0 0,0 0 1 0 0,1 1 0 0 0,-1 0 0 0 0,1 1 0 0 0,-15 8 0 0 0,-45 30 47 0 0,2 3 1 0 0,-65 58 0 0 0,-107 129-51 0 0,209-199-174 0 0,2 2-1 0 0,-28 44 1 0 0,52-72-18 0 0,-14 24 0 0 0,18-30 0 0 0,1 0 0 0 0,-1-1 0 0 0,0 1 0 0 0,1 0 0 0 0,-1 0 0 0 0,1 0 0 0 0,0-1 0 0 0,-1 1 0 0 0,1 0 0 0 0,0 0 0 0 0,0 0 0 0 0,0 0 0 0 0,0 0 0 0 0,0 0 0 0 0,2 3 0 0 0,-2-5 2 0 0,0 1 0 0 0,1 0 0 0 0,-1-1-1 0 0,1 1 1 0 0,-1-1 0 0 0,1 1 0 0 0,0-1 0 0 0,-1 1-1 0 0,1-1 1 0 0,-1 1 0 0 0,1-1 0 0 0,0 0-1 0 0,-1 1 1 0 0,1-1 0 0 0,0 0 0 0 0,-1 0 0 0 0,1 1-1 0 0,0-1 1 0 0,0 0 0 0 0,-1 0 0 0 0,1 0 0 0 0,0 0-1 0 0,0 0 1 0 0,-1 0 0 0 0,1 0 0 0 0,0 0-1 0 0,0 0 1 0 0,-1 0 0 0 0,1-1 0 0 0,1 1 0 0 0,26-9 50 0 0,-24 7-42 0 0,13-6 67 0 0,0 0 1 0 0,-1-2 0 0 0,0 0 0 0 0,22-19-1 0 0,-4 3 57 0 0,348-269 621 0 0,-322 244-720 0 0,77-59 18 0 0,-135 108-46 0 0,1 1 1 0 0,0-1 0 0 0,1 1-1 0 0,-1-1 1 0 0,5 0 0 0 0,-8 2-8 0 0,1-1 1 0 0,-1 1-1 0 0,0 0 0 0 0,1 0 1 0 0,-1 0-1 0 0,1 0 1 0 0,-1 0-1 0 0,1 0 1 0 0,-1 0-1 0 0,0 0 1 0 0,1 0-1 0 0,-1 0 0 0 0,1 0 1 0 0,-1 0-1 0 0,0 1 1 0 0,1-1-1 0 0,-1 0 1 0 0,0 0-1 0 0,1 0 0 0 0,-1 0 1 0 0,1 1-1 0 0,-1 0 0 0 0,1-1 0 0 0,-1 1 0 0 0,0-1 0 0 0,0 1 0 0 0,0-1 0 0 0,0 1 0 0 0,0 0-1 0 0,0-1 1 0 0,0 1 0 0 0,0-1 0 0 0,0 1 0 0 0,0-1 0 0 0,0 1 0 0 0,0 0 0 0 0,0-1 0 0 0,0 1 0 0 0,0-1-1 0 0,-1 1 1 0 0,1-1 0 0 0,-1 2 0 0 0,-5 10 0 0 0,0 0 0 0 0,-1-1 0 0 0,-1 0 0 0 0,0 0 0 0 0,-14 13 0 0 0,9-8 0 0 0,-205 206 224 0 0,104-113-190 0 0,27-19 181 0 0,-114 105-360 0 0,155-159 79 0 0,48-36 25 0 0,1 0 0 0 0,0-1 1 0 0,0 1-1 0 0,-1-1 0 0 0,1 0 1 0 0,0 0-1 0 0,3-2 0 0 0,42-27-323 0 0,-2-2 0 0 0,72-64 0 0 0,-49 37 178 0 0,118-108-155 0 0,65-51 1330 0 0,-248 216-807 0 0,-3 3-23 0 0,-6 8 100 0 0,-11 13 99 0 0,-38 45 152 0 0,-164 190 55 0 0,145-178-539 0 0,-247 259 137 0 0,315-333-163 0 0,-8 7-14 0 0,1 0 1 0 0,1 1-1 0 0,0 1 1 0 0,0 0-1 0 0,-9 17 1 0 0,19-31 8 0 0,1 1 0 0 0,0 0 0 0 0,-1 0-1 0 0,1-1 1 0 0,-1 1 0 0 0,1 0 0 0 0,0 0 0 0 0,0 0 0 0 0,-1 0 0 0 0,1-1 0 0 0,0 1 0 0 0,0 0 0 0 0,0 0-1 0 0,0 0 1 0 0,0 0 0 0 0,0 1 0 0 0,5 1 5 0 0,-3-3-17 0 0,0 1 0 0 0,0-2 1 0 0,1 1-1 0 0,-1 0 0 0 0,0 0 0 0 0,0-1 0 0 0,1 1 0 0 0,-1-1 0 0 0,0 0 0 0 0,0 1 1 0 0,4-3-1 0 0,25-14-265 0 0,-28 15 264 0 0,35-23-116 0 0,54-44 0 0 0,-34 23 128 0 0,23-16 8 0 0,204-160 324 0 0,-279 218-313 0 0,10-10 81 0 0,2 0 1 0 0,32-19-1 0 0,-49 33-92 0 0,-1-1 1 0 0,1 1-1 0 0,0-1 0 0 0,-1 1 0 0 0,1 0 0 0 0,0-1 0 0 0,-1 1 1 0 0,1 0-1 0 0,0 0 0 0 0,0-1 0 0 0,-1 1 0 0 0,1 0 0 0 0,0 0 1 0 0,0 0-1 0 0,-1 0 0 0 0,1 0 0 0 0,0 0 0 0 0,0 0 0 0 0,-1 0 1 0 0,1 0-1 0 0,0 1 0 0 0,0-1 0 0 0,-1 0 0 0 0,1 0 0 0 0,0 1 1 0 0,-1-1-1 0 0,1 0 0 0 0,0 1 0 0 0,-1-1 0 0 0,1 1 0 0 0,0-1 1 0 0,-1 1-1 0 0,1-1 0 0 0,-1 1 0 0 0,1-1 0 0 0,-1 1 0 0 0,1-1 1 0 0,-1 1-1 0 0,0 0 0 0 0,1-1 0 0 0,-1 1 0 0 0,0 0 0 0 0,1-1 1 0 0,-1 1-1 0 0,0 0 0 0 0,0 0 0 0 0,1-1 0 0 0,-1 1 0 0 0,0 0 1 0 0,0 0-1 0 0,0-1 0 0 0,0 2 0 0 0,0 6 15 0 0,0-1 0 0 0,0 0 0 0 0,0 0 0 0 0,-2 8 0 0 0,2-14-17 0 0,-4 20 7 0 0,-1 0-1 0 0,-1 0 0 0 0,0 0 1 0 0,-17 33-1 0 0,4-16 10 0 0,-34 49 0 0 0,39-67-16 0 0,-1-1 0 0 0,-1-1 0 0 0,-1 0 0 0 0,-28 22 0 0 0,-82 55 0 0 0,105-80 0 0 0,-158 96-53 0 0,-6-16-12 0 0,154-78 63 0 0,20-11 2 0 0,10-5 0 0 0,4-2 0 0 0,16-8 0 0 0,-11 4 0 0 0,228-129 0 0 0,-140 83 149 0 0,-3-3 0 0 0,126-99 0 0 0,88-72-225 0 0,-273 202 73 0 0,-23 16 0 0 0,-6 4-2 0 0,0 1 0 0 0,-1 0 0 0 0,1-1 0 0 0,0 0 0 0 0,-1 0 0 0 0,0 0 0 0 0,0-1 0 0 0,0 1 0 0 0,3-5 0 0 0,-6 8 5 0 0,0 0-1 0 0,0-1 1 0 0,0 1 0 0 0,1 0 0 0 0,-1 0 0 0 0,0 0-1 0 0,0 0 1 0 0,0-1 0 0 0,0 1 0 0 0,0 0 0 0 0,0 0-1 0 0,0 0 1 0 0,0 0 0 0 0,0-1 0 0 0,0 1 0 0 0,0 0-1 0 0,0 0 1 0 0,0 0 0 0 0,0 0 0 0 0,0-1 0 0 0,0 1-1 0 0,0 0 1 0 0,0 0 0 0 0,0 0 0 0 0,0 0 0 0 0,0-1-1 0 0,0 1 1 0 0,-1 0 0 0 0,1 0 0 0 0,0 0 0 0 0,0 0 0 0 0,0-1-1 0 0,0 1 1 0 0,0 0 0 0 0,-1 0 0 0 0,-6-1-11 0 0,-14 4-28 0 0,18-3 25 0 0,-91 22-136 0 0,-94 34 0 0 0,102-29 86 0 0,12-1-100 0 0,-85 42 0 0 0,144-61 90 0 0,1 1 1 0 0,-16 11-1 0 0,24-15-119 0 0,1 0 1 0 0,0 0-1 0 0,0 1 0 0 0,1-1 1 0 0,-1 1-1 0 0,1 1 1 0 0,0-1-1 0 0,-3 6 1 0 0,6-9-426 0 0,0 0 0 0 0,0 0 1 0 0,0 0-1 0 0,0 0 0 0 0,1 0 1 0 0,-1 0-1 0 0,0 3 0 0 0,3 16-5910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7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295 1416 8751 0 0,'-26'7'206'0'0,"-26"11"283"0"0,46-16-452 0 0,1 1 0 0 0,0 0-1 0 0,-1 0 1 0 0,1 0 0 0 0,0 0 0 0 0,-7 8-1 0 0,-41 34 438 0 0,18-17 39 0 0,17-12 39 0 0,4-3 664 0 0,-1 0-1 0 0,-20 13 1 0 0,35-26-1186 0 0,0 0 0 0 0,0 0 0 0 0,0 0 0 0 0,0 0 0 0 0,0-1 0 0 0,0 1 0 0 0,0 0 0 0 0,0 0 0 0 0,0 0 0 0 0,0 0 1 0 0,0 0-1 0 0,0 0 0 0 0,0 0 0 0 0,0 0 0 0 0,0 0 0 0 0,0 0 0 0 0,0 0 0 0 0,0 0 0 0 0,0 0 0 0 0,0 0 0 0 0,0 0 0 0 0,-1 0 0 0 0,1-1 1 0 0,0 1-1 0 0,0 0 0 0 0,0 0 0 0 0,0 0 0 0 0,0 0 0 0 0,0 0 0 0 0,0 0 0 0 0,0 0 0 0 0,0 0 0 0 0,0 0 0 0 0,0 0 0 0 0,0 0 1 0 0,0 0-1 0 0,0 0 0 0 0,0 0 0 0 0,-1 0 0 0 0,1 0 0 0 0,0 0 0 0 0,0 0 0 0 0,0 0 0 0 0,0 0 0 0 0,0 0 0 0 0,0 0 0 0 0,0 0 1 0 0,0 0-1 0 0,0 0 0 0 0,0 0 0 0 0,0 0 0 0 0,0 0 0 0 0,0 0 0 0 0,0 1 0 0 0,0-1 0 0 0,-1 0 0 0 0,1 0 0 0 0,0 0 0 0 0,6-10 914 0 0,13-17-197 0 0,-15 21-516 0 0,190-239 2153 0 0,-72 97-1927 0 0,41-69-211 0 0,-117 148-225 0 0,48-94 0 0 0,-60 92 2 0 0,-4 0 1 0 0,-2-2-1 0 0,-4-1 1 0 0,16-82-1 0 0,3-78-11 0 0,-42 227 9 0 0,-1 3-4 0 0,0 0 0 0 0,1 0 0 0 0,0 0 0 0 0,0 0 0 0 0,0 0-1 0 0,0 0 1 0 0,3-6 0 0 0,-4 13 15 0 0,-1-1 1 0 0,1 0-1 0 0,-1 1 0 0 0,1-1 0 0 0,0 1 0 0 0,0-1 1 0 0,0 1-1 0 0,1 4 0 0 0,0 21-42 0 0,-9 41 31 0 0,-33 128 0 0 0,-43 60 1 0 0,67-213 9 0 0,-84 236 2 0 0,99-274-33 0 0,0 0 0 0 0,0 0 0 0 0,1 0 0 0 0,0 0 0 0 0,0 0 0 0 0,0 0 0 0 0,1 1 0 0 0,0-1 0 0 0,0 0 0 0 0,2 9 0 0 0,-2-14 2 0 0,1-1 0 0 0,-1 1 0 0 0,0 0 0 0 0,1 0 0 0 0,-1 0 0 0 0,1 0 0 0 0,0-1 0 0 0,-1 1 0 0 0,1 0 0 0 0,0 0-1 0 0,-1-1 1 0 0,1 1 0 0 0,0-1 0 0 0,0 1 0 0 0,-1-1 0 0 0,1 1 0 0 0,0-1 0 0 0,0 1 0 0 0,0-1 0 0 0,0 1 0 0 0,0-1 0 0 0,0 0 0 0 0,0 0 0 0 0,0 0 0 0 0,-1 1-1 0 0,1-1 1 0 0,0 0 0 0 0,0 0 0 0 0,0 0 0 0 0,0 0 0 0 0,0-1 0 0 0,0 1 0 0 0,0 0 0 0 0,1-1 0 0 0,3 0-3 0 0,0 0 1 0 0,0-1-1 0 0,-1 0 0 0 0,1 0 1 0 0,5-3-1 0 0,34-23 1 0 0,-1-2 0 0 0,61-55 0 0 0,-29 22 0 0 0,-16 15 0 0 0,-3-3 0 0 0,85-97 0 0 0,-90 86 0 0 0,45-74 0 0 0,-93 132 0 0 0,8-15 0 0 0,-11 19 0 0 0,0-1 0 0 0,1 0 0 0 0,-1 0 0 0 0,0 0 0 0 0,1 0 0 0 0,-1 0 0 0 0,0 0 0 0 0,0 0 0 0 0,0 1 0 0 0,0-1 0 0 0,0 0 0 0 0,0 0 0 0 0,0 0 0 0 0,0 0 0 0 0,0 0 0 0 0,0 0 0 0 0,-1-1 0 0 0,1 2 0 0 0,-1 0 0 0 0,0 0 0 0 0,1 0 0 0 0,-1 0 0 0 0,0 0 0 0 0,0 1 0 0 0,1-1 0 0 0,-1 0 0 0 0,0 0 0 0 0,1 1 0 0 0,-1-1 0 0 0,0 0 0 0 0,1 1 0 0 0,-1-1 0 0 0,1 0 0 0 0,-1 1 0 0 0,0-1 0 0 0,0 2 0 0 0,0-1 0 0 0,-10 7 16 0 0,1 1-1 0 0,0 1 1 0 0,0 0 0 0 0,-11 14-1 0 0,-31 50 67 0 0,51-72-82 0 0,-17 26 30 0 0,1 0 1 0 0,1 2-1 0 0,-21 57 0 0 0,30-68-12 0 0,1 1-1 0 0,2 0 0 0 0,0 0 1 0 0,1 0-1 0 0,1 1 0 0 0,0-1 1 0 0,3 30-1 0 0,0-43-27 0 0,-1-1-1 0 0,1 0 1 0 0,0 1-1 0 0,1-1 1 0 0,0 0-1 0 0,0 0 1 0 0,0 0-1 0 0,1 0 1 0 0,0 0-1 0 0,0-1 1 0 0,0 1-1 0 0,0-1 1 0 0,1 0-1 0 0,0 0 1 0 0,0 0-1 0 0,1 0 1 0 0,0-1-1 0 0,-1 0 1 0 0,1 0-1 0 0,1 0 1 0 0,-1 0-1 0 0,0-1 1 0 0,1 0-1 0 0,0 0 1 0 0,0 0-1 0 0,0-1 1 0 0,0 0-1 0 0,0 0 0 0 0,0-1 1 0 0,0 1-1 0 0,1-1 1 0 0,6 0-1 0 0,3-1-645 0 0,-1 0 0 0 0,1-1 0 0 0,-1-1 0 0 0,1 0 0 0 0,-1-1 0 0 0,0-1 0 0 0,0 0-1 0 0,28-13 1 0 0,-11 4-1008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8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649 0 1375 0 0,'1'2'230'0'0,"0"-1"-1"0"0,-1 1 0 0 0,1 0 0 0 0,-1-1 0 0 0,0 1 0 0 0,1 0 0 0 0,-1-1 0 0 0,0 1 0 0 0,0 0 0 0 0,0-1 0 0 0,0 1 0 0 0,0 0 0 0 0,-1-1 0 0 0,1 1 1 0 0,0 0-1 0 0,-2 2 0 0 0,1 6 1003 0 0,-2 4 541 0 0,-1 1 0 0 0,0 0 1 0 0,-9 20-1 0 0,1-2-149 0 0,-60 211 4120 0 0,-3 143-4490 0 0,60-298-1270 0 0,11-67-11 0 0,-5 28 27 0 0,-18 62-1 0 0,23-98 3 0 0,-1 0 0 0 0,-1 0 0 0 0,0 0 0 0 0,-1-1 0 0 0,-1 0 0 0 0,0 0 0 0 0,0-1 0 0 0,-20 22 0 0 0,22-29-10 0 0,1 0 0 0 0,-1 0 1 0 0,-1 0-1 0 0,1-1 0 0 0,-1 0 0 0 0,1-1 0 0 0,-1 1 1 0 0,0-1-1 0 0,-8 2 0 0 0,9-3-1 0 0,0-1 0 0 0,0 1 1 0 0,1-1-1 0 0,-1-1 0 0 0,0 1 0 0 0,0-1 1 0 0,0 0-1 0 0,0 0 0 0 0,0-1 0 0 0,0 0 1 0 0,0 0-1 0 0,-6-2 0 0 0,1-1-25 0 0,0-1 0 0 0,0 0-1 0 0,0-1 1 0 0,1 0 0 0 0,0-1-1 0 0,0 0 1 0 0,0 0 0 0 0,1-1 0 0 0,0 0-1 0 0,-11-13 1 0 0,14 13 19 0 0,0 1 1 0 0,1-1-1 0 0,0 1 0 0 0,0-2 0 0 0,1 1 0 0 0,0 0 1 0 0,0-1-1 0 0,1 0 0 0 0,0 0 0 0 0,1 0 1 0 0,0 0-1 0 0,0 0 0 0 0,0-18 0 0 0,2 14 14 0 0,1 0 1 0 0,0 1-1 0 0,1-1 0 0 0,0 0 0 0 0,1 1 1 0 0,1 0-1 0 0,0 0 0 0 0,0 0 0 0 0,13-22 0 0 0,-9 20 4 0 0,1 0 0 0 0,1 1 0 0 0,0 0-1 0 0,1 1 1 0 0,1 1 0 0 0,25-22 0 0 0,-9 14-24 0 0,1 0 1 0 0,1 2 0 0 0,0 2-1 0 0,1 0 1 0 0,1 2 0 0 0,59-16 0 0 0,-29 15-359 0 0,77-8 1 0 0,-36 8-1492 0 0,-73 10 323 0 0,-11 1-3393 0 0,-7 2-320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8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278 279 6911 0 0,'-7'-7'147'0'0,"-1"1"0"0"0,1 1 1 0 0,-1-1-1 0 0,0 1 0 0 0,0 0 0 0 0,-11-4 0 0 0,17 9-55 0 0,0 0 0 0 0,0 0-1 0 0,0 0 1 0 0,0 0 0 0 0,0 0 0 0 0,0 1 0 0 0,0-1 0 0 0,-2 2 0 0 0,-3-1 138 0 0,-8 3 364 0 0,1-1-1 0 0,-1 2 1 0 0,1 0-1 0 0,0 1 0 0 0,0 0 1 0 0,1 1-1 0 0,-20 13 1 0 0,12-8 373 0 0,18-10-730 0 0,-1 0 0 0 0,1 0-1 0 0,-1 0 1 0 0,1 0 0 0 0,0 0 0 0 0,0 1 0 0 0,0 0 0 0 0,-3 3 0 0 0,5-2 756 0 0,6-5-587 0 0,5-6 29 0 0,32-33 822 0 0,-20 20-801 0 0,-1-1 1 0 0,29-36 0 0 0,-43 47-379 0 0,0 0 1 0 0,-1-1 0 0 0,0 0-1 0 0,-1 0 1 0 0,0 0-1 0 0,-1-1 1 0 0,0 1-1 0 0,-1-1 1 0 0,0 0-1 0 0,-1 0 1 0 0,0 0 0 0 0,-1-19-1 0 0,0 30-74 0 0,-1 0 1 0 0,0 0-1 0 0,0 1 0 0 0,0-1 0 0 0,0 0 0 0 0,0 0 0 0 0,0 0 1 0 0,0 0-1 0 0,0 1 0 0 0,0-1 0 0 0,-1 0 0 0 0,1 0 1 0 0,0 0-1 0 0,0 1 0 0 0,-1-1 0 0 0,1 0 0 0 0,-1 0 0 0 0,1 1 1 0 0,0-1-1 0 0,-1 0 0 0 0,1 1 0 0 0,-1-1 0 0 0,0 0 1 0 0,1 1-1 0 0,-1-1 0 0 0,1 1 0 0 0,-1-1 0 0 0,0 1 0 0 0,0-1 1 0 0,1 1-1 0 0,-1 0 0 0 0,0-1 0 0 0,0 1 0 0 0,0-1 1 0 0,-1 1-12 0 0,1 1 0 0 0,-1-1 0 0 0,1 0 0 0 0,-1 0 0 0 0,0 1 0 0 0,1-1 0 0 0,0 1 0 0 0,-1 0 0 0 0,1-1 0 0 0,-1 1 0 0 0,1 0 0 0 0,0 0 0 0 0,-1 0 0 0 0,1 0 0 0 0,0 0 0 0 0,0 0 0 0 0,-1 1 0 0 0,-8 9-670 0 0,1 0 0 0 0,0 1 0 0 0,1 0-1 0 0,-7 15 1 0 0,-7 11-6262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4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36 455 0 0,'0'1'19'0'0,"-1"-1"-1"0"0,0 0 0 0 0,1 0 0 0 0,-1 0 0 0 0,1-1 0 0 0,-1 1 0 0 0,1 0 0 0 0,-1 0 0 0 0,1 0 0 0 0,-1 0 0 0 0,1 0 0 0 0,-1-1 0 0 0,1 1 0 0 0,-1 0 0 0 0,1 0 0 0 0,-1-1 1 0 0,1 1-1 0 0,0 0 0 0 0,-1-1 0 0 0,1 1 0 0 0,-1 0 0 0 0,1-1 0 0 0,0 1 0 0 0,-1-1 0 0 0,1 1 0 0 0,0 0 0 0 0,-1-1 0 0 0,1 1 0 0 0,0-1 0 0 0,-1-16 2011 0 0,1 5 864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44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1 1 4223 0 0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5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237 114 5527 0 0,'-4'-9'929'0'0,"1"1"0"0"0,-5-18 0 0 0,1 0 750 0 0,-7-16 1633 0 0,14 42-3274 0 0,0 0 1 0 0,0 0 0 0 0,0 0-1 0 0,0 0 1 0 0,0-1-1 0 0,0 1 1 0 0,0 0 0 0 0,0 0-1 0 0,0 0 1 0 0,-1 0 0 0 0,1 0-1 0 0,0 0 1 0 0,0-1-1 0 0,0 1 1 0 0,0 0 0 0 0,0 0-1 0 0,0 0 1 0 0,0 0 0 0 0,0 0-1 0 0,0 0 1 0 0,0 0-1 0 0,0 0 1 0 0,-1 0 0 0 0,1 0-1 0 0,0 0 1 0 0,0-1 0 0 0,0 1-1 0 0,0 0 1 0 0,0 0-1 0 0,0 0 1 0 0,0 0 0 0 0,-1 0-1 0 0,1 0 1 0 0,0 0 0 0 0,0 0-1 0 0,0 0 1 0 0,0 0-1 0 0,0 0 1 0 0,0 0 0 0 0,-1 0-1 0 0,1 0 1 0 0,0 0 0 0 0,0 0-1 0 0,0 0 1 0 0,-3 7 815 0 0,-1 15-247 0 0,4-18-393 0 0,-21 187 1567 0 0,2-47-1196 0 0,-57 342 473 0 0,5-69-905 0 0,70-400-265 0 0,0-1 0 0 0,0 1-1 0 0,4 24 1 0 0,-3-40 59 0 0,0 0 1 0 0,0 1 0 0 0,0-1-1 0 0,1 0 1 0 0,-1 0-1 0 0,0 0 1 0 0,1 0-1 0 0,-1 0 1 0 0,1 0 0 0 0,-1 0-1 0 0,1 0 1 0 0,-1 0-1 0 0,1 0 1 0 0,0 0-1 0 0,-1 0 1 0 0,1 0 0 0 0,0 0-1 0 0,0 0 1 0 0,1 1-1 0 0,0-2-102 0 0,-1 0 1 0 0,0 1-1 0 0,0-1 0 0 0,0 0 0 0 0,0 0 0 0 0,0 0 1 0 0,0 0-1 0 0,0 0 0 0 0,1 0 0 0 0,-1 0 0 0 0,0 0 0 0 0,0-1 1 0 0,0 1-1 0 0,0 0 0 0 0,0-1 0 0 0,0 1 0 0 0,0-1 1 0 0,0 1-1 0 0,0-1 0 0 0,0 1 0 0 0,2-2 0 0 0,13-11-5557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4:58.740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12 2303 0 0,'27'89'10898'0'0,"-9"-98"-10629"0"0,1 0-1 0 0,25-8 1 0 0,-25 14-266 0 0,-16 2-27 0 0,1 1 1 0 0,-1-1 0 0 0,0 0 0 0 0,1 0-1 0 0,4-2 1 0 0,-6 3-15 0 0,0-1 0 0 0,1 0 0 0 0,-1 1 0 0 0,0-1 0 0 0,1 1 0 0 0,-1 0 0 0 0,0 0 0 0 0,4 0 0 0 0,9 0-203 0 0,-4-1 165 0 0,-1 0-1 0 0,1 1 0 0 0,-1 1 0 0 0,1 0 1 0 0,-1 0-1 0 0,0 1 0 0 0,1 1 0 0 0,14 4 1 0 0,-12-1-131 0 0,0 0 1 0 0,13 7-1 0 0,16 8-747 0 0,-16-16 298 0 0,-25-4 622 0 0,1-1-1 0 0,-1 1 0 0 0,1-1 0 0 0,-1 1 1 0 0,1-1-1 0 0,0 0 0 0 0,-1 0 1 0 0,1 0-1 0 0,0 0 0 0 0,-1 0 0 0 0,1 0 1 0 0,0 0-1 0 0,-1 0 0 0 0,1-1 0 0 0,0 1 1 0 0,-1-1-1 0 0,1 1 0 0 0,-1-1 1 0 0,1 1-1 0 0,-1-1 0 0 0,1 0 0 0 0,-1 0 1 0 0,2-1-1 0 0,8-4-4 0 0,-6 5 45 0 0,1-1 0 0 0,0 1 0 0 0,0 0 0 0 0,0 0 0 0 0,0 1 0 0 0,0 0 0 0 0,0 0 0 0 0,9 2 0 0 0,6-1 15 0 0,-13-1 7 0 0,-2-1-26 0 0,-1 1 1 0 0,0 0-1 0 0,1 0 0 0 0,-1 1 1 0 0,1 0-1 0 0,-1 0 0 0 0,0 0 0 0 0,0 1 1 0 0,1-1-1 0 0,4 3 0 0 0,29 7-314 0 0,-37-11 308 0 0,-1 1 0 0 0,1-1 0 0 0,-1 0-1 0 0,1 1 1 0 0,-1-1 0 0 0,1 0-1 0 0,-1 0 1 0 0,1 0 0 0 0,-1 0 0 0 0,1 0-1 0 0,-1 0 1 0 0,1 0 0 0 0,-1 0 0 0 0,3-1-1 0 0,21-9-56 0 0,-3 2 34 0 0,-16 6 32 0 0,0 0-1 0 0,1 0 0 0 0,-1-1 1 0 0,-1 1-1 0 0,8-5 1 0 0,-9 4-2 0 0,0 1 0 0 0,1-1 1 0 0,-1 1-1 0 0,0 1 1 0 0,1-1-1 0 0,0 0 1 0 0,-1 1-1 0 0,1 0 0 0 0,0 0 1 0 0,5 0-1 0 0,-8 1 4 0 0,-1 0 0 0 0,1 0 0 0 0,0-1 0 0 0,-1 1 0 0 0,1 0 0 0 0,0-1-1 0 0,-1 1 1 0 0,1-1 0 0 0,-1 0 0 0 0,1 0 0 0 0,-1 1 0 0 0,3-3 0 0 0,6-3 29 0 0,-7 5-28 0 0,1 1 0 0 0,-1-1 0 0 0,1 1-1 0 0,-1 0 1 0 0,1 0 0 0 0,-1 0 0 0 0,7 1 0 0 0,2 0 3 0 0,10-4-163 0 0,-19 2 110 0 0,0 1 0 0 0,0-1 0 0 0,0 1 0 0 0,0 0 0 0 0,-1 0-1 0 0,1 0 1 0 0,5 0 0 0 0,21 5-653 0 0,-26-5 619 0 0,-1 1 0 0 0,1-1 0 0 0,-1 0 0 0 0,0 0 0 0 0,1 1 0 0 0,-1-2 0 0 0,1 1 0 0 0,-1 0 0 0 0,5-1 0 0 0,5-1-261 0 0,1-3 226 0 0,-12 5 137 0 0,0-1-1 0 0,0 0 1 0 0,-1 1 0 0 0,1 0-1 0 0,0-1 1 0 0,0 1-1 0 0,0-1 1 0 0,0 1-1 0 0,-1 0 1 0 0,1 0 0 0 0,0-1-1 0 0,0 1 1 0 0,0 0-1 0 0,0 0 1 0 0,0 0-1 0 0,1 0 1 0 0,-1 0 28 0 0,1 1 1 0 0,-1-1-1 0 0,0 0 1 0 0,1 0-1 0 0,-1 0 1 0 0,0 0-1 0 0,0-1 0 0 0,1 1 1 0 0,-1 0-1 0 0,0 0 1 0 0,1-1-1 0 0,-1 1 0 0 0,2-2 1 0 0,13-1 159 0 0,27-5-201 0 0,-35 8-2 0 0,1 1-43 0 0,-1-1 0 0 0,1 0 0 0 0,0-1 0 0 0,-1 0 0 0 0,1 0 0 0 0,-1-1 0 0 0,1 0 0 0 0,15-6 0 0 0,5-3-35 0 0,-28 10 75 0 0,1 0 0 0 0,0 1 0 0 0,0-1-1 0 0,0 1 1 0 0,0-1 0 0 0,-1 1 0 0 0,1-1 0 0 0,0 1-1 0 0,0 0 1 0 0,0 0 0 0 0,0 0 0 0 0,0 0 0 0 0,0 0-1 0 0,0 1 1 0 0,-1-1 0 0 0,1 0 0 0 0,0 1-1 0 0,2 0 1 0 0,1 2 108 0 0,1 0 1 0 0,-1 0-1 0 0,0 0 0 0 0,6 6 0 0 0,3 1 93 0 0,-11-8-222 0 0,0 0 0 0 0,0 0 0 0 0,1 0 0 0 0,-1 0 1 0 0,0-1-1 0 0,1 0 0 0 0,-1 1 0 0 0,1-1 1 0 0,-1 0-1 0 0,1-1 0 0 0,-1 1 0 0 0,1-1 0 0 0,-1 1 1 0 0,1-1-1 0 0,0 0 0 0 0,-1-1 0 0 0,1 1 0 0 0,0 0 1 0 0,5-3-1 0 0,39-7-613 0 0,-17 5 341 0 0,-12 3 173 0 0,-16 2 110 0 0,1 0 0 0 0,-1 0 1 0 0,0 0-1 0 0,1 0 0 0 0,-1 1 0 0 0,0 0 1 0 0,1-1-1 0 0,-1 1 0 0 0,0 1 0 0 0,0-1 0 0 0,0 0 1 0 0,0 1-1 0 0,0-1 0 0 0,0 1 0 0 0,0 0 1 0 0,2 2-1 0 0,0 0-29 0 0,0-1 0 0 0,1 0-1 0 0,9 4 1 0 0,-11-7 25 0 0,-1 1-1 0 0,1-1 0 0 0,-1 0 0 0 0,1 0 1 0 0,-1 0-1 0 0,0 0 0 0 0,1-1 1 0 0,-1 1-1 0 0,1-1 0 0 0,-1 0 0 0 0,4-1 1 0 0,-2 0 24 0 0,0 1 1 0 0,0 0 0 0 0,10-1 0 0 0,38 5 258 0 0,-15 2-302 0 0,-23-2-231 0 0,-4-1 106 0 0,-6-1 53 0 0,0 0-1 0 0,0 0 1 0 0,0 0 0 0 0,0-1-1 0 0,1 0 1 0 0,-1 0-1 0 0,0 0 1 0 0,0-1 0 0 0,1 1-1 0 0,-1-1 1 0 0,10-4-1 0 0,-2 1 181 0 0,0 0 0 0 0,0 0 0 0 0,0 2 0 0 0,1-1 0 0 0,0 2 0 0 0,-1 0 0 0 0,1 0 0 0 0,0 1 0 0 0,19 3 0 0 0,-7 0-13 0 0,-10-2-208 0 0,0 1 0 0 0,24 6 0 0 0,29 7-2357 0 0,-67-14 2370 0 0,0-1 0 0 0,0 1 0 0 0,0 0-1 0 0,-1 0 1 0 0,1 0 0 0 0,0 0 0 0 0,3 3 0 0 0,-5-4 85 0 0,1 1 0 0 0,0 0 1 0 0,0 0-1 0 0,0-1 1 0 0,0 1-1 0 0,-1 0 1 0 0,1-1-1 0 0,0 1 0 0 0,0-1 1 0 0,0 1-1 0 0,0-1 1 0 0,1 0-1 0 0,-1 1 0 0 0,0-1 1 0 0,0 0-1 0 0,0 0 1 0 0,0 1-1 0 0,0-1 1 0 0,0 0-1 0 0,0 0 0 0 0,1 0 1 0 0,-1-1-1 0 0,0 1 1 0 0,0 0-1 0 0,1-1 0 0 0,0 0 15 0 0,1 1 0 0 0,-1-1 0 0 0,1 0 0 0 0,-1 1 0 0 0,1 0 0 0 0,-1-1 0 0 0,1 1-1 0 0,0 0 1 0 0,-1 0 0 0 0,1 0 0 0 0,3 1 0 0 0,16-1 54 0 0,12-6 234 0 0,-14 3 39 0 0,34-10 0 0 0,-49 12-292 0 0,1-1 0 0 0,0 2 0 0 0,0-1 1 0 0,9 0-1 0 0,12-1 3 0 0,30-2-510 0 0,-39 1 365 0 0,-10 1 180 0 0,0 0 0 0 0,0 1 1 0 0,0 1-1 0 0,0-1 0 0 0,0 1 0 0 0,10 1 0 0 0,-6 1 95 0 0,-2 0-217 0 0,-1 0 1 0 0,1-1-1 0 0,0 0 1 0 0,0-1-1 0 0,0 0 1 0 0,-1-1-1 0 0,1 0 1 0 0,19-4-1 0 0,-14 1 105 0 0,1 1-1 0 0,-1 1 1 0 0,1 0-1 0 0,0 1 0 0 0,24 2 1 0 0,-15-1-104 0 0,62 7-781 0 0,-32-3 550 0 0,-52-4 332 0 0,1 1 0 0 0,-1 0 0 0 0,0 0 0 0 0,0-1 0 0 0,0 2 0 0 0,0-1 0 0 0,-1 0 0 0 0,1 1 0 0 0,0-1-1 0 0,5 5 1 0 0,16 7 83 0 0,4 1-376 0 0,-21-9 343 0 0,1-1-1 0 0,13 5 1 0 0,-9-5-36 0 0,0-2 0 0 0,0 0 1 0 0,23 1-1 0 0,-23-2-41 0 0,0 0 1 0 0,0 1-1 0 0,22 5 0 0 0,-26-5-1 0 0,0 0 0 0 0,1-1 0 0 0,-1 0 0 0 0,10 0 0 0 0,17 2 0 0 0,-27-2 0 0 0,-1 0 0 0 0,1-1 0 0 0,-1-1 0 0 0,12 0 0 0 0,12-2 0 0 0,-21 3 167 0 0,1-2 0 0 0,-1 1-1 0 0,0-1 1 0 0,16-6 0 0 0,-21 7-26 0 0,-1-1 0 0 0,1 1 0 0 0,0 1 0 0 0,-1-1 0 0 0,1 1 0 0 0,0-1 0 0 0,0 1 0 0 0,0 1 0 0 0,8 0 0 0 0,-1 2-77 0 0,0 1 0 0 0,16 6 0 0 0,-17-5-385 0 0,0-1 0 0 0,23 5-1 0 0,0-5-642 0 0,65 0-1 0 0,-95-4 1033 0 0,-1 0 0 0 0,0 1 0 0 0,0-1 0 0 0,1 1 0 0 0,-1 0 0 0 0,5 2 1 0 0,-5-1-2 0 0,0-1 0 0 0,1 0 0 0 0,-1 0 0 0 0,1 0-1 0 0,-1 0 1 0 0,7 0 0 0 0,-3-1-242 0 0,1 1-1 0 0,-1 0 0 0 0,14 4 1 0 0,-14-3-15 0 0,0 0 0 0 0,1-1 1 0 0,14 1-1 0 0,-16-2 184 0 0,1-1 0 0 0,0 0 0 0 0,-1 0 0 0 0,8-3 0 0 0,-7 2 9 0 0,0 1 0 0 0,0-1 0 0 0,0 1-1 0 0,8 0 1 0 0,25 5 227 0 0,-15 0-60 0 0,-7-1-45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5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158 419 4143 0 0,'-10'-11'82'0'0,"5"6"-41"0"0,-1-1 0 0 0,1 0 0 0 0,-1 1-1 0 0,0 0 1 0 0,0 1 0 0 0,0-1 0 0 0,-12-5-1 0 0,13 9 282 0 0,-1 0-1 0 0,1 1 1 0 0,0-1 0 0 0,-1 1-1 0 0,1 0 1 0 0,0 0-1 0 0,-1 1 1 0 0,1 0-1 0 0,0 0 1 0 0,-1 0-1 0 0,1 0 1 0 0,-6 4-1 0 0,10-5-229 0 0,0 0 0 0 0,1 0 0 0 0,-1 0 0 0 0,1 0 0 0 0,-1 1-1 0 0,0-1 1 0 0,1 0 0 0 0,-1 0 0 0 0,0 1 0 0 0,1-1 0 0 0,-1 0 0 0 0,1 1-1 0 0,-1-1 1 0 0,1 1 0 0 0,-1-1 0 0 0,1 1 0 0 0,-1-1 0 0 0,1 1 0 0 0,0-1-1 0 0,-1 1 1 0 0,1-1 0 0 0,-1 1 0 0 0,1 0 0 0 0,0-1 0 0 0,0 1 0 0 0,-1-1-1 0 0,1 1 1 0 0,0 0 0 0 0,0-1 0 0 0,0 1 0 0 0,0 0 0 0 0,0 1-1 0 0,0-2 4 0 0,0 1 0 0 0,1 0 0 0 0,-1 0 0 0 0,1-1 0 0 0,-1 1 0 0 0,1 0 0 0 0,-1-1 0 0 0,1 1 0 0 0,-1-1 0 0 0,1 1 0 0 0,-1 0 0 0 0,1-1 0 0 0,0 1 0 0 0,-1-1 0 0 0,1 0 0 0 0,0 1 0 0 0,0-1 0 0 0,-1 1 0 0 0,1-1 0 0 0,0 0 0 0 0,0 0-1 0 0,-1 1 1 0 0,1-1 0 0 0,0 0 0 0 0,1 0 0 0 0,7 0 224 0 0,1 0 0 0 0,-1-1-1 0 0,0-1 1 0 0,0 1 0 0 0,1-1-1 0 0,-1-1 1 0 0,17-6 0 0 0,63-27 1037 0 0,139-80 1 0 0,-114 56-777 0 0,65-28-206 0 0,-132 67-321 0 0,91-25 0 0 0,-125 43-46 0 0,0 0 0 0 0,0 1 0 0 0,-1 0 0 0 0,23 0 0 0 0,-31 2-7 0 0,0 0 1 0 0,-1 1 0 0 0,1-1 0 0 0,0 1 0 0 0,-1-1 0 0 0,1 1 0 0 0,0 0 0 0 0,-1 1 0 0 0,1-1-1 0 0,-1 1 1 0 0,0-1 0 0 0,1 1 0 0 0,-1 0 0 0 0,0 0 0 0 0,0 1 0 0 0,0-1 0 0 0,0 1 0 0 0,-1-1-1 0 0,1 1 1 0 0,3 5 0 0 0,-3-3 10 0 0,0 1 0 0 0,-1-1 1 0 0,1 1-1 0 0,-1-1 0 0 0,-1 1 0 0 0,1 0 0 0 0,-1 0 0 0 0,0 0 0 0 0,0 0 0 0 0,-1 0 0 0 0,0 11 1 0 0,-1-2 31 0 0,-1 0 0 0 0,0-1 1 0 0,-8 23-1 0 0,-1-7 139 0 0,9-25-97 0 0,0 0 1 0 0,0 0-1 0 0,0 0 0 0 0,0 1 0 0 0,1-1 0 0 0,0 0 1 0 0,0 1-1 0 0,0 7 0 0 0,2-4 19 0 0,1 0 0 0 0,-1 0 1 0 0,1 0-1 0 0,1 0 0 0 0,0-1 0 0 0,7 16 0 0 0,4 14-25 0 0,-5-1-22 0 0,-2-1 0 0 0,-2 2 0 0 0,2 64 0 0 0,-6-91-57 0 0,-9 198 124 0 0,0-148-93 0 0,-24 87 0 0 0,25-120-29 0 0,-61 207 62 0 0,56-202-64 0 0,-2-1 0 0 0,-1 0 0 0 0,-37 56 0 0 0,48-82 0 0 0,-1-1 0 0 0,1 1 0 0 0,-8 6 0 0 0,11-10 0 0 0,0-1 0 0 0,0 0 0 0 0,-1 0 0 0 0,1 0 0 0 0,0 0 0 0 0,-1 0 0 0 0,1 0 0 0 0,-1-1 0 0 0,1 1 0 0 0,-1 0 0 0 0,1-1 0 0 0,-1 1 0 0 0,1-1 0 0 0,-1 1 0 0 0,0-1 0 0 0,1 0 0 0 0,-1 0 0 0 0,0 1 0 0 0,1-1 0 0 0,-3-1 0 0 0,-6-2 0 0 0,0-2 0 0 0,0 1 0 0 0,0-1 0 0 0,1 0 0 0 0,-11-9 0 0 0,-9-4 0 0 0,1 3 0 0 0,-2 0 0 0 0,-35-11 0 0 0,-65-15 0 0 0,96 32-2 0 0,-1 0 1 0 0,0 2-1 0 0,0 2 0 0 0,0 2 0 0 0,-71 1 0 0 0,69 7-146 0 0,34-4 108 0 0,1 0-1 0 0,-1 0 0 0 0,1-1 1 0 0,0 1-1 0 0,0 1 1 0 0,-1-1-1 0 0,1 0 0 0 0,0 0 1 0 0,0 1-1 0 0,0 0 1 0 0,0-1-1 0 0,-3 4 0 0 0,5-4-10 0 0,0 0-1 0 0,-1-1 1 0 0,1 1-1 0 0,0-1 0 0 0,0 1 1 0 0,0-1-1 0 0,-1 1 1 0 0,1 0-1 0 0,0-1 0 0 0,0 1 1 0 0,0-1-1 0 0,0 1 1 0 0,0 0-1 0 0,0-1 0 0 0,0 1 1 0 0,0-1-1 0 0,1 1 1 0 0,-1 0-1 0 0,0-1 0 0 0,0 1 1 0 0,0-1-1 0 0,1 1 1 0 0,-1-1-1 0 0,0 1 0 0 0,0-1 1 0 0,1 1-1 0 0,-1-1 0 0 0,0 1 1 0 0,1-1-1 0 0,-1 1 1 0 0,1-1-1 0 0,-1 1 0 0 0,1-1 1 0 0,0 1-1 0 0,20 12-1924 0 0,-4-6 357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7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279 478 5983 0 0,'-47'-47'648'0'0,"39"34"1242"0"0,-1 1 1279 0 0,9 11-3082 0 0,0 1 0 0 0,-1 0 0 0 0,1 0 0 0 0,0 0 1 0 0,-1 0-1 0 0,1 0 0 0 0,0 0 0 0 0,-1-1 0 0 0,1 1 1 0 0,0 0-1 0 0,-1 0 0 0 0,1 0 0 0 0,-1 0 0 0 0,1 0 1 0 0,0 0-1 0 0,-1 1 0 0 0,1-1 0 0 0,0 0 1 0 0,-1 0-1 0 0,1 0 0 0 0,0 0 0 0 0,-1 0 0 0 0,1 0 1 0 0,0 1-1 0 0,-1-1 0 0 0,1 0 0 0 0,0 0 0 0 0,-1 0 1 0 0,1 1-1 0 0,0-1 0 0 0,0 0 0 0 0,-2 2 1680 0 0,7 7-1663 0 0,16 23 100 0 0,-21-31-194 0 0,1-1-1 0 0,-1 0 1 0 0,1 1-1 0 0,-1-1 1 0 0,1 0 0 0 0,-1 1-1 0 0,1-1 1 0 0,-1 0-1 0 0,1 1 1 0 0,-1-1-1 0 0,1 0 1 0 0,-1 0-1 0 0,1 0 1 0 0,-1 0 0 0 0,1 1-1 0 0,0-1 1 0 0,-1 0-1 0 0,1 0 1 0 0,-1 0-1 0 0,1 0 1 0 0,-1 0-1 0 0,1-1 1 0 0,0 1-1 0 0,-1 0 1 0 0,2 0 0 0 0,12-8 183 0 0,-11 6-135 0 0,101-72 977 0 0,-34 22-648 0 0,82-58 74 0 0,50-34-160 0 0,-178 128-257 0 0,-1 0 57 0 0,29-14 0 0 0,-45 28-48 0 0,-10 9-12 0 0,-11 9 36 0 0,13-15-64 0 0,-217 228 1021 0 0,116-124-868 0 0,-262 324 18 0 0,332-390-173 0 0,20-25-11 0 0,1 0 0 0 0,0 0 0 0 0,1 1-1 0 0,-12 23 1 0 0,22-37 0 0 0,-1 0 0 0 0,1 0 0 0 0,0 0 0 0 0,-1-1 0 0 0,1 1 0 0 0,0 0 0 0 0,0 0 0 0 0,0 0 0 0 0,0 0 0 0 0,-1 0 0 0 0,1 0 0 0 0,0 0 0 0 0,1 1 0 0 0,-1-2 0 0 0,0 1 0 0 0,0-1 0 0 0,0 0 0 0 0,0 0 0 0 0,1 1 0 0 0,-1-1 0 0 0,0 0 0 0 0,0 0 0 0 0,0 0 0 0 0,1 1 0 0 0,-1-1 0 0 0,0 0 0 0 0,0 0 0 0 0,1 0 0 0 0,-1 0 0 0 0,0 1 0 0 0,0-1 0 0 0,1 0 0 0 0,-1 0 0 0 0,0 0 0 0 0,0 0 0 0 0,1 0 0 0 0,-1 0 0 0 0,0 0 0 0 0,1 0 0 0 0,-1 0 0 0 0,0 0 0 0 0,1 0 0 0 0,2 0 0 0 0,1-1 0 0 0,-1 0 0 0 0,1 0 0 0 0,-1 0 0 0 0,5-2 0 0 0,-2 0 0 0 0,16-7 0 0 0,-1-1 0 0 0,-1-1 0 0 0,0-1 0 0 0,36-29 0 0 0,-43 31 0 0 0,33-27-60 0 0,68-73-1 0 0,29-55-78 0 0,-87 93 106 0 0,23-27 6 0 0,-71 89 51 0 0,-8 11-23 0 0,0 0 0 0 0,0 0 1 0 0,0 0-1 0 0,0 0 0 0 0,0 0 0 0 0,0 0 0 0 0,0 0 0 0 0,0 0 0 0 0,0 0 1 0 0,0 0-1 0 0,0 0 0 0 0,0 0 0 0 0,0 0 0 0 0,0 0 0 0 0,0 0 0 0 0,0 0 1 0 0,0 0-1 0 0,-1 0 0 0 0,1 0 0 0 0,0 0 0 0 0,0 0 0 0 0,0 0 0 0 0,0 0 1 0 0,0 0-1 0 0,0 0 0 0 0,0 0 0 0 0,0 0 0 0 0,0 0 0 0 0,0 0 0 0 0,0 0 1 0 0,0 0-1 0 0,0 0 0 0 0,0 0 0 0 0,0 0 0 0 0,0-1 0 0 0,0 1 0 0 0,0 0 1 0 0,0 0-1 0 0,0 0 0 0 0,0 0 0 0 0,0 0 0 0 0,0 0 0 0 0,0 0 0 0 0,0 0 1 0 0,0 0-1 0 0,0 0 0 0 0,0 0 0 0 0,0 0 0 0 0,0 0 0 0 0,-17 16 122 0 0,-26 40 211 0 0,-137 190 235 0 0,28-17-521 0 0,-2 3-19 0 0,67-99-29 0 0,25-36-18 0 0,49-78-85 0 0,11-17 81 0 0,0 0-1 0 0,0 0 1 0 0,1 0 0 0 0,-1 0 0 0 0,1 0 0 0 0,-1 0 0 0 0,1 1-1 0 0,0-1 1 0 0,0 0 0 0 0,0 1 0 0 0,0-1 0 0 0,1 1 0 0 0,-1-1 0 0 0,0 1-1 0 0,1 3 1 0 0,14-17-278 0 0,64-80 84 0 0,163-149 0 0 0,-225 226 224 0 0,28-26 158 0 0,2 2 0 0 0,66-42 1 0 0,-90 70-95 0 0,-22 9-69 0 0,1 1 0 0 0,-1 0 0 0 0,1 0 0 0 0,-1-1 0 0 0,1 1 0 0 0,-1 0-1 0 0,1 0 1 0 0,-1 0 0 0 0,1 0 0 0 0,-1 0 0 0 0,1 0 0 0 0,-1 0 0 0 0,1 0 0 0 0,-1 0 0 0 0,1 0 0 0 0,0 0 0 0 0,-1 0 0 0 0,1 0 0 0 0,-1 0-1 0 0,1 0 1 0 0,-1 1 0 0 0,1-1 0 0 0,-1 0 0 0 0,1 0 0 0 0,-1 0 0 0 0,0 1 0 0 0,1-1 0 0 0,-1 0 0 0 0,1 1 0 0 0,-1-1 0 0 0,0 0 0 0 0,1 1-1 0 0,-1-1 1 0 0,0 1 0 0 0,1-1 0 0 0,-1 1 0 0 0,0-1 0 0 0,0 1 0 0 0,1-1 0 0 0,-1 1 0 0 0,1 3 18 0 0,-1-1 0 0 0,0 1 0 0 0,0-1 0 0 0,-1 1 0 0 0,1 0 0 0 0,-1-1 0 0 0,1 1 0 0 0,-1-1 0 0 0,-2 5 0 0 0,-14 34 107 0 0,7-21-51 0 0,-5 14-40 0 0,-3 0 0 0 0,0-1 1 0 0,-2 0-1 0 0,-2-2 1 0 0,-1-1-1 0 0,-1 0 1 0 0,-2-2-1 0 0,-1-1 1 0 0,-36 30-1 0 0,-33 19-37 0 0,78-65 0 0 0,0 0 0 0 0,-1 0 0 0 0,-31 12 0 0 0,47-23 0 0 0,2-1 0 0 0,1 1 0 0 0,0-1 0 0 0,-1 0 0 0 0,1 0 0 0 0,0 0 0 0 0,-1 1 0 0 0,1-1 0 0 0,-1 0 0 0 0,1 0 0 0 0,0 0 0 0 0,-1 0 0 0 0,1 0 0 0 0,-1 0 0 0 0,1 0 0 0 0,-1 0 0 0 0,1 0 0 0 0,0 0 0 0 0,-1 0 0 0 0,0 0 0 0 0,1 0 0 0 0,0 0 0 0 0,-1-1 0 0 0,1 1 0 0 0,0 0 0 0 0,0 0 0 0 0,-1 0 0 0 0,1-1 0 0 0,0 1 0 0 0,0 0 0 0 0,-1 0 0 0 0,1 0 0 0 0,0-1 0 0 0,0 1 0 0 0,0 0 0 0 0,0 0 0 0 0,0-1 0 0 0,-1 1 0 0 0,1 0 0 0 0,0-1 0 0 0,0 1 0 0 0,0 0 0 0 0,0 0 0 0 0,0-1 0 0 0,0 1 0 0 0,0 0 0 0 0,0-1 0 0 0,0 1 0 0 0,0 0 0 0 0,0-1 0 0 0,0 1 0 0 0,0 0 0 0 0,0 0 0 0 0,0-1 0 0 0,0 1 0 0 0,1 0 0 0 0,-1-1 0 0 0,0 1 0 0 0,0 0 0 0 0,0 0 0 0 0,1-1 0 0 0,-1 1 0 0 0,4-9 0 0 0,0 1 0 0 0,1 0 0 0 0,0 0 0 0 0,0 0 0 0 0,9-8 0 0 0,34-35 0 0 0,-37 41 0 0 0,192-167 0 0 0,-67 64 0 0 0,-68 52 0 0 0,98-115 0 0 0,-163 172 0 0 0,0 0 0 0 0,0 0 0 0 0,-1-1 0 0 0,1 1 0 0 0,-1-1 0 0 0,2-5 0 0 0,-4 8 0 0 0,1 1 0 0 0,-1-1 0 0 0,0 1 0 0 0,0-1 0 0 0,1 1 0 0 0,-1-1 0 0 0,0 1 0 0 0,0-1 0 0 0,0 1 0 0 0,-1-1 0 0 0,1-1 0 0 0,0 2 0 0 0,-1 1 0 0 0,1-1 0 0 0,0 0 0 0 0,-1 1 0 0 0,1-1 0 0 0,-1 0 0 0 0,1 1 0 0 0,-1-1 0 0 0,1 1 0 0 0,-1-1 0 0 0,1 0 0 0 0,-1 1 0 0 0,1-1 0 0 0,-1 1 0 0 0,0 0 0 0 0,1-1 0 0 0,-1 1 0 0 0,0-1 0 0 0,0 1 0 0 0,1 0 0 0 0,-1 0 0 0 0,-1-1 0 0 0,-2 0 1 0 0,0 1 0 0 0,-1-1 0 0 0,1 1 0 0 0,0 0-1 0 0,0 0 1 0 0,0 0 0 0 0,-1 1 0 0 0,1-1 0 0 0,0 1 0 0 0,-6 2-1 0 0,-4 2 28 0 0,-22 11 0 0 0,11-4-5 0 0,-110 52 129 0 0,37-16-48 0 0,-8 3-23 0 0,-76 33 14 0 0,153-71-95 0 0,12-5 0 0 0,-24 7 0 0 0,41-15-1 0 0,-1 1-1 0 0,0-1 0 0 0,0 0 1 0 0,0 0-1 0 0,1 1 0 0 0,-1-1 1 0 0,0 0-1 0 0,0 0 0 0 0,0 0 1 0 0,0 0-1 0 0,1 0 0 0 0,-1 0 1 0 0,0 0-1 0 0,0 0 1 0 0,0-1-1 0 0,1 1 0 0 0,-1 0 1 0 0,0 0-1 0 0,-1-1 0 0 0,2 0-4 0 0,-1 1-1 0 0,1 0 1 0 0,0-1-1 0 0,0 1 1 0 0,-1-1 0 0 0,1 1-1 0 0,0-1 1 0 0,0 1-1 0 0,0-1 1 0 0,0 1-1 0 0,0-1 1 0 0,0 1-1 0 0,0-1 1 0 0,0 1-1 0 0,0-1 1 0 0,0 1-1 0 0,0-1 1 0 0,0 1-1 0 0,0-1 1 0 0,0 1-1 0 0,0-1 1 0 0,0 1 0 0 0,1-1-1 0 0,1-3-32 0 0,0-1-1 0 0,0 1 1 0 0,0 0-1 0 0,1 1 1 0 0,0-1 0 0 0,3-3-1 0 0,100-109-745 0 0,136-161-595 0 0,-198 219 1160 0 0,-3-2 1 0 0,57-110-1 0 0,-85 143 202 0 0,30-72-90 0 0,-39 88 115 0 0,-1 0 0 0 0,0-1 1 0 0,-1 1-1 0 0,0-1 0 0 0,-1 0 0 0 0,0-23 0 0 0,-1 31 8 0 0,0 1 0 0 0,0-1 0 0 0,-1 1 0 0 0,0-1 0 0 0,0 1 0 0 0,0-1 0 0 0,0 1 0 0 0,-1-1 0 0 0,1 1 0 0 0,-4-5 0 0 0,4 6 12 0 0,-1 0 1 0 0,1 0-1 0 0,-1 1 1 0 0,0-1 0 0 0,1 1-1 0 0,-1-1 1 0 0,0 1-1 0 0,0 0 1 0 0,0-1 0 0 0,0 1-1 0 0,0 0 1 0 0,0 0 0 0 0,-1 1-1 0 0,1-1 1 0 0,0 0-1 0 0,0 1 1 0 0,-4-1 0 0 0,-6 0 87 0 0,0 0 1 0 0,0 1 0 0 0,0 1 0 0 0,-1 0 0 0 0,1 0 0 0 0,-22 7-1 0 0,-70 26 237 0 0,96-31-325 0 0,-35 14-5 0 0,1 1 1 0 0,1 2-1 0 0,-67 44 0 0 0,88-50-58 0 0,-31 29 1 0 0,45-38-10 0 0,1 1 1 0 0,0-1-1 0 0,1 1 1 0 0,-1 0-1 0 0,1 0 1 0 0,0 0-1 0 0,1 1 0 0 0,0-1 1 0 0,0 1-1 0 0,-3 9 1 0 0,5-11-65 0 0,0-1 1 0 0,1 0-1 0 0,0 0 0 0 0,0 1 1 0 0,0-1-1 0 0,0 0 0 0 0,1 1 1 0 0,0-1-1 0 0,0 0 0 0 0,0 0 1 0 0,3 8-1 0 0,0-3-516 0 0,0 0 0 0 0,1-1 0 0 0,-1 1 0 0 0,10 10 0 0 0,6 5-5369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8.0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1535 7367 0 0,'-9'3'224'0'0,"0"1"1"0"0,1 0-1 0 0,-11 7 0 0 0,2 3 2669 0 0,5-6-436 0 0,8-9-407 0 0,6-7-724 0 0,18-35 790 0 0,34-57-1 0 0,-16 33-1657 0 0,13-26-122 0 0,143-274 77 0 0,-137 244-424 0 0,45-136 1 0 0,-70 167 10 0 0,16-48 11 0 0,-22 67 40 0 0,5-19-49 0 0,-30 89-2 0 0,0 4 0 0 0,0 11 0 0 0,-1 16 0 0 0,-7 41 0 0 0,-3 0 0 0 0,-3-1 0 0 0,-3 0 0 0 0,-3-1 0 0 0,-30 68 0 0 0,43-119 13 0 0,-4 5-36 0 0,2 0 1 0 0,0 1-1 0 0,-7 39 1 0 0,15-59 26 0 0,-1-1 0 0 0,1 1 1 0 0,0-1-1 0 0,0 1 0 0 0,0 0 0 0 0,0-1 1 0 0,0 1-1 0 0,1-1 0 0 0,-1 1 0 0 0,0 0 1 0 0,1-1-1 0 0,1 3 0 0 0,-2-3-4 0 0,0-1 0 0 0,1 1 0 0 0,-1-1 0 0 0,1 1 0 0 0,-1-1 0 0 0,1 0 0 0 0,-1 1 0 0 0,1-1 0 0 0,-1 0 0 0 0,1 0 0 0 0,-1 1 0 0 0,1-1-1 0 0,-1 0 1 0 0,1 0 0 0 0,-1 0 0 0 0,1 0 0 0 0,0 1 0 0 0,-1-1 0 0 0,1 0 0 0 0,-1 0 0 0 0,1 0 0 0 0,0 0 0 0 0,-1 0 0 0 0,1-1 0 0 0,-1 1 0 0 0,1 0 0 0 0,0 0 0 0 0,-1 0 0 0 0,1 0-1 0 0,-1-1 1 0 0,1 1 0 0 0,-1 0 0 0 0,1-1 0 0 0,-1 1 0 0 0,1-1 0 0 0,7-3-5 0 0,0-1 0 0 0,-1 0 0 0 0,0-1 0 0 0,13-12 0 0 0,25-31-37 0 0,-33 35 56 0 0,93-128 38 0 0,-65 82-51 0 0,109-182-1 0 0,-86 136-11 0 0,-35 56-41 0 0,-11 19-12 0 0,21-28-1 0 0,-31 50 65 0 0,-5 9 6 0 0,-3 4 14 0 0,-3 7 38 0 0,-2 2 7 0 0,0 1 0 0 0,1-1-1 0 0,-6 22 1 0 0,-4 13 112 0 0,-64 195 69 0 0,71-217-240 0 0,3-6 18 0 0,0 0-1 0 0,-2 25 1 0 0,6-37-18 0 0,0-1 0 0 0,1 1 0 0 0,0 0 0 0 0,0 0 0 0 0,1 0-1 0 0,0 0 1 0 0,1 0 0 0 0,4 14 0 0 0,-5-19-6 0 0,0-1-1 0 0,0 1 1 0 0,1 0 0 0 0,-1-1-1 0 0,1 1 1 0 0,0-1-1 0 0,0 0 1 0 0,-1 1 0 0 0,2-1-1 0 0,-1 0 1 0 0,0 0-1 0 0,0-1 1 0 0,1 1 0 0 0,-1 0-1 0 0,4 1 1 0 0,-1-1-2 0 0,-1 0 0 0 0,0-1 0 0 0,1 0 0 0 0,-1 0 0 0 0,1 0 0 0 0,-1 0 0 0 0,1-1 0 0 0,-1 0 0 0 0,6 0-1 0 0,7-2-15 0 0,1-1 0 0 0,-1 0 0 0 0,0-2 0 0 0,18-6 0 0 0,98-36-1577 0 0,-101 36 315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58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 1 5063 0 0,'0'-1'59'0'0,"-1"1"-1"0"0,1 0 0 0 0,0 0 0 0 0,-1 0 0 0 0,1 0 0 0 0,0 0 0 0 0,-1 0 0 0 0,1 0 0 0 0,0 0 1 0 0,-1 0-1 0 0,1 0 0 0 0,0 0 0 0 0,-1 0 0 0 0,1 0 0 0 0,0 0 0 0 0,-1 0 0 0 0,1 1 1 0 0,0-1-1 0 0,-1 0 0 0 0,1 0 0 0 0,0 0 0 0 0,-1 0 0 0 0,1 1 0 0 0,0-1 0 0 0,0 0 0 0 0,-1 0 1 0 0,1 1-1 0 0,0-1 0 0 0,0 0 0 0 0,0 0 0 0 0,-1 1 0 0 0,1-1 0 0 0,0 0 0 0 0,0 1 0 0 0,0-1 1 0 0,0 0-1 0 0,-1 0 0 0 0,1 1 0 0 0,0-1 0 0 0,0 0 0 0 0,0 1 0 0 0,0 0 0 0 0,-7 18 3121 0 0,1 33 1339 0 0,-6 26-1354 0 0,2-31-2386 0 0,-3 11 0 0 0,-29 88 1 0 0,13-70-577 0 0,-125 299 5 0 0,143-349-113 0 0,0 0-1 0 0,-8 37 0 0 0,19-62-96 0 0,-1-1-1 0 0,1 1 1 0 0,0 0 0 0 0,0 0-1 0 0,-1 0 1 0 0,1 0-1 0 0,0-1 1 0 0,0 1 0 0 0,0 0-1 0 0,0 0 1 0 0,0 0-1 0 0,0 0 1 0 0,0-1-1 0 0,0 1 1 0 0,1 0 0 0 0,-1 0-1 0 0,0 0 1 0 0,0-1-1 0 0,1 1 1 0 0,-1 0 0 0 0,1 1-1 0 0,0-2 3 0 0,-1 0 0 0 0,1 0 0 0 0,-1 1 0 0 0,1-1 0 0 0,-1 0 0 0 0,1 0 0 0 0,-1 0 0 0 0,1 0 0 0 0,0 0 0 0 0,-1 0 1 0 0,1 0-1 0 0,-1 0 0 0 0,1 0 0 0 0,-1 0 0 0 0,1 0 0 0 0,0 0 0 0 0,-1 0 0 0 0,1 0 0 0 0,-1-1 0 0 0,1 1 0 0 0,-1 0 0 0 0,2-1 0 0 0,4-2 1 0 0,0-1 1 0 0,0 1-1 0 0,9-8 0 0 0,3-5 7 0 0,-1-1 0 0 0,-1-1 0 0 0,22-29 0 0 0,-16 19 59 0 0,152-231 153 0 0,-43 57-193 0 0,-112 175 6 0 0,-14 19-30 0 0,0 0-1 0 0,1 0 1 0 0,0 0-1 0 0,1 0 1 0 0,-1 1-1 0 0,16-12 0 0 0,-21 18-2 0 0,-1 0-1 0 0,1 1 0 0 0,0-1 0 0 0,-1 1 0 0 0,1 0 0 0 0,0-1 1 0 0,-1 1-1 0 0,1 0 0 0 0,0-1 0 0 0,0 1 0 0 0,0 0 0 0 0,-1 0 1 0 0,1-1-1 0 0,0 1 0 0 0,0 0 0 0 0,0 0 0 0 0,-1 0 0 0 0,1 0 1 0 0,0 0-1 0 0,0 0 0 0 0,0 0 0 0 0,-1 1 0 0 0,1-1 0 0 0,0 0 1 0 0,0 0-1 0 0,0 1 0 0 0,0 0 1 0 0,0 0 1 0 0,0 0-1 0 0,0 0 1 0 0,-1 0-1 0 0,1 0 0 0 0,0 0 1 0 0,-1 0-1 0 0,1 0 1 0 0,-1 0-1 0 0,1 0 1 0 0,-1 0-1 0 0,0 0 0 0 0,1 0 1 0 0,-1 1-1 0 0,0 0 1 0 0,1 6 3 0 0,0-1 0 0 0,-1 0 0 0 0,0 1 1 0 0,-1 7-1 0 0,0-5 61 0 0,-1 0 1 0 0,1-1 0 0 0,-2 1-1 0 0,1 0 1 0 0,-1-1 0 0 0,-7 15-1 0 0,6-18-50 0 0,1 0-1 0 0,-1-1 1 0 0,0 1-1 0 0,-1-1 0 0 0,1 0 1 0 0,-1 0-1 0 0,0-1 1 0 0,0 1-1 0 0,0-1 0 0 0,-9 5 1 0 0,-20 9 27 0 0,0-1 0 0 0,-58 20 1 0 0,37-16-49 0 0,47-18 16 0 0,0 0 1 0 0,1 1-1 0 0,0 0 0 0 0,0 0 1 0 0,0 1-1 0 0,-7 5 0 0 0,12-9-8 0 0,1 1-1 0 0,-1 0 0 0 0,0-1 1 0 0,1 1-1 0 0,0 0 0 0 0,-1 0 1 0 0,1 0-1 0 0,0-1 0 0 0,0 1 1 0 0,0 1-1 0 0,0-1 0 0 0,1 0 1 0 0,-1 0-1 0 0,0 0 1 0 0,1 0-1 0 0,0 0 0 0 0,-1 1 1 0 0,1-1-1 0 0,0 0 0 0 0,0 0 1 0 0,0 1-1 0 0,0-1 0 0 0,1 0 1 0 0,-1 0-1 0 0,1 0 0 0 0,0 4 1 0 0,1-2 12 0 0,0 1 0 0 0,0 0 1 0 0,1-1-1 0 0,-1 0 0 0 0,1 1 0 0 0,0-1 0 0 0,0 0 1 0 0,0 0-1 0 0,1-1 0 0 0,0 1 0 0 0,-1-1 1 0 0,1 1-1 0 0,9 4 0 0 0,54 46 200 0 0,-37-28-47 0 0,49 31 0 0 0,-60-46-127 0 0,0-1-1 0 0,0-1 0 0 0,1-1 0 0 0,1-1 1 0 0,-1-1-1 0 0,1 0 0 0 0,0-2 0 0 0,0 0 0 0 0,29 1 1 0 0,-31-5-19 0 0,0 0 0 0 0,-1 0 0 0 0,1-2 0 0 0,0 0 0 0 0,-1-2 0 0 0,1 0 0 0 0,-1-1 0 0 0,0 0 0 0 0,0-2 0 0 0,32-16 0 0 0,-47 21-95 0 0,1-1-1 0 0,-1 0 1 0 0,1 0-1 0 0,-1 0 1 0 0,0 0-1 0 0,0 0 1 0 0,0-1-1 0 0,-1 1 1 0 0,4-7-1 0 0,-4 7-97 0 0,5-7-547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38.521"/>
    </inkml:context>
    <inkml:brush xml:id="br0">
      <inkml:brushProperty name="width" value="0.1" units="cm"/>
      <inkml:brushProperty name="height" value="0.6" units="cm"/>
      <inkml:brushProperty name="color" value="#66CC00"/>
      <inkml:brushProperty name="inkEffects" value="pencil"/>
    </inkml:brush>
  </inkml:definitions>
  <inkml:trace contextRef="#ctx0" brushRef="#br0">6 0 2071 196364 58515,'0'3'184'0'0,"-1"5"-184"0"0,-2 3 0 0 0,1-1-2255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2.91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35 188 2879 206291 57409,'0'-2'0'0'0,"0"-2"72"0"0,0-3 544 0 0,0-4 592 0 0,0-7 272 0 0,0-7 312 0 0,0-4-248 0 0,-1 1-968 0 0,0 4 0 0 0,0 5 472 0 0,-1 6-592 0 0,-1 5 0 0 0,0 8 384 0 0,0 6-464 0 0,0 1-8 0 0,1 0 0 0 0,0-2-88 0 0,0 15 232 0 0,-1 11-160 0 0,0 7-256 0 0,1 4-32 0 0,1 1-64 0 0,-1 2 96 0 0,2 0 0 0 0,0 1-32 0 0,1 3-64 0 0,0 1 0 0 0,0 1 0 0 0,1 1-168 0 0,0-4-144 0 0,0-1-480 0 0,0-7 448 0 0,-1-7-504 0 0,-1-8-232 0 0,1-8-6408 0 0,-1-6 2305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5.15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42 283 2303 201131 58813,'-1'-2'200'0'0,"-2"-3"-200"0"0,0-2 248 0 0,0-1 8 0 0,1 1 0 0 0,2 1 0 0 0,2 1 512 0 0,5 0 1008 0 0,5 0-168 0 0,4 4-936 0 0,4 1-16 0 0,4 4 448 0 0,7 4-312 0 0,3 0-400 0 0,1-1-176 0 0,1-1-40 0 0,0-2-8 0 0,8-5 72 0 0,9-8-144 0 0,4-6-96 0 0,-2-5 96 0 0,3-8 0 0 0,-2-4-96 0 0,-6-2 320 0 0,-7 3 16 0 0,-7 1 0 0 0,-6 5 0 0 0,-5 4-168 0 0,-5 6 96 0 0,-3 8 80 0 0,-6 6-120 0 0,-5 7 8 0 0,-5 4 0 0 0,-4 3 56 0 0,-4 7 296 0 0,-5 6-88 0 0,-2 2-312 0 0,0-2-8 0 0,-1-1 88 0 0,3-4-200 0 0,1-3 0 0 0,2-4 0 0 0,3-4 0 0 0,3-2 0 0 0,1-3 0 0 0,1-2 0 0 0,2-1-64 0 0,1-1 0 0 0,1 0 0 0 0,3-2 64 0 0,2 1 0 0 0,2-1 0 0 0,4-1 0 0 0,4 3 0 0 0,5 4 0 0 0,3 7-64 0 0,1 8-152 0 0,-1 8 24 0 0,-3 6-56 0 0,-4 4-72 0 0,-6 2 128 0 0,-5-2 128 0 0,-5-5 0 0 0,-5-3 0 0 0,-4 0 144 0 0,-5-3-80 0 0,-2-2-152 0 0,0-4 24 0 0,-1-3 0 0 0,-1-2 64 0 0,2-3 0 0 0,0-3 0 0 0,1-2 0 0 0,-1 0 0 0 0,-1-2 0 0 0,1-1 0 0 0,-2 0 0 0 0,0 1 0 0 0,1 0 0 0 0,-2 0 0 0 0,-4-1 0 0 0,-2-1 0 0 0,0-1 0 0 0,-1-1 0 0 0,0 0 0 0 0,-4-2 152 0 0,-6 1-88 0 0,-5-1-64 0 0,-4 0 64 0 0,-3 1 64 0 0,-1 2-64 0 0,0 1-64 0 0,1-1 0 0 0,1 1-72 0 0,5-1-32 0 0,6 1 104 0 0,4-1-80 0 0,4 0 0 0 0,5 0 80 0 0,5-1-104 0 0,4 0 40 0 0,5-1-40 0 0,2 0 40 0 0,2 1 64 0 0,1-1-72 0 0,0 1 72 0 0,1-1 0 0 0,0 0 0 0 0,0 0-96 0 0,0 0 0 0 0,0-1-8 0 0,9-5-32 0 0,4-4 72 0 0,4-3 64 0 0,5-8 0 0 0,3-5 0 0 0,3-3 0 0 0,8-8 0 0 0,8-10 0 0 0,3-3 0 0 0,0 0 0 0 0,1-1 0 0 0,0-1 0 0 0,-2 4 0 0 0,-8 10 0 0 0,-9 11 0 0 0,-11 12 0 0 0,-10 13 0 0 0,-10 14 88 0 0,-12 13 160 0 0,-13 11 8 0 0,-7 4-128 0 0,-2-2 0 0 0,-8 1 128 0 0,0-4-128 0 0,0-4 0 0 0,3-6 0 0 0,3-4-32 0 0,-3-3 80 0 0,-4 0-8 0 0,-2-3-8 0 0,1-2-80 0 0,6-3 16 0 0,7-6 0 0 0,11-5-96 0 0,9-7 64 0 0,10-3-64 0 0,7-5 96 0 0,7-3-96 0 0,9-6 96 0 0,7-6-96 0 0,4-1 0 0 0,3-3 0 0 0,1-2 0 0 0,2 0-96 0 0,-1-2 32 0 0,1-1 64 0 0,0-1 0 0 0,-1-1 0 0 0,-1 1 0 0 0,2-4 0 0 0,0 2 0 0 0,-5 6 0 0 0,-4 5 0 0 0,-7 9 0 0 0,-6 7 0 0 0,-6 7-72 0 0,-6 6 72 0 0,-5 5 0 0 0,-4 5-64 0 0,-8 6 64 0 0,-9 6 0 0 0,-6 3 0 0 0,-3 0 0 0 0,-1 0 0 0 0,-1-2 0 0 0,0 0 72 0 0,1-2 16 0 0,-5 3 88 0 0,-5 2-88 0 0,2 0-24 0 0,4-3-64 0 0,3-3 64 0 0,5-2-64 0 0,5-4 0 0 0,6-2 0 0 0,6-3 0 0 0,4-3 0 0 0,5-3 0 0 0,4-3-80 0 0,7-4-64 0 0,7-4-104 0 0,8-5 16 0 0,8-3 8 0 0,7-1 112 0 0,7 1 16 0 0,-1 3 0 0 0,-3 5 24 0 0,1 7-56 0 0,-3 6 64 0 0,-5 5-24 0 0,-1 8-88 0 0,-5 5 88 0 0,-5 3-32 0 0,-4 5-136 0 0,-6 6 56 0 0,-6 1 136 0 0,-4-1 0 0 0,-6 2-64 0 0,-7 5 0 0 0,-8 7-160 0 0,-7 5-216 0 0,-5 3 8 0 0,-2-1 16 0 0,1-6 240 0 0,3-10 240 0 0,3-7-72 0 0,2-7 72 0 0,5-7 128 0 0,7-10 152 0 0,8-10 224 0 0,9-11-96 0 0,7-7-280 0 0,5-6 0 0 0,9-8 128 0 0,12-12 0 0 0,7-4-128 0 0,2 0-48 0 0,-1 1-16 0 0,-1 5 0 0 0,-4 3 0 0 0,-3 4 0 0 0,2 1 64 0 0,0 1-64 0 0,-2 3-216 0 0,-4 6-32 0 0,-7 7-72 0 0,-7 7 128 0 0,-8 7 128 0 0,-8 8 0 0 0,-6 9 152 0 0,-8 8 208 0 0,-6 5-176 0 0,-2 2-96 0 0,-6 4 40 0 0,-5 4 0 0 0,-1-2-64 0 0,1-3 0 0 0,0-4 0 0 0,4-3-64 0 0,-2-1 0 0 0,2-3 0 0 0,2-3 0 0 0,3-3 0 0 0,4-3 0 0 0,3-3 0 0 0,2-3 0 0 0,0-3 0 0 0,2-5-88 0 0,1-4-32 0 0,2-4-8 0 0,3-9-72 0 0,2-6 136 0 0,2-3 0 0 0,4-8 0 0 0,3-3 152 0 0,2-2-24 0 0,0-1 0 0 0,1 0 0 0 0,2-1 0 0 0,-1 1 0 0 0,1 0 0 0 0,0-1-64 0 0,1-3 0 0 0,2-4 64 0 0,1 5 64 0 0,-3 10 0 0 0,-4 14-64 0 0,-5 13 0 0 0,-6 16 160 0 0,-6 12-56 0 0,-5 9 8 0 0,-9 10 96 0 0,-12 11-104 0 0,-6 3-88 0 0,-3-3-16 0 0,-6-1 64 0 0,-7 0-64 0 0,2-6-64 0 0,4-8 72 0 0,2-5-72 0 0,3-4 0 0 0,6-6 64 0 0,7-5-64 0 0,6-5 0 0 0,6-5 0 0 0,8-8-80 0 0,9-9-160 0 0,12-8-104 0 0,12-9 24 0 0,6-2 184 0 0,3-1 0 0 0,3 2 0 0 0,0 1 56 0 0,6-2-48 0 0,8-6 64 0 0,8-5 64 0 0,2-2 0 0 0,-4 4 0 0 0,-10 8 0 0 0,-8 7 0 0 0,-10 9 0 0 0,-9 7 96 0 0,-6 6-32 0 0,-7 5 0 0 0,-4 4 64 0 0,-8 6 152 0 0,-9 9 104 0 0,-13 12 136 0 0,-14 12-72 0 0,-12 10-128 0 0,-3 3-160 0 0,2-2-160 0 0,-1 0 64 0 0,4-4-64 0 0,7-6 0 0 0,5-3-216 0 0,5-1-8 0 0,9-5 88 0 0,9-6 0 0 0,9-5-192 0 0,11-5-88 0 0,13-9 48 0 0,9-8 224 0 0,6-7 0 0 0,12-12 0 0 0,12-14 144 0 0,12-14 0 0 0,2-6 96 0 0,-5 0-24 0 0,-4-3-8 0 0,-7 1-64 0 0,-11 6 0 0 0,-8 4 0 0 0,-10 8 0 0 0,-12 10 0 0 0,-13 11 0 0 0,-17 14 96 0 0,-18 12 96 0 0,-9 10-96 0 0,-5 3-96 0 0,-6 6 0 0 0,-5 1 64 0 0,-2 1-264 0 0,7-5 120 0 0,10-4 80 0 0,11-6-80 0 0,11-3 80 0 0,9-3-80 0 0,9-1 16 0 0,6-1 0 0 0,6-2 0 0 0,11 1-264 0 0,12 1-288 0 0,15-2-200 0 0,13-3-272 0 0,8-4-184 0 0,3-5-240 0 0,-5-5-144 0 0,-8-3-192 0 0,-14-2-1768 0 0,-13 2-1567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6.584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143 988 3223 197468 59061,'-3'2'288'0'0,"-5"5"-288"0"0,-3 2 96 0 0,-2 0 32 0 0,0 3 568 0 0,-5 4 880 0 0,0 2-32 0 0,-2 0-72 0 0,4-6-176 0 0,3-6-776 0 0,6-7-8 0 0,4-12 464 0 0,6-15-80 0 0,5-9-448 0 0,3-7-64 0 0,4-4-24 0 0,2-2 0 0 0,7-12 192 0 0,7-18-232 0 0,7-16-168 0 0,4-12-288 0 0,-3 3 72 0 0,-6 13 64 0 0,-6 8 0 0 0,-6 15 0 0 0,-7 16 88 0 0,-5 11 160 0 0,-5 9 16 0 0,-3 10-120 0 0,-2 8 0 0 0,-2 6 0 0 0,0 5 128 0 0,-1 4 328 0 0,0 4-144 0 0,0 1-224 0 0,1 0-120 0 0,2 12-112 0 0,1 6 0 0 0,1 2 72 0 0,0 2-8 0 0,3 2 0 0 0,0 2-64 0 0,3 5 64 0 0,0 4 8 0 0,1-1-72 0 0,-2-2 80 0 0,-2-2-16 0 0,-1-1-64 0 0,0 3 168 0 0,0 7-40 0 0,-1 6-64 0 0,0-1 16 0 0,0-3-80 0 0,1-2 80 0 0,0-2-80 0 0,2-5 0 0 0,2-9 0 0 0,3-9 0 0 0,1-12 0 0 0,2-8 0 0 0,2-11 64 0 0,1-9-64 0 0,0-5 64 0 0,4-11-64 0 0,3-11-168 0 0,1-5 88 0 0,4-15-648 0 0,-1-3 472 0 0,-1-8-688 0 0,-3 0 464 0 0,-4 9 216 0 0,-5 12 56 0 0,-4 17 80 0 0,-4 15 64 0 0,-2 13 64 0 0,-2 11 0 0 0,0 7 0 0 0,-1 7 88 0 0,1 8 160 0 0,0 3-120 0 0,1 2-56 0 0,0-1-8 0 0,-1 0 0 0 0,1 0 0 0 0,-1 0-64 0 0,0-1 0 0 0,0 1 0 0 0,1-1 0 0 0,-1 1 0 0 0,-1 0 0 0 0,1-1 0 0 0,0 5-136 0 0,2 3-240 0 0,2 4-9224 0 0,1-5 2873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5:47.08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nkEffects" value="pencil"/>
    </inkml:brush>
  </inkml:definitions>
  <inkml:trace contextRef="#ctx0" brushRef="#br0">202 0 6911 196191 59465,'-2'0'608'0'0,"0"0"-480"0"0,-1 0-128 0 0,0 0 0 0 0,-1 1-1160 0 0,-1 1 728 0 0,-2 3 1400 0 0,-4 5 1592 0 0,-5 8-264 0 0,-2 4-1384 0 0,1 4-16 0 0,2 1 0 0 0,2 2-408 0 0,1 7 304 0 0,0 9-304 0 0,2 3-488 0 0,1-1 72 0 0,0 3-72 0 0,2-2 0 0 0,2-4 0 0 0,0-2 0 0 0,3-2 0 0 0,2-6 0 0 0,2-8 0 0 0,3-7 0 0 0,2-8 0 0 0,3-6 0 0 0,4-9 144 0 0,1-9-64 0 0,1-5 80 0 0,1-5 8 0 0,1-5 8 0 0,0-3 0 0 0,1-3 16 0 0,2-9 208 0 0,-1-3-200 0 0,-3 1-16 0 0,-1-3 168 0 0,-4 1-176 0 0,-4 4-24 0 0,-4 1 136 0 0,-6 6-144 0 0,-4 6-16 0 0,-8 7 112 0 0,-8 10 8 0 0,-9 14 8 0 0,-5 14-192 0 0,-2 14-280 0 0,0 19-1080 0 0,7 7 648 0 0,9 0-6696 0 0,9-9-3503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4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140 328 255 0 0,'23'-52'0'0'0,"36"-152"1864"0"0,-58 201-1846 0 0,0-5 415 0 0,1 1 0 0 0,-2-1 1 0 0,1 0-1 0 0,-1-12 0 0 0,0 8 1041 0 0,-2 6 42 0 0,-1 12-193 0 0,-3 14 12 0 0,-37 307 1953 0 0,38 10-1635 0 0,6-205-1123 0 0,8 364 808 0 0,0-51-593 0 0,-20 0-179 0 0,9-400-520 0 0,-33 635 772 0 0,-8 236 497 0 0,16-405-616 0 0,19-343-588 0 0,-20 319 236 0 0,-5 215-347 0 0,38-614 44 0 0,4-1 0 0 0,3 0 0 0 0,40 142 0 0 0,-41-188-146 0 0,7 55 0 0 0,-19-76-118 0 0,-1-4-193 0 0,1-12-911 0 0,2-12-1329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3T00:15:05.453"/>
    </inkml:context>
    <inkml:brush xml:id="br0">
      <inkml:brushProperty name="width" value="0.5" units="cm"/>
      <inkml:brushProperty name="height" value="1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978 368 3223 0 0,'0'0'42'0'0,"1"-1"-1"0"0,-1 0 1 0 0,0 1-1 0 0,0-1 1 0 0,0 0-1 0 0,-1 1 1 0 0,1-1-1 0 0,0 0 1 0 0,0 1-1 0 0,0-1 1 0 0,0 0-1 0 0,-1 1 1 0 0,1-1-1 0 0,0 0 1 0 0,0 1-1 0 0,-1-1 1 0 0,1 1-1 0 0,-1-1 1 0 0,1 1-1 0 0,0-1 1 0 0,-2 0-1 0 0,-3-7 478 0 0,-38-65 5370 0 0,42 74-5819 0 0,0-1-1 0 0,0 0 1 0 0,1 0-1 0 0,-1 0 1 0 0,0 0 0 0 0,0 0-1 0 0,-1 0 1 0 0,-5 1 218 0 0,-1 0 0 0 0,1 0 0 0 0,0 0 0 0 0,-11 4 1 0 0,10-2-150 0 0,1-1 1 0 0,-1-1-1 0 0,1 0 1 0 0,-13 1-1 0 0,8-3-33 0 0,0 0-1 0 0,0-1 0 0 0,0 0 1 0 0,0-1-1 0 0,1-1 0 0 0,0 0 1 0 0,-15-7-1 0 0,-11-4 172 0 0,-4-2 3 0 0,-46-28-1 0 0,69 36-228 0 0,-83-52 156 0 0,64 38-19 0 0,-1 1 0 0 0,-46-20 1 0 0,77 40-173 0 0,0 0 1 0 0,0 1-1 0 0,0 0 1 0 0,0 0-1 0 0,0 1 1 0 0,0 0-1 0 0,0 0 1 0 0,0 0 0 0 0,0 1-1 0 0,1 0 1 0 0,-9 2-1 0 0,7-1-12 0 0,5-2-4 0 0,0 1 0 0 0,1 0 0 0 0,-1 0 0 0 0,1 0 0 0 0,-1 0 0 0 0,1 1 0 0 0,-3 1 0 0 0,3-2 0 0 0,0 0 0 0 0,-1 1 0 0 0,1-1 0 0 0,0 0 0 0 0,0 0 0 0 0,-1 0 0 0 0,1-1 0 0 0,0 1 0 0 0,-1 0 0 0 0,1-1 0 0 0,-4 1 0 0 0,2-2-8 0 0,0 1-1 0 0,0-1 0 0 0,0 0 1 0 0,1 0-1 0 0,-1 0 1 0 0,0 0-1 0 0,1 0 0 0 0,-1-1 1 0 0,-6-3-1 0 0,-17-7-79 0 0,24 11 1 0 0,0 0 1 0 0,0-1 0 0 0,0 1 0 0 0,0-1 0 0 0,0 1 0 0 0,-4-5-1 0 0,-12-4-688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5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4 578 4607 0 0,'-1'0'94'0'0,"1"0"-80"0"0,0-1 0 0 0,-1 1 0 0 0,1 0-1 0 0,0 0 1 0 0,0 0 0 0 0,0 0 0 0 0,0 0-1 0 0,-1-1 1 0 0,1 1 0 0 0,0 0 0 0 0,0 0 0 0 0,0 0-1 0 0,0-1 1 0 0,0 1 0 0 0,-1 0 0 0 0,1 0-1 0 0,0-1 1 0 0,0 1 0 0 0,0 0 0 0 0,0 0 0 0 0,0 0-1 0 0,0-1 1 0 0,0 1 0 0 0,0 0 0 0 0,0 0-1 0 0,0-1 1 0 0,0 1 0 0 0,0-1 0 0 0,19 1 486 0 0,133 7 2035 0 0,35 0-400 0 0,-82-13-1149 0 0,187-35 0 0 0,108-38 736 0 0,337-21-65 0 0,-218 83-1097 0 0,-144 11-208 0 0,244-52 112 0 0,-534 48-399 0 0,180-11 208 0 0,-150 13-120 0 0,284-7 296 0 0,-152 8-308 0 0,100-13 76 0 0,88-3 54 0 0,-44 7-68 0 0,-2-27 20 0 0,-337 35-179 0 0,556-83 542 0 0,-490 81-391 0 0,0 4 0 0 0,154 14-1 0 0,-251-7-168 0 0,0 1 0 0 0,0 2 0 0 0,0 0 0 0 0,-1 1 0 0 0,31 11 0 0 0,-47-14-37 0 0,-1 0 1 0 0,1 0-1 0 0,-1 0 0 0 0,0 1 0 0 0,1-1 1 0 0,-1 1-1 0 0,0 0 0 0 0,-1 0 1 0 0,1 0-1 0 0,3 5 0 0 0,9 9-61 0 0,-14-16-76 0 0,1 1 1 0 0,-1-1-1 0 0,1 0 1 0 0,-1-1-1 0 0,1 1 1 0 0,-1 0 0 0 0,1 0-1 0 0,0-1 1 0 0,2 2-1 0 0,10 0-4967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6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323 8 4143 0 0,'1'-2'74'0'0,"-2"-3"260"0"0,-2 4-19 0 0,-4 12 773 0 0,-4 9 1467 0 0,-18 44-347 0 0,15-24-1053 0 0,2 0 0 0 0,1 1 0 0 0,-6 54 0 0 0,14-77-925 0 0,-7 63 814 0 0,2 153 0 0 0,8-220-972 0 0,19 350 518 0 0,-6-173-500 0 0,-3-24 3 0 0,8 180 206 0 0,4 575 1221 0 0,-37-362-200 0 0,-53 220-560 0 0,32-490-638 0 0,-13 131 170 0 0,19-1-130 0 0,25 43-87 0 0,-4-109-17 0 0,-20-2 32 0 0,-4 58-33 0 0,32-389-57 0 0,-4 114 0 0 0,6-111 0 0 0,1 1 0 0 0,0-1 0 0 0,10 35 0 0 0,-4-33-15 0 0,20 41-1 0 0,-20-50-271 0 0,-1 0 0 0 0,0 1-1 0 0,-1 0 1 0 0,-1 0 0 0 0,4 26-1 0 0,-7-27-4953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6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152 242 4143 0 0,'-114'0'736'0'0,"111"1"-586"0"0,0-1-1 0 0,0 0 1 0 0,1 1-1 0 0,-1 0 0 0 0,0 0 1 0 0,1 0-1 0 0,-1 0 1 0 0,-4 3-1 0 0,7-4-116 0 0,-1 0 0 0 0,1 0 0 0 0,-1 0 0 0 0,1 0 0 0 0,-1 0 0 0 0,1 1 0 0 0,0-1 0 0 0,-1 0 0 0 0,1 0 0 0 0,-1 1 0 0 0,1-1 0 0 0,0 0 0 0 0,-1 1 0 0 0,1-1 0 0 0,0 0 0 0 0,0 1 1 0 0,-1-1-1 0 0,1 1 0 0 0,0-1 0 0 0,0 1 0 0 0,-1-1 0 0 0,1 0 0 0 0,0 1 0 0 0,0-1 0 0 0,0 1 0 0 0,0-1 0 0 0,0 1 0 0 0,0-1 0 0 0,0 1 0 0 0,0-1 0 0 0,0 1 0 0 0,0-1 0 0 0,0 1 0 0 0,0-1 0 0 0,0 0 0 0 0,0 1 0 0 0,0-1 0 0 0,0 1 0 0 0,0-1 0 0 0,1 1 0 0 0,-1-1 0 0 0,0 1 0 0 0,0-1 0 0 0,0 0 0 0 0,1 1 0 0 0,-1-1 0 0 0,0 0 0 0 0,1 1 0 0 0,-1-1 0 0 0,0 0 0 0 0,1 1 0 0 0,-1-1 0 0 0,1 1 0 0 0,4 2 160 0 0,0-1 1 0 0,0 1-1 0 0,0-1 0 0 0,0 0 0 0 0,0 0 0 0 0,0-1 0 0 0,1 1 0 0 0,8 0 0 0 0,50 2 971 0 0,-35-3-666 0 0,415 8 2970 0 0,-41-3-1864 0 0,-107 15-754 0 0,217 4 100 0 0,426-75-16 0 0,-401-8-101 0 0,-147 14-406 0 0,3 17-86 0 0,-209 22-211 0 0,430-23 357 0 0,-77-4-359 0 0,-280 25 154 0 0,131-8 204 0 0,15-30-65 0 0,-84 7-253 0 0,-190 30-6 0 0,153 11-1 0 0,-240 0-161 0 0,58 9 0 0 0,-95-9-37 0 0,-10 0-55 0 0,-14 2-161 0 0,16-5 200 0 0,-13 3-1665 0 0,-2-2-5865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8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2535 3223 0 0,'-3'3'347'0'0,"3"-3"-296"0"0,0 0 0 0 0,0 0 0 0 0,0 0 0 0 0,1 1-1 0 0,-1-1 1 0 0,0 0 0 0 0,0 0 0 0 0,0 0 0 0 0,0 1 0 0 0,0-1 0 0 0,0 0 0 0 0,1 0 0 0 0,-1 0-1 0 0,0 0 1 0 0,0 0 0 0 0,0 1 0 0 0,0-1 0 0 0,1 0 0 0 0,-1 0 0 0 0,0 0 0 0 0,0 0-1 0 0,0 0 1 0 0,1 0 0 0 0,-1 0 0 0 0,0 0 0 0 0,0 0 0 0 0,0 0 0 0 0,1 0 0 0 0,-1 0-1 0 0,0 0 1 0 0,0 0 0 0 0,1 0 0 0 0,-1 0 0 0 0,0 0 0 0 0,0 0 0 0 0,0 0 0 0 0,1 0-1 0 0,-1 0 1 0 0,0 0 0 0 0,11 0 627 0 0,5-4-333 0 0,0-1 0 0 0,0 0 0 0 0,0-1-1 0 0,-1-1 1 0 0,23-14 0 0 0,-31 18-255 0 0,240-147 2141 0 0,-9-16-588 0 0,-56 39-698 0 0,420-249 275 0 0,-119 80-542 0 0,-373 225-437 0 0,585-366 520 0 0,-417 271-89 0 0,222-126 110 0 0,-399 237-651 0 0,246-127-120 0 0,-343 180-16 0 0,191-84-81 0 0,-123 53 442 0 0,-53 23-263 0 0,-1 2 0 0 0,1 0 0 0 0,0 0 0 0 0,39-8 0 0 0,-57 16-106 0 0,0 0 0 0 0,0 0 1 0 0,0 0-1 0 0,0-1 0 0 0,0 1 0 0 0,0 0 0 0 0,0 0 0 0 0,0 0 0 0 0,0 1 0 0 0,0-1 0 0 0,0 0 1 0 0,0 0-1 0 0,0 0 0 0 0,1 1 0 0 0,-2-1 7 0 0,0 1 1 0 0,0-1-1 0 0,0 0 1 0 0,0 0-1 0 0,0 1 1 0 0,0-1-1 0 0,0 0 1 0 0,0 1-1 0 0,0-1 0 0 0,0 0 1 0 0,0 0-1 0 0,0 1 1 0 0,0-1-1 0 0,0 0 1 0 0,0 0-1 0 0,0 1 1 0 0,0-1-1 0 0,0 0 1 0 0,0 0-1 0 0,0 1 1 0 0,-1-1-1 0 0,1 0 0 0 0,0 0 1 0 0,0 1-1 0 0,0-1 1 0 0,0 0-1 0 0,-1 0 1 0 0,1 0-1 0 0,0 0 1 0 0,0 1-1 0 0,0-1 1 0 0,-1 0-1 0 0,-28 22-1178 0 0,21-17 178 0 0,-6 6-4756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8.9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0 261 6447 0 0,'1'0'38'0'0,"-1"1"-1"0"0,0-1 0 0 0,1 0 0 0 0,-1 1 0 0 0,0-1 1 0 0,1 1-1 0 0,-1-1 0 0 0,1 0 0 0 0,-1 0 0 0 0,1 1 0 0 0,-1-1 1 0 0,1 0-1 0 0,-1 0 0 0 0,1 1 0 0 0,-1-1 0 0 0,1 0 1 0 0,-1 0-1 0 0,1 0 0 0 0,-1 0 0 0 0,2 0 0 0 0,19 4 100 0 0,-3-2-7 0 0,133 29 1650 0 0,245 16 0 0 0,-234-42-1013 0 0,0-8-1 0 0,243-35 0 0 0,4-25-156 0 0,94-14 329 0 0,-423 67-789 0 0,633-70 1095 0 0,-670 77-1181 0 0,336-19 413 0 0,431-4 149 0 0,23 30 27 0 0,-193-15-200 0 0,-433 3-307 0 0,-11-2 3 0 0,-106 3-32 0 0,-98 9-1736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19.5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3985 42 3223 0 0,'-1'-5'199'0'0,"0"1"-184"0"0,1 1 0 0 0,-1-1 0 0 0,0 0 0 0 0,0 1 0 0 0,-4-7 0 0 0,5 10 82 0 0,0-1 1 0 0,-1 1 0 0 0,1-1 0 0 0,-1 0-1 0 0,1 1 1 0 0,-1-1 0 0 0,1 1 0 0 0,-1-1-1 0 0,1 1 1 0 0,-1-1 0 0 0,0 1 0 0 0,1 0-1 0 0,-1-1 1 0 0,0 1 0 0 0,1 0 0 0 0,-1-1-1 0 0,0 1 1 0 0,1 0 0 0 0,-1 0 0 0 0,0 0-1 0 0,0 0 1 0 0,1-1 0 0 0,-1 1 0 0 0,0 0-1 0 0,0 0 1 0 0,1 0 0 0 0,-1 1-1 0 0,0-1 1 0 0,0 0 0 0 0,1 0 0 0 0,-1 0-1 0 0,0 1 1 0 0,1-1 0 0 0,-2 1 0 0 0,-31 14 890 0 0,2 2 1 0 0,0 1-1 0 0,1 1 1 0 0,-29 25-1 0 0,41-30-624 0 0,-167 126 1395 0 0,143-109-1492 0 0,-269 187 1727 0 0,-186 117-216 0 0,464-312-1669 0 0,-310 224 617 0 0,198-140-523 0 0,-220 175 128 0 0,9 13-152 0 0,-30 25-149 0 0,125-125-30 0 0,203-156-235 0 0,-1-3-1 0 0,-2-2 0 0 0,-1-3 1 0 0,-1-3-1 0 0,-2-2 1 0 0,-119 30-1 0 0,180-55 191 0 0,-52 12-1644 0 0,0-1 0 0 0,-65 4 0 0 0,84-15-3118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0.6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568 67 5063 0 0,'-48'-50'142'0'0,"46"49"-59"0"0,0-1 0 0 0,0 0 0 0 0,0 0 0 0 0,0 1 0 0 0,0 0 0 0 0,-1-1 0 0 0,1 1 0 0 0,0 0 0 0 0,-5-1 0 0 0,6 1-8 0 0,0 1 0 0 0,0 0 1 0 0,1 0-1 0 0,-1 0 1 0 0,0 0-1 0 0,0 0 0 0 0,0 0 1 0 0,1 0-1 0 0,-1 0 0 0 0,0 0 1 0 0,0 0-1 0 0,0 0 1 0 0,1 0-1 0 0,-1 1 0 0 0,0-1 1 0 0,0 0-1 0 0,1 1 0 0 0,-1-1 1 0 0,0 0-1 0 0,1 1 1 0 0,-1-1-1 0 0,0 1 0 0 0,1-1 1 0 0,-1 1-1 0 0,0-1 0 0 0,1 1 1 0 0,-1 0-1 0 0,1-1 0 0 0,-1 1 1 0 0,1 0-1 0 0,0-1 1 0 0,-1 1-1 0 0,1 0 0 0 0,-1 1 1 0 0,-2 8 322 0 0,1 1 0 0 0,0-1 1 0 0,1 1-1 0 0,0-1 0 0 0,1 1 0 0 0,0 0 1 0 0,2 13-1 0 0,-1-10-138 0 0,15 191 2139 0 0,-4-74-1360 0 0,10 369 1374 0 0,-30-272-1847 0 0,-42 260 0 0 0,-51 145-209 0 0,85-521-88 0 0,4 1 0 0 0,6 0 0 0 0,15 225 0 0 0,13-150-244 0 0,7 71 101 0 0,-16 2 123 0 0,-13-142 531 0 0,-25 186 0 0 0,-30-5-747 0 0,2-18-2 0 0,27-77 8 0 0,12-89-5 0 0,2-25-26 0 0,-34 198 163 0 0,0-47-159 0 0,45-237-12 0 0,-2 13 0 0 0,0 0 0 0 0,1 0 0 0 0,0 0 0 0 0,2 0 0 0 0,3 34 0 0 0,-3-51 0 0 0,0-1 0 0 0,0 1 0 0 0,0 0 0 0 0,0-1 0 0 0,0 1 0 0 0,0-1 0 0 0,0 1 0 0 0,0-1 0 0 0,0 1 0 0 0,0 0 0 0 0,1-1 0 0 0,-1 1 0 0 0,0-1 0 0 0,0 1 0 0 0,1-1 0 0 0,-1 1 0 0 0,1-1 0 0 0,-1 1 0 0 0,0-1 0 0 0,1 1 0 0 0,-1-1 0 0 0,1 0 0 0 0,-1 1 0 0 0,1-1 0 0 0,-1 1 0 0 0,1-1 0 0 0,-1 0 0 0 0,1 0 0 0 0,-1 1 0 0 0,1-1 0 0 0,-1 0 0 0 0,1 0 0 0 0,0 0 0 0 0,10 4-11 0 0,-11-3 7 0 0,1-1-1 0 0,-1 1 0 0 0,1-1 0 0 0,-1 1 0 0 0,0 0 1 0 0,1-1-1 0 0,-1 1 0 0 0,0 0 0 0 0,1-1 0 0 0,-1 1 1 0 0,0-1-1 0 0,0 1 0 0 0,0 0 0 0 0,0 0 0 0 0,0-1 1 0 0,0 1-1 0 0,0 0 0 0 0,0-1 0 0 0,0 2 0 0 0,-1 15-42 0 0,1-15 46 0 0,-2 12-49 0 0,-1-1 0 0 0,0 1-1 0 0,-10 23 1 0 0,-21 39-797 0 0,25-55 509 0 0,-2 1-737 0 0,0-2 0 0 0,-1 0 0 0 0,-23 30 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1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3209 0 1839 0 0,'4'0'8259'0'0,"-13"10"-7190"0"0,-4 4-676 0 0,-42 42 1109 0 0,-163 151 2950 0 0,-95 121-2060 0 0,-405 508-907 0 0,637-742-1229 0 0,-102 92-1 0 0,-107 68 47 0 0,-282 273-163 0 0,510-467-121 0 0,-45 47 47 0 0,30-22-6 0 0,-329 373 138 0 0,327-360-144 0 0,50-64-53 0 0,36-54-6664 0 0,0 3-248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4.6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362 85 4143 226131 51311,'-1'-5'368'0'0,"-1"-3"-296"0"0,-1-3-72 0 0,2-1-616 0 0,0-1 384 0 0,2 2 744 0 0,-1 2 144 0 0,2 1 32 0 0,0 3 8 0 0,0 2 16 0 0,0 9 728 0 0,-1 5-720 0 0,-2 8-96 0 0,-2 15 584 0 0,-1 10-608 0 0,-2 6-88 0 0,0 4-8 0 0,-1 3-8 0 0,0 3 0 0 0,0-1-144 0 0,-1 0-32 0 0,1-1-8 0 0,0 8 248 0 0,-1 2-328 0 0,1 0 0 0 0,-1 7 160 0 0,1 9-96 0 0,0 7-56 0 0,1 6-56 0 0,0-6-96 0 0,2-11 16 0 0,2-9 8 0 0,1-8 0 0 0,1 3 80 0 0,1-2-120 0 0,1-6 0 0 0,-1 4 0 0 0,1 0-72 0 0,-1-1 0 0 0,-3 8 0 0 0,-2 3 0 0 0,-2-4 0 0 0,-1-2 0 0 0,-1-3 0 0 0,-5 9 0 0 0,-1 5 0 0 0,0 2 0 0 0,-1 9 64 0 0,-2 14-64 0 0,-1 11 0 0 0,1 7-16 0 0,1 4 232 0 0,4-4-40 0 0,2-5-112 0 0,3-7 104 0 0,2-5-40 0 0,1-5 40 0 0,1-13-56 0 0,1-12 0 0 0,0-3 0 0 0,0 2-24 0 0,-1 4-8 0 0,0 6-80 0 0,-1 3 0 0 0,2-4 0 0 0,-1-8 0 0 0,2-3 0 0 0,1-1 0 0 0,2 0 0 0 0,2-1 0 0 0,3-3 0 0 0,0-1 0 0 0,-1-7 0 0 0,-1-10 0 0 0,-1-6 0 0 0,-2-7 0 0 0,-2 1 0 0 0,-1 4 0 0 0,1 4 0 0 0,-1 5-72 0 0,2 4 72 0 0,0-3-64 0 0,0-4 64 0 0,0-6 0 0 0,1-3-168-583-5,-1 1-128-595 10,-1 5 152 677-5,1-2 80 501 0,-1-3 64-501-3,0-3 0 501 3,-1-4 0 0 0,0 1 0 0 0,0-1 0-513-1,-1-1-160 513 1,0-1-8 0 0,-1-1 0 0 0,1 3 272-525 1,0 5 640 525-1,0 0-360 0 0,0 1-320 0 0,0 5-64-501-2,0 1 0-35 2,1 0 0 536 0,0-3 0-501 3,1-3 0 501-3,-1 1-320 0 0,0 2-464-511 510,-1 0 384 511-510,2-3 320 0 0,-1 0 80-505-2,1-3 0 505 2,1-4 208 0 0,0 1 336 0 0,0 0-104 0 0,-1 2-160 0 0,-1-1-144 0 0,-1-3-64 0 0,-2-1-8 0 0,-1 1 32-493 0,-1 1-32 493 0,-1-3-64 0 0,0-3 64 0 0,1 0-64-9 508,0 0 0 9-508,2 0 0 0 0,0-3 0 0 0,2-2 0 0 0,2-4 0 0 0,1-2 0 0 0,2-1 0-514 509,2 0 0 22-507,2-2-128 492-2,1 0-72-509 519,1-4-808 509-519,-1-4-64 0 0,-2-2-15911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3-02T20:40:25.9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9 3446 6911 213854 55767,'-1'0'608'0'0,"0"0"-480"0"0,-1 0-544 0 0,0 0-656 0 0,0 0 520 0 0,1-1 872 0 0,4-1 720 0 0,1-1-496 0 0,1 1 24 0 0,11-7 584 0 0,9-5-576 0 0,5-4-128 0 0,3-2-32 0 0,1-1 0 0 0,7-6 392 0 0,3-3-424 0 0,3-1 0 0 0,7-8 312 0 0,4-2-408 0 0,-1 0 0 0 0,-3 1 0 0 0,-3 2-72 0 0,6-3 168 0 0,-1 0-192 0 0,-2 2-8 0 0,2-3 168 0 0,-1-2-176 0 0,-2 1 48 0 0,6-7 232 0 0,9-11 0 0 0,2-3-232 0 0,-4 1 0 0 0,-3 3 0 0 0,-4 3 0 0 0,7-8 224 0 0,12-11 0 0 0,1-1-224 0 0,-5 4 0 0 0,-1 1 216 0 0,-5 5-232 0 0,-7 9 0 0 0,0 0 192 0 0,4-2-32 0 0,-1 5-184 0 0,-5 4-120 0 0,5 1 0 0 0,7-3-64 0 0,0 3 0 0 0,-5 4 0 0 0,-5 6 0 0 0,-5 3 0 0 0,5-2 0 0 0,8-5 0 0 0,8-9 0 0 0,8-6 0 0 0,4-5 0 0 0,2-3 64 0 0,0-1-64 0 0,-10 5 64 0 0,-11 9 16 550 0,-5 1 96-37-1,-1-2-8-1-2,-4 3-88-512 3,-5 5 0 0 0,3-3 0 0 0,6-4 0 0 0,-1 2 0 0 0,-3 5-80 0 0,0 1 72 0 0,-4 4-72 0 0,-4 5 64 0 0,-8 6-64 511 5,-4 4 64-511-5,-5 3-64 0 0,-2 4 88 0 0,2 0 40 0 0,3-2-64 0 0,3 1-64 0 0,0 0 0 0 0,-1 2 0 511 2,-4 4 0 1-2,-6 3 0-512 0,-3 0 0 0 0,-3 1 0 0 0,-4 1 0 513-4,1-3 0 11 5,3-2 0 1-3,3-5 0-525 2,0-1 0 0 0,-1 1 0 0 0,0 1-72 512-1,2-1-104-512 1,-1 3 112 0 0,-4 3 0 0 0,-6 9-992 0 0,-7 8 512 0 0,-9 9-7712 0 0,-5 3-3983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7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6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0.png"/><Relationship Id="rId5" Type="http://schemas.openxmlformats.org/officeDocument/2006/relationships/image" Target="../media/image166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72.png"/><Relationship Id="rId7" Type="http://schemas.openxmlformats.org/officeDocument/2006/relationships/image" Target="../media/image114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0.png"/><Relationship Id="rId5" Type="http://schemas.openxmlformats.org/officeDocument/2006/relationships/image" Target="../media/image166.pn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72.png"/><Relationship Id="rId7" Type="http://schemas.openxmlformats.org/officeDocument/2006/relationships/image" Target="../media/image117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0.png"/><Relationship Id="rId5" Type="http://schemas.openxmlformats.org/officeDocument/2006/relationships/image" Target="../media/image166.png"/><Relationship Id="rId10" Type="http://schemas.openxmlformats.org/officeDocument/2006/relationships/image" Target="../media/image1180.png"/><Relationship Id="rId4" Type="http://schemas.openxmlformats.org/officeDocument/2006/relationships/image" Target="../media/image100.png"/><Relationship Id="rId9" Type="http://schemas.openxmlformats.org/officeDocument/2006/relationships/image" Target="../media/image116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72.png"/><Relationship Id="rId7" Type="http://schemas.openxmlformats.org/officeDocument/2006/relationships/image" Target="../media/image116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9.png"/><Relationship Id="rId11" Type="http://schemas.openxmlformats.org/officeDocument/2006/relationships/image" Target="../media/image1200.png"/><Relationship Id="rId5" Type="http://schemas.openxmlformats.org/officeDocument/2006/relationships/image" Target="../media/image166.png"/><Relationship Id="rId10" Type="http://schemas.openxmlformats.org/officeDocument/2006/relationships/image" Target="../media/image1170.png"/><Relationship Id="rId4" Type="http://schemas.openxmlformats.org/officeDocument/2006/relationships/image" Target="../media/image100.png"/><Relationship Id="rId9" Type="http://schemas.openxmlformats.org/officeDocument/2006/relationships/image" Target="../media/image118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customXml" Target="../ink/ink3.xml"/><Relationship Id="rId18" Type="http://schemas.openxmlformats.org/officeDocument/2006/relationships/image" Target="../media/image181.png"/><Relationship Id="rId26" Type="http://schemas.openxmlformats.org/officeDocument/2006/relationships/image" Target="../media/image185.png"/><Relationship Id="rId3" Type="http://schemas.openxmlformats.org/officeDocument/2006/relationships/image" Target="../media/image171.png"/><Relationship Id="rId21" Type="http://schemas.openxmlformats.org/officeDocument/2006/relationships/customXml" Target="../ink/ink7.xml"/><Relationship Id="rId7" Type="http://schemas.openxmlformats.org/officeDocument/2006/relationships/image" Target="../media/image62.png"/><Relationship Id="rId12" Type="http://schemas.openxmlformats.org/officeDocument/2006/relationships/image" Target="../media/image178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2" Type="http://schemas.openxmlformats.org/officeDocument/2006/relationships/image" Target="../media/image170.png"/><Relationship Id="rId16" Type="http://schemas.openxmlformats.org/officeDocument/2006/relationships/image" Target="../media/image180.png"/><Relationship Id="rId20" Type="http://schemas.openxmlformats.org/officeDocument/2006/relationships/image" Target="../media/image182.png"/><Relationship Id="rId29" Type="http://schemas.openxmlformats.org/officeDocument/2006/relationships/image" Target="../media/image1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4.png"/><Relationship Id="rId11" Type="http://schemas.openxmlformats.org/officeDocument/2006/relationships/customXml" Target="../ink/ink2.xml"/><Relationship Id="rId24" Type="http://schemas.openxmlformats.org/officeDocument/2006/relationships/image" Target="../media/image184.png"/><Relationship Id="rId5" Type="http://schemas.openxmlformats.org/officeDocument/2006/relationships/image" Target="../media/image173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187.png"/><Relationship Id="rId10" Type="http://schemas.openxmlformats.org/officeDocument/2006/relationships/image" Target="../media/image177.png"/><Relationship Id="rId19" Type="http://schemas.openxmlformats.org/officeDocument/2006/relationships/customXml" Target="../ink/ink6.xml"/><Relationship Id="rId4" Type="http://schemas.openxmlformats.org/officeDocument/2006/relationships/image" Target="../media/image172.png"/><Relationship Id="rId9" Type="http://schemas.openxmlformats.org/officeDocument/2006/relationships/customXml" Target="../ink/ink1.xml"/><Relationship Id="rId14" Type="http://schemas.openxmlformats.org/officeDocument/2006/relationships/image" Target="../media/image179.png"/><Relationship Id="rId22" Type="http://schemas.openxmlformats.org/officeDocument/2006/relationships/image" Target="../media/image183.png"/><Relationship Id="rId27" Type="http://schemas.openxmlformats.org/officeDocument/2006/relationships/image" Target="../media/image186.png"/><Relationship Id="rId30" Type="http://schemas.openxmlformats.org/officeDocument/2006/relationships/image" Target="../media/image18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80.png"/><Relationship Id="rId18" Type="http://schemas.openxmlformats.org/officeDocument/2006/relationships/customXml" Target="../ink/ink16.xml"/><Relationship Id="rId26" Type="http://schemas.openxmlformats.org/officeDocument/2006/relationships/image" Target="../media/image1880.png"/><Relationship Id="rId3" Type="http://schemas.openxmlformats.org/officeDocument/2006/relationships/customXml" Target="../ink/ink10.xml"/><Relationship Id="rId21" Type="http://schemas.openxmlformats.org/officeDocument/2006/relationships/image" Target="../media/image184.png"/><Relationship Id="rId7" Type="http://schemas.openxmlformats.org/officeDocument/2006/relationships/image" Target="../media/image177.png"/><Relationship Id="rId12" Type="http://schemas.openxmlformats.org/officeDocument/2006/relationships/customXml" Target="../ink/ink13.xml"/><Relationship Id="rId17" Type="http://schemas.openxmlformats.org/officeDocument/2006/relationships/image" Target="../media/image182.png"/><Relationship Id="rId25" Type="http://schemas.openxmlformats.org/officeDocument/2006/relationships/image" Target="../media/image187.png"/><Relationship Id="rId33" Type="http://schemas.openxmlformats.org/officeDocument/2006/relationships/image" Target="../media/image63.png"/><Relationship Id="rId2" Type="http://schemas.openxmlformats.org/officeDocument/2006/relationships/image" Target="../media/image62.png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29" Type="http://schemas.openxmlformats.org/officeDocument/2006/relationships/image" Target="../media/image192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179.png"/><Relationship Id="rId24" Type="http://schemas.openxmlformats.org/officeDocument/2006/relationships/image" Target="../media/image186.png"/><Relationship Id="rId32" Type="http://schemas.openxmlformats.org/officeDocument/2006/relationships/image" Target="../media/image193.png"/><Relationship Id="rId15" Type="http://schemas.openxmlformats.org/officeDocument/2006/relationships/image" Target="../media/image181.png"/><Relationship Id="rId23" Type="http://schemas.openxmlformats.org/officeDocument/2006/relationships/image" Target="../media/image185.png"/><Relationship Id="rId10" Type="http://schemas.openxmlformats.org/officeDocument/2006/relationships/customXml" Target="../ink/ink12.xml"/><Relationship Id="rId19" Type="http://schemas.openxmlformats.org/officeDocument/2006/relationships/image" Target="../media/image183.png"/><Relationship Id="rId31" Type="http://schemas.openxmlformats.org/officeDocument/2006/relationships/image" Target="../media/image189.png"/><Relationship Id="rId9" Type="http://schemas.openxmlformats.org/officeDocument/2006/relationships/image" Target="../media/image178.png"/><Relationship Id="rId14" Type="http://schemas.openxmlformats.org/officeDocument/2006/relationships/customXml" Target="../ink/ink14.xml"/><Relationship Id="rId22" Type="http://schemas.openxmlformats.org/officeDocument/2006/relationships/customXml" Target="../ink/ink18.xml"/><Relationship Id="rId27" Type="http://schemas.openxmlformats.org/officeDocument/2006/relationships/image" Target="../media/image190.png"/><Relationship Id="rId30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.xml"/><Relationship Id="rId18" Type="http://schemas.openxmlformats.org/officeDocument/2006/relationships/image" Target="../media/image80.png"/><Relationship Id="rId26" Type="http://schemas.openxmlformats.org/officeDocument/2006/relationships/image" Target="../media/image84.png"/><Relationship Id="rId21" Type="http://schemas.openxmlformats.org/officeDocument/2006/relationships/customXml" Target="../ink/ink28.xml"/><Relationship Id="rId47" Type="http://schemas.openxmlformats.org/officeDocument/2006/relationships/customXml" Target="../ink/ink35.xml"/><Relationship Id="rId76" Type="http://schemas.openxmlformats.org/officeDocument/2006/relationships/image" Target="../media/image114.png"/><Relationship Id="rId84" Type="http://schemas.openxmlformats.org/officeDocument/2006/relationships/image" Target="../media/image632.png"/><Relationship Id="rId89" Type="http://schemas.openxmlformats.org/officeDocument/2006/relationships/image" Target="../media/image68.png"/><Relationship Id="rId7" Type="http://schemas.openxmlformats.org/officeDocument/2006/relationships/customXml" Target="../ink/ink21.xml"/><Relationship Id="rId71" Type="http://schemas.openxmlformats.org/officeDocument/2006/relationships/customXml" Target="../ink/ink37.xml"/><Relationship Id="rId2" Type="http://schemas.openxmlformats.org/officeDocument/2006/relationships/customXml" Target="../ink/ink19.xml"/><Relationship Id="rId16" Type="http://schemas.openxmlformats.org/officeDocument/2006/relationships/image" Target="../media/image79.png"/><Relationship Id="rId29" Type="http://schemas.openxmlformats.org/officeDocument/2006/relationships/customXml" Target="../ink/ink32.xml"/><Relationship Id="rId11" Type="http://schemas.openxmlformats.org/officeDocument/2006/relationships/customXml" Target="../ink/ink23.xml"/><Relationship Id="rId24" Type="http://schemas.openxmlformats.org/officeDocument/2006/relationships/image" Target="../media/image83.png"/><Relationship Id="rId45" Type="http://schemas.openxmlformats.org/officeDocument/2006/relationships/customXml" Target="../ink/ink34.xml"/><Relationship Id="rId74" Type="http://schemas.openxmlformats.org/officeDocument/2006/relationships/image" Target="../media/image113.png"/><Relationship Id="rId79" Type="http://schemas.openxmlformats.org/officeDocument/2006/relationships/customXml" Target="../ink/ink41.xml"/><Relationship Id="rId87" Type="http://schemas.openxmlformats.org/officeDocument/2006/relationships/customXml" Target="../ink/ink45.xml"/><Relationship Id="rId5" Type="http://schemas.openxmlformats.org/officeDocument/2006/relationships/customXml" Target="../ink/ink20.xml"/><Relationship Id="rId82" Type="http://schemas.openxmlformats.org/officeDocument/2006/relationships/image" Target="../media/image621.png"/><Relationship Id="rId10" Type="http://schemas.openxmlformats.org/officeDocument/2006/relationships/image" Target="../media/image76.png"/><Relationship Id="rId19" Type="http://schemas.openxmlformats.org/officeDocument/2006/relationships/customXml" Target="../ink/ink27.xml"/><Relationship Id="rId31" Type="http://schemas.openxmlformats.org/officeDocument/2006/relationships/customXml" Target="../ink/ink33.xml"/><Relationship Id="rId44" Type="http://schemas.openxmlformats.org/officeDocument/2006/relationships/image" Target="../media/image93.png"/><Relationship Id="rId73" Type="http://schemas.openxmlformats.org/officeDocument/2006/relationships/customXml" Target="../ink/ink38.xml"/><Relationship Id="rId78" Type="http://schemas.openxmlformats.org/officeDocument/2006/relationships/image" Target="../media/image115.png"/><Relationship Id="rId81" Type="http://schemas.openxmlformats.org/officeDocument/2006/relationships/customXml" Target="../ink/ink42.xml"/><Relationship Id="rId86" Type="http://schemas.openxmlformats.org/officeDocument/2006/relationships/image" Target="../media/image661.png"/><Relationship Id="rId4" Type="http://schemas.openxmlformats.org/officeDocument/2006/relationships/image" Target="../media/image73.png"/><Relationship Id="rId9" Type="http://schemas.openxmlformats.org/officeDocument/2006/relationships/customXml" Target="../ink/ink22.xml"/><Relationship Id="rId14" Type="http://schemas.openxmlformats.org/officeDocument/2006/relationships/image" Target="../media/image78.png"/><Relationship Id="rId22" Type="http://schemas.openxmlformats.org/officeDocument/2006/relationships/image" Target="../media/image82.png"/><Relationship Id="rId27" Type="http://schemas.openxmlformats.org/officeDocument/2006/relationships/customXml" Target="../ink/ink31.xml"/><Relationship Id="rId30" Type="http://schemas.openxmlformats.org/officeDocument/2006/relationships/image" Target="../media/image86.png"/><Relationship Id="rId48" Type="http://schemas.openxmlformats.org/officeDocument/2006/relationships/image" Target="../media/image99.png"/><Relationship Id="rId77" Type="http://schemas.openxmlformats.org/officeDocument/2006/relationships/customXml" Target="../ink/ink40.xml"/><Relationship Id="rId8" Type="http://schemas.openxmlformats.org/officeDocument/2006/relationships/image" Target="../media/image75.png"/><Relationship Id="rId72" Type="http://schemas.openxmlformats.org/officeDocument/2006/relationships/image" Target="../media/image112.png"/><Relationship Id="rId80" Type="http://schemas.openxmlformats.org/officeDocument/2006/relationships/image" Target="../media/image611.png"/><Relationship Id="rId85" Type="http://schemas.openxmlformats.org/officeDocument/2006/relationships/customXml" Target="../ink/ink44.xml"/><Relationship Id="rId12" Type="http://schemas.openxmlformats.org/officeDocument/2006/relationships/image" Target="../media/image77.png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46" Type="http://schemas.openxmlformats.org/officeDocument/2006/relationships/image" Target="../media/image95.png"/><Relationship Id="rId20" Type="http://schemas.openxmlformats.org/officeDocument/2006/relationships/image" Target="../media/image81.png"/><Relationship Id="rId70" Type="http://schemas.openxmlformats.org/officeDocument/2006/relationships/image" Target="../media/image111.png"/><Relationship Id="rId75" Type="http://schemas.openxmlformats.org/officeDocument/2006/relationships/customXml" Target="../ink/ink39.xml"/><Relationship Id="rId83" Type="http://schemas.openxmlformats.org/officeDocument/2006/relationships/customXml" Target="../ink/ink43.xml"/><Relationship Id="rId88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28" Type="http://schemas.openxmlformats.org/officeDocument/2006/relationships/image" Target="../media/image85.png"/><Relationship Id="rId49" Type="http://schemas.openxmlformats.org/officeDocument/2006/relationships/customXml" Target="../ink/ink3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customXml" Target="../ink/ink46.xml"/><Relationship Id="rId7" Type="http://schemas.openxmlformats.org/officeDocument/2006/relationships/customXml" Target="../ink/ink48.xml"/><Relationship Id="rId12" Type="http://schemas.openxmlformats.org/officeDocument/2006/relationships/image" Target="../media/image68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1.png"/><Relationship Id="rId11" Type="http://schemas.openxmlformats.org/officeDocument/2006/relationships/customXml" Target="../ink/ink50.xml"/><Relationship Id="rId5" Type="http://schemas.openxmlformats.org/officeDocument/2006/relationships/customXml" Target="../ink/ink47.xml"/><Relationship Id="rId10" Type="http://schemas.openxmlformats.org/officeDocument/2006/relationships/image" Target="../media/image670.png"/><Relationship Id="rId4" Type="http://schemas.openxmlformats.org/officeDocument/2006/relationships/image" Target="../media/image610.png"/><Relationship Id="rId9" Type="http://schemas.openxmlformats.org/officeDocument/2006/relationships/customXml" Target="../ink/ink49.xml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4.png"/><Relationship Id="rId21" Type="http://schemas.openxmlformats.org/officeDocument/2006/relationships/customXml" Target="../ink/ink60.xml"/><Relationship Id="rId42" Type="http://schemas.openxmlformats.org/officeDocument/2006/relationships/image" Target="../media/image92.png"/><Relationship Id="rId47" Type="http://schemas.openxmlformats.org/officeDocument/2006/relationships/customXml" Target="../ink/ink73.xml"/><Relationship Id="rId63" Type="http://schemas.openxmlformats.org/officeDocument/2006/relationships/customXml" Target="../ink/ink81.xml"/><Relationship Id="rId68" Type="http://schemas.openxmlformats.org/officeDocument/2006/relationships/image" Target="../media/image110.png"/><Relationship Id="rId16" Type="http://schemas.openxmlformats.org/officeDocument/2006/relationships/image" Target="../media/image79.png"/><Relationship Id="rId11" Type="http://schemas.openxmlformats.org/officeDocument/2006/relationships/customXml" Target="../ink/ink55.xml"/><Relationship Id="rId24" Type="http://schemas.openxmlformats.org/officeDocument/2006/relationships/image" Target="../media/image83.png"/><Relationship Id="rId32" Type="http://schemas.openxmlformats.org/officeDocument/2006/relationships/image" Target="../media/image87.png"/><Relationship Id="rId37" Type="http://schemas.openxmlformats.org/officeDocument/2006/relationships/customXml" Target="../ink/ink68.xml"/><Relationship Id="rId40" Type="http://schemas.openxmlformats.org/officeDocument/2006/relationships/image" Target="../media/image91.png"/><Relationship Id="rId45" Type="http://schemas.openxmlformats.org/officeDocument/2006/relationships/customXml" Target="../ink/ink72.xml"/><Relationship Id="rId53" Type="http://schemas.openxmlformats.org/officeDocument/2006/relationships/customXml" Target="../ink/ink76.xml"/><Relationship Id="rId58" Type="http://schemas.openxmlformats.org/officeDocument/2006/relationships/image" Target="../media/image105.png"/><Relationship Id="rId66" Type="http://schemas.openxmlformats.org/officeDocument/2006/relationships/image" Target="../media/image109.png"/><Relationship Id="rId74" Type="http://schemas.openxmlformats.org/officeDocument/2006/relationships/image" Target="../media/image113.png"/><Relationship Id="rId79" Type="http://schemas.openxmlformats.org/officeDocument/2006/relationships/image" Target="../media/image69.png"/><Relationship Id="rId5" Type="http://schemas.openxmlformats.org/officeDocument/2006/relationships/customXml" Target="../ink/ink52.xml"/><Relationship Id="rId61" Type="http://schemas.openxmlformats.org/officeDocument/2006/relationships/customXml" Target="../ink/ink80.xml"/><Relationship Id="rId19" Type="http://schemas.openxmlformats.org/officeDocument/2006/relationships/customXml" Target="../ink/ink59.xml"/><Relationship Id="rId14" Type="http://schemas.openxmlformats.org/officeDocument/2006/relationships/image" Target="../media/image78.png"/><Relationship Id="rId22" Type="http://schemas.openxmlformats.org/officeDocument/2006/relationships/image" Target="../media/image82.png"/><Relationship Id="rId27" Type="http://schemas.openxmlformats.org/officeDocument/2006/relationships/customXml" Target="../ink/ink63.xml"/><Relationship Id="rId30" Type="http://schemas.openxmlformats.org/officeDocument/2006/relationships/image" Target="../media/image86.png"/><Relationship Id="rId35" Type="http://schemas.openxmlformats.org/officeDocument/2006/relationships/customXml" Target="../ink/ink67.xml"/><Relationship Id="rId43" Type="http://schemas.openxmlformats.org/officeDocument/2006/relationships/customXml" Target="../ink/ink71.xml"/><Relationship Id="rId48" Type="http://schemas.openxmlformats.org/officeDocument/2006/relationships/image" Target="../media/image99.png"/><Relationship Id="rId56" Type="http://schemas.openxmlformats.org/officeDocument/2006/relationships/image" Target="../media/image104.png"/><Relationship Id="rId64" Type="http://schemas.openxmlformats.org/officeDocument/2006/relationships/image" Target="../media/image108.png"/><Relationship Id="rId69" Type="http://schemas.openxmlformats.org/officeDocument/2006/relationships/customXml" Target="../ink/ink84.xml"/><Relationship Id="rId77" Type="http://schemas.openxmlformats.org/officeDocument/2006/relationships/customXml" Target="../ink/ink88.xml"/><Relationship Id="rId8" Type="http://schemas.openxmlformats.org/officeDocument/2006/relationships/image" Target="../media/image75.png"/><Relationship Id="rId51" Type="http://schemas.openxmlformats.org/officeDocument/2006/relationships/customXml" Target="../ink/ink75.xml"/><Relationship Id="rId72" Type="http://schemas.openxmlformats.org/officeDocument/2006/relationships/image" Target="../media/image112.png"/><Relationship Id="rId3" Type="http://schemas.openxmlformats.org/officeDocument/2006/relationships/customXml" Target="../ink/ink51.xml"/><Relationship Id="rId12" Type="http://schemas.openxmlformats.org/officeDocument/2006/relationships/image" Target="../media/image77.png"/><Relationship Id="rId17" Type="http://schemas.openxmlformats.org/officeDocument/2006/relationships/customXml" Target="../ink/ink58.xml"/><Relationship Id="rId25" Type="http://schemas.openxmlformats.org/officeDocument/2006/relationships/customXml" Target="../ink/ink62.xml"/><Relationship Id="rId33" Type="http://schemas.openxmlformats.org/officeDocument/2006/relationships/customXml" Target="../ink/ink66.xml"/><Relationship Id="rId38" Type="http://schemas.openxmlformats.org/officeDocument/2006/relationships/image" Target="../media/image90.png"/><Relationship Id="rId46" Type="http://schemas.openxmlformats.org/officeDocument/2006/relationships/image" Target="../media/image95.png"/><Relationship Id="rId59" Type="http://schemas.openxmlformats.org/officeDocument/2006/relationships/customXml" Target="../ink/ink79.xml"/><Relationship Id="rId67" Type="http://schemas.openxmlformats.org/officeDocument/2006/relationships/customXml" Target="../ink/ink83.xml"/><Relationship Id="rId20" Type="http://schemas.openxmlformats.org/officeDocument/2006/relationships/image" Target="../media/image81.png"/><Relationship Id="rId41" Type="http://schemas.openxmlformats.org/officeDocument/2006/relationships/customXml" Target="../ink/ink70.xml"/><Relationship Id="rId54" Type="http://schemas.openxmlformats.org/officeDocument/2006/relationships/image" Target="../media/image103.png"/><Relationship Id="rId62" Type="http://schemas.openxmlformats.org/officeDocument/2006/relationships/image" Target="../media/image107.png"/><Relationship Id="rId70" Type="http://schemas.openxmlformats.org/officeDocument/2006/relationships/image" Target="../media/image111.png"/><Relationship Id="rId75" Type="http://schemas.openxmlformats.org/officeDocument/2006/relationships/customXml" Target="../ink/ink8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5" Type="http://schemas.openxmlformats.org/officeDocument/2006/relationships/customXml" Target="../ink/ink57.xml"/><Relationship Id="rId23" Type="http://schemas.openxmlformats.org/officeDocument/2006/relationships/customXml" Target="../ink/ink61.xml"/><Relationship Id="rId28" Type="http://schemas.openxmlformats.org/officeDocument/2006/relationships/image" Target="../media/image85.png"/><Relationship Id="rId36" Type="http://schemas.openxmlformats.org/officeDocument/2006/relationships/image" Target="../media/image89.png"/><Relationship Id="rId49" Type="http://schemas.openxmlformats.org/officeDocument/2006/relationships/customXml" Target="../ink/ink74.xml"/><Relationship Id="rId57" Type="http://schemas.openxmlformats.org/officeDocument/2006/relationships/customXml" Target="../ink/ink78.xml"/><Relationship Id="rId10" Type="http://schemas.openxmlformats.org/officeDocument/2006/relationships/image" Target="../media/image76.png"/><Relationship Id="rId31" Type="http://schemas.openxmlformats.org/officeDocument/2006/relationships/customXml" Target="../ink/ink65.xml"/><Relationship Id="rId44" Type="http://schemas.openxmlformats.org/officeDocument/2006/relationships/image" Target="../media/image93.png"/><Relationship Id="rId52" Type="http://schemas.openxmlformats.org/officeDocument/2006/relationships/image" Target="../media/image102.png"/><Relationship Id="rId60" Type="http://schemas.openxmlformats.org/officeDocument/2006/relationships/image" Target="../media/image106.png"/><Relationship Id="rId65" Type="http://schemas.openxmlformats.org/officeDocument/2006/relationships/customXml" Target="../ink/ink82.xml"/><Relationship Id="rId73" Type="http://schemas.openxmlformats.org/officeDocument/2006/relationships/customXml" Target="../ink/ink86.xml"/><Relationship Id="rId78" Type="http://schemas.openxmlformats.org/officeDocument/2006/relationships/image" Target="../media/image115.png"/><Relationship Id="rId4" Type="http://schemas.openxmlformats.org/officeDocument/2006/relationships/image" Target="../media/image73.png"/><Relationship Id="rId9" Type="http://schemas.openxmlformats.org/officeDocument/2006/relationships/customXml" Target="../ink/ink54.xml"/><Relationship Id="rId13" Type="http://schemas.openxmlformats.org/officeDocument/2006/relationships/customXml" Target="../ink/ink56.xml"/><Relationship Id="rId18" Type="http://schemas.openxmlformats.org/officeDocument/2006/relationships/image" Target="../media/image80.png"/><Relationship Id="rId39" Type="http://schemas.openxmlformats.org/officeDocument/2006/relationships/customXml" Target="../ink/ink69.xml"/><Relationship Id="rId34" Type="http://schemas.openxmlformats.org/officeDocument/2006/relationships/image" Target="../media/image88.png"/><Relationship Id="rId50" Type="http://schemas.openxmlformats.org/officeDocument/2006/relationships/image" Target="../media/image101.png"/><Relationship Id="rId55" Type="http://schemas.openxmlformats.org/officeDocument/2006/relationships/customXml" Target="../ink/ink77.xml"/><Relationship Id="rId76" Type="http://schemas.openxmlformats.org/officeDocument/2006/relationships/image" Target="../media/image114.png"/><Relationship Id="rId7" Type="http://schemas.openxmlformats.org/officeDocument/2006/relationships/customXml" Target="../ink/ink53.xml"/><Relationship Id="rId71" Type="http://schemas.openxmlformats.org/officeDocument/2006/relationships/customXml" Target="../ink/ink85.xml"/><Relationship Id="rId2" Type="http://schemas.openxmlformats.org/officeDocument/2006/relationships/image" Target="../media/image630.png"/><Relationship Id="rId29" Type="http://schemas.openxmlformats.org/officeDocument/2006/relationships/customXml" Target="../ink/ink64.xml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8.png"/><Relationship Id="rId21" Type="http://schemas.openxmlformats.org/officeDocument/2006/relationships/customXml" Target="../ink/ink98.xml"/><Relationship Id="rId42" Type="http://schemas.openxmlformats.org/officeDocument/2006/relationships/image" Target="../media/image136.png"/><Relationship Id="rId47" Type="http://schemas.openxmlformats.org/officeDocument/2006/relationships/customXml" Target="../ink/ink111.xml"/><Relationship Id="rId63" Type="http://schemas.openxmlformats.org/officeDocument/2006/relationships/customXml" Target="../ink/ink119.xml"/><Relationship Id="rId68" Type="http://schemas.openxmlformats.org/officeDocument/2006/relationships/image" Target="../media/image148.png"/><Relationship Id="rId84" Type="http://schemas.openxmlformats.org/officeDocument/2006/relationships/image" Target="../media/image156.png"/><Relationship Id="rId89" Type="http://schemas.openxmlformats.org/officeDocument/2006/relationships/customXml" Target="../ink/ink131.xml"/><Relationship Id="rId16" Type="http://schemas.openxmlformats.org/officeDocument/2006/relationships/image" Target="../media/image123.png"/><Relationship Id="rId11" Type="http://schemas.openxmlformats.org/officeDocument/2006/relationships/customXml" Target="../ink/ink93.xml"/><Relationship Id="rId32" Type="http://schemas.openxmlformats.org/officeDocument/2006/relationships/image" Target="../media/image131.png"/><Relationship Id="rId37" Type="http://schemas.openxmlformats.org/officeDocument/2006/relationships/customXml" Target="../ink/ink106.xml"/><Relationship Id="rId53" Type="http://schemas.openxmlformats.org/officeDocument/2006/relationships/customXml" Target="../ink/ink114.xml"/><Relationship Id="rId58" Type="http://schemas.openxmlformats.org/officeDocument/2006/relationships/image" Target="../media/image105.png"/><Relationship Id="rId74" Type="http://schemas.openxmlformats.org/officeDocument/2006/relationships/image" Target="../media/image151.png"/><Relationship Id="rId79" Type="http://schemas.openxmlformats.org/officeDocument/2006/relationships/customXml" Target="../ink/ink127.xml"/><Relationship Id="rId5" Type="http://schemas.openxmlformats.org/officeDocument/2006/relationships/customXml" Target="../ink/ink90.xml"/><Relationship Id="rId90" Type="http://schemas.openxmlformats.org/officeDocument/2006/relationships/image" Target="../media/image159.png"/><Relationship Id="rId95" Type="http://schemas.openxmlformats.org/officeDocument/2006/relationships/customXml" Target="../ink/ink134.xml"/><Relationship Id="rId22" Type="http://schemas.openxmlformats.org/officeDocument/2006/relationships/image" Target="../media/image126.png"/><Relationship Id="rId27" Type="http://schemas.openxmlformats.org/officeDocument/2006/relationships/customXml" Target="../ink/ink101.xml"/><Relationship Id="rId43" Type="http://schemas.openxmlformats.org/officeDocument/2006/relationships/customXml" Target="../ink/ink109.xml"/><Relationship Id="rId48" Type="http://schemas.openxmlformats.org/officeDocument/2006/relationships/image" Target="../media/image139.png"/><Relationship Id="rId64" Type="http://schemas.openxmlformats.org/officeDocument/2006/relationships/image" Target="../media/image146.png"/><Relationship Id="rId69" Type="http://schemas.openxmlformats.org/officeDocument/2006/relationships/customXml" Target="../ink/ink122.xml"/><Relationship Id="rId80" Type="http://schemas.openxmlformats.org/officeDocument/2006/relationships/image" Target="../media/image154.png"/><Relationship Id="rId85" Type="http://schemas.openxmlformats.org/officeDocument/2006/relationships/customXml" Target="../ink/ink130.xml"/><Relationship Id="rId3" Type="http://schemas.openxmlformats.org/officeDocument/2006/relationships/customXml" Target="../ink/ink89.xml"/><Relationship Id="rId12" Type="http://schemas.openxmlformats.org/officeDocument/2006/relationships/image" Target="../media/image121.png"/><Relationship Id="rId17" Type="http://schemas.openxmlformats.org/officeDocument/2006/relationships/customXml" Target="../ink/ink96.xml"/><Relationship Id="rId25" Type="http://schemas.openxmlformats.org/officeDocument/2006/relationships/customXml" Target="../ink/ink100.xml"/><Relationship Id="rId33" Type="http://schemas.openxmlformats.org/officeDocument/2006/relationships/customXml" Target="../ink/ink104.xml"/><Relationship Id="rId38" Type="http://schemas.openxmlformats.org/officeDocument/2006/relationships/image" Target="../media/image134.png"/><Relationship Id="rId46" Type="http://schemas.openxmlformats.org/officeDocument/2006/relationships/image" Target="../media/image138.png"/><Relationship Id="rId59" Type="http://schemas.openxmlformats.org/officeDocument/2006/relationships/customXml" Target="../ink/ink117.xml"/><Relationship Id="rId67" Type="http://schemas.openxmlformats.org/officeDocument/2006/relationships/customXml" Target="../ink/ink121.xml"/><Relationship Id="rId20" Type="http://schemas.openxmlformats.org/officeDocument/2006/relationships/image" Target="../media/image125.png"/><Relationship Id="rId41" Type="http://schemas.openxmlformats.org/officeDocument/2006/relationships/customXml" Target="../ink/ink108.xml"/><Relationship Id="rId54" Type="http://schemas.openxmlformats.org/officeDocument/2006/relationships/image" Target="../media/image142.png"/><Relationship Id="rId62" Type="http://schemas.openxmlformats.org/officeDocument/2006/relationships/image" Target="../media/image145.png"/><Relationship Id="rId70" Type="http://schemas.openxmlformats.org/officeDocument/2006/relationships/image" Target="../media/image149.png"/><Relationship Id="rId75" Type="http://schemas.openxmlformats.org/officeDocument/2006/relationships/customXml" Target="../ink/ink125.xml"/><Relationship Id="rId83" Type="http://schemas.openxmlformats.org/officeDocument/2006/relationships/customXml" Target="../ink/ink129.xml"/><Relationship Id="rId88" Type="http://schemas.openxmlformats.org/officeDocument/2006/relationships/image" Target="../media/image116.png"/><Relationship Id="rId91" Type="http://schemas.openxmlformats.org/officeDocument/2006/relationships/customXml" Target="../ink/ink132.xml"/><Relationship Id="rId96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15" Type="http://schemas.openxmlformats.org/officeDocument/2006/relationships/customXml" Target="../ink/ink95.xml"/><Relationship Id="rId23" Type="http://schemas.openxmlformats.org/officeDocument/2006/relationships/customXml" Target="../ink/ink99.xml"/><Relationship Id="rId28" Type="http://schemas.openxmlformats.org/officeDocument/2006/relationships/image" Target="../media/image129.png"/><Relationship Id="rId36" Type="http://schemas.openxmlformats.org/officeDocument/2006/relationships/image" Target="../media/image133.png"/><Relationship Id="rId49" Type="http://schemas.openxmlformats.org/officeDocument/2006/relationships/customXml" Target="../ink/ink112.xml"/><Relationship Id="rId57" Type="http://schemas.openxmlformats.org/officeDocument/2006/relationships/customXml" Target="../ink/ink116.xml"/><Relationship Id="rId10" Type="http://schemas.openxmlformats.org/officeDocument/2006/relationships/image" Target="../media/image120.png"/><Relationship Id="rId31" Type="http://schemas.openxmlformats.org/officeDocument/2006/relationships/customXml" Target="../ink/ink103.xml"/><Relationship Id="rId44" Type="http://schemas.openxmlformats.org/officeDocument/2006/relationships/image" Target="../media/image137.png"/><Relationship Id="rId52" Type="http://schemas.openxmlformats.org/officeDocument/2006/relationships/image" Target="../media/image141.png"/><Relationship Id="rId60" Type="http://schemas.openxmlformats.org/officeDocument/2006/relationships/image" Target="../media/image144.png"/><Relationship Id="rId65" Type="http://schemas.openxmlformats.org/officeDocument/2006/relationships/customXml" Target="../ink/ink120.xml"/><Relationship Id="rId73" Type="http://schemas.openxmlformats.org/officeDocument/2006/relationships/customXml" Target="../ink/ink124.xml"/><Relationship Id="rId78" Type="http://schemas.openxmlformats.org/officeDocument/2006/relationships/image" Target="../media/image153.png"/><Relationship Id="rId81" Type="http://schemas.openxmlformats.org/officeDocument/2006/relationships/customXml" Target="../ink/ink128.xml"/><Relationship Id="rId86" Type="http://schemas.openxmlformats.org/officeDocument/2006/relationships/image" Target="../media/image157.png"/><Relationship Id="rId94" Type="http://schemas.openxmlformats.org/officeDocument/2006/relationships/image" Target="../media/image161.png"/><Relationship Id="rId99" Type="http://schemas.openxmlformats.org/officeDocument/2006/relationships/image" Target="../media/image165.png"/><Relationship Id="rId4" Type="http://schemas.openxmlformats.org/officeDocument/2006/relationships/image" Target="../media/image117.png"/><Relationship Id="rId9" Type="http://schemas.openxmlformats.org/officeDocument/2006/relationships/customXml" Target="../ink/ink92.xml"/><Relationship Id="rId13" Type="http://schemas.openxmlformats.org/officeDocument/2006/relationships/customXml" Target="../ink/ink94.xml"/><Relationship Id="rId18" Type="http://schemas.openxmlformats.org/officeDocument/2006/relationships/image" Target="../media/image124.png"/><Relationship Id="rId39" Type="http://schemas.openxmlformats.org/officeDocument/2006/relationships/customXml" Target="../ink/ink107.xml"/><Relationship Id="rId34" Type="http://schemas.openxmlformats.org/officeDocument/2006/relationships/image" Target="../media/image132.png"/><Relationship Id="rId50" Type="http://schemas.openxmlformats.org/officeDocument/2006/relationships/image" Target="../media/image140.png"/><Relationship Id="rId55" Type="http://schemas.openxmlformats.org/officeDocument/2006/relationships/customXml" Target="../ink/ink115.xml"/><Relationship Id="rId76" Type="http://schemas.openxmlformats.org/officeDocument/2006/relationships/image" Target="../media/image152.png"/><Relationship Id="rId97" Type="http://schemas.openxmlformats.org/officeDocument/2006/relationships/image" Target="../media/image163.png"/><Relationship Id="rId7" Type="http://schemas.openxmlformats.org/officeDocument/2006/relationships/customXml" Target="../ink/ink91.xml"/><Relationship Id="rId71" Type="http://schemas.openxmlformats.org/officeDocument/2006/relationships/customXml" Target="../ink/ink123.xml"/><Relationship Id="rId92" Type="http://schemas.openxmlformats.org/officeDocument/2006/relationships/image" Target="../media/image160.png"/><Relationship Id="rId2" Type="http://schemas.openxmlformats.org/officeDocument/2006/relationships/image" Target="../media/image630.png"/><Relationship Id="rId29" Type="http://schemas.openxmlformats.org/officeDocument/2006/relationships/customXml" Target="../ink/ink102.xml"/><Relationship Id="rId24" Type="http://schemas.openxmlformats.org/officeDocument/2006/relationships/image" Target="../media/image127.png"/><Relationship Id="rId40" Type="http://schemas.openxmlformats.org/officeDocument/2006/relationships/image" Target="../media/image135.png"/><Relationship Id="rId45" Type="http://schemas.openxmlformats.org/officeDocument/2006/relationships/customXml" Target="../ink/ink110.xml"/><Relationship Id="rId66" Type="http://schemas.openxmlformats.org/officeDocument/2006/relationships/image" Target="../media/image147.png"/><Relationship Id="rId87" Type="http://schemas.openxmlformats.org/officeDocument/2006/relationships/image" Target="../media/image158.png"/><Relationship Id="rId61" Type="http://schemas.openxmlformats.org/officeDocument/2006/relationships/customXml" Target="../ink/ink118.xml"/><Relationship Id="rId82" Type="http://schemas.openxmlformats.org/officeDocument/2006/relationships/image" Target="../media/image155.png"/><Relationship Id="rId19" Type="http://schemas.openxmlformats.org/officeDocument/2006/relationships/customXml" Target="../ink/ink97.xml"/><Relationship Id="rId14" Type="http://schemas.openxmlformats.org/officeDocument/2006/relationships/image" Target="../media/image122.png"/><Relationship Id="rId30" Type="http://schemas.openxmlformats.org/officeDocument/2006/relationships/image" Target="../media/image130.png"/><Relationship Id="rId35" Type="http://schemas.openxmlformats.org/officeDocument/2006/relationships/customXml" Target="../ink/ink105.xml"/><Relationship Id="rId56" Type="http://schemas.openxmlformats.org/officeDocument/2006/relationships/image" Target="../media/image143.png"/><Relationship Id="rId77" Type="http://schemas.openxmlformats.org/officeDocument/2006/relationships/customXml" Target="../ink/ink126.xml"/><Relationship Id="rId8" Type="http://schemas.openxmlformats.org/officeDocument/2006/relationships/image" Target="../media/image119.png"/><Relationship Id="rId51" Type="http://schemas.openxmlformats.org/officeDocument/2006/relationships/customXml" Target="../ink/ink113.xml"/><Relationship Id="rId72" Type="http://schemas.openxmlformats.org/officeDocument/2006/relationships/image" Target="../media/image150.png"/><Relationship Id="rId93" Type="http://schemas.openxmlformats.org/officeDocument/2006/relationships/customXml" Target="../ink/ink133.xml"/><Relationship Id="rId98" Type="http://schemas.openxmlformats.org/officeDocument/2006/relationships/image" Target="../media/image16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0.xml"/><Relationship Id="rId21" Type="http://schemas.openxmlformats.org/officeDocument/2006/relationships/customXml" Target="../ink/ink144.xml"/><Relationship Id="rId42" Type="http://schemas.openxmlformats.org/officeDocument/2006/relationships/image" Target="../media/image220.png"/><Relationship Id="rId63" Type="http://schemas.openxmlformats.org/officeDocument/2006/relationships/customXml" Target="../ink/ink165.xml"/><Relationship Id="rId84" Type="http://schemas.openxmlformats.org/officeDocument/2006/relationships/customXml" Target="../ink/ink180.xml"/><Relationship Id="rId16" Type="http://schemas.openxmlformats.org/officeDocument/2006/relationships/image" Target="../media/image207.png"/><Relationship Id="rId107" Type="http://schemas.openxmlformats.org/officeDocument/2006/relationships/customXml" Target="../ink/ink203.xml"/><Relationship Id="rId11" Type="http://schemas.openxmlformats.org/officeDocument/2006/relationships/customXml" Target="../ink/ink139.xml"/><Relationship Id="rId32" Type="http://schemas.openxmlformats.org/officeDocument/2006/relationships/image" Target="../media/image215.png"/><Relationship Id="rId37" Type="http://schemas.openxmlformats.org/officeDocument/2006/relationships/customXml" Target="../ink/ink152.xml"/><Relationship Id="rId53" Type="http://schemas.openxmlformats.org/officeDocument/2006/relationships/customXml" Target="../ink/ink160.xml"/><Relationship Id="rId58" Type="http://schemas.openxmlformats.org/officeDocument/2006/relationships/image" Target="../media/image228.png"/><Relationship Id="rId74" Type="http://schemas.openxmlformats.org/officeDocument/2006/relationships/image" Target="../media/image236.png"/><Relationship Id="rId79" Type="http://schemas.openxmlformats.org/officeDocument/2006/relationships/customXml" Target="../ink/ink175.xml"/><Relationship Id="rId102" Type="http://schemas.openxmlformats.org/officeDocument/2006/relationships/customXml" Target="../ink/ink198.xml"/><Relationship Id="rId123" Type="http://schemas.openxmlformats.org/officeDocument/2006/relationships/customXml" Target="../ink/ink213.xml"/><Relationship Id="rId128" Type="http://schemas.openxmlformats.org/officeDocument/2006/relationships/image" Target="../media/image245.png"/><Relationship Id="rId5" Type="http://schemas.openxmlformats.org/officeDocument/2006/relationships/customXml" Target="../ink/ink136.xml"/><Relationship Id="rId90" Type="http://schemas.openxmlformats.org/officeDocument/2006/relationships/customXml" Target="../ink/ink186.xml"/><Relationship Id="rId95" Type="http://schemas.openxmlformats.org/officeDocument/2006/relationships/customXml" Target="../ink/ink191.xml"/><Relationship Id="rId22" Type="http://schemas.openxmlformats.org/officeDocument/2006/relationships/image" Target="../media/image210.png"/><Relationship Id="rId27" Type="http://schemas.openxmlformats.org/officeDocument/2006/relationships/customXml" Target="../ink/ink147.xml"/><Relationship Id="rId43" Type="http://schemas.openxmlformats.org/officeDocument/2006/relationships/customXml" Target="../ink/ink155.xml"/><Relationship Id="rId48" Type="http://schemas.openxmlformats.org/officeDocument/2006/relationships/image" Target="../media/image223.png"/><Relationship Id="rId64" Type="http://schemas.openxmlformats.org/officeDocument/2006/relationships/image" Target="../media/image231.png"/><Relationship Id="rId69" Type="http://schemas.openxmlformats.org/officeDocument/2006/relationships/customXml" Target="../ink/ink168.xml"/><Relationship Id="rId113" Type="http://schemas.openxmlformats.org/officeDocument/2006/relationships/customXml" Target="../ink/ink208.xml"/><Relationship Id="rId118" Type="http://schemas.openxmlformats.org/officeDocument/2006/relationships/image" Target="../media/image240.png"/><Relationship Id="rId134" Type="http://schemas.openxmlformats.org/officeDocument/2006/relationships/image" Target="../media/image249.png"/><Relationship Id="rId80" Type="http://schemas.openxmlformats.org/officeDocument/2006/relationships/customXml" Target="../ink/ink176.xml"/><Relationship Id="rId85" Type="http://schemas.openxmlformats.org/officeDocument/2006/relationships/customXml" Target="../ink/ink181.xml"/><Relationship Id="rId12" Type="http://schemas.openxmlformats.org/officeDocument/2006/relationships/image" Target="../media/image205.png"/><Relationship Id="rId17" Type="http://schemas.openxmlformats.org/officeDocument/2006/relationships/customXml" Target="../ink/ink142.xml"/><Relationship Id="rId33" Type="http://schemas.openxmlformats.org/officeDocument/2006/relationships/customXml" Target="../ink/ink150.xml"/><Relationship Id="rId38" Type="http://schemas.openxmlformats.org/officeDocument/2006/relationships/image" Target="../media/image218.png"/><Relationship Id="rId59" Type="http://schemas.openxmlformats.org/officeDocument/2006/relationships/customXml" Target="../ink/ink163.xml"/><Relationship Id="rId103" Type="http://schemas.openxmlformats.org/officeDocument/2006/relationships/customXml" Target="../ink/ink199.xml"/><Relationship Id="rId108" Type="http://schemas.openxmlformats.org/officeDocument/2006/relationships/customXml" Target="../ink/ink204.xml"/><Relationship Id="rId124" Type="http://schemas.openxmlformats.org/officeDocument/2006/relationships/image" Target="../media/image243.png"/><Relationship Id="rId129" Type="http://schemas.openxmlformats.org/officeDocument/2006/relationships/customXml" Target="../ink/ink216.xml"/><Relationship Id="rId54" Type="http://schemas.openxmlformats.org/officeDocument/2006/relationships/image" Target="../media/image226.png"/><Relationship Id="rId70" Type="http://schemas.openxmlformats.org/officeDocument/2006/relationships/image" Target="../media/image234.png"/><Relationship Id="rId75" Type="http://schemas.openxmlformats.org/officeDocument/2006/relationships/customXml" Target="../ink/ink171.xml"/><Relationship Id="rId91" Type="http://schemas.openxmlformats.org/officeDocument/2006/relationships/customXml" Target="../ink/ink187.xml"/><Relationship Id="rId96" Type="http://schemas.openxmlformats.org/officeDocument/2006/relationships/customXml" Target="../ink/ink19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2.png"/><Relationship Id="rId23" Type="http://schemas.openxmlformats.org/officeDocument/2006/relationships/customXml" Target="../ink/ink145.xml"/><Relationship Id="rId28" Type="http://schemas.openxmlformats.org/officeDocument/2006/relationships/image" Target="../media/image213.png"/><Relationship Id="rId49" Type="http://schemas.openxmlformats.org/officeDocument/2006/relationships/customXml" Target="../ink/ink158.xml"/><Relationship Id="rId114" Type="http://schemas.openxmlformats.org/officeDocument/2006/relationships/image" Target="../media/image238.png"/><Relationship Id="rId119" Type="http://schemas.openxmlformats.org/officeDocument/2006/relationships/customXml" Target="../ink/ink211.xml"/><Relationship Id="rId44" Type="http://schemas.openxmlformats.org/officeDocument/2006/relationships/image" Target="../media/image221.png"/><Relationship Id="rId60" Type="http://schemas.openxmlformats.org/officeDocument/2006/relationships/image" Target="../media/image229.png"/><Relationship Id="rId65" Type="http://schemas.openxmlformats.org/officeDocument/2006/relationships/customXml" Target="../ink/ink166.xml"/><Relationship Id="rId81" Type="http://schemas.openxmlformats.org/officeDocument/2006/relationships/customXml" Target="../ink/ink177.xml"/><Relationship Id="rId86" Type="http://schemas.openxmlformats.org/officeDocument/2006/relationships/customXml" Target="../ink/ink182.xml"/><Relationship Id="rId130" Type="http://schemas.openxmlformats.org/officeDocument/2006/relationships/image" Target="../media/image246.png"/><Relationship Id="rId13" Type="http://schemas.openxmlformats.org/officeDocument/2006/relationships/customXml" Target="../ink/ink140.xml"/><Relationship Id="rId18" Type="http://schemas.openxmlformats.org/officeDocument/2006/relationships/image" Target="../media/image208.png"/><Relationship Id="rId39" Type="http://schemas.openxmlformats.org/officeDocument/2006/relationships/customXml" Target="../ink/ink153.xml"/><Relationship Id="rId109" Type="http://schemas.openxmlformats.org/officeDocument/2006/relationships/customXml" Target="../ink/ink205.xml"/><Relationship Id="rId34" Type="http://schemas.openxmlformats.org/officeDocument/2006/relationships/image" Target="../media/image216.png"/><Relationship Id="rId50" Type="http://schemas.openxmlformats.org/officeDocument/2006/relationships/image" Target="../media/image224.png"/><Relationship Id="rId55" Type="http://schemas.openxmlformats.org/officeDocument/2006/relationships/customXml" Target="../ink/ink161.xml"/><Relationship Id="rId76" Type="http://schemas.openxmlformats.org/officeDocument/2006/relationships/customXml" Target="../ink/ink172.xml"/><Relationship Id="rId97" Type="http://schemas.openxmlformats.org/officeDocument/2006/relationships/customXml" Target="../ink/ink193.xml"/><Relationship Id="rId104" Type="http://schemas.openxmlformats.org/officeDocument/2006/relationships/customXml" Target="../ink/ink200.xml"/><Relationship Id="rId120" Type="http://schemas.openxmlformats.org/officeDocument/2006/relationships/image" Target="../media/image241.png"/><Relationship Id="rId125" Type="http://schemas.openxmlformats.org/officeDocument/2006/relationships/customXml" Target="../ink/ink214.xml"/><Relationship Id="rId7" Type="http://schemas.openxmlformats.org/officeDocument/2006/relationships/customXml" Target="../ink/ink137.xml"/><Relationship Id="rId71" Type="http://schemas.openxmlformats.org/officeDocument/2006/relationships/customXml" Target="../ink/ink169.xml"/><Relationship Id="rId92" Type="http://schemas.openxmlformats.org/officeDocument/2006/relationships/customXml" Target="../ink/ink188.xml"/><Relationship Id="rId2" Type="http://schemas.openxmlformats.org/officeDocument/2006/relationships/image" Target="../media/image200.png"/><Relationship Id="rId29" Type="http://schemas.openxmlformats.org/officeDocument/2006/relationships/customXml" Target="../ink/ink148.xml"/><Relationship Id="rId24" Type="http://schemas.openxmlformats.org/officeDocument/2006/relationships/image" Target="../media/image211.png"/><Relationship Id="rId40" Type="http://schemas.openxmlformats.org/officeDocument/2006/relationships/image" Target="../media/image219.png"/><Relationship Id="rId45" Type="http://schemas.openxmlformats.org/officeDocument/2006/relationships/customXml" Target="../ink/ink156.xml"/><Relationship Id="rId66" Type="http://schemas.openxmlformats.org/officeDocument/2006/relationships/image" Target="../media/image232.png"/><Relationship Id="rId87" Type="http://schemas.openxmlformats.org/officeDocument/2006/relationships/customXml" Target="../ink/ink183.xml"/><Relationship Id="rId110" Type="http://schemas.openxmlformats.org/officeDocument/2006/relationships/customXml" Target="../ink/ink206.xml"/><Relationship Id="rId115" Type="http://schemas.openxmlformats.org/officeDocument/2006/relationships/customXml" Target="../ink/ink209.xml"/><Relationship Id="rId131" Type="http://schemas.openxmlformats.org/officeDocument/2006/relationships/customXml" Target="../ink/ink217.xml"/><Relationship Id="rId61" Type="http://schemas.openxmlformats.org/officeDocument/2006/relationships/customXml" Target="../ink/ink164.xml"/><Relationship Id="rId82" Type="http://schemas.openxmlformats.org/officeDocument/2006/relationships/customXml" Target="../ink/ink178.xml"/><Relationship Id="rId19" Type="http://schemas.openxmlformats.org/officeDocument/2006/relationships/customXml" Target="../ink/ink143.xml"/><Relationship Id="rId14" Type="http://schemas.openxmlformats.org/officeDocument/2006/relationships/image" Target="../media/image206.png"/><Relationship Id="rId30" Type="http://schemas.openxmlformats.org/officeDocument/2006/relationships/image" Target="../media/image214.png"/><Relationship Id="rId35" Type="http://schemas.openxmlformats.org/officeDocument/2006/relationships/customXml" Target="../ink/ink151.xml"/><Relationship Id="rId56" Type="http://schemas.openxmlformats.org/officeDocument/2006/relationships/image" Target="../media/image227.png"/><Relationship Id="rId77" Type="http://schemas.openxmlformats.org/officeDocument/2006/relationships/customXml" Target="../ink/ink173.xml"/><Relationship Id="rId100" Type="http://schemas.openxmlformats.org/officeDocument/2006/relationships/customXml" Target="../ink/ink196.xml"/><Relationship Id="rId105" Type="http://schemas.openxmlformats.org/officeDocument/2006/relationships/customXml" Target="../ink/ink201.xml"/><Relationship Id="rId126" Type="http://schemas.openxmlformats.org/officeDocument/2006/relationships/image" Target="../media/image244.png"/><Relationship Id="rId8" Type="http://schemas.openxmlformats.org/officeDocument/2006/relationships/image" Target="../media/image203.png"/><Relationship Id="rId51" Type="http://schemas.openxmlformats.org/officeDocument/2006/relationships/customXml" Target="../ink/ink159.xml"/><Relationship Id="rId72" Type="http://schemas.openxmlformats.org/officeDocument/2006/relationships/image" Target="../media/image235.png"/><Relationship Id="rId93" Type="http://schemas.openxmlformats.org/officeDocument/2006/relationships/customXml" Target="../ink/ink189.xml"/><Relationship Id="rId98" Type="http://schemas.openxmlformats.org/officeDocument/2006/relationships/customXml" Target="../ink/ink194.xml"/><Relationship Id="rId121" Type="http://schemas.openxmlformats.org/officeDocument/2006/relationships/customXml" Target="../ink/ink212.xml"/><Relationship Id="rId3" Type="http://schemas.openxmlformats.org/officeDocument/2006/relationships/customXml" Target="../ink/ink135.xml"/><Relationship Id="rId25" Type="http://schemas.openxmlformats.org/officeDocument/2006/relationships/customXml" Target="../ink/ink146.xml"/><Relationship Id="rId46" Type="http://schemas.openxmlformats.org/officeDocument/2006/relationships/image" Target="../media/image222.png"/><Relationship Id="rId67" Type="http://schemas.openxmlformats.org/officeDocument/2006/relationships/customXml" Target="../ink/ink167.xml"/><Relationship Id="rId116" Type="http://schemas.openxmlformats.org/officeDocument/2006/relationships/image" Target="../media/image239.png"/><Relationship Id="rId20" Type="http://schemas.openxmlformats.org/officeDocument/2006/relationships/image" Target="../media/image209.png"/><Relationship Id="rId41" Type="http://schemas.openxmlformats.org/officeDocument/2006/relationships/customXml" Target="../ink/ink154.xml"/><Relationship Id="rId62" Type="http://schemas.openxmlformats.org/officeDocument/2006/relationships/image" Target="../media/image230.png"/><Relationship Id="rId83" Type="http://schemas.openxmlformats.org/officeDocument/2006/relationships/customXml" Target="../ink/ink179.xml"/><Relationship Id="rId88" Type="http://schemas.openxmlformats.org/officeDocument/2006/relationships/customXml" Target="../ink/ink184.xml"/><Relationship Id="rId111" Type="http://schemas.openxmlformats.org/officeDocument/2006/relationships/customXml" Target="../ink/ink207.xml"/><Relationship Id="rId132" Type="http://schemas.openxmlformats.org/officeDocument/2006/relationships/image" Target="../media/image247.png"/><Relationship Id="rId15" Type="http://schemas.openxmlformats.org/officeDocument/2006/relationships/customXml" Target="../ink/ink141.xml"/><Relationship Id="rId36" Type="http://schemas.openxmlformats.org/officeDocument/2006/relationships/image" Target="../media/image217.png"/><Relationship Id="rId57" Type="http://schemas.openxmlformats.org/officeDocument/2006/relationships/customXml" Target="../ink/ink162.xml"/><Relationship Id="rId106" Type="http://schemas.openxmlformats.org/officeDocument/2006/relationships/customXml" Target="../ink/ink202.xml"/><Relationship Id="rId127" Type="http://schemas.openxmlformats.org/officeDocument/2006/relationships/customXml" Target="../ink/ink215.xml"/><Relationship Id="rId10" Type="http://schemas.openxmlformats.org/officeDocument/2006/relationships/image" Target="../media/image204.png"/><Relationship Id="rId31" Type="http://schemas.openxmlformats.org/officeDocument/2006/relationships/customXml" Target="../ink/ink149.xml"/><Relationship Id="rId52" Type="http://schemas.openxmlformats.org/officeDocument/2006/relationships/image" Target="../media/image225.png"/><Relationship Id="rId73" Type="http://schemas.openxmlformats.org/officeDocument/2006/relationships/customXml" Target="../ink/ink170.xml"/><Relationship Id="rId78" Type="http://schemas.openxmlformats.org/officeDocument/2006/relationships/customXml" Target="../ink/ink174.xml"/><Relationship Id="rId94" Type="http://schemas.openxmlformats.org/officeDocument/2006/relationships/customXml" Target="../ink/ink190.xml"/><Relationship Id="rId99" Type="http://schemas.openxmlformats.org/officeDocument/2006/relationships/customXml" Target="../ink/ink195.xml"/><Relationship Id="rId101" Type="http://schemas.openxmlformats.org/officeDocument/2006/relationships/customXml" Target="../ink/ink197.xml"/><Relationship Id="rId122" Type="http://schemas.openxmlformats.org/officeDocument/2006/relationships/image" Target="../media/image242.png"/><Relationship Id="rId4" Type="http://schemas.openxmlformats.org/officeDocument/2006/relationships/image" Target="../media/image201.png"/><Relationship Id="rId9" Type="http://schemas.openxmlformats.org/officeDocument/2006/relationships/customXml" Target="../ink/ink138.xml"/><Relationship Id="rId26" Type="http://schemas.openxmlformats.org/officeDocument/2006/relationships/image" Target="../media/image212.png"/><Relationship Id="rId47" Type="http://schemas.openxmlformats.org/officeDocument/2006/relationships/customXml" Target="../ink/ink157.xml"/><Relationship Id="rId68" Type="http://schemas.openxmlformats.org/officeDocument/2006/relationships/image" Target="../media/image233.png"/><Relationship Id="rId89" Type="http://schemas.openxmlformats.org/officeDocument/2006/relationships/customXml" Target="../ink/ink185.xml"/><Relationship Id="rId112" Type="http://schemas.openxmlformats.org/officeDocument/2006/relationships/image" Target="../media/image237.png"/><Relationship Id="rId133" Type="http://schemas.openxmlformats.org/officeDocument/2006/relationships/image" Target="../media/image248.png"/></Relationships>
</file>

<file path=ppt/slides/_rels/slide6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3.xml"/><Relationship Id="rId21" Type="http://schemas.openxmlformats.org/officeDocument/2006/relationships/customXml" Target="../ink/ink227.xml"/><Relationship Id="rId42" Type="http://schemas.openxmlformats.org/officeDocument/2006/relationships/image" Target="../media/image220.png"/><Relationship Id="rId63" Type="http://schemas.openxmlformats.org/officeDocument/2006/relationships/customXml" Target="../ink/ink248.xml"/><Relationship Id="rId84" Type="http://schemas.openxmlformats.org/officeDocument/2006/relationships/customXml" Target="../ink/ink263.xml"/><Relationship Id="rId16" Type="http://schemas.openxmlformats.org/officeDocument/2006/relationships/image" Target="../media/image207.png"/><Relationship Id="rId107" Type="http://schemas.openxmlformats.org/officeDocument/2006/relationships/customXml" Target="../ink/ink286.xml"/><Relationship Id="rId11" Type="http://schemas.openxmlformats.org/officeDocument/2006/relationships/customXml" Target="../ink/ink222.xml"/><Relationship Id="rId32" Type="http://schemas.openxmlformats.org/officeDocument/2006/relationships/image" Target="../media/image215.png"/><Relationship Id="rId37" Type="http://schemas.openxmlformats.org/officeDocument/2006/relationships/customXml" Target="../ink/ink235.xml"/><Relationship Id="rId53" Type="http://schemas.openxmlformats.org/officeDocument/2006/relationships/customXml" Target="../ink/ink243.xml"/><Relationship Id="rId58" Type="http://schemas.openxmlformats.org/officeDocument/2006/relationships/image" Target="../media/image228.png"/><Relationship Id="rId74" Type="http://schemas.openxmlformats.org/officeDocument/2006/relationships/image" Target="../media/image236.png"/><Relationship Id="rId79" Type="http://schemas.openxmlformats.org/officeDocument/2006/relationships/customXml" Target="../ink/ink258.xml"/><Relationship Id="rId102" Type="http://schemas.openxmlformats.org/officeDocument/2006/relationships/customXml" Target="../ink/ink281.xml"/><Relationship Id="rId123" Type="http://schemas.openxmlformats.org/officeDocument/2006/relationships/customXml" Target="../ink/ink296.xml"/><Relationship Id="rId128" Type="http://schemas.openxmlformats.org/officeDocument/2006/relationships/image" Target="../media/image245.png"/><Relationship Id="rId5" Type="http://schemas.openxmlformats.org/officeDocument/2006/relationships/customXml" Target="../ink/ink219.xml"/><Relationship Id="rId90" Type="http://schemas.openxmlformats.org/officeDocument/2006/relationships/customXml" Target="../ink/ink269.xml"/><Relationship Id="rId95" Type="http://schemas.openxmlformats.org/officeDocument/2006/relationships/customXml" Target="../ink/ink274.xml"/><Relationship Id="rId22" Type="http://schemas.openxmlformats.org/officeDocument/2006/relationships/image" Target="../media/image210.png"/><Relationship Id="rId27" Type="http://schemas.openxmlformats.org/officeDocument/2006/relationships/customXml" Target="../ink/ink230.xml"/><Relationship Id="rId43" Type="http://schemas.openxmlformats.org/officeDocument/2006/relationships/customXml" Target="../ink/ink238.xml"/><Relationship Id="rId48" Type="http://schemas.openxmlformats.org/officeDocument/2006/relationships/image" Target="../media/image223.png"/><Relationship Id="rId64" Type="http://schemas.openxmlformats.org/officeDocument/2006/relationships/image" Target="../media/image231.png"/><Relationship Id="rId69" Type="http://schemas.openxmlformats.org/officeDocument/2006/relationships/customXml" Target="../ink/ink251.xml"/><Relationship Id="rId113" Type="http://schemas.openxmlformats.org/officeDocument/2006/relationships/customXml" Target="../ink/ink291.xml"/><Relationship Id="rId118" Type="http://schemas.openxmlformats.org/officeDocument/2006/relationships/image" Target="../media/image240.png"/><Relationship Id="rId134" Type="http://schemas.openxmlformats.org/officeDocument/2006/relationships/image" Target="../media/image249.png"/><Relationship Id="rId80" Type="http://schemas.openxmlformats.org/officeDocument/2006/relationships/customXml" Target="../ink/ink259.xml"/><Relationship Id="rId85" Type="http://schemas.openxmlformats.org/officeDocument/2006/relationships/customXml" Target="../ink/ink264.xml"/><Relationship Id="rId12" Type="http://schemas.openxmlformats.org/officeDocument/2006/relationships/image" Target="../media/image205.png"/><Relationship Id="rId17" Type="http://schemas.openxmlformats.org/officeDocument/2006/relationships/customXml" Target="../ink/ink225.xml"/><Relationship Id="rId33" Type="http://schemas.openxmlformats.org/officeDocument/2006/relationships/customXml" Target="../ink/ink233.xml"/><Relationship Id="rId38" Type="http://schemas.openxmlformats.org/officeDocument/2006/relationships/image" Target="../media/image218.png"/><Relationship Id="rId59" Type="http://schemas.openxmlformats.org/officeDocument/2006/relationships/customXml" Target="../ink/ink246.xml"/><Relationship Id="rId103" Type="http://schemas.openxmlformats.org/officeDocument/2006/relationships/customXml" Target="../ink/ink282.xml"/><Relationship Id="rId108" Type="http://schemas.openxmlformats.org/officeDocument/2006/relationships/customXml" Target="../ink/ink287.xml"/><Relationship Id="rId124" Type="http://schemas.openxmlformats.org/officeDocument/2006/relationships/image" Target="../media/image243.png"/><Relationship Id="rId129" Type="http://schemas.openxmlformats.org/officeDocument/2006/relationships/customXml" Target="../ink/ink299.xml"/><Relationship Id="rId54" Type="http://schemas.openxmlformats.org/officeDocument/2006/relationships/image" Target="../media/image226.png"/><Relationship Id="rId70" Type="http://schemas.openxmlformats.org/officeDocument/2006/relationships/image" Target="../media/image234.png"/><Relationship Id="rId75" Type="http://schemas.openxmlformats.org/officeDocument/2006/relationships/customXml" Target="../ink/ink254.xml"/><Relationship Id="rId91" Type="http://schemas.openxmlformats.org/officeDocument/2006/relationships/customXml" Target="../ink/ink270.xml"/><Relationship Id="rId96" Type="http://schemas.openxmlformats.org/officeDocument/2006/relationships/customXml" Target="../ink/ink2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2.png"/><Relationship Id="rId23" Type="http://schemas.openxmlformats.org/officeDocument/2006/relationships/customXml" Target="../ink/ink228.xml"/><Relationship Id="rId28" Type="http://schemas.openxmlformats.org/officeDocument/2006/relationships/image" Target="../media/image213.png"/><Relationship Id="rId49" Type="http://schemas.openxmlformats.org/officeDocument/2006/relationships/customXml" Target="../ink/ink241.xml"/><Relationship Id="rId114" Type="http://schemas.openxmlformats.org/officeDocument/2006/relationships/image" Target="../media/image238.png"/><Relationship Id="rId119" Type="http://schemas.openxmlformats.org/officeDocument/2006/relationships/customXml" Target="../ink/ink294.xml"/><Relationship Id="rId44" Type="http://schemas.openxmlformats.org/officeDocument/2006/relationships/image" Target="../media/image221.png"/><Relationship Id="rId60" Type="http://schemas.openxmlformats.org/officeDocument/2006/relationships/image" Target="../media/image229.png"/><Relationship Id="rId65" Type="http://schemas.openxmlformats.org/officeDocument/2006/relationships/customXml" Target="../ink/ink249.xml"/><Relationship Id="rId81" Type="http://schemas.openxmlformats.org/officeDocument/2006/relationships/customXml" Target="../ink/ink260.xml"/><Relationship Id="rId86" Type="http://schemas.openxmlformats.org/officeDocument/2006/relationships/customXml" Target="../ink/ink265.xml"/><Relationship Id="rId130" Type="http://schemas.openxmlformats.org/officeDocument/2006/relationships/image" Target="../media/image246.png"/><Relationship Id="rId135" Type="http://schemas.openxmlformats.org/officeDocument/2006/relationships/image" Target="../media/image250.png"/><Relationship Id="rId13" Type="http://schemas.openxmlformats.org/officeDocument/2006/relationships/customXml" Target="../ink/ink223.xml"/><Relationship Id="rId18" Type="http://schemas.openxmlformats.org/officeDocument/2006/relationships/image" Target="../media/image208.png"/><Relationship Id="rId39" Type="http://schemas.openxmlformats.org/officeDocument/2006/relationships/customXml" Target="../ink/ink236.xml"/><Relationship Id="rId109" Type="http://schemas.openxmlformats.org/officeDocument/2006/relationships/customXml" Target="../ink/ink288.xml"/><Relationship Id="rId34" Type="http://schemas.openxmlformats.org/officeDocument/2006/relationships/image" Target="../media/image216.png"/><Relationship Id="rId50" Type="http://schemas.openxmlformats.org/officeDocument/2006/relationships/image" Target="../media/image224.png"/><Relationship Id="rId55" Type="http://schemas.openxmlformats.org/officeDocument/2006/relationships/customXml" Target="../ink/ink244.xml"/><Relationship Id="rId76" Type="http://schemas.openxmlformats.org/officeDocument/2006/relationships/customXml" Target="../ink/ink255.xml"/><Relationship Id="rId97" Type="http://schemas.openxmlformats.org/officeDocument/2006/relationships/customXml" Target="../ink/ink276.xml"/><Relationship Id="rId104" Type="http://schemas.openxmlformats.org/officeDocument/2006/relationships/customXml" Target="../ink/ink283.xml"/><Relationship Id="rId120" Type="http://schemas.openxmlformats.org/officeDocument/2006/relationships/image" Target="../media/image241.png"/><Relationship Id="rId125" Type="http://schemas.openxmlformats.org/officeDocument/2006/relationships/customXml" Target="../ink/ink297.xml"/><Relationship Id="rId7" Type="http://schemas.openxmlformats.org/officeDocument/2006/relationships/customXml" Target="../ink/ink220.xml"/><Relationship Id="rId71" Type="http://schemas.openxmlformats.org/officeDocument/2006/relationships/customXml" Target="../ink/ink252.xml"/><Relationship Id="rId92" Type="http://schemas.openxmlformats.org/officeDocument/2006/relationships/customXml" Target="../ink/ink271.xml"/><Relationship Id="rId2" Type="http://schemas.openxmlformats.org/officeDocument/2006/relationships/image" Target="../media/image200.png"/><Relationship Id="rId29" Type="http://schemas.openxmlformats.org/officeDocument/2006/relationships/customXml" Target="../ink/ink231.xml"/><Relationship Id="rId24" Type="http://schemas.openxmlformats.org/officeDocument/2006/relationships/image" Target="../media/image211.png"/><Relationship Id="rId40" Type="http://schemas.openxmlformats.org/officeDocument/2006/relationships/image" Target="../media/image219.png"/><Relationship Id="rId45" Type="http://schemas.openxmlformats.org/officeDocument/2006/relationships/customXml" Target="../ink/ink239.xml"/><Relationship Id="rId66" Type="http://schemas.openxmlformats.org/officeDocument/2006/relationships/image" Target="../media/image232.png"/><Relationship Id="rId87" Type="http://schemas.openxmlformats.org/officeDocument/2006/relationships/customXml" Target="../ink/ink266.xml"/><Relationship Id="rId110" Type="http://schemas.openxmlformats.org/officeDocument/2006/relationships/customXml" Target="../ink/ink289.xml"/><Relationship Id="rId115" Type="http://schemas.openxmlformats.org/officeDocument/2006/relationships/customXml" Target="../ink/ink292.xml"/><Relationship Id="rId131" Type="http://schemas.openxmlformats.org/officeDocument/2006/relationships/customXml" Target="../ink/ink300.xml"/><Relationship Id="rId136" Type="http://schemas.openxmlformats.org/officeDocument/2006/relationships/image" Target="../media/image251.png"/><Relationship Id="rId61" Type="http://schemas.openxmlformats.org/officeDocument/2006/relationships/customXml" Target="../ink/ink247.xml"/><Relationship Id="rId82" Type="http://schemas.openxmlformats.org/officeDocument/2006/relationships/customXml" Target="../ink/ink261.xml"/><Relationship Id="rId19" Type="http://schemas.openxmlformats.org/officeDocument/2006/relationships/customXml" Target="../ink/ink226.xml"/><Relationship Id="rId14" Type="http://schemas.openxmlformats.org/officeDocument/2006/relationships/image" Target="../media/image206.png"/><Relationship Id="rId30" Type="http://schemas.openxmlformats.org/officeDocument/2006/relationships/image" Target="../media/image214.png"/><Relationship Id="rId35" Type="http://schemas.openxmlformats.org/officeDocument/2006/relationships/customXml" Target="../ink/ink234.xml"/><Relationship Id="rId56" Type="http://schemas.openxmlformats.org/officeDocument/2006/relationships/image" Target="../media/image227.png"/><Relationship Id="rId77" Type="http://schemas.openxmlformats.org/officeDocument/2006/relationships/customXml" Target="../ink/ink256.xml"/><Relationship Id="rId100" Type="http://schemas.openxmlformats.org/officeDocument/2006/relationships/customXml" Target="../ink/ink279.xml"/><Relationship Id="rId105" Type="http://schemas.openxmlformats.org/officeDocument/2006/relationships/customXml" Target="../ink/ink284.xml"/><Relationship Id="rId126" Type="http://schemas.openxmlformats.org/officeDocument/2006/relationships/image" Target="../media/image244.png"/><Relationship Id="rId8" Type="http://schemas.openxmlformats.org/officeDocument/2006/relationships/image" Target="../media/image203.png"/><Relationship Id="rId51" Type="http://schemas.openxmlformats.org/officeDocument/2006/relationships/customXml" Target="../ink/ink242.xml"/><Relationship Id="rId72" Type="http://schemas.openxmlformats.org/officeDocument/2006/relationships/image" Target="../media/image235.png"/><Relationship Id="rId93" Type="http://schemas.openxmlformats.org/officeDocument/2006/relationships/customXml" Target="../ink/ink272.xml"/><Relationship Id="rId98" Type="http://schemas.openxmlformats.org/officeDocument/2006/relationships/customXml" Target="../ink/ink277.xml"/><Relationship Id="rId121" Type="http://schemas.openxmlformats.org/officeDocument/2006/relationships/customXml" Target="../ink/ink295.xml"/><Relationship Id="rId3" Type="http://schemas.openxmlformats.org/officeDocument/2006/relationships/customXml" Target="../ink/ink218.xml"/><Relationship Id="rId25" Type="http://schemas.openxmlformats.org/officeDocument/2006/relationships/customXml" Target="../ink/ink229.xml"/><Relationship Id="rId46" Type="http://schemas.openxmlformats.org/officeDocument/2006/relationships/image" Target="../media/image222.png"/><Relationship Id="rId67" Type="http://schemas.openxmlformats.org/officeDocument/2006/relationships/customXml" Target="../ink/ink250.xml"/><Relationship Id="rId116" Type="http://schemas.openxmlformats.org/officeDocument/2006/relationships/image" Target="../media/image239.png"/><Relationship Id="rId137" Type="http://schemas.openxmlformats.org/officeDocument/2006/relationships/image" Target="../media/image252.png"/><Relationship Id="rId20" Type="http://schemas.openxmlformats.org/officeDocument/2006/relationships/image" Target="../media/image209.png"/><Relationship Id="rId41" Type="http://schemas.openxmlformats.org/officeDocument/2006/relationships/customXml" Target="../ink/ink237.xml"/><Relationship Id="rId62" Type="http://schemas.openxmlformats.org/officeDocument/2006/relationships/image" Target="../media/image230.png"/><Relationship Id="rId83" Type="http://schemas.openxmlformats.org/officeDocument/2006/relationships/customXml" Target="../ink/ink262.xml"/><Relationship Id="rId88" Type="http://schemas.openxmlformats.org/officeDocument/2006/relationships/customXml" Target="../ink/ink267.xml"/><Relationship Id="rId111" Type="http://schemas.openxmlformats.org/officeDocument/2006/relationships/customXml" Target="../ink/ink290.xml"/><Relationship Id="rId132" Type="http://schemas.openxmlformats.org/officeDocument/2006/relationships/image" Target="../media/image247.png"/><Relationship Id="rId15" Type="http://schemas.openxmlformats.org/officeDocument/2006/relationships/customXml" Target="../ink/ink224.xml"/><Relationship Id="rId36" Type="http://schemas.openxmlformats.org/officeDocument/2006/relationships/image" Target="../media/image217.png"/><Relationship Id="rId57" Type="http://schemas.openxmlformats.org/officeDocument/2006/relationships/customXml" Target="../ink/ink245.xml"/><Relationship Id="rId106" Type="http://schemas.openxmlformats.org/officeDocument/2006/relationships/customXml" Target="../ink/ink285.xml"/><Relationship Id="rId127" Type="http://schemas.openxmlformats.org/officeDocument/2006/relationships/customXml" Target="../ink/ink298.xml"/><Relationship Id="rId10" Type="http://schemas.openxmlformats.org/officeDocument/2006/relationships/image" Target="../media/image204.png"/><Relationship Id="rId31" Type="http://schemas.openxmlformats.org/officeDocument/2006/relationships/customXml" Target="../ink/ink232.xml"/><Relationship Id="rId52" Type="http://schemas.openxmlformats.org/officeDocument/2006/relationships/image" Target="../media/image225.png"/><Relationship Id="rId73" Type="http://schemas.openxmlformats.org/officeDocument/2006/relationships/customXml" Target="../ink/ink253.xml"/><Relationship Id="rId78" Type="http://schemas.openxmlformats.org/officeDocument/2006/relationships/customXml" Target="../ink/ink257.xml"/><Relationship Id="rId94" Type="http://schemas.openxmlformats.org/officeDocument/2006/relationships/customXml" Target="../ink/ink273.xml"/><Relationship Id="rId99" Type="http://schemas.openxmlformats.org/officeDocument/2006/relationships/customXml" Target="../ink/ink278.xml"/><Relationship Id="rId101" Type="http://schemas.openxmlformats.org/officeDocument/2006/relationships/customXml" Target="../ink/ink280.xml"/><Relationship Id="rId122" Type="http://schemas.openxmlformats.org/officeDocument/2006/relationships/image" Target="../media/image242.png"/><Relationship Id="rId4" Type="http://schemas.openxmlformats.org/officeDocument/2006/relationships/image" Target="../media/image201.png"/><Relationship Id="rId9" Type="http://schemas.openxmlformats.org/officeDocument/2006/relationships/customXml" Target="../ink/ink221.xml"/><Relationship Id="rId26" Type="http://schemas.openxmlformats.org/officeDocument/2006/relationships/image" Target="../media/image212.png"/><Relationship Id="rId47" Type="http://schemas.openxmlformats.org/officeDocument/2006/relationships/customXml" Target="../ink/ink240.xml"/><Relationship Id="rId68" Type="http://schemas.openxmlformats.org/officeDocument/2006/relationships/image" Target="../media/image233.png"/><Relationship Id="rId89" Type="http://schemas.openxmlformats.org/officeDocument/2006/relationships/customXml" Target="../ink/ink268.xml"/><Relationship Id="rId112" Type="http://schemas.openxmlformats.org/officeDocument/2006/relationships/image" Target="../media/image237.png"/><Relationship Id="rId133" Type="http://schemas.openxmlformats.org/officeDocument/2006/relationships/image" Target="../media/image2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ssois, 9 Jan 202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pPr algn="r"/>
            <a:r>
              <a:rPr lang="en-US" dirty="0"/>
              <a:t>Rutgers, April 2, 2024</a:t>
            </a:r>
            <a:endParaRPr dirty="0"/>
          </a:p>
        </p:txBody>
      </p:sp>
      <p:sp>
        <p:nvSpPr>
          <p:cNvPr id="152" name="The Price of Explainability for Clustering"/>
          <p:cNvSpPr txBox="1">
            <a:spLocks noGrp="1"/>
          </p:cNvSpPr>
          <p:nvPr>
            <p:ph type="ctrTitle"/>
          </p:nvPr>
        </p:nvSpPr>
        <p:spPr>
          <a:xfrm>
            <a:off x="1183676" y="682691"/>
            <a:ext cx="21971005" cy="4648201"/>
          </a:xfrm>
          <a:prstGeom prst="rect">
            <a:avLst/>
          </a:prstGeom>
        </p:spPr>
        <p:txBody>
          <a:bodyPr/>
          <a:lstStyle>
            <a:lvl1pPr>
              <a:defRPr sz="9300" spc="-186"/>
            </a:lvl1pPr>
          </a:lstStyle>
          <a:p>
            <a:r>
              <a:rPr dirty="0">
                <a:solidFill>
                  <a:srgbClr val="702B9D"/>
                </a:solidFill>
              </a:rPr>
              <a:t>The Price of </a:t>
            </a:r>
            <a:r>
              <a:rPr dirty="0" err="1">
                <a:solidFill>
                  <a:srgbClr val="702B9D"/>
                </a:solidFill>
              </a:rPr>
              <a:t>Explainability</a:t>
            </a:r>
            <a:r>
              <a:rPr dirty="0">
                <a:solidFill>
                  <a:srgbClr val="702B9D"/>
                </a:solidFill>
              </a:rPr>
              <a:t> for Clustering</a:t>
            </a:r>
          </a:p>
        </p:txBody>
      </p:sp>
      <p:sp>
        <p:nvSpPr>
          <p:cNvPr id="153" name="Ola Svensson with Gupta, Pittu, and Yuan and prior work with Gamlath, Jia, Polak"/>
          <p:cNvSpPr txBox="1">
            <a:spLocks noGrp="1"/>
          </p:cNvSpPr>
          <p:nvPr>
            <p:ph type="subTitle" sz="quarter" idx="1"/>
          </p:nvPr>
        </p:nvSpPr>
        <p:spPr>
          <a:xfrm>
            <a:off x="1201342" y="7546463"/>
            <a:ext cx="21971001" cy="190500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algn="r"/>
            <a:r>
              <a:rPr lang="en-US" b="0" dirty="0"/>
              <a:t>Anupam Gupta (NYU)</a:t>
            </a:r>
          </a:p>
          <a:p>
            <a:pPr algn="r"/>
            <a:endParaRPr lang="en-US" b="0" dirty="0"/>
          </a:p>
          <a:p>
            <a:pPr algn="r"/>
            <a:r>
              <a:rPr lang="en-US" sz="4200" b="0" dirty="0"/>
              <a:t>Work with Ola </a:t>
            </a:r>
            <a:r>
              <a:rPr lang="en-US" sz="4200" b="0" dirty="0" err="1"/>
              <a:t>Svensson</a:t>
            </a:r>
            <a:r>
              <a:rPr lang="en-US" sz="4200" b="0" dirty="0"/>
              <a:t> (EPFL), </a:t>
            </a:r>
            <a:r>
              <a:rPr lang="en-US" sz="4200" b="0" dirty="0" err="1"/>
              <a:t>Madhusudhan</a:t>
            </a:r>
            <a:r>
              <a:rPr lang="en-US" sz="4200" b="0" dirty="0"/>
              <a:t> R. </a:t>
            </a:r>
            <a:r>
              <a:rPr lang="en-US" sz="4200" b="0" dirty="0" err="1"/>
              <a:t>Pittu</a:t>
            </a:r>
            <a:r>
              <a:rPr lang="en-US" sz="4200" b="0" dirty="0"/>
              <a:t> (CMU) and Rachel Yuan (CMU)</a:t>
            </a:r>
            <a:endParaRPr sz="42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C3DD2-2756-4AB5-A9B8-58329B713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76" y="11375085"/>
            <a:ext cx="8443209" cy="1121756"/>
          </a:xfrm>
          <a:prstGeom prst="rect">
            <a:avLst/>
          </a:prstGeom>
        </p:spPr>
      </p:pic>
      <p:sp>
        <p:nvSpPr>
          <p:cNvPr id="7" name="Ola Svensson with Gupta, Pittu, and Yuan and prior work with Gamlath, Jia, Polak">
            <a:extLst>
              <a:ext uri="{FF2B5EF4-FFF2-40B4-BE49-F238E27FC236}">
                <a16:creationId xmlns:a16="http://schemas.microsoft.com/office/drawing/2014/main" id="{729AA455-ABCF-4D33-816B-152C435BFFA5}"/>
              </a:ext>
            </a:extLst>
          </p:cNvPr>
          <p:cNvSpPr txBox="1">
            <a:spLocks/>
          </p:cNvSpPr>
          <p:nvPr/>
        </p:nvSpPr>
        <p:spPr>
          <a:xfrm>
            <a:off x="1229050" y="85820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 hangingPunct="1"/>
            <a:endParaRPr lang="en-US" sz="3600" b="0" dirty="0"/>
          </a:p>
          <a:p>
            <a:pPr algn="r" hangingPunct="1"/>
            <a:endParaRPr lang="en-US" sz="3600" b="0" dirty="0"/>
          </a:p>
          <a:p>
            <a:pPr algn="r" hangingPunct="1"/>
            <a:r>
              <a:rPr lang="en-US" sz="3600" b="0" dirty="0"/>
              <a:t>(slides credit: Ola, mostly)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lustering-optimal.pdf" descr="clustering-optim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12" y="617084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clustering-explainable-first.pdf" descr="clustering-explainable-firs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81" y="7213896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Optimal clustering sometimes hard to explain"/>
          <p:cNvSpPr txBox="1"/>
          <p:nvPr/>
        </p:nvSpPr>
        <p:spPr>
          <a:xfrm>
            <a:off x="6257186" y="27165"/>
            <a:ext cx="11562996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Optimal clustering sometimes hard to explain </a:t>
            </a:r>
          </a:p>
        </p:txBody>
      </p:sp>
      <p:sp>
        <p:nvSpPr>
          <p:cNvPr id="263" name="More explainable “threshold tree”"/>
          <p:cNvSpPr txBox="1"/>
          <p:nvPr/>
        </p:nvSpPr>
        <p:spPr>
          <a:xfrm>
            <a:off x="5688605" y="6770017"/>
            <a:ext cx="8456626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More explainable “threshold tree”</a:t>
            </a:r>
          </a:p>
        </p:txBody>
      </p:sp>
      <p:pic>
        <p:nvPicPr>
          <p:cNvPr id="264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275" y="7881980"/>
            <a:ext cx="5382520" cy="462171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points in"/>
              <p:cNvSpPr txBox="1"/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1531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65" name="points i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blipFill>
                <a:blip r:embed="rId5"/>
                <a:stretch>
                  <a:fillRect l="-10025" b="-265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Rectangle"/>
          <p:cNvSpPr/>
          <p:nvPr/>
        </p:nvSpPr>
        <p:spPr>
          <a:xfrm>
            <a:off x="14210320" y="9811243"/>
            <a:ext cx="5514721" cy="2417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67" name="pasted-image.pdf" descr="pasted-image.pdf"/>
          <p:cNvPicPr>
            <a:picLocks noChangeAspect="1"/>
          </p:cNvPicPr>
          <p:nvPr/>
        </p:nvPicPr>
        <p:blipFill>
          <a:blip r:embed="rId4"/>
          <a:srcRect l="4532" t="46602" r="88656" b="42909"/>
          <a:stretch>
            <a:fillRect/>
          </a:stretch>
        </p:blipFill>
        <p:spPr>
          <a:xfrm>
            <a:off x="15267788" y="9790916"/>
            <a:ext cx="366587" cy="48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asted-image.pdf" descr="pasted-image.pdf"/>
          <p:cNvPicPr>
            <a:picLocks noChangeAspect="1"/>
          </p:cNvPicPr>
          <p:nvPr/>
        </p:nvPicPr>
        <p:blipFill>
          <a:blip r:embed="rId4"/>
          <a:srcRect l="4532" t="46602" r="88656" b="42909"/>
          <a:stretch>
            <a:fillRect/>
          </a:stretch>
        </p:blipFill>
        <p:spPr>
          <a:xfrm>
            <a:off x="17295991" y="9790916"/>
            <a:ext cx="366587" cy="484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clustering-optimal.pdf" descr="clustering-optim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12" y="617084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clustering-explainable-second.pdf" descr="clustering-explainable-secon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81" y="7213896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Optimal clustering sometimes hard to explain"/>
          <p:cNvSpPr txBox="1"/>
          <p:nvPr/>
        </p:nvSpPr>
        <p:spPr>
          <a:xfrm>
            <a:off x="6257186" y="27165"/>
            <a:ext cx="11562996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Optimal clustering sometimes hard to explain </a:t>
            </a:r>
          </a:p>
        </p:txBody>
      </p:sp>
      <p:sp>
        <p:nvSpPr>
          <p:cNvPr id="273" name="More explainable “threshold tree”"/>
          <p:cNvSpPr txBox="1"/>
          <p:nvPr/>
        </p:nvSpPr>
        <p:spPr>
          <a:xfrm>
            <a:off x="5688605" y="6770017"/>
            <a:ext cx="8456626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More explainable “threshold tree”</a:t>
            </a:r>
          </a:p>
        </p:txBody>
      </p:sp>
      <p:pic>
        <p:nvPicPr>
          <p:cNvPr id="274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275" y="7881980"/>
            <a:ext cx="5382520" cy="462171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5" name="points in"/>
              <p:cNvSpPr txBox="1"/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1531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75" name="points i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blipFill>
                <a:blip r:embed="rId5"/>
                <a:stretch>
                  <a:fillRect l="-10025" b="-265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clustering-optimal.pdf" descr="clustering-optim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12" y="617084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clustering-explainable-second.pdf" descr="clustering-explainable-secon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81" y="7213896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Optimal clustering sometimes hard to explain"/>
          <p:cNvSpPr txBox="1"/>
          <p:nvPr/>
        </p:nvSpPr>
        <p:spPr>
          <a:xfrm>
            <a:off x="6257186" y="27165"/>
            <a:ext cx="11562996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Optimal clustering sometimes hard to explain </a:t>
            </a:r>
          </a:p>
        </p:txBody>
      </p:sp>
      <p:sp>
        <p:nvSpPr>
          <p:cNvPr id="280" name="More explainable “threshold tree”"/>
          <p:cNvSpPr txBox="1"/>
          <p:nvPr/>
        </p:nvSpPr>
        <p:spPr>
          <a:xfrm>
            <a:off x="5688605" y="6770017"/>
            <a:ext cx="8456626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More explainable “threshold tree”</a:t>
            </a:r>
          </a:p>
        </p:txBody>
      </p:sp>
      <p:pic>
        <p:nvPicPr>
          <p:cNvPr id="281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5275" y="7881980"/>
            <a:ext cx="5382520" cy="462171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points in"/>
              <p:cNvSpPr txBox="1"/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1531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82" name="points i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blipFill>
                <a:blip r:embed="rId5"/>
                <a:stretch>
                  <a:fillRect l="-10025" b="-265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Text"/>
              <p:cNvSpPr txBox="1"/>
              <p:nvPr/>
            </p:nvSpPr>
            <p:spPr>
              <a:xfrm>
                <a:off x="15470088" y="4222688"/>
                <a:ext cx="8422306" cy="4903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2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techniques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novelty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conceptual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sz="2000" dirty="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8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0088" y="4222688"/>
                <a:ext cx="8422306" cy="4903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"/>
              <p:cNvSpPr txBox="1"/>
              <p:nvPr/>
            </p:nvSpPr>
            <p:spPr>
              <a:xfrm>
                <a:off x="15301524" y="5839136"/>
                <a:ext cx="8694816" cy="4903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2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techniques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novelty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conceptual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sz="20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8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1524" y="5839136"/>
                <a:ext cx="8694816" cy="4903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5" name="and"/>
          <p:cNvSpPr txBox="1"/>
          <p:nvPr/>
        </p:nvSpPr>
        <p:spPr>
          <a:xfrm>
            <a:off x="19303128" y="4980761"/>
            <a:ext cx="799492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2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"/>
              <p:cNvSpPr txBox="1"/>
              <p:nvPr/>
            </p:nvSpPr>
            <p:spPr>
              <a:xfrm>
                <a:off x="17948315" y="8038479"/>
                <a:ext cx="3589124" cy="6011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34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techniques</m:t>
                      </m:r>
                      <m: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≤−</m:t>
                      </m:r>
                      <m: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2800" dirty="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8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8315" y="8038479"/>
                <a:ext cx="3589124" cy="601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Text"/>
              <p:cNvSpPr txBox="1"/>
              <p:nvPr/>
            </p:nvSpPr>
            <p:spPr>
              <a:xfrm>
                <a:off x="19537026" y="9450013"/>
                <a:ext cx="2906245" cy="6011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34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novelty</m:t>
                      </m:r>
                      <m: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≤−</m:t>
                      </m:r>
                      <m: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sz="28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8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7026" y="9450013"/>
                <a:ext cx="2906245" cy="601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Text"/>
              <p:cNvSpPr txBox="1"/>
              <p:nvPr/>
            </p:nvSpPr>
            <p:spPr>
              <a:xfrm>
                <a:off x="20992855" y="10861547"/>
                <a:ext cx="3241272" cy="6011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34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conceptual</m:t>
                      </m:r>
                      <m: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sz="36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sz="28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8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2855" y="10861547"/>
                <a:ext cx="3241272" cy="6011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9" name="Line"/>
          <p:cNvSpPr/>
          <p:nvPr/>
        </p:nvSpPr>
        <p:spPr>
          <a:xfrm>
            <a:off x="19650403" y="8777830"/>
            <a:ext cx="723904" cy="72390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0" name="Line"/>
          <p:cNvSpPr/>
          <p:nvPr/>
        </p:nvSpPr>
        <p:spPr>
          <a:xfrm>
            <a:off x="20929055" y="10167217"/>
            <a:ext cx="723904" cy="723904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1" animBg="1" advAuto="0"/>
      <p:bldP spid="287" grpId="3" animBg="1" advAuto="0"/>
      <p:bldP spid="288" grpId="5" animBg="1" advAuto="0"/>
      <p:bldP spid="289" grpId="2" animBg="1" advAuto="0"/>
      <p:bldP spid="290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clustering-explainable-second.pdf" descr="clustering-explainable-secon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989" y="2808870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9682" y="3476955"/>
            <a:ext cx="5382520" cy="462171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Explainable clus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Explainable clustering</a:t>
            </a:r>
          </a:p>
        </p:txBody>
      </p:sp>
      <p:sp>
        <p:nvSpPr>
          <p:cNvPr id="295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A threshold tree is a binary tree where each non-leaf node is an axis-aligned threshold cut…"/>
          <p:cNvSpPr txBox="1">
            <a:spLocks noGrp="1"/>
          </p:cNvSpPr>
          <p:nvPr>
            <p:ph type="body" sz="quarter" idx="1"/>
          </p:nvPr>
        </p:nvSpPr>
        <p:spPr>
          <a:xfrm>
            <a:off x="1206500" y="9816607"/>
            <a:ext cx="21971000" cy="2687909"/>
          </a:xfrm>
          <a:prstGeom prst="rect">
            <a:avLst/>
          </a:prstGeom>
        </p:spPr>
        <p:txBody>
          <a:bodyPr/>
          <a:lstStyle/>
          <a:p>
            <a:r>
              <a:t>A </a:t>
            </a:r>
            <a:r>
              <a:rPr i="1"/>
              <a:t>threshold tree </a:t>
            </a:r>
            <a:r>
              <a:t>is a binary tree where each non-leaf node is an axis-aligned threshold cut</a:t>
            </a:r>
          </a:p>
          <a:p>
            <a:r>
              <a:t>An explainable </a:t>
            </a:r>
            <a:r>
              <a:rPr i="1"/>
              <a:t>k</a:t>
            </a:r>
            <a:r>
              <a:t>-clustering is one formed by a threshold tree with </a:t>
            </a:r>
            <a:r>
              <a:rPr i="1"/>
              <a:t>k </a:t>
            </a:r>
            <a:r>
              <a:t>leaves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rice of explain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Price of explainability</a:t>
            </a:r>
          </a:p>
        </p:txBody>
      </p:sp>
      <p:sp>
        <p:nvSpPr>
          <p:cNvPr id="299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How much more expensive is an optimal explainable clustering?…"/>
          <p:cNvSpPr txBox="1">
            <a:spLocks noGrp="1"/>
          </p:cNvSpPr>
          <p:nvPr>
            <p:ph type="body" idx="1"/>
          </p:nvPr>
        </p:nvSpPr>
        <p:spPr>
          <a:xfrm>
            <a:off x="1206500" y="4215740"/>
            <a:ext cx="21971000" cy="953261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0"/>
              </a:spcBef>
            </a:pPr>
            <a:r>
              <a:rPr dirty="0">
                <a:solidFill>
                  <a:srgbClr val="C00000"/>
                </a:solidFill>
              </a:rPr>
              <a:t>How much more expensive is an optimal </a:t>
            </a:r>
            <a:r>
              <a:rPr i="1" dirty="0">
                <a:solidFill>
                  <a:srgbClr val="C00000"/>
                </a:solidFill>
              </a:rPr>
              <a:t>explainable </a:t>
            </a:r>
            <a:r>
              <a:rPr dirty="0">
                <a:solidFill>
                  <a:srgbClr val="C00000"/>
                </a:solidFill>
              </a:rPr>
              <a:t>clustering?</a:t>
            </a:r>
          </a:p>
          <a:p>
            <a:pPr>
              <a:spcBef>
                <a:spcPts val="10000"/>
              </a:spcBef>
            </a:pPr>
            <a:r>
              <a:rPr dirty="0">
                <a:solidFill>
                  <a:srgbClr val="0033CC"/>
                </a:solidFill>
              </a:rPr>
              <a:t>Can we find a good explainable clustering efficiently?</a:t>
            </a:r>
          </a:p>
          <a:p>
            <a:pPr>
              <a:spcBef>
                <a:spcPts val="10000"/>
              </a:spcBef>
            </a:pPr>
            <a:r>
              <a:rPr dirty="0">
                <a:solidFill>
                  <a:srgbClr val="7030A0"/>
                </a:solidFill>
              </a:rPr>
              <a:t>Can we (approximately) find the best possible explainable clustering?</a:t>
            </a:r>
          </a:p>
          <a:p>
            <a:pPr marL="0" indent="0">
              <a:spcBef>
                <a:spcPts val="20000"/>
              </a:spcBef>
              <a:buNone/>
            </a:pPr>
            <a:r>
              <a:rPr sz="4000" dirty="0"/>
              <a:t>First introduced and studied theoretically by 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sz="4000" dirty="0" err="1"/>
              <a:t>Moshkovitz</a:t>
            </a:r>
            <a:r>
              <a:rPr sz="4000" dirty="0"/>
              <a:t>, Dasgupta, </a:t>
            </a:r>
            <a:r>
              <a:rPr sz="4000" dirty="0" err="1"/>
              <a:t>Rashtchian</a:t>
            </a:r>
            <a:r>
              <a:rPr sz="4000" dirty="0"/>
              <a:t>, and Frost (ICML’20)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Explaining explainable clustering in four ste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40805">
              <a:defRPr sz="8160" spc="-163"/>
            </a:lvl1pPr>
          </a:lstStyle>
          <a:p>
            <a:r>
              <a:rPr dirty="0"/>
              <a:t>Explaining explainable clustering in four steps</a:t>
            </a:r>
          </a:p>
        </p:txBody>
      </p:sp>
      <p:sp>
        <p:nvSpPr>
          <p:cNvPr id="303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General Approach of Moshkovitz, Dasgupta, Rashtchian, and Fro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9000"/>
              </a:spcBef>
              <a:buFont typeface="Wingdings" panose="05000000000000000000" pitchFamily="2" charset="2"/>
              <a:buChar char="§"/>
            </a:pPr>
            <a:r>
              <a:rPr dirty="0"/>
              <a:t>General Approach of </a:t>
            </a:r>
            <a:r>
              <a:rPr dirty="0" err="1"/>
              <a:t>Moshkovitz</a:t>
            </a:r>
            <a:r>
              <a:rPr dirty="0"/>
              <a:t>, Dasgupta, </a:t>
            </a:r>
            <a:r>
              <a:rPr dirty="0" err="1"/>
              <a:t>Rashtchian</a:t>
            </a:r>
            <a:r>
              <a:rPr dirty="0"/>
              <a:t>, and Frost</a:t>
            </a:r>
          </a:p>
          <a:p>
            <a:pPr>
              <a:spcBef>
                <a:spcPts val="9000"/>
              </a:spcBef>
              <a:buFont typeface="Wingdings" panose="05000000000000000000" pitchFamily="2" charset="2"/>
              <a:buChar char="§"/>
            </a:pPr>
            <a:r>
              <a:rPr lang="en-US" i="1" dirty="0"/>
              <a:t>Random Thresholds </a:t>
            </a:r>
            <a:r>
              <a:rPr i="1" dirty="0"/>
              <a:t>Algorithm </a:t>
            </a:r>
          </a:p>
          <a:p>
            <a:pPr>
              <a:spcBef>
                <a:spcPts val="9000"/>
              </a:spcBef>
              <a:buFont typeface="Wingdings" panose="05000000000000000000" pitchFamily="2" charset="2"/>
              <a:buChar char="§"/>
            </a:pPr>
            <a:r>
              <a:rPr lang="en-US" dirty="0"/>
              <a:t>A</a:t>
            </a:r>
            <a:r>
              <a:rPr dirty="0"/>
              <a:t>nalys</a:t>
            </a:r>
            <a:r>
              <a:rPr lang="en-US" dirty="0"/>
              <a:t>es in prior work</a:t>
            </a:r>
          </a:p>
          <a:p>
            <a:pPr>
              <a:spcBef>
                <a:spcPts val="9000"/>
              </a:spcBef>
              <a:buFont typeface="Wingdings" panose="05000000000000000000" pitchFamily="2" charset="2"/>
              <a:buChar char="§"/>
            </a:pPr>
            <a:r>
              <a:rPr lang="en-US" dirty="0"/>
              <a:t>Newer results/analysis ideas</a:t>
            </a:r>
            <a:endParaRPr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Focus on k-median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Focus on k-median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8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8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ar-AE" sz="8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306" name="Focus on k-median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719" t="-34894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Points   in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Points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dirty="0"/>
              </a:p>
              <a:p>
                <a:r>
                  <a:rPr dirty="0"/>
                  <a:t>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-norm. That is</a:t>
                </a:r>
              </a:p>
            </p:txBody>
          </p:sp>
        </mc:Choice>
        <mc:Fallback xmlns="">
          <p:sp>
            <p:nvSpPr>
              <p:cNvPr id="308" name="Points   in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l="-1693" t="-2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equation.pdf"/>
              <p:cNvSpPr txBox="1"/>
              <p:nvPr/>
            </p:nvSpPr>
            <p:spPr>
              <a:xfrm>
                <a:off x="5143649" y="6933501"/>
                <a:ext cx="5261191" cy="159495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𝑑𝑖𝑠𝑡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limUpp>
                        <m:limUpp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</m:e>
                        <m:lim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lim>
                      </m:limUpp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sz="4400"/>
              </a:p>
            </p:txBody>
          </p:sp>
        </mc:Choice>
        <mc:Fallback xmlns="">
          <p:sp>
            <p:nvSpPr>
              <p:cNvPr id="309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649" y="6933501"/>
                <a:ext cx="5261191" cy="1594950"/>
              </a:xfrm>
              <a:prstGeom prst="rect">
                <a:avLst/>
              </a:prstGeom>
              <a:blipFill>
                <a:blip r:embed="rId4"/>
                <a:stretch>
                  <a:fillRect r="-683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0" name="Circle"/>
          <p:cNvSpPr/>
          <p:nvPr/>
        </p:nvSpPr>
        <p:spPr>
          <a:xfrm>
            <a:off x="16804244" y="376420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1" name="Circle"/>
          <p:cNvSpPr/>
          <p:nvPr/>
        </p:nvSpPr>
        <p:spPr>
          <a:xfrm>
            <a:off x="19601073" y="6257456"/>
            <a:ext cx="428944" cy="42894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2" name="Circle"/>
          <p:cNvSpPr/>
          <p:nvPr/>
        </p:nvSpPr>
        <p:spPr>
          <a:xfrm>
            <a:off x="18381101" y="4671657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3" name="Circle"/>
          <p:cNvSpPr/>
          <p:nvPr/>
        </p:nvSpPr>
        <p:spPr>
          <a:xfrm>
            <a:off x="14965576" y="5181603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4" name="Circle"/>
          <p:cNvSpPr/>
          <p:nvPr/>
        </p:nvSpPr>
        <p:spPr>
          <a:xfrm>
            <a:off x="17798157" y="7811891"/>
            <a:ext cx="428943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5" name="Star"/>
          <p:cNvSpPr/>
          <p:nvPr/>
        </p:nvSpPr>
        <p:spPr>
          <a:xfrm>
            <a:off x="14965405" y="7812878"/>
            <a:ext cx="429287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6" name="Star"/>
          <p:cNvSpPr/>
          <p:nvPr/>
        </p:nvSpPr>
        <p:spPr>
          <a:xfrm>
            <a:off x="19600902" y="3765193"/>
            <a:ext cx="429287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29" name="Group"/>
          <p:cNvGrpSpPr/>
          <p:nvPr/>
        </p:nvGrpSpPr>
        <p:grpSpPr>
          <a:xfrm>
            <a:off x="14619949" y="3020550"/>
            <a:ext cx="5906074" cy="5053045"/>
            <a:chOff x="0" y="-97177"/>
            <a:chExt cx="5906072" cy="5053043"/>
          </a:xfrm>
        </p:grpSpPr>
        <p:sp>
          <p:nvSpPr>
            <p:cNvPr id="317" name="Line"/>
            <p:cNvSpPr/>
            <p:nvPr/>
          </p:nvSpPr>
          <p:spPr>
            <a:xfrm>
              <a:off x="677910" y="4955866"/>
              <a:ext cx="2531759" cy="1"/>
            </a:xfrm>
            <a:prstGeom prst="line">
              <a:avLst/>
            </a:prstGeom>
            <a:noFill/>
            <a:ln w="50800" cap="rnd">
              <a:solidFill>
                <a:schemeClr val="accent1">
                  <a:hueOff val="114395"/>
                  <a:lumOff val="-24975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8" name="Line"/>
            <p:cNvSpPr/>
            <p:nvPr/>
          </p:nvSpPr>
          <p:spPr>
            <a:xfrm flipV="1">
              <a:off x="556910" y="2335493"/>
              <a:ext cx="1" cy="2465339"/>
            </a:xfrm>
            <a:prstGeom prst="line">
              <a:avLst/>
            </a:prstGeom>
            <a:noFill/>
            <a:ln w="50800" cap="rnd">
              <a:solidFill>
                <a:schemeClr val="accent1">
                  <a:hueOff val="114395"/>
                  <a:lumOff val="-24975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19" name="Line"/>
            <p:cNvSpPr/>
            <p:nvPr/>
          </p:nvSpPr>
          <p:spPr>
            <a:xfrm flipH="1" flipV="1">
              <a:off x="2359225" y="844121"/>
              <a:ext cx="2751276" cy="1"/>
            </a:xfrm>
            <a:prstGeom prst="line">
              <a:avLst/>
            </a:prstGeom>
            <a:noFill/>
            <a:ln w="50800" cap="rnd">
              <a:solidFill>
                <a:schemeClr val="accent5">
                  <a:lumOff val="-2986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20" name="Line"/>
            <p:cNvSpPr/>
            <p:nvPr/>
          </p:nvSpPr>
          <p:spPr>
            <a:xfrm flipH="1">
              <a:off x="4027236" y="1768401"/>
              <a:ext cx="1178221" cy="1"/>
            </a:xfrm>
            <a:prstGeom prst="line">
              <a:avLst/>
            </a:prstGeom>
            <a:noFill/>
            <a:ln w="50800" cap="rnd">
              <a:solidFill>
                <a:schemeClr val="accent5">
                  <a:lumOff val="-2986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21" name="Line"/>
            <p:cNvSpPr/>
            <p:nvPr/>
          </p:nvSpPr>
          <p:spPr>
            <a:xfrm>
              <a:off x="5098301" y="1125961"/>
              <a:ext cx="1" cy="553029"/>
            </a:xfrm>
            <a:prstGeom prst="line">
              <a:avLst/>
            </a:prstGeom>
            <a:noFill/>
            <a:ln w="50800" cap="rnd">
              <a:solidFill>
                <a:schemeClr val="accent5">
                  <a:lumOff val="-2986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22" name="Line"/>
            <p:cNvSpPr/>
            <p:nvPr/>
          </p:nvSpPr>
          <p:spPr>
            <a:xfrm>
              <a:off x="5195595" y="1125961"/>
              <a:ext cx="1" cy="1962241"/>
            </a:xfrm>
            <a:prstGeom prst="line">
              <a:avLst/>
            </a:prstGeom>
            <a:noFill/>
            <a:ln w="50800" cap="rnd">
              <a:solidFill>
                <a:schemeClr val="accent5">
                  <a:lumOff val="-29866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23" name="a"/>
            <p:cNvSpPr txBox="1"/>
            <p:nvPr/>
          </p:nvSpPr>
          <p:spPr>
            <a:xfrm>
              <a:off x="0" y="2949983"/>
              <a:ext cx="441656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t>a</a:t>
              </a:r>
            </a:p>
          </p:txBody>
        </p:sp>
        <p:sp>
          <p:nvSpPr>
            <p:cNvPr id="324" name="b"/>
            <p:cNvSpPr txBox="1"/>
            <p:nvPr/>
          </p:nvSpPr>
          <p:spPr>
            <a:xfrm>
              <a:off x="1784735" y="4038989"/>
              <a:ext cx="475794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t>b</a:t>
              </a:r>
            </a:p>
          </p:txBody>
        </p:sp>
        <p:sp>
          <p:nvSpPr>
            <p:cNvPr id="325" name="c"/>
            <p:cNvSpPr txBox="1"/>
            <p:nvPr/>
          </p:nvSpPr>
          <p:spPr>
            <a:xfrm>
              <a:off x="3537998" y="-97178"/>
              <a:ext cx="441656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326" name="d"/>
            <p:cNvSpPr txBox="1"/>
            <p:nvPr/>
          </p:nvSpPr>
          <p:spPr>
            <a:xfrm>
              <a:off x="5430280" y="1874131"/>
              <a:ext cx="475793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t>d</a:t>
              </a:r>
            </a:p>
          </p:txBody>
        </p:sp>
        <p:sp>
          <p:nvSpPr>
            <p:cNvPr id="327" name="e"/>
            <p:cNvSpPr txBox="1"/>
            <p:nvPr/>
          </p:nvSpPr>
          <p:spPr>
            <a:xfrm>
              <a:off x="4419483" y="1702865"/>
              <a:ext cx="441656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t>e</a:t>
              </a:r>
            </a:p>
          </p:txBody>
        </p:sp>
        <p:sp>
          <p:nvSpPr>
            <p:cNvPr id="328" name="f"/>
            <p:cNvSpPr txBox="1"/>
            <p:nvPr/>
          </p:nvSpPr>
          <p:spPr>
            <a:xfrm>
              <a:off x="4589186" y="936809"/>
              <a:ext cx="294743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90000"/>
                </a:lnSpc>
                <a:spcBef>
                  <a:spcPts val="4500"/>
                </a:spcBef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t>f</a:t>
              </a:r>
            </a:p>
          </p:txBody>
        </p:sp>
      </p:grpSp>
      <p:grpSp>
        <p:nvGrpSpPr>
          <p:cNvPr id="332" name="Group"/>
          <p:cNvGrpSpPr/>
          <p:nvPr/>
        </p:nvGrpSpPr>
        <p:grpSpPr>
          <a:xfrm>
            <a:off x="1206500" y="9636113"/>
            <a:ext cx="20087359" cy="2149332"/>
            <a:chOff x="0" y="0"/>
            <a:chExt cx="20087358" cy="2149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0" name="Rectangle"/>
                <p:cNvSpPr txBox="1"/>
                <p:nvPr/>
              </p:nvSpPr>
              <p:spPr>
                <a:xfrm>
                  <a:off x="4836812" y="1183980"/>
                  <a:ext cx="10510484" cy="9653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𝑂𝑃𝑇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0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6812" y="1183980"/>
                  <a:ext cx="10510484" cy="9653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1" name="Cost of optimal unconstrained clustering equals sum of dotted edges"/>
            <p:cNvSpPr txBox="1"/>
            <p:nvPr/>
          </p:nvSpPr>
          <p:spPr>
            <a:xfrm>
              <a:off x="0" y="0"/>
              <a:ext cx="20087359" cy="12756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>
              <a:lvl1pPr marL="609600" indent="-609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4800">
                  <a:solidFill>
                    <a:srgbClr val="000000"/>
                  </a:solidFill>
                </a:defRPr>
              </a:lvl1pPr>
            </a:lstStyle>
            <a:p>
              <a:r>
                <a:t>Cost of optimal unconstrained clustering equals sum of dotted edges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1" animBg="1" advAuto="0"/>
      <p:bldP spid="309" grpId="2" animBg="1" advAuto="0"/>
      <p:bldP spid="329" grpId="3" animBg="1" advAuto="0"/>
      <p:bldP spid="332" grpId="4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eneral appro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General approach</a:t>
            </a:r>
          </a:p>
        </p:txBody>
      </p:sp>
      <p:sp>
        <p:nvSpPr>
          <p:cNvPr id="335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6" name="Transform given reference clustering of cost   to an explainable clustering with not much higher cost (one leaf per center)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Transform given </a:t>
                </a:r>
                <a:r>
                  <a:rPr b="1" dirty="0"/>
                  <a:t>reference</a:t>
                </a:r>
                <a:r>
                  <a:rPr dirty="0"/>
                  <a:t> clustering of cost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dirty="0"/>
                  <a:t> to an explainable clustering with not much higher cost (one leaf per center)</a:t>
                </a:r>
              </a:p>
            </p:txBody>
          </p:sp>
        </mc:Choice>
        <mc:Fallback xmlns="">
          <p:sp>
            <p:nvSpPr>
              <p:cNvPr id="336" name="Transform given reference clustering of cost   to an explainable clustering with not much higher cost (one leaf per center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693" t="-2733" r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" name="Circle"/>
          <p:cNvSpPr/>
          <p:nvPr/>
        </p:nvSpPr>
        <p:spPr>
          <a:xfrm>
            <a:off x="6545870" y="693181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8" name="Circle"/>
          <p:cNvSpPr/>
          <p:nvPr/>
        </p:nvSpPr>
        <p:spPr>
          <a:xfrm>
            <a:off x="10135604" y="936498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9" name="Circle"/>
          <p:cNvSpPr/>
          <p:nvPr/>
        </p:nvSpPr>
        <p:spPr>
          <a:xfrm>
            <a:off x="10582088" y="6425015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0" name="Star"/>
          <p:cNvSpPr/>
          <p:nvPr/>
        </p:nvSpPr>
        <p:spPr>
          <a:xfrm>
            <a:off x="9671090" y="7587099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1" name="Circle"/>
          <p:cNvSpPr/>
          <p:nvPr/>
        </p:nvSpPr>
        <p:spPr>
          <a:xfrm>
            <a:off x="4624151" y="10390034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2" name="Circle"/>
          <p:cNvSpPr/>
          <p:nvPr/>
        </p:nvSpPr>
        <p:spPr>
          <a:xfrm>
            <a:off x="7456698" y="12222488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3" name="Circle"/>
          <p:cNvSpPr/>
          <p:nvPr/>
        </p:nvSpPr>
        <p:spPr>
          <a:xfrm>
            <a:off x="7456698" y="9621842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4" name="Star"/>
          <p:cNvSpPr/>
          <p:nvPr/>
        </p:nvSpPr>
        <p:spPr>
          <a:xfrm>
            <a:off x="6545699" y="1078392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5" name="Circle"/>
          <p:cNvSpPr/>
          <p:nvPr/>
        </p:nvSpPr>
        <p:spPr>
          <a:xfrm>
            <a:off x="8535354" y="664352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6" name="Circle"/>
          <p:cNvSpPr/>
          <p:nvPr/>
        </p:nvSpPr>
        <p:spPr>
          <a:xfrm>
            <a:off x="9867713" y="115974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7" name="Circle"/>
          <p:cNvSpPr/>
          <p:nvPr/>
        </p:nvSpPr>
        <p:spPr>
          <a:xfrm>
            <a:off x="11189307" y="1039003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8" name="Star"/>
          <p:cNvSpPr/>
          <p:nvPr/>
        </p:nvSpPr>
        <p:spPr>
          <a:xfrm>
            <a:off x="12421434" y="10980380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9" name="Circle"/>
          <p:cNvSpPr/>
          <p:nvPr/>
        </p:nvSpPr>
        <p:spPr>
          <a:xfrm>
            <a:off x="11946494" y="862591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Circle"/>
          <p:cNvSpPr/>
          <p:nvPr/>
        </p:nvSpPr>
        <p:spPr>
          <a:xfrm>
            <a:off x="11653651" y="122285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Circle"/>
          <p:cNvSpPr/>
          <p:nvPr/>
        </p:nvSpPr>
        <p:spPr>
          <a:xfrm>
            <a:off x="13832495" y="1097939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Circle"/>
          <p:cNvSpPr/>
          <p:nvPr/>
        </p:nvSpPr>
        <p:spPr>
          <a:xfrm>
            <a:off x="13243135" y="9943550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57" name="Group"/>
          <p:cNvGrpSpPr/>
          <p:nvPr/>
        </p:nvGrpSpPr>
        <p:grpSpPr>
          <a:xfrm>
            <a:off x="17587363" y="5578630"/>
            <a:ext cx="1018646" cy="661007"/>
            <a:chOff x="11045" y="0"/>
            <a:chExt cx="1018644" cy="661006"/>
          </a:xfrm>
        </p:grpSpPr>
        <p:sp>
          <p:nvSpPr>
            <p:cNvPr id="353" name="Rectangle"/>
            <p:cNvSpPr/>
            <p:nvPr/>
          </p:nvSpPr>
          <p:spPr>
            <a:xfrm>
              <a:off x="62791" y="0"/>
              <a:ext cx="825857" cy="66100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Star"/>
            <p:cNvSpPr/>
            <p:nvPr/>
          </p:nvSpPr>
          <p:spPr>
            <a:xfrm>
              <a:off x="1104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5" name="Star"/>
            <p:cNvSpPr/>
            <p:nvPr/>
          </p:nvSpPr>
          <p:spPr>
            <a:xfrm>
              <a:off x="29679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6" name="Star"/>
            <p:cNvSpPr/>
            <p:nvPr/>
          </p:nvSpPr>
          <p:spPr>
            <a:xfrm>
              <a:off x="60040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3">
                <a:hueOff val="914338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Line"/>
          <p:cNvSpPr/>
          <p:nvPr/>
        </p:nvSpPr>
        <p:spPr>
          <a:xfrm flipH="1" flipV="1">
            <a:off x="18282047" y="6161484"/>
            <a:ext cx="991724" cy="9917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0" name="Line"/>
          <p:cNvSpPr/>
          <p:nvPr/>
        </p:nvSpPr>
        <p:spPr>
          <a:xfrm flipV="1">
            <a:off x="16641984" y="6143625"/>
            <a:ext cx="1657923" cy="134891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1" name="General appro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General approach</a:t>
            </a:r>
          </a:p>
        </p:txBody>
      </p:sp>
      <p:sp>
        <p:nvSpPr>
          <p:cNvPr id="362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3" name="Transform given reference clustering of cost   to an explainable clustering with not much higher cost (one leaf per center)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Transform given </a:t>
                </a:r>
                <a:r>
                  <a:rPr b="1" dirty="0"/>
                  <a:t>reference</a:t>
                </a:r>
                <a:r>
                  <a:rPr dirty="0"/>
                  <a:t> clustering of cost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dirty="0"/>
                  <a:t> to an explainable clustering with not much higher cost (one leaf per center)</a:t>
                </a:r>
              </a:p>
            </p:txBody>
          </p:sp>
        </mc:Choice>
        <mc:Fallback xmlns="">
          <p:sp>
            <p:nvSpPr>
              <p:cNvPr id="363" name="Transform given reference clustering of cost   to an explainable clustering with not much higher cost (one leaf per center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693" t="-2733" r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4" name="Circle"/>
          <p:cNvSpPr/>
          <p:nvPr/>
        </p:nvSpPr>
        <p:spPr>
          <a:xfrm>
            <a:off x="6545870" y="693181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5" name="Circle"/>
          <p:cNvSpPr/>
          <p:nvPr/>
        </p:nvSpPr>
        <p:spPr>
          <a:xfrm>
            <a:off x="10135604" y="936498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6" name="Circle"/>
          <p:cNvSpPr/>
          <p:nvPr/>
        </p:nvSpPr>
        <p:spPr>
          <a:xfrm>
            <a:off x="10582088" y="6425015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7" name="Star"/>
          <p:cNvSpPr/>
          <p:nvPr/>
        </p:nvSpPr>
        <p:spPr>
          <a:xfrm>
            <a:off x="9671090" y="7587099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Circle"/>
          <p:cNvSpPr/>
          <p:nvPr/>
        </p:nvSpPr>
        <p:spPr>
          <a:xfrm>
            <a:off x="4624151" y="10390034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Circle"/>
          <p:cNvSpPr/>
          <p:nvPr/>
        </p:nvSpPr>
        <p:spPr>
          <a:xfrm>
            <a:off x="7456698" y="12222488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0" name="Circle"/>
          <p:cNvSpPr/>
          <p:nvPr/>
        </p:nvSpPr>
        <p:spPr>
          <a:xfrm>
            <a:off x="7456698" y="9621842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Star"/>
          <p:cNvSpPr/>
          <p:nvPr/>
        </p:nvSpPr>
        <p:spPr>
          <a:xfrm>
            <a:off x="6545699" y="1078392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2" name="Circle"/>
          <p:cNvSpPr/>
          <p:nvPr/>
        </p:nvSpPr>
        <p:spPr>
          <a:xfrm>
            <a:off x="8535354" y="664352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3" name="Circle"/>
          <p:cNvSpPr/>
          <p:nvPr/>
        </p:nvSpPr>
        <p:spPr>
          <a:xfrm>
            <a:off x="9867713" y="115974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4" name="Circle"/>
          <p:cNvSpPr/>
          <p:nvPr/>
        </p:nvSpPr>
        <p:spPr>
          <a:xfrm>
            <a:off x="11189307" y="1039003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Star"/>
          <p:cNvSpPr/>
          <p:nvPr/>
        </p:nvSpPr>
        <p:spPr>
          <a:xfrm>
            <a:off x="12421434" y="10980380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6" name="Circle"/>
          <p:cNvSpPr/>
          <p:nvPr/>
        </p:nvSpPr>
        <p:spPr>
          <a:xfrm>
            <a:off x="11946494" y="862591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7" name="Circle"/>
          <p:cNvSpPr/>
          <p:nvPr/>
        </p:nvSpPr>
        <p:spPr>
          <a:xfrm>
            <a:off x="11653651" y="122285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8" name="Circle"/>
          <p:cNvSpPr/>
          <p:nvPr/>
        </p:nvSpPr>
        <p:spPr>
          <a:xfrm>
            <a:off x="13832495" y="1097939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9" name="Circle"/>
          <p:cNvSpPr/>
          <p:nvPr/>
        </p:nvSpPr>
        <p:spPr>
          <a:xfrm>
            <a:off x="13243135" y="9943550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0" name="Rectangle"/>
          <p:cNvSpPr/>
          <p:nvPr/>
        </p:nvSpPr>
        <p:spPr>
          <a:xfrm>
            <a:off x="17639109" y="5578630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1" name="Rectangle"/>
          <p:cNvSpPr/>
          <p:nvPr/>
        </p:nvSpPr>
        <p:spPr>
          <a:xfrm>
            <a:off x="16138921" y="7114536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Rectangle"/>
          <p:cNvSpPr/>
          <p:nvPr/>
        </p:nvSpPr>
        <p:spPr>
          <a:xfrm>
            <a:off x="19014281" y="7114536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Line"/>
          <p:cNvSpPr/>
          <p:nvPr/>
        </p:nvSpPr>
        <p:spPr>
          <a:xfrm flipV="1">
            <a:off x="8402996" y="5739364"/>
            <a:ext cx="1" cy="77045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4" name="Star"/>
          <p:cNvSpPr/>
          <p:nvPr/>
        </p:nvSpPr>
        <p:spPr>
          <a:xfrm>
            <a:off x="16337207" y="7231553"/>
            <a:ext cx="429286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Star"/>
          <p:cNvSpPr/>
          <p:nvPr/>
        </p:nvSpPr>
        <p:spPr>
          <a:xfrm>
            <a:off x="18962535" y="7231553"/>
            <a:ext cx="429286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6" name="Star"/>
          <p:cNvSpPr/>
          <p:nvPr/>
        </p:nvSpPr>
        <p:spPr>
          <a:xfrm>
            <a:off x="19409019" y="7231553"/>
            <a:ext cx="429287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Line"/>
          <p:cNvSpPr/>
          <p:nvPr/>
        </p:nvSpPr>
        <p:spPr>
          <a:xfrm flipV="1">
            <a:off x="18356484" y="7589945"/>
            <a:ext cx="1206615" cy="12066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89" name="Line"/>
          <p:cNvSpPr/>
          <p:nvPr/>
        </p:nvSpPr>
        <p:spPr>
          <a:xfrm flipH="1" flipV="1">
            <a:off x="18282047" y="6161484"/>
            <a:ext cx="991724" cy="9917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0" name="Line"/>
          <p:cNvSpPr/>
          <p:nvPr/>
        </p:nvSpPr>
        <p:spPr>
          <a:xfrm flipH="1" flipV="1">
            <a:off x="19514344" y="7697390"/>
            <a:ext cx="991724" cy="9917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1" name="Line"/>
          <p:cNvSpPr/>
          <p:nvPr/>
        </p:nvSpPr>
        <p:spPr>
          <a:xfrm flipV="1">
            <a:off x="16641984" y="6143625"/>
            <a:ext cx="1657923" cy="134891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92" name="General appro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General approach</a:t>
            </a:r>
          </a:p>
        </p:txBody>
      </p:sp>
      <p:sp>
        <p:nvSpPr>
          <p:cNvPr id="393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Transform given reference clustering of cost   to an explainable clustering with not much higher cost (one leaf per center)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Transform given </a:t>
                </a:r>
                <a:r>
                  <a:rPr b="1" dirty="0"/>
                  <a:t>reference</a:t>
                </a:r>
                <a:r>
                  <a:rPr dirty="0"/>
                  <a:t> clustering of cost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dirty="0"/>
                  <a:t> to an explainable clustering with not much higher cost (one leaf per center)</a:t>
                </a:r>
              </a:p>
            </p:txBody>
          </p:sp>
        </mc:Choice>
        <mc:Fallback xmlns="">
          <p:sp>
            <p:nvSpPr>
              <p:cNvPr id="394" name="Transform given reference clustering of cost   to an explainable clustering with not much higher cost (one leaf per center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693" t="-2733" r="-1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5" name="Circle"/>
          <p:cNvSpPr/>
          <p:nvPr/>
        </p:nvSpPr>
        <p:spPr>
          <a:xfrm>
            <a:off x="6545870" y="693181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6" name="Circle"/>
          <p:cNvSpPr/>
          <p:nvPr/>
        </p:nvSpPr>
        <p:spPr>
          <a:xfrm>
            <a:off x="10135604" y="936498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7" name="Circle"/>
          <p:cNvSpPr/>
          <p:nvPr/>
        </p:nvSpPr>
        <p:spPr>
          <a:xfrm>
            <a:off x="10582088" y="6425015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8" name="Star"/>
          <p:cNvSpPr/>
          <p:nvPr/>
        </p:nvSpPr>
        <p:spPr>
          <a:xfrm>
            <a:off x="9671090" y="7587099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9" name="Circle"/>
          <p:cNvSpPr/>
          <p:nvPr/>
        </p:nvSpPr>
        <p:spPr>
          <a:xfrm>
            <a:off x="4624151" y="10390034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0" name="Circle"/>
          <p:cNvSpPr/>
          <p:nvPr/>
        </p:nvSpPr>
        <p:spPr>
          <a:xfrm>
            <a:off x="7456698" y="12222488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1" name="Circle"/>
          <p:cNvSpPr/>
          <p:nvPr/>
        </p:nvSpPr>
        <p:spPr>
          <a:xfrm>
            <a:off x="7456698" y="9621842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Star"/>
          <p:cNvSpPr/>
          <p:nvPr/>
        </p:nvSpPr>
        <p:spPr>
          <a:xfrm>
            <a:off x="6545699" y="1078392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3" name="Circle"/>
          <p:cNvSpPr/>
          <p:nvPr/>
        </p:nvSpPr>
        <p:spPr>
          <a:xfrm>
            <a:off x="8535354" y="664352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4" name="Circle"/>
          <p:cNvSpPr/>
          <p:nvPr/>
        </p:nvSpPr>
        <p:spPr>
          <a:xfrm>
            <a:off x="9867713" y="115974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5" name="Circle"/>
          <p:cNvSpPr/>
          <p:nvPr/>
        </p:nvSpPr>
        <p:spPr>
          <a:xfrm>
            <a:off x="11189307" y="1039003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6" name="Star"/>
          <p:cNvSpPr/>
          <p:nvPr/>
        </p:nvSpPr>
        <p:spPr>
          <a:xfrm>
            <a:off x="12421434" y="10980380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7" name="Circle"/>
          <p:cNvSpPr/>
          <p:nvPr/>
        </p:nvSpPr>
        <p:spPr>
          <a:xfrm>
            <a:off x="11946494" y="862591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Circle"/>
          <p:cNvSpPr/>
          <p:nvPr/>
        </p:nvSpPr>
        <p:spPr>
          <a:xfrm>
            <a:off x="11653651" y="122285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9" name="Circle"/>
          <p:cNvSpPr/>
          <p:nvPr/>
        </p:nvSpPr>
        <p:spPr>
          <a:xfrm>
            <a:off x="13832495" y="1097939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0" name="Circle"/>
          <p:cNvSpPr/>
          <p:nvPr/>
        </p:nvSpPr>
        <p:spPr>
          <a:xfrm>
            <a:off x="13243135" y="9943550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Line"/>
          <p:cNvSpPr/>
          <p:nvPr/>
        </p:nvSpPr>
        <p:spPr>
          <a:xfrm flipH="1" flipV="1">
            <a:off x="8397372" y="9908856"/>
            <a:ext cx="60128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2" name="Rectangle"/>
          <p:cNvSpPr/>
          <p:nvPr/>
        </p:nvSpPr>
        <p:spPr>
          <a:xfrm>
            <a:off x="17639109" y="5578630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3" name="Rectangle"/>
          <p:cNvSpPr/>
          <p:nvPr/>
        </p:nvSpPr>
        <p:spPr>
          <a:xfrm>
            <a:off x="16138921" y="7114536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4" name="Rectangle"/>
          <p:cNvSpPr/>
          <p:nvPr/>
        </p:nvSpPr>
        <p:spPr>
          <a:xfrm>
            <a:off x="19014281" y="7114536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5" name="Rectangle"/>
          <p:cNvSpPr/>
          <p:nvPr/>
        </p:nvSpPr>
        <p:spPr>
          <a:xfrm>
            <a:off x="18121312" y="8724200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6" name="Rectangle"/>
          <p:cNvSpPr/>
          <p:nvPr/>
        </p:nvSpPr>
        <p:spPr>
          <a:xfrm>
            <a:off x="20032265" y="8724200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7" name="Line"/>
          <p:cNvSpPr/>
          <p:nvPr/>
        </p:nvSpPr>
        <p:spPr>
          <a:xfrm flipV="1">
            <a:off x="8402996" y="5739364"/>
            <a:ext cx="1" cy="77045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18" name="Star"/>
          <p:cNvSpPr/>
          <p:nvPr/>
        </p:nvSpPr>
        <p:spPr>
          <a:xfrm>
            <a:off x="16337207" y="7231553"/>
            <a:ext cx="429286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Star"/>
          <p:cNvSpPr/>
          <p:nvPr/>
        </p:nvSpPr>
        <p:spPr>
          <a:xfrm>
            <a:off x="18319598" y="884121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Star"/>
          <p:cNvSpPr/>
          <p:nvPr/>
        </p:nvSpPr>
        <p:spPr>
          <a:xfrm>
            <a:off x="20230551" y="884121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k-Medi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k-Median</a:t>
            </a:r>
          </a:p>
        </p:txBody>
      </p:sp>
      <p:sp>
        <p:nvSpPr>
          <p:cNvPr id="161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Given a set of n points   and a distance metric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06500" y="4248504"/>
                <a:ext cx="21971000" cy="4119947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dirty="0"/>
                  <a:t>Given a set of </a:t>
                </a:r>
                <a:r>
                  <a:rPr lang="en-US" i="1" dirty="0"/>
                  <a:t>n </a:t>
                </a:r>
                <a:r>
                  <a:rPr lang="en-US" dirty="0"/>
                  <a:t>points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a distance metric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57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(., .)</m:t>
                    </m:r>
                  </m:oMath>
                </a14:m>
                <a:r>
                  <a:rPr lang="en-US" dirty="0"/>
                  <a:t>   </a:t>
                </a:r>
              </a:p>
              <a:p>
                <a:r>
                  <a:rPr lang="en-US" dirty="0"/>
                  <a:t>Find a set of </a:t>
                </a:r>
                <a:r>
                  <a:rPr lang="en-US" i="1" dirty="0"/>
                  <a:t>k</a:t>
                </a:r>
                <a:r>
                  <a:rPr lang="en-US" dirty="0"/>
                  <a:t> centers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So that the distance of each point to its nearest center is minimized:</a:t>
                </a:r>
                <a:endParaRPr dirty="0"/>
              </a:p>
            </p:txBody>
          </p:sp>
        </mc:Choice>
        <mc:Fallback xmlns="">
          <p:sp>
            <p:nvSpPr>
              <p:cNvPr id="162" name="Given a set of n points   and a distance metric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06500" y="4248504"/>
                <a:ext cx="21971000" cy="4119947"/>
              </a:xfrm>
              <a:prstGeom prst="rect">
                <a:avLst/>
              </a:prstGeom>
              <a:blipFill>
                <a:blip r:embed="rId2"/>
                <a:stretch>
                  <a:fillRect l="-1693" t="-5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529" y="8550892"/>
            <a:ext cx="4783181" cy="14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losest center to x"/>
          <p:cNvSpPr txBox="1"/>
          <p:nvPr/>
        </p:nvSpPr>
        <p:spPr>
          <a:xfrm>
            <a:off x="10440092" y="11140844"/>
            <a:ext cx="537076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spcBef>
                <a:spcPts val="3200"/>
              </a:spcBef>
              <a:defRPr sz="4800">
                <a:solidFill>
                  <a:schemeClr val="accent5">
                    <a:lumOff val="-29866"/>
                  </a:schemeClr>
                </a:solidFill>
              </a:defRPr>
            </a:pPr>
            <a:r>
              <a:t>closest center to </a:t>
            </a:r>
            <a:r>
              <a:rPr i="1"/>
              <a:t>x</a:t>
            </a:r>
          </a:p>
        </p:txBody>
      </p:sp>
      <p:sp>
        <p:nvSpPr>
          <p:cNvPr id="165" name="Line"/>
          <p:cNvSpPr/>
          <p:nvPr/>
        </p:nvSpPr>
        <p:spPr>
          <a:xfrm flipH="1" flipV="1">
            <a:off x="11773927" y="9872624"/>
            <a:ext cx="453026" cy="923103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4" grpId="3" animBg="1" advAuto="0"/>
      <p:bldP spid="165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he algorithm of MDR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algorithm of MDRF</a:t>
            </a:r>
          </a:p>
        </p:txBody>
      </p:sp>
      <p:sp>
        <p:nvSpPr>
          <p:cNvPr id="423" name="While there is a leaf with more than one center, select a min-cut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t>While there is a leaf with more than one center, </a:t>
            </a:r>
            <a:r>
              <a:rPr b="1"/>
              <a:t>select a min-cut</a:t>
            </a:r>
            <a:r>
              <a:t> </a:t>
            </a:r>
          </a:p>
        </p:txBody>
      </p:sp>
      <p:sp>
        <p:nvSpPr>
          <p:cNvPr id="424" name="Circle"/>
          <p:cNvSpPr/>
          <p:nvPr/>
        </p:nvSpPr>
        <p:spPr>
          <a:xfrm>
            <a:off x="6545870" y="693181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Circle"/>
          <p:cNvSpPr/>
          <p:nvPr/>
        </p:nvSpPr>
        <p:spPr>
          <a:xfrm>
            <a:off x="10135604" y="936498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Circle"/>
          <p:cNvSpPr/>
          <p:nvPr/>
        </p:nvSpPr>
        <p:spPr>
          <a:xfrm>
            <a:off x="10582088" y="6425015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7" name="Star"/>
          <p:cNvSpPr/>
          <p:nvPr/>
        </p:nvSpPr>
        <p:spPr>
          <a:xfrm>
            <a:off x="9671090" y="7587099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8" name="Circle"/>
          <p:cNvSpPr/>
          <p:nvPr/>
        </p:nvSpPr>
        <p:spPr>
          <a:xfrm>
            <a:off x="4624151" y="10390034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9" name="Circle"/>
          <p:cNvSpPr/>
          <p:nvPr/>
        </p:nvSpPr>
        <p:spPr>
          <a:xfrm>
            <a:off x="7456698" y="12222488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0" name="Circle"/>
          <p:cNvSpPr/>
          <p:nvPr/>
        </p:nvSpPr>
        <p:spPr>
          <a:xfrm>
            <a:off x="7456698" y="9621842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1" name="Star"/>
          <p:cNvSpPr/>
          <p:nvPr/>
        </p:nvSpPr>
        <p:spPr>
          <a:xfrm>
            <a:off x="6545699" y="1078392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2" name="Circle"/>
          <p:cNvSpPr/>
          <p:nvPr/>
        </p:nvSpPr>
        <p:spPr>
          <a:xfrm>
            <a:off x="8535354" y="664352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3" name="Circle"/>
          <p:cNvSpPr/>
          <p:nvPr/>
        </p:nvSpPr>
        <p:spPr>
          <a:xfrm>
            <a:off x="9867713" y="115974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4" name="Circle"/>
          <p:cNvSpPr/>
          <p:nvPr/>
        </p:nvSpPr>
        <p:spPr>
          <a:xfrm>
            <a:off x="11189307" y="1039003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5" name="Star"/>
          <p:cNvSpPr/>
          <p:nvPr/>
        </p:nvSpPr>
        <p:spPr>
          <a:xfrm>
            <a:off x="12421434" y="10980380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Circle"/>
          <p:cNvSpPr/>
          <p:nvPr/>
        </p:nvSpPr>
        <p:spPr>
          <a:xfrm>
            <a:off x="11946494" y="862591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7" name="Circle"/>
          <p:cNvSpPr/>
          <p:nvPr/>
        </p:nvSpPr>
        <p:spPr>
          <a:xfrm>
            <a:off x="11653651" y="122285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8" name="Circle"/>
          <p:cNvSpPr/>
          <p:nvPr/>
        </p:nvSpPr>
        <p:spPr>
          <a:xfrm>
            <a:off x="13832495" y="1097939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9" name="Circle"/>
          <p:cNvSpPr/>
          <p:nvPr/>
        </p:nvSpPr>
        <p:spPr>
          <a:xfrm>
            <a:off x="13243135" y="9943550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44" name="Group"/>
          <p:cNvGrpSpPr/>
          <p:nvPr/>
        </p:nvGrpSpPr>
        <p:grpSpPr>
          <a:xfrm>
            <a:off x="17587363" y="5578630"/>
            <a:ext cx="1018646" cy="661007"/>
            <a:chOff x="11045" y="0"/>
            <a:chExt cx="1018644" cy="661006"/>
          </a:xfrm>
        </p:grpSpPr>
        <p:sp>
          <p:nvSpPr>
            <p:cNvPr id="440" name="Rectangle"/>
            <p:cNvSpPr/>
            <p:nvPr/>
          </p:nvSpPr>
          <p:spPr>
            <a:xfrm>
              <a:off x="62791" y="0"/>
              <a:ext cx="825857" cy="66100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1" name="Star"/>
            <p:cNvSpPr/>
            <p:nvPr/>
          </p:nvSpPr>
          <p:spPr>
            <a:xfrm>
              <a:off x="1104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2" name="Star"/>
            <p:cNvSpPr/>
            <p:nvPr/>
          </p:nvSpPr>
          <p:spPr>
            <a:xfrm>
              <a:off x="29679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3" name="Star"/>
            <p:cNvSpPr/>
            <p:nvPr/>
          </p:nvSpPr>
          <p:spPr>
            <a:xfrm>
              <a:off x="60040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3">
                <a:hueOff val="914338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he algorithm of MDR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algorithm of MDRF</a:t>
            </a:r>
          </a:p>
        </p:txBody>
      </p:sp>
      <p:sp>
        <p:nvSpPr>
          <p:cNvPr id="447" name="While there is a leaf with more than one center, select a min-cut…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rPr dirty="0"/>
              <a:t>While there is a leaf with more than one center, </a:t>
            </a:r>
            <a:r>
              <a:rPr b="1" dirty="0"/>
              <a:t>select a min-cut</a:t>
            </a:r>
            <a:r>
              <a:rPr dirty="0"/>
              <a:t> </a:t>
            </a:r>
          </a:p>
          <a:p>
            <a:pPr marL="0" lvl="5" indent="2286000">
              <a:spcBef>
                <a:spcPts val="7000"/>
              </a:spcBef>
              <a:buSzTx/>
              <a:buNone/>
              <a:defRPr>
                <a:solidFill>
                  <a:schemeClr val="accent5">
                    <a:lumOff val="-29866"/>
                  </a:schemeClr>
                </a:solidFill>
              </a:defRPr>
            </a:pPr>
            <a:r>
              <a:rPr dirty="0"/>
              <a:t>cut that separates fewest number of points from </a:t>
            </a:r>
            <a:r>
              <a:rPr lang="en-US" dirty="0"/>
              <a:t>their </a:t>
            </a:r>
            <a:r>
              <a:rPr dirty="0"/>
              <a:t>closest center</a:t>
            </a:r>
          </a:p>
        </p:txBody>
      </p:sp>
      <p:sp>
        <p:nvSpPr>
          <p:cNvPr id="448" name="Line"/>
          <p:cNvSpPr/>
          <p:nvPr/>
        </p:nvSpPr>
        <p:spPr>
          <a:xfrm flipV="1">
            <a:off x="16764895" y="3413947"/>
            <a:ext cx="912329" cy="91232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9" name="Circle"/>
          <p:cNvSpPr/>
          <p:nvPr/>
        </p:nvSpPr>
        <p:spPr>
          <a:xfrm>
            <a:off x="6545870" y="693181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0" name="Circle"/>
          <p:cNvSpPr/>
          <p:nvPr/>
        </p:nvSpPr>
        <p:spPr>
          <a:xfrm>
            <a:off x="10135604" y="936498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1" name="Circle"/>
          <p:cNvSpPr/>
          <p:nvPr/>
        </p:nvSpPr>
        <p:spPr>
          <a:xfrm>
            <a:off x="10582088" y="6425015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2" name="Star"/>
          <p:cNvSpPr/>
          <p:nvPr/>
        </p:nvSpPr>
        <p:spPr>
          <a:xfrm>
            <a:off x="9671090" y="7587099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Circle"/>
          <p:cNvSpPr/>
          <p:nvPr/>
        </p:nvSpPr>
        <p:spPr>
          <a:xfrm>
            <a:off x="4624151" y="10390034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4" name="Circle"/>
          <p:cNvSpPr/>
          <p:nvPr/>
        </p:nvSpPr>
        <p:spPr>
          <a:xfrm>
            <a:off x="7456698" y="12222488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5" name="Circle"/>
          <p:cNvSpPr/>
          <p:nvPr/>
        </p:nvSpPr>
        <p:spPr>
          <a:xfrm>
            <a:off x="7456698" y="9621842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6" name="Star"/>
          <p:cNvSpPr/>
          <p:nvPr/>
        </p:nvSpPr>
        <p:spPr>
          <a:xfrm>
            <a:off x="6545699" y="1078392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7" name="Circle"/>
          <p:cNvSpPr/>
          <p:nvPr/>
        </p:nvSpPr>
        <p:spPr>
          <a:xfrm>
            <a:off x="8535354" y="664352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8" name="Circle"/>
          <p:cNvSpPr/>
          <p:nvPr/>
        </p:nvSpPr>
        <p:spPr>
          <a:xfrm>
            <a:off x="9867713" y="115974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9" name="Circle"/>
          <p:cNvSpPr/>
          <p:nvPr/>
        </p:nvSpPr>
        <p:spPr>
          <a:xfrm>
            <a:off x="11189307" y="1039003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0" name="Star"/>
          <p:cNvSpPr/>
          <p:nvPr/>
        </p:nvSpPr>
        <p:spPr>
          <a:xfrm>
            <a:off x="12421434" y="10980380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1" name="Circle"/>
          <p:cNvSpPr/>
          <p:nvPr/>
        </p:nvSpPr>
        <p:spPr>
          <a:xfrm>
            <a:off x="11946494" y="862591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2" name="Circle"/>
          <p:cNvSpPr/>
          <p:nvPr/>
        </p:nvSpPr>
        <p:spPr>
          <a:xfrm>
            <a:off x="11653651" y="122285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3" name="Circle"/>
          <p:cNvSpPr/>
          <p:nvPr/>
        </p:nvSpPr>
        <p:spPr>
          <a:xfrm>
            <a:off x="13832495" y="1097939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4" name="Circle"/>
          <p:cNvSpPr/>
          <p:nvPr/>
        </p:nvSpPr>
        <p:spPr>
          <a:xfrm>
            <a:off x="13243135" y="9943550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69" name="Group"/>
          <p:cNvGrpSpPr/>
          <p:nvPr/>
        </p:nvGrpSpPr>
        <p:grpSpPr>
          <a:xfrm>
            <a:off x="17587363" y="5578630"/>
            <a:ext cx="1018646" cy="661007"/>
            <a:chOff x="11045" y="0"/>
            <a:chExt cx="1018644" cy="661006"/>
          </a:xfrm>
        </p:grpSpPr>
        <p:sp>
          <p:nvSpPr>
            <p:cNvPr id="465" name="Rectangle"/>
            <p:cNvSpPr/>
            <p:nvPr/>
          </p:nvSpPr>
          <p:spPr>
            <a:xfrm>
              <a:off x="62791" y="0"/>
              <a:ext cx="825857" cy="66100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6" name="Star"/>
            <p:cNvSpPr/>
            <p:nvPr/>
          </p:nvSpPr>
          <p:spPr>
            <a:xfrm>
              <a:off x="1104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1">
                <a:hueOff val="114395"/>
                <a:lumOff val="-2497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7" name="Star"/>
            <p:cNvSpPr/>
            <p:nvPr/>
          </p:nvSpPr>
          <p:spPr>
            <a:xfrm>
              <a:off x="29679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5">
                <a:lumOff val="-2986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8" name="Star"/>
            <p:cNvSpPr/>
            <p:nvPr/>
          </p:nvSpPr>
          <p:spPr>
            <a:xfrm>
              <a:off x="600405" y="117017"/>
              <a:ext cx="429286" cy="42697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chemeClr val="accent3">
                <a:hueOff val="914338"/>
                <a:satOff val="31515"/>
                <a:lumOff val="-307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09A17-A218-4B99-A287-9D5C97EC4608}"/>
              </a:ext>
            </a:extLst>
          </p:cNvPr>
          <p:cNvSpPr/>
          <p:nvPr/>
        </p:nvSpPr>
        <p:spPr>
          <a:xfrm>
            <a:off x="6348845" y="6754091"/>
            <a:ext cx="851378" cy="833008"/>
          </a:xfrm>
          <a:prstGeom prst="rect">
            <a:avLst/>
          </a:prstGeom>
          <a:solidFill>
            <a:srgbClr val="FFFF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71" name="The algorithm of MDR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algorithm of MDRF</a:t>
            </a:r>
          </a:p>
        </p:txBody>
      </p:sp>
      <p:sp>
        <p:nvSpPr>
          <p:cNvPr id="472" name="While there is a leaf with more than one center, select a min-cut…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rPr dirty="0"/>
              <a:t>While there is a leaf with more than one center, </a:t>
            </a:r>
            <a:r>
              <a:rPr b="1" dirty="0"/>
              <a:t>select a min-cut</a:t>
            </a:r>
            <a:r>
              <a:rPr dirty="0"/>
              <a:t> </a:t>
            </a:r>
          </a:p>
          <a:p>
            <a:pPr marL="0" lvl="5" indent="2286000">
              <a:spcBef>
                <a:spcPts val="7000"/>
              </a:spcBef>
              <a:buSzTx/>
              <a:buNone/>
              <a:defRPr>
                <a:solidFill>
                  <a:schemeClr val="accent5">
                    <a:lumOff val="-29866"/>
                  </a:schemeClr>
                </a:solidFill>
              </a:defRPr>
            </a:pPr>
            <a:r>
              <a:rPr dirty="0"/>
              <a:t>cut that separates fewest number of points from </a:t>
            </a:r>
            <a:r>
              <a:rPr lang="en-US" dirty="0"/>
              <a:t>their </a:t>
            </a:r>
            <a:r>
              <a:rPr dirty="0"/>
              <a:t>closest center</a:t>
            </a:r>
          </a:p>
        </p:txBody>
      </p:sp>
      <p:sp>
        <p:nvSpPr>
          <p:cNvPr id="473" name="Line"/>
          <p:cNvSpPr/>
          <p:nvPr/>
        </p:nvSpPr>
        <p:spPr>
          <a:xfrm flipV="1">
            <a:off x="16764895" y="3413947"/>
            <a:ext cx="912329" cy="91232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4" name="Line"/>
          <p:cNvSpPr/>
          <p:nvPr/>
        </p:nvSpPr>
        <p:spPr>
          <a:xfrm flipH="1" flipV="1">
            <a:off x="18282047" y="6161484"/>
            <a:ext cx="991724" cy="9917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5" name="Line"/>
          <p:cNvSpPr/>
          <p:nvPr/>
        </p:nvSpPr>
        <p:spPr>
          <a:xfrm flipV="1">
            <a:off x="16641984" y="6143625"/>
            <a:ext cx="1657923" cy="134891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6" name="Circle"/>
          <p:cNvSpPr/>
          <p:nvPr/>
        </p:nvSpPr>
        <p:spPr>
          <a:xfrm>
            <a:off x="6545870" y="693181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7" name="Circle"/>
          <p:cNvSpPr/>
          <p:nvPr/>
        </p:nvSpPr>
        <p:spPr>
          <a:xfrm>
            <a:off x="10135604" y="936498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Circle"/>
          <p:cNvSpPr/>
          <p:nvPr/>
        </p:nvSpPr>
        <p:spPr>
          <a:xfrm>
            <a:off x="10582088" y="6425015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9" name="Star"/>
          <p:cNvSpPr/>
          <p:nvPr/>
        </p:nvSpPr>
        <p:spPr>
          <a:xfrm>
            <a:off x="9671090" y="7587099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0" name="Circle"/>
          <p:cNvSpPr/>
          <p:nvPr/>
        </p:nvSpPr>
        <p:spPr>
          <a:xfrm>
            <a:off x="4624151" y="10390034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1" name="Circle"/>
          <p:cNvSpPr/>
          <p:nvPr/>
        </p:nvSpPr>
        <p:spPr>
          <a:xfrm>
            <a:off x="7456698" y="12222488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2" name="Circle"/>
          <p:cNvSpPr/>
          <p:nvPr/>
        </p:nvSpPr>
        <p:spPr>
          <a:xfrm>
            <a:off x="7456698" y="9621842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3" name="Star"/>
          <p:cNvSpPr/>
          <p:nvPr/>
        </p:nvSpPr>
        <p:spPr>
          <a:xfrm>
            <a:off x="6545699" y="1078392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4" name="Circle"/>
          <p:cNvSpPr/>
          <p:nvPr/>
        </p:nvSpPr>
        <p:spPr>
          <a:xfrm>
            <a:off x="8535354" y="664352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5" name="Circle"/>
          <p:cNvSpPr/>
          <p:nvPr/>
        </p:nvSpPr>
        <p:spPr>
          <a:xfrm>
            <a:off x="9867713" y="115974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6" name="Circle"/>
          <p:cNvSpPr/>
          <p:nvPr/>
        </p:nvSpPr>
        <p:spPr>
          <a:xfrm>
            <a:off x="11189307" y="1039003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7" name="Star"/>
          <p:cNvSpPr/>
          <p:nvPr/>
        </p:nvSpPr>
        <p:spPr>
          <a:xfrm>
            <a:off x="12421434" y="10980380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Circle"/>
          <p:cNvSpPr/>
          <p:nvPr/>
        </p:nvSpPr>
        <p:spPr>
          <a:xfrm>
            <a:off x="11946494" y="862591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9" name="Circle"/>
          <p:cNvSpPr/>
          <p:nvPr/>
        </p:nvSpPr>
        <p:spPr>
          <a:xfrm>
            <a:off x="11653651" y="122285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0" name="Circle"/>
          <p:cNvSpPr/>
          <p:nvPr/>
        </p:nvSpPr>
        <p:spPr>
          <a:xfrm>
            <a:off x="13832495" y="1097939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1" name="Circle"/>
          <p:cNvSpPr/>
          <p:nvPr/>
        </p:nvSpPr>
        <p:spPr>
          <a:xfrm>
            <a:off x="13243135" y="9943550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2" name="Rectangle"/>
          <p:cNvSpPr/>
          <p:nvPr/>
        </p:nvSpPr>
        <p:spPr>
          <a:xfrm>
            <a:off x="17639109" y="5578630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3" name="Rectangle"/>
          <p:cNvSpPr/>
          <p:nvPr/>
        </p:nvSpPr>
        <p:spPr>
          <a:xfrm>
            <a:off x="16138921" y="7114536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4" name="Rectangle"/>
          <p:cNvSpPr/>
          <p:nvPr/>
        </p:nvSpPr>
        <p:spPr>
          <a:xfrm>
            <a:off x="19014281" y="7114536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5" name="Line"/>
          <p:cNvSpPr/>
          <p:nvPr/>
        </p:nvSpPr>
        <p:spPr>
          <a:xfrm flipV="1">
            <a:off x="8402996" y="5739364"/>
            <a:ext cx="1" cy="77045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6" name="Star"/>
          <p:cNvSpPr/>
          <p:nvPr/>
        </p:nvSpPr>
        <p:spPr>
          <a:xfrm>
            <a:off x="16337207" y="7231553"/>
            <a:ext cx="429286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7" name="Star"/>
          <p:cNvSpPr/>
          <p:nvPr/>
        </p:nvSpPr>
        <p:spPr>
          <a:xfrm>
            <a:off x="18962535" y="7231553"/>
            <a:ext cx="429286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8" name="Star"/>
          <p:cNvSpPr/>
          <p:nvPr/>
        </p:nvSpPr>
        <p:spPr>
          <a:xfrm>
            <a:off x="19409019" y="7231553"/>
            <a:ext cx="429287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AEEB78E-FC19-4399-84E4-329106363D53}"/>
              </a:ext>
            </a:extLst>
          </p:cNvPr>
          <p:cNvSpPr/>
          <p:nvPr/>
        </p:nvSpPr>
        <p:spPr>
          <a:xfrm>
            <a:off x="6348845" y="6754091"/>
            <a:ext cx="851378" cy="833008"/>
          </a:xfrm>
          <a:prstGeom prst="rect">
            <a:avLst/>
          </a:prstGeom>
          <a:solidFill>
            <a:srgbClr val="FFFF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6F1A04-C322-46C0-8492-E7E60CC23B9F}"/>
              </a:ext>
            </a:extLst>
          </p:cNvPr>
          <p:cNvSpPr/>
          <p:nvPr/>
        </p:nvSpPr>
        <p:spPr>
          <a:xfrm>
            <a:off x="11730969" y="8434913"/>
            <a:ext cx="851378" cy="833008"/>
          </a:xfrm>
          <a:prstGeom prst="rect">
            <a:avLst/>
          </a:prstGeom>
          <a:solidFill>
            <a:srgbClr val="FFFF0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00" name="The algorithm of MDR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algorithm of MDRF</a:t>
            </a:r>
          </a:p>
        </p:txBody>
      </p:sp>
      <p:sp>
        <p:nvSpPr>
          <p:cNvPr id="501" name="While there is a leaf with more than one center, select a min-cut…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rPr dirty="0"/>
              <a:t>While there is a leaf with more than one center, </a:t>
            </a:r>
            <a:r>
              <a:rPr b="1" dirty="0"/>
              <a:t>select a min-cut</a:t>
            </a:r>
            <a:r>
              <a:rPr dirty="0"/>
              <a:t> </a:t>
            </a:r>
          </a:p>
          <a:p>
            <a:pPr marL="0" lvl="5" indent="2286000">
              <a:spcBef>
                <a:spcPts val="7000"/>
              </a:spcBef>
              <a:buSzTx/>
              <a:buNone/>
              <a:defRPr>
                <a:solidFill>
                  <a:schemeClr val="accent5">
                    <a:lumOff val="-29866"/>
                  </a:schemeClr>
                </a:solidFill>
              </a:defRPr>
            </a:pPr>
            <a:r>
              <a:rPr dirty="0"/>
              <a:t>cut that separates fewest number of points from </a:t>
            </a:r>
            <a:r>
              <a:rPr lang="en-US" dirty="0"/>
              <a:t>their </a:t>
            </a:r>
            <a:r>
              <a:rPr dirty="0"/>
              <a:t>closest center</a:t>
            </a:r>
          </a:p>
        </p:txBody>
      </p:sp>
      <p:sp>
        <p:nvSpPr>
          <p:cNvPr id="502" name="Line"/>
          <p:cNvSpPr/>
          <p:nvPr/>
        </p:nvSpPr>
        <p:spPr>
          <a:xfrm flipV="1">
            <a:off x="16764895" y="3413947"/>
            <a:ext cx="912329" cy="912329"/>
          </a:xfrm>
          <a:prstGeom prst="lin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3" name="Line"/>
          <p:cNvSpPr/>
          <p:nvPr/>
        </p:nvSpPr>
        <p:spPr>
          <a:xfrm flipV="1">
            <a:off x="18356484" y="7589945"/>
            <a:ext cx="1206615" cy="12066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4" name="Line"/>
          <p:cNvSpPr/>
          <p:nvPr/>
        </p:nvSpPr>
        <p:spPr>
          <a:xfrm flipH="1" flipV="1">
            <a:off x="18282047" y="6161484"/>
            <a:ext cx="991724" cy="9917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5" name="Line"/>
          <p:cNvSpPr/>
          <p:nvPr/>
        </p:nvSpPr>
        <p:spPr>
          <a:xfrm flipH="1" flipV="1">
            <a:off x="19514344" y="7697390"/>
            <a:ext cx="991724" cy="9917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6" name="Line"/>
          <p:cNvSpPr/>
          <p:nvPr/>
        </p:nvSpPr>
        <p:spPr>
          <a:xfrm flipV="1">
            <a:off x="16641984" y="6143625"/>
            <a:ext cx="1657923" cy="134891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7" name="Circle"/>
          <p:cNvSpPr/>
          <p:nvPr/>
        </p:nvSpPr>
        <p:spPr>
          <a:xfrm>
            <a:off x="6545870" y="6931816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8" name="Circle"/>
          <p:cNvSpPr/>
          <p:nvPr/>
        </p:nvSpPr>
        <p:spPr>
          <a:xfrm>
            <a:off x="10135604" y="936498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9" name="Circle"/>
          <p:cNvSpPr/>
          <p:nvPr/>
        </p:nvSpPr>
        <p:spPr>
          <a:xfrm>
            <a:off x="10582088" y="6425015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0" name="Star"/>
          <p:cNvSpPr/>
          <p:nvPr/>
        </p:nvSpPr>
        <p:spPr>
          <a:xfrm>
            <a:off x="9671090" y="7587099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1" name="Circle"/>
          <p:cNvSpPr/>
          <p:nvPr/>
        </p:nvSpPr>
        <p:spPr>
          <a:xfrm>
            <a:off x="4624151" y="10390034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2" name="Circle"/>
          <p:cNvSpPr/>
          <p:nvPr/>
        </p:nvSpPr>
        <p:spPr>
          <a:xfrm>
            <a:off x="7456698" y="12222488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3" name="Circle"/>
          <p:cNvSpPr/>
          <p:nvPr/>
        </p:nvSpPr>
        <p:spPr>
          <a:xfrm>
            <a:off x="7456698" y="9621842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4" name="Star"/>
          <p:cNvSpPr/>
          <p:nvPr/>
        </p:nvSpPr>
        <p:spPr>
          <a:xfrm>
            <a:off x="6545699" y="1078392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5" name="Circle"/>
          <p:cNvSpPr/>
          <p:nvPr/>
        </p:nvSpPr>
        <p:spPr>
          <a:xfrm>
            <a:off x="8535354" y="6643528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6" name="Circle"/>
          <p:cNvSpPr/>
          <p:nvPr/>
        </p:nvSpPr>
        <p:spPr>
          <a:xfrm>
            <a:off x="9867713" y="115974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7" name="Circle"/>
          <p:cNvSpPr/>
          <p:nvPr/>
        </p:nvSpPr>
        <p:spPr>
          <a:xfrm>
            <a:off x="11189307" y="1039003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8" name="Star"/>
          <p:cNvSpPr/>
          <p:nvPr/>
        </p:nvSpPr>
        <p:spPr>
          <a:xfrm>
            <a:off x="12421434" y="10980380"/>
            <a:ext cx="429285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9" name="Circle"/>
          <p:cNvSpPr/>
          <p:nvPr/>
        </p:nvSpPr>
        <p:spPr>
          <a:xfrm>
            <a:off x="11946494" y="862591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0" name="Circle"/>
          <p:cNvSpPr/>
          <p:nvPr/>
        </p:nvSpPr>
        <p:spPr>
          <a:xfrm>
            <a:off x="11653651" y="12228509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1" name="Circle"/>
          <p:cNvSpPr/>
          <p:nvPr/>
        </p:nvSpPr>
        <p:spPr>
          <a:xfrm>
            <a:off x="13832495" y="10979394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2" name="Circle"/>
          <p:cNvSpPr/>
          <p:nvPr/>
        </p:nvSpPr>
        <p:spPr>
          <a:xfrm>
            <a:off x="13243135" y="9943550"/>
            <a:ext cx="428944" cy="428944"/>
          </a:xfrm>
          <a:prstGeom prst="ellipse">
            <a:avLst/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3" name="Line"/>
          <p:cNvSpPr/>
          <p:nvPr/>
        </p:nvSpPr>
        <p:spPr>
          <a:xfrm flipH="1" flipV="1">
            <a:off x="8397372" y="9908856"/>
            <a:ext cx="601281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4" name="Rectangle"/>
          <p:cNvSpPr/>
          <p:nvPr/>
        </p:nvSpPr>
        <p:spPr>
          <a:xfrm>
            <a:off x="17639109" y="5578630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5" name="Rectangle"/>
          <p:cNvSpPr/>
          <p:nvPr/>
        </p:nvSpPr>
        <p:spPr>
          <a:xfrm>
            <a:off x="16138921" y="7114536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6" name="Rectangle"/>
          <p:cNvSpPr/>
          <p:nvPr/>
        </p:nvSpPr>
        <p:spPr>
          <a:xfrm>
            <a:off x="19014281" y="7114536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7" name="Rectangle"/>
          <p:cNvSpPr/>
          <p:nvPr/>
        </p:nvSpPr>
        <p:spPr>
          <a:xfrm>
            <a:off x="18121312" y="8724200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8" name="Rectangle"/>
          <p:cNvSpPr/>
          <p:nvPr/>
        </p:nvSpPr>
        <p:spPr>
          <a:xfrm>
            <a:off x="20032265" y="8724200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9" name="Line"/>
          <p:cNvSpPr/>
          <p:nvPr/>
        </p:nvSpPr>
        <p:spPr>
          <a:xfrm flipV="1">
            <a:off x="8402996" y="5739364"/>
            <a:ext cx="1" cy="77045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0" name="Star"/>
          <p:cNvSpPr/>
          <p:nvPr/>
        </p:nvSpPr>
        <p:spPr>
          <a:xfrm>
            <a:off x="16337207" y="7231553"/>
            <a:ext cx="429286" cy="42697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1" name="Star"/>
          <p:cNvSpPr/>
          <p:nvPr/>
        </p:nvSpPr>
        <p:spPr>
          <a:xfrm>
            <a:off x="18319598" y="884121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2" name="Star"/>
          <p:cNvSpPr/>
          <p:nvPr/>
        </p:nvSpPr>
        <p:spPr>
          <a:xfrm>
            <a:off x="20230551" y="8841217"/>
            <a:ext cx="429286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914338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C4A977D-5300-48BF-883B-D1F45BEF1F90}"/>
              </a:ext>
            </a:extLst>
          </p:cNvPr>
          <p:cNvSpPr/>
          <p:nvPr/>
        </p:nvSpPr>
        <p:spPr>
          <a:xfrm>
            <a:off x="15986698" y="4127972"/>
            <a:ext cx="4635999" cy="4094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40CED-A162-4DF2-8A77-E20601D0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behind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C15EF4-73F4-4BE1-86EA-2C6F48BEEA3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206500" y="3492334"/>
                <a:ext cx="21971000" cy="825601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4000" dirty="0"/>
                  <a:t>Look at bounding box containing current centers. </a:t>
                </a:r>
              </a:p>
              <a:p>
                <a:pPr marL="0" indent="0">
                  <a:buNone/>
                </a:pPr>
                <a:r>
                  <a:rPr lang="en-US" sz="4000" dirty="0"/>
                  <a:t>Say sum of box widths =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Pick a random threshold cut in this box.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sz="4000" dirty="0"/>
                  <a:t>[point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/>
                  <a:t> separated from closest center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4000" dirty="0"/>
                  <a:t>]</a:t>
                </a:r>
              </a:p>
              <a:p>
                <a:pPr marL="0" indent="0">
                  <a:buNone/>
                </a:pPr>
                <a:r>
                  <a:rPr lang="en-US" sz="4000" dirty="0"/>
                  <a:t>   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r>
                  <a:rPr lang="en-US" sz="4000" b="0" dirty="0"/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𝑠𝑒𝑝𝑎𝑟𝑎𝑡𝑒𝑑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𝑝𝑡𝑠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𝑠𝑒𝑝𝑎𝑟𝑎𝑡𝑒𝑑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𝑝𝑡𝑠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C15EF4-73F4-4BE1-86EA-2C6F48BEEA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492334"/>
                <a:ext cx="21971000" cy="8256012"/>
              </a:xfrm>
              <a:blipFill>
                <a:blip r:embed="rId2"/>
                <a:stretch>
                  <a:fillRect l="-1165" t="-2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ircle">
            <a:extLst>
              <a:ext uri="{FF2B5EF4-FFF2-40B4-BE49-F238E27FC236}">
                <a16:creationId xmlns:a16="http://schemas.microsoft.com/office/drawing/2014/main" id="{03A7D803-E5F9-44D6-9C86-3D80E643B9B2}"/>
              </a:ext>
            </a:extLst>
          </p:cNvPr>
          <p:cNvSpPr/>
          <p:nvPr/>
        </p:nvSpPr>
        <p:spPr>
          <a:xfrm>
            <a:off x="17601535" y="3912862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7BD8EF62-4E45-4912-94B4-EB68C70A0FBF}"/>
              </a:ext>
            </a:extLst>
          </p:cNvPr>
          <p:cNvSpPr/>
          <p:nvPr/>
        </p:nvSpPr>
        <p:spPr>
          <a:xfrm>
            <a:off x="20398364" y="6406112"/>
            <a:ext cx="428944" cy="42894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3B956955-0AB4-458E-A41C-F521217A2201}"/>
              </a:ext>
            </a:extLst>
          </p:cNvPr>
          <p:cNvSpPr/>
          <p:nvPr/>
        </p:nvSpPr>
        <p:spPr>
          <a:xfrm>
            <a:off x="19178392" y="4820313"/>
            <a:ext cx="428944" cy="42894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51C906EF-CB55-4C00-9C07-B4E03C09B1D0}"/>
              </a:ext>
            </a:extLst>
          </p:cNvPr>
          <p:cNvSpPr/>
          <p:nvPr/>
        </p:nvSpPr>
        <p:spPr>
          <a:xfrm>
            <a:off x="15762867" y="5330259"/>
            <a:ext cx="428944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A8DCD28A-36C7-46DA-ADC3-A40C66794418}"/>
              </a:ext>
            </a:extLst>
          </p:cNvPr>
          <p:cNvSpPr/>
          <p:nvPr/>
        </p:nvSpPr>
        <p:spPr>
          <a:xfrm>
            <a:off x="18595448" y="7960547"/>
            <a:ext cx="428943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Star">
            <a:extLst>
              <a:ext uri="{FF2B5EF4-FFF2-40B4-BE49-F238E27FC236}">
                <a16:creationId xmlns:a16="http://schemas.microsoft.com/office/drawing/2014/main" id="{C05D398B-FCC5-4F75-AC04-CDEE4BC921A9}"/>
              </a:ext>
            </a:extLst>
          </p:cNvPr>
          <p:cNvSpPr/>
          <p:nvPr/>
        </p:nvSpPr>
        <p:spPr>
          <a:xfrm>
            <a:off x="15762696" y="7961534"/>
            <a:ext cx="429287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Star">
            <a:extLst>
              <a:ext uri="{FF2B5EF4-FFF2-40B4-BE49-F238E27FC236}">
                <a16:creationId xmlns:a16="http://schemas.microsoft.com/office/drawing/2014/main" id="{F266A97D-5177-4531-BB2C-306EBBBA6696}"/>
              </a:ext>
            </a:extLst>
          </p:cNvPr>
          <p:cNvSpPr/>
          <p:nvPr/>
        </p:nvSpPr>
        <p:spPr>
          <a:xfrm>
            <a:off x="20398193" y="3913849"/>
            <a:ext cx="429287" cy="42697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58FB3634-81F0-44B7-82C1-C9A900DA5307}"/>
              </a:ext>
            </a:extLst>
          </p:cNvPr>
          <p:cNvSpPr/>
          <p:nvPr/>
        </p:nvSpPr>
        <p:spPr>
          <a:xfrm>
            <a:off x="16095150" y="8222251"/>
            <a:ext cx="2531760" cy="1"/>
          </a:xfrm>
          <a:prstGeom prst="line">
            <a:avLst/>
          </a:prstGeom>
          <a:noFill/>
          <a:ln w="50800" cap="rnd">
            <a:solidFill>
              <a:schemeClr val="accent1">
                <a:hueOff val="114395"/>
                <a:lumOff val="-24975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A15DE5C-4D82-4452-B9DC-8B647DADE6D9}"/>
              </a:ext>
            </a:extLst>
          </p:cNvPr>
          <p:cNvSpPr/>
          <p:nvPr/>
        </p:nvSpPr>
        <p:spPr>
          <a:xfrm flipV="1">
            <a:off x="15974150" y="5601877"/>
            <a:ext cx="1" cy="2465340"/>
          </a:xfrm>
          <a:prstGeom prst="line">
            <a:avLst/>
          </a:prstGeom>
          <a:noFill/>
          <a:ln w="50800" cap="rnd">
            <a:solidFill>
              <a:schemeClr val="accent1">
                <a:hueOff val="114395"/>
                <a:lumOff val="-24975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1AE770AD-3083-4364-A0C9-B31C32BC057C}"/>
              </a:ext>
            </a:extLst>
          </p:cNvPr>
          <p:cNvSpPr/>
          <p:nvPr/>
        </p:nvSpPr>
        <p:spPr>
          <a:xfrm flipH="1" flipV="1">
            <a:off x="17776466" y="4110504"/>
            <a:ext cx="2751277" cy="1"/>
          </a:xfrm>
          <a:prstGeom prst="line">
            <a:avLst/>
          </a:prstGeom>
          <a:noFill/>
          <a:ln w="50800" cap="rnd">
            <a:solidFill>
              <a:schemeClr val="accent5">
                <a:lumOff val="-29866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5E0F2742-8DEF-471B-AFBB-68CDC49B35FE}"/>
              </a:ext>
            </a:extLst>
          </p:cNvPr>
          <p:cNvSpPr/>
          <p:nvPr/>
        </p:nvSpPr>
        <p:spPr>
          <a:xfrm flipH="1">
            <a:off x="19444477" y="5034785"/>
            <a:ext cx="1178221" cy="1"/>
          </a:xfrm>
          <a:prstGeom prst="line">
            <a:avLst/>
          </a:prstGeom>
          <a:noFill/>
          <a:ln w="50800" cap="rnd">
            <a:solidFill>
              <a:schemeClr val="accent5">
                <a:lumOff val="-29866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AA3153AD-9A10-419E-A5FC-FC5CA9FC030C}"/>
              </a:ext>
            </a:extLst>
          </p:cNvPr>
          <p:cNvSpPr/>
          <p:nvPr/>
        </p:nvSpPr>
        <p:spPr>
          <a:xfrm>
            <a:off x="20515543" y="4392344"/>
            <a:ext cx="1" cy="553029"/>
          </a:xfrm>
          <a:prstGeom prst="line">
            <a:avLst/>
          </a:prstGeom>
          <a:noFill/>
          <a:ln w="50800" cap="rnd">
            <a:solidFill>
              <a:schemeClr val="accent5">
                <a:lumOff val="-29866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92FFF592-C7A5-4290-8FF6-E46174890FB1}"/>
              </a:ext>
            </a:extLst>
          </p:cNvPr>
          <p:cNvSpPr/>
          <p:nvPr/>
        </p:nvSpPr>
        <p:spPr>
          <a:xfrm>
            <a:off x="20612837" y="4392344"/>
            <a:ext cx="1" cy="1962242"/>
          </a:xfrm>
          <a:prstGeom prst="line">
            <a:avLst/>
          </a:prstGeom>
          <a:noFill/>
          <a:ln w="50800" cap="rnd">
            <a:solidFill>
              <a:schemeClr val="accent5">
                <a:lumOff val="-29866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52BB5B6B-CDAB-465D-959B-87A7B1CDB005}"/>
              </a:ext>
            </a:extLst>
          </p:cNvPr>
          <p:cNvSpPr txBox="1"/>
          <p:nvPr/>
        </p:nvSpPr>
        <p:spPr>
          <a:xfrm>
            <a:off x="15417240" y="6216367"/>
            <a:ext cx="441656" cy="808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rPr dirty="0"/>
              <a:t>a</a:t>
            </a:r>
          </a:p>
        </p:txBody>
      </p:sp>
      <p:sp>
        <p:nvSpPr>
          <p:cNvPr id="19" name="b">
            <a:extLst>
              <a:ext uri="{FF2B5EF4-FFF2-40B4-BE49-F238E27FC236}">
                <a16:creationId xmlns:a16="http://schemas.microsoft.com/office/drawing/2014/main" id="{D8E06B2C-0E88-4E68-9BAE-93F038B53944}"/>
              </a:ext>
            </a:extLst>
          </p:cNvPr>
          <p:cNvSpPr txBox="1"/>
          <p:nvPr/>
        </p:nvSpPr>
        <p:spPr>
          <a:xfrm>
            <a:off x="17201976" y="7305374"/>
            <a:ext cx="475794" cy="808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rPr dirty="0"/>
              <a:t>b</a:t>
            </a:r>
          </a:p>
        </p:txBody>
      </p:sp>
      <p:sp>
        <p:nvSpPr>
          <p:cNvPr id="20" name="c">
            <a:extLst>
              <a:ext uri="{FF2B5EF4-FFF2-40B4-BE49-F238E27FC236}">
                <a16:creationId xmlns:a16="http://schemas.microsoft.com/office/drawing/2014/main" id="{D6882805-63FB-4023-96F7-CEE4588904AD}"/>
              </a:ext>
            </a:extLst>
          </p:cNvPr>
          <p:cNvSpPr txBox="1"/>
          <p:nvPr/>
        </p:nvSpPr>
        <p:spPr>
          <a:xfrm>
            <a:off x="18955239" y="3169205"/>
            <a:ext cx="441656" cy="808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9D6641D5-85CA-4A38-BB7D-22F50A53928C}"/>
              </a:ext>
            </a:extLst>
          </p:cNvPr>
          <p:cNvSpPr txBox="1"/>
          <p:nvPr/>
        </p:nvSpPr>
        <p:spPr>
          <a:xfrm>
            <a:off x="20847522" y="5140515"/>
            <a:ext cx="475793" cy="808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22" name="e">
            <a:extLst>
              <a:ext uri="{FF2B5EF4-FFF2-40B4-BE49-F238E27FC236}">
                <a16:creationId xmlns:a16="http://schemas.microsoft.com/office/drawing/2014/main" id="{C6A579DF-BA72-4A21-BF91-16DEEFDB3451}"/>
              </a:ext>
            </a:extLst>
          </p:cNvPr>
          <p:cNvSpPr txBox="1"/>
          <p:nvPr/>
        </p:nvSpPr>
        <p:spPr>
          <a:xfrm>
            <a:off x="19836724" y="4969249"/>
            <a:ext cx="441656" cy="808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e</a:t>
            </a:r>
          </a:p>
        </p:txBody>
      </p:sp>
      <p:sp>
        <p:nvSpPr>
          <p:cNvPr id="23" name="f">
            <a:extLst>
              <a:ext uri="{FF2B5EF4-FFF2-40B4-BE49-F238E27FC236}">
                <a16:creationId xmlns:a16="http://schemas.microsoft.com/office/drawing/2014/main" id="{F2D761A6-9D62-46F4-9E7C-CE81F26D35C7}"/>
              </a:ext>
            </a:extLst>
          </p:cNvPr>
          <p:cNvSpPr txBox="1"/>
          <p:nvPr/>
        </p:nvSpPr>
        <p:spPr>
          <a:xfrm>
            <a:off x="20006428" y="4203192"/>
            <a:ext cx="294743" cy="808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t>f</a:t>
            </a:r>
          </a:p>
        </p:txBody>
      </p:sp>
      <p:sp>
        <p:nvSpPr>
          <p:cNvPr id="24" name="Circle">
            <a:extLst>
              <a:ext uri="{FF2B5EF4-FFF2-40B4-BE49-F238E27FC236}">
                <a16:creationId xmlns:a16="http://schemas.microsoft.com/office/drawing/2014/main" id="{FC99194C-7EF8-49D0-B3AE-146832CEEC3E}"/>
              </a:ext>
            </a:extLst>
          </p:cNvPr>
          <p:cNvSpPr/>
          <p:nvPr/>
        </p:nvSpPr>
        <p:spPr>
          <a:xfrm>
            <a:off x="14820084" y="9235165"/>
            <a:ext cx="428943" cy="428944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7A74034F-D2EC-407D-9819-02C13425A7FD}"/>
              </a:ext>
            </a:extLst>
          </p:cNvPr>
          <p:cNvSpPr/>
          <p:nvPr/>
        </p:nvSpPr>
        <p:spPr>
          <a:xfrm flipV="1">
            <a:off x="15974150" y="8338834"/>
            <a:ext cx="0" cy="1110802"/>
          </a:xfrm>
          <a:prstGeom prst="line">
            <a:avLst/>
          </a:prstGeom>
          <a:noFill/>
          <a:ln w="50800" cap="rnd">
            <a:solidFill>
              <a:schemeClr val="accent1">
                <a:hueOff val="114395"/>
                <a:lumOff val="-24975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65928F58-F11F-44C9-A367-EF25DF248EA7}"/>
              </a:ext>
            </a:extLst>
          </p:cNvPr>
          <p:cNvSpPr/>
          <p:nvPr/>
        </p:nvSpPr>
        <p:spPr>
          <a:xfrm flipV="1">
            <a:off x="15071562" y="9449635"/>
            <a:ext cx="902588" cy="38212"/>
          </a:xfrm>
          <a:prstGeom prst="line">
            <a:avLst/>
          </a:prstGeom>
          <a:noFill/>
          <a:ln w="50800" cap="rnd">
            <a:solidFill>
              <a:schemeClr val="accent1">
                <a:hueOff val="114395"/>
                <a:lumOff val="-24975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0D201663-9F83-4769-AFFF-C9EDB9C62D53}"/>
              </a:ext>
            </a:extLst>
          </p:cNvPr>
          <p:cNvSpPr/>
          <p:nvPr/>
        </p:nvSpPr>
        <p:spPr>
          <a:xfrm>
            <a:off x="23332661" y="3896032"/>
            <a:ext cx="428944" cy="42894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C443061D-2F14-4F0A-B0B6-659FE1032D66}"/>
              </a:ext>
            </a:extLst>
          </p:cNvPr>
          <p:cNvSpPr/>
          <p:nvPr/>
        </p:nvSpPr>
        <p:spPr>
          <a:xfrm flipH="1" flipV="1">
            <a:off x="20622698" y="4127972"/>
            <a:ext cx="2751277" cy="1"/>
          </a:xfrm>
          <a:prstGeom prst="line">
            <a:avLst/>
          </a:prstGeom>
          <a:noFill/>
          <a:ln w="50800" cap="rnd">
            <a:solidFill>
              <a:schemeClr val="accent5">
                <a:lumOff val="-29866"/>
              </a:schemeClr>
            </a:solidFill>
            <a:custDash>
              <a:ds d="100000" sp="200000"/>
            </a:custDash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249A0BF-F84B-4DF2-AA9B-545402F1D812}"/>
              </a:ext>
            </a:extLst>
          </p:cNvPr>
          <p:cNvCxnSpPr/>
          <p:nvPr/>
        </p:nvCxnSpPr>
        <p:spPr>
          <a:xfrm>
            <a:off x="18240544" y="2760904"/>
            <a:ext cx="0" cy="6376086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b">
            <a:extLst>
              <a:ext uri="{FF2B5EF4-FFF2-40B4-BE49-F238E27FC236}">
                <a16:creationId xmlns:a16="http://schemas.microsoft.com/office/drawing/2014/main" id="{BE22E508-94DB-45F8-8370-7C59847B624F}"/>
              </a:ext>
            </a:extLst>
          </p:cNvPr>
          <p:cNvSpPr txBox="1"/>
          <p:nvPr/>
        </p:nvSpPr>
        <p:spPr>
          <a:xfrm>
            <a:off x="18774246" y="4921887"/>
            <a:ext cx="35907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r>
              <a:rPr lang="en-US" sz="4000" dirty="0"/>
              <a:t>x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B413F4-BEA5-4A24-A301-5B69AC8CD6DD}"/>
                  </a:ext>
                </a:extLst>
              </p:cNvPr>
              <p:cNvSpPr txBox="1"/>
              <p:nvPr/>
            </p:nvSpPr>
            <p:spPr>
              <a:xfrm>
                <a:off x="5199650" y="12404888"/>
                <a:ext cx="12546512" cy="718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⇒</m:t>
                    </m:r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exists a cut</a:t>
                </a:r>
                <a:r>
                  <a:rPr kumimoji="0" lang="en-US" sz="4000" b="0" i="0" u="none" strike="noStrike" cap="none" spc="0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such that (#separated points)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×</m:t>
                    </m:r>
                    <m:r>
                      <a:rPr kumimoji="0" lang="en-US" sz="4000" b="0" i="1" u="none" strike="noStrike" cap="none" spc="0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𝐿</m:t>
                    </m:r>
                    <m:r>
                      <a:rPr kumimoji="0" lang="en-US" sz="4000" b="0" i="0" u="none" strike="noStrike" cap="none" spc="0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≤</m:t>
                    </m:r>
                    <m:r>
                      <m:rPr>
                        <m:sty m:val="p"/>
                      </m:rPr>
                      <a:rPr kumimoji="0" lang="en-US" sz="4000" b="0" i="0" u="none" strike="noStrike" cap="none" spc="0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OPT</m:t>
                    </m:r>
                  </m:oMath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B413F4-BEA5-4A24-A301-5B69AC8CD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650" y="12404888"/>
                <a:ext cx="12546512" cy="718145"/>
              </a:xfrm>
              <a:prstGeom prst="rect">
                <a:avLst/>
              </a:prstGeom>
              <a:blipFill>
                <a:blip r:embed="rId3"/>
                <a:stretch>
                  <a:fillRect t="-14407" b="-3474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7216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ectangle"/>
          <p:cNvSpPr/>
          <p:nvPr/>
        </p:nvSpPr>
        <p:spPr>
          <a:xfrm>
            <a:off x="5901125" y="861289"/>
            <a:ext cx="825858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3569793" y="2534090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6" name="Rectangle"/>
          <p:cNvSpPr/>
          <p:nvPr/>
        </p:nvSpPr>
        <p:spPr>
          <a:xfrm>
            <a:off x="7904750" y="2534090"/>
            <a:ext cx="825857" cy="66100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7" name="Line"/>
          <p:cNvSpPr/>
          <p:nvPr/>
        </p:nvSpPr>
        <p:spPr>
          <a:xfrm flipH="1" flipV="1">
            <a:off x="6802892" y="1596583"/>
            <a:ext cx="1000410" cy="10004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8" name="Line"/>
          <p:cNvSpPr/>
          <p:nvPr/>
        </p:nvSpPr>
        <p:spPr>
          <a:xfrm flipV="1">
            <a:off x="4162173" y="1389127"/>
            <a:ext cx="1661609" cy="10808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#{points separated by min-cut} * {distance to farthest away centre}   OPT"/>
              <p:cNvSpPr txBox="1"/>
              <p:nvPr/>
            </p:nvSpPr>
            <p:spPr>
              <a:xfrm>
                <a:off x="9157841" y="828231"/>
                <a:ext cx="14815891" cy="7271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500">
                    <a:solidFill>
                      <a:srgbClr val="000000"/>
                    </a:solidFill>
                  </a:defRPr>
                </a:pPr>
                <a:r>
                  <a:t>#{points separated by min-cut} * {distance to farthest away centre} </a:t>
                </a:r>
                <a14:m>
                  <m:oMath xmlns:m="http://schemas.openxmlformats.org/officeDocument/2006/math"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t> OPT</a:t>
                </a:r>
              </a:p>
            </p:txBody>
          </p:sp>
        </mc:Choice>
        <mc:Fallback xmlns="">
          <p:sp>
            <p:nvSpPr>
              <p:cNvPr id="539" name="#{points separated by min-cut} * {distance to farthest away centre}   OP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841" y="828231"/>
                <a:ext cx="14815891" cy="727123"/>
              </a:xfrm>
              <a:prstGeom prst="rect">
                <a:avLst/>
              </a:prstGeom>
              <a:blipFill>
                <a:blip r:embed="rId2"/>
                <a:stretch>
                  <a:fillRect l="-1481" t="-6723" r="-617" b="-2352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0" name="Group"/>
          <p:cNvGrpSpPr/>
          <p:nvPr/>
        </p:nvGrpSpPr>
        <p:grpSpPr>
          <a:xfrm>
            <a:off x="1979386" y="2347998"/>
            <a:ext cx="21562605" cy="2782726"/>
            <a:chOff x="0" y="152527"/>
            <a:chExt cx="21562604" cy="2782724"/>
          </a:xfrm>
        </p:grpSpPr>
        <p:grpSp>
          <p:nvGrpSpPr>
            <p:cNvPr id="548" name="Group"/>
            <p:cNvGrpSpPr/>
            <p:nvPr/>
          </p:nvGrpSpPr>
          <p:grpSpPr>
            <a:xfrm>
              <a:off x="0" y="966345"/>
              <a:ext cx="8121401" cy="1968906"/>
              <a:chOff x="0" y="0"/>
              <a:chExt cx="8121400" cy="1968905"/>
            </a:xfrm>
          </p:grpSpPr>
          <p:sp>
            <p:nvSpPr>
              <p:cNvPr id="540" name="Rectangle"/>
              <p:cNvSpPr/>
              <p:nvPr/>
            </p:nvSpPr>
            <p:spPr>
              <a:xfrm>
                <a:off x="0" y="1307899"/>
                <a:ext cx="825857" cy="66100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1" name="Rectangle"/>
              <p:cNvSpPr/>
              <p:nvPr/>
            </p:nvSpPr>
            <p:spPr>
              <a:xfrm>
                <a:off x="2600662" y="1307899"/>
                <a:ext cx="825858" cy="66100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2" name="Rectangle"/>
              <p:cNvSpPr/>
              <p:nvPr/>
            </p:nvSpPr>
            <p:spPr>
              <a:xfrm>
                <a:off x="4847282" y="1307899"/>
                <a:ext cx="825857" cy="66100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3" name="Rectangle"/>
              <p:cNvSpPr/>
              <p:nvPr/>
            </p:nvSpPr>
            <p:spPr>
              <a:xfrm>
                <a:off x="7295543" y="1307899"/>
                <a:ext cx="825858" cy="66100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4" name="Line"/>
              <p:cNvSpPr/>
              <p:nvPr/>
            </p:nvSpPr>
            <p:spPr>
              <a:xfrm flipV="1">
                <a:off x="405132" y="95711"/>
                <a:ext cx="1244120" cy="124412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5" name="Line"/>
              <p:cNvSpPr/>
              <p:nvPr/>
            </p:nvSpPr>
            <p:spPr>
              <a:xfrm flipH="1" flipV="1">
                <a:off x="2186449" y="132732"/>
                <a:ext cx="831371" cy="111819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6" name="Line"/>
              <p:cNvSpPr/>
              <p:nvPr/>
            </p:nvSpPr>
            <p:spPr>
              <a:xfrm flipV="1">
                <a:off x="5397667" y="0"/>
                <a:ext cx="830644" cy="12285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7" name="Line"/>
              <p:cNvSpPr/>
              <p:nvPr/>
            </p:nvSpPr>
            <p:spPr>
              <a:xfrm flipH="1" flipV="1">
                <a:off x="6444331" y="75120"/>
                <a:ext cx="1092522" cy="123342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9" name="OPT(Left) + OPT(Right)    OPT"/>
                <p:cNvSpPr txBox="1"/>
                <p:nvPr/>
              </p:nvSpPr>
              <p:spPr>
                <a:xfrm>
                  <a:off x="15289559" y="152527"/>
                  <a:ext cx="6273045" cy="7271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3500">
                      <a:solidFill>
                        <a:srgbClr val="000000"/>
                      </a:solidFill>
                    </a:defRPr>
                  </a:pPr>
                  <a:r>
                    <a:rPr dirty="0"/>
                    <a:t>OPT(Left) + OPT(Right)  </a:t>
                  </a:r>
                  <a14:m>
                    <m:oMath xmlns:m="http://schemas.openxmlformats.org/officeDocument/2006/math"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dirty="0"/>
                    <a:t> OPT</a:t>
                  </a:r>
                </a:p>
              </p:txBody>
            </p:sp>
          </mc:Choice>
          <mc:Fallback xmlns="">
            <p:sp>
              <p:nvSpPr>
                <p:cNvPr id="549" name="OPT(Left) + OPT(Right)    OP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89559" y="152527"/>
                  <a:ext cx="6273045" cy="727123"/>
                </a:xfrm>
                <a:prstGeom prst="rect">
                  <a:avLst/>
                </a:prstGeom>
                <a:blipFill>
                  <a:blip r:embed="rId3"/>
                  <a:stretch>
                    <a:fillRect l="-3499" t="-6723" r="-7191" b="-2352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8" name="Group"/>
          <p:cNvGrpSpPr/>
          <p:nvPr/>
        </p:nvGrpSpPr>
        <p:grpSpPr>
          <a:xfrm>
            <a:off x="1163817" y="4459994"/>
            <a:ext cx="22512396" cy="2591648"/>
            <a:chOff x="0" y="23336"/>
            <a:chExt cx="22512394" cy="2591647"/>
          </a:xfrm>
        </p:grpSpPr>
        <p:sp>
          <p:nvSpPr>
            <p:cNvPr id="551" name="Rectangle"/>
            <p:cNvSpPr/>
            <p:nvPr/>
          </p:nvSpPr>
          <p:spPr>
            <a:xfrm>
              <a:off x="0" y="1953975"/>
              <a:ext cx="825857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2" name="Rectangle"/>
            <p:cNvSpPr/>
            <p:nvPr/>
          </p:nvSpPr>
          <p:spPr>
            <a:xfrm>
              <a:off x="1245811" y="1953975"/>
              <a:ext cx="825857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3" name="Rectangle"/>
            <p:cNvSpPr/>
            <p:nvPr/>
          </p:nvSpPr>
          <p:spPr>
            <a:xfrm>
              <a:off x="2799675" y="1953975"/>
              <a:ext cx="825857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4" name="Rectangle"/>
            <p:cNvSpPr/>
            <p:nvPr/>
          </p:nvSpPr>
          <p:spPr>
            <a:xfrm>
              <a:off x="3969286" y="1953975"/>
              <a:ext cx="825857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5" name="Rectangle"/>
            <p:cNvSpPr/>
            <p:nvPr/>
          </p:nvSpPr>
          <p:spPr>
            <a:xfrm>
              <a:off x="5137513" y="1953975"/>
              <a:ext cx="825858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Rectangle"/>
            <p:cNvSpPr/>
            <p:nvPr/>
          </p:nvSpPr>
          <p:spPr>
            <a:xfrm>
              <a:off x="6267639" y="1953975"/>
              <a:ext cx="825858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7" name="Rectangle"/>
            <p:cNvSpPr/>
            <p:nvPr/>
          </p:nvSpPr>
          <p:spPr>
            <a:xfrm>
              <a:off x="7571449" y="1953975"/>
              <a:ext cx="825858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8" name="Rectangle"/>
            <p:cNvSpPr/>
            <p:nvPr/>
          </p:nvSpPr>
          <p:spPr>
            <a:xfrm>
              <a:off x="8650775" y="1953975"/>
              <a:ext cx="825858" cy="66100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9" name="Line"/>
            <p:cNvSpPr/>
            <p:nvPr/>
          </p:nvSpPr>
          <p:spPr>
            <a:xfrm flipV="1">
              <a:off x="188461" y="654750"/>
              <a:ext cx="1006846" cy="14167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0" name="Line"/>
            <p:cNvSpPr/>
            <p:nvPr/>
          </p:nvSpPr>
          <p:spPr>
            <a:xfrm flipH="1" flipV="1">
              <a:off x="1335006" y="794450"/>
              <a:ext cx="268087" cy="10845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1" name="Line"/>
            <p:cNvSpPr/>
            <p:nvPr/>
          </p:nvSpPr>
          <p:spPr>
            <a:xfrm flipV="1">
              <a:off x="3229738" y="707563"/>
              <a:ext cx="426729" cy="128572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2" name="Line"/>
            <p:cNvSpPr/>
            <p:nvPr/>
          </p:nvSpPr>
          <p:spPr>
            <a:xfrm flipH="1" flipV="1">
              <a:off x="3942959" y="720263"/>
              <a:ext cx="511388" cy="12329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3" name="Line"/>
            <p:cNvSpPr/>
            <p:nvPr/>
          </p:nvSpPr>
          <p:spPr>
            <a:xfrm flipV="1">
              <a:off x="5276840" y="646076"/>
              <a:ext cx="738607" cy="13812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4" name="Line"/>
            <p:cNvSpPr/>
            <p:nvPr/>
          </p:nvSpPr>
          <p:spPr>
            <a:xfrm flipH="1" flipV="1">
              <a:off x="6142446" y="773076"/>
              <a:ext cx="639449" cy="110188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5" name="Line"/>
            <p:cNvSpPr/>
            <p:nvPr/>
          </p:nvSpPr>
          <p:spPr>
            <a:xfrm flipV="1">
              <a:off x="7938005" y="724289"/>
              <a:ext cx="463790" cy="12248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66" name="Line"/>
            <p:cNvSpPr/>
            <p:nvPr/>
          </p:nvSpPr>
          <p:spPr>
            <a:xfrm flipH="1" flipV="1">
              <a:off x="8469749" y="825889"/>
              <a:ext cx="538586" cy="9962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7" name="OPT"/>
                <p:cNvSpPr txBox="1"/>
                <p:nvPr/>
              </p:nvSpPr>
              <p:spPr>
                <a:xfrm>
                  <a:off x="16255986" y="23336"/>
                  <a:ext cx="6256408" cy="7271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 lvl="8" algn="l">
                    <a:lnSpc>
                      <a:spcPct val="90000"/>
                    </a:lnSpc>
                    <a:spcBef>
                      <a:spcPts val="4500"/>
                    </a:spcBef>
                    <a:defRPr sz="3500">
                      <a:solidFill>
                        <a:srgbClr val="000000"/>
                      </a:solidFill>
                    </a:defRPr>
                  </a:pPr>
                  <a:r>
                    <a:rPr dirty="0"/>
                    <a:t>         </a:t>
                  </a:r>
                  <a14:m>
                    <m:oMath xmlns:m="http://schemas.openxmlformats.org/officeDocument/2006/math">
                      <m:r>
                        <a:rPr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dirty="0"/>
                    <a:t> OPT</a:t>
                  </a:r>
                </a:p>
              </p:txBody>
            </p:sp>
          </mc:Choice>
          <mc:Fallback xmlns="">
            <p:sp>
              <p:nvSpPr>
                <p:cNvPr id="567" name="OP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5986" y="23336"/>
                  <a:ext cx="6256408" cy="727123"/>
                </a:xfrm>
                <a:prstGeom prst="rect">
                  <a:avLst/>
                </a:prstGeom>
                <a:blipFill>
                  <a:blip r:embed="rId4"/>
                  <a:stretch>
                    <a:fillRect t="-6723" r="-4483" b="-23529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69" name="Cost increase at each level is at most OPT"/>
          <p:cNvSpPr txBox="1"/>
          <p:nvPr/>
        </p:nvSpPr>
        <p:spPr>
          <a:xfrm>
            <a:off x="11060406" y="6403733"/>
            <a:ext cx="12718797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8" algn="l">
              <a:lnSpc>
                <a:spcPct val="90000"/>
              </a:lnSpc>
              <a:spcBef>
                <a:spcPts val="4500"/>
              </a:spcBef>
              <a:defRPr sz="3500" b="1">
                <a:solidFill>
                  <a:schemeClr val="accent5">
                    <a:lumOff val="-29866"/>
                  </a:schemeClr>
                </a:solidFill>
              </a:defRPr>
            </a:pPr>
            <a:r>
              <a:t>Cost increase at each level is at most OPT</a:t>
            </a:r>
          </a:p>
        </p:txBody>
      </p:sp>
      <p:grpSp>
        <p:nvGrpSpPr>
          <p:cNvPr id="574" name="Group"/>
          <p:cNvGrpSpPr/>
          <p:nvPr/>
        </p:nvGrpSpPr>
        <p:grpSpPr>
          <a:xfrm>
            <a:off x="726211" y="6412004"/>
            <a:ext cx="23291721" cy="5143598"/>
            <a:chOff x="0" y="0"/>
            <a:chExt cx="23291719" cy="5143596"/>
          </a:xfrm>
        </p:grpSpPr>
        <p:grpSp>
          <p:nvGrpSpPr>
            <p:cNvPr id="572" name="Group"/>
            <p:cNvGrpSpPr/>
            <p:nvPr/>
          </p:nvGrpSpPr>
          <p:grpSpPr>
            <a:xfrm>
              <a:off x="0" y="0"/>
              <a:ext cx="23291720" cy="5143597"/>
              <a:chOff x="0" y="0"/>
              <a:chExt cx="23291719" cy="5143596"/>
            </a:xfrm>
          </p:grpSpPr>
          <p:sp>
            <p:nvSpPr>
              <p:cNvPr id="570" name="Rounded Rectangle"/>
              <p:cNvSpPr/>
              <p:nvPr/>
            </p:nvSpPr>
            <p:spPr>
              <a:xfrm>
                <a:off x="0" y="1196608"/>
                <a:ext cx="23291720" cy="1978876"/>
              </a:xfrm>
              <a:prstGeom prst="roundRect">
                <a:avLst>
                  <a:gd name="adj" fmla="val 31199"/>
                </a:avLst>
              </a:prstGeom>
              <a:solidFill>
                <a:srgbClr val="D5D5D5">
                  <a:alpha val="50639"/>
                </a:srgb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1" name="Price of explainability is at most the height of tree and hence at most O(k)"/>
                  <p:cNvSpPr txBox="1"/>
                  <p:nvPr/>
                </p:nvSpPr>
                <p:spPr>
                  <a:xfrm>
                    <a:off x="834689" y="0"/>
                    <a:ext cx="21876506" cy="514359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rmAutofit/>
                  </a:bodyPr>
                  <a:lstStyle>
                    <a:lvl1pPr algn="l">
                      <a:lnSpc>
                        <a:spcPct val="90000"/>
                      </a:lnSpc>
                      <a:spcBef>
                        <a:spcPts val="4500"/>
                      </a:spcBef>
                      <a:defRPr sz="4800">
                        <a:solidFill>
                          <a:srgbClr val="000000"/>
                        </a:solidFill>
                      </a:defRPr>
                    </a:lvl1pPr>
                  </a:lstStyle>
                  <a:p>
                    <a:r>
                      <a:rPr dirty="0"/>
                      <a:t>Price of </a:t>
                    </a:r>
                    <a:r>
                      <a:rPr dirty="0" err="1"/>
                      <a:t>explainability</a:t>
                    </a:r>
                    <a:r>
                      <a:rPr dirty="0"/>
                      <a:t> is at most the height of tree and hence at most </a:t>
                    </a:r>
                    <a14:m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571" name="Price of explainability is at most the height of tree and hence at most O(k)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4689" y="0"/>
                    <a:ext cx="21876506" cy="514359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449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73" name="MDRF’20"/>
            <p:cNvSpPr txBox="1"/>
            <p:nvPr/>
          </p:nvSpPr>
          <p:spPr>
            <a:xfrm>
              <a:off x="21025905" y="1217009"/>
              <a:ext cx="2045057" cy="63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825500">
                <a:defRPr sz="3600" i="1">
                  <a:solidFill>
                    <a:srgbClr val="000000"/>
                  </a:solidFill>
                </a:defRPr>
              </a:lvl1pPr>
            </a:lstStyle>
            <a:p>
              <a:r>
                <a:t>MDRF’20</a:t>
              </a:r>
            </a:p>
          </p:txBody>
        </p:sp>
      </p:grpSp>
      <p:grpSp>
        <p:nvGrpSpPr>
          <p:cNvPr id="579" name="Group"/>
          <p:cNvGrpSpPr/>
          <p:nvPr/>
        </p:nvGrpSpPr>
        <p:grpSpPr>
          <a:xfrm>
            <a:off x="871504" y="11736968"/>
            <a:ext cx="23200746" cy="1243777"/>
            <a:chOff x="0" y="0"/>
            <a:chExt cx="23200745" cy="1243775"/>
          </a:xfrm>
        </p:grpSpPr>
        <p:grpSp>
          <p:nvGrpSpPr>
            <p:cNvPr id="577" name="Group"/>
            <p:cNvGrpSpPr/>
            <p:nvPr/>
          </p:nvGrpSpPr>
          <p:grpSpPr>
            <a:xfrm>
              <a:off x="0" y="0"/>
              <a:ext cx="23200746" cy="1243776"/>
              <a:chOff x="0" y="0"/>
              <a:chExt cx="23200745" cy="1243775"/>
            </a:xfrm>
          </p:grpSpPr>
          <p:sp>
            <p:nvSpPr>
              <p:cNvPr id="575" name="Rounded Rectangle"/>
              <p:cNvSpPr/>
              <p:nvPr/>
            </p:nvSpPr>
            <p:spPr>
              <a:xfrm>
                <a:off x="0" y="0"/>
                <a:ext cx="23200746" cy="1243776"/>
              </a:xfrm>
              <a:prstGeom prst="roundRect">
                <a:avLst>
                  <a:gd name="adj" fmla="val 37683"/>
                </a:avLst>
              </a:prstGeom>
              <a:solidFill>
                <a:srgbClr val="D5D5D5">
                  <a:alpha val="50639"/>
                </a:srgb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6" name="There are instances where the price of explainability is"/>
                  <p:cNvSpPr txBox="1"/>
                  <p:nvPr/>
                </p:nvSpPr>
                <p:spPr>
                  <a:xfrm>
                    <a:off x="1577618" y="41043"/>
                    <a:ext cx="20779371" cy="116168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  <a:spcBef>
                        <a:spcPts val="4500"/>
                      </a:spcBef>
                      <a:defRPr sz="4800">
                        <a:solidFill>
                          <a:srgbClr val="000000"/>
                        </a:solidFill>
                      </a:defRPr>
                    </a:pPr>
                    <a:r>
                      <a:rPr lang="en-US" dirty="0"/>
                      <a:t>There are instances where the price of </a:t>
                    </a:r>
                    <a:r>
                      <a:rPr lang="en-US" dirty="0" err="1"/>
                      <a:t>explainability</a:t>
                    </a:r>
                    <a:r>
                      <a:rPr lang="en-US" dirty="0"/>
                      <a:t> is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575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576" name="There are instances where the price of explainability is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7618" y="41043"/>
                    <a:ext cx="20779371" cy="11616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526" b="-12565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78" name="MDRF’20"/>
            <p:cNvSpPr txBox="1"/>
            <p:nvPr/>
          </p:nvSpPr>
          <p:spPr>
            <a:xfrm>
              <a:off x="20947095" y="86452"/>
              <a:ext cx="2045056" cy="634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825500">
                <a:defRPr sz="3600" i="1">
                  <a:solidFill>
                    <a:srgbClr val="000000"/>
                  </a:solidFill>
                </a:defRPr>
              </a:lvl1pPr>
            </a:lstStyle>
            <a:p>
              <a:r>
                <a:t>MDRF’20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0" name="Price of explainability of k-means is"/>
              <p:cNvSpPr txBox="1"/>
              <p:nvPr/>
            </p:nvSpPr>
            <p:spPr>
              <a:xfrm>
                <a:off x="4761206" y="9880337"/>
                <a:ext cx="12844099" cy="78073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lvl="8" algn="l">
                  <a:lnSpc>
                    <a:spcPct val="90000"/>
                  </a:lnSpc>
                  <a:spcBef>
                    <a:spcPts val="4500"/>
                  </a:spcBef>
                  <a:defRPr sz="38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dirty="0"/>
                  <a:t>Price of </a:t>
                </a:r>
                <a:r>
                  <a:rPr dirty="0" err="1"/>
                  <a:t>explainability</a:t>
                </a:r>
                <a:r>
                  <a:rPr dirty="0"/>
                  <a:t> of k-means is </a:t>
                </a:r>
                <a14:m>
                  <m:oMath xmlns:m="http://schemas.openxmlformats.org/officeDocument/2006/math">
                    <m:r>
                      <a:rPr sz="455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sz="455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45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5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sz="45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455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580" name="Price of explainability of k-means i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206" y="9880337"/>
                <a:ext cx="12844099" cy="780738"/>
              </a:xfrm>
              <a:prstGeom prst="rect">
                <a:avLst/>
              </a:prstGeom>
              <a:blipFill>
                <a:blip r:embed="rId7"/>
                <a:stretch>
                  <a:fillRect t="-6250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1" animBg="1" advAuto="0"/>
      <p:bldP spid="550" grpId="2" animBg="1" advAuto="0"/>
      <p:bldP spid="568" grpId="3" animBg="1" advAuto="0"/>
      <p:bldP spid="569" grpId="4" animBg="1" advAuto="0"/>
      <p:bldP spid="574" grpId="5" animBg="1" advAuto="0"/>
      <p:bldP spid="579" grpId="7" animBg="1" advAuto="0"/>
      <p:bldP spid="580" grpId="6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he independent works in 20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</a:t>
            </a:r>
            <a:r>
              <a:rPr lang="en-US" dirty="0"/>
              <a:t>r</a:t>
            </a:r>
            <a:r>
              <a:rPr dirty="0"/>
              <a:t>e</a:t>
            </a:r>
            <a:r>
              <a:rPr lang="en-US" dirty="0"/>
              <a:t>e</a:t>
            </a:r>
            <a:r>
              <a:rPr dirty="0"/>
              <a:t> independent works in 2021</a:t>
            </a:r>
          </a:p>
        </p:txBody>
      </p:sp>
      <p:sp>
        <p:nvSpPr>
          <p:cNvPr id="1082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3" name="Makarychev and Shan:"/>
              <p:cNvSpPr txBox="1"/>
              <p:nvPr/>
            </p:nvSpPr>
            <p:spPr>
              <a:xfrm>
                <a:off x="1336192" y="4187379"/>
                <a:ext cx="19356998" cy="214084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>
                    <a:solidFill>
                      <a:srgbClr val="000000"/>
                    </a:solidFill>
                  </a:defRPr>
                </a:pPr>
                <a:r>
                  <a:rPr lang="en-US" dirty="0"/>
                  <a:t>Makarychev and Shan:</a:t>
                </a:r>
              </a:p>
              <a:p>
                <a:pPr marL="4876800" lvl="8" indent="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defRPr sz="4800">
                    <a:solidFill>
                      <a:srgbClr val="000000"/>
                    </a:solidFill>
                  </a:defRPr>
                </a:pPr>
                <a:r>
                  <a:rPr lang="en-US" sz="575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57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loglog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083" name="Makarychev and Shan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192" y="4187379"/>
                <a:ext cx="19356998" cy="2140842"/>
              </a:xfrm>
              <a:prstGeom prst="rect">
                <a:avLst/>
              </a:prstGeom>
              <a:blipFill>
                <a:blip r:embed="rId2"/>
                <a:stretch>
                  <a:fillRect l="-1889" t="-145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4" name="Gamlath, Jia, Polak, Svensson:"/>
              <p:cNvSpPr txBox="1"/>
              <p:nvPr/>
            </p:nvSpPr>
            <p:spPr>
              <a:xfrm>
                <a:off x="1336192" y="7306089"/>
                <a:ext cx="19356998" cy="214084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>
                    <a:solidFill>
                      <a:srgbClr val="000000"/>
                    </a:solidFill>
                  </a:defRPr>
                </a:pPr>
                <a:r>
                  <a:rPr dirty="0" err="1"/>
                  <a:t>Gamlath</a:t>
                </a:r>
                <a:r>
                  <a:rPr dirty="0"/>
                  <a:t>, Jia, </a:t>
                </a:r>
                <a:r>
                  <a:rPr dirty="0" err="1"/>
                  <a:t>Polak</a:t>
                </a:r>
                <a:r>
                  <a:rPr dirty="0"/>
                  <a:t>, </a:t>
                </a:r>
                <a:r>
                  <a:rPr dirty="0" err="1"/>
                  <a:t>Svensson</a:t>
                </a:r>
                <a:r>
                  <a:rPr dirty="0"/>
                  <a:t>:</a:t>
                </a:r>
              </a:p>
              <a:p>
                <a:pPr marL="4876800" lvl="8" indent="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defRPr sz="4800">
                    <a:solidFill>
                      <a:srgbClr val="000000"/>
                    </a:solidFill>
                  </a:defRPr>
                </a:pPr>
                <a:r>
                  <a:rPr lang="en-US" sz="575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084" name="Gamlath, Jia, Polak, Svensson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192" y="7306089"/>
                <a:ext cx="19356998" cy="2140842"/>
              </a:xfrm>
              <a:prstGeom prst="rect">
                <a:avLst/>
              </a:prstGeom>
              <a:blipFill>
                <a:blip r:embed="rId3"/>
                <a:stretch>
                  <a:fillRect l="-1889" t="-145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5" name="Esfandiari, Mirrokni, Narayanan:"/>
              <p:cNvSpPr txBox="1"/>
              <p:nvPr/>
            </p:nvSpPr>
            <p:spPr>
              <a:xfrm>
                <a:off x="1336192" y="10424798"/>
                <a:ext cx="19356998" cy="214084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>
                    <a:solidFill>
                      <a:srgbClr val="000000"/>
                    </a:solidFill>
                  </a:defRPr>
                </a:pPr>
                <a:r>
                  <a:rPr lang="en-US" dirty="0"/>
                  <a:t>Esfandiari, </a:t>
                </a:r>
                <a:r>
                  <a:rPr lang="en-US" dirty="0" err="1"/>
                  <a:t>Mirrokni</a:t>
                </a:r>
                <a:r>
                  <a:rPr lang="en-US" dirty="0"/>
                  <a:t>, Narayanan: </a:t>
                </a:r>
              </a:p>
              <a:p>
                <a:pPr marL="4876800" lvl="8" indent="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defRPr sz="4800">
                    <a:solidFill>
                      <a:srgbClr val="000000"/>
                    </a:solidFill>
                  </a:defRPr>
                </a:pPr>
                <a:r>
                  <a:rPr lang="en-US" sz="575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57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loglog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085" name="Esfandiari, Mirrokni, Narayanan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192" y="10424798"/>
                <a:ext cx="19356998" cy="2140842"/>
              </a:xfrm>
              <a:prstGeom prst="rect">
                <a:avLst/>
              </a:prstGeom>
              <a:blipFill>
                <a:blip r:embed="rId4"/>
                <a:stretch>
                  <a:fillRect l="-1889" t="-1453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40C30E4-CFCB-4E6B-9996-2FB74EBA1C07}"/>
              </a:ext>
            </a:extLst>
          </p:cNvPr>
          <p:cNvSpPr txBox="1"/>
          <p:nvPr/>
        </p:nvSpPr>
        <p:spPr>
          <a:xfrm>
            <a:off x="19641955" y="11598032"/>
            <a:ext cx="4360168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Other works by: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 err="1"/>
              <a:t>Laber</a:t>
            </a:r>
            <a:r>
              <a:rPr lang="en-US" sz="3600" dirty="0"/>
              <a:t> and </a:t>
            </a:r>
            <a:r>
              <a:rPr lang="en-US" sz="3600" dirty="0" err="1"/>
              <a:t>Mourtinho</a:t>
            </a:r>
            <a:endParaRPr lang="en-US" sz="3600" dirty="0"/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Charikar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and Hu</a:t>
            </a:r>
          </a:p>
        </p:txBody>
      </p:sp>
    </p:spTree>
    <p:extLst>
      <p:ext uri="{BB962C8B-B14F-4D97-AF65-F5344CB8AC3E}">
        <p14:creationId xmlns:p14="http://schemas.microsoft.com/office/powerpoint/2010/main" val="243959996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CombOPT-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Random Thresholds </a:t>
            </a:r>
            <a:r>
              <a:rPr dirty="0"/>
              <a:t>Algorithm</a:t>
            </a:r>
          </a:p>
        </p:txBody>
      </p:sp>
      <p:sp>
        <p:nvSpPr>
          <p:cNvPr id="752" name="While there is a leaf with more than one center, select a min-cut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t>While there is a leaf with more than one center, </a:t>
            </a:r>
            <a:r>
              <a:rPr b="1"/>
              <a:t>select a min-cut</a:t>
            </a:r>
            <a:r>
              <a:t> </a:t>
            </a:r>
          </a:p>
        </p:txBody>
      </p:sp>
      <p:sp>
        <p:nvSpPr>
          <p:cNvPr id="753" name="select a uniformly at random cut"/>
          <p:cNvSpPr txBox="1"/>
          <p:nvPr/>
        </p:nvSpPr>
        <p:spPr>
          <a:xfrm>
            <a:off x="14568575" y="3635387"/>
            <a:ext cx="9515553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select a uniformly at random cut</a:t>
            </a:r>
          </a:p>
        </p:txBody>
      </p:sp>
      <p:sp>
        <p:nvSpPr>
          <p:cNvPr id="754" name="Line"/>
          <p:cNvSpPr/>
          <p:nvPr/>
        </p:nvSpPr>
        <p:spPr>
          <a:xfrm>
            <a:off x="14697050" y="3101975"/>
            <a:ext cx="4978016" cy="0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CombOPT-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Random Thresholds </a:t>
            </a:r>
            <a:r>
              <a:rPr dirty="0"/>
              <a:t>Algorithm</a:t>
            </a:r>
          </a:p>
        </p:txBody>
      </p:sp>
      <p:sp>
        <p:nvSpPr>
          <p:cNvPr id="757" name="While there is a leaf with more than one center, select a min-cut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t>While there is a leaf with more than one center, </a:t>
            </a:r>
            <a:r>
              <a:rPr b="1"/>
              <a:t>select a min-cut</a:t>
            </a:r>
            <a:r>
              <a:t> </a:t>
            </a:r>
          </a:p>
        </p:txBody>
      </p:sp>
      <p:sp>
        <p:nvSpPr>
          <p:cNvPr id="758" name="select a uniformly at random cut"/>
          <p:cNvSpPr txBox="1"/>
          <p:nvPr/>
        </p:nvSpPr>
        <p:spPr>
          <a:xfrm>
            <a:off x="14568575" y="3635387"/>
            <a:ext cx="9515553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select a uniformly at random cut</a:t>
            </a:r>
          </a:p>
        </p:txBody>
      </p:sp>
      <p:sp>
        <p:nvSpPr>
          <p:cNvPr id="759" name="Line"/>
          <p:cNvSpPr/>
          <p:nvPr/>
        </p:nvSpPr>
        <p:spPr>
          <a:xfrm>
            <a:off x="14697050" y="3101975"/>
            <a:ext cx="4978016" cy="0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60" name="clustering-points.pdf" descr="clustering-poi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81" y="4536281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tar"/>
          <p:cNvSpPr/>
          <p:nvPr/>
        </p:nvSpPr>
        <p:spPr>
          <a:xfrm>
            <a:off x="7707675" y="7670137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2" name="Star"/>
          <p:cNvSpPr/>
          <p:nvPr/>
        </p:nvSpPr>
        <p:spPr>
          <a:xfrm>
            <a:off x="9643046" y="6213951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3" name="Star"/>
          <p:cNvSpPr/>
          <p:nvPr/>
        </p:nvSpPr>
        <p:spPr>
          <a:xfrm>
            <a:off x="10675629" y="8588517"/>
            <a:ext cx="454207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ombOPT-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Random Thresholds Algorithm</a:t>
            </a:r>
            <a:endParaRPr dirty="0"/>
          </a:p>
        </p:txBody>
      </p:sp>
      <p:sp>
        <p:nvSpPr>
          <p:cNvPr id="766" name="While there is a leaf with more than one center, select a min-cut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t>While there is a leaf with more than one center, </a:t>
            </a:r>
            <a:r>
              <a:rPr b="1"/>
              <a:t>select a min-cut</a:t>
            </a:r>
            <a:r>
              <a:t> </a:t>
            </a:r>
          </a:p>
        </p:txBody>
      </p:sp>
      <p:sp>
        <p:nvSpPr>
          <p:cNvPr id="767" name="select a uniformly at random cut"/>
          <p:cNvSpPr txBox="1"/>
          <p:nvPr/>
        </p:nvSpPr>
        <p:spPr>
          <a:xfrm>
            <a:off x="14568575" y="3635387"/>
            <a:ext cx="9515553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select a uniformly at random cut</a:t>
            </a:r>
          </a:p>
        </p:txBody>
      </p:sp>
      <p:sp>
        <p:nvSpPr>
          <p:cNvPr id="768" name="Line"/>
          <p:cNvSpPr/>
          <p:nvPr/>
        </p:nvSpPr>
        <p:spPr>
          <a:xfrm>
            <a:off x="14697050" y="3101975"/>
            <a:ext cx="4978016" cy="0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69" name="clustering-points.pdf" descr="clustering-poi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81" y="4536281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Star"/>
          <p:cNvSpPr/>
          <p:nvPr/>
        </p:nvSpPr>
        <p:spPr>
          <a:xfrm>
            <a:off x="7707675" y="7670137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1" name="Star"/>
          <p:cNvSpPr/>
          <p:nvPr/>
        </p:nvSpPr>
        <p:spPr>
          <a:xfrm>
            <a:off x="9643046" y="6213951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2" name="Star"/>
          <p:cNvSpPr/>
          <p:nvPr/>
        </p:nvSpPr>
        <p:spPr>
          <a:xfrm>
            <a:off x="10675629" y="8588517"/>
            <a:ext cx="454207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3" name="Line"/>
          <p:cNvSpPr/>
          <p:nvPr/>
        </p:nvSpPr>
        <p:spPr>
          <a:xfrm flipV="1">
            <a:off x="7923454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4" name="Line"/>
          <p:cNvSpPr/>
          <p:nvPr/>
        </p:nvSpPr>
        <p:spPr>
          <a:xfrm flipV="1">
            <a:off x="10902732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5" name="Line"/>
          <p:cNvSpPr/>
          <p:nvPr/>
        </p:nvSpPr>
        <p:spPr>
          <a:xfrm>
            <a:off x="6003674" y="8939277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6" name="Line"/>
          <p:cNvSpPr/>
          <p:nvPr/>
        </p:nvSpPr>
        <p:spPr>
          <a:xfrm>
            <a:off x="6003674" y="6389332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7" name="Text"/>
              <p:cNvSpPr txBox="1"/>
              <p:nvPr/>
            </p:nvSpPr>
            <p:spPr>
              <a:xfrm>
                <a:off x="9124879" y="9868269"/>
                <a:ext cx="7592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7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4879" y="9868269"/>
                <a:ext cx="759255" cy="9970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8" name="Text"/>
              <p:cNvSpPr txBox="1"/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7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k-Mea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k-Means</a:t>
            </a:r>
          </a:p>
        </p:txBody>
      </p:sp>
      <p:sp>
        <p:nvSpPr>
          <p:cNvPr id="168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Given a set of n points   and a distance metric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06500" y="4248504"/>
                <a:ext cx="21971000" cy="4119947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dirty="0"/>
                  <a:t>Given a set of </a:t>
                </a:r>
                <a:r>
                  <a:rPr lang="en-US" i="1" dirty="0"/>
                  <a:t>n </a:t>
                </a:r>
                <a:r>
                  <a:rPr lang="en-US" dirty="0"/>
                  <a:t>points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a distance metric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57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(.,.)</m:t>
                    </m:r>
                  </m:oMath>
                </a14:m>
                <a:r>
                  <a:rPr lang="en-US" dirty="0"/>
                  <a:t>   </a:t>
                </a:r>
              </a:p>
              <a:p>
                <a:r>
                  <a:rPr lang="en-US" dirty="0"/>
                  <a:t>Find a set of </a:t>
                </a:r>
                <a:r>
                  <a:rPr lang="en-US" i="1" dirty="0"/>
                  <a:t>k</a:t>
                </a:r>
                <a:r>
                  <a:rPr lang="en-US" dirty="0"/>
                  <a:t> centers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So that the </a:t>
                </a:r>
                <a:r>
                  <a:rPr lang="en-US" b="1" dirty="0">
                    <a:solidFill>
                      <a:schemeClr val="accent5">
                        <a:lumOff val="-29866"/>
                      </a:schemeClr>
                    </a:solidFill>
                  </a:rPr>
                  <a:t>squared</a:t>
                </a:r>
                <a:r>
                  <a:rPr lang="en-US" dirty="0"/>
                  <a:t> distance of each point to its nearest center is minimized:</a:t>
                </a:r>
                <a:endParaRPr dirty="0"/>
              </a:p>
            </p:txBody>
          </p:sp>
        </mc:Choice>
        <mc:Fallback xmlns="">
          <p:sp>
            <p:nvSpPr>
              <p:cNvPr id="169" name="Given a set of n points   and a distance metric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06500" y="4248504"/>
                <a:ext cx="21971000" cy="4119947"/>
              </a:xfrm>
              <a:prstGeom prst="rect">
                <a:avLst/>
              </a:prstGeom>
              <a:blipFill>
                <a:blip r:embed="rId2"/>
                <a:stretch>
                  <a:fillRect l="-1693" t="-5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0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529" y="8550892"/>
            <a:ext cx="4783181" cy="143316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closest center to x"/>
          <p:cNvSpPr txBox="1"/>
          <p:nvPr/>
        </p:nvSpPr>
        <p:spPr>
          <a:xfrm>
            <a:off x="10440092" y="11140844"/>
            <a:ext cx="537076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spcBef>
                <a:spcPts val="3200"/>
              </a:spcBef>
              <a:defRPr sz="4800">
                <a:solidFill>
                  <a:schemeClr val="accent5">
                    <a:lumOff val="-29866"/>
                  </a:schemeClr>
                </a:solidFill>
              </a:defRPr>
            </a:pPr>
            <a:r>
              <a:t>closest center to </a:t>
            </a:r>
            <a:r>
              <a:rPr i="1"/>
              <a:t>x</a:t>
            </a:r>
          </a:p>
        </p:txBody>
      </p:sp>
      <p:sp>
        <p:nvSpPr>
          <p:cNvPr id="172" name="Line"/>
          <p:cNvSpPr/>
          <p:nvPr/>
        </p:nvSpPr>
        <p:spPr>
          <a:xfrm flipH="1" flipV="1">
            <a:off x="11773927" y="9872624"/>
            <a:ext cx="453026" cy="923103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3" name="2"/>
          <p:cNvSpPr txBox="1"/>
          <p:nvPr/>
        </p:nvSpPr>
        <p:spPr>
          <a:xfrm>
            <a:off x="13727831" y="8396167"/>
            <a:ext cx="280526" cy="44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733930">
              <a:lnSpc>
                <a:spcPct val="90000"/>
              </a:lnSpc>
              <a:spcBef>
                <a:spcPts val="3200"/>
              </a:spcBef>
              <a:defRPr sz="2500" b="1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rgbClr val="C00000"/>
                </a:solidFill>
              </a:rPr>
              <a:t>2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CombOPT-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Random Thresholds Algorithm</a:t>
            </a:r>
            <a:endParaRPr dirty="0"/>
          </a:p>
        </p:txBody>
      </p:sp>
      <p:sp>
        <p:nvSpPr>
          <p:cNvPr id="781" name="While there is a leaf with more than one center, select a min-cut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t>While there is a leaf with more than one center, </a:t>
            </a:r>
            <a:r>
              <a:rPr b="1"/>
              <a:t>select a min-cut</a:t>
            </a:r>
            <a:r>
              <a:t> </a:t>
            </a:r>
          </a:p>
        </p:txBody>
      </p:sp>
      <p:sp>
        <p:nvSpPr>
          <p:cNvPr id="782" name="select a uniformly at random cut"/>
          <p:cNvSpPr txBox="1"/>
          <p:nvPr/>
        </p:nvSpPr>
        <p:spPr>
          <a:xfrm>
            <a:off x="14568575" y="3635387"/>
            <a:ext cx="9515553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select a uniformly at random cut</a:t>
            </a:r>
          </a:p>
        </p:txBody>
      </p:sp>
      <p:sp>
        <p:nvSpPr>
          <p:cNvPr id="783" name="Line"/>
          <p:cNvSpPr/>
          <p:nvPr/>
        </p:nvSpPr>
        <p:spPr>
          <a:xfrm>
            <a:off x="14697050" y="3101975"/>
            <a:ext cx="4978016" cy="0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84" name="clustering-explainable-first.pdf" descr="clustering-explainable-fir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81" y="4584036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275" y="5197078"/>
            <a:ext cx="5382520" cy="4621719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Rectangle"/>
          <p:cNvSpPr/>
          <p:nvPr/>
        </p:nvSpPr>
        <p:spPr>
          <a:xfrm>
            <a:off x="14259120" y="7029678"/>
            <a:ext cx="5514721" cy="2417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87" name="pasted-image.pdf" descr="pasted-image.pdf"/>
          <p:cNvPicPr>
            <a:picLocks noChangeAspect="1"/>
          </p:cNvPicPr>
          <p:nvPr/>
        </p:nvPicPr>
        <p:blipFill>
          <a:blip r:embed="rId3"/>
          <a:srcRect l="4532" t="46602" r="88656" b="42909"/>
          <a:stretch>
            <a:fillRect/>
          </a:stretch>
        </p:blipFill>
        <p:spPr>
          <a:xfrm>
            <a:off x="15316586" y="7009351"/>
            <a:ext cx="366587" cy="48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pasted-image.pdf" descr="pasted-image.pdf"/>
          <p:cNvPicPr>
            <a:picLocks noChangeAspect="1"/>
          </p:cNvPicPr>
          <p:nvPr/>
        </p:nvPicPr>
        <p:blipFill>
          <a:blip r:embed="rId3"/>
          <a:srcRect l="4532" t="46602" r="88656" b="42909"/>
          <a:stretch>
            <a:fillRect/>
          </a:stretch>
        </p:blipFill>
        <p:spPr>
          <a:xfrm>
            <a:off x="17344790" y="7009351"/>
            <a:ext cx="366587" cy="484702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Star"/>
          <p:cNvSpPr/>
          <p:nvPr/>
        </p:nvSpPr>
        <p:spPr>
          <a:xfrm>
            <a:off x="7707675" y="7670137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0" name="Star"/>
          <p:cNvSpPr/>
          <p:nvPr/>
        </p:nvSpPr>
        <p:spPr>
          <a:xfrm>
            <a:off x="9643046" y="6213951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1" name="Star"/>
          <p:cNvSpPr/>
          <p:nvPr/>
        </p:nvSpPr>
        <p:spPr>
          <a:xfrm>
            <a:off x="10675629" y="8588517"/>
            <a:ext cx="454207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2" name="Star"/>
          <p:cNvSpPr/>
          <p:nvPr/>
        </p:nvSpPr>
        <p:spPr>
          <a:xfrm>
            <a:off x="15272822" y="7076189"/>
            <a:ext cx="454206" cy="3507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3" name="Star"/>
          <p:cNvSpPr/>
          <p:nvPr/>
        </p:nvSpPr>
        <p:spPr>
          <a:xfrm>
            <a:off x="17125450" y="7081716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4" name="Star"/>
          <p:cNvSpPr/>
          <p:nvPr/>
        </p:nvSpPr>
        <p:spPr>
          <a:xfrm>
            <a:off x="17482148" y="7076189"/>
            <a:ext cx="454206" cy="3507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5" name="Line"/>
          <p:cNvSpPr/>
          <p:nvPr/>
        </p:nvSpPr>
        <p:spPr>
          <a:xfrm flipV="1">
            <a:off x="7923454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6" name="Line"/>
          <p:cNvSpPr/>
          <p:nvPr/>
        </p:nvSpPr>
        <p:spPr>
          <a:xfrm flipV="1">
            <a:off x="10902732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7" name="Line"/>
          <p:cNvSpPr/>
          <p:nvPr/>
        </p:nvSpPr>
        <p:spPr>
          <a:xfrm>
            <a:off x="6003674" y="8939277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8" name="Line"/>
          <p:cNvSpPr/>
          <p:nvPr/>
        </p:nvSpPr>
        <p:spPr>
          <a:xfrm>
            <a:off x="6003674" y="6389332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" name="Text"/>
              <p:cNvSpPr txBox="1"/>
              <p:nvPr/>
            </p:nvSpPr>
            <p:spPr>
              <a:xfrm>
                <a:off x="9124879" y="9868269"/>
                <a:ext cx="7592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79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4879" y="9868269"/>
                <a:ext cx="759255" cy="9970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0" name="Text"/>
              <p:cNvSpPr txBox="1"/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80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CombOPT-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Random Thresholds Algorithm</a:t>
            </a:r>
            <a:endParaRPr dirty="0"/>
          </a:p>
        </p:txBody>
      </p:sp>
      <p:sp>
        <p:nvSpPr>
          <p:cNvPr id="803" name="While there is a leaf with more than one center, select a min-cut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t>While there is a leaf with more than one center, </a:t>
            </a:r>
            <a:r>
              <a:rPr b="1"/>
              <a:t>select a min-cut</a:t>
            </a:r>
            <a:r>
              <a:t> </a:t>
            </a:r>
          </a:p>
        </p:txBody>
      </p:sp>
      <p:sp>
        <p:nvSpPr>
          <p:cNvPr id="804" name="select a uniformly at random cut"/>
          <p:cNvSpPr txBox="1"/>
          <p:nvPr/>
        </p:nvSpPr>
        <p:spPr>
          <a:xfrm>
            <a:off x="14568575" y="3635387"/>
            <a:ext cx="9515553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select a uniformly at random cut</a:t>
            </a:r>
          </a:p>
        </p:txBody>
      </p:sp>
      <p:sp>
        <p:nvSpPr>
          <p:cNvPr id="805" name="Line"/>
          <p:cNvSpPr/>
          <p:nvPr/>
        </p:nvSpPr>
        <p:spPr>
          <a:xfrm>
            <a:off x="14697050" y="3101975"/>
            <a:ext cx="4978016" cy="0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06" name="clustering-explainable-first.pdf" descr="clustering-explainable-firs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81" y="4536281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275" y="5197078"/>
            <a:ext cx="5382520" cy="4621719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Rectangle"/>
          <p:cNvSpPr/>
          <p:nvPr/>
        </p:nvSpPr>
        <p:spPr>
          <a:xfrm>
            <a:off x="14259120" y="7029678"/>
            <a:ext cx="5514721" cy="2417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09" name="pasted-image.pdf" descr="pasted-image.pdf"/>
          <p:cNvPicPr>
            <a:picLocks noChangeAspect="1"/>
          </p:cNvPicPr>
          <p:nvPr/>
        </p:nvPicPr>
        <p:blipFill>
          <a:blip r:embed="rId3"/>
          <a:srcRect l="4532" t="46602" r="88656" b="42909"/>
          <a:stretch>
            <a:fillRect/>
          </a:stretch>
        </p:blipFill>
        <p:spPr>
          <a:xfrm>
            <a:off x="15316586" y="7009351"/>
            <a:ext cx="366587" cy="484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pasted-image.pdf" descr="pasted-image.pdf"/>
          <p:cNvPicPr>
            <a:picLocks noChangeAspect="1"/>
          </p:cNvPicPr>
          <p:nvPr/>
        </p:nvPicPr>
        <p:blipFill>
          <a:blip r:embed="rId3"/>
          <a:srcRect l="4532" t="46602" r="88656" b="42909"/>
          <a:stretch>
            <a:fillRect/>
          </a:stretch>
        </p:blipFill>
        <p:spPr>
          <a:xfrm>
            <a:off x="17344790" y="7009351"/>
            <a:ext cx="366587" cy="484702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Star"/>
          <p:cNvSpPr/>
          <p:nvPr/>
        </p:nvSpPr>
        <p:spPr>
          <a:xfrm>
            <a:off x="7707675" y="7670137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2" name="Star"/>
          <p:cNvSpPr/>
          <p:nvPr/>
        </p:nvSpPr>
        <p:spPr>
          <a:xfrm>
            <a:off x="9643046" y="6213951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3" name="Star"/>
          <p:cNvSpPr/>
          <p:nvPr/>
        </p:nvSpPr>
        <p:spPr>
          <a:xfrm>
            <a:off x="10675629" y="8588517"/>
            <a:ext cx="454207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4" name="Star"/>
          <p:cNvSpPr/>
          <p:nvPr/>
        </p:nvSpPr>
        <p:spPr>
          <a:xfrm>
            <a:off x="15272822" y="7076189"/>
            <a:ext cx="454206" cy="3507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5" name="Star"/>
          <p:cNvSpPr/>
          <p:nvPr/>
        </p:nvSpPr>
        <p:spPr>
          <a:xfrm>
            <a:off x="17125450" y="7081716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6" name="Star"/>
          <p:cNvSpPr/>
          <p:nvPr/>
        </p:nvSpPr>
        <p:spPr>
          <a:xfrm>
            <a:off x="17482148" y="7076189"/>
            <a:ext cx="454206" cy="3507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7" name="Line"/>
          <p:cNvSpPr/>
          <p:nvPr/>
        </p:nvSpPr>
        <p:spPr>
          <a:xfrm flipV="1">
            <a:off x="9870149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18" name="Line"/>
          <p:cNvSpPr/>
          <p:nvPr/>
        </p:nvSpPr>
        <p:spPr>
          <a:xfrm flipV="1">
            <a:off x="10902732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19" name="Line"/>
          <p:cNvSpPr/>
          <p:nvPr/>
        </p:nvSpPr>
        <p:spPr>
          <a:xfrm>
            <a:off x="6003674" y="8939277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20" name="Line"/>
          <p:cNvSpPr/>
          <p:nvPr/>
        </p:nvSpPr>
        <p:spPr>
          <a:xfrm>
            <a:off x="6003674" y="6389332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1" name="Text"/>
              <p:cNvSpPr txBox="1"/>
              <p:nvPr/>
            </p:nvSpPr>
            <p:spPr>
              <a:xfrm>
                <a:off x="10098227" y="9892668"/>
                <a:ext cx="7592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2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227" y="9892668"/>
                <a:ext cx="759255" cy="9970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2" name="Text"/>
              <p:cNvSpPr txBox="1"/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2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CombOPT-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Random Thresholds Algorithm</a:t>
            </a:r>
            <a:endParaRPr dirty="0"/>
          </a:p>
        </p:txBody>
      </p:sp>
      <p:sp>
        <p:nvSpPr>
          <p:cNvPr id="825" name="While there is a leaf with more than one center, select a min-cut"/>
          <p:cNvSpPr txBox="1">
            <a:spLocks noGrp="1"/>
          </p:cNvSpPr>
          <p:nvPr>
            <p:ph type="body" sz="half" idx="1"/>
          </p:nvPr>
        </p:nvSpPr>
        <p:spPr>
          <a:xfrm>
            <a:off x="1206500" y="2661004"/>
            <a:ext cx="21971000" cy="3843973"/>
          </a:xfrm>
          <a:prstGeom prst="rect">
            <a:avLst/>
          </a:prstGeom>
        </p:spPr>
        <p:txBody>
          <a:bodyPr/>
          <a:lstStyle/>
          <a:p>
            <a:r>
              <a:t>While there is a leaf with more than one center, </a:t>
            </a:r>
            <a:r>
              <a:rPr b="1"/>
              <a:t>select a min-cut</a:t>
            </a:r>
            <a:r>
              <a:t> </a:t>
            </a:r>
          </a:p>
        </p:txBody>
      </p:sp>
      <p:sp>
        <p:nvSpPr>
          <p:cNvPr id="826" name="select a uniformly at random cut"/>
          <p:cNvSpPr txBox="1"/>
          <p:nvPr/>
        </p:nvSpPr>
        <p:spPr>
          <a:xfrm>
            <a:off x="14568575" y="3635387"/>
            <a:ext cx="9515553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 b="1">
                <a:solidFill>
                  <a:srgbClr val="000000"/>
                </a:solidFill>
              </a:defRPr>
            </a:lvl1pPr>
          </a:lstStyle>
          <a:p>
            <a:pPr>
              <a:defRPr b="0"/>
            </a:pPr>
            <a:r>
              <a:rPr b="1"/>
              <a:t>select a uniformly at random cut</a:t>
            </a:r>
          </a:p>
        </p:txBody>
      </p:sp>
      <p:sp>
        <p:nvSpPr>
          <p:cNvPr id="827" name="Line"/>
          <p:cNvSpPr/>
          <p:nvPr/>
        </p:nvSpPr>
        <p:spPr>
          <a:xfrm>
            <a:off x="14697050" y="3101975"/>
            <a:ext cx="4978016" cy="0"/>
          </a:xfrm>
          <a:prstGeom prst="line">
            <a:avLst/>
          </a:prstGeom>
          <a:ln w="508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28" name="clustering-explainable-second.pdf" descr="clustering-explainable-secon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81" y="4536281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275" y="5197078"/>
            <a:ext cx="5382520" cy="4621719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Star"/>
          <p:cNvSpPr/>
          <p:nvPr/>
        </p:nvSpPr>
        <p:spPr>
          <a:xfrm>
            <a:off x="7707675" y="7670137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1" name="Star"/>
          <p:cNvSpPr/>
          <p:nvPr/>
        </p:nvSpPr>
        <p:spPr>
          <a:xfrm>
            <a:off x="9643046" y="6213951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2" name="Star"/>
          <p:cNvSpPr/>
          <p:nvPr/>
        </p:nvSpPr>
        <p:spPr>
          <a:xfrm>
            <a:off x="10675629" y="8588517"/>
            <a:ext cx="454207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3" name="Star"/>
          <p:cNvSpPr/>
          <p:nvPr/>
        </p:nvSpPr>
        <p:spPr>
          <a:xfrm>
            <a:off x="14790619" y="7379798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4" name="Star"/>
          <p:cNvSpPr/>
          <p:nvPr/>
        </p:nvSpPr>
        <p:spPr>
          <a:xfrm>
            <a:off x="19254764" y="8627000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5" name="Star"/>
          <p:cNvSpPr/>
          <p:nvPr/>
        </p:nvSpPr>
        <p:spPr>
          <a:xfrm>
            <a:off x="16176879" y="8591281"/>
            <a:ext cx="454206" cy="350761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6" name="Line"/>
          <p:cNvSpPr/>
          <p:nvPr/>
        </p:nvSpPr>
        <p:spPr>
          <a:xfrm flipV="1">
            <a:off x="9870149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37" name="Line"/>
          <p:cNvSpPr/>
          <p:nvPr/>
        </p:nvSpPr>
        <p:spPr>
          <a:xfrm flipV="1">
            <a:off x="10902732" y="9854875"/>
            <a:ext cx="1" cy="350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38" name="Line"/>
          <p:cNvSpPr/>
          <p:nvPr/>
        </p:nvSpPr>
        <p:spPr>
          <a:xfrm>
            <a:off x="6003674" y="8939277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39" name="Line"/>
          <p:cNvSpPr/>
          <p:nvPr/>
        </p:nvSpPr>
        <p:spPr>
          <a:xfrm>
            <a:off x="6003674" y="6389332"/>
            <a:ext cx="4542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0" name="Text"/>
              <p:cNvSpPr txBox="1"/>
              <p:nvPr/>
            </p:nvSpPr>
            <p:spPr>
              <a:xfrm>
                <a:off x="10098227" y="9892668"/>
                <a:ext cx="7592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4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227" y="9892668"/>
                <a:ext cx="759255" cy="9970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1" name="Text"/>
              <p:cNvSpPr txBox="1"/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4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1" y="7123818"/>
                <a:ext cx="772055" cy="997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Ideas of ana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Ideas of </a:t>
            </a:r>
            <a:r>
              <a:rPr lang="en-US" dirty="0"/>
              <a:t>their </a:t>
            </a:r>
            <a:r>
              <a:rPr dirty="0"/>
              <a:t>analysis</a:t>
            </a:r>
          </a:p>
        </p:txBody>
      </p:sp>
      <p:sp>
        <p:nvSpPr>
          <p:cNvPr id="844" name="Enough to analyze the cost increase of a single point (by linearity of expectation)…"/>
          <p:cNvSpPr txBox="1">
            <a:spLocks noGrp="1"/>
          </p:cNvSpPr>
          <p:nvPr>
            <p:ph type="body" sz="half" idx="4294967295"/>
          </p:nvPr>
        </p:nvSpPr>
        <p:spPr>
          <a:xfrm>
            <a:off x="1206500" y="8884005"/>
            <a:ext cx="21971000" cy="3843972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Enough to analyze the cost increase of a single point (by linearity of expectation)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By translation, we may assume the point is located at the origin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79AFB9-934C-43E0-AC66-14E795AA4C8A}"/>
              </a:ext>
            </a:extLst>
          </p:cNvPr>
          <p:cNvSpPr/>
          <p:nvPr/>
        </p:nvSpPr>
        <p:spPr>
          <a:xfrm>
            <a:off x="3286897" y="6858000"/>
            <a:ext cx="2557849" cy="95147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40CED-A162-4DF2-8A77-E20601D0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Poly-log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C15EF4-73F4-4BE1-86EA-2C6F48BEEA3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206500" y="3504691"/>
                <a:ext cx="21971000" cy="825601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Suppose max distance between current set of centers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1.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1" dirty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sz="3600" dirty="0"/>
                  <a:t>[ </a:t>
                </a:r>
                <a:r>
                  <a:rPr lang="en-US" sz="3600" dirty="0">
                    <a:solidFill>
                      <a:srgbClr val="0033CC"/>
                    </a:solidFill>
                  </a:rPr>
                  <a:t>two centers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rgbClr val="0033CC"/>
                    </a:solidFill>
                  </a:rPr>
                  <a:t> separated by random cut </a:t>
                </a:r>
                <a:r>
                  <a:rPr lang="en-US" sz="3600" dirty="0"/>
                  <a:t>] </a:t>
                </a:r>
                <a14:m>
                  <m:oMath xmlns:m="http://schemas.openxmlformats.org/officeDocument/2006/math">
                    <m:r>
                      <a:rPr lang="en-US" sz="3600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360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2.  Take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600" dirty="0"/>
                  <a:t> random cuts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⇒ </m:t>
                    </m:r>
                    <m:func>
                      <m:func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two</m:t>
                            </m:r>
                            <m: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centers</m:t>
                            </m:r>
                            <m: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at</m:t>
                            </m:r>
                            <m: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distance</m:t>
                            </m:r>
                            <m:r>
                              <a:rPr lang="en-US" sz="36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≥</m:t>
                            </m:r>
                            <m:f>
                              <m:fPr>
                                <m:type m:val="skw"/>
                                <m:ctrlPr>
                                  <a:rPr lang="en-US" sz="36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en-US" sz="3600" b="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36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not</m:t>
                            </m:r>
                            <m: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sep</m:t>
                            </m:r>
                            <m:r>
                              <a:rPr lang="en-US" sz="36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func>
                          <m:func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𝐷𝑇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          Set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type m:val="skw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func>
                      <m:func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  <m:r>
                      <a:rPr lang="en-US" sz="3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⇒ 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≤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, so all “far” centers separated </a:t>
                </a:r>
                <a:r>
                  <a:rPr lang="en-US" sz="3600" dirty="0" err="1"/>
                  <a:t>whp</a:t>
                </a:r>
                <a:r>
                  <a:rPr lang="en-US" sz="3600" dirty="0"/>
                  <a:t>.</a:t>
                </a:r>
                <a:br>
                  <a:rPr lang="en-US" sz="3600" dirty="0"/>
                </a:br>
                <a:endParaRPr lang="en-US" sz="3600" dirty="0"/>
              </a:p>
              <a:p>
                <a:pPr marL="0" indent="0">
                  <a:buNone/>
                </a:pPr>
                <a:r>
                  <a:rPr lang="en-US" sz="3600" b="0" dirty="0"/>
                  <a:t>3.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⁡[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>
                    <a:solidFill>
                      <a:srgbClr val="0033CC"/>
                    </a:solidFill>
                  </a:rPr>
                  <a:t>point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600" dirty="0">
                    <a:solidFill>
                      <a:srgbClr val="0033CC"/>
                    </a:solidFill>
                  </a:rPr>
                  <a:t> separated from its closest center </a:t>
                </a:r>
                <a:r>
                  <a:rPr lang="en-US" sz="3600" dirty="0"/>
                  <a:t>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sz="3600" b="0" dirty="0"/>
              </a:p>
              <a:p>
                <a:pPr marL="0" indent="0">
                  <a:buNone/>
                </a:pPr>
                <a:r>
                  <a:rPr lang="en-US" sz="3600" dirty="0"/>
                  <a:t>4.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𝔼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[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>
                    <a:solidFill>
                      <a:srgbClr val="0033CC"/>
                    </a:solidFill>
                  </a:rPr>
                  <a:t>cost point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600" dirty="0">
                    <a:solidFill>
                      <a:srgbClr val="0033CC"/>
                    </a:solidFill>
                  </a:rPr>
                  <a:t> pays in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600" dirty="0">
                    <a:solidFill>
                      <a:srgbClr val="0033CC"/>
                    </a:solidFill>
                  </a:rPr>
                  <a:t> cuts </a:t>
                </a:r>
                <a:r>
                  <a:rPr lang="en-US" sz="3600" dirty="0"/>
                  <a:t>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≤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3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3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dirty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3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br>
                  <a:rPr lang="en-US" sz="3600" dirty="0"/>
                </a:br>
                <a:r>
                  <a:rPr lang="en-US" sz="3600" dirty="0"/>
                  <a:t>So expected cost in all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600" dirty="0"/>
                  <a:t> cuts is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𝑂𝑃𝑇</m:t>
                    </m:r>
                    <m:func>
                      <m:func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. </a:t>
                </a:r>
                <a:r>
                  <a:rPr lang="en-US" sz="3600" dirty="0"/>
                  <a:t>There are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3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3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  <m:r>
                                      <a:rPr lang="en-US" sz="3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3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36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3600" dirty="0"/>
                  <a:t> distance scales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  <m:func>
                      <m:func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𝑎𝑠𝑝𝑒𝑐𝑡</m:t>
                        </m:r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𝑟𝑎𝑡𝑖𝑜</m:t>
                        </m:r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).</m:t>
                        </m:r>
                      </m:e>
                    </m:fun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2C15EF4-73F4-4BE1-86EA-2C6F48BEEA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504691"/>
                <a:ext cx="21971000" cy="8256012"/>
              </a:xfrm>
              <a:blipFill>
                <a:blip r:embed="rId2"/>
                <a:stretch>
                  <a:fillRect l="-1027" t="-1773" b="-8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C1ED88A-AE80-472B-8127-0A320E655555}"/>
              </a:ext>
            </a:extLst>
          </p:cNvPr>
          <p:cNvSpPr txBox="1"/>
          <p:nvPr/>
        </p:nvSpPr>
        <p:spPr>
          <a:xfrm>
            <a:off x="18989263" y="333819"/>
            <a:ext cx="517128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Makarychev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and Shan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Esfanidiari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Mirrokni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and Narayanan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rgbClr val="C00000"/>
                </a:solidFill>
              </a:rPr>
              <a:t>Gamlath</a:t>
            </a:r>
            <a:r>
              <a:rPr lang="en-US" dirty="0">
                <a:solidFill>
                  <a:srgbClr val="C00000"/>
                </a:solidFill>
              </a:rPr>
              <a:t>, Jia, </a:t>
            </a:r>
            <a:r>
              <a:rPr lang="en-US" dirty="0" err="1">
                <a:solidFill>
                  <a:srgbClr val="C00000"/>
                </a:solidFill>
              </a:rPr>
              <a:t>Polak</a:t>
            </a:r>
            <a:r>
              <a:rPr lang="en-US" dirty="0">
                <a:solidFill>
                  <a:srgbClr val="C00000"/>
                </a:solidFill>
              </a:rPr>
              <a:t>, and </a:t>
            </a:r>
            <a:r>
              <a:rPr lang="en-US" dirty="0" err="1">
                <a:solidFill>
                  <a:srgbClr val="C00000"/>
                </a:solidFill>
              </a:rPr>
              <a:t>Svensson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1731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44" name="Enough to analyze the cost increase of a single point (by linearity of expectation)…"/>
              <p:cNvSpPr txBox="1">
                <a:spLocks noGrp="1"/>
              </p:cNvSpPr>
              <p:nvPr>
                <p:ph type="body" sz="half" idx="4294967295"/>
              </p:nvPr>
            </p:nvSpPr>
            <p:spPr>
              <a:xfrm>
                <a:off x="1206500" y="4936013"/>
                <a:ext cx="21971000" cy="579779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 algn="ctr" defTabSz="2365188">
                  <a:spcBef>
                    <a:spcPts val="4300"/>
                  </a:spcBef>
                  <a:buNone/>
                  <a:defRPr sz="4656"/>
                </a:pPr>
                <a:r>
                  <a:rPr lang="en-US" dirty="0"/>
                  <a:t>Upper bound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func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𝑎𝑠𝑝𝑒𝑐𝑡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𝑟𝑎𝑡𝑖𝑜</m:t>
                            </m:r>
                          </m:e>
                        </m:func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 defTabSz="2365188">
                  <a:spcBef>
                    <a:spcPts val="4300"/>
                  </a:spcBef>
                  <a:buNone/>
                  <a:defRPr sz="4656"/>
                </a:pPr>
                <a:r>
                  <a:rPr lang="en-US" b="0" dirty="0"/>
                  <a:t>improve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 algn="ctr" defTabSz="2365188">
                  <a:spcBef>
                    <a:spcPts val="4300"/>
                  </a:spcBef>
                  <a:buNone/>
                  <a:defRPr sz="4656"/>
                </a:pPr>
                <a:r>
                  <a:rPr lang="en-US" dirty="0"/>
                  <a:t>improve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marL="0" indent="0" algn="ctr" defTabSz="2365188">
                  <a:spcBef>
                    <a:spcPts val="4300"/>
                  </a:spcBef>
                  <a:buNone/>
                  <a:defRPr sz="4656"/>
                </a:pPr>
                <a:endParaRPr lang="en-US" dirty="0"/>
              </a:p>
              <a:p>
                <a:pPr marL="0" indent="0" algn="ctr" defTabSz="2365188">
                  <a:spcBef>
                    <a:spcPts val="4300"/>
                  </a:spcBef>
                  <a:buNone/>
                  <a:defRPr sz="4656"/>
                </a:pPr>
                <a:r>
                  <a:rPr lang="en-US" dirty="0"/>
                  <a:t>Lower bound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844" name="Enough to analyze the cost increase of a single point (by linearity of expectation)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1206500" y="4936013"/>
                <a:ext cx="21971000" cy="5797795"/>
              </a:xfrm>
              <a:prstGeom prst="rect">
                <a:avLst/>
              </a:prstGeom>
              <a:blipFill>
                <a:blip r:embed="rId2"/>
                <a:stretch>
                  <a:fillRect t="-3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422681A9-F61B-4230-BAD5-5C82A698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</p:spPr>
        <p:txBody>
          <a:bodyPr>
            <a:normAutofit/>
          </a:bodyPr>
          <a:lstStyle/>
          <a:p>
            <a:r>
              <a:rPr lang="en-US" sz="8800" b="1" dirty="0"/>
              <a:t>So…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F7C93-D9E9-49EA-8B60-1629A9EC9F7C}"/>
              </a:ext>
            </a:extLst>
          </p:cNvPr>
          <p:cNvSpPr/>
          <p:nvPr/>
        </p:nvSpPr>
        <p:spPr>
          <a:xfrm>
            <a:off x="6047509" y="6016336"/>
            <a:ext cx="12043064" cy="9767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403350-8F4F-4554-A364-9429FFA2995D}"/>
              </a:ext>
            </a:extLst>
          </p:cNvPr>
          <p:cNvSpPr/>
          <p:nvPr/>
        </p:nvSpPr>
        <p:spPr>
          <a:xfrm>
            <a:off x="5711537" y="7353299"/>
            <a:ext cx="12043064" cy="9767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3B18C-B7EB-41D0-9892-FC6A61EEA135}"/>
              </a:ext>
            </a:extLst>
          </p:cNvPr>
          <p:cNvSpPr/>
          <p:nvPr/>
        </p:nvSpPr>
        <p:spPr>
          <a:xfrm>
            <a:off x="5802153" y="9757062"/>
            <a:ext cx="12043064" cy="9767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276325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Rounded Rectangle"/>
          <p:cNvSpPr/>
          <p:nvPr/>
        </p:nvSpPr>
        <p:spPr>
          <a:xfrm>
            <a:off x="6377861" y="9836884"/>
            <a:ext cx="16532298" cy="2209747"/>
          </a:xfrm>
          <a:prstGeom prst="roundRect">
            <a:avLst>
              <a:gd name="adj" fmla="val 24944"/>
            </a:avLst>
          </a:prstGeom>
          <a:solidFill>
            <a:srgbClr val="D5D5D5">
              <a:alpha val="50639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7" name="Special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So how good </a:t>
            </a:r>
            <a:r>
              <a:rPr lang="en-US" i="1" dirty="0"/>
              <a:t>is</a:t>
            </a:r>
            <a:r>
              <a:rPr lang="en-US" dirty="0"/>
              <a:t> the Algo?</a:t>
            </a:r>
            <a:endParaRPr dirty="0"/>
          </a:p>
        </p:txBody>
      </p:sp>
      <p:sp>
        <p:nvSpPr>
          <p:cNvPr id="848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9" name="A single point at origin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lang="en-US" dirty="0"/>
                  <a:t>Special case: </a:t>
                </a:r>
                <a:r>
                  <a:rPr dirty="0"/>
                  <a:t>A single point at origin</a:t>
                </a:r>
              </a:p>
              <a:p>
                <a:r>
                  <a:rPr dirty="0"/>
                  <a:t>Centers at distances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dirty="0"/>
                  <a:t> </a:t>
                </a:r>
                <a:r>
                  <a:rPr i="1" dirty="0"/>
                  <a:t>each along unique dimension</a:t>
                </a:r>
              </a:p>
              <a:p>
                <a:r>
                  <a:rPr dirty="0"/>
                  <a:t>Cost of unconstrained clustering thus equals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849" name="A single point at origin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693" t="-3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0" name="Line"/>
          <p:cNvSpPr/>
          <p:nvPr/>
        </p:nvSpPr>
        <p:spPr>
          <a:xfrm>
            <a:off x="3015681" y="11511068"/>
            <a:ext cx="140157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51" name="Line"/>
          <p:cNvSpPr/>
          <p:nvPr/>
        </p:nvSpPr>
        <p:spPr>
          <a:xfrm flipV="1">
            <a:off x="3026494" y="8953618"/>
            <a:ext cx="1" cy="25753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52" name="Line"/>
          <p:cNvSpPr/>
          <p:nvPr/>
        </p:nvSpPr>
        <p:spPr>
          <a:xfrm flipV="1">
            <a:off x="3015681" y="9833298"/>
            <a:ext cx="786234" cy="17134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3" name="Text"/>
              <p:cNvSpPr txBox="1"/>
              <p:nvPr/>
            </p:nvSpPr>
            <p:spPr>
              <a:xfrm>
                <a:off x="3282803" y="11366610"/>
                <a:ext cx="902555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5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11366610"/>
                <a:ext cx="902555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4" name="Text"/>
              <p:cNvSpPr txBox="1"/>
              <p:nvPr/>
            </p:nvSpPr>
            <p:spPr>
              <a:xfrm>
                <a:off x="2363411" y="9857578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 dirty="0"/>
              </a:p>
            </p:txBody>
          </p:sp>
        </mc:Choice>
        <mc:Fallback xmlns="">
          <p:sp>
            <p:nvSpPr>
              <p:cNvPr id="85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411" y="9857578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5" name="Text"/>
              <p:cNvSpPr txBox="1"/>
              <p:nvPr/>
            </p:nvSpPr>
            <p:spPr>
              <a:xfrm>
                <a:off x="3591192" y="10036171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5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192" y="10036171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6" name="Circle"/>
          <p:cNvSpPr/>
          <p:nvPr/>
        </p:nvSpPr>
        <p:spPr>
          <a:xfrm>
            <a:off x="2940769" y="11425343"/>
            <a:ext cx="171451" cy="17145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7" name="Star"/>
          <p:cNvSpPr/>
          <p:nvPr/>
        </p:nvSpPr>
        <p:spPr>
          <a:xfrm>
            <a:off x="3917955" y="11367390"/>
            <a:ext cx="288917" cy="287360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8" name="Star"/>
          <p:cNvSpPr/>
          <p:nvPr/>
        </p:nvSpPr>
        <p:spPr>
          <a:xfrm>
            <a:off x="2882036" y="9177830"/>
            <a:ext cx="288917" cy="28735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9" name="Star"/>
          <p:cNvSpPr/>
          <p:nvPr/>
        </p:nvSpPr>
        <p:spPr>
          <a:xfrm>
            <a:off x="3500574" y="9962479"/>
            <a:ext cx="288917" cy="28735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0" name="Expected cost of explainable clustering determined by following process…"/>
              <p:cNvSpPr txBox="1"/>
              <p:nvPr/>
            </p:nvSpPr>
            <p:spPr>
              <a:xfrm>
                <a:off x="6354676" y="8953618"/>
                <a:ext cx="19847379" cy="38356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normAutofit/>
              </a:bodyPr>
              <a:lstStyle/>
              <a:p>
                <a:pPr algn="l" defTabSz="1999437">
                  <a:lnSpc>
                    <a:spcPct val="90000"/>
                  </a:lnSpc>
                  <a:spcBef>
                    <a:spcPts val="3600"/>
                  </a:spcBef>
                  <a:defRPr sz="3936" b="1">
                    <a:solidFill>
                      <a:srgbClr val="000000"/>
                    </a:solidFill>
                  </a:defRPr>
                </a:pPr>
                <a:r>
                  <a:rPr dirty="0"/>
                  <a:t>Expected cost of explainable clustering determined by following process</a:t>
                </a:r>
              </a:p>
              <a:p>
                <a:pPr algn="l" defTabSz="1999437">
                  <a:lnSpc>
                    <a:spcPct val="90000"/>
                  </a:lnSpc>
                  <a:spcBef>
                    <a:spcPts val="3600"/>
                  </a:spcBef>
                  <a:buSzPct val="123000"/>
                  <a:defRPr sz="3936">
                    <a:solidFill>
                      <a:srgbClr val="000000"/>
                    </a:solidFill>
                  </a:defRPr>
                </a:pPr>
                <a:r>
                  <a:rPr lang="en-US" dirty="0"/>
                  <a:t>    </a:t>
                </a:r>
                <a:r>
                  <a:rPr dirty="0"/>
                  <a:t>While there are more than one center</a:t>
                </a:r>
              </a:p>
              <a:p>
                <a:pPr marL="499872" lvl="1" indent="0" algn="l" defTabSz="1999437">
                  <a:lnSpc>
                    <a:spcPct val="90000"/>
                  </a:lnSpc>
                  <a:spcBef>
                    <a:spcPts val="3600"/>
                  </a:spcBef>
                  <a:buSzPct val="123000"/>
                  <a:defRPr sz="3936">
                    <a:solidFill>
                      <a:srgbClr val="000000"/>
                    </a:solidFill>
                  </a:defRPr>
                </a:pPr>
                <a:r>
                  <a:rPr lang="en-US" dirty="0"/>
                  <a:t>     </a:t>
                </a:r>
                <a:r>
                  <a:rPr dirty="0"/>
                  <a:t>Remove a center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dirty="0"/>
                  <a:t> with probability proportional to its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dirty="0"/>
                  <a:t> </a:t>
                </a:r>
              </a:p>
              <a:p>
                <a:pPr algn="l" defTabSz="1999437">
                  <a:lnSpc>
                    <a:spcPct val="90000"/>
                  </a:lnSpc>
                  <a:spcBef>
                    <a:spcPts val="3600"/>
                  </a:spcBef>
                  <a:buSzPct val="123000"/>
                  <a:defRPr sz="3936">
                    <a:solidFill>
                      <a:srgbClr val="000000"/>
                    </a:solidFill>
                  </a:defRPr>
                </a:pPr>
                <a:r>
                  <a:rPr dirty="0"/>
                  <a:t>What is the expected distance to the last remaining center?</a:t>
                </a:r>
              </a:p>
            </p:txBody>
          </p:sp>
        </mc:Choice>
        <mc:Fallback xmlns="">
          <p:sp>
            <p:nvSpPr>
              <p:cNvPr id="860" name="Expected cost of explainable clustering determined by following proces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676" y="8953618"/>
                <a:ext cx="19847379" cy="3835688"/>
              </a:xfrm>
              <a:prstGeom prst="rect">
                <a:avLst/>
              </a:prstGeom>
              <a:blipFill>
                <a:blip r:embed="rId6"/>
                <a:stretch>
                  <a:fillRect l="-1259" t="-2862" b="-492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2" animBg="1" advAuto="0"/>
      <p:bldP spid="860" grpId="1" build="p" bldLvl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Balls-and-bin perspe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Balls-and-bin perspective</a:t>
            </a:r>
          </a:p>
        </p:txBody>
      </p:sp>
      <p:sp>
        <p:nvSpPr>
          <p:cNvPr id="863" name="Equivalent to special cas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Equivalent to special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4" name="k bins of different width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/>
              </a:p>
              <a:p>
                <a:r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864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5" name="Rectangle"/>
          <p:cNvSpPr/>
          <p:nvPr/>
        </p:nvSpPr>
        <p:spPr>
          <a:xfrm>
            <a:off x="4814833" y="90834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6" name="Rectangle"/>
          <p:cNvSpPr/>
          <p:nvPr/>
        </p:nvSpPr>
        <p:spPr>
          <a:xfrm>
            <a:off x="7816632" y="90834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7" name="Rectangle"/>
          <p:cNvSpPr/>
          <p:nvPr/>
        </p:nvSpPr>
        <p:spPr>
          <a:xfrm>
            <a:off x="14210338" y="90834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8" name="Rectangle"/>
          <p:cNvSpPr/>
          <p:nvPr/>
        </p:nvSpPr>
        <p:spPr>
          <a:xfrm>
            <a:off x="4850552" y="82416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9" name="Rectangle"/>
          <p:cNvSpPr/>
          <p:nvPr/>
        </p:nvSpPr>
        <p:spPr>
          <a:xfrm>
            <a:off x="7846641" y="85728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0" name="Rectangle"/>
          <p:cNvSpPr/>
          <p:nvPr/>
        </p:nvSpPr>
        <p:spPr>
          <a:xfrm>
            <a:off x="14260396" y="85728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1" name="Circle"/>
          <p:cNvSpPr/>
          <p:nvPr/>
        </p:nvSpPr>
        <p:spPr>
          <a:xfrm>
            <a:off x="11021257" y="6606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2" name="Circle"/>
          <p:cNvSpPr/>
          <p:nvPr/>
        </p:nvSpPr>
        <p:spPr>
          <a:xfrm>
            <a:off x="9823288" y="6606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3" name="Text"/>
              <p:cNvSpPr txBox="1"/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7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4" name="Text"/>
              <p:cNvSpPr txBox="1"/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7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5" name="Text"/>
              <p:cNvSpPr txBox="1"/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7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Balls-and-bin perspe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Balls-and-bin perspective</a:t>
            </a:r>
          </a:p>
        </p:txBody>
      </p:sp>
      <p:sp>
        <p:nvSpPr>
          <p:cNvPr id="878" name="Equivalent to special cas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Equivalent to special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9" name="k bins of different width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/>
              </a:p>
              <a:p>
                <a:r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879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0" name="Rectangle"/>
          <p:cNvSpPr/>
          <p:nvPr/>
        </p:nvSpPr>
        <p:spPr>
          <a:xfrm>
            <a:off x="4814833" y="90834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1" name="Rectangle"/>
          <p:cNvSpPr/>
          <p:nvPr/>
        </p:nvSpPr>
        <p:spPr>
          <a:xfrm>
            <a:off x="7816632" y="90834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2" name="Rectangle"/>
          <p:cNvSpPr/>
          <p:nvPr/>
        </p:nvSpPr>
        <p:spPr>
          <a:xfrm>
            <a:off x="14210338" y="90834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3" name="Rectangle"/>
          <p:cNvSpPr/>
          <p:nvPr/>
        </p:nvSpPr>
        <p:spPr>
          <a:xfrm>
            <a:off x="4850552" y="82416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4" name="Rectangle"/>
          <p:cNvSpPr/>
          <p:nvPr/>
        </p:nvSpPr>
        <p:spPr>
          <a:xfrm>
            <a:off x="7846641" y="85728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5" name="Rectangle"/>
          <p:cNvSpPr/>
          <p:nvPr/>
        </p:nvSpPr>
        <p:spPr>
          <a:xfrm>
            <a:off x="14260396" y="85728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6" name="Circle"/>
          <p:cNvSpPr/>
          <p:nvPr/>
        </p:nvSpPr>
        <p:spPr>
          <a:xfrm>
            <a:off x="11021257" y="6606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7" name="Text"/>
              <p:cNvSpPr txBox="1"/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8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8" name="Text"/>
              <p:cNvSpPr txBox="1"/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8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9" name="Text"/>
              <p:cNvSpPr txBox="1"/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88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0" name="Circle"/>
          <p:cNvSpPr/>
          <p:nvPr/>
        </p:nvSpPr>
        <p:spPr>
          <a:xfrm>
            <a:off x="4946488" y="87275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1" name="w.p."/>
              <p:cNvSpPr txBox="1"/>
              <p:nvPr/>
            </p:nvSpPr>
            <p:spPr>
              <a:xfrm>
                <a:off x="863600" y="8553864"/>
                <a:ext cx="3405801" cy="12920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891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8553864"/>
                <a:ext cx="3405801" cy="1292025"/>
              </a:xfrm>
              <a:prstGeom prst="rect">
                <a:avLst/>
              </a:prstGeom>
              <a:blipFill>
                <a:blip r:embed="rId6"/>
                <a:stretch>
                  <a:fillRect l="-57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Balls-and-bin perspe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Balls-and-bin perspective</a:t>
            </a:r>
          </a:p>
        </p:txBody>
      </p:sp>
      <p:sp>
        <p:nvSpPr>
          <p:cNvPr id="894" name="Equivalent to special cas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Equivalent to special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5" name="k bins of different width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/>
              </a:p>
              <a:p>
                <a:r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895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6" name="Rectangle"/>
          <p:cNvSpPr/>
          <p:nvPr/>
        </p:nvSpPr>
        <p:spPr>
          <a:xfrm>
            <a:off x="4814833" y="90834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7" name="Rectangle"/>
          <p:cNvSpPr/>
          <p:nvPr/>
        </p:nvSpPr>
        <p:spPr>
          <a:xfrm>
            <a:off x="7816632" y="90834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8" name="Rectangle"/>
          <p:cNvSpPr/>
          <p:nvPr/>
        </p:nvSpPr>
        <p:spPr>
          <a:xfrm>
            <a:off x="14210338" y="90834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9" name="Rectangle"/>
          <p:cNvSpPr/>
          <p:nvPr/>
        </p:nvSpPr>
        <p:spPr>
          <a:xfrm>
            <a:off x="4850552" y="82416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0" name="Rectangle"/>
          <p:cNvSpPr/>
          <p:nvPr/>
        </p:nvSpPr>
        <p:spPr>
          <a:xfrm>
            <a:off x="7846641" y="85728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1" name="Rectangle"/>
          <p:cNvSpPr/>
          <p:nvPr/>
        </p:nvSpPr>
        <p:spPr>
          <a:xfrm>
            <a:off x="14260396" y="85728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2" name="Circle"/>
          <p:cNvSpPr/>
          <p:nvPr/>
        </p:nvSpPr>
        <p:spPr>
          <a:xfrm>
            <a:off x="16812457" y="87275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3" name="Circle"/>
          <p:cNvSpPr/>
          <p:nvPr/>
        </p:nvSpPr>
        <p:spPr>
          <a:xfrm>
            <a:off x="4946488" y="87275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4" name="Text"/>
              <p:cNvSpPr txBox="1"/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0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5" name="Text"/>
              <p:cNvSpPr txBox="1"/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0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6" name="Text"/>
              <p:cNvSpPr txBox="1"/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0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7" name="w.p."/>
              <p:cNvSpPr txBox="1"/>
              <p:nvPr/>
            </p:nvSpPr>
            <p:spPr>
              <a:xfrm>
                <a:off x="863600" y="8553864"/>
                <a:ext cx="3405801" cy="12920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07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8553864"/>
                <a:ext cx="3405801" cy="1292025"/>
              </a:xfrm>
              <a:prstGeom prst="rect">
                <a:avLst/>
              </a:prstGeom>
              <a:blipFill>
                <a:blip r:embed="rId6"/>
                <a:stretch>
                  <a:fillRect l="-57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8" name="w.p."/>
              <p:cNvSpPr txBox="1"/>
              <p:nvPr/>
            </p:nvSpPr>
            <p:spPr>
              <a:xfrm>
                <a:off x="20726400" y="8551424"/>
                <a:ext cx="2446799" cy="12969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08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400" y="8551424"/>
                <a:ext cx="2446799" cy="1296904"/>
              </a:xfrm>
              <a:prstGeom prst="rect">
                <a:avLst/>
              </a:prstGeom>
              <a:blipFill>
                <a:blip r:embed="rId7"/>
                <a:stretch>
                  <a:fillRect l="-798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Approximation algorith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Approximation algorithms</a:t>
            </a:r>
          </a:p>
        </p:txBody>
      </p:sp>
      <p:sp>
        <p:nvSpPr>
          <p:cNvPr id="216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aphicFrame>
        <p:nvGraphicFramePr>
          <p:cNvPr id="217" name="Table 1"/>
          <p:cNvGraphicFramePr/>
          <p:nvPr/>
        </p:nvGraphicFramePr>
        <p:xfrm>
          <a:off x="4706304" y="4164088"/>
          <a:ext cx="14976549" cy="6205572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4992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2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2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8524">
                <a:tc>
                  <a:txBody>
                    <a:bodyPr/>
                    <a:lstStyle/>
                    <a:p>
                      <a:pPr defTabSz="821531">
                        <a:defRPr b="0"/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Problem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b="0"/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Lower bound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  <a:solidFill>
                      <a:srgbClr val="808785"/>
                    </a:solidFill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b="0"/>
                      </a:pPr>
                      <a:r>
                        <a:rPr sz="4200">
                          <a:solidFill>
                            <a:srgbClr val="FFFFFF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Upper bound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  <a:solidFill>
                      <a:srgbClr val="8087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8524">
                <a:tc>
                  <a:txBody>
                    <a:bodyPr/>
                    <a:lstStyle/>
                    <a:p>
                      <a:pPr defTabSz="821531"/>
                      <a:r>
                        <a: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k-median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r>
                        <a:t>1.74.. </a:t>
                      </a:r>
                      <a:r>
                        <a:rPr sz="2800"/>
                        <a:t>[Guha, Kuller’99]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r>
                        <a:t>2.613 </a:t>
                      </a:r>
                      <a:r>
                        <a:rPr sz="2800"/>
                        <a:t>[Gowda et al’23]</a:t>
                      </a:r>
                      <a:endParaRPr sz="3400"/>
                    </a:p>
                    <a:p>
                      <a:pPr defTabSz="821531">
                        <a:def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r>
                        <a:t>2.612 </a:t>
                      </a:r>
                      <a:r>
                        <a:rPr sz="2800"/>
                        <a:t>+[Cohen Addad et al’23]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8524">
                <a:tc>
                  <a:txBody>
                    <a:bodyPr/>
                    <a:lstStyle/>
                    <a:p>
                      <a:pPr defTabSz="821531"/>
                      <a:r>
                        <a: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k-means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r>
                        <a:t>3.94.. </a:t>
                      </a:r>
                      <a:r>
                        <a:rPr sz="3400"/>
                        <a:t>[Guha, Kuller’99]</a:t>
                      </a:r>
                    </a:p>
                    <a:p>
                      <a:pPr defTabSz="821531">
                        <a:def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r>
                        <a:t>1.37 </a:t>
                      </a:r>
                      <a:r>
                        <a:rPr sz="3400"/>
                        <a:t>[Cohen Addad, Karthik, Lee’21]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1">
                        <a:def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r>
                        <a:t>9 </a:t>
                      </a:r>
                      <a:r>
                        <a:rPr sz="3400"/>
                        <a:t>[Ahmadian et al’17]</a:t>
                      </a:r>
                      <a:endParaRPr sz="2400"/>
                    </a:p>
                    <a:p>
                      <a:pPr defTabSz="821531">
                        <a:defRPr sz="4200">
                          <a:solidFill>
                            <a:srgbClr val="5A5F5E"/>
                          </a:solidFill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r>
                        <a:t>5.9 </a:t>
                      </a:r>
                      <a:r>
                        <a:rPr sz="3400"/>
                        <a:t>[Cohen Addad et al’17]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4B4B4"/>
                      </a:solidFill>
                      <a:miter lim="400000"/>
                    </a:lnL>
                    <a:lnR w="12700">
                      <a:solidFill>
                        <a:srgbClr val="B4B4B4"/>
                      </a:solidFill>
                      <a:miter lim="400000"/>
                    </a:lnR>
                    <a:lnT w="12700">
                      <a:solidFill>
                        <a:srgbClr val="B4B4B4"/>
                      </a:solidFill>
                      <a:miter lim="400000"/>
                    </a:lnT>
                    <a:lnB w="12700">
                      <a:solidFill>
                        <a:srgbClr val="B4B4B4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8" name="Beautiful (hard) open questions"/>
          <p:cNvSpPr txBox="1"/>
          <p:nvPr/>
        </p:nvSpPr>
        <p:spPr>
          <a:xfrm>
            <a:off x="6714983" y="11425368"/>
            <a:ext cx="1030530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1531">
              <a:defRPr sz="5000" b="1">
                <a:solidFill>
                  <a:srgbClr val="A6170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Beautiful (hard) open questions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  <p:bldP spid="218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Balls-and-bin perspe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Balls-and-bin perspective</a:t>
            </a:r>
          </a:p>
        </p:txBody>
      </p:sp>
      <p:sp>
        <p:nvSpPr>
          <p:cNvPr id="911" name="Equivalent to special cas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Equivalent to special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2" name="k bins of different width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dirty="0"/>
              </a:p>
              <a:p>
                <a:r>
                  <a:rPr dirty="0"/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dirty="0"/>
              </a:p>
              <a:p>
                <a:pPr marL="0" indent="0">
                  <a:spcBef>
                    <a:spcPts val="35000"/>
                  </a:spcBef>
                  <a:buNone/>
                  <a:defRPr b="1"/>
                </a:pPr>
                <a:r>
                  <a:rPr dirty="0"/>
                  <a:t>The expected width of remaining bin = price of </a:t>
                </a:r>
                <a:r>
                  <a:rPr dirty="0" err="1"/>
                  <a:t>explainability</a:t>
                </a:r>
                <a:r>
                  <a:rPr dirty="0"/>
                  <a:t> in special case</a:t>
                </a:r>
              </a:p>
            </p:txBody>
          </p:sp>
        </mc:Choice>
        <mc:Fallback xmlns="">
          <p:sp>
            <p:nvSpPr>
              <p:cNvPr id="912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42485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 b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3" name="Rectangle"/>
          <p:cNvSpPr/>
          <p:nvPr/>
        </p:nvSpPr>
        <p:spPr>
          <a:xfrm>
            <a:off x="4814833" y="90834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4" name="Rectangle"/>
          <p:cNvSpPr/>
          <p:nvPr/>
        </p:nvSpPr>
        <p:spPr>
          <a:xfrm>
            <a:off x="7816632" y="90834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5" name="Rectangle"/>
          <p:cNvSpPr/>
          <p:nvPr/>
        </p:nvSpPr>
        <p:spPr>
          <a:xfrm>
            <a:off x="14210338" y="90834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6" name="Rectangle"/>
          <p:cNvSpPr/>
          <p:nvPr/>
        </p:nvSpPr>
        <p:spPr>
          <a:xfrm>
            <a:off x="4850552" y="82416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7" name="Rectangle"/>
          <p:cNvSpPr/>
          <p:nvPr/>
        </p:nvSpPr>
        <p:spPr>
          <a:xfrm>
            <a:off x="7846641" y="85728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8" name="Rectangle"/>
          <p:cNvSpPr/>
          <p:nvPr/>
        </p:nvSpPr>
        <p:spPr>
          <a:xfrm>
            <a:off x="14260396" y="85728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9" name="Circle"/>
          <p:cNvSpPr/>
          <p:nvPr/>
        </p:nvSpPr>
        <p:spPr>
          <a:xfrm>
            <a:off x="16812457" y="87275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0" name="Circle"/>
          <p:cNvSpPr/>
          <p:nvPr/>
        </p:nvSpPr>
        <p:spPr>
          <a:xfrm>
            <a:off x="4946488" y="87275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" name="Text"/>
              <p:cNvSpPr txBox="1"/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2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000" y="99147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" name="Text"/>
              <p:cNvSpPr txBox="1"/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2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876" y="98563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3" name="Text"/>
              <p:cNvSpPr txBox="1"/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2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0263" y="99147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4" name="w.p."/>
              <p:cNvSpPr txBox="1"/>
              <p:nvPr/>
            </p:nvSpPr>
            <p:spPr>
              <a:xfrm>
                <a:off x="863600" y="8553864"/>
                <a:ext cx="3405801" cy="12920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24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8553864"/>
                <a:ext cx="3405801" cy="1292025"/>
              </a:xfrm>
              <a:prstGeom prst="rect">
                <a:avLst/>
              </a:prstGeom>
              <a:blipFill>
                <a:blip r:embed="rId6"/>
                <a:stretch>
                  <a:fillRect l="-573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5" name="w.p."/>
              <p:cNvSpPr txBox="1"/>
              <p:nvPr/>
            </p:nvSpPr>
            <p:spPr>
              <a:xfrm>
                <a:off x="20726400" y="8551424"/>
                <a:ext cx="2446799" cy="12969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25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400" y="8551424"/>
                <a:ext cx="2446799" cy="1296904"/>
              </a:xfrm>
              <a:prstGeom prst="rect">
                <a:avLst/>
              </a:prstGeom>
              <a:blipFill>
                <a:blip r:embed="rId7"/>
                <a:stretch>
                  <a:fillRect l="-798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One b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bin</a:t>
            </a:r>
          </a:p>
        </p:txBody>
      </p:sp>
      <p:sp>
        <p:nvSpPr>
          <p:cNvPr id="928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9" name="Remaining bin is of width 1…"/>
          <p:cNvSpPr txBox="1">
            <a:spLocks noGrp="1"/>
          </p:cNvSpPr>
          <p:nvPr>
            <p:ph type="body" sz="half" idx="1"/>
          </p:nvPr>
        </p:nvSpPr>
        <p:spPr>
          <a:xfrm>
            <a:off x="1206500" y="8494769"/>
            <a:ext cx="21971000" cy="4009747"/>
          </a:xfrm>
          <a:prstGeom prst="rect">
            <a:avLst/>
          </a:prstGeom>
        </p:spPr>
        <p:txBody>
          <a:bodyPr/>
          <a:lstStyle/>
          <a:p>
            <a:r>
              <a:t>Remaining bin is of width 1</a:t>
            </a:r>
          </a:p>
          <a:p>
            <a:r>
              <a:t>Price of explainability with one center is 1…</a:t>
            </a:r>
          </a:p>
        </p:txBody>
      </p:sp>
      <p:sp>
        <p:nvSpPr>
          <p:cNvPr id="930" name="Rectangle"/>
          <p:cNvSpPr/>
          <p:nvPr/>
        </p:nvSpPr>
        <p:spPr>
          <a:xfrm>
            <a:off x="8497833" y="45622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1" name="Rectangle"/>
          <p:cNvSpPr/>
          <p:nvPr/>
        </p:nvSpPr>
        <p:spPr>
          <a:xfrm>
            <a:off x="8533551" y="3720434"/>
            <a:ext cx="1136595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2" name="Text"/>
              <p:cNvSpPr txBox="1"/>
              <p:nvPr/>
            </p:nvSpPr>
            <p:spPr>
              <a:xfrm>
                <a:off x="8102000" y="53935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3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000" y="5393534"/>
                <a:ext cx="2046073" cy="7673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Two bi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bins</a:t>
            </a:r>
          </a:p>
        </p:txBody>
      </p:sp>
      <p:sp>
        <p:nvSpPr>
          <p:cNvPr id="935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6" name="Rectangle"/>
          <p:cNvSpPr/>
          <p:nvPr/>
        </p:nvSpPr>
        <p:spPr>
          <a:xfrm>
            <a:off x="7964433" y="46892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7" name="Rectangle"/>
          <p:cNvSpPr/>
          <p:nvPr/>
        </p:nvSpPr>
        <p:spPr>
          <a:xfrm>
            <a:off x="10966232" y="46892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8" name="Rectangle"/>
          <p:cNvSpPr/>
          <p:nvPr/>
        </p:nvSpPr>
        <p:spPr>
          <a:xfrm>
            <a:off x="8000151" y="3847434"/>
            <a:ext cx="1136595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9" name="Rectangle"/>
          <p:cNvSpPr/>
          <p:nvPr/>
        </p:nvSpPr>
        <p:spPr>
          <a:xfrm>
            <a:off x="10996241" y="41786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0" name="Circle"/>
          <p:cNvSpPr/>
          <p:nvPr/>
        </p:nvSpPr>
        <p:spPr>
          <a:xfrm>
            <a:off x="10229688" y="2512664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1" name="Text"/>
              <p:cNvSpPr txBox="1"/>
              <p:nvPr/>
            </p:nvSpPr>
            <p:spPr>
              <a:xfrm>
                <a:off x="7568600" y="55205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4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600" y="5520534"/>
                <a:ext cx="2046073" cy="7673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2" name="Text"/>
              <p:cNvSpPr txBox="1"/>
              <p:nvPr/>
            </p:nvSpPr>
            <p:spPr>
              <a:xfrm>
                <a:off x="13308476" y="54621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4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8476" y="5462107"/>
                <a:ext cx="916789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3" name="Text"/>
              <p:cNvSpPr txBox="1"/>
              <p:nvPr/>
            </p:nvSpPr>
            <p:spPr>
              <a:xfrm>
                <a:off x="5911783" y="7052022"/>
                <a:ext cx="11724698" cy="1014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remains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remains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4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783" y="7052022"/>
                <a:ext cx="11724698" cy="1014329"/>
              </a:xfrm>
              <a:prstGeom prst="rect">
                <a:avLst/>
              </a:prstGeom>
              <a:blipFill>
                <a:blip r:embed="rId4"/>
                <a:stretch>
                  <a:fillRect r="-73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4" name="Text"/>
              <p:cNvSpPr txBox="1"/>
              <p:nvPr/>
            </p:nvSpPr>
            <p:spPr>
              <a:xfrm>
                <a:off x="5613399" y="8271097"/>
                <a:ext cx="8608653" cy="1880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575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4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399" y="8271097"/>
                <a:ext cx="8608653" cy="1880658"/>
              </a:xfrm>
              <a:prstGeom prst="rect">
                <a:avLst/>
              </a:prstGeom>
              <a:blipFill>
                <a:blip r:embed="rId5"/>
                <a:stretch>
                  <a:fillRect r="-36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5" name="Text"/>
              <p:cNvSpPr txBox="1"/>
              <p:nvPr/>
            </p:nvSpPr>
            <p:spPr>
              <a:xfrm>
                <a:off x="5613400" y="10787061"/>
                <a:ext cx="3281378" cy="1014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4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400" y="10787061"/>
                <a:ext cx="3281378" cy="1014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6" name="Price of explainability in special case with two centers is 2…"/>
          <p:cNvSpPr txBox="1">
            <a:spLocks noGrp="1"/>
          </p:cNvSpPr>
          <p:nvPr>
            <p:ph type="body" sz="quarter" idx="1"/>
          </p:nvPr>
        </p:nvSpPr>
        <p:spPr>
          <a:xfrm>
            <a:off x="1384300" y="12436697"/>
            <a:ext cx="21971000" cy="256780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Price of </a:t>
            </a:r>
            <a:r>
              <a:rPr dirty="0" err="1"/>
              <a:t>explainability</a:t>
            </a:r>
            <a:r>
              <a:rPr dirty="0"/>
              <a:t> in special case with two centers is 2…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" grpId="1" animBg="1" advAuto="0"/>
      <p:bldP spid="944" grpId="2" animBg="1" advAuto="0"/>
      <p:bldP spid="945" grpId="3" animBg="1" advAuto="0"/>
      <p:bldP spid="946" grpId="4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hree bi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Three bins</a:t>
            </a:r>
          </a:p>
        </p:txBody>
      </p:sp>
      <p:sp>
        <p:nvSpPr>
          <p:cNvPr id="949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0" name="Rectangle"/>
          <p:cNvSpPr/>
          <p:nvPr/>
        </p:nvSpPr>
        <p:spPr>
          <a:xfrm>
            <a:off x="6135633" y="43844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1" name="Rectangle"/>
          <p:cNvSpPr/>
          <p:nvPr/>
        </p:nvSpPr>
        <p:spPr>
          <a:xfrm>
            <a:off x="9137432" y="43844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2" name="Rectangle"/>
          <p:cNvSpPr/>
          <p:nvPr/>
        </p:nvSpPr>
        <p:spPr>
          <a:xfrm>
            <a:off x="15531138" y="43844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3" name="Rectangle"/>
          <p:cNvSpPr/>
          <p:nvPr/>
        </p:nvSpPr>
        <p:spPr>
          <a:xfrm>
            <a:off x="6171352" y="35426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4" name="Rectangle"/>
          <p:cNvSpPr/>
          <p:nvPr/>
        </p:nvSpPr>
        <p:spPr>
          <a:xfrm>
            <a:off x="9167441" y="38738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5" name="Rectangle"/>
          <p:cNvSpPr/>
          <p:nvPr/>
        </p:nvSpPr>
        <p:spPr>
          <a:xfrm>
            <a:off x="15581196" y="38738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6" name="Circle"/>
          <p:cNvSpPr/>
          <p:nvPr/>
        </p:nvSpPr>
        <p:spPr>
          <a:xfrm>
            <a:off x="12342057" y="1907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7" name="Circle"/>
          <p:cNvSpPr/>
          <p:nvPr/>
        </p:nvSpPr>
        <p:spPr>
          <a:xfrm>
            <a:off x="11144088" y="1907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8" name="Text"/>
              <p:cNvSpPr txBox="1"/>
              <p:nvPr/>
            </p:nvSpPr>
            <p:spPr>
              <a:xfrm>
                <a:off x="5739800" y="52157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5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9800" y="5215734"/>
                <a:ext cx="2046073" cy="7673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9" name="Text"/>
              <p:cNvSpPr txBox="1"/>
              <p:nvPr/>
            </p:nvSpPr>
            <p:spPr>
              <a:xfrm>
                <a:off x="11479676" y="51573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5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9676" y="5157307"/>
                <a:ext cx="916789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0" name="Text"/>
              <p:cNvSpPr txBox="1"/>
              <p:nvPr/>
            </p:nvSpPr>
            <p:spPr>
              <a:xfrm>
                <a:off x="18291063" y="52157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/>
              </a:p>
            </p:txBody>
          </p:sp>
        </mc:Choice>
        <mc:Fallback xmlns="">
          <p:sp>
            <p:nvSpPr>
              <p:cNvPr id="96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1063" y="5215734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1" name="Text"/>
              <p:cNvSpPr txBox="1"/>
              <p:nvPr/>
            </p:nvSpPr>
            <p:spPr>
              <a:xfrm>
                <a:off x="3371469" y="6753619"/>
                <a:ext cx="17941176" cy="10216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m:rPr>
                          <m:nor/>
                        </m:rP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remains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remains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nor/>
                        </m:rP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remains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6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469" y="6753619"/>
                <a:ext cx="17941176" cy="1021649"/>
              </a:xfrm>
              <a:prstGeom prst="rect">
                <a:avLst/>
              </a:prstGeom>
              <a:blipFill>
                <a:blip r:embed="rId5"/>
                <a:stretch>
                  <a:fillRect r="-77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2" name="Text"/>
              <p:cNvSpPr txBox="1"/>
              <p:nvPr/>
            </p:nvSpPr>
            <p:spPr>
              <a:xfrm>
                <a:off x="5886068" y="8708697"/>
                <a:ext cx="1764163" cy="9793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6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068" y="8708697"/>
                <a:ext cx="1764163" cy="9793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3" name="Text"/>
              <p:cNvSpPr txBox="1"/>
              <p:nvPr/>
            </p:nvSpPr>
            <p:spPr>
              <a:xfrm>
                <a:off x="5886068" y="10774006"/>
                <a:ext cx="6199257" cy="1014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≤(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sz="575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6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068" y="10774006"/>
                <a:ext cx="6199257" cy="1014329"/>
              </a:xfrm>
              <a:prstGeom prst="rect">
                <a:avLst/>
              </a:prstGeom>
              <a:blipFill>
                <a:blip r:embed="rId7"/>
                <a:stretch>
                  <a:fillRect r="-599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4" name="Price of explainability in special case with two centers is 1+1/1+1/2…"/>
          <p:cNvSpPr txBox="1">
            <a:spLocks noGrp="1"/>
          </p:cNvSpPr>
          <p:nvPr>
            <p:ph type="body" sz="quarter" idx="1"/>
          </p:nvPr>
        </p:nvSpPr>
        <p:spPr>
          <a:xfrm>
            <a:off x="1384300" y="12436697"/>
            <a:ext cx="21971000" cy="256780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/>
              <a:t>Price of </a:t>
            </a:r>
            <a:r>
              <a:rPr dirty="0" err="1"/>
              <a:t>explainability</a:t>
            </a:r>
            <a:r>
              <a:rPr dirty="0"/>
              <a:t> in special case with t</a:t>
            </a:r>
            <a:r>
              <a:rPr lang="en-US" dirty="0"/>
              <a:t>hree</a:t>
            </a:r>
            <a:r>
              <a:rPr dirty="0"/>
              <a:t> centers is 1+1/1+1/2…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" grpId="1" animBg="1" advAuto="0"/>
      <p:bldP spid="962" grpId="2" animBg="1" advAuto="0"/>
      <p:bldP spid="963" grpId="3" animBg="1" advAuto="0"/>
      <p:bldP spid="964" grpId="4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k-Bi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 </a:t>
            </a:r>
            <a:r>
              <a:rPr dirty="0"/>
              <a:t>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7" name="Slide Subtitle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206500" y="2372962"/>
                <a:ext cx="21971000" cy="934780"/>
              </a:xfrm>
              <a:prstGeom prst="rect">
                <a:avLst/>
              </a:prstGeom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>
                <a:lvl1pPr defTabSz="792479">
                  <a:defRPr sz="5280"/>
                </a:lvl1pPr>
              </a:lstStyle>
              <a:p>
                <a14:m>
                  <m:oMath xmlns:m="http://schemas.openxmlformats.org/officeDocument/2006/math"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sz="5500"/>
              </a:p>
            </p:txBody>
          </p:sp>
        </mc:Choice>
        <mc:Fallback xmlns="">
          <p:sp>
            <p:nvSpPr>
              <p:cNvPr id="967" name="Slide Subtitle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8" name="The expected width of remaining bin is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The expected width of remaining bin is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/>
              </a:p>
              <a:p>
                <a:r>
                  <a:t>In special case, price of explainability is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/>
              </a:p>
              <a:p>
                <a:endParaRPr/>
              </a:p>
              <a:p>
                <a:endParaRPr/>
              </a:p>
              <a:p>
                <a:endParaRPr/>
              </a:p>
              <a:p>
                <a:r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)≈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968" name="The expected width of remaining bin i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l="-1693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8" grpId="1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Proof by induction on 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Proof by induction on k</a:t>
            </a:r>
          </a:p>
        </p:txBody>
      </p:sp>
      <p:sp>
        <p:nvSpPr>
          <p:cNvPr id="971" name="We already verified base cases and here is the inductive step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We already verified base cases and here is the inductive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2" name="Let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206500" y="4248504"/>
                <a:ext cx="21971000" cy="281277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r>
                  <a:rPr sz="4000" dirty="0"/>
                  <a:t>Let </a:t>
                </a:r>
                <a14:m>
                  <m:oMath xmlns:m="http://schemas.openxmlformats.org/officeDocument/2006/math"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sz="4000" dirty="0"/>
                  <a:t> </a:t>
                </a:r>
              </a:p>
              <a:p>
                <a:r>
                  <a:rPr sz="4000" dirty="0"/>
                  <a:t>Expected width of remaining bin is</a:t>
                </a:r>
              </a:p>
            </p:txBody>
          </p:sp>
        </mc:Choice>
        <mc:Fallback xmlns="">
          <p:sp>
            <p:nvSpPr>
              <p:cNvPr id="972" name="Let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206500" y="4248504"/>
                <a:ext cx="21971000" cy="2812772"/>
              </a:xfrm>
              <a:prstGeom prst="rect">
                <a:avLst/>
              </a:prstGeom>
              <a:blipFill>
                <a:blip r:embed="rId2"/>
                <a:stretch>
                  <a:fillRect l="-1387" t="-6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3" name="equation.pdf"/>
              <p:cNvSpPr txBox="1"/>
              <p:nvPr/>
            </p:nvSpPr>
            <p:spPr>
              <a:xfrm>
                <a:off x="1473943" y="9005633"/>
                <a:ext cx="14513460" cy="107625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lim>
                          </m:limLow>
                        </m:e>
                        <m:lim>
                          <m: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Upp>
                      <m:r>
                        <a:rPr sz="35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sz="35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st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ball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lands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sz="3500" b="0" i="1" smtClean="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35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r>
                        <a:rPr sz="35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sz="35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width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remaining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bin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instance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sz="350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without</m:t>
                      </m:r>
                      <m:r>
                        <m:rPr>
                          <m:nor/>
                        </m:rPr>
                        <a:rPr lang="en-US" sz="3500" b="0" i="0" smtClean="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3500"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3500" dirty="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73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943" y="9005633"/>
                <a:ext cx="14513460" cy="10762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4" name="equation.pdf"/>
              <p:cNvSpPr txBox="1"/>
              <p:nvPr/>
            </p:nvSpPr>
            <p:spPr>
              <a:xfrm>
                <a:off x="1883314" y="7126033"/>
                <a:ext cx="13900344" cy="5386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en-US" sz="3500" i="1" smtClean="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st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ball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lands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sSub>
                        <m:sSubPr>
                          <m:ctrlPr>
                            <a:rPr lang="ar-AE"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500" b="0" i="0" smtClean="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ar-AE" sz="3500" i="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ar-AE" sz="3500" i="0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r>
                        <a:rPr lang="ar-AE"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r>
                        <a:rPr lang="ar-AE"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width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remaining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bin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50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instance</m:t>
                      </m:r>
                      <m:r>
                        <a:rPr lang="en-US" sz="3500" b="0" i="1" smtClean="0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ar-AE"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,…</m:t>
                      </m:r>
                      <m:sSub>
                        <m:sSubPr>
                          <m:ctrlPr>
                            <a:rPr lang="ar-AE"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ar-AE"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sz="3500" dirty="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974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314" y="7126033"/>
                <a:ext cx="13900344" cy="5386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5" name="equation.pdf"/>
              <p:cNvSpPr txBox="1"/>
              <p:nvPr/>
            </p:nvSpPr>
            <p:spPr>
              <a:xfrm>
                <a:off x="7701287" y="8066974"/>
                <a:ext cx="410719" cy="4107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5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sz="5500" dirty="0"/>
              </a:p>
            </p:txBody>
          </p:sp>
        </mc:Choice>
        <mc:Fallback xmlns="">
          <p:sp>
            <p:nvSpPr>
              <p:cNvPr id="975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287" y="8066974"/>
                <a:ext cx="410719" cy="410719"/>
              </a:xfrm>
              <a:prstGeom prst="rect">
                <a:avLst/>
              </a:prstGeom>
              <a:blipFill>
                <a:blip r:embed="rId5"/>
                <a:stretch>
                  <a:fillRect r="-14706" b="-6911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6" name="equation.pdf"/>
              <p:cNvSpPr txBox="1"/>
              <p:nvPr/>
            </p:nvSpPr>
            <p:spPr>
              <a:xfrm>
                <a:off x="17351915" y="6858000"/>
                <a:ext cx="5363779" cy="9715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sz="35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sz="3500" i="1">
                                  <a:solidFill>
                                    <a:srgbClr val="004C7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3500"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sz="3500" dirty="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976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1915" y="6858000"/>
                <a:ext cx="5363779" cy="971593"/>
              </a:xfrm>
              <a:prstGeom prst="rect">
                <a:avLst/>
              </a:prstGeom>
              <a:blipFill>
                <a:blip r:embed="rId6"/>
                <a:stretch>
                  <a:fillRect r="-3977" b="-503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7" name="equation.pdf"/>
              <p:cNvSpPr txBox="1"/>
              <p:nvPr/>
            </p:nvSpPr>
            <p:spPr>
              <a:xfrm>
                <a:off x="17245284" y="9401467"/>
                <a:ext cx="3254160" cy="53860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3500" i="1" smtClean="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ar-AE"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ar-AE"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ar-AE"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ar-AE"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ar-AE"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 sz="3500" i="1">
                                  <a:solidFill>
                                    <a:srgbClr val="B417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500" b="0" i="1" smtClean="0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ar-AE"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ar-AE" sz="350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3500" dirty="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977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5284" y="9401467"/>
                <a:ext cx="3254160" cy="5386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8" name="equation.pdf"/>
              <p:cNvSpPr txBox="1"/>
              <p:nvPr/>
            </p:nvSpPr>
            <p:spPr>
              <a:xfrm>
                <a:off x="17245284" y="11004484"/>
                <a:ext cx="5635774" cy="55399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≤(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3600" dirty="0"/>
              </a:p>
            </p:txBody>
          </p:sp>
        </mc:Choice>
        <mc:Fallback xmlns="">
          <p:sp>
            <p:nvSpPr>
              <p:cNvPr id="978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5284" y="11004484"/>
                <a:ext cx="5635774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1" animBg="1" advAuto="0"/>
      <p:bldP spid="973" grpId="4" animBg="1" advAuto="0"/>
      <p:bldP spid="974" grpId="2" animBg="1" advAuto="0"/>
      <p:bldP spid="975" grpId="3" animBg="1" advAuto="0"/>
      <p:bldP spid="976" grpId="5" animBg="1" advAuto="0"/>
      <p:bldP spid="977" grpId="6" animBg="1" advAuto="0"/>
      <p:bldP spid="978" grpId="7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9" name="Group"/>
          <p:cNvGrpSpPr/>
          <p:nvPr/>
        </p:nvGrpSpPr>
        <p:grpSpPr>
          <a:xfrm>
            <a:off x="4092811" y="1977042"/>
            <a:ext cx="23159116" cy="4407306"/>
            <a:chOff x="0" y="0"/>
            <a:chExt cx="23159115" cy="44073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7" name="is tight even in the axis aligned case"/>
                <p:cNvSpPr txBox="1"/>
                <p:nvPr/>
              </p:nvSpPr>
              <p:spPr>
                <a:xfrm>
                  <a:off x="210985" y="380570"/>
                  <a:ext cx="22948131" cy="402673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rm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14:m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t> is tight even in the axis aligned case</a:t>
                  </a:r>
                </a:p>
              </p:txBody>
            </p:sp>
          </mc:Choice>
          <mc:Fallback xmlns="">
            <p:sp>
              <p:nvSpPr>
                <p:cNvPr id="1057" name="is tight even in the axis aligned cas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985" y="380570"/>
                  <a:ext cx="22948131" cy="402673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8" name="Rectangle"/>
            <p:cNvSpPr/>
            <p:nvPr/>
          </p:nvSpPr>
          <p:spPr>
            <a:xfrm>
              <a:off x="-1" y="0"/>
              <a:ext cx="21012860" cy="13332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062" name="Group"/>
          <p:cNvGrpSpPr/>
          <p:nvPr/>
        </p:nvGrpSpPr>
        <p:grpSpPr>
          <a:xfrm>
            <a:off x="449463" y="173894"/>
            <a:ext cx="23242317" cy="4393775"/>
            <a:chOff x="49427" y="0"/>
            <a:chExt cx="23242315" cy="4393773"/>
          </a:xfrm>
        </p:grpSpPr>
        <p:sp>
          <p:nvSpPr>
            <p:cNvPr id="1060" name="Rounded Rectangle"/>
            <p:cNvSpPr/>
            <p:nvPr/>
          </p:nvSpPr>
          <p:spPr>
            <a:xfrm>
              <a:off x="49427" y="989454"/>
              <a:ext cx="23242315" cy="2482202"/>
            </a:xfrm>
            <a:prstGeom prst="roundRect">
              <a:avLst>
                <a:gd name="adj" fmla="val 27699"/>
              </a:avLst>
            </a:prstGeom>
            <a:solidFill>
              <a:srgbClr val="D5D5D5">
                <a:alpha val="5063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1" name="Conjecture: The expected cost of the explainable clustering by CO-Algorithm is at most   times the cost of the input unconstrained clustering"/>
                <p:cNvSpPr txBox="1"/>
                <p:nvPr/>
              </p:nvSpPr>
              <p:spPr>
                <a:xfrm>
                  <a:off x="894808" y="0"/>
                  <a:ext cx="22077583" cy="4393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r>
                    <a:rPr lang="en-US" b="1" dirty="0"/>
                    <a:t>Conjecture: </a:t>
                  </a:r>
                  <a:r>
                    <a:rPr lang="en-US" dirty="0"/>
                    <a:t>The</a:t>
                  </a:r>
                  <a:r>
                    <a:rPr lang="en-US" b="1" dirty="0"/>
                    <a:t> </a:t>
                  </a:r>
                  <a:r>
                    <a:rPr lang="en-US" dirty="0"/>
                    <a:t>expected cost of Random Thresholds Algorithm is at most </a:t>
                  </a:r>
                  <a:br>
                    <a:rPr lang="en-US" sz="5750" i="1" dirty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a:br>
                  <a:r>
                    <a:rPr lang="en-US" sz="5750" i="1" dirty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a:t>	     </a:t>
                  </a:r>
                  <a14:m>
                    <m:oMath xmlns:m="http://schemas.openxmlformats.org/officeDocument/2006/math">
                      <m:r>
                        <a:rPr lang="en-US" sz="57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ar-AE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AE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ar-AE" dirty="0"/>
                    <a:t> </a:t>
                  </a:r>
                  <a:r>
                    <a:rPr lang="en-US" dirty="0"/>
                    <a:t>times the original clustering cost</a:t>
                  </a:r>
                  <a:endParaRPr dirty="0"/>
                </a:p>
              </p:txBody>
            </p:sp>
          </mc:Choice>
          <mc:Fallback xmlns="">
            <p:sp>
              <p:nvSpPr>
                <p:cNvPr id="1061" name="Conjecture: The expected cost of the explainable clustering by CO-Algorithm is at most   times the cost of the input unconstrained clustering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808" y="0"/>
                  <a:ext cx="22077583" cy="4393773"/>
                </a:xfrm>
                <a:prstGeom prst="rect">
                  <a:avLst/>
                </a:prstGeom>
                <a:blipFill>
                  <a:blip r:embed="rId3"/>
                  <a:stretch>
                    <a:fillRect l="-143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6" name="Group"/>
          <p:cNvGrpSpPr/>
          <p:nvPr/>
        </p:nvGrpSpPr>
        <p:grpSpPr>
          <a:xfrm>
            <a:off x="2520804" y="7172828"/>
            <a:ext cx="17351272" cy="5939586"/>
            <a:chOff x="0" y="0"/>
            <a:chExt cx="17351271" cy="5939584"/>
          </a:xfrm>
        </p:grpSpPr>
        <p:sp>
          <p:nvSpPr>
            <p:cNvPr id="1063" name="Line"/>
            <p:cNvSpPr/>
            <p:nvPr/>
          </p:nvSpPr>
          <p:spPr>
            <a:xfrm>
              <a:off x="1028277" y="4592239"/>
              <a:ext cx="418179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4" name="Text"/>
                <p:cNvSpPr txBox="1"/>
                <p:nvPr/>
              </p:nvSpPr>
              <p:spPr>
                <a:xfrm>
                  <a:off x="2006600" y="4942570"/>
                  <a:ext cx="1999698" cy="9970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1064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6600" y="4942570"/>
                  <a:ext cx="1999698" cy="997015"/>
                </a:xfrm>
                <a:prstGeom prst="rect">
                  <a:avLst/>
                </a:prstGeom>
                <a:blipFill>
                  <a:blip r:embed="rId4"/>
                  <a:stretch>
                    <a:fillRect r="-487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5" name="Circle"/>
            <p:cNvSpPr/>
            <p:nvPr/>
          </p:nvSpPr>
          <p:spPr>
            <a:xfrm>
              <a:off x="953365" y="4506514"/>
              <a:ext cx="171451" cy="17145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66" name="Star"/>
            <p:cNvSpPr/>
            <p:nvPr/>
          </p:nvSpPr>
          <p:spPr>
            <a:xfrm>
              <a:off x="4318151" y="4448561"/>
              <a:ext cx="288918" cy="28735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67" name="Line"/>
            <p:cNvSpPr/>
            <p:nvPr/>
          </p:nvSpPr>
          <p:spPr>
            <a:xfrm flipV="1">
              <a:off x="1010365" y="-1"/>
              <a:ext cx="1" cy="45915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68" name="Star"/>
            <p:cNvSpPr/>
            <p:nvPr/>
          </p:nvSpPr>
          <p:spPr>
            <a:xfrm>
              <a:off x="865907" y="265935"/>
              <a:ext cx="288917" cy="28735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9" name="Text"/>
                <p:cNvSpPr txBox="1"/>
                <p:nvPr/>
              </p:nvSpPr>
              <p:spPr>
                <a:xfrm>
                  <a:off x="0" y="1797253"/>
                  <a:ext cx="722497" cy="9970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57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1069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797253"/>
                  <a:ext cx="722497" cy="997015"/>
                </a:xfrm>
                <a:prstGeom prst="rect">
                  <a:avLst/>
                </a:prstGeom>
                <a:blipFill>
                  <a:blip r:embed="rId5"/>
                  <a:stretch>
                    <a:fillRect r="-254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0" name="Line"/>
            <p:cNvSpPr/>
            <p:nvPr/>
          </p:nvSpPr>
          <p:spPr>
            <a:xfrm>
              <a:off x="13169476" y="4770039"/>
              <a:ext cx="418179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71" name="Circle"/>
            <p:cNvSpPr/>
            <p:nvPr/>
          </p:nvSpPr>
          <p:spPr>
            <a:xfrm>
              <a:off x="13094565" y="4684314"/>
              <a:ext cx="171451" cy="17145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72" name="Line"/>
            <p:cNvSpPr/>
            <p:nvPr/>
          </p:nvSpPr>
          <p:spPr>
            <a:xfrm flipV="1">
              <a:off x="13151564" y="177799"/>
              <a:ext cx="1" cy="45915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73" name="Star"/>
            <p:cNvSpPr/>
            <p:nvPr/>
          </p:nvSpPr>
          <p:spPr>
            <a:xfrm>
              <a:off x="12194916" y="1434335"/>
              <a:ext cx="288917" cy="28735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74" name="Star"/>
            <p:cNvSpPr/>
            <p:nvPr/>
          </p:nvSpPr>
          <p:spPr>
            <a:xfrm>
              <a:off x="15764967" y="3783869"/>
              <a:ext cx="288919" cy="28736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5" name="equation.pdf"/>
                <p:cNvSpPr txBox="1"/>
                <p:nvPr/>
              </p:nvSpPr>
              <p:spPr>
                <a:xfrm>
                  <a:off x="8311432" y="1954130"/>
                  <a:ext cx="748031" cy="10388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0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≠</m:t>
                        </m:r>
                      </m:oMath>
                    </m:oMathPara>
                  </a14:m>
                  <a:endParaRPr sz="10000"/>
                </a:p>
              </p:txBody>
            </p:sp>
          </mc:Choice>
          <mc:Fallback xmlns="">
            <p:sp>
              <p:nvSpPr>
                <p:cNvPr id="1075" name="equation.pdf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1432" y="1954130"/>
                  <a:ext cx="748031" cy="1038861"/>
                </a:xfrm>
                <a:prstGeom prst="rect">
                  <a:avLst/>
                </a:prstGeom>
                <a:blipFill>
                  <a:blip r:embed="rId6"/>
                  <a:stretch>
                    <a:fillRect r="-14634" b="-216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77" name="Cuts eliminate sets of points"/>
          <p:cNvSpPr txBox="1"/>
          <p:nvPr/>
        </p:nvSpPr>
        <p:spPr>
          <a:xfrm>
            <a:off x="7442200" y="6453784"/>
            <a:ext cx="784890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Cuts eliminate sets of points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" grpId="1" animBg="1" advAuto="0"/>
      <p:bldP spid="1077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2490638"/>
            <a:ext cx="8734723" cy="8734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993" y="4015200"/>
            <a:ext cx="12280894" cy="5685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92413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Group"/>
          <p:cNvGrpSpPr/>
          <p:nvPr/>
        </p:nvGrpSpPr>
        <p:grpSpPr>
          <a:xfrm>
            <a:off x="570842" y="2320338"/>
            <a:ext cx="23242317" cy="4393775"/>
            <a:chOff x="0" y="-571357"/>
            <a:chExt cx="23242315" cy="4393773"/>
          </a:xfrm>
        </p:grpSpPr>
        <p:sp>
          <p:nvSpPr>
            <p:cNvPr id="1090" name="Rounded Rectangle"/>
            <p:cNvSpPr/>
            <p:nvPr/>
          </p:nvSpPr>
          <p:spPr>
            <a:xfrm>
              <a:off x="0" y="427541"/>
              <a:ext cx="23242315" cy="2482202"/>
            </a:xfrm>
            <a:prstGeom prst="roundRect">
              <a:avLst>
                <a:gd name="adj" fmla="val 27699"/>
              </a:avLst>
            </a:prstGeom>
            <a:solidFill>
              <a:srgbClr val="D5D5D5">
                <a:alpha val="5063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1" name="Theorem: The price of explainability given by CO-Algorithm is"/>
                <p:cNvSpPr txBox="1"/>
                <p:nvPr/>
              </p:nvSpPr>
              <p:spPr>
                <a:xfrm>
                  <a:off x="894808" y="-571357"/>
                  <a:ext cx="22077583" cy="4393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r>
                    <a:rPr b="1" dirty="0"/>
                    <a:t>Theorem: </a:t>
                  </a:r>
                  <a:r>
                    <a:rPr dirty="0"/>
                    <a:t>The price of </a:t>
                  </a:r>
                  <a:r>
                    <a:rPr dirty="0" err="1"/>
                    <a:t>explainability</a:t>
                  </a:r>
                  <a:r>
                    <a:rPr dirty="0"/>
                    <a:t> </a:t>
                  </a:r>
                  <a:r>
                    <a:rPr lang="en-US" dirty="0"/>
                    <a:t>of </a:t>
                  </a:r>
                  <a:r>
                    <a:rPr lang="en-US" i="1" dirty="0" err="1"/>
                    <a:t>RandThresholds</a:t>
                  </a:r>
                  <a:r>
                    <a:rPr lang="en-US" i="1" dirty="0"/>
                    <a:t> algo </a:t>
                  </a:r>
                  <a:r>
                    <a:rPr dirty="0"/>
                    <a:t>is </a:t>
                  </a:r>
                  <a14:m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dirty="0"/>
                </a:p>
              </p:txBody>
            </p:sp>
          </mc:Choice>
          <mc:Fallback xmlns="">
            <p:sp>
              <p:nvSpPr>
                <p:cNvPr id="1091" name="Theorem: The price of explainability given by CO-Algorithm is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808" y="-571357"/>
                  <a:ext cx="22077583" cy="4393773"/>
                </a:xfrm>
                <a:prstGeom prst="rect">
                  <a:avLst/>
                </a:prstGeom>
                <a:blipFill>
                  <a:blip r:embed="rId2"/>
                  <a:stretch>
                    <a:fillRect l="-143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6" name="Group"/>
          <p:cNvGrpSpPr/>
          <p:nvPr/>
        </p:nvGrpSpPr>
        <p:grpSpPr>
          <a:xfrm>
            <a:off x="570842" y="7590414"/>
            <a:ext cx="23242317" cy="4393775"/>
            <a:chOff x="0" y="169724"/>
            <a:chExt cx="23242315" cy="4393773"/>
          </a:xfrm>
        </p:grpSpPr>
        <p:sp>
          <p:nvSpPr>
            <p:cNvPr id="1093" name="Rounded Rectangle"/>
            <p:cNvSpPr/>
            <p:nvPr/>
          </p:nvSpPr>
          <p:spPr>
            <a:xfrm>
              <a:off x="0" y="758253"/>
              <a:ext cx="23242315" cy="3216718"/>
            </a:xfrm>
            <a:prstGeom prst="roundRect">
              <a:avLst>
                <a:gd name="adj" fmla="val 21374"/>
              </a:avLst>
            </a:prstGeom>
            <a:solidFill>
              <a:srgbClr val="D5D5D5">
                <a:alpha val="5063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4" name="Theorem: The price of explainability is at least   for any"/>
                <p:cNvSpPr txBox="1"/>
                <p:nvPr/>
              </p:nvSpPr>
              <p:spPr>
                <a:xfrm>
                  <a:off x="582365" y="169724"/>
                  <a:ext cx="22077583" cy="4393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r>
                    <a:rPr lang="en-US" b="1" dirty="0"/>
                    <a:t>Theorem: </a:t>
                  </a:r>
                  <a:r>
                    <a:rPr lang="en-US" dirty="0"/>
                    <a:t>The price of </a:t>
                  </a:r>
                  <a:r>
                    <a:rPr lang="en-US" dirty="0" err="1"/>
                    <a:t>explainability</a:t>
                  </a:r>
                  <a:r>
                    <a:rPr lang="en-US" dirty="0"/>
                    <a:t> least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57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for any </a:t>
                  </a:r>
                  <a14:m>
                    <m:oMath xmlns:m="http://schemas.openxmlformats.org/officeDocument/2006/math"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5750" dirty="0">
                    <a:solidFill>
                      <a:srgbClr val="000000"/>
                    </a:solidFill>
                  </a:endParaRPr>
                </a:p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endParaRPr dirty="0"/>
                </a:p>
              </p:txBody>
            </p:sp>
          </mc:Choice>
          <mc:Fallback xmlns="">
            <p:sp>
              <p:nvSpPr>
                <p:cNvPr id="1094" name="Theorem: The price of explainability is at least   for any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365" y="169724"/>
                  <a:ext cx="22077583" cy="4393773"/>
                </a:xfrm>
                <a:prstGeom prst="rect">
                  <a:avLst/>
                </a:prstGeom>
                <a:blipFill>
                  <a:blip r:embed="rId3"/>
                  <a:stretch>
                    <a:fillRect l="-143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5" name="Furthermore, it is NP-hard to approximate better than"/>
                <p:cNvSpPr/>
                <p:nvPr/>
              </p:nvSpPr>
              <p:spPr>
                <a:xfrm>
                  <a:off x="3589265" y="2799276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r>
                    <a:rPr lang="en-US" dirty="0"/>
                    <a:t>Also</a:t>
                  </a:r>
                  <a:r>
                    <a:rPr dirty="0"/>
                    <a:t>, NP-hard to approximate better than </a:t>
                  </a:r>
                  <a14:m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dirty="0"/>
                </a:p>
              </p:txBody>
            </p:sp>
          </mc:Choice>
          <mc:Fallback xmlns="">
            <p:sp>
              <p:nvSpPr>
                <p:cNvPr id="1095" name="Furthermore, it is NP-hard to approximate better tha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9265" y="2799276"/>
                  <a:ext cx="1270001" cy="1270001"/>
                </a:xfrm>
                <a:prstGeom prst="line">
                  <a:avLst/>
                </a:prstGeom>
                <a:blipFill>
                  <a:blip r:embed="rId4"/>
                  <a:stretch>
                    <a:fillRect l="-28708" t="-44231" r="-114449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97" name="Gupta, Pitty, Svensson, Yuan’23:"/>
          <p:cNvSpPr txBox="1"/>
          <p:nvPr/>
        </p:nvSpPr>
        <p:spPr>
          <a:xfrm>
            <a:off x="4795107" y="312163"/>
            <a:ext cx="19356998" cy="60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lvl1pPr>
          </a:lstStyle>
          <a:p>
            <a:pPr marL="0" indent="0" algn="r">
              <a:buNone/>
            </a:pPr>
            <a:r>
              <a:rPr lang="en-US" sz="3600" dirty="0"/>
              <a:t>[</a:t>
            </a:r>
            <a:r>
              <a:rPr sz="3600" dirty="0"/>
              <a:t>Gupta, </a:t>
            </a:r>
            <a:r>
              <a:rPr sz="3600" dirty="0" err="1"/>
              <a:t>Pitt</a:t>
            </a:r>
            <a:r>
              <a:rPr lang="en-US" sz="3600" dirty="0" err="1"/>
              <a:t>u</a:t>
            </a:r>
            <a:r>
              <a:rPr sz="3600" dirty="0"/>
              <a:t>, </a:t>
            </a:r>
            <a:r>
              <a:rPr sz="3600" dirty="0" err="1"/>
              <a:t>Svensson</a:t>
            </a:r>
            <a:r>
              <a:rPr sz="3600" dirty="0"/>
              <a:t>, Yuan</a:t>
            </a:r>
            <a:r>
              <a:rPr lang="en-US" sz="3600" dirty="0"/>
              <a:t> </a:t>
            </a:r>
            <a:r>
              <a:rPr sz="3600" dirty="0"/>
              <a:t>’23</a:t>
            </a:r>
            <a:r>
              <a:rPr lang="en-US" sz="3600" dirty="0"/>
              <a:t>]</a:t>
            </a:r>
            <a:endParaRPr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8" name="around the same time by Makarychev, Shan"/>
              <p:cNvSpPr txBox="1"/>
              <p:nvPr/>
            </p:nvSpPr>
            <p:spPr>
              <a:xfrm>
                <a:off x="2101335" y="6279274"/>
                <a:ext cx="12932451" cy="8333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 i="1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pPr>
                <a:r>
                  <a:rPr sz="4400" dirty="0"/>
                  <a:t> </a:t>
                </a:r>
                <a14:m>
                  <m:oMath xmlns:m="http://schemas.openxmlformats.org/officeDocument/2006/math">
                    <m:r>
                      <a:rPr sz="54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sz="54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sz="54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54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5400" i="1">
                        <a:solidFill>
                          <a:srgbClr val="ED220B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sz="4400" dirty="0"/>
                  <a:t> around same time by </a:t>
                </a:r>
                <a:r>
                  <a:rPr sz="4400" dirty="0" err="1"/>
                  <a:t>Makarychev</a:t>
                </a:r>
                <a:r>
                  <a:rPr lang="en-US" sz="4400" dirty="0"/>
                  <a:t>/</a:t>
                </a:r>
                <a:r>
                  <a:rPr sz="4400" dirty="0"/>
                  <a:t>Shan</a:t>
                </a:r>
                <a:endParaRPr sz="4400" dirty="0">
                  <a:solidFill>
                    <a:srgbClr val="EE220C"/>
                  </a:solidFill>
                </a:endParaRPr>
              </a:p>
            </p:txBody>
          </p:sp>
        </mc:Choice>
        <mc:Fallback xmlns="">
          <p:sp>
            <p:nvSpPr>
              <p:cNvPr id="1098" name="around the same time by Makarychev, Sha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335" y="6279274"/>
                <a:ext cx="12932451" cy="833305"/>
              </a:xfrm>
              <a:prstGeom prst="rect">
                <a:avLst/>
              </a:prstGeom>
              <a:blipFill>
                <a:blip r:embed="rId5"/>
                <a:stretch>
                  <a:fillRect t="-10949" r="-1320" b="-3065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B13388C0-9ED0-440D-8BA4-153D326750E4}"/>
              </a:ext>
            </a:extLst>
          </p:cNvPr>
          <p:cNvSpPr txBox="1">
            <a:spLocks/>
          </p:cNvSpPr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Even Better Bounds</a:t>
            </a:r>
          </a:p>
        </p:txBody>
      </p:sp>
    </p:spTree>
    <p:extLst>
      <p:ext uri="{BB962C8B-B14F-4D97-AF65-F5344CB8AC3E}">
        <p14:creationId xmlns:p14="http://schemas.microsoft.com/office/powerpoint/2010/main" val="132154566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Lower bounds via reduction from the Hitting Set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9700" b="1" dirty="0" err="1"/>
              <a:t>RandThreshold</a:t>
            </a:r>
            <a:r>
              <a:rPr lang="en-US" sz="9700" b="1" dirty="0"/>
              <a:t> via Exponential Clocks</a:t>
            </a:r>
            <a:endParaRPr sz="9700" b="1" dirty="0"/>
          </a:p>
        </p:txBody>
      </p:sp>
    </p:spTree>
    <p:extLst>
      <p:ext uri="{BB962C8B-B14F-4D97-AF65-F5344CB8AC3E}">
        <p14:creationId xmlns:p14="http://schemas.microsoft.com/office/powerpoint/2010/main" val="40160336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Explainable clus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Explainable clustering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Direct proof with exponential clo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Direct proof with exponential clocks</a:t>
            </a:r>
          </a:p>
        </p:txBody>
      </p:sp>
      <p:sp>
        <p:nvSpPr>
          <p:cNvPr id="1101" name="Exponential distribution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dirty="0"/>
              <a:t>(for the simple “orthogonal” case)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2" name="Memoryless: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460500" y="4549831"/>
                <a:ext cx="13792300" cy="700373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 defTabSz="1731220">
                  <a:spcBef>
                    <a:spcPts val="3100"/>
                  </a:spcBef>
                  <a:buNone/>
                  <a:defRPr sz="3407"/>
                </a:pPr>
                <a:r>
                  <a:rPr lang="en-US" sz="4100" dirty="0">
                    <a:solidFill>
                      <a:srgbClr val="000000"/>
                    </a:solidFill>
                  </a:rPr>
                  <a:t>Exponential Distribution </a:t>
                </a:r>
                <a14:m>
                  <m:oMath xmlns:m="http://schemas.openxmlformats.org/officeDocument/2006/math">
                    <m:r>
                      <a:rPr lang="en-US" sz="4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4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4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4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41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100" dirty="0">
                  <a:solidFill>
                    <a:srgbClr val="000000"/>
                  </a:solidFill>
                </a:endParaRPr>
              </a:p>
              <a:p>
                <a:pPr marL="0" indent="0" defTabSz="1731220">
                  <a:spcBef>
                    <a:spcPts val="3100"/>
                  </a:spcBef>
                  <a:buNone/>
                  <a:defRPr sz="3407"/>
                </a:pPr>
                <a:endParaRPr lang="en-US" sz="4100" i="1" dirty="0">
                  <a:latin typeface="Cambria Math" panose="02040503050406030204" pitchFamily="18" charset="0"/>
                </a:endParaRPr>
              </a:p>
              <a:p>
                <a:pPr marL="0" indent="0" defTabSz="1731220">
                  <a:spcBef>
                    <a:spcPts val="3100"/>
                  </a:spcBef>
                  <a:buNone/>
                  <a:defRPr sz="3407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1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sz="41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41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sz="41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sz="41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41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sSup>
                        <m:sSupPr>
                          <m:ctrlP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dirty="0"/>
              </a:p>
              <a:p>
                <a:pPr marL="432816" lvl="1" indent="0" defTabSz="1731220">
                  <a:spcBef>
                    <a:spcPts val="3100"/>
                  </a:spcBef>
                  <a:buNone/>
                  <a:defRPr sz="3407"/>
                </a:pPr>
                <a:r>
                  <a:rPr lang="en-US" dirty="0"/>
                  <a:t>   </a:t>
                </a:r>
              </a:p>
              <a:p>
                <a:pPr marL="432816" lvl="1" indent="0" defTabSz="1731220">
                  <a:spcBef>
                    <a:spcPts val="3100"/>
                  </a:spcBef>
                  <a:buNone/>
                  <a:defRPr sz="3407"/>
                </a:pPr>
                <a:r>
                  <a:rPr lang="en-US" dirty="0"/>
                  <a:t>   </a:t>
                </a:r>
                <a:r>
                  <a:rPr b="1" dirty="0"/>
                  <a:t>Memoryless: </a:t>
                </a:r>
                <a:r>
                  <a:rPr dirty="0"/>
                  <a:t> </a:t>
                </a:r>
                <a:r>
                  <a:rPr lang="en-US" dirty="0"/>
                  <a:t>   </a:t>
                </a:r>
                <a14:m>
                  <m:oMath xmlns:m="http://schemas.openxmlformats.org/officeDocument/2006/math"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]=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dirty="0"/>
              </a:p>
              <a:p>
                <a:pPr marL="432816" lvl="1" indent="0" defTabSz="1731220">
                  <a:spcBef>
                    <a:spcPts val="3100"/>
                  </a:spcBef>
                  <a:buNone/>
                  <a:defRPr sz="3407"/>
                </a:pPr>
                <a:r>
                  <a:rPr lang="en-US" dirty="0"/>
                  <a:t>   </a:t>
                </a:r>
                <a:r>
                  <a:rPr b="1" dirty="0"/>
                  <a:t>Proportionality: </a:t>
                </a:r>
                <a14:m>
                  <m:oMath xmlns:m="http://schemas.openxmlformats.org/officeDocument/2006/math"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]=</m:t>
                    </m:r>
                    <m:f>
                      <m:fPr>
                        <m:ctrlP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sz="4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endParaRPr sz="4800" dirty="0"/>
              </a:p>
            </p:txBody>
          </p:sp>
        </mc:Choice>
        <mc:Fallback xmlns="">
          <p:sp>
            <p:nvSpPr>
              <p:cNvPr id="1102" name="Memoryless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460500" y="4549831"/>
                <a:ext cx="13792300" cy="7003737"/>
              </a:xfrm>
              <a:prstGeom prst="rect">
                <a:avLst/>
              </a:prstGeom>
              <a:blipFill>
                <a:blip r:embed="rId2"/>
                <a:stretch>
                  <a:fillRect l="-1945" t="-2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03" name="Screenshot 2024-01-08 at 17.46.00.png" descr="Screenshot 2024-01-08 at 17.46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428" y="4601204"/>
            <a:ext cx="7879267" cy="6867739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Rectangle"/>
          <p:cNvSpPr/>
          <p:nvPr/>
        </p:nvSpPr>
        <p:spPr>
          <a:xfrm>
            <a:off x="1460500" y="7647471"/>
            <a:ext cx="12950231" cy="2668291"/>
          </a:xfrm>
          <a:prstGeom prst="rect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06" name="k bins of different width…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/>
              </a:p>
              <a:p>
                <a:r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1106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7" name="Rectangle"/>
          <p:cNvSpPr/>
          <p:nvPr/>
        </p:nvSpPr>
        <p:spPr>
          <a:xfrm>
            <a:off x="4764033" y="52988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08" name="Rectangle"/>
          <p:cNvSpPr/>
          <p:nvPr/>
        </p:nvSpPr>
        <p:spPr>
          <a:xfrm>
            <a:off x="7765832" y="52988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09" name="Rectangle"/>
          <p:cNvSpPr/>
          <p:nvPr/>
        </p:nvSpPr>
        <p:spPr>
          <a:xfrm>
            <a:off x="14159538" y="52988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0" name="Rectangle"/>
          <p:cNvSpPr/>
          <p:nvPr/>
        </p:nvSpPr>
        <p:spPr>
          <a:xfrm>
            <a:off x="4799752" y="44570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1" name="Rectangle"/>
          <p:cNvSpPr/>
          <p:nvPr/>
        </p:nvSpPr>
        <p:spPr>
          <a:xfrm>
            <a:off x="7795841" y="47882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2" name="Rectangle"/>
          <p:cNvSpPr/>
          <p:nvPr/>
        </p:nvSpPr>
        <p:spPr>
          <a:xfrm>
            <a:off x="14209596" y="47882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3" name="Circle"/>
          <p:cNvSpPr/>
          <p:nvPr/>
        </p:nvSpPr>
        <p:spPr>
          <a:xfrm>
            <a:off x="10970457" y="28220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14" name="Circle"/>
          <p:cNvSpPr/>
          <p:nvPr/>
        </p:nvSpPr>
        <p:spPr>
          <a:xfrm>
            <a:off x="9772488" y="28220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5" name="Text"/>
              <p:cNvSpPr txBox="1"/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1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6" name="Text"/>
              <p:cNvSpPr txBox="1"/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17100"/>
                  </a:solidFill>
                </a:endParaRPr>
              </a:p>
            </p:txBody>
          </p:sp>
        </mc:Choice>
        <mc:Fallback xmlns="">
          <p:sp>
            <p:nvSpPr>
              <p:cNvPr id="111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7" name="Text"/>
              <p:cNvSpPr txBox="1"/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111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19" name="k bins of different width…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dirty="0"/>
              </a:p>
              <a:p>
                <a:r>
                  <a:rPr dirty="0"/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19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0" name="Rectangle"/>
          <p:cNvSpPr/>
          <p:nvPr/>
        </p:nvSpPr>
        <p:spPr>
          <a:xfrm>
            <a:off x="4764033" y="52988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1" name="Rectangle"/>
          <p:cNvSpPr/>
          <p:nvPr/>
        </p:nvSpPr>
        <p:spPr>
          <a:xfrm>
            <a:off x="7765832" y="52988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2" name="Rectangle"/>
          <p:cNvSpPr/>
          <p:nvPr/>
        </p:nvSpPr>
        <p:spPr>
          <a:xfrm>
            <a:off x="14159538" y="52988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3" name="Rectangle"/>
          <p:cNvSpPr/>
          <p:nvPr/>
        </p:nvSpPr>
        <p:spPr>
          <a:xfrm>
            <a:off x="4799752" y="44570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4" name="Rectangle"/>
          <p:cNvSpPr/>
          <p:nvPr/>
        </p:nvSpPr>
        <p:spPr>
          <a:xfrm>
            <a:off x="7795841" y="47882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5" name="Rectangle"/>
          <p:cNvSpPr/>
          <p:nvPr/>
        </p:nvSpPr>
        <p:spPr>
          <a:xfrm>
            <a:off x="14209596" y="47882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6" name="Circle"/>
          <p:cNvSpPr/>
          <p:nvPr/>
        </p:nvSpPr>
        <p:spPr>
          <a:xfrm>
            <a:off x="10970457" y="28220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27" name="Circle"/>
          <p:cNvSpPr/>
          <p:nvPr/>
        </p:nvSpPr>
        <p:spPr>
          <a:xfrm>
            <a:off x="9772488" y="28220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" name="Text"/>
              <p:cNvSpPr txBox="1"/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2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9" name="Text"/>
              <p:cNvSpPr txBox="1"/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17100"/>
                  </a:solidFill>
                </a:endParaRPr>
              </a:p>
            </p:txBody>
          </p:sp>
        </mc:Choice>
        <mc:Fallback xmlns="">
          <p:sp>
            <p:nvSpPr>
              <p:cNvPr id="112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" name="Text"/>
              <p:cNvSpPr txBox="1"/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113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1" name="Rounded Rectangle"/>
          <p:cNvSpPr/>
          <p:nvPr/>
        </p:nvSpPr>
        <p:spPr>
          <a:xfrm>
            <a:off x="1137778" y="7733374"/>
            <a:ext cx="22032244" cy="5383865"/>
          </a:xfrm>
          <a:prstGeom prst="roundRect">
            <a:avLst>
              <a:gd name="adj" fmla="val 12770"/>
            </a:avLst>
          </a:prstGeom>
          <a:solidFill>
            <a:srgbClr val="D5D5D5">
              <a:alpha val="50639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2" name="Sample"/>
              <p:cNvSpPr txBox="1"/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>
                    <a:solidFill>
                      <a:srgbClr val="000000"/>
                    </a:solidFill>
                  </a:defRPr>
                </a:pPr>
                <a:r>
                  <a:rPr dirty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),…,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32" name="Samp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blipFill>
                <a:blip r:embed="rId6"/>
                <a:stretch>
                  <a:fillRect l="-1620" t="-421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3" name="Line"/>
          <p:cNvSpPr/>
          <p:nvPr/>
        </p:nvSpPr>
        <p:spPr>
          <a:xfrm>
            <a:off x="6301577" y="10061454"/>
            <a:ext cx="1147931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34" name="Line"/>
          <p:cNvSpPr/>
          <p:nvPr/>
        </p:nvSpPr>
        <p:spPr>
          <a:xfrm flipV="1">
            <a:off x="6324599" y="9699440"/>
            <a:ext cx="1" cy="724028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" grpId="2" animBg="1" advAuto="0"/>
      <p:bldP spid="1134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36" name="k bins of different width…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/>
              </a:p>
              <a:p>
                <a:r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1136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7" name="Rectangle"/>
          <p:cNvSpPr/>
          <p:nvPr/>
        </p:nvSpPr>
        <p:spPr>
          <a:xfrm>
            <a:off x="4764033" y="52988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38" name="Rectangle"/>
          <p:cNvSpPr/>
          <p:nvPr/>
        </p:nvSpPr>
        <p:spPr>
          <a:xfrm>
            <a:off x="7765832" y="52988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39" name="Rectangle"/>
          <p:cNvSpPr/>
          <p:nvPr/>
        </p:nvSpPr>
        <p:spPr>
          <a:xfrm>
            <a:off x="14159538" y="52988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40" name="Rectangle"/>
          <p:cNvSpPr/>
          <p:nvPr/>
        </p:nvSpPr>
        <p:spPr>
          <a:xfrm>
            <a:off x="4799752" y="44570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41" name="Rectangle"/>
          <p:cNvSpPr/>
          <p:nvPr/>
        </p:nvSpPr>
        <p:spPr>
          <a:xfrm>
            <a:off x="7795841" y="47882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42" name="Rectangle"/>
          <p:cNvSpPr/>
          <p:nvPr/>
        </p:nvSpPr>
        <p:spPr>
          <a:xfrm>
            <a:off x="14209596" y="47882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43" name="Circle"/>
          <p:cNvSpPr/>
          <p:nvPr/>
        </p:nvSpPr>
        <p:spPr>
          <a:xfrm>
            <a:off x="10970457" y="28220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44" name="Circle"/>
          <p:cNvSpPr/>
          <p:nvPr/>
        </p:nvSpPr>
        <p:spPr>
          <a:xfrm>
            <a:off x="4895688" y="4955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5" name="Text"/>
              <p:cNvSpPr txBox="1"/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4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6" name="Text"/>
              <p:cNvSpPr txBox="1"/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17100"/>
                  </a:solidFill>
                </a:endParaRPr>
              </a:p>
            </p:txBody>
          </p:sp>
        </mc:Choice>
        <mc:Fallback xmlns="">
          <p:sp>
            <p:nvSpPr>
              <p:cNvPr id="114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7" name="Text"/>
              <p:cNvSpPr txBox="1"/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114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8" name="w.p."/>
              <p:cNvSpPr txBox="1"/>
              <p:nvPr/>
            </p:nvSpPr>
            <p:spPr>
              <a:xfrm>
                <a:off x="613384" y="4928564"/>
                <a:ext cx="3405802" cy="12920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48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4" y="4928564"/>
                <a:ext cx="3405802" cy="1292024"/>
              </a:xfrm>
              <a:prstGeom prst="rect">
                <a:avLst/>
              </a:prstGeom>
              <a:blipFill>
                <a:blip r:embed="rId6"/>
                <a:stretch>
                  <a:fillRect l="-59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9" name="Rounded Rectangle"/>
          <p:cNvSpPr/>
          <p:nvPr/>
        </p:nvSpPr>
        <p:spPr>
          <a:xfrm>
            <a:off x="1137778" y="7733374"/>
            <a:ext cx="22032244" cy="5383865"/>
          </a:xfrm>
          <a:prstGeom prst="roundRect">
            <a:avLst>
              <a:gd name="adj" fmla="val 12770"/>
            </a:avLst>
          </a:prstGeom>
          <a:solidFill>
            <a:srgbClr val="D5D5D5">
              <a:alpha val="50639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0" name="Sample"/>
              <p:cNvSpPr txBox="1"/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>
                    <a:solidFill>
                      <a:srgbClr val="000000"/>
                    </a:solidFill>
                  </a:defRPr>
                </a:pPr>
                <a:r>
                  <a:rPr dirty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),…,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endParaRPr dirty="0"/>
              </a:p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endParaRPr dirty="0"/>
              </a:p>
            </p:txBody>
          </p:sp>
        </mc:Choice>
        <mc:Fallback xmlns="">
          <p:sp>
            <p:nvSpPr>
              <p:cNvPr id="1150" name="Samp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blipFill>
                <a:blip r:embed="rId7"/>
                <a:stretch>
                  <a:fillRect l="-1620" t="-421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1" name="Line"/>
          <p:cNvSpPr/>
          <p:nvPr/>
        </p:nvSpPr>
        <p:spPr>
          <a:xfrm>
            <a:off x="6301577" y="10061454"/>
            <a:ext cx="1147931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52" name="Line"/>
          <p:cNvSpPr/>
          <p:nvPr/>
        </p:nvSpPr>
        <p:spPr>
          <a:xfrm flipV="1">
            <a:off x="6324599" y="9699440"/>
            <a:ext cx="1" cy="724028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53" name="Rectangle"/>
          <p:cNvSpPr/>
          <p:nvPr/>
        </p:nvSpPr>
        <p:spPr>
          <a:xfrm>
            <a:off x="7620000" y="9773967"/>
            <a:ext cx="665361" cy="574974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4" name="Text"/>
              <p:cNvSpPr txBox="1"/>
              <p:nvPr/>
            </p:nvSpPr>
            <p:spPr>
              <a:xfrm>
                <a:off x="7696200" y="10274147"/>
                <a:ext cx="759255" cy="9970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54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0274147"/>
                <a:ext cx="759255" cy="9970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56" name="k bins of different width…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/>
              </a:p>
              <a:p>
                <a:r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1156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7" name="Rectangle"/>
          <p:cNvSpPr/>
          <p:nvPr/>
        </p:nvSpPr>
        <p:spPr>
          <a:xfrm>
            <a:off x="4764033" y="52988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8" name="Rectangle"/>
          <p:cNvSpPr/>
          <p:nvPr/>
        </p:nvSpPr>
        <p:spPr>
          <a:xfrm>
            <a:off x="7765832" y="52988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9" name="Rectangle"/>
          <p:cNvSpPr/>
          <p:nvPr/>
        </p:nvSpPr>
        <p:spPr>
          <a:xfrm>
            <a:off x="14159538" y="52988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0" name="Rectangle"/>
          <p:cNvSpPr/>
          <p:nvPr/>
        </p:nvSpPr>
        <p:spPr>
          <a:xfrm>
            <a:off x="4799752" y="44570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1" name="Rectangle"/>
          <p:cNvSpPr/>
          <p:nvPr/>
        </p:nvSpPr>
        <p:spPr>
          <a:xfrm>
            <a:off x="7795841" y="47882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2" name="Rectangle"/>
          <p:cNvSpPr/>
          <p:nvPr/>
        </p:nvSpPr>
        <p:spPr>
          <a:xfrm>
            <a:off x="14209596" y="47882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3" name="Circle"/>
          <p:cNvSpPr/>
          <p:nvPr/>
        </p:nvSpPr>
        <p:spPr>
          <a:xfrm>
            <a:off x="16919463" y="5102215"/>
            <a:ext cx="944721" cy="9447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4" name="Circle"/>
          <p:cNvSpPr/>
          <p:nvPr/>
        </p:nvSpPr>
        <p:spPr>
          <a:xfrm>
            <a:off x="4895688" y="4955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5" name="Text"/>
              <p:cNvSpPr txBox="1"/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6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6" name="Text"/>
              <p:cNvSpPr txBox="1"/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17100"/>
                  </a:solidFill>
                </a:endParaRPr>
              </a:p>
            </p:txBody>
          </p:sp>
        </mc:Choice>
        <mc:Fallback xmlns="">
          <p:sp>
            <p:nvSpPr>
              <p:cNvPr id="116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7" name="Text"/>
              <p:cNvSpPr txBox="1"/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116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8" name="w.p."/>
              <p:cNvSpPr txBox="1"/>
              <p:nvPr/>
            </p:nvSpPr>
            <p:spPr>
              <a:xfrm>
                <a:off x="613384" y="4928564"/>
                <a:ext cx="3405802" cy="12920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68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4" y="4928564"/>
                <a:ext cx="3405802" cy="1292024"/>
              </a:xfrm>
              <a:prstGeom prst="rect">
                <a:avLst/>
              </a:prstGeom>
              <a:blipFill>
                <a:blip r:embed="rId6"/>
                <a:stretch>
                  <a:fillRect l="-59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9" name="w.p."/>
              <p:cNvSpPr txBox="1"/>
              <p:nvPr/>
            </p:nvSpPr>
            <p:spPr>
              <a:xfrm>
                <a:off x="20980400" y="4926124"/>
                <a:ext cx="2446799" cy="12969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69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0400" y="4926124"/>
                <a:ext cx="2446799" cy="1296904"/>
              </a:xfrm>
              <a:prstGeom prst="rect">
                <a:avLst/>
              </a:prstGeom>
              <a:blipFill>
                <a:blip r:embed="rId7"/>
                <a:stretch>
                  <a:fillRect l="-798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0" name="Rounded Rectangle"/>
          <p:cNvSpPr/>
          <p:nvPr/>
        </p:nvSpPr>
        <p:spPr>
          <a:xfrm>
            <a:off x="1137778" y="7733374"/>
            <a:ext cx="22032244" cy="5383865"/>
          </a:xfrm>
          <a:prstGeom prst="roundRect">
            <a:avLst>
              <a:gd name="adj" fmla="val 12770"/>
            </a:avLst>
          </a:prstGeom>
          <a:solidFill>
            <a:srgbClr val="D5D5D5">
              <a:alpha val="50639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1" name="Sample"/>
              <p:cNvSpPr txBox="1"/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>
                    <a:solidFill>
                      <a:srgbClr val="000000"/>
                    </a:solidFill>
                  </a:defRPr>
                </a:pPr>
                <a:r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),…,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endParaRPr/>
              </a:p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mc:Choice>
        <mc:Fallback xmlns="">
          <p:sp>
            <p:nvSpPr>
              <p:cNvPr id="1171" name="Sample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blipFill>
                <a:blip r:embed="rId8"/>
                <a:stretch>
                  <a:fillRect l="-1620" t="-421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2" name="Line"/>
          <p:cNvSpPr/>
          <p:nvPr/>
        </p:nvSpPr>
        <p:spPr>
          <a:xfrm>
            <a:off x="6301577" y="10061454"/>
            <a:ext cx="1147931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3" name="Line"/>
          <p:cNvSpPr/>
          <p:nvPr/>
        </p:nvSpPr>
        <p:spPr>
          <a:xfrm flipV="1">
            <a:off x="6324599" y="9699440"/>
            <a:ext cx="1" cy="724028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74" name="Rectangle"/>
          <p:cNvSpPr/>
          <p:nvPr/>
        </p:nvSpPr>
        <p:spPr>
          <a:xfrm>
            <a:off x="7620000" y="9773967"/>
            <a:ext cx="665361" cy="574974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5" name="Text"/>
              <p:cNvSpPr txBox="1"/>
              <p:nvPr/>
            </p:nvSpPr>
            <p:spPr>
              <a:xfrm>
                <a:off x="7696200" y="10274147"/>
                <a:ext cx="759255" cy="9970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75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0274147"/>
                <a:ext cx="759255" cy="99701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6" name="Rectangle"/>
          <p:cNvSpPr/>
          <p:nvPr/>
        </p:nvSpPr>
        <p:spPr>
          <a:xfrm>
            <a:off x="10788197" y="9699440"/>
            <a:ext cx="665362" cy="574974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" name="Text"/>
              <p:cNvSpPr txBox="1"/>
              <p:nvPr/>
            </p:nvSpPr>
            <p:spPr>
              <a:xfrm>
                <a:off x="10864397" y="10195960"/>
                <a:ext cx="3647017" cy="10043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t>                 </a:t>
                </a:r>
                <a:endParaRPr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117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397" y="10195960"/>
                <a:ext cx="3647017" cy="10043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79" name="k bins of different width…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k bins of different width </a:t>
                </a:r>
                <a14:m>
                  <m:oMath xmlns:m="http://schemas.openxmlformats.org/officeDocument/2006/math"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/>
              </a:p>
              <a:p>
                <a:r>
                  <a:t>For k-1 steps, random ball hits one of the remaining bins with probability  promotional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 xmlns="">
          <p:sp>
            <p:nvSpPr>
              <p:cNvPr id="1179" name="k bins of different wid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155700" y="463904"/>
                <a:ext cx="22951579" cy="8256012"/>
              </a:xfrm>
              <a:prstGeom prst="rect">
                <a:avLst/>
              </a:prstGeom>
              <a:blipFill>
                <a:blip r:embed="rId2"/>
                <a:stretch>
                  <a:fillRect l="-1620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0" name="Rectangle"/>
          <p:cNvSpPr/>
          <p:nvPr/>
        </p:nvSpPr>
        <p:spPr>
          <a:xfrm>
            <a:off x="4764033" y="5298885"/>
            <a:ext cx="1208032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1" name="Rectangle"/>
          <p:cNvSpPr/>
          <p:nvPr/>
        </p:nvSpPr>
        <p:spPr>
          <a:xfrm>
            <a:off x="7765832" y="5298885"/>
            <a:ext cx="5313596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2" name="Rectangle"/>
          <p:cNvSpPr/>
          <p:nvPr/>
        </p:nvSpPr>
        <p:spPr>
          <a:xfrm>
            <a:off x="14159538" y="5298885"/>
            <a:ext cx="6148959" cy="90900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3" name="Rectangle"/>
          <p:cNvSpPr/>
          <p:nvPr/>
        </p:nvSpPr>
        <p:spPr>
          <a:xfrm>
            <a:off x="4799752" y="4457034"/>
            <a:ext cx="1136594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4" name="Rectangle"/>
          <p:cNvSpPr/>
          <p:nvPr/>
        </p:nvSpPr>
        <p:spPr>
          <a:xfrm>
            <a:off x="7795841" y="4788200"/>
            <a:ext cx="5253578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5" name="Rectangle"/>
          <p:cNvSpPr/>
          <p:nvPr/>
        </p:nvSpPr>
        <p:spPr>
          <a:xfrm>
            <a:off x="14209596" y="4788200"/>
            <a:ext cx="6048847" cy="909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6" name="Circle"/>
          <p:cNvSpPr/>
          <p:nvPr/>
        </p:nvSpPr>
        <p:spPr>
          <a:xfrm>
            <a:off x="16919463" y="5102215"/>
            <a:ext cx="944721" cy="94472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87" name="Circle"/>
          <p:cNvSpPr/>
          <p:nvPr/>
        </p:nvSpPr>
        <p:spPr>
          <a:xfrm>
            <a:off x="4895688" y="4955616"/>
            <a:ext cx="944722" cy="9447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8" name="Text"/>
              <p:cNvSpPr txBox="1"/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i="1">
                          <a:solidFill>
                            <a:srgbClr val="B417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sz="400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8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200" y="6130134"/>
                <a:ext cx="2046073" cy="7673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9" name="Text"/>
              <p:cNvSpPr txBox="1"/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3">
                        <a:hueOff val="914338"/>
                        <a:satOff val="31515"/>
                        <a:lumOff val="-30790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17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17100"/>
                  </a:solidFill>
                </a:endParaRPr>
              </a:p>
            </p:txBody>
          </p:sp>
        </mc:Choice>
        <mc:Fallback xmlns="">
          <p:sp>
            <p:nvSpPr>
              <p:cNvPr id="118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076" y="6071707"/>
                <a:ext cx="916789" cy="7673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0" name="Text"/>
              <p:cNvSpPr txBox="1"/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1">
                        <a:hueOff val="114395"/>
                        <a:lumOff val="-24975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i="1">
                              <a:solidFill>
                                <a:srgbClr val="004C7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000"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119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9463" y="6130134"/>
                <a:ext cx="916789" cy="767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1" name="Rounded Rectangle"/>
          <p:cNvSpPr/>
          <p:nvPr/>
        </p:nvSpPr>
        <p:spPr>
          <a:xfrm>
            <a:off x="1137778" y="7733374"/>
            <a:ext cx="22032244" cy="5383865"/>
          </a:xfrm>
          <a:prstGeom prst="roundRect">
            <a:avLst>
              <a:gd name="adj" fmla="val 12770"/>
            </a:avLst>
          </a:prstGeom>
          <a:solidFill>
            <a:srgbClr val="D5D5D5">
              <a:alpha val="50639"/>
            </a:srgb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2" name="Sample…"/>
              <p:cNvSpPr txBox="1"/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>
                    <a:solidFill>
                      <a:srgbClr val="000000"/>
                    </a:solidFill>
                  </a:defRPr>
                </a:pPr>
                <a:r>
                  <a:rPr lang="en-US" dirty="0"/>
                  <a:t>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),…,</m:t>
                    </m:r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dirty="0"/>
              </a:p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endParaRPr lang="ar-AE" dirty="0"/>
              </a:p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rgbClr val="000000"/>
                    </a:solidFill>
                  </a:defRPr>
                </a:pPr>
                <a:endParaRPr lang="ar-AE" dirty="0"/>
              </a:p>
              <a:p>
                <a:pPr marL="609600" indent="-609600" algn="l">
                  <a:lnSpc>
                    <a:spcPct val="90000"/>
                  </a:lnSpc>
                  <a:spcBef>
                    <a:spcPts val="4500"/>
                  </a:spcBef>
                  <a:buSzPct val="123000"/>
                  <a:buChar char="•"/>
                  <a:defRPr sz="4800" b="1">
                    <a:solidFill>
                      <a:srgbClr val="000000"/>
                    </a:solidFill>
                  </a:defRPr>
                </a:pPr>
                <a:r>
                  <a:rPr lang="en-US" dirty="0"/>
                  <a:t>The value of process equals </a:t>
                </a:r>
                <a14:m>
                  <m:oMath xmlns:m="http://schemas.openxmlformats.org/officeDocument/2006/math"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75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575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lang="ar-AE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575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ar-AE"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US" sz="575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75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is</m:t>
                    </m:r>
                    <m:r>
                      <m:rPr>
                        <m:nor/>
                      </m:rPr>
                      <a:rPr lang="en-US" sz="575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75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last</m:t>
                    </m:r>
                    <m:r>
                      <a:rPr lang="en-US" sz="575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92" name="Sample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900" y="7909159"/>
                <a:ext cx="22951579" cy="5057695"/>
              </a:xfrm>
              <a:prstGeom prst="rect">
                <a:avLst/>
              </a:prstGeom>
              <a:blipFill>
                <a:blip r:embed="rId6"/>
                <a:stretch>
                  <a:fillRect l="-1620" t="-4217" b="-36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3" name="Line"/>
          <p:cNvSpPr/>
          <p:nvPr/>
        </p:nvSpPr>
        <p:spPr>
          <a:xfrm>
            <a:off x="6301577" y="10061454"/>
            <a:ext cx="1147931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94" name="Line"/>
          <p:cNvSpPr/>
          <p:nvPr/>
        </p:nvSpPr>
        <p:spPr>
          <a:xfrm flipV="1">
            <a:off x="6324599" y="9699440"/>
            <a:ext cx="1" cy="724028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95" name="Rectangle"/>
          <p:cNvSpPr/>
          <p:nvPr/>
        </p:nvSpPr>
        <p:spPr>
          <a:xfrm>
            <a:off x="7620000" y="9773967"/>
            <a:ext cx="665361" cy="574974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6" name="Text"/>
              <p:cNvSpPr txBox="1"/>
              <p:nvPr/>
            </p:nvSpPr>
            <p:spPr>
              <a:xfrm>
                <a:off x="7696200" y="10274147"/>
                <a:ext cx="759255" cy="9970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sz="5750" i="1">
                              <a:solidFill>
                                <a:srgbClr val="B417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9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0274147"/>
                <a:ext cx="759255" cy="9970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7" name="w.p."/>
              <p:cNvSpPr txBox="1"/>
              <p:nvPr/>
            </p:nvSpPr>
            <p:spPr>
              <a:xfrm>
                <a:off x="613384" y="4928564"/>
                <a:ext cx="3405802" cy="12920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197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84" y="4928564"/>
                <a:ext cx="3405802" cy="1292024"/>
              </a:xfrm>
              <a:prstGeom prst="rect">
                <a:avLst/>
              </a:prstGeom>
              <a:blipFill>
                <a:blip r:embed="rId8"/>
                <a:stretch>
                  <a:fillRect l="-59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8" name="Rectangle"/>
          <p:cNvSpPr/>
          <p:nvPr/>
        </p:nvSpPr>
        <p:spPr>
          <a:xfrm>
            <a:off x="10788197" y="9699440"/>
            <a:ext cx="665362" cy="574974"/>
          </a:xfrm>
          <a:prstGeom prst="rect">
            <a:avLst/>
          </a:prstGeom>
          <a:solidFill>
            <a:srgbClr val="00A1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9" name="Text"/>
              <p:cNvSpPr txBox="1"/>
              <p:nvPr/>
            </p:nvSpPr>
            <p:spPr>
              <a:xfrm>
                <a:off x="10864397" y="10195960"/>
                <a:ext cx="3647017" cy="10043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04C7F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t>                 </a:t>
                </a:r>
                <a:endParaRPr>
                  <a:solidFill>
                    <a:srgbClr val="004D80"/>
                  </a:solidFill>
                </a:endParaRPr>
              </a:p>
            </p:txBody>
          </p:sp>
        </mc:Choice>
        <mc:Fallback xmlns="">
          <p:sp>
            <p:nvSpPr>
              <p:cNvPr id="119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397" y="10195960"/>
                <a:ext cx="3647017" cy="10043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0" name="w.p."/>
              <p:cNvSpPr txBox="1"/>
              <p:nvPr/>
            </p:nvSpPr>
            <p:spPr>
              <a:xfrm>
                <a:off x="20980400" y="4926124"/>
                <a:ext cx="2446799" cy="129690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32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w.p.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sz="385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200" name="w.p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0400" y="4926124"/>
                <a:ext cx="2446799" cy="1296904"/>
              </a:xfrm>
              <a:prstGeom prst="rect">
                <a:avLst/>
              </a:prstGeom>
              <a:blipFill>
                <a:blip r:embed="rId10"/>
                <a:stretch>
                  <a:fillRect l="-798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1" name="Rectangle"/>
          <p:cNvSpPr/>
          <p:nvPr/>
        </p:nvSpPr>
        <p:spPr>
          <a:xfrm>
            <a:off x="13531397" y="9699440"/>
            <a:ext cx="665362" cy="574974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2" name="Text"/>
              <p:cNvSpPr txBox="1"/>
              <p:nvPr/>
            </p:nvSpPr>
            <p:spPr>
              <a:xfrm>
                <a:off x="13607597" y="10199619"/>
                <a:ext cx="3645649" cy="997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0"/>
                  </a:spcBef>
                  <a:defRPr sz="48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sz="5750" i="1">
                            <a:solidFill>
                              <a:srgbClr val="017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t>                 </a:t>
                </a:r>
                <a:endParaRPr>
                  <a:solidFill>
                    <a:srgbClr val="017100"/>
                  </a:solidFill>
                </a:endParaRPr>
              </a:p>
            </p:txBody>
          </p:sp>
        </mc:Choice>
        <mc:Fallback xmlns="">
          <p:sp>
            <p:nvSpPr>
              <p:cNvPr id="120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7597" y="10199619"/>
                <a:ext cx="3645649" cy="9970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04" name="Let   be the event that   is last among faraway centers…"/>
              <p:cNvSpPr txBox="1">
                <a:spLocks noGrp="1"/>
              </p:cNvSpPr>
              <p:nvPr>
                <p:ph type="body" sz="quarter" idx="4294967295"/>
              </p:nvPr>
            </p:nvSpPr>
            <p:spPr>
              <a:xfrm>
                <a:off x="1605687" y="1980402"/>
                <a:ext cx="20117492" cy="212312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 defTabSz="2096971">
                  <a:spcBef>
                    <a:spcPts val="3800"/>
                  </a:spcBef>
                  <a:buNone/>
                  <a:defRPr sz="3010"/>
                </a:pPr>
                <a:r>
                  <a:rPr lang="en-US" sz="4400" dirty="0"/>
                  <a:t>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= {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is last among “far away” centers}, and 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:=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4400" dirty="0"/>
              </a:p>
              <a:p>
                <a:pPr marL="0" indent="0" defTabSz="2096971">
                  <a:spcBef>
                    <a:spcPts val="3800"/>
                  </a:spcBef>
                  <a:buNone/>
                  <a:defRPr sz="3010"/>
                </a:pPr>
                <a:r>
                  <a:rPr lang="en-US" sz="4400" dirty="0"/>
                  <a:t>Then payment of bin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ar-AE" sz="3200" dirty="0"/>
                  <a:t> </a:t>
                </a:r>
                <a:r>
                  <a:rPr lang="en-US" sz="4400" dirty="0"/>
                  <a:t>is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ar-AE" sz="4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ar-AE" sz="4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ar-AE" sz="4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ar-AE" sz="4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ar-AE" sz="4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ar-AE" sz="4400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ar-AE" sz="440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400" b="1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ar-AE" sz="44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sz="4400" b="0" dirty="0">
                  <a:solidFill>
                    <a:srgbClr val="000000"/>
                  </a:solidFill>
                </a:endParaRPr>
              </a:p>
              <a:p>
                <a:pPr marL="0" indent="0" defTabSz="2096971">
                  <a:spcBef>
                    <a:spcPts val="3800"/>
                  </a:spcBef>
                  <a:buNone/>
                  <a:defRPr sz="3010"/>
                </a:pPr>
                <a:endParaRPr lang="en-US" sz="3200" i="1" dirty="0">
                  <a:latin typeface="Cambria Math" panose="02040503050406030204" pitchFamily="18" charset="0"/>
                </a:endParaRPr>
              </a:p>
              <a:p>
                <a:pPr marL="0" indent="0" defTabSz="2096971">
                  <a:spcBef>
                    <a:spcPts val="3800"/>
                  </a:spcBef>
                  <a:buNone/>
                  <a:defRPr sz="3010"/>
                </a:pPr>
                <a:br>
                  <a:rPr lang="en-US" sz="3200" i="1" dirty="0">
                    <a:latin typeface="Cambria Math" panose="02040503050406030204" pitchFamily="18" charset="0"/>
                  </a:rPr>
                </a:br>
                <a:endParaRPr sz="4000" dirty="0"/>
              </a:p>
            </p:txBody>
          </p:sp>
        </mc:Choice>
        <mc:Fallback xmlns="">
          <p:sp>
            <p:nvSpPr>
              <p:cNvPr id="1204" name="Let   be the event that   is last among faraway center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1605687" y="1980402"/>
                <a:ext cx="20117492" cy="2123125"/>
              </a:xfrm>
              <a:prstGeom prst="rect">
                <a:avLst/>
              </a:prstGeom>
              <a:blipFill>
                <a:blip r:embed="rId2"/>
                <a:stretch>
                  <a:fillRect l="-1424" t="-9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AE0E79-0BF7-4A4D-ACEB-EB160B0B6EF3}"/>
                  </a:ext>
                </a:extLst>
              </p:cNvPr>
              <p:cNvSpPr txBox="1"/>
              <p:nvPr/>
            </p:nvSpPr>
            <p:spPr>
              <a:xfrm>
                <a:off x="1605687" y="10549657"/>
                <a:ext cx="8835083" cy="869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sym typeface="Helvetica Neue"/>
                  </a:rPr>
                  <a:t>But</a:t>
                </a:r>
                <a:r>
                  <a:rPr kumimoji="0" lang="en-US" sz="4800" b="0" i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sym typeface="Helvetica Neue"/>
                  </a:rPr>
                  <a:t> have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4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kumimoji="0" lang="en-US" sz="4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4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48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4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4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33CC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</m:ctrlPr>
                              </m:sSubPr>
                              <m:e>
                                <m:r>
                                  <a:rPr kumimoji="0" lang="en-US" sz="4800" b="1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33CC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kumimoji="0" lang="en-US" sz="48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33CC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Helvetica Neue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kumimoji="0" lang="en-US" sz="4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=∫</m:t>
                    </m:r>
                    <m:r>
                      <a:rPr kumimoji="0" lang="en-US" sz="4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𝑔</m:t>
                    </m:r>
                    <m:d>
                      <m:d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dPr>
                      <m:e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𝑡</m:t>
                        </m:r>
                      </m:e>
                    </m:d>
                  </m:oMath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AE0E79-0BF7-4A4D-ACEB-EB160B0B6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687" y="10549657"/>
                <a:ext cx="8835083" cy="869341"/>
              </a:xfrm>
              <a:prstGeom prst="rect">
                <a:avLst/>
              </a:prstGeom>
              <a:blipFill>
                <a:blip r:embed="rId3"/>
                <a:stretch>
                  <a:fillRect l="-3586" t="-12676" b="-359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D41CB3A9-F759-4C66-A14F-9EA9C90C8CE8}"/>
              </a:ext>
            </a:extLst>
          </p:cNvPr>
          <p:cNvSpPr/>
          <p:nvPr/>
        </p:nvSpPr>
        <p:spPr>
          <a:xfrm rot="5400000">
            <a:off x="11165715" y="1926130"/>
            <a:ext cx="510034" cy="4071551"/>
          </a:xfrm>
          <a:prstGeom prst="rightBrace">
            <a:avLst>
              <a:gd name="adj1" fmla="val 0"/>
              <a:gd name="adj2" fmla="val 50000"/>
            </a:avLst>
          </a:prstGeom>
          <a:noFill/>
          <a:ln w="762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5012E4-BC41-4607-BF0C-B9ACB50415B2}"/>
              </a:ext>
            </a:extLst>
          </p:cNvPr>
          <p:cNvCxnSpPr/>
          <p:nvPr/>
        </p:nvCxnSpPr>
        <p:spPr>
          <a:xfrm flipH="1">
            <a:off x="8439665" y="4263082"/>
            <a:ext cx="2273643" cy="1161534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8489B2D-6EE0-4AD1-A695-11DE606B5368}"/>
              </a:ext>
            </a:extLst>
          </p:cNvPr>
          <p:cNvCxnSpPr>
            <a:cxnSpLocks/>
          </p:cNvCxnSpPr>
          <p:nvPr/>
        </p:nvCxnSpPr>
        <p:spPr>
          <a:xfrm flipH="1" flipV="1">
            <a:off x="14283371" y="8289986"/>
            <a:ext cx="1483851" cy="586021"/>
          </a:xfrm>
          <a:prstGeom prst="straightConnector1">
            <a:avLst/>
          </a:prstGeom>
          <a:noFill/>
          <a:ln w="76200" cap="flat">
            <a:solidFill>
              <a:srgbClr val="00B0F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D9FBD7B-64CF-45D5-BD42-E6AA4A3135D8}"/>
              </a:ext>
            </a:extLst>
          </p:cNvPr>
          <p:cNvSpPr/>
          <p:nvPr/>
        </p:nvSpPr>
        <p:spPr>
          <a:xfrm rot="5400000">
            <a:off x="13599311" y="5215939"/>
            <a:ext cx="492851" cy="5410212"/>
          </a:xfrm>
          <a:prstGeom prst="rightBrace">
            <a:avLst>
              <a:gd name="adj1" fmla="val 0"/>
              <a:gd name="adj2" fmla="val 50000"/>
            </a:avLst>
          </a:prstGeom>
          <a:noFill/>
          <a:ln w="76200" cap="flat">
            <a:solidFill>
              <a:srgbClr val="00B0F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FB8A3F-8658-4075-8FB3-7E0CE9B03387}"/>
                  </a:ext>
                </a:extLst>
              </p:cNvPr>
              <p:cNvSpPr txBox="1"/>
              <p:nvPr/>
            </p:nvSpPr>
            <p:spPr>
              <a:xfrm>
                <a:off x="1605687" y="11805391"/>
                <a:ext cx="11265240" cy="9542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/>
                <a:r>
                  <a:rPr kumimoji="0" lang="en-US" sz="4800" b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sym typeface="Helvetica Neue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𝑔</m:t>
                    </m:r>
                    <m:d>
                      <m:d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dPr>
                      <m:e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𝑡</m:t>
                        </m:r>
                      </m:e>
                    </m:d>
                    <m:r>
                      <a:rPr kumimoji="0" lang="en-US" sz="4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≤</m:t>
                    </m:r>
                    <m:sSub>
                      <m:sSub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dPr>
                      <m:e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𝑡</m:t>
                        </m:r>
                      </m:e>
                    </m:d>
                    <m:r>
                      <a:rPr kumimoji="0" lang="en-US" sz="4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=</m:t>
                    </m:r>
                    <m:sSub>
                      <m:sSub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𝑑</m:t>
                        </m:r>
                      </m:e>
                      <m:sub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𝑖</m:t>
                        </m:r>
                      </m:sub>
                    </m:sSub>
                    <m:r>
                      <a:rPr kumimoji="0" lang="en-US" sz="48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 </m:t>
                    </m:r>
                    <m:sSup>
                      <m:sSup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pPr>
                      <m:e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𝑒</m:t>
                        </m:r>
                      </m:e>
                      <m:sup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4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kumimoji="0" lang="en-US" sz="4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4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𝑖</m:t>
                            </m:r>
                          </m:sub>
                        </m:sSub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𝑡</m:t>
                        </m:r>
                      </m:sup>
                    </m:sSup>
                  </m:oMath>
                </a14:m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sym typeface="Helvetica Neue"/>
                  </a:rPr>
                  <a:t> for all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𝑡</m:t>
                    </m:r>
                  </m:oMath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FB8A3F-8658-4075-8FB3-7E0CE9B03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687" y="11805391"/>
                <a:ext cx="11265240" cy="954236"/>
              </a:xfrm>
              <a:prstGeom prst="rect">
                <a:avLst/>
              </a:prstGeom>
              <a:blipFill>
                <a:blip r:embed="rId4"/>
                <a:stretch>
                  <a:fillRect l="-2814" t="-12179" b="-2307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2D69A3-4645-48C3-B9A3-AA2F66498F06}"/>
                  </a:ext>
                </a:extLst>
              </p:cNvPr>
              <p:cNvSpPr txBox="1"/>
              <p:nvPr/>
            </p:nvSpPr>
            <p:spPr>
              <a:xfrm>
                <a:off x="16932020" y="4226042"/>
                <a:ext cx="5172336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FillTx/>
                    <a:sym typeface="Helvetica Neue"/>
                  </a:rPr>
                  <a:t>Some</a:t>
                </a:r>
                <a:r>
                  <a:rPr kumimoji="0" lang="en-US" sz="4400" b="0" u="none" strike="noStrike" cap="none" spc="0" normalizeH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FillTx/>
                    <a:sym typeface="Helvetica Neue"/>
                  </a:rPr>
                  <a:t> </a:t>
                </a:r>
                <a: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FillTx/>
                    <a:sym typeface="Helvetica Neue"/>
                  </a:rPr>
                  <a:t>measure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𝑔</m:t>
                    </m:r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(</m:t>
                    </m:r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𝑡</m:t>
                    </m:r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)</m:t>
                    </m:r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2D69A3-4645-48C3-B9A3-AA2F66498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2020" y="4226042"/>
                <a:ext cx="5172336" cy="779701"/>
              </a:xfrm>
              <a:prstGeom prst="rect">
                <a:avLst/>
              </a:prstGeom>
              <a:blipFill>
                <a:blip r:embed="rId5"/>
                <a:stretch>
                  <a:fillRect l="-4953" t="-15625" b="-359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3B5CFE54-3E97-4C06-B67F-F8DD56646D51}"/>
              </a:ext>
            </a:extLst>
          </p:cNvPr>
          <p:cNvSpPr/>
          <p:nvPr/>
        </p:nvSpPr>
        <p:spPr>
          <a:xfrm rot="16200000">
            <a:off x="17458996" y="2932264"/>
            <a:ext cx="808208" cy="5026387"/>
          </a:xfrm>
          <a:prstGeom prst="rightBrace">
            <a:avLst>
              <a:gd name="adj1" fmla="val 0"/>
              <a:gd name="adj2" fmla="val 50744"/>
            </a:avLst>
          </a:prstGeom>
          <a:noFill/>
          <a:ln w="76200" cap="flat">
            <a:solidFill>
              <a:schemeClr val="accent3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13BFD4-E0A1-416B-A066-5BE6D58EDDFF}"/>
                  </a:ext>
                </a:extLst>
              </p:cNvPr>
              <p:cNvSpPr txBox="1"/>
              <p:nvPr/>
            </p:nvSpPr>
            <p:spPr>
              <a:xfrm>
                <a:off x="7750767" y="6630059"/>
                <a:ext cx="12189940" cy="9545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indent="0" defTabSz="2096971">
                  <a:spcBef>
                    <a:spcPts val="3800"/>
                  </a:spcBef>
                  <a:buNone/>
                  <a:defRPr sz="301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4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13BFD4-E0A1-416B-A066-5BE6D58ED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767" y="6630059"/>
                <a:ext cx="12189940" cy="9545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DD0F120-0847-40F6-BC5D-6AF0FBBF4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8104" y="9532647"/>
            <a:ext cx="6890441" cy="3933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DFEA2F-7968-449D-AFBE-D72CDE802BF9}"/>
                  </a:ext>
                </a:extLst>
              </p:cNvPr>
              <p:cNvSpPr txBox="1"/>
              <p:nvPr/>
            </p:nvSpPr>
            <p:spPr>
              <a:xfrm>
                <a:off x="14211819" y="8940006"/>
                <a:ext cx="9205982" cy="6565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To maximize this, move</a:t>
                </a:r>
                <a:r>
                  <a:rPr kumimoji="0" lang="en-US" sz="3600" b="0" i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cap="none" spc="0" normalizeH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𝑔</m:t>
                    </m:r>
                    <m:d>
                      <m:dPr>
                        <m:ctrlPr>
                          <a:rPr kumimoji="0" lang="en-US" sz="36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</m:ctrlPr>
                      </m:dPr>
                      <m:e>
                        <m:r>
                          <a:rPr kumimoji="0" lang="en-US" sz="36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.</m:t>
                        </m:r>
                      </m:e>
                    </m:d>
                  </m:oMath>
                </a14:m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to</a:t>
                </a:r>
                <a:r>
                  <a:rPr kumimoji="0" lang="en-US" sz="3600" b="0" i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larger values</a:t>
                </a:r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DFEA2F-7968-449D-AFBE-D72CDE802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819" y="8940006"/>
                <a:ext cx="9205982" cy="656590"/>
              </a:xfrm>
              <a:prstGeom prst="rect">
                <a:avLst/>
              </a:prstGeom>
              <a:blipFill>
                <a:blip r:embed="rId8"/>
                <a:stretch>
                  <a:fillRect l="-2052" t="-14019" r="-1919" b="-3457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10B71D2B-A3AD-4810-84F3-7D7FBB714877}"/>
              </a:ext>
            </a:extLst>
          </p:cNvPr>
          <p:cNvGrpSpPr/>
          <p:nvPr/>
        </p:nvGrpSpPr>
        <p:grpSpPr>
          <a:xfrm>
            <a:off x="14687930" y="11335584"/>
            <a:ext cx="4507897" cy="2331630"/>
            <a:chOff x="14687930" y="11335584"/>
            <a:chExt cx="4507897" cy="23316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18F9DB6-DBDF-47BF-B774-9FC1D86F857B}"/>
                    </a:ext>
                  </a:extLst>
                </p14:cNvPr>
                <p14:cNvContentPartPr/>
                <p14:nvPr/>
              </p14:nvContentPartPr>
              <p14:xfrm>
                <a:off x="14870598" y="11508548"/>
                <a:ext cx="88920" cy="1702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18F9DB6-DBDF-47BF-B774-9FC1D86F857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852598" y="11490548"/>
                  <a:ext cx="124560" cy="17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756A40B-D755-47ED-A4FB-C8CC82979F02}"/>
                    </a:ext>
                  </a:extLst>
                </p14:cNvPr>
                <p14:cNvContentPartPr/>
                <p14:nvPr/>
              </p14:nvContentPartPr>
              <p14:xfrm>
                <a:off x="14970318" y="12196508"/>
                <a:ext cx="1802880" cy="729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756A40B-D755-47ED-A4FB-C8CC82979F0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880678" y="12016868"/>
                  <a:ext cx="1982520" cy="10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FF1A024-6954-4C51-9A4B-2E395926C5DC}"/>
                    </a:ext>
                  </a:extLst>
                </p14:cNvPr>
                <p14:cNvContentPartPr/>
                <p14:nvPr/>
              </p14:nvContentPartPr>
              <p14:xfrm>
                <a:off x="16881918" y="12845228"/>
                <a:ext cx="548640" cy="89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FF1A024-6954-4C51-9A4B-2E395926C5D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6791918" y="12665588"/>
                  <a:ext cx="72828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521E31F-9D85-4007-B36F-ADF67C662478}"/>
                    </a:ext>
                  </a:extLst>
                </p14:cNvPr>
                <p14:cNvContentPartPr/>
                <p14:nvPr/>
              </p14:nvContentPartPr>
              <p14:xfrm>
                <a:off x="15050958" y="12773948"/>
                <a:ext cx="24120" cy="150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521E31F-9D85-4007-B36F-ADF67C66247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960958" y="12594308"/>
                  <a:ext cx="20376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BA35AD3-FFC8-4149-9B53-82EFB1599143}"/>
                    </a:ext>
                  </a:extLst>
                </p14:cNvPr>
                <p14:cNvContentPartPr/>
                <p14:nvPr/>
              </p14:nvContentPartPr>
              <p14:xfrm>
                <a:off x="14979318" y="12117668"/>
                <a:ext cx="39600" cy="151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BA35AD3-FFC8-4149-9B53-82EFB159914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889318" y="11937668"/>
                  <a:ext cx="21924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D761CA0-C7FE-47DD-B78F-CA08D6344BAE}"/>
                    </a:ext>
                  </a:extLst>
                </p14:cNvPr>
                <p14:cNvContentPartPr/>
                <p14:nvPr/>
              </p14:nvContentPartPr>
              <p14:xfrm>
                <a:off x="15495558" y="12334028"/>
                <a:ext cx="169200" cy="201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D761CA0-C7FE-47DD-B78F-CA08D6344BA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477558" y="12316028"/>
                  <a:ext cx="2048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CA22F0-D2B4-4C65-B137-15B430CD78A7}"/>
                    </a:ext>
                  </a:extLst>
                </p14:cNvPr>
                <p14:cNvContentPartPr/>
                <p14:nvPr/>
              </p14:nvContentPartPr>
              <p14:xfrm>
                <a:off x="15546318" y="12503588"/>
                <a:ext cx="25200" cy="37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CA22F0-D2B4-4C65-B137-15B430CD78A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528318" y="12485948"/>
                  <a:ext cx="608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6BA9139-6518-4771-8524-B409DF1E6815}"/>
                    </a:ext>
                  </a:extLst>
                </p14:cNvPr>
                <p14:cNvContentPartPr/>
                <p14:nvPr/>
              </p14:nvContentPartPr>
              <p14:xfrm>
                <a:off x="17480958" y="12881948"/>
                <a:ext cx="1485360" cy="7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6BA9139-6518-4771-8524-B409DF1E681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390958" y="12701948"/>
                  <a:ext cx="16650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B863679-63D6-48B3-845E-3B8F9C14FD0B}"/>
                    </a:ext>
                  </a:extLst>
                </p14:cNvPr>
                <p14:cNvContentPartPr/>
                <p14:nvPr/>
              </p14:nvContentPartPr>
              <p14:xfrm>
                <a:off x="15226638" y="12371828"/>
                <a:ext cx="352440" cy="13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B863679-63D6-48B3-845E-3B8F9C14FD0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5136998" y="12192188"/>
                  <a:ext cx="532080" cy="49248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CEAE627-2707-4020-963B-E5506B089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95559" y="11983595"/>
              <a:ext cx="1660679" cy="568075"/>
            </a:xfrm>
            <a:prstGeom prst="straightConnector1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825BAFE-D74B-4F52-80C0-B40A4FFD8FBD}"/>
                    </a:ext>
                  </a:extLst>
                </p:cNvPr>
                <p:cNvSpPr txBox="1"/>
                <p:nvPr/>
              </p:nvSpPr>
              <p:spPr>
                <a:xfrm>
                  <a:off x="17251449" y="11335584"/>
                  <a:ext cx="1944378" cy="6565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dirty="0"/>
                    <a:t>a</a:t>
                  </a:r>
                  <a:r>
                    <a:rPr kumimoji="0" 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FillTx/>
                      <a:ea typeface="+mn-ea"/>
                      <a:cs typeface="+mn-cs"/>
                      <a:sym typeface="Helvetica Neue"/>
                    </a:rPr>
                    <a:t>rea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dirty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dirty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𝑝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dirty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𝑖</m:t>
                          </m:r>
                        </m:sub>
                      </m:sSub>
                    </m:oMath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825BAFE-D74B-4F52-80C0-B40A4FFD8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51449" y="11335584"/>
                  <a:ext cx="1944378" cy="656590"/>
                </a:xfrm>
                <a:prstGeom prst="rect">
                  <a:avLst/>
                </a:prstGeom>
                <a:blipFill>
                  <a:blip r:embed="rId27"/>
                  <a:stretch>
                    <a:fillRect l="-11285" t="-14019" b="-3457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92DD815-717C-4D46-BF88-AB714B4408C2}"/>
                    </a:ext>
                  </a:extLst>
                </p:cNvPr>
                <p:cNvSpPr txBox="1"/>
                <p:nvPr/>
              </p:nvSpPr>
              <p:spPr>
                <a:xfrm>
                  <a:off x="14687930" y="13010624"/>
                  <a:ext cx="661976" cy="6565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b="1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kumimoji="0" lang="en-US" sz="3600" b="1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𝒂</m:t>
                            </m:r>
                          </m:e>
                          <m:sub>
                            <m:r>
                              <a:rPr kumimoji="0" lang="en-US" sz="3600" b="1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kumimoji="0" lang="en-US" sz="3600" b="1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92DD815-717C-4D46-BF88-AB714B4408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87930" y="13010624"/>
                  <a:ext cx="661976" cy="65659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930B06A-70DB-4052-A952-B23D0E8C3331}"/>
                  </a:ext>
                </a:extLst>
              </p:cNvPr>
              <p:cNvSpPr txBox="1"/>
              <p:nvPr/>
            </p:nvSpPr>
            <p:spPr>
              <a:xfrm>
                <a:off x="1261596" y="5550758"/>
                <a:ext cx="10712101" cy="9545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930B06A-70DB-4052-A952-B23D0E8C3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596" y="5550758"/>
                <a:ext cx="10712101" cy="9545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51B91C-4F32-4DCA-8E5A-4D32C6BDDE6F}"/>
                  </a:ext>
                </a:extLst>
              </p:cNvPr>
              <p:cNvSpPr txBox="1"/>
              <p:nvPr/>
            </p:nvSpPr>
            <p:spPr>
              <a:xfrm>
                <a:off x="9672252" y="5491639"/>
                <a:ext cx="12189940" cy="9545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151B91C-4F32-4DCA-8E5A-4D32C6BDD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252" y="5491639"/>
                <a:ext cx="12189940" cy="9545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240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 animBg="1"/>
      <p:bldP spid="15" grpId="0"/>
      <p:bldP spid="16" grpId="0"/>
      <p:bldP spid="17" grpId="0" animBg="1"/>
      <p:bldP spid="19" grpId="0"/>
      <p:bldP spid="11" grpId="0" animBg="1"/>
      <p:bldP spid="28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DD0F120-0847-40F6-BC5D-6AF0FBBF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104" y="9532647"/>
            <a:ext cx="6890441" cy="393359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0B71D2B-A3AD-4810-84F3-7D7FBB714877}"/>
              </a:ext>
            </a:extLst>
          </p:cNvPr>
          <p:cNvGrpSpPr/>
          <p:nvPr/>
        </p:nvGrpSpPr>
        <p:grpSpPr>
          <a:xfrm>
            <a:off x="14687930" y="11335584"/>
            <a:ext cx="4507897" cy="2331630"/>
            <a:chOff x="14687930" y="11335584"/>
            <a:chExt cx="4507897" cy="23316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18F9DB6-DBDF-47BF-B774-9FC1D86F857B}"/>
                    </a:ext>
                  </a:extLst>
                </p14:cNvPr>
                <p14:cNvContentPartPr/>
                <p14:nvPr/>
              </p14:nvContentPartPr>
              <p14:xfrm>
                <a:off x="14870598" y="11508548"/>
                <a:ext cx="88920" cy="1702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18F9DB6-DBDF-47BF-B774-9FC1D86F857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852598" y="11490548"/>
                  <a:ext cx="124560" cy="17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756A40B-D755-47ED-A4FB-C8CC82979F02}"/>
                    </a:ext>
                  </a:extLst>
                </p14:cNvPr>
                <p14:cNvContentPartPr/>
                <p14:nvPr/>
              </p14:nvContentPartPr>
              <p14:xfrm>
                <a:off x="14970318" y="12196508"/>
                <a:ext cx="1802880" cy="729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756A40B-D755-47ED-A4FB-C8CC82979F0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80678" y="12016868"/>
                  <a:ext cx="1982520" cy="10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FF1A024-6954-4C51-9A4B-2E395926C5DC}"/>
                    </a:ext>
                  </a:extLst>
                </p14:cNvPr>
                <p14:cNvContentPartPr/>
                <p14:nvPr/>
              </p14:nvContentPartPr>
              <p14:xfrm>
                <a:off x="16881918" y="12845228"/>
                <a:ext cx="548640" cy="89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FF1A024-6954-4C51-9A4B-2E395926C5D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791918" y="12665588"/>
                  <a:ext cx="72828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521E31F-9D85-4007-B36F-ADF67C662478}"/>
                    </a:ext>
                  </a:extLst>
                </p14:cNvPr>
                <p14:cNvContentPartPr/>
                <p14:nvPr/>
              </p14:nvContentPartPr>
              <p14:xfrm>
                <a:off x="15050958" y="12773948"/>
                <a:ext cx="24120" cy="150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521E31F-9D85-4007-B36F-ADF67C66247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960958" y="12594308"/>
                  <a:ext cx="20376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BA35AD3-FFC8-4149-9B53-82EFB1599143}"/>
                    </a:ext>
                  </a:extLst>
                </p14:cNvPr>
                <p14:cNvContentPartPr/>
                <p14:nvPr/>
              </p14:nvContentPartPr>
              <p14:xfrm>
                <a:off x="14979318" y="12117668"/>
                <a:ext cx="39600" cy="151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BA35AD3-FFC8-4149-9B53-82EFB159914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889318" y="11937668"/>
                  <a:ext cx="21924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D761CA0-C7FE-47DD-B78F-CA08D6344BAE}"/>
                    </a:ext>
                  </a:extLst>
                </p14:cNvPr>
                <p14:cNvContentPartPr/>
                <p14:nvPr/>
              </p14:nvContentPartPr>
              <p14:xfrm>
                <a:off x="15495558" y="12334028"/>
                <a:ext cx="169200" cy="201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D761CA0-C7FE-47DD-B78F-CA08D6344BA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477558" y="12316028"/>
                  <a:ext cx="2048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4CA22F0-D2B4-4C65-B137-15B430CD78A7}"/>
                    </a:ext>
                  </a:extLst>
                </p14:cNvPr>
                <p14:cNvContentPartPr/>
                <p14:nvPr/>
              </p14:nvContentPartPr>
              <p14:xfrm>
                <a:off x="15546318" y="12503588"/>
                <a:ext cx="25200" cy="37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4CA22F0-D2B4-4C65-B137-15B430CD78A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528318" y="12485948"/>
                  <a:ext cx="608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6BA9139-6518-4771-8524-B409DF1E6815}"/>
                    </a:ext>
                  </a:extLst>
                </p14:cNvPr>
                <p14:cNvContentPartPr/>
                <p14:nvPr/>
              </p14:nvContentPartPr>
              <p14:xfrm>
                <a:off x="17480958" y="12881948"/>
                <a:ext cx="1485360" cy="7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6BA9139-6518-4771-8524-B409DF1E681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390958" y="12701948"/>
                  <a:ext cx="16650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B863679-63D6-48B3-845E-3B8F9C14FD0B}"/>
                    </a:ext>
                  </a:extLst>
                </p14:cNvPr>
                <p14:cNvContentPartPr/>
                <p14:nvPr/>
              </p14:nvContentPartPr>
              <p14:xfrm>
                <a:off x="15226638" y="12371828"/>
                <a:ext cx="352440" cy="13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B863679-63D6-48B3-845E-3B8F9C14FD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136998" y="12192188"/>
                  <a:ext cx="532080" cy="49248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CEAE627-2707-4020-963B-E5506B089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95559" y="11983595"/>
              <a:ext cx="1660679" cy="568075"/>
            </a:xfrm>
            <a:prstGeom prst="straightConnector1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825BAFE-D74B-4F52-80C0-B40A4FFD8FBD}"/>
                    </a:ext>
                  </a:extLst>
                </p:cNvPr>
                <p:cNvSpPr txBox="1"/>
                <p:nvPr/>
              </p:nvSpPr>
              <p:spPr>
                <a:xfrm>
                  <a:off x="17251449" y="11335584"/>
                  <a:ext cx="1944378" cy="6565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3600" dirty="0"/>
                    <a:t>a</a:t>
                  </a:r>
                  <a:r>
                    <a:rPr kumimoji="0" 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FillTx/>
                      <a:ea typeface="+mn-ea"/>
                      <a:cs typeface="+mn-cs"/>
                      <a:sym typeface="Helvetica Neue"/>
                    </a:rPr>
                    <a:t>rea 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dirty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dirty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𝑝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dirty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𝑖</m:t>
                          </m:r>
                        </m:sub>
                      </m:sSub>
                    </m:oMath>
                  </a14:m>
                  <a:endPara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825BAFE-D74B-4F52-80C0-B40A4FFD8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51449" y="11335584"/>
                  <a:ext cx="1944378" cy="656590"/>
                </a:xfrm>
                <a:prstGeom prst="rect">
                  <a:avLst/>
                </a:prstGeom>
                <a:blipFill>
                  <a:blip r:embed="rId24"/>
                  <a:stretch>
                    <a:fillRect l="-11285" t="-14019" b="-3457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92DD815-717C-4D46-BF88-AB714B4408C2}"/>
                    </a:ext>
                  </a:extLst>
                </p:cNvPr>
                <p:cNvSpPr txBox="1"/>
                <p:nvPr/>
              </p:nvSpPr>
              <p:spPr>
                <a:xfrm>
                  <a:off x="14687930" y="13010624"/>
                  <a:ext cx="661976" cy="6565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600" b="1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kumimoji="0" lang="en-US" sz="3600" b="1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𝒂</m:t>
                            </m:r>
                          </m:e>
                          <m:sub>
                            <m:r>
                              <a:rPr kumimoji="0" lang="en-US" sz="3600" b="1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kumimoji="0" lang="en-US" sz="3600" b="1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92DD815-717C-4D46-BF88-AB714B4408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87930" y="13010624"/>
                  <a:ext cx="661976" cy="656590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7419DA-10C3-4519-B731-2FD8D99BC878}"/>
                  </a:ext>
                </a:extLst>
              </p:cNvPr>
              <p:cNvSpPr txBox="1"/>
              <p:nvPr/>
            </p:nvSpPr>
            <p:spPr>
              <a:xfrm>
                <a:off x="7849622" y="7833927"/>
                <a:ext cx="12189940" cy="1042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indent="0" defTabSz="2096971">
                  <a:spcBef>
                    <a:spcPts val="3800"/>
                  </a:spcBef>
                  <a:buNone/>
                  <a:defRPr sz="301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4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97419DA-10C3-4519-B731-2FD8D99BC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622" y="7833927"/>
                <a:ext cx="12189940" cy="104208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FEBB2B-4281-4CD8-9735-83A53CD52DA2}"/>
                  </a:ext>
                </a:extLst>
              </p:cNvPr>
              <p:cNvSpPr txBox="1"/>
              <p:nvPr/>
            </p:nvSpPr>
            <p:spPr>
              <a:xfrm>
                <a:off x="1570079" y="9779690"/>
                <a:ext cx="10487423" cy="14568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Using </a:t>
                </a:r>
                <a:r>
                  <a:rPr kumimoji="0" lang="en-US" sz="4400" b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4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</m:ctrlPr>
                      </m:sSubPr>
                      <m:e>
                        <m:r>
                          <a:rPr kumimoji="0" lang="en-US" sz="44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𝑎</m:t>
                        </m:r>
                      </m:e>
                      <m:sub>
                        <m:r>
                          <a:rPr kumimoji="0" lang="en-US" sz="4400" b="0" i="1" u="none" strike="noStrike" cap="none" spc="0" normalizeH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and doing algebra</a:t>
                </a:r>
                <a:r>
                  <a:rPr kumimoji="0" lang="en-US" sz="4400" b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gives</a:t>
                </a:r>
                <a:b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</a:br>
                <a: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payment</a:t>
                </a:r>
                <a:r>
                  <a:rPr kumimoji="0" lang="en-US" sz="4400" b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of bin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cap="none" spc="0" normalizeH="0" dirty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𝑖</m:t>
                    </m:r>
                  </m:oMath>
                </a14:m>
                <a:r>
                  <a:rPr kumimoji="0" lang="en-US" sz="4400" b="0" u="none" strike="noStrike" cap="none" spc="0" normalizeH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ea typeface="+mn-ea"/>
                    <a:cs typeface="+mn-cs"/>
                    <a:sym typeface="Helvetica Neue"/>
                  </a:rPr>
                  <a:t>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</m:ctrlPr>
                      </m:sSubPr>
                      <m:e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≤</m:t>
                        </m:r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𝑝</m:t>
                        </m:r>
                      </m:e>
                      <m:sub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𝑖</m:t>
                        </m:r>
                      </m:sub>
                    </m:sSub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+ </m:t>
                    </m:r>
                    <m:sSub>
                      <m:sSubPr>
                        <m:ctrlP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</m:ctrlPr>
                      </m:sSubPr>
                      <m:e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𝑝</m:t>
                        </m:r>
                      </m:e>
                      <m:sub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𝑖</m:t>
                        </m:r>
                      </m:sub>
                    </m:sSub>
                    <m:func>
                      <m:funcPr>
                        <m:ctrlP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4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ln</m:t>
                        </m:r>
                      </m:fName>
                      <m:e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1</m:t>
                        </m:r>
                        <m:r>
                          <a:rPr kumimoji="0" lang="en-US" sz="4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/</m:t>
                        </m:r>
                        <m:sSub>
                          <m:sSubPr>
                            <m:ctrlP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</m:ctrlPr>
                          </m:sSubPr>
                          <m:e>
                            <m: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US" sz="44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endParaRPr kumimoji="0" lang="en-US" sz="4400" b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FEBB2B-4281-4CD8-9735-83A53CD52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079" y="9779690"/>
                <a:ext cx="10487423" cy="1456809"/>
              </a:xfrm>
              <a:prstGeom prst="rect">
                <a:avLst/>
              </a:prstGeom>
              <a:blipFill>
                <a:blip r:embed="rId27"/>
                <a:stretch>
                  <a:fillRect l="-2791" t="-7950" r="-1744" b="-1882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id="{F6F852E7-99BA-4919-91FA-3E5D6ED93C6C}"/>
              </a:ext>
            </a:extLst>
          </p:cNvPr>
          <p:cNvSpPr/>
          <p:nvPr/>
        </p:nvSpPr>
        <p:spPr>
          <a:xfrm rot="5400000">
            <a:off x="11165715" y="1926130"/>
            <a:ext cx="510034" cy="4071551"/>
          </a:xfrm>
          <a:prstGeom prst="rightBrace">
            <a:avLst>
              <a:gd name="adj1" fmla="val 0"/>
              <a:gd name="adj2" fmla="val 50000"/>
            </a:avLst>
          </a:prstGeom>
          <a:noFill/>
          <a:ln w="762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3860043-B47B-446E-B6A6-18EFF4E7FEFA}"/>
              </a:ext>
            </a:extLst>
          </p:cNvPr>
          <p:cNvCxnSpPr/>
          <p:nvPr/>
        </p:nvCxnSpPr>
        <p:spPr>
          <a:xfrm flipH="1">
            <a:off x="8439665" y="4263082"/>
            <a:ext cx="2273643" cy="1161534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91F37D-05EE-438A-8A55-20D0350B4961}"/>
                  </a:ext>
                </a:extLst>
              </p:cNvPr>
              <p:cNvSpPr txBox="1"/>
              <p:nvPr/>
            </p:nvSpPr>
            <p:spPr>
              <a:xfrm>
                <a:off x="16932020" y="4226042"/>
                <a:ext cx="5172336" cy="77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FillTx/>
                    <a:sym typeface="Helvetica Neue"/>
                  </a:rPr>
                  <a:t>Some</a:t>
                </a:r>
                <a:r>
                  <a:rPr kumimoji="0" lang="en-US" sz="4400" b="0" u="none" strike="noStrike" cap="none" spc="0" normalizeH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FillTx/>
                    <a:sym typeface="Helvetica Neue"/>
                  </a:rPr>
                  <a:t> </a:t>
                </a:r>
                <a:r>
                  <a:rPr kumimoji="0" lang="en-US" sz="4400" b="0" u="none" strike="noStrike" cap="none" spc="0" normalizeH="0" baseline="0" dirty="0">
                    <a:ln>
                      <a:noFill/>
                    </a:ln>
                    <a:solidFill>
                      <a:schemeClr val="accent3">
                        <a:lumMod val="75000"/>
                      </a:schemeClr>
                    </a:solidFill>
                    <a:effectLst/>
                    <a:uFillTx/>
                    <a:sym typeface="Helvetica Neue"/>
                  </a:rPr>
                  <a:t>measure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𝑔</m:t>
                    </m:r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(</m:t>
                    </m:r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𝑡</m:t>
                    </m:r>
                    <m:r>
                      <a:rPr kumimoji="0" lang="en-US" sz="44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)</m:t>
                    </m:r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91F37D-05EE-438A-8A55-20D0350B4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2020" y="4226042"/>
                <a:ext cx="5172336" cy="779701"/>
              </a:xfrm>
              <a:prstGeom prst="rect">
                <a:avLst/>
              </a:prstGeom>
              <a:blipFill>
                <a:blip r:embed="rId29"/>
                <a:stretch>
                  <a:fillRect l="-4953" t="-15625" b="-359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id="{4D7BA217-6E3A-432E-8F76-C2C85118A2B6}"/>
              </a:ext>
            </a:extLst>
          </p:cNvPr>
          <p:cNvSpPr/>
          <p:nvPr/>
        </p:nvSpPr>
        <p:spPr>
          <a:xfrm rot="16200000">
            <a:off x="17458996" y="2932264"/>
            <a:ext cx="808208" cy="5026387"/>
          </a:xfrm>
          <a:prstGeom prst="rightBrace">
            <a:avLst>
              <a:gd name="adj1" fmla="val 0"/>
              <a:gd name="adj2" fmla="val 50744"/>
            </a:avLst>
          </a:prstGeom>
          <a:noFill/>
          <a:ln w="76200" cap="flat">
            <a:solidFill>
              <a:schemeClr val="accent3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EF8FA12-1F22-41BA-8662-FBF60B9C0860}"/>
                  </a:ext>
                </a:extLst>
              </p:cNvPr>
              <p:cNvSpPr txBox="1"/>
              <p:nvPr/>
            </p:nvSpPr>
            <p:spPr>
              <a:xfrm>
                <a:off x="7750767" y="6630059"/>
                <a:ext cx="12189940" cy="9545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indent="0" defTabSz="2096971">
                  <a:spcBef>
                    <a:spcPts val="3800"/>
                  </a:spcBef>
                  <a:buNone/>
                  <a:defRPr sz="301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ar-AE" sz="4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EF8FA12-1F22-41BA-8662-FBF60B9C0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767" y="6630059"/>
                <a:ext cx="12189940" cy="9545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7F5420-5E36-491D-AE73-04F9706422EE}"/>
                  </a:ext>
                </a:extLst>
              </p:cNvPr>
              <p:cNvSpPr txBox="1"/>
              <p:nvPr/>
            </p:nvSpPr>
            <p:spPr>
              <a:xfrm>
                <a:off x="1261596" y="5550758"/>
                <a:ext cx="10712101" cy="9545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7F5420-5E36-491D-AE73-04F970642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596" y="5550758"/>
                <a:ext cx="10712101" cy="95455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CD09EBC-840F-44FE-A4AF-0C78DC502A67}"/>
                  </a:ext>
                </a:extLst>
              </p:cNvPr>
              <p:cNvSpPr txBox="1"/>
              <p:nvPr/>
            </p:nvSpPr>
            <p:spPr>
              <a:xfrm>
                <a:off x="9672252" y="5491639"/>
                <a:ext cx="12189940" cy="9545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4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]⋅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ar-AE" sz="4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ar-AE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ar-AE"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ar-AE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CD09EBC-840F-44FE-A4AF-0C78DC502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252" y="5491639"/>
                <a:ext cx="12189940" cy="95455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AEC9508-D01C-44B5-8F7D-EB5EF57B017C}"/>
                  </a:ext>
                </a:extLst>
              </p:cNvPr>
              <p:cNvSpPr txBox="1"/>
              <p:nvPr/>
            </p:nvSpPr>
            <p:spPr>
              <a:xfrm>
                <a:off x="1570079" y="11808907"/>
                <a:ext cx="12189940" cy="769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/>
                  <a:t>Now sum over bins to get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sym typeface="Helvetica Neue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AEC9508-D01C-44B5-8F7D-EB5EF57B0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079" y="11808907"/>
                <a:ext cx="12189940" cy="769441"/>
              </a:xfrm>
              <a:prstGeom prst="rect">
                <a:avLst/>
              </a:prstGeom>
              <a:blipFill>
                <a:blip r:embed="rId32"/>
                <a:stretch>
                  <a:fillRect l="-2051" t="-16667" b="-365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Let   be the event that   is last among faraway centers…">
                <a:extLst>
                  <a:ext uri="{FF2B5EF4-FFF2-40B4-BE49-F238E27FC236}">
                    <a16:creationId xmlns:a16="http://schemas.microsoft.com/office/drawing/2014/main" id="{C6A1DC1F-F7D5-4F16-8558-16B3175C29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5687" y="1980402"/>
                <a:ext cx="20117492" cy="21231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marL="609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marL="0" indent="0" defTabSz="2096971" hangingPunct="1">
                  <a:spcBef>
                    <a:spcPts val="3800"/>
                  </a:spcBef>
                  <a:buFontTx/>
                  <a:buNone/>
                  <a:defRPr sz="3010"/>
                </a:pPr>
                <a:r>
                  <a:rPr lang="en-US" sz="4400" dirty="0"/>
                  <a:t>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4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ar-AE" sz="44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AE" sz="4400" dirty="0"/>
                  <a:t>= {</a:t>
                </a:r>
                <a14:m>
                  <m:oMath xmlns:m="http://schemas.openxmlformats.org/officeDocument/2006/math">
                    <m:r>
                      <a:rPr lang="ar-AE" sz="44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ar-AE" sz="4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is last among “far away” centers}, and 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ar-AE" sz="44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400" i="1" smtClean="0">
                        <a:latin typeface="Cambria Math" panose="02040503050406030204" pitchFamily="18" charset="0"/>
                      </a:rPr>
                      <m:t> :=</m:t>
                    </m:r>
                    <m:r>
                      <m:rPr>
                        <m:sty m:val="p"/>
                      </m:rPr>
                      <a:rPr lang="en-US" sz="440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4400" i="1" smtClean="0"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ar-AE" sz="44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ar-AE" sz="44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40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ar-AE" sz="4400" dirty="0"/>
              </a:p>
              <a:p>
                <a:pPr marL="0" indent="0" defTabSz="2096971" hangingPunct="1">
                  <a:spcBef>
                    <a:spcPts val="3800"/>
                  </a:spcBef>
                  <a:buFontTx/>
                  <a:buNone/>
                  <a:defRPr sz="3010"/>
                </a:pPr>
                <a:r>
                  <a:rPr lang="en-US" sz="4400" dirty="0"/>
                  <a:t>Then payment of bin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4400" dirty="0"/>
                  <a:t>is </a:t>
                </a:r>
                <a14:m>
                  <m:oMath xmlns:m="http://schemas.openxmlformats.org/officeDocument/2006/math">
                    <m:r>
                      <a:rPr lang="en-US" sz="4400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ar-AE" sz="4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400" i="1" smtClean="0">
                        <a:latin typeface="Cambria Math" panose="02040503050406030204" pitchFamily="18" charset="0"/>
                      </a:rPr>
                      <m:t>×</m:t>
                    </m:r>
                    <m:func>
                      <m:funcPr>
                        <m:ctrlPr>
                          <a:rPr lang="ar-AE" sz="4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ar-AE" sz="4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ar-AE" sz="4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ar-AE" sz="4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ar-AE" sz="4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ar-AE" sz="4400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ar-AE" sz="4400" i="1" smtClean="0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4400" b="1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ar-AE" sz="44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ar-AE" sz="4400" dirty="0"/>
              </a:p>
              <a:p>
                <a:pPr marL="0" indent="0" defTabSz="2096971" hangingPunct="1">
                  <a:spcBef>
                    <a:spcPts val="3800"/>
                  </a:spcBef>
                  <a:buFontTx/>
                  <a:buNone/>
                  <a:defRPr sz="3010"/>
                </a:pPr>
                <a:endParaRPr lang="ar-AE" sz="3200" i="1" dirty="0">
                  <a:latin typeface="Cambria Math" panose="02040503050406030204" pitchFamily="18" charset="0"/>
                </a:endParaRPr>
              </a:p>
              <a:p>
                <a:pPr marL="0" indent="0" defTabSz="2096971" hangingPunct="1">
                  <a:spcBef>
                    <a:spcPts val="3800"/>
                  </a:spcBef>
                  <a:buFontTx/>
                  <a:buNone/>
                  <a:defRPr sz="3010"/>
                </a:pPr>
                <a:br>
                  <a:rPr lang="ar-AE" sz="3200" i="1" dirty="0">
                    <a:latin typeface="Cambria Math" panose="02040503050406030204" pitchFamily="18" charset="0"/>
                  </a:rPr>
                </a:br>
                <a:endParaRPr lang="ar-AE" sz="4000" dirty="0"/>
              </a:p>
            </p:txBody>
          </p:sp>
        </mc:Choice>
        <mc:Fallback xmlns="">
          <p:sp>
            <p:nvSpPr>
              <p:cNvPr id="39" name="Let   be the event that   is last among faraway centers…">
                <a:extLst>
                  <a:ext uri="{FF2B5EF4-FFF2-40B4-BE49-F238E27FC236}">
                    <a16:creationId xmlns:a16="http://schemas.microsoft.com/office/drawing/2014/main" id="{C6A1DC1F-F7D5-4F16-8558-16B3175C2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687" y="1980402"/>
                <a:ext cx="20117492" cy="2123125"/>
              </a:xfrm>
              <a:prstGeom prst="rect">
                <a:avLst/>
              </a:prstGeom>
              <a:blipFill>
                <a:blip r:embed="rId33"/>
                <a:stretch>
                  <a:fillRect l="-1424" t="-91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846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3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Plugging in known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going beyond the special case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4" name="Integrality gap:   leads to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4236147"/>
                <a:ext cx="21971000" cy="82560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With bit more work, this gives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i="1" dirty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/>
                  <a:t> for general point sets.</a:t>
                </a:r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dirty="0"/>
                  <a:t>For the tight bound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/>
                  <a:t> we use an inductive argument.</a:t>
                </a:r>
              </a:p>
            </p:txBody>
          </p:sp>
        </mc:Choice>
        <mc:Fallback xmlns="">
          <p:sp>
            <p:nvSpPr>
              <p:cNvPr id="1904" name="Integrality gap:   leads to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4236147"/>
                <a:ext cx="21971000" cy="8256012"/>
              </a:xfrm>
              <a:prstGeom prst="rect">
                <a:avLst/>
              </a:prstGeom>
              <a:blipFill>
                <a:blip r:embed="rId2"/>
                <a:stretch>
                  <a:fillRect l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73510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Lower bounds via reduction from the Hitting Set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9700" b="1" dirty="0"/>
              <a:t>Lower bounds via Hitting Set Problem</a:t>
            </a:r>
          </a:p>
        </p:txBody>
      </p:sp>
    </p:spTree>
    <p:extLst>
      <p:ext uri="{BB962C8B-B14F-4D97-AF65-F5344CB8AC3E}">
        <p14:creationId xmlns:p14="http://schemas.microsoft.com/office/powerpoint/2010/main" val="27052304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clustering-points.pdf" descr="clustering-poin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12" y="617084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Optimal clustering sometimes hard to explain"/>
          <p:cNvSpPr txBox="1"/>
          <p:nvPr/>
        </p:nvSpPr>
        <p:spPr>
          <a:xfrm>
            <a:off x="6257186" y="27165"/>
            <a:ext cx="11562996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Optimal clustering sometimes hard to explain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points in"/>
              <p:cNvSpPr txBox="1"/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1531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44" name="points i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blipFill>
                <a:blip r:embed="rId3"/>
                <a:stretch>
                  <a:fillRect l="-10025" b="-265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Re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Simple Gap Example</a:t>
            </a:r>
            <a:endParaRPr dirty="0"/>
          </a:p>
        </p:txBody>
      </p:sp>
      <p:grpSp>
        <p:nvGrpSpPr>
          <p:cNvPr id="1881" name="Group 1880">
            <a:extLst>
              <a:ext uri="{FF2B5EF4-FFF2-40B4-BE49-F238E27FC236}">
                <a16:creationId xmlns:a16="http://schemas.microsoft.com/office/drawing/2014/main" id="{64AE240E-53CC-428E-8029-A87AE48504C7}"/>
              </a:ext>
            </a:extLst>
          </p:cNvPr>
          <p:cNvGrpSpPr/>
          <p:nvPr/>
        </p:nvGrpSpPr>
        <p:grpSpPr>
          <a:xfrm>
            <a:off x="18290238" y="4781432"/>
            <a:ext cx="3852000" cy="3489840"/>
            <a:chOff x="18290238" y="4781432"/>
            <a:chExt cx="3852000" cy="348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871" name="Ink 1870">
                  <a:extLst>
                    <a:ext uri="{FF2B5EF4-FFF2-40B4-BE49-F238E27FC236}">
                      <a16:creationId xmlns:a16="http://schemas.microsoft.com/office/drawing/2014/main" id="{DDCDB792-E11B-49DD-BBCF-07B9831769FE}"/>
                    </a:ext>
                  </a:extLst>
                </p14:cNvPr>
                <p14:cNvContentPartPr/>
                <p14:nvPr/>
              </p14:nvContentPartPr>
              <p14:xfrm>
                <a:off x="18321918" y="5920832"/>
                <a:ext cx="82080" cy="2298960"/>
              </p14:xfrm>
            </p:contentPart>
          </mc:Choice>
          <mc:Fallback xmlns="">
            <p:pic>
              <p:nvPicPr>
                <p:cNvPr id="1871" name="Ink 1870">
                  <a:extLst>
                    <a:ext uri="{FF2B5EF4-FFF2-40B4-BE49-F238E27FC236}">
                      <a16:creationId xmlns:a16="http://schemas.microsoft.com/office/drawing/2014/main" id="{DDCDB792-E11B-49DD-BBCF-07B9831769F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303918" y="5902832"/>
                  <a:ext cx="117720" cy="23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72" name="Ink 1871">
                  <a:extLst>
                    <a:ext uri="{FF2B5EF4-FFF2-40B4-BE49-F238E27FC236}">
                      <a16:creationId xmlns:a16="http://schemas.microsoft.com/office/drawing/2014/main" id="{FB24B832-629B-40DB-9ED3-591FD44DF294}"/>
                    </a:ext>
                  </a:extLst>
                </p14:cNvPr>
                <p14:cNvContentPartPr/>
                <p14:nvPr/>
              </p14:nvContentPartPr>
              <p14:xfrm>
                <a:off x="18329478" y="5654072"/>
                <a:ext cx="2695320" cy="210600"/>
              </p14:xfrm>
            </p:contentPart>
          </mc:Choice>
          <mc:Fallback xmlns="">
            <p:pic>
              <p:nvPicPr>
                <p:cNvPr id="1872" name="Ink 1871">
                  <a:extLst>
                    <a:ext uri="{FF2B5EF4-FFF2-40B4-BE49-F238E27FC236}">
                      <a16:creationId xmlns:a16="http://schemas.microsoft.com/office/drawing/2014/main" id="{FB24B832-629B-40DB-9ED3-591FD44DF2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311478" y="5636072"/>
                  <a:ext cx="27309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73" name="Ink 1872">
                  <a:extLst>
                    <a:ext uri="{FF2B5EF4-FFF2-40B4-BE49-F238E27FC236}">
                      <a16:creationId xmlns:a16="http://schemas.microsoft.com/office/drawing/2014/main" id="{F52FCCDE-210E-4959-99FB-4BBFA3369F88}"/>
                    </a:ext>
                  </a:extLst>
                </p14:cNvPr>
                <p14:cNvContentPartPr/>
                <p14:nvPr/>
              </p14:nvContentPartPr>
              <p14:xfrm>
                <a:off x="20862438" y="5621672"/>
                <a:ext cx="117000" cy="2602800"/>
              </p14:xfrm>
            </p:contentPart>
          </mc:Choice>
          <mc:Fallback xmlns="">
            <p:pic>
              <p:nvPicPr>
                <p:cNvPr id="1873" name="Ink 1872">
                  <a:extLst>
                    <a:ext uri="{FF2B5EF4-FFF2-40B4-BE49-F238E27FC236}">
                      <a16:creationId xmlns:a16="http://schemas.microsoft.com/office/drawing/2014/main" id="{F52FCCDE-210E-4959-99FB-4BBFA3369F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844438" y="5603672"/>
                  <a:ext cx="152640" cy="26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74" name="Ink 1873">
                  <a:extLst>
                    <a:ext uri="{FF2B5EF4-FFF2-40B4-BE49-F238E27FC236}">
                      <a16:creationId xmlns:a16="http://schemas.microsoft.com/office/drawing/2014/main" id="{2E3D2983-ADA7-4040-80C9-072B23E691EC}"/>
                    </a:ext>
                  </a:extLst>
                </p14:cNvPr>
                <p14:cNvContentPartPr/>
                <p14:nvPr/>
              </p14:nvContentPartPr>
              <p14:xfrm>
                <a:off x="18290238" y="8142392"/>
                <a:ext cx="2644200" cy="128880"/>
              </p14:xfrm>
            </p:contentPart>
          </mc:Choice>
          <mc:Fallback xmlns="">
            <p:pic>
              <p:nvPicPr>
                <p:cNvPr id="1874" name="Ink 1873">
                  <a:extLst>
                    <a:ext uri="{FF2B5EF4-FFF2-40B4-BE49-F238E27FC236}">
                      <a16:creationId xmlns:a16="http://schemas.microsoft.com/office/drawing/2014/main" id="{2E3D2983-ADA7-4040-80C9-072B23E691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272598" y="8124392"/>
                  <a:ext cx="26798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76" name="Ink 1875">
                  <a:extLst>
                    <a:ext uri="{FF2B5EF4-FFF2-40B4-BE49-F238E27FC236}">
                      <a16:creationId xmlns:a16="http://schemas.microsoft.com/office/drawing/2014/main" id="{7405CC2C-AFC0-417E-AA11-AAF1B1215A50}"/>
                    </a:ext>
                  </a:extLst>
                </p14:cNvPr>
                <p14:cNvContentPartPr/>
                <p14:nvPr/>
              </p14:nvContentPartPr>
              <p14:xfrm>
                <a:off x="18298518" y="4991312"/>
                <a:ext cx="1564560" cy="915120"/>
              </p14:xfrm>
            </p:contentPart>
          </mc:Choice>
          <mc:Fallback xmlns="">
            <p:pic>
              <p:nvPicPr>
                <p:cNvPr id="1876" name="Ink 1875">
                  <a:extLst>
                    <a:ext uri="{FF2B5EF4-FFF2-40B4-BE49-F238E27FC236}">
                      <a16:creationId xmlns:a16="http://schemas.microsoft.com/office/drawing/2014/main" id="{7405CC2C-AFC0-417E-AA11-AAF1B1215A5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280518" y="4973312"/>
                  <a:ext cx="1600200" cy="9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77" name="Ink 1876">
                  <a:extLst>
                    <a:ext uri="{FF2B5EF4-FFF2-40B4-BE49-F238E27FC236}">
                      <a16:creationId xmlns:a16="http://schemas.microsoft.com/office/drawing/2014/main" id="{BB4B0CE6-27C1-44B3-AD72-1037107449E3}"/>
                    </a:ext>
                  </a:extLst>
                </p14:cNvPr>
                <p14:cNvContentPartPr/>
                <p14:nvPr/>
              </p14:nvContentPartPr>
              <p14:xfrm>
                <a:off x="19792518" y="4814552"/>
                <a:ext cx="2242440" cy="127800"/>
              </p14:xfrm>
            </p:contentPart>
          </mc:Choice>
          <mc:Fallback xmlns="">
            <p:pic>
              <p:nvPicPr>
                <p:cNvPr id="1877" name="Ink 1876">
                  <a:extLst>
                    <a:ext uri="{FF2B5EF4-FFF2-40B4-BE49-F238E27FC236}">
                      <a16:creationId xmlns:a16="http://schemas.microsoft.com/office/drawing/2014/main" id="{BB4B0CE6-27C1-44B3-AD72-1037107449E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774518" y="4796912"/>
                  <a:ext cx="2278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78" name="Ink 1877">
                  <a:extLst>
                    <a:ext uri="{FF2B5EF4-FFF2-40B4-BE49-F238E27FC236}">
                      <a16:creationId xmlns:a16="http://schemas.microsoft.com/office/drawing/2014/main" id="{1B959A29-764E-4415-9EC0-7E13A7797B1F}"/>
                    </a:ext>
                  </a:extLst>
                </p14:cNvPr>
                <p14:cNvContentPartPr/>
                <p14:nvPr/>
              </p14:nvContentPartPr>
              <p14:xfrm>
                <a:off x="20707278" y="4781432"/>
                <a:ext cx="1434960" cy="942120"/>
              </p14:xfrm>
            </p:contentPart>
          </mc:Choice>
          <mc:Fallback xmlns="">
            <p:pic>
              <p:nvPicPr>
                <p:cNvPr id="1878" name="Ink 1877">
                  <a:extLst>
                    <a:ext uri="{FF2B5EF4-FFF2-40B4-BE49-F238E27FC236}">
                      <a16:creationId xmlns:a16="http://schemas.microsoft.com/office/drawing/2014/main" id="{1B959A29-764E-4415-9EC0-7E13A7797B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89278" y="4763432"/>
                  <a:ext cx="1470600" cy="9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79" name="Ink 1878">
                  <a:extLst>
                    <a:ext uri="{FF2B5EF4-FFF2-40B4-BE49-F238E27FC236}">
                      <a16:creationId xmlns:a16="http://schemas.microsoft.com/office/drawing/2014/main" id="{B148E5EF-FC89-49FE-9F0B-036993F0AEBD}"/>
                    </a:ext>
                  </a:extLst>
                </p14:cNvPr>
                <p14:cNvContentPartPr/>
                <p14:nvPr/>
              </p14:nvContentPartPr>
              <p14:xfrm>
                <a:off x="21864678" y="4836152"/>
                <a:ext cx="204480" cy="2207160"/>
              </p14:xfrm>
            </p:contentPart>
          </mc:Choice>
          <mc:Fallback xmlns="">
            <p:pic>
              <p:nvPicPr>
                <p:cNvPr id="1879" name="Ink 1878">
                  <a:extLst>
                    <a:ext uri="{FF2B5EF4-FFF2-40B4-BE49-F238E27FC236}">
                      <a16:creationId xmlns:a16="http://schemas.microsoft.com/office/drawing/2014/main" id="{B148E5EF-FC89-49FE-9F0B-036993F0AEB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847038" y="4818512"/>
                  <a:ext cx="240120" cy="22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80" name="Ink 1879">
                  <a:extLst>
                    <a:ext uri="{FF2B5EF4-FFF2-40B4-BE49-F238E27FC236}">
                      <a16:creationId xmlns:a16="http://schemas.microsoft.com/office/drawing/2014/main" id="{81CA39D3-49FD-403C-B36C-E0628288EDFF}"/>
                    </a:ext>
                  </a:extLst>
                </p14:cNvPr>
                <p14:cNvContentPartPr/>
                <p14:nvPr/>
              </p14:nvContentPartPr>
              <p14:xfrm>
                <a:off x="20792958" y="7001552"/>
                <a:ext cx="1156680" cy="1207800"/>
              </p14:xfrm>
            </p:contentPart>
          </mc:Choice>
          <mc:Fallback xmlns="">
            <p:pic>
              <p:nvPicPr>
                <p:cNvPr id="1880" name="Ink 1879">
                  <a:extLst>
                    <a:ext uri="{FF2B5EF4-FFF2-40B4-BE49-F238E27FC236}">
                      <a16:creationId xmlns:a16="http://schemas.microsoft.com/office/drawing/2014/main" id="{81CA39D3-49FD-403C-B36C-E0628288EDF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775318" y="6983552"/>
                  <a:ext cx="1192320" cy="12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9" name="Group 1888">
            <a:extLst>
              <a:ext uri="{FF2B5EF4-FFF2-40B4-BE49-F238E27FC236}">
                <a16:creationId xmlns:a16="http://schemas.microsoft.com/office/drawing/2014/main" id="{26702571-7D6E-4A7A-AF76-567A90BA7F78}"/>
              </a:ext>
            </a:extLst>
          </p:cNvPr>
          <p:cNvGrpSpPr/>
          <p:nvPr/>
        </p:nvGrpSpPr>
        <p:grpSpPr>
          <a:xfrm>
            <a:off x="18238038" y="4977992"/>
            <a:ext cx="3706920" cy="3337560"/>
            <a:chOff x="18238038" y="4977992"/>
            <a:chExt cx="3706920" cy="33375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882" name="Ink 1881">
                  <a:extLst>
                    <a:ext uri="{FF2B5EF4-FFF2-40B4-BE49-F238E27FC236}">
                      <a16:creationId xmlns:a16="http://schemas.microsoft.com/office/drawing/2014/main" id="{E36635FF-D941-4639-B138-6E9F4FC67807}"/>
                    </a:ext>
                  </a:extLst>
                </p14:cNvPr>
                <p14:cNvContentPartPr/>
                <p14:nvPr/>
              </p14:nvContentPartPr>
              <p14:xfrm>
                <a:off x="19732398" y="4977992"/>
                <a:ext cx="131040" cy="2331000"/>
              </p14:xfrm>
            </p:contentPart>
          </mc:Choice>
          <mc:Fallback xmlns="">
            <p:pic>
              <p:nvPicPr>
                <p:cNvPr id="1882" name="Ink 1881">
                  <a:extLst>
                    <a:ext uri="{FF2B5EF4-FFF2-40B4-BE49-F238E27FC236}">
                      <a16:creationId xmlns:a16="http://schemas.microsoft.com/office/drawing/2014/main" id="{E36635FF-D941-4639-B138-6E9F4FC6780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723758" y="4968992"/>
                  <a:ext cx="148680" cy="23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883" name="Ink 1882">
                  <a:extLst>
                    <a:ext uri="{FF2B5EF4-FFF2-40B4-BE49-F238E27FC236}">
                      <a16:creationId xmlns:a16="http://schemas.microsoft.com/office/drawing/2014/main" id="{8DA7F081-BADA-4C99-B22D-C566FACDEFA6}"/>
                    </a:ext>
                  </a:extLst>
                </p14:cNvPr>
                <p14:cNvContentPartPr/>
                <p14:nvPr/>
              </p14:nvContentPartPr>
              <p14:xfrm>
                <a:off x="18238038" y="7074992"/>
                <a:ext cx="1627560" cy="1240560"/>
              </p14:xfrm>
            </p:contentPart>
          </mc:Choice>
          <mc:Fallback xmlns="">
            <p:pic>
              <p:nvPicPr>
                <p:cNvPr id="1883" name="Ink 1882">
                  <a:extLst>
                    <a:ext uri="{FF2B5EF4-FFF2-40B4-BE49-F238E27FC236}">
                      <a16:creationId xmlns:a16="http://schemas.microsoft.com/office/drawing/2014/main" id="{8DA7F081-BADA-4C99-B22D-C566FACDEFA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229038" y="7066352"/>
                  <a:ext cx="1645200" cy="12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885" name="Ink 1884">
                  <a:extLst>
                    <a:ext uri="{FF2B5EF4-FFF2-40B4-BE49-F238E27FC236}">
                      <a16:creationId xmlns:a16="http://schemas.microsoft.com/office/drawing/2014/main" id="{6A4B280B-2852-4848-B271-B9A3563FDD04}"/>
                    </a:ext>
                  </a:extLst>
                </p14:cNvPr>
                <p14:cNvContentPartPr/>
                <p14:nvPr/>
              </p14:nvContentPartPr>
              <p14:xfrm>
                <a:off x="19727358" y="7034672"/>
                <a:ext cx="2217600" cy="52920"/>
              </p14:xfrm>
            </p:contentPart>
          </mc:Choice>
          <mc:Fallback xmlns="">
            <p:pic>
              <p:nvPicPr>
                <p:cNvPr id="1885" name="Ink 1884">
                  <a:extLst>
                    <a:ext uri="{FF2B5EF4-FFF2-40B4-BE49-F238E27FC236}">
                      <a16:creationId xmlns:a16="http://schemas.microsoft.com/office/drawing/2014/main" id="{6A4B280B-2852-4848-B271-B9A3563FDD0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718358" y="7026032"/>
                  <a:ext cx="22352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1887" name="Ink 1886">
                  <a:extLst>
                    <a:ext uri="{FF2B5EF4-FFF2-40B4-BE49-F238E27FC236}">
                      <a16:creationId xmlns:a16="http://schemas.microsoft.com/office/drawing/2014/main" id="{D07BCFE1-C36F-4C07-AE87-92E1CD0FAC80}"/>
                    </a:ext>
                  </a:extLst>
                </p14:cNvPr>
                <p14:cNvContentPartPr/>
                <p14:nvPr/>
              </p14:nvContentPartPr>
              <p14:xfrm>
                <a:off x="19691718" y="7032872"/>
                <a:ext cx="175320" cy="147240"/>
              </p14:xfrm>
            </p:contentPart>
          </mc:Choice>
          <mc:Fallback xmlns="">
            <p:pic>
              <p:nvPicPr>
                <p:cNvPr id="1887" name="Ink 1886">
                  <a:extLst>
                    <a:ext uri="{FF2B5EF4-FFF2-40B4-BE49-F238E27FC236}">
                      <a16:creationId xmlns:a16="http://schemas.microsoft.com/office/drawing/2014/main" id="{D07BCFE1-C36F-4C07-AE87-92E1CD0FAC8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683078" y="7023872"/>
                  <a:ext cx="192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1888" name="Ink 1887">
                  <a:extLst>
                    <a:ext uri="{FF2B5EF4-FFF2-40B4-BE49-F238E27FC236}">
                      <a16:creationId xmlns:a16="http://schemas.microsoft.com/office/drawing/2014/main" id="{0DFB2B79-38F6-48C1-8EEB-356EDE349E66}"/>
                    </a:ext>
                  </a:extLst>
                </p14:cNvPr>
                <p14:cNvContentPartPr/>
                <p14:nvPr/>
              </p14:nvContentPartPr>
              <p14:xfrm>
                <a:off x="19716918" y="7407272"/>
                <a:ext cx="247680" cy="367920"/>
              </p14:xfrm>
            </p:contentPart>
          </mc:Choice>
          <mc:Fallback xmlns="">
            <p:pic>
              <p:nvPicPr>
                <p:cNvPr id="1888" name="Ink 1887">
                  <a:extLst>
                    <a:ext uri="{FF2B5EF4-FFF2-40B4-BE49-F238E27FC236}">
                      <a16:creationId xmlns:a16="http://schemas.microsoft.com/office/drawing/2014/main" id="{0DFB2B79-38F6-48C1-8EEB-356EDE349E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708278" y="7398632"/>
                  <a:ext cx="265320" cy="38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8" name="Group 1907">
            <a:extLst>
              <a:ext uri="{FF2B5EF4-FFF2-40B4-BE49-F238E27FC236}">
                <a16:creationId xmlns:a16="http://schemas.microsoft.com/office/drawing/2014/main" id="{20E9A149-F4C5-4A11-8129-41486779B574}"/>
              </a:ext>
            </a:extLst>
          </p:cNvPr>
          <p:cNvGrpSpPr/>
          <p:nvPr/>
        </p:nvGrpSpPr>
        <p:grpSpPr>
          <a:xfrm>
            <a:off x="20660478" y="5455509"/>
            <a:ext cx="406800" cy="549360"/>
            <a:chOff x="21794118" y="4633112"/>
            <a:chExt cx="406800" cy="54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02" name="Ink 1901">
                  <a:extLst>
                    <a:ext uri="{FF2B5EF4-FFF2-40B4-BE49-F238E27FC236}">
                      <a16:creationId xmlns:a16="http://schemas.microsoft.com/office/drawing/2014/main" id="{37722CF1-558B-4C5C-A460-50A0BCDE0310}"/>
                    </a:ext>
                  </a:extLst>
                </p14:cNvPr>
                <p14:cNvContentPartPr/>
                <p14:nvPr/>
              </p14:nvContentPartPr>
              <p14:xfrm>
                <a:off x="21794118" y="4665152"/>
                <a:ext cx="158400" cy="491760"/>
              </p14:xfrm>
            </p:contentPart>
          </mc:Choice>
          <mc:Fallback xmlns="">
            <p:pic>
              <p:nvPicPr>
                <p:cNvPr id="1902" name="Ink 1901">
                  <a:extLst>
                    <a:ext uri="{FF2B5EF4-FFF2-40B4-BE49-F238E27FC236}">
                      <a16:creationId xmlns:a16="http://schemas.microsoft.com/office/drawing/2014/main" id="{37722CF1-558B-4C5C-A460-50A0BCDE031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1785478" y="4656512"/>
                  <a:ext cx="17604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03" name="Ink 1902">
                  <a:extLst>
                    <a:ext uri="{FF2B5EF4-FFF2-40B4-BE49-F238E27FC236}">
                      <a16:creationId xmlns:a16="http://schemas.microsoft.com/office/drawing/2014/main" id="{55E00A53-C1B5-4FD8-9A14-B23D569D194E}"/>
                    </a:ext>
                  </a:extLst>
                </p14:cNvPr>
                <p14:cNvContentPartPr/>
                <p14:nvPr/>
              </p14:nvContentPartPr>
              <p14:xfrm>
                <a:off x="21826518" y="4633112"/>
                <a:ext cx="374400" cy="504000"/>
              </p14:xfrm>
            </p:contentPart>
          </mc:Choice>
          <mc:Fallback xmlns="">
            <p:pic>
              <p:nvPicPr>
                <p:cNvPr id="1903" name="Ink 1902">
                  <a:extLst>
                    <a:ext uri="{FF2B5EF4-FFF2-40B4-BE49-F238E27FC236}">
                      <a16:creationId xmlns:a16="http://schemas.microsoft.com/office/drawing/2014/main" id="{55E00A53-C1B5-4FD8-9A14-B23D569D194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1817878" y="4624112"/>
                  <a:ext cx="39204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904" name="Ink 1903">
                  <a:extLst>
                    <a:ext uri="{FF2B5EF4-FFF2-40B4-BE49-F238E27FC236}">
                      <a16:creationId xmlns:a16="http://schemas.microsoft.com/office/drawing/2014/main" id="{0F8902DD-FCE9-4867-B9A2-020337248918}"/>
                    </a:ext>
                  </a:extLst>
                </p14:cNvPr>
                <p14:cNvContentPartPr/>
                <p14:nvPr/>
              </p14:nvContentPartPr>
              <p14:xfrm>
                <a:off x="21809958" y="4667672"/>
                <a:ext cx="379800" cy="514800"/>
              </p14:xfrm>
            </p:contentPart>
          </mc:Choice>
          <mc:Fallback xmlns="">
            <p:pic>
              <p:nvPicPr>
                <p:cNvPr id="1904" name="Ink 1903">
                  <a:extLst>
                    <a:ext uri="{FF2B5EF4-FFF2-40B4-BE49-F238E27FC236}">
                      <a16:creationId xmlns:a16="http://schemas.microsoft.com/office/drawing/2014/main" id="{0F8902DD-FCE9-4867-B9A2-02033724891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801318" y="4659032"/>
                  <a:ext cx="397440" cy="53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9">
            <p14:nvContentPartPr>
              <p14:cNvPr id="1919" name="Ink 1918">
                <a:extLst>
                  <a:ext uri="{FF2B5EF4-FFF2-40B4-BE49-F238E27FC236}">
                    <a16:creationId xmlns:a16="http://schemas.microsoft.com/office/drawing/2014/main" id="{011B0EC8-1EFD-48D0-87FE-6C8DBBB2DB19}"/>
                  </a:ext>
                </a:extLst>
              </p14:cNvPr>
              <p14:cNvContentPartPr/>
              <p14:nvPr/>
            </p14:nvContentPartPr>
            <p14:xfrm>
              <a:off x="19728078" y="7106828"/>
              <a:ext cx="2520" cy="11880"/>
            </p14:xfrm>
          </p:contentPart>
        </mc:Choice>
        <mc:Fallback xmlns="">
          <p:pic>
            <p:nvPicPr>
              <p:cNvPr id="1919" name="Ink 1918">
                <a:extLst>
                  <a:ext uri="{FF2B5EF4-FFF2-40B4-BE49-F238E27FC236}">
                    <a16:creationId xmlns:a16="http://schemas.microsoft.com/office/drawing/2014/main" id="{011B0EC8-1EFD-48D0-87FE-6C8DBBB2DB1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9719078" y="7097828"/>
                <a:ext cx="20160" cy="2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4068241C-E4F6-46EF-B6DA-23B73D6FBA27}"/>
              </a:ext>
            </a:extLst>
          </p:cNvPr>
          <p:cNvGrpSpPr/>
          <p:nvPr/>
        </p:nvGrpSpPr>
        <p:grpSpPr>
          <a:xfrm>
            <a:off x="19200678" y="6768068"/>
            <a:ext cx="798480" cy="525960"/>
            <a:chOff x="19200678" y="6768068"/>
            <a:chExt cx="798480" cy="525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C5A471F-99BC-4549-AF79-84A2745A4742}"/>
                    </a:ext>
                  </a:extLst>
                </p14:cNvPr>
                <p14:cNvContentPartPr/>
                <p14:nvPr/>
              </p14:nvContentPartPr>
              <p14:xfrm>
                <a:off x="19643478" y="7021148"/>
                <a:ext cx="12960" cy="272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C5A471F-99BC-4549-AF79-84A2745A474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634838" y="7012148"/>
                  <a:ext cx="306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F543D06-247F-4CDF-B76A-9EC0E0847C72}"/>
                    </a:ext>
                  </a:extLst>
                </p14:cNvPr>
                <p14:cNvContentPartPr/>
                <p14:nvPr/>
              </p14:nvContentPartPr>
              <p14:xfrm>
                <a:off x="19651398" y="6911348"/>
                <a:ext cx="347760" cy="336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F543D06-247F-4CDF-B76A-9EC0E0847C7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9642758" y="6902348"/>
                  <a:ext cx="3654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B50457D-94AF-4DCC-951A-D7866AC3379E}"/>
                    </a:ext>
                  </a:extLst>
                </p14:cNvPr>
                <p14:cNvContentPartPr/>
                <p14:nvPr/>
              </p14:nvContentPartPr>
              <p14:xfrm>
                <a:off x="19200678" y="6768068"/>
                <a:ext cx="269280" cy="394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B50457D-94AF-4DCC-951A-D7866AC3379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191678" y="6759428"/>
                  <a:ext cx="2869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FD07893-DE7C-490F-BCD9-1C2F76B00A5B}"/>
                    </a:ext>
                  </a:extLst>
                </p14:cNvPr>
                <p14:cNvContentPartPr/>
                <p14:nvPr/>
              </p14:nvContentPartPr>
              <p14:xfrm>
                <a:off x="19505598" y="6904148"/>
                <a:ext cx="91440" cy="228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FD07893-DE7C-490F-BCD9-1C2F76B00A5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9496958" y="6895148"/>
                  <a:ext cx="10908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B9092E-8D40-41FE-B042-B39D6CD2AE86}"/>
              </a:ext>
            </a:extLst>
          </p:cNvPr>
          <p:cNvGrpSpPr/>
          <p:nvPr/>
        </p:nvGrpSpPr>
        <p:grpSpPr>
          <a:xfrm>
            <a:off x="21088843" y="5746244"/>
            <a:ext cx="345960" cy="382680"/>
            <a:chOff x="21088843" y="5746244"/>
            <a:chExt cx="34596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1A11481-3632-48F6-99F0-BDDB5A59BB63}"/>
                    </a:ext>
                  </a:extLst>
                </p14:cNvPr>
                <p14:cNvContentPartPr/>
                <p14:nvPr/>
              </p14:nvContentPartPr>
              <p14:xfrm>
                <a:off x="21088843" y="5746244"/>
                <a:ext cx="258840" cy="382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1A11481-3632-48F6-99F0-BDDB5A59BB6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1071203" y="5728244"/>
                  <a:ext cx="29448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DFEAC94-C624-4B97-B955-C98FF6A3A4A2}"/>
                    </a:ext>
                  </a:extLst>
                </p14:cNvPr>
                <p14:cNvContentPartPr/>
                <p14:nvPr/>
              </p14:nvContentPartPr>
              <p14:xfrm>
                <a:off x="21407443" y="5820044"/>
                <a:ext cx="27360" cy="212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DFEAC94-C624-4B97-B955-C98FF6A3A4A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389803" y="5802044"/>
                  <a:ext cx="63000" cy="24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38DF80-B2B5-4EEB-853A-E47B9B1555B8}"/>
                  </a:ext>
                </a:extLst>
              </p14:cNvPr>
              <p14:cNvContentPartPr/>
              <p14:nvPr/>
            </p14:nvContentPartPr>
            <p14:xfrm>
              <a:off x="18207043" y="8116124"/>
              <a:ext cx="200520" cy="267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38DF80-B2B5-4EEB-853A-E47B9B1555B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8189403" y="8098124"/>
                <a:ext cx="2361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4C5396-7DFA-4310-BC5E-10378E973CEF}"/>
                  </a:ext>
                </a:extLst>
              </p14:cNvPr>
              <p14:cNvContentPartPr/>
              <p14:nvPr/>
            </p14:nvContentPartPr>
            <p14:xfrm>
              <a:off x="21767443" y="6898244"/>
              <a:ext cx="253800" cy="277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4C5396-7DFA-4310-BC5E-10378E973CE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1749443" y="6880604"/>
                <a:ext cx="28944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343B13D-3306-4D5C-A856-C8714EEDF4D5}"/>
                  </a:ext>
                </a:extLst>
              </p14:cNvPr>
              <p14:cNvContentPartPr/>
              <p14:nvPr/>
            </p14:nvContentPartPr>
            <p14:xfrm>
              <a:off x="19701763" y="4855964"/>
              <a:ext cx="219960" cy="297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43B13D-3306-4D5C-A856-C8714EEDF4D5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9684123" y="4837964"/>
                <a:ext cx="25560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he reference clustering   where…">
                <a:extLst>
                  <a:ext uri="{FF2B5EF4-FFF2-40B4-BE49-F238E27FC236}">
                    <a16:creationId xmlns:a16="http://schemas.microsoft.com/office/drawing/2014/main" id="{5373C073-659C-4876-AA6C-6BF11FE49D77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36396"/>
                <a:ext cx="21971000" cy="965311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 sz="3500"/>
                </a:pPr>
                <a:r>
                  <a:rPr lang="en-US" dirty="0"/>
                  <a:t>Hypercube in d-dims.</a:t>
                </a:r>
              </a:p>
              <a:p>
                <a:pPr marL="0" indent="0">
                  <a:buNone/>
                  <a:defRPr sz="3500"/>
                </a:pPr>
                <a:r>
                  <a:rPr lang="en-US" dirty="0"/>
                  <a:t>Two centers: at origin and at all-ones.</a:t>
                </a:r>
              </a:p>
              <a:p>
                <a:pPr marL="0" indent="0">
                  <a:buNone/>
                  <a:defRPr sz="3500"/>
                </a:pPr>
                <a:r>
                  <a:rPr lang="en-US" dirty="0"/>
                  <a:t>Infinitely many data points at each of these centers.</a:t>
                </a:r>
              </a:p>
              <a:p>
                <a:pPr marL="0" indent="0">
                  <a:buNone/>
                  <a:defRPr sz="3500"/>
                </a:pPr>
                <a:r>
                  <a:rPr lang="en-US" dirty="0"/>
                  <a:t>Plus d green data points, one at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  <a:defRPr sz="3500"/>
                </a:pPr>
                <a:endParaRPr lang="en-US" dirty="0"/>
              </a:p>
              <a:p>
                <a:pPr marL="0" indent="0">
                  <a:buNone/>
                  <a:defRPr sz="3500"/>
                </a:pPr>
                <a:r>
                  <a:rPr lang="en-US" dirty="0"/>
                  <a:t>Original cost = d.</a:t>
                </a:r>
              </a:p>
              <a:p>
                <a:pPr marL="0" indent="0">
                  <a:buNone/>
                  <a:defRPr sz="3500"/>
                </a:pPr>
                <a:r>
                  <a:rPr lang="en-US" dirty="0"/>
                  <a:t>Any “interesting” cut separates one green data point, making new cost 2(d-1).</a:t>
                </a:r>
              </a:p>
              <a:p>
                <a:pPr marL="0" indent="0">
                  <a:buNone/>
                  <a:defRPr sz="3500"/>
                </a:pPr>
                <a:endParaRPr lang="en-US" dirty="0"/>
              </a:p>
            </p:txBody>
          </p:sp>
        </mc:Choice>
        <mc:Fallback xmlns="">
          <p:sp>
            <p:nvSpPr>
              <p:cNvPr id="58" name="The reference clustering   where…">
                <a:extLst>
                  <a:ext uri="{FF2B5EF4-FFF2-40B4-BE49-F238E27FC236}">
                    <a16:creationId xmlns:a16="http://schemas.microsoft.com/office/drawing/2014/main" id="{5373C073-659C-4876-AA6C-6BF11FE49D7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36396"/>
                <a:ext cx="21971000" cy="9653111"/>
              </a:xfrm>
              <a:prstGeom prst="rect">
                <a:avLst/>
              </a:prstGeom>
              <a:blipFill>
                <a:blip r:embed="rId89"/>
                <a:stretch>
                  <a:fillRect l="-999" t="-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9595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s-uniform Hitting set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s-uniform Hitting set problem</a:t>
            </a:r>
          </a:p>
        </p:txBody>
      </p:sp>
      <p:sp>
        <p:nvSpPr>
          <p:cNvPr id="1895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6" name="INPUT: A set system   where…"/>
              <p:cNvSpPr txBox="1">
                <a:spLocks noGrp="1"/>
              </p:cNvSpPr>
              <p:nvPr>
                <p:ph type="body" idx="1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 sz="3500"/>
                </a:pPr>
                <a:r>
                  <a:rPr lang="en-US" b="1" dirty="0"/>
                  <a:t>Input: </a:t>
                </a:r>
                <a:r>
                  <a:rPr lang="en-US" dirty="0"/>
                  <a:t>Set system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([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],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})</m:t>
                    </m:r>
                  </m:oMath>
                </a14:m>
                <a:r>
                  <a:rPr lang="ar-AE" dirty="0"/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|=</m:t>
                    </m:r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ar-AE" dirty="0"/>
              </a:p>
              <a:p>
                <a:pPr marL="0" indent="0">
                  <a:buNone/>
                  <a:defRPr sz="3500"/>
                </a:pPr>
                <a:r>
                  <a:rPr lang="en-US" b="1" dirty="0"/>
                  <a:t>Output: </a:t>
                </a:r>
                <a:r>
                  <a:rPr lang="en-US" dirty="0"/>
                  <a:t>Subset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⊆[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of min size so that</a:t>
                </a:r>
                <a14:m>
                  <m:oMath xmlns:m="http://schemas.openxmlformats.org/officeDocument/2006/math">
                    <m:r>
                      <a:rPr lang="en-US" sz="42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ar-AE" dirty="0"/>
              </a:p>
              <a:p>
                <a:pPr marL="0" indent="0">
                  <a:buNone/>
                  <a:defRPr sz="3500"/>
                </a:pPr>
                <a:endParaRPr lang="en-US" dirty="0"/>
              </a:p>
              <a:p>
                <a:pPr marL="0" indent="0">
                  <a:buNone/>
                  <a:defRPr sz="3500"/>
                </a:pPr>
                <a:endParaRPr lang="en-US" dirty="0"/>
              </a:p>
              <a:p>
                <a:pPr marL="0" indent="0">
                  <a:buNone/>
                  <a:defRPr sz="3500"/>
                </a:pPr>
                <a:r>
                  <a:rPr lang="en-US" b="1" dirty="0"/>
                  <a:t>Fractional solution: </a:t>
                </a:r>
                <a:r>
                  <a:rPr lang="en-US" dirty="0"/>
                  <a:t>pick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of each element, so cost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.</a:t>
                </a:r>
                <a:endParaRPr lang="ar-AE" dirty="0"/>
              </a:p>
              <a:p>
                <a:pPr marL="0" indent="0">
                  <a:buNone/>
                  <a:defRPr sz="3500"/>
                </a:pPr>
                <a:r>
                  <a:rPr lang="en-US" b="1" dirty="0"/>
                  <a:t>Integrality gap: </a:t>
                </a:r>
                <a:r>
                  <a:rPr lang="en-US" dirty="0"/>
                  <a:t>Exist instances so that any hitting set has size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m:rPr>
                        <m:sty m:val="p"/>
                      </m:rP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  <a:defRPr sz="3500"/>
                </a:pPr>
                <a:r>
                  <a:rPr lang="en-US" b="1" dirty="0"/>
                  <a:t>Hardness: </a:t>
                </a:r>
                <a:r>
                  <a:rPr lang="en-US" dirty="0"/>
                  <a:t>(more or less) hard to distinguish between size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ar-AE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m:rPr>
                        <m:sty m:val="p"/>
                      </m:rP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896" name="INPUT: A set system   wher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999" t="-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1F694D-37CD-475A-A3D1-E3F09A283504}"/>
                  </a:ext>
                </a:extLst>
              </p14:cNvPr>
              <p14:cNvContentPartPr/>
              <p14:nvPr/>
            </p14:nvContentPartPr>
            <p14:xfrm>
              <a:off x="17057238" y="3710228"/>
              <a:ext cx="3130200" cy="2851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1F694D-37CD-475A-A3D1-E3F09A2835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39598" y="3692588"/>
                <a:ext cx="3165840" cy="28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DA424-AF1A-4828-875B-BD761C6008FC}"/>
                  </a:ext>
                </a:extLst>
              </p14:cNvPr>
              <p14:cNvContentPartPr/>
              <p14:nvPr/>
            </p14:nvContentPartPr>
            <p14:xfrm>
              <a:off x="17070198" y="5230868"/>
              <a:ext cx="2369520" cy="2187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DA424-AF1A-4828-875B-BD761C6008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052558" y="5213228"/>
                <a:ext cx="2405160" cy="22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31B1DE0-EA91-4601-90B7-4C7DCAB41039}"/>
                  </a:ext>
                </a:extLst>
              </p14:cNvPr>
              <p14:cNvContentPartPr/>
              <p14:nvPr/>
            </p14:nvContentPartPr>
            <p14:xfrm>
              <a:off x="18969918" y="4409348"/>
              <a:ext cx="2302920" cy="2606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31B1DE0-EA91-4601-90B7-4C7DCAB410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52278" y="4391348"/>
                <a:ext cx="2338560" cy="26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25506E-EE27-496A-A74B-46436D3D6D38}"/>
                  </a:ext>
                </a:extLst>
              </p14:cNvPr>
              <p14:cNvContentPartPr/>
              <p14:nvPr/>
            </p14:nvContentPartPr>
            <p14:xfrm>
              <a:off x="18781638" y="4678268"/>
              <a:ext cx="540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25506E-EE27-496A-A74B-46436D3D6D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763638" y="4660268"/>
                <a:ext cx="41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E534A3D-87E0-4267-8513-7FB1BB0FCDAF}"/>
                  </a:ext>
                </a:extLst>
              </p14:cNvPr>
              <p14:cNvContentPartPr/>
              <p14:nvPr/>
            </p14:nvContentPartPr>
            <p14:xfrm>
              <a:off x="17524518" y="2974028"/>
              <a:ext cx="1988640" cy="1939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E534A3D-87E0-4267-8513-7FB1BB0FCDA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506878" y="2956388"/>
                <a:ext cx="2024280" cy="19753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Star: 5 Points 8">
            <a:extLst>
              <a:ext uri="{FF2B5EF4-FFF2-40B4-BE49-F238E27FC236}">
                <a16:creationId xmlns:a16="http://schemas.microsoft.com/office/drawing/2014/main" id="{B7D1113E-834C-407A-961E-3F206D4CFDB7}"/>
              </a:ext>
            </a:extLst>
          </p:cNvPr>
          <p:cNvSpPr/>
          <p:nvPr/>
        </p:nvSpPr>
        <p:spPr>
          <a:xfrm>
            <a:off x="18192580" y="4011498"/>
            <a:ext cx="543698" cy="574301"/>
          </a:xfrm>
          <a:prstGeom prst="star5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A915C4BE-4E4F-4183-B34F-9CF8B576CD9B}"/>
              </a:ext>
            </a:extLst>
          </p:cNvPr>
          <p:cNvSpPr/>
          <p:nvPr/>
        </p:nvSpPr>
        <p:spPr>
          <a:xfrm>
            <a:off x="18884369" y="5928759"/>
            <a:ext cx="543698" cy="574301"/>
          </a:xfrm>
          <a:prstGeom prst="star5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21108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Re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Reduction</a:t>
            </a:r>
            <a:r>
              <a:rPr lang="en-US" dirty="0"/>
              <a:t> from HS to </a:t>
            </a:r>
            <a:r>
              <a:rPr lang="en-US" dirty="0" err="1"/>
              <a:t>ExpCluster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0" name="The reference clustering   where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36396"/>
                <a:ext cx="21971000" cy="965311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 sz="3500"/>
                </a:pPr>
                <a:r>
                  <a:rPr lang="en-US" dirty="0"/>
                  <a:t>Starting clustering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𝒰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ar-AE" dirty="0"/>
                  <a:t>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 where </a:t>
                </a:r>
              </a:p>
              <a:p>
                <a:pPr marL="0" indent="0">
                  <a:buNone/>
                  <a:defRPr sz="3500"/>
                </a:pPr>
                <a:r>
                  <a:rPr lang="en-US" sz="420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000000"/>
                    </a:solidFill>
                  </a:rPr>
                  <a:t> is origin      and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is characteristic vector of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ar-AE" dirty="0"/>
              </a:p>
            </p:txBody>
          </p:sp>
        </mc:Choice>
        <mc:Fallback xmlns="">
          <p:sp>
            <p:nvSpPr>
              <p:cNvPr id="1900" name="The reference clustering   wher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36396"/>
                <a:ext cx="21971000" cy="9653111"/>
              </a:xfrm>
              <a:prstGeom prst="rect">
                <a:avLst/>
              </a:prstGeom>
              <a:blipFill>
                <a:blip r:embed="rId2"/>
                <a:stretch>
                  <a:fillRect l="-999" t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81" name="Group 1880">
            <a:extLst>
              <a:ext uri="{FF2B5EF4-FFF2-40B4-BE49-F238E27FC236}">
                <a16:creationId xmlns:a16="http://schemas.microsoft.com/office/drawing/2014/main" id="{64AE240E-53CC-428E-8029-A87AE48504C7}"/>
              </a:ext>
            </a:extLst>
          </p:cNvPr>
          <p:cNvGrpSpPr/>
          <p:nvPr/>
        </p:nvGrpSpPr>
        <p:grpSpPr>
          <a:xfrm>
            <a:off x="18290238" y="4781432"/>
            <a:ext cx="3852000" cy="3489840"/>
            <a:chOff x="18290238" y="4781432"/>
            <a:chExt cx="3852000" cy="348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871" name="Ink 1870">
                  <a:extLst>
                    <a:ext uri="{FF2B5EF4-FFF2-40B4-BE49-F238E27FC236}">
                      <a16:creationId xmlns:a16="http://schemas.microsoft.com/office/drawing/2014/main" id="{DDCDB792-E11B-49DD-BBCF-07B9831769FE}"/>
                    </a:ext>
                  </a:extLst>
                </p14:cNvPr>
                <p14:cNvContentPartPr/>
                <p14:nvPr/>
              </p14:nvContentPartPr>
              <p14:xfrm>
                <a:off x="18321918" y="5920832"/>
                <a:ext cx="82080" cy="2298960"/>
              </p14:xfrm>
            </p:contentPart>
          </mc:Choice>
          <mc:Fallback xmlns="">
            <p:pic>
              <p:nvPicPr>
                <p:cNvPr id="1871" name="Ink 1870">
                  <a:extLst>
                    <a:ext uri="{FF2B5EF4-FFF2-40B4-BE49-F238E27FC236}">
                      <a16:creationId xmlns:a16="http://schemas.microsoft.com/office/drawing/2014/main" id="{DDCDB792-E11B-49DD-BBCF-07B9831769F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303918" y="5902832"/>
                  <a:ext cx="117720" cy="23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72" name="Ink 1871">
                  <a:extLst>
                    <a:ext uri="{FF2B5EF4-FFF2-40B4-BE49-F238E27FC236}">
                      <a16:creationId xmlns:a16="http://schemas.microsoft.com/office/drawing/2014/main" id="{FB24B832-629B-40DB-9ED3-591FD44DF294}"/>
                    </a:ext>
                  </a:extLst>
                </p14:cNvPr>
                <p14:cNvContentPartPr/>
                <p14:nvPr/>
              </p14:nvContentPartPr>
              <p14:xfrm>
                <a:off x="18329478" y="5654072"/>
                <a:ext cx="2695320" cy="210600"/>
              </p14:xfrm>
            </p:contentPart>
          </mc:Choice>
          <mc:Fallback xmlns="">
            <p:pic>
              <p:nvPicPr>
                <p:cNvPr id="1872" name="Ink 1871">
                  <a:extLst>
                    <a:ext uri="{FF2B5EF4-FFF2-40B4-BE49-F238E27FC236}">
                      <a16:creationId xmlns:a16="http://schemas.microsoft.com/office/drawing/2014/main" id="{FB24B832-629B-40DB-9ED3-591FD44DF2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311478" y="5636072"/>
                  <a:ext cx="27309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73" name="Ink 1872">
                  <a:extLst>
                    <a:ext uri="{FF2B5EF4-FFF2-40B4-BE49-F238E27FC236}">
                      <a16:creationId xmlns:a16="http://schemas.microsoft.com/office/drawing/2014/main" id="{F52FCCDE-210E-4959-99FB-4BBFA3369F88}"/>
                    </a:ext>
                  </a:extLst>
                </p14:cNvPr>
                <p14:cNvContentPartPr/>
                <p14:nvPr/>
              </p14:nvContentPartPr>
              <p14:xfrm>
                <a:off x="20862438" y="5621672"/>
                <a:ext cx="117000" cy="2602800"/>
              </p14:xfrm>
            </p:contentPart>
          </mc:Choice>
          <mc:Fallback xmlns="">
            <p:pic>
              <p:nvPicPr>
                <p:cNvPr id="1873" name="Ink 1872">
                  <a:extLst>
                    <a:ext uri="{FF2B5EF4-FFF2-40B4-BE49-F238E27FC236}">
                      <a16:creationId xmlns:a16="http://schemas.microsoft.com/office/drawing/2014/main" id="{F52FCCDE-210E-4959-99FB-4BBFA3369F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844438" y="5603672"/>
                  <a:ext cx="152640" cy="26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74" name="Ink 1873">
                  <a:extLst>
                    <a:ext uri="{FF2B5EF4-FFF2-40B4-BE49-F238E27FC236}">
                      <a16:creationId xmlns:a16="http://schemas.microsoft.com/office/drawing/2014/main" id="{2E3D2983-ADA7-4040-80C9-072B23E691EC}"/>
                    </a:ext>
                  </a:extLst>
                </p14:cNvPr>
                <p14:cNvContentPartPr/>
                <p14:nvPr/>
              </p14:nvContentPartPr>
              <p14:xfrm>
                <a:off x="18290238" y="8142392"/>
                <a:ext cx="2644200" cy="128880"/>
              </p14:xfrm>
            </p:contentPart>
          </mc:Choice>
          <mc:Fallback xmlns="">
            <p:pic>
              <p:nvPicPr>
                <p:cNvPr id="1874" name="Ink 1873">
                  <a:extLst>
                    <a:ext uri="{FF2B5EF4-FFF2-40B4-BE49-F238E27FC236}">
                      <a16:creationId xmlns:a16="http://schemas.microsoft.com/office/drawing/2014/main" id="{2E3D2983-ADA7-4040-80C9-072B23E691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272598" y="8124392"/>
                  <a:ext cx="26798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76" name="Ink 1875">
                  <a:extLst>
                    <a:ext uri="{FF2B5EF4-FFF2-40B4-BE49-F238E27FC236}">
                      <a16:creationId xmlns:a16="http://schemas.microsoft.com/office/drawing/2014/main" id="{7405CC2C-AFC0-417E-AA11-AAF1B1215A50}"/>
                    </a:ext>
                  </a:extLst>
                </p14:cNvPr>
                <p14:cNvContentPartPr/>
                <p14:nvPr/>
              </p14:nvContentPartPr>
              <p14:xfrm>
                <a:off x="18298518" y="4991312"/>
                <a:ext cx="1564560" cy="915120"/>
              </p14:xfrm>
            </p:contentPart>
          </mc:Choice>
          <mc:Fallback xmlns="">
            <p:pic>
              <p:nvPicPr>
                <p:cNvPr id="1876" name="Ink 1875">
                  <a:extLst>
                    <a:ext uri="{FF2B5EF4-FFF2-40B4-BE49-F238E27FC236}">
                      <a16:creationId xmlns:a16="http://schemas.microsoft.com/office/drawing/2014/main" id="{7405CC2C-AFC0-417E-AA11-AAF1B1215A5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280518" y="4973312"/>
                  <a:ext cx="1600200" cy="9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77" name="Ink 1876">
                  <a:extLst>
                    <a:ext uri="{FF2B5EF4-FFF2-40B4-BE49-F238E27FC236}">
                      <a16:creationId xmlns:a16="http://schemas.microsoft.com/office/drawing/2014/main" id="{BB4B0CE6-27C1-44B3-AD72-1037107449E3}"/>
                    </a:ext>
                  </a:extLst>
                </p14:cNvPr>
                <p14:cNvContentPartPr/>
                <p14:nvPr/>
              </p14:nvContentPartPr>
              <p14:xfrm>
                <a:off x="19792518" y="4814552"/>
                <a:ext cx="2242440" cy="127800"/>
              </p14:xfrm>
            </p:contentPart>
          </mc:Choice>
          <mc:Fallback xmlns="">
            <p:pic>
              <p:nvPicPr>
                <p:cNvPr id="1877" name="Ink 1876">
                  <a:extLst>
                    <a:ext uri="{FF2B5EF4-FFF2-40B4-BE49-F238E27FC236}">
                      <a16:creationId xmlns:a16="http://schemas.microsoft.com/office/drawing/2014/main" id="{BB4B0CE6-27C1-44B3-AD72-1037107449E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774518" y="4796912"/>
                  <a:ext cx="2278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78" name="Ink 1877">
                  <a:extLst>
                    <a:ext uri="{FF2B5EF4-FFF2-40B4-BE49-F238E27FC236}">
                      <a16:creationId xmlns:a16="http://schemas.microsoft.com/office/drawing/2014/main" id="{1B959A29-764E-4415-9EC0-7E13A7797B1F}"/>
                    </a:ext>
                  </a:extLst>
                </p14:cNvPr>
                <p14:cNvContentPartPr/>
                <p14:nvPr/>
              </p14:nvContentPartPr>
              <p14:xfrm>
                <a:off x="20707278" y="4781432"/>
                <a:ext cx="1434960" cy="942120"/>
              </p14:xfrm>
            </p:contentPart>
          </mc:Choice>
          <mc:Fallback xmlns="">
            <p:pic>
              <p:nvPicPr>
                <p:cNvPr id="1878" name="Ink 1877">
                  <a:extLst>
                    <a:ext uri="{FF2B5EF4-FFF2-40B4-BE49-F238E27FC236}">
                      <a16:creationId xmlns:a16="http://schemas.microsoft.com/office/drawing/2014/main" id="{1B959A29-764E-4415-9EC0-7E13A7797B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89278" y="4763432"/>
                  <a:ext cx="1470600" cy="9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79" name="Ink 1878">
                  <a:extLst>
                    <a:ext uri="{FF2B5EF4-FFF2-40B4-BE49-F238E27FC236}">
                      <a16:creationId xmlns:a16="http://schemas.microsoft.com/office/drawing/2014/main" id="{B148E5EF-FC89-49FE-9F0B-036993F0AEBD}"/>
                    </a:ext>
                  </a:extLst>
                </p14:cNvPr>
                <p14:cNvContentPartPr/>
                <p14:nvPr/>
              </p14:nvContentPartPr>
              <p14:xfrm>
                <a:off x="21864678" y="4836152"/>
                <a:ext cx="204480" cy="2207160"/>
              </p14:xfrm>
            </p:contentPart>
          </mc:Choice>
          <mc:Fallback xmlns="">
            <p:pic>
              <p:nvPicPr>
                <p:cNvPr id="1879" name="Ink 1878">
                  <a:extLst>
                    <a:ext uri="{FF2B5EF4-FFF2-40B4-BE49-F238E27FC236}">
                      <a16:creationId xmlns:a16="http://schemas.microsoft.com/office/drawing/2014/main" id="{B148E5EF-FC89-49FE-9F0B-036993F0AEB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847038" y="4818512"/>
                  <a:ext cx="240120" cy="22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80" name="Ink 1879">
                  <a:extLst>
                    <a:ext uri="{FF2B5EF4-FFF2-40B4-BE49-F238E27FC236}">
                      <a16:creationId xmlns:a16="http://schemas.microsoft.com/office/drawing/2014/main" id="{81CA39D3-49FD-403C-B36C-E0628288EDFF}"/>
                    </a:ext>
                  </a:extLst>
                </p14:cNvPr>
                <p14:cNvContentPartPr/>
                <p14:nvPr/>
              </p14:nvContentPartPr>
              <p14:xfrm>
                <a:off x="20792958" y="7001552"/>
                <a:ext cx="1156680" cy="1207800"/>
              </p14:xfrm>
            </p:contentPart>
          </mc:Choice>
          <mc:Fallback xmlns="">
            <p:pic>
              <p:nvPicPr>
                <p:cNvPr id="1880" name="Ink 1879">
                  <a:extLst>
                    <a:ext uri="{FF2B5EF4-FFF2-40B4-BE49-F238E27FC236}">
                      <a16:creationId xmlns:a16="http://schemas.microsoft.com/office/drawing/2014/main" id="{81CA39D3-49FD-403C-B36C-E0628288EDF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775318" y="6983552"/>
                  <a:ext cx="1192320" cy="12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9" name="Group 1888">
            <a:extLst>
              <a:ext uri="{FF2B5EF4-FFF2-40B4-BE49-F238E27FC236}">
                <a16:creationId xmlns:a16="http://schemas.microsoft.com/office/drawing/2014/main" id="{26702571-7D6E-4A7A-AF76-567A90BA7F78}"/>
              </a:ext>
            </a:extLst>
          </p:cNvPr>
          <p:cNvGrpSpPr/>
          <p:nvPr/>
        </p:nvGrpSpPr>
        <p:grpSpPr>
          <a:xfrm>
            <a:off x="18238038" y="4977992"/>
            <a:ext cx="3706920" cy="3337560"/>
            <a:chOff x="18238038" y="4977992"/>
            <a:chExt cx="3706920" cy="33375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882" name="Ink 1881">
                  <a:extLst>
                    <a:ext uri="{FF2B5EF4-FFF2-40B4-BE49-F238E27FC236}">
                      <a16:creationId xmlns:a16="http://schemas.microsoft.com/office/drawing/2014/main" id="{E36635FF-D941-4639-B138-6E9F4FC67807}"/>
                    </a:ext>
                  </a:extLst>
                </p14:cNvPr>
                <p14:cNvContentPartPr/>
                <p14:nvPr/>
              </p14:nvContentPartPr>
              <p14:xfrm>
                <a:off x="19732398" y="4977992"/>
                <a:ext cx="131040" cy="2331000"/>
              </p14:xfrm>
            </p:contentPart>
          </mc:Choice>
          <mc:Fallback xmlns="">
            <p:pic>
              <p:nvPicPr>
                <p:cNvPr id="1882" name="Ink 1881">
                  <a:extLst>
                    <a:ext uri="{FF2B5EF4-FFF2-40B4-BE49-F238E27FC236}">
                      <a16:creationId xmlns:a16="http://schemas.microsoft.com/office/drawing/2014/main" id="{E36635FF-D941-4639-B138-6E9F4FC6780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723758" y="4968992"/>
                  <a:ext cx="148680" cy="23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883" name="Ink 1882">
                  <a:extLst>
                    <a:ext uri="{FF2B5EF4-FFF2-40B4-BE49-F238E27FC236}">
                      <a16:creationId xmlns:a16="http://schemas.microsoft.com/office/drawing/2014/main" id="{8DA7F081-BADA-4C99-B22D-C566FACDEFA6}"/>
                    </a:ext>
                  </a:extLst>
                </p14:cNvPr>
                <p14:cNvContentPartPr/>
                <p14:nvPr/>
              </p14:nvContentPartPr>
              <p14:xfrm>
                <a:off x="18238038" y="7074992"/>
                <a:ext cx="1627560" cy="1240560"/>
              </p14:xfrm>
            </p:contentPart>
          </mc:Choice>
          <mc:Fallback xmlns="">
            <p:pic>
              <p:nvPicPr>
                <p:cNvPr id="1883" name="Ink 1882">
                  <a:extLst>
                    <a:ext uri="{FF2B5EF4-FFF2-40B4-BE49-F238E27FC236}">
                      <a16:creationId xmlns:a16="http://schemas.microsoft.com/office/drawing/2014/main" id="{8DA7F081-BADA-4C99-B22D-C566FACDEFA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229038" y="7066352"/>
                  <a:ext cx="1645200" cy="12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885" name="Ink 1884">
                  <a:extLst>
                    <a:ext uri="{FF2B5EF4-FFF2-40B4-BE49-F238E27FC236}">
                      <a16:creationId xmlns:a16="http://schemas.microsoft.com/office/drawing/2014/main" id="{6A4B280B-2852-4848-B271-B9A3563FDD04}"/>
                    </a:ext>
                  </a:extLst>
                </p14:cNvPr>
                <p14:cNvContentPartPr/>
                <p14:nvPr/>
              </p14:nvContentPartPr>
              <p14:xfrm>
                <a:off x="19727358" y="7034672"/>
                <a:ext cx="2217600" cy="52920"/>
              </p14:xfrm>
            </p:contentPart>
          </mc:Choice>
          <mc:Fallback xmlns="">
            <p:pic>
              <p:nvPicPr>
                <p:cNvPr id="1885" name="Ink 1884">
                  <a:extLst>
                    <a:ext uri="{FF2B5EF4-FFF2-40B4-BE49-F238E27FC236}">
                      <a16:creationId xmlns:a16="http://schemas.microsoft.com/office/drawing/2014/main" id="{6A4B280B-2852-4848-B271-B9A3563FDD0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718358" y="7026032"/>
                  <a:ext cx="22352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1887" name="Ink 1886">
                  <a:extLst>
                    <a:ext uri="{FF2B5EF4-FFF2-40B4-BE49-F238E27FC236}">
                      <a16:creationId xmlns:a16="http://schemas.microsoft.com/office/drawing/2014/main" id="{D07BCFE1-C36F-4C07-AE87-92E1CD0FAC80}"/>
                    </a:ext>
                  </a:extLst>
                </p14:cNvPr>
                <p14:cNvContentPartPr/>
                <p14:nvPr/>
              </p14:nvContentPartPr>
              <p14:xfrm>
                <a:off x="19691718" y="7032872"/>
                <a:ext cx="175320" cy="147240"/>
              </p14:xfrm>
            </p:contentPart>
          </mc:Choice>
          <mc:Fallback xmlns="">
            <p:pic>
              <p:nvPicPr>
                <p:cNvPr id="1887" name="Ink 1886">
                  <a:extLst>
                    <a:ext uri="{FF2B5EF4-FFF2-40B4-BE49-F238E27FC236}">
                      <a16:creationId xmlns:a16="http://schemas.microsoft.com/office/drawing/2014/main" id="{D07BCFE1-C36F-4C07-AE87-92E1CD0FAC8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683078" y="7023872"/>
                  <a:ext cx="192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1888" name="Ink 1887">
                  <a:extLst>
                    <a:ext uri="{FF2B5EF4-FFF2-40B4-BE49-F238E27FC236}">
                      <a16:creationId xmlns:a16="http://schemas.microsoft.com/office/drawing/2014/main" id="{0DFB2B79-38F6-48C1-8EEB-356EDE349E66}"/>
                    </a:ext>
                  </a:extLst>
                </p14:cNvPr>
                <p14:cNvContentPartPr/>
                <p14:nvPr/>
              </p14:nvContentPartPr>
              <p14:xfrm>
                <a:off x="19716918" y="7407272"/>
                <a:ext cx="247680" cy="367920"/>
              </p14:xfrm>
            </p:contentPart>
          </mc:Choice>
          <mc:Fallback xmlns="">
            <p:pic>
              <p:nvPicPr>
                <p:cNvPr id="1888" name="Ink 1887">
                  <a:extLst>
                    <a:ext uri="{FF2B5EF4-FFF2-40B4-BE49-F238E27FC236}">
                      <a16:creationId xmlns:a16="http://schemas.microsoft.com/office/drawing/2014/main" id="{0DFB2B79-38F6-48C1-8EEB-356EDE349E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708278" y="7398632"/>
                  <a:ext cx="265320" cy="38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7" name="Group 1896">
            <a:extLst>
              <a:ext uri="{FF2B5EF4-FFF2-40B4-BE49-F238E27FC236}">
                <a16:creationId xmlns:a16="http://schemas.microsoft.com/office/drawing/2014/main" id="{22B51CA1-7A80-4661-B22F-568F27B2E042}"/>
              </a:ext>
            </a:extLst>
          </p:cNvPr>
          <p:cNvGrpSpPr/>
          <p:nvPr/>
        </p:nvGrpSpPr>
        <p:grpSpPr>
          <a:xfrm>
            <a:off x="17267478" y="5719592"/>
            <a:ext cx="1286280" cy="487800"/>
            <a:chOff x="17267478" y="5719592"/>
            <a:chExt cx="1286280" cy="48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90" name="Ink 1889">
                  <a:extLst>
                    <a:ext uri="{FF2B5EF4-FFF2-40B4-BE49-F238E27FC236}">
                      <a16:creationId xmlns:a16="http://schemas.microsoft.com/office/drawing/2014/main" id="{CDDD0A50-B2C2-4A25-8C51-1D14AF662041}"/>
                    </a:ext>
                  </a:extLst>
                </p14:cNvPr>
                <p14:cNvContentPartPr/>
                <p14:nvPr/>
              </p14:nvContentPartPr>
              <p14:xfrm>
                <a:off x="18234438" y="5797352"/>
                <a:ext cx="30240" cy="271440"/>
              </p14:xfrm>
            </p:contentPart>
          </mc:Choice>
          <mc:Fallback xmlns="">
            <p:pic>
              <p:nvPicPr>
                <p:cNvPr id="1890" name="Ink 1889">
                  <a:extLst>
                    <a:ext uri="{FF2B5EF4-FFF2-40B4-BE49-F238E27FC236}">
                      <a16:creationId xmlns:a16="http://schemas.microsoft.com/office/drawing/2014/main" id="{CDDD0A50-B2C2-4A25-8C51-1D14AF66204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8225798" y="5788712"/>
                  <a:ext cx="478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91" name="Ink 1890">
                  <a:extLst>
                    <a:ext uri="{FF2B5EF4-FFF2-40B4-BE49-F238E27FC236}">
                      <a16:creationId xmlns:a16="http://schemas.microsoft.com/office/drawing/2014/main" id="{653BCAE8-DDD6-4E88-8B34-DFC76242EF0D}"/>
                    </a:ext>
                  </a:extLst>
                </p14:cNvPr>
                <p14:cNvContentPartPr/>
                <p14:nvPr/>
              </p14:nvContentPartPr>
              <p14:xfrm>
                <a:off x="18200598" y="5765672"/>
                <a:ext cx="331560" cy="300600"/>
              </p14:xfrm>
            </p:contentPart>
          </mc:Choice>
          <mc:Fallback xmlns="">
            <p:pic>
              <p:nvPicPr>
                <p:cNvPr id="1891" name="Ink 1890">
                  <a:extLst>
                    <a:ext uri="{FF2B5EF4-FFF2-40B4-BE49-F238E27FC236}">
                      <a16:creationId xmlns:a16="http://schemas.microsoft.com/office/drawing/2014/main" id="{653BCAE8-DDD6-4E88-8B34-DFC76242EF0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191958" y="5757032"/>
                  <a:ext cx="3492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92" name="Ink 1891">
                  <a:extLst>
                    <a:ext uri="{FF2B5EF4-FFF2-40B4-BE49-F238E27FC236}">
                      <a16:creationId xmlns:a16="http://schemas.microsoft.com/office/drawing/2014/main" id="{F317B46D-D1FE-47E2-A667-737C1CFF2E5B}"/>
                    </a:ext>
                  </a:extLst>
                </p14:cNvPr>
                <p14:cNvContentPartPr/>
                <p14:nvPr/>
              </p14:nvContentPartPr>
              <p14:xfrm>
                <a:off x="18244158" y="5768552"/>
                <a:ext cx="309600" cy="356040"/>
              </p14:xfrm>
            </p:contentPart>
          </mc:Choice>
          <mc:Fallback xmlns="">
            <p:pic>
              <p:nvPicPr>
                <p:cNvPr id="1892" name="Ink 1891">
                  <a:extLst>
                    <a:ext uri="{FF2B5EF4-FFF2-40B4-BE49-F238E27FC236}">
                      <a16:creationId xmlns:a16="http://schemas.microsoft.com/office/drawing/2014/main" id="{F317B46D-D1FE-47E2-A667-737C1CFF2E5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8235158" y="5759552"/>
                  <a:ext cx="3272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894" name="Ink 1893">
                  <a:extLst>
                    <a:ext uri="{FF2B5EF4-FFF2-40B4-BE49-F238E27FC236}">
                      <a16:creationId xmlns:a16="http://schemas.microsoft.com/office/drawing/2014/main" id="{34ABFA4A-B33A-4671-B042-EFA3EF130036}"/>
                    </a:ext>
                  </a:extLst>
                </p14:cNvPr>
                <p14:cNvContentPartPr/>
                <p14:nvPr/>
              </p14:nvContentPartPr>
              <p14:xfrm>
                <a:off x="17267478" y="5719592"/>
                <a:ext cx="511200" cy="487800"/>
              </p14:xfrm>
            </p:contentPart>
          </mc:Choice>
          <mc:Fallback xmlns="">
            <p:pic>
              <p:nvPicPr>
                <p:cNvPr id="1894" name="Ink 1893">
                  <a:extLst>
                    <a:ext uri="{FF2B5EF4-FFF2-40B4-BE49-F238E27FC236}">
                      <a16:creationId xmlns:a16="http://schemas.microsoft.com/office/drawing/2014/main" id="{34ABFA4A-B33A-4671-B042-EFA3EF13003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258838" y="5710592"/>
                  <a:ext cx="52884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95" name="Ink 1894">
                  <a:extLst>
                    <a:ext uri="{FF2B5EF4-FFF2-40B4-BE49-F238E27FC236}">
                      <a16:creationId xmlns:a16="http://schemas.microsoft.com/office/drawing/2014/main" id="{EB93CEC7-C4C5-4E67-8BA1-C7178336E2CA}"/>
                    </a:ext>
                  </a:extLst>
                </p14:cNvPr>
                <p14:cNvContentPartPr/>
                <p14:nvPr/>
              </p14:nvContentPartPr>
              <p14:xfrm>
                <a:off x="17810358" y="6006512"/>
                <a:ext cx="125640" cy="170280"/>
              </p14:xfrm>
            </p:contentPart>
          </mc:Choice>
          <mc:Fallback xmlns="">
            <p:pic>
              <p:nvPicPr>
                <p:cNvPr id="1895" name="Ink 1894">
                  <a:extLst>
                    <a:ext uri="{FF2B5EF4-FFF2-40B4-BE49-F238E27FC236}">
                      <a16:creationId xmlns:a16="http://schemas.microsoft.com/office/drawing/2014/main" id="{EB93CEC7-C4C5-4E67-8BA1-C7178336E2C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7801718" y="5997872"/>
                  <a:ext cx="143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96" name="Ink 1895">
                  <a:extLst>
                    <a:ext uri="{FF2B5EF4-FFF2-40B4-BE49-F238E27FC236}">
                      <a16:creationId xmlns:a16="http://schemas.microsoft.com/office/drawing/2014/main" id="{F638A25A-4CBC-424B-80BA-2E935E956E3E}"/>
                    </a:ext>
                  </a:extLst>
                </p14:cNvPr>
                <p14:cNvContentPartPr/>
                <p14:nvPr/>
              </p14:nvContentPartPr>
              <p14:xfrm>
                <a:off x="17903238" y="5812472"/>
                <a:ext cx="41760" cy="43200"/>
              </p14:xfrm>
            </p:contentPart>
          </mc:Choice>
          <mc:Fallback xmlns="">
            <p:pic>
              <p:nvPicPr>
                <p:cNvPr id="1896" name="Ink 1895">
                  <a:extLst>
                    <a:ext uri="{FF2B5EF4-FFF2-40B4-BE49-F238E27FC236}">
                      <a16:creationId xmlns:a16="http://schemas.microsoft.com/office/drawing/2014/main" id="{F638A25A-4CBC-424B-80BA-2E935E956E3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7894238" y="5803832"/>
                  <a:ext cx="59400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8" name="Group 1907">
            <a:extLst>
              <a:ext uri="{FF2B5EF4-FFF2-40B4-BE49-F238E27FC236}">
                <a16:creationId xmlns:a16="http://schemas.microsoft.com/office/drawing/2014/main" id="{20E9A149-F4C5-4A11-8129-41486779B574}"/>
              </a:ext>
            </a:extLst>
          </p:cNvPr>
          <p:cNvGrpSpPr/>
          <p:nvPr/>
        </p:nvGrpSpPr>
        <p:grpSpPr>
          <a:xfrm>
            <a:off x="21794118" y="4633112"/>
            <a:ext cx="1272960" cy="646920"/>
            <a:chOff x="21794118" y="4633112"/>
            <a:chExt cx="1272960" cy="64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02" name="Ink 1901">
                  <a:extLst>
                    <a:ext uri="{FF2B5EF4-FFF2-40B4-BE49-F238E27FC236}">
                      <a16:creationId xmlns:a16="http://schemas.microsoft.com/office/drawing/2014/main" id="{37722CF1-558B-4C5C-A460-50A0BCDE0310}"/>
                    </a:ext>
                  </a:extLst>
                </p14:cNvPr>
                <p14:cNvContentPartPr/>
                <p14:nvPr/>
              </p14:nvContentPartPr>
              <p14:xfrm>
                <a:off x="21794118" y="4665152"/>
                <a:ext cx="158400" cy="491760"/>
              </p14:xfrm>
            </p:contentPart>
          </mc:Choice>
          <mc:Fallback xmlns="">
            <p:pic>
              <p:nvPicPr>
                <p:cNvPr id="1902" name="Ink 1901">
                  <a:extLst>
                    <a:ext uri="{FF2B5EF4-FFF2-40B4-BE49-F238E27FC236}">
                      <a16:creationId xmlns:a16="http://schemas.microsoft.com/office/drawing/2014/main" id="{37722CF1-558B-4C5C-A460-50A0BCDE031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1785478" y="4656512"/>
                  <a:ext cx="17604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03" name="Ink 1902">
                  <a:extLst>
                    <a:ext uri="{FF2B5EF4-FFF2-40B4-BE49-F238E27FC236}">
                      <a16:creationId xmlns:a16="http://schemas.microsoft.com/office/drawing/2014/main" id="{55E00A53-C1B5-4FD8-9A14-B23D569D194E}"/>
                    </a:ext>
                  </a:extLst>
                </p14:cNvPr>
                <p14:cNvContentPartPr/>
                <p14:nvPr/>
              </p14:nvContentPartPr>
              <p14:xfrm>
                <a:off x="21826518" y="4633112"/>
                <a:ext cx="374400" cy="504000"/>
              </p14:xfrm>
            </p:contentPart>
          </mc:Choice>
          <mc:Fallback xmlns="">
            <p:pic>
              <p:nvPicPr>
                <p:cNvPr id="1903" name="Ink 1902">
                  <a:extLst>
                    <a:ext uri="{FF2B5EF4-FFF2-40B4-BE49-F238E27FC236}">
                      <a16:creationId xmlns:a16="http://schemas.microsoft.com/office/drawing/2014/main" id="{55E00A53-C1B5-4FD8-9A14-B23D569D194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1817878" y="4624112"/>
                  <a:ext cx="39204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904" name="Ink 1903">
                  <a:extLst>
                    <a:ext uri="{FF2B5EF4-FFF2-40B4-BE49-F238E27FC236}">
                      <a16:creationId xmlns:a16="http://schemas.microsoft.com/office/drawing/2014/main" id="{0F8902DD-FCE9-4867-B9A2-020337248918}"/>
                    </a:ext>
                  </a:extLst>
                </p14:cNvPr>
                <p14:cNvContentPartPr/>
                <p14:nvPr/>
              </p14:nvContentPartPr>
              <p14:xfrm>
                <a:off x="21809958" y="4667672"/>
                <a:ext cx="379800" cy="514800"/>
              </p14:xfrm>
            </p:contentPart>
          </mc:Choice>
          <mc:Fallback xmlns="">
            <p:pic>
              <p:nvPicPr>
                <p:cNvPr id="1904" name="Ink 1903">
                  <a:extLst>
                    <a:ext uri="{FF2B5EF4-FFF2-40B4-BE49-F238E27FC236}">
                      <a16:creationId xmlns:a16="http://schemas.microsoft.com/office/drawing/2014/main" id="{0F8902DD-FCE9-4867-B9A2-02033724891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801318" y="4659032"/>
                  <a:ext cx="39744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905" name="Ink 1904">
                  <a:extLst>
                    <a:ext uri="{FF2B5EF4-FFF2-40B4-BE49-F238E27FC236}">
                      <a16:creationId xmlns:a16="http://schemas.microsoft.com/office/drawing/2014/main" id="{90B4E8E2-9888-4EDC-A956-B0FEE6614864}"/>
                    </a:ext>
                  </a:extLst>
                </p14:cNvPr>
                <p14:cNvContentPartPr/>
                <p14:nvPr/>
              </p14:nvContentPartPr>
              <p14:xfrm>
                <a:off x="22315038" y="4662632"/>
                <a:ext cx="518400" cy="579960"/>
              </p14:xfrm>
            </p:contentPart>
          </mc:Choice>
          <mc:Fallback xmlns="">
            <p:pic>
              <p:nvPicPr>
                <p:cNvPr id="1905" name="Ink 1904">
                  <a:extLst>
                    <a:ext uri="{FF2B5EF4-FFF2-40B4-BE49-F238E27FC236}">
                      <a16:creationId xmlns:a16="http://schemas.microsoft.com/office/drawing/2014/main" id="{90B4E8E2-9888-4EDC-A956-B0FEE661486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306038" y="4653632"/>
                  <a:ext cx="53604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906" name="Ink 1905">
                  <a:extLst>
                    <a:ext uri="{FF2B5EF4-FFF2-40B4-BE49-F238E27FC236}">
                      <a16:creationId xmlns:a16="http://schemas.microsoft.com/office/drawing/2014/main" id="{00248673-8263-4CC4-8BA3-4C820825DEBD}"/>
                    </a:ext>
                  </a:extLst>
                </p14:cNvPr>
                <p14:cNvContentPartPr/>
                <p14:nvPr/>
              </p14:nvContentPartPr>
              <p14:xfrm>
                <a:off x="22757838" y="4830392"/>
                <a:ext cx="277920" cy="449640"/>
              </p14:xfrm>
            </p:contentPart>
          </mc:Choice>
          <mc:Fallback xmlns="">
            <p:pic>
              <p:nvPicPr>
                <p:cNvPr id="1906" name="Ink 1905">
                  <a:extLst>
                    <a:ext uri="{FF2B5EF4-FFF2-40B4-BE49-F238E27FC236}">
                      <a16:creationId xmlns:a16="http://schemas.microsoft.com/office/drawing/2014/main" id="{00248673-8263-4CC4-8BA3-4C820825DEB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2749198" y="4821392"/>
                  <a:ext cx="29556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907" name="Ink 1906">
                  <a:extLst>
                    <a:ext uri="{FF2B5EF4-FFF2-40B4-BE49-F238E27FC236}">
                      <a16:creationId xmlns:a16="http://schemas.microsoft.com/office/drawing/2014/main" id="{9D1803C8-B9C5-418D-B046-1541B57C8844}"/>
                    </a:ext>
                  </a:extLst>
                </p14:cNvPr>
                <p14:cNvContentPartPr/>
                <p14:nvPr/>
              </p14:nvContentPartPr>
              <p14:xfrm>
                <a:off x="22966998" y="4641752"/>
                <a:ext cx="100080" cy="120960"/>
              </p14:xfrm>
            </p:contentPart>
          </mc:Choice>
          <mc:Fallback xmlns="">
            <p:pic>
              <p:nvPicPr>
                <p:cNvPr id="1907" name="Ink 1906">
                  <a:extLst>
                    <a:ext uri="{FF2B5EF4-FFF2-40B4-BE49-F238E27FC236}">
                      <a16:creationId xmlns:a16="http://schemas.microsoft.com/office/drawing/2014/main" id="{9D1803C8-B9C5-418D-B046-1541B57C884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2957998" y="4632752"/>
                  <a:ext cx="11772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5" name="Group 1914">
            <a:extLst>
              <a:ext uri="{FF2B5EF4-FFF2-40B4-BE49-F238E27FC236}">
                <a16:creationId xmlns:a16="http://schemas.microsoft.com/office/drawing/2014/main" id="{6BA54DFE-825F-492B-9C20-0F0C6ACE9640}"/>
              </a:ext>
            </a:extLst>
          </p:cNvPr>
          <p:cNvGrpSpPr/>
          <p:nvPr/>
        </p:nvGrpSpPr>
        <p:grpSpPr>
          <a:xfrm>
            <a:off x="20684238" y="7816232"/>
            <a:ext cx="1103040" cy="1020600"/>
            <a:chOff x="20684238" y="7816232"/>
            <a:chExt cx="1103040" cy="10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899" name="Ink 1898">
                  <a:extLst>
                    <a:ext uri="{FF2B5EF4-FFF2-40B4-BE49-F238E27FC236}">
                      <a16:creationId xmlns:a16="http://schemas.microsoft.com/office/drawing/2014/main" id="{F5E354A0-81AB-4918-8075-982EB7EFB4D7}"/>
                    </a:ext>
                  </a:extLst>
                </p14:cNvPr>
                <p14:cNvContentPartPr/>
                <p14:nvPr/>
              </p14:nvContentPartPr>
              <p14:xfrm>
                <a:off x="20801958" y="7986512"/>
                <a:ext cx="5400" cy="13320"/>
              </p14:xfrm>
            </p:contentPart>
          </mc:Choice>
          <mc:Fallback xmlns="">
            <p:pic>
              <p:nvPicPr>
                <p:cNvPr id="1899" name="Ink 1898">
                  <a:extLst>
                    <a:ext uri="{FF2B5EF4-FFF2-40B4-BE49-F238E27FC236}">
                      <a16:creationId xmlns:a16="http://schemas.microsoft.com/office/drawing/2014/main" id="{F5E354A0-81AB-4918-8075-982EB7EFB4D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793318" y="7977512"/>
                  <a:ext cx="23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901" name="Ink 1900">
                  <a:extLst>
                    <a:ext uri="{FF2B5EF4-FFF2-40B4-BE49-F238E27FC236}">
                      <a16:creationId xmlns:a16="http://schemas.microsoft.com/office/drawing/2014/main" id="{8B48F883-C3C6-4F52-8B43-4E91BD951DFA}"/>
                    </a:ext>
                  </a:extLst>
                </p14:cNvPr>
                <p14:cNvContentPartPr/>
                <p14:nvPr/>
              </p14:nvContentPartPr>
              <p14:xfrm>
                <a:off x="20808438" y="8008472"/>
                <a:ext cx="360" cy="360"/>
              </p14:xfrm>
            </p:contentPart>
          </mc:Choice>
          <mc:Fallback xmlns="">
            <p:pic>
              <p:nvPicPr>
                <p:cNvPr id="1901" name="Ink 1900">
                  <a:extLst>
                    <a:ext uri="{FF2B5EF4-FFF2-40B4-BE49-F238E27FC236}">
                      <a16:creationId xmlns:a16="http://schemas.microsoft.com/office/drawing/2014/main" id="{8B48F883-C3C6-4F52-8B43-4E91BD951DF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0799798" y="79998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910" name="Ink 1909">
                  <a:extLst>
                    <a:ext uri="{FF2B5EF4-FFF2-40B4-BE49-F238E27FC236}">
                      <a16:creationId xmlns:a16="http://schemas.microsoft.com/office/drawing/2014/main" id="{C565A626-866C-452A-9724-2302F01190A9}"/>
                    </a:ext>
                  </a:extLst>
                </p14:cNvPr>
                <p14:cNvContentPartPr/>
                <p14:nvPr/>
              </p14:nvContentPartPr>
              <p14:xfrm>
                <a:off x="20696118" y="7927472"/>
                <a:ext cx="85320" cy="498960"/>
              </p14:xfrm>
            </p:contentPart>
          </mc:Choice>
          <mc:Fallback xmlns="">
            <p:pic>
              <p:nvPicPr>
                <p:cNvPr id="1910" name="Ink 1909">
                  <a:extLst>
                    <a:ext uri="{FF2B5EF4-FFF2-40B4-BE49-F238E27FC236}">
                      <a16:creationId xmlns:a16="http://schemas.microsoft.com/office/drawing/2014/main" id="{C565A626-866C-452A-9724-2302F01190A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0687118" y="7918472"/>
                  <a:ext cx="10296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911" name="Ink 1910">
                  <a:extLst>
                    <a:ext uri="{FF2B5EF4-FFF2-40B4-BE49-F238E27FC236}">
                      <a16:creationId xmlns:a16="http://schemas.microsoft.com/office/drawing/2014/main" id="{212BC73B-A4F1-4EEC-99D8-966F2D2F2074}"/>
                    </a:ext>
                  </a:extLst>
                </p14:cNvPr>
                <p14:cNvContentPartPr/>
                <p14:nvPr/>
              </p14:nvContentPartPr>
              <p14:xfrm>
                <a:off x="20684238" y="7816232"/>
                <a:ext cx="398520" cy="551160"/>
              </p14:xfrm>
            </p:contentPart>
          </mc:Choice>
          <mc:Fallback xmlns="">
            <p:pic>
              <p:nvPicPr>
                <p:cNvPr id="1911" name="Ink 1910">
                  <a:extLst>
                    <a:ext uri="{FF2B5EF4-FFF2-40B4-BE49-F238E27FC236}">
                      <a16:creationId xmlns:a16="http://schemas.microsoft.com/office/drawing/2014/main" id="{212BC73B-A4F1-4EEC-99D8-966F2D2F207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0675598" y="7807232"/>
                  <a:ext cx="41616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912" name="Ink 1911">
                  <a:extLst>
                    <a:ext uri="{FF2B5EF4-FFF2-40B4-BE49-F238E27FC236}">
                      <a16:creationId xmlns:a16="http://schemas.microsoft.com/office/drawing/2014/main" id="{A4C096DE-3C98-44B8-BB3F-6EDE4F84B37B}"/>
                    </a:ext>
                  </a:extLst>
                </p14:cNvPr>
                <p14:cNvContentPartPr/>
                <p14:nvPr/>
              </p14:nvContentPartPr>
              <p14:xfrm>
                <a:off x="20781078" y="7832792"/>
                <a:ext cx="322200" cy="529560"/>
              </p14:xfrm>
            </p:contentPart>
          </mc:Choice>
          <mc:Fallback xmlns="">
            <p:pic>
              <p:nvPicPr>
                <p:cNvPr id="1912" name="Ink 1911">
                  <a:extLst>
                    <a:ext uri="{FF2B5EF4-FFF2-40B4-BE49-F238E27FC236}">
                      <a16:creationId xmlns:a16="http://schemas.microsoft.com/office/drawing/2014/main" id="{A4C096DE-3C98-44B8-BB3F-6EDE4F84B37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0772438" y="7823792"/>
                  <a:ext cx="33984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913" name="Ink 1912">
                  <a:extLst>
                    <a:ext uri="{FF2B5EF4-FFF2-40B4-BE49-F238E27FC236}">
                      <a16:creationId xmlns:a16="http://schemas.microsoft.com/office/drawing/2014/main" id="{CE2C13AF-7AA9-49A7-8356-39433BE29CEE}"/>
                    </a:ext>
                  </a:extLst>
                </p14:cNvPr>
                <p14:cNvContentPartPr/>
                <p14:nvPr/>
              </p14:nvContentPartPr>
              <p14:xfrm>
                <a:off x="20996358" y="8268392"/>
                <a:ext cx="462240" cy="568440"/>
              </p14:xfrm>
            </p:contentPart>
          </mc:Choice>
          <mc:Fallback xmlns="">
            <p:pic>
              <p:nvPicPr>
                <p:cNvPr id="1913" name="Ink 1912">
                  <a:extLst>
                    <a:ext uri="{FF2B5EF4-FFF2-40B4-BE49-F238E27FC236}">
                      <a16:creationId xmlns:a16="http://schemas.microsoft.com/office/drawing/2014/main" id="{CE2C13AF-7AA9-49A7-8356-39433BE29CE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0987358" y="8259752"/>
                  <a:ext cx="479880" cy="58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914" name="Ink 1913">
                  <a:extLst>
                    <a:ext uri="{FF2B5EF4-FFF2-40B4-BE49-F238E27FC236}">
                      <a16:creationId xmlns:a16="http://schemas.microsoft.com/office/drawing/2014/main" id="{1A816D6F-8822-410F-AA8D-83A87DD7BFCC}"/>
                    </a:ext>
                  </a:extLst>
                </p14:cNvPr>
                <p14:cNvContentPartPr/>
                <p14:nvPr/>
              </p14:nvContentPartPr>
              <p14:xfrm>
                <a:off x="21448518" y="8328152"/>
                <a:ext cx="338760" cy="358200"/>
              </p14:xfrm>
            </p:contentPart>
          </mc:Choice>
          <mc:Fallback xmlns="">
            <p:pic>
              <p:nvPicPr>
                <p:cNvPr id="1914" name="Ink 1913">
                  <a:extLst>
                    <a:ext uri="{FF2B5EF4-FFF2-40B4-BE49-F238E27FC236}">
                      <a16:creationId xmlns:a16="http://schemas.microsoft.com/office/drawing/2014/main" id="{1A816D6F-8822-410F-AA8D-83A87DD7BFC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439518" y="8319152"/>
                  <a:ext cx="356400" cy="37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1919" name="Ink 1918">
                <a:extLst>
                  <a:ext uri="{FF2B5EF4-FFF2-40B4-BE49-F238E27FC236}">
                    <a16:creationId xmlns:a16="http://schemas.microsoft.com/office/drawing/2014/main" id="{011B0EC8-1EFD-48D0-87FE-6C8DBBB2DB19}"/>
                  </a:ext>
                </a:extLst>
              </p14:cNvPr>
              <p14:cNvContentPartPr/>
              <p14:nvPr/>
            </p14:nvContentPartPr>
            <p14:xfrm>
              <a:off x="19728078" y="7106828"/>
              <a:ext cx="2520" cy="11880"/>
            </p14:xfrm>
          </p:contentPart>
        </mc:Choice>
        <mc:Fallback xmlns="">
          <p:pic>
            <p:nvPicPr>
              <p:cNvPr id="1919" name="Ink 1918">
                <a:extLst>
                  <a:ext uri="{FF2B5EF4-FFF2-40B4-BE49-F238E27FC236}">
                    <a16:creationId xmlns:a16="http://schemas.microsoft.com/office/drawing/2014/main" id="{011B0EC8-1EFD-48D0-87FE-6C8DBBB2DB1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9719078" y="7097828"/>
                <a:ext cx="20160" cy="2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4068241C-E4F6-46EF-B6DA-23B73D6FBA27}"/>
              </a:ext>
            </a:extLst>
          </p:cNvPr>
          <p:cNvGrpSpPr/>
          <p:nvPr/>
        </p:nvGrpSpPr>
        <p:grpSpPr>
          <a:xfrm>
            <a:off x="19200678" y="6768068"/>
            <a:ext cx="798480" cy="525960"/>
            <a:chOff x="19200678" y="6768068"/>
            <a:chExt cx="798480" cy="5259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C5A471F-99BC-4549-AF79-84A2745A4742}"/>
                    </a:ext>
                  </a:extLst>
                </p14:cNvPr>
                <p14:cNvContentPartPr/>
                <p14:nvPr/>
              </p14:nvContentPartPr>
              <p14:xfrm>
                <a:off x="19643478" y="7021148"/>
                <a:ext cx="12960" cy="272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C5A471F-99BC-4549-AF79-84A2745A474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634838" y="7012148"/>
                  <a:ext cx="306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F543D06-247F-4CDF-B76A-9EC0E0847C72}"/>
                    </a:ext>
                  </a:extLst>
                </p14:cNvPr>
                <p14:cNvContentPartPr/>
                <p14:nvPr/>
              </p14:nvContentPartPr>
              <p14:xfrm>
                <a:off x="19651398" y="6911348"/>
                <a:ext cx="347760" cy="336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F543D06-247F-4CDF-B76A-9EC0E0847C7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9642758" y="6902348"/>
                  <a:ext cx="3654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B50457D-94AF-4DCC-951A-D7866AC3379E}"/>
                    </a:ext>
                  </a:extLst>
                </p14:cNvPr>
                <p14:cNvContentPartPr/>
                <p14:nvPr/>
              </p14:nvContentPartPr>
              <p14:xfrm>
                <a:off x="19200678" y="6768068"/>
                <a:ext cx="269280" cy="394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B50457D-94AF-4DCC-951A-D7866AC3379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191678" y="6759428"/>
                  <a:ext cx="2869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FD07893-DE7C-490F-BCD9-1C2F76B00A5B}"/>
                    </a:ext>
                  </a:extLst>
                </p14:cNvPr>
                <p14:cNvContentPartPr/>
                <p14:nvPr/>
              </p14:nvContentPartPr>
              <p14:xfrm>
                <a:off x="19505598" y="6904148"/>
                <a:ext cx="91440" cy="228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FD07893-DE7C-490F-BCD9-1C2F76B00A5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9496958" y="6895148"/>
                  <a:ext cx="109080" cy="24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20C0003-780E-4DC2-8611-3374F1EF810A}"/>
                  </a:ext>
                </a:extLst>
              </p:cNvPr>
              <p:cNvSpPr txBox="1"/>
              <p:nvPr/>
            </p:nvSpPr>
            <p:spPr>
              <a:xfrm>
                <a:off x="1206500" y="5688449"/>
                <a:ext cx="15214908" cy="17081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>
                  <a:defRPr sz="3500"/>
                </a:pPr>
                <a:r>
                  <a:rPr lang="en-US" dirty="0"/>
                  <a:t>Infinitely many data points at each center in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Any reasonable clustering must contain one leaf per center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must separate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20C0003-780E-4DC2-8611-3374F1EF8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0" y="5688449"/>
                <a:ext cx="15214908" cy="1708160"/>
              </a:xfrm>
              <a:prstGeom prst="rect">
                <a:avLst/>
              </a:prstGeom>
              <a:blipFill>
                <a:blip r:embed="rId79"/>
                <a:stretch>
                  <a:fillRect l="-1202" t="-5714" b="-12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606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Re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Reduction</a:t>
            </a:r>
            <a:r>
              <a:rPr lang="en-US" dirty="0"/>
              <a:t> from HS to </a:t>
            </a:r>
            <a:r>
              <a:rPr lang="en-US" dirty="0" err="1"/>
              <a:t>ExpCluster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0" name="The reference clustering   where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3136396"/>
                <a:ext cx="21971000" cy="965311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  <a:defRPr sz="3500"/>
                </a:pPr>
                <a:r>
                  <a:rPr lang="en-US" dirty="0"/>
                  <a:t>Starting clustering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𝒰</m:t>
                    </m:r>
                    <m:r>
                      <a:rPr lang="en-US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ar-AE"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ar-AE" dirty="0"/>
                  <a:t>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 where </a:t>
                </a:r>
              </a:p>
              <a:p>
                <a:pPr marL="0" indent="0">
                  <a:buNone/>
                  <a:defRPr sz="3500"/>
                </a:pPr>
                <a:r>
                  <a:rPr lang="en-US" sz="420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000000"/>
                    </a:solidFill>
                  </a:rPr>
                  <a:t> is origin      and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is characteristic vector of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ar-AE" sz="4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ar-AE" dirty="0"/>
              </a:p>
            </p:txBody>
          </p:sp>
        </mc:Choice>
        <mc:Fallback xmlns="">
          <p:sp>
            <p:nvSpPr>
              <p:cNvPr id="1900" name="The reference clustering   where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3136396"/>
                <a:ext cx="21971000" cy="9653111"/>
              </a:xfrm>
              <a:prstGeom prst="rect">
                <a:avLst/>
              </a:prstGeom>
              <a:blipFill>
                <a:blip r:embed="rId2"/>
                <a:stretch>
                  <a:fillRect l="-999" t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81" name="Group 1880">
            <a:extLst>
              <a:ext uri="{FF2B5EF4-FFF2-40B4-BE49-F238E27FC236}">
                <a16:creationId xmlns:a16="http://schemas.microsoft.com/office/drawing/2014/main" id="{64AE240E-53CC-428E-8029-A87AE48504C7}"/>
              </a:ext>
            </a:extLst>
          </p:cNvPr>
          <p:cNvGrpSpPr/>
          <p:nvPr/>
        </p:nvGrpSpPr>
        <p:grpSpPr>
          <a:xfrm>
            <a:off x="18290238" y="4781432"/>
            <a:ext cx="3852000" cy="3489840"/>
            <a:chOff x="18290238" y="4781432"/>
            <a:chExt cx="3852000" cy="348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871" name="Ink 1870">
                  <a:extLst>
                    <a:ext uri="{FF2B5EF4-FFF2-40B4-BE49-F238E27FC236}">
                      <a16:creationId xmlns:a16="http://schemas.microsoft.com/office/drawing/2014/main" id="{DDCDB792-E11B-49DD-BBCF-07B9831769FE}"/>
                    </a:ext>
                  </a:extLst>
                </p14:cNvPr>
                <p14:cNvContentPartPr/>
                <p14:nvPr/>
              </p14:nvContentPartPr>
              <p14:xfrm>
                <a:off x="18321918" y="5920832"/>
                <a:ext cx="82080" cy="2298960"/>
              </p14:xfrm>
            </p:contentPart>
          </mc:Choice>
          <mc:Fallback xmlns="">
            <p:pic>
              <p:nvPicPr>
                <p:cNvPr id="1871" name="Ink 1870">
                  <a:extLst>
                    <a:ext uri="{FF2B5EF4-FFF2-40B4-BE49-F238E27FC236}">
                      <a16:creationId xmlns:a16="http://schemas.microsoft.com/office/drawing/2014/main" id="{DDCDB792-E11B-49DD-BBCF-07B9831769F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303918" y="5902832"/>
                  <a:ext cx="117720" cy="23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872" name="Ink 1871">
                  <a:extLst>
                    <a:ext uri="{FF2B5EF4-FFF2-40B4-BE49-F238E27FC236}">
                      <a16:creationId xmlns:a16="http://schemas.microsoft.com/office/drawing/2014/main" id="{FB24B832-629B-40DB-9ED3-591FD44DF294}"/>
                    </a:ext>
                  </a:extLst>
                </p14:cNvPr>
                <p14:cNvContentPartPr/>
                <p14:nvPr/>
              </p14:nvContentPartPr>
              <p14:xfrm>
                <a:off x="18329478" y="5654072"/>
                <a:ext cx="2695320" cy="210600"/>
              </p14:xfrm>
            </p:contentPart>
          </mc:Choice>
          <mc:Fallback xmlns="">
            <p:pic>
              <p:nvPicPr>
                <p:cNvPr id="1872" name="Ink 1871">
                  <a:extLst>
                    <a:ext uri="{FF2B5EF4-FFF2-40B4-BE49-F238E27FC236}">
                      <a16:creationId xmlns:a16="http://schemas.microsoft.com/office/drawing/2014/main" id="{FB24B832-629B-40DB-9ED3-591FD44DF29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311478" y="5636103"/>
                  <a:ext cx="2730960" cy="2461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73" name="Ink 1872">
                  <a:extLst>
                    <a:ext uri="{FF2B5EF4-FFF2-40B4-BE49-F238E27FC236}">
                      <a16:creationId xmlns:a16="http://schemas.microsoft.com/office/drawing/2014/main" id="{F52FCCDE-210E-4959-99FB-4BBFA3369F88}"/>
                    </a:ext>
                  </a:extLst>
                </p14:cNvPr>
                <p14:cNvContentPartPr/>
                <p14:nvPr/>
              </p14:nvContentPartPr>
              <p14:xfrm>
                <a:off x="20862438" y="5621672"/>
                <a:ext cx="117000" cy="2602800"/>
              </p14:xfrm>
            </p:contentPart>
          </mc:Choice>
          <mc:Fallback xmlns="">
            <p:pic>
              <p:nvPicPr>
                <p:cNvPr id="1873" name="Ink 1872">
                  <a:extLst>
                    <a:ext uri="{FF2B5EF4-FFF2-40B4-BE49-F238E27FC236}">
                      <a16:creationId xmlns:a16="http://schemas.microsoft.com/office/drawing/2014/main" id="{F52FCCDE-210E-4959-99FB-4BBFA3369F8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844438" y="5603672"/>
                  <a:ext cx="152640" cy="263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74" name="Ink 1873">
                  <a:extLst>
                    <a:ext uri="{FF2B5EF4-FFF2-40B4-BE49-F238E27FC236}">
                      <a16:creationId xmlns:a16="http://schemas.microsoft.com/office/drawing/2014/main" id="{2E3D2983-ADA7-4040-80C9-072B23E691EC}"/>
                    </a:ext>
                  </a:extLst>
                </p14:cNvPr>
                <p14:cNvContentPartPr/>
                <p14:nvPr/>
              </p14:nvContentPartPr>
              <p14:xfrm>
                <a:off x="18290238" y="8142392"/>
                <a:ext cx="2644200" cy="128880"/>
              </p14:xfrm>
            </p:contentPart>
          </mc:Choice>
          <mc:Fallback xmlns="">
            <p:pic>
              <p:nvPicPr>
                <p:cNvPr id="1874" name="Ink 1873">
                  <a:extLst>
                    <a:ext uri="{FF2B5EF4-FFF2-40B4-BE49-F238E27FC236}">
                      <a16:creationId xmlns:a16="http://schemas.microsoft.com/office/drawing/2014/main" id="{2E3D2983-ADA7-4040-80C9-072B23E691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272236" y="8124392"/>
                  <a:ext cx="2679845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76" name="Ink 1875">
                  <a:extLst>
                    <a:ext uri="{FF2B5EF4-FFF2-40B4-BE49-F238E27FC236}">
                      <a16:creationId xmlns:a16="http://schemas.microsoft.com/office/drawing/2014/main" id="{7405CC2C-AFC0-417E-AA11-AAF1B1215A50}"/>
                    </a:ext>
                  </a:extLst>
                </p14:cNvPr>
                <p14:cNvContentPartPr/>
                <p14:nvPr/>
              </p14:nvContentPartPr>
              <p14:xfrm>
                <a:off x="18298518" y="4991312"/>
                <a:ext cx="1564560" cy="915120"/>
              </p14:xfrm>
            </p:contentPart>
          </mc:Choice>
          <mc:Fallback xmlns="">
            <p:pic>
              <p:nvPicPr>
                <p:cNvPr id="1876" name="Ink 1875">
                  <a:extLst>
                    <a:ext uri="{FF2B5EF4-FFF2-40B4-BE49-F238E27FC236}">
                      <a16:creationId xmlns:a16="http://schemas.microsoft.com/office/drawing/2014/main" id="{7405CC2C-AFC0-417E-AA11-AAF1B1215A5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280518" y="4973312"/>
                  <a:ext cx="1600200" cy="9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77" name="Ink 1876">
                  <a:extLst>
                    <a:ext uri="{FF2B5EF4-FFF2-40B4-BE49-F238E27FC236}">
                      <a16:creationId xmlns:a16="http://schemas.microsoft.com/office/drawing/2014/main" id="{BB4B0CE6-27C1-44B3-AD72-1037107449E3}"/>
                    </a:ext>
                  </a:extLst>
                </p14:cNvPr>
                <p14:cNvContentPartPr/>
                <p14:nvPr/>
              </p14:nvContentPartPr>
              <p14:xfrm>
                <a:off x="19792518" y="4814552"/>
                <a:ext cx="2242440" cy="127800"/>
              </p14:xfrm>
            </p:contentPart>
          </mc:Choice>
          <mc:Fallback xmlns="">
            <p:pic>
              <p:nvPicPr>
                <p:cNvPr id="1877" name="Ink 1876">
                  <a:extLst>
                    <a:ext uri="{FF2B5EF4-FFF2-40B4-BE49-F238E27FC236}">
                      <a16:creationId xmlns:a16="http://schemas.microsoft.com/office/drawing/2014/main" id="{BB4B0CE6-27C1-44B3-AD72-1037107449E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774521" y="4796552"/>
                  <a:ext cx="2278074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78" name="Ink 1877">
                  <a:extLst>
                    <a:ext uri="{FF2B5EF4-FFF2-40B4-BE49-F238E27FC236}">
                      <a16:creationId xmlns:a16="http://schemas.microsoft.com/office/drawing/2014/main" id="{1B959A29-764E-4415-9EC0-7E13A7797B1F}"/>
                    </a:ext>
                  </a:extLst>
                </p14:cNvPr>
                <p14:cNvContentPartPr/>
                <p14:nvPr/>
              </p14:nvContentPartPr>
              <p14:xfrm>
                <a:off x="20707278" y="4781432"/>
                <a:ext cx="1434960" cy="942120"/>
              </p14:xfrm>
            </p:contentPart>
          </mc:Choice>
          <mc:Fallback xmlns="">
            <p:pic>
              <p:nvPicPr>
                <p:cNvPr id="1878" name="Ink 1877">
                  <a:extLst>
                    <a:ext uri="{FF2B5EF4-FFF2-40B4-BE49-F238E27FC236}">
                      <a16:creationId xmlns:a16="http://schemas.microsoft.com/office/drawing/2014/main" id="{1B959A29-764E-4415-9EC0-7E13A7797B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89278" y="4763432"/>
                  <a:ext cx="1470600" cy="9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79" name="Ink 1878">
                  <a:extLst>
                    <a:ext uri="{FF2B5EF4-FFF2-40B4-BE49-F238E27FC236}">
                      <a16:creationId xmlns:a16="http://schemas.microsoft.com/office/drawing/2014/main" id="{B148E5EF-FC89-49FE-9F0B-036993F0AEBD}"/>
                    </a:ext>
                  </a:extLst>
                </p14:cNvPr>
                <p14:cNvContentPartPr/>
                <p14:nvPr/>
              </p14:nvContentPartPr>
              <p14:xfrm>
                <a:off x="21864678" y="4836152"/>
                <a:ext cx="204480" cy="2207160"/>
              </p14:xfrm>
            </p:contentPart>
          </mc:Choice>
          <mc:Fallback xmlns="">
            <p:pic>
              <p:nvPicPr>
                <p:cNvPr id="1879" name="Ink 1878">
                  <a:extLst>
                    <a:ext uri="{FF2B5EF4-FFF2-40B4-BE49-F238E27FC236}">
                      <a16:creationId xmlns:a16="http://schemas.microsoft.com/office/drawing/2014/main" id="{B148E5EF-FC89-49FE-9F0B-036993F0AEB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846678" y="4818149"/>
                  <a:ext cx="240120" cy="22428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80" name="Ink 1879">
                  <a:extLst>
                    <a:ext uri="{FF2B5EF4-FFF2-40B4-BE49-F238E27FC236}">
                      <a16:creationId xmlns:a16="http://schemas.microsoft.com/office/drawing/2014/main" id="{81CA39D3-49FD-403C-B36C-E0628288EDFF}"/>
                    </a:ext>
                  </a:extLst>
                </p14:cNvPr>
                <p14:cNvContentPartPr/>
                <p14:nvPr/>
              </p14:nvContentPartPr>
              <p14:xfrm>
                <a:off x="20792958" y="7001552"/>
                <a:ext cx="1156680" cy="1207800"/>
              </p14:xfrm>
            </p:contentPart>
          </mc:Choice>
          <mc:Fallback xmlns="">
            <p:pic>
              <p:nvPicPr>
                <p:cNvPr id="1880" name="Ink 1879">
                  <a:extLst>
                    <a:ext uri="{FF2B5EF4-FFF2-40B4-BE49-F238E27FC236}">
                      <a16:creationId xmlns:a16="http://schemas.microsoft.com/office/drawing/2014/main" id="{81CA39D3-49FD-403C-B36C-E0628288EDF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774958" y="6983552"/>
                  <a:ext cx="1192320" cy="12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9" name="Group 1888">
            <a:extLst>
              <a:ext uri="{FF2B5EF4-FFF2-40B4-BE49-F238E27FC236}">
                <a16:creationId xmlns:a16="http://schemas.microsoft.com/office/drawing/2014/main" id="{26702571-7D6E-4A7A-AF76-567A90BA7F78}"/>
              </a:ext>
            </a:extLst>
          </p:cNvPr>
          <p:cNvGrpSpPr/>
          <p:nvPr/>
        </p:nvGrpSpPr>
        <p:grpSpPr>
          <a:xfrm>
            <a:off x="18238038" y="4977992"/>
            <a:ext cx="3706920" cy="3337560"/>
            <a:chOff x="18238038" y="4977992"/>
            <a:chExt cx="3706920" cy="33375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882" name="Ink 1881">
                  <a:extLst>
                    <a:ext uri="{FF2B5EF4-FFF2-40B4-BE49-F238E27FC236}">
                      <a16:creationId xmlns:a16="http://schemas.microsoft.com/office/drawing/2014/main" id="{E36635FF-D941-4639-B138-6E9F4FC67807}"/>
                    </a:ext>
                  </a:extLst>
                </p14:cNvPr>
                <p14:cNvContentPartPr/>
                <p14:nvPr/>
              </p14:nvContentPartPr>
              <p14:xfrm>
                <a:off x="19732398" y="4977992"/>
                <a:ext cx="131040" cy="2331000"/>
              </p14:xfrm>
            </p:contentPart>
          </mc:Choice>
          <mc:Fallback xmlns="">
            <p:pic>
              <p:nvPicPr>
                <p:cNvPr id="1882" name="Ink 1881">
                  <a:extLst>
                    <a:ext uri="{FF2B5EF4-FFF2-40B4-BE49-F238E27FC236}">
                      <a16:creationId xmlns:a16="http://schemas.microsoft.com/office/drawing/2014/main" id="{E36635FF-D941-4639-B138-6E9F4FC6780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723398" y="4968993"/>
                  <a:ext cx="148680" cy="23486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883" name="Ink 1882">
                  <a:extLst>
                    <a:ext uri="{FF2B5EF4-FFF2-40B4-BE49-F238E27FC236}">
                      <a16:creationId xmlns:a16="http://schemas.microsoft.com/office/drawing/2014/main" id="{8DA7F081-BADA-4C99-B22D-C566FACDEFA6}"/>
                    </a:ext>
                  </a:extLst>
                </p14:cNvPr>
                <p14:cNvContentPartPr/>
                <p14:nvPr/>
              </p14:nvContentPartPr>
              <p14:xfrm>
                <a:off x="18238038" y="7074992"/>
                <a:ext cx="1627560" cy="1240560"/>
              </p14:xfrm>
            </p:contentPart>
          </mc:Choice>
          <mc:Fallback xmlns="">
            <p:pic>
              <p:nvPicPr>
                <p:cNvPr id="1883" name="Ink 1882">
                  <a:extLst>
                    <a:ext uri="{FF2B5EF4-FFF2-40B4-BE49-F238E27FC236}">
                      <a16:creationId xmlns:a16="http://schemas.microsoft.com/office/drawing/2014/main" id="{8DA7F081-BADA-4C99-B22D-C566FACDEFA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229040" y="7065992"/>
                  <a:ext cx="1645196" cy="12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885" name="Ink 1884">
                  <a:extLst>
                    <a:ext uri="{FF2B5EF4-FFF2-40B4-BE49-F238E27FC236}">
                      <a16:creationId xmlns:a16="http://schemas.microsoft.com/office/drawing/2014/main" id="{6A4B280B-2852-4848-B271-B9A3563FDD04}"/>
                    </a:ext>
                  </a:extLst>
                </p14:cNvPr>
                <p14:cNvContentPartPr/>
                <p14:nvPr/>
              </p14:nvContentPartPr>
              <p14:xfrm>
                <a:off x="19727358" y="7034672"/>
                <a:ext cx="2217600" cy="52920"/>
              </p14:xfrm>
            </p:contentPart>
          </mc:Choice>
          <mc:Fallback xmlns="">
            <p:pic>
              <p:nvPicPr>
                <p:cNvPr id="1885" name="Ink 1884">
                  <a:extLst>
                    <a:ext uri="{FF2B5EF4-FFF2-40B4-BE49-F238E27FC236}">
                      <a16:creationId xmlns:a16="http://schemas.microsoft.com/office/drawing/2014/main" id="{6A4B280B-2852-4848-B271-B9A3563FDD0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718358" y="7025672"/>
                  <a:ext cx="22352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1887" name="Ink 1886">
                  <a:extLst>
                    <a:ext uri="{FF2B5EF4-FFF2-40B4-BE49-F238E27FC236}">
                      <a16:creationId xmlns:a16="http://schemas.microsoft.com/office/drawing/2014/main" id="{D07BCFE1-C36F-4C07-AE87-92E1CD0FAC80}"/>
                    </a:ext>
                  </a:extLst>
                </p14:cNvPr>
                <p14:cNvContentPartPr/>
                <p14:nvPr/>
              </p14:nvContentPartPr>
              <p14:xfrm>
                <a:off x="19691718" y="7032872"/>
                <a:ext cx="175320" cy="147240"/>
              </p14:xfrm>
            </p:contentPart>
          </mc:Choice>
          <mc:Fallback xmlns="">
            <p:pic>
              <p:nvPicPr>
                <p:cNvPr id="1887" name="Ink 1886">
                  <a:extLst>
                    <a:ext uri="{FF2B5EF4-FFF2-40B4-BE49-F238E27FC236}">
                      <a16:creationId xmlns:a16="http://schemas.microsoft.com/office/drawing/2014/main" id="{D07BCFE1-C36F-4C07-AE87-92E1CD0FAC8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682718" y="7023872"/>
                  <a:ext cx="192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1888" name="Ink 1887">
                  <a:extLst>
                    <a:ext uri="{FF2B5EF4-FFF2-40B4-BE49-F238E27FC236}">
                      <a16:creationId xmlns:a16="http://schemas.microsoft.com/office/drawing/2014/main" id="{0DFB2B79-38F6-48C1-8EEB-356EDE349E66}"/>
                    </a:ext>
                  </a:extLst>
                </p14:cNvPr>
                <p14:cNvContentPartPr/>
                <p14:nvPr/>
              </p14:nvContentPartPr>
              <p14:xfrm>
                <a:off x="19716918" y="7407272"/>
                <a:ext cx="247680" cy="367920"/>
              </p14:xfrm>
            </p:contentPart>
          </mc:Choice>
          <mc:Fallback xmlns="">
            <p:pic>
              <p:nvPicPr>
                <p:cNvPr id="1888" name="Ink 1887">
                  <a:extLst>
                    <a:ext uri="{FF2B5EF4-FFF2-40B4-BE49-F238E27FC236}">
                      <a16:creationId xmlns:a16="http://schemas.microsoft.com/office/drawing/2014/main" id="{0DFB2B79-38F6-48C1-8EEB-356EDE349E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9707918" y="7398272"/>
                  <a:ext cx="265320" cy="38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7" name="Group 1896">
            <a:extLst>
              <a:ext uri="{FF2B5EF4-FFF2-40B4-BE49-F238E27FC236}">
                <a16:creationId xmlns:a16="http://schemas.microsoft.com/office/drawing/2014/main" id="{22B51CA1-7A80-4661-B22F-568F27B2E042}"/>
              </a:ext>
            </a:extLst>
          </p:cNvPr>
          <p:cNvGrpSpPr/>
          <p:nvPr/>
        </p:nvGrpSpPr>
        <p:grpSpPr>
          <a:xfrm>
            <a:off x="17267478" y="5719592"/>
            <a:ext cx="1286280" cy="487800"/>
            <a:chOff x="17267478" y="5719592"/>
            <a:chExt cx="1286280" cy="48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90" name="Ink 1889">
                  <a:extLst>
                    <a:ext uri="{FF2B5EF4-FFF2-40B4-BE49-F238E27FC236}">
                      <a16:creationId xmlns:a16="http://schemas.microsoft.com/office/drawing/2014/main" id="{CDDD0A50-B2C2-4A25-8C51-1D14AF662041}"/>
                    </a:ext>
                  </a:extLst>
                </p14:cNvPr>
                <p14:cNvContentPartPr/>
                <p14:nvPr/>
              </p14:nvContentPartPr>
              <p14:xfrm>
                <a:off x="18234438" y="5797352"/>
                <a:ext cx="30240" cy="271440"/>
              </p14:xfrm>
            </p:contentPart>
          </mc:Choice>
          <mc:Fallback xmlns="">
            <p:pic>
              <p:nvPicPr>
                <p:cNvPr id="1890" name="Ink 1889">
                  <a:extLst>
                    <a:ext uri="{FF2B5EF4-FFF2-40B4-BE49-F238E27FC236}">
                      <a16:creationId xmlns:a16="http://schemas.microsoft.com/office/drawing/2014/main" id="{CDDD0A50-B2C2-4A25-8C51-1D14AF66204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8225438" y="5788352"/>
                  <a:ext cx="4788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91" name="Ink 1890">
                  <a:extLst>
                    <a:ext uri="{FF2B5EF4-FFF2-40B4-BE49-F238E27FC236}">
                      <a16:creationId xmlns:a16="http://schemas.microsoft.com/office/drawing/2014/main" id="{653BCAE8-DDD6-4E88-8B34-DFC76242EF0D}"/>
                    </a:ext>
                  </a:extLst>
                </p14:cNvPr>
                <p14:cNvContentPartPr/>
                <p14:nvPr/>
              </p14:nvContentPartPr>
              <p14:xfrm>
                <a:off x="18200598" y="5765672"/>
                <a:ext cx="331560" cy="300600"/>
              </p14:xfrm>
            </p:contentPart>
          </mc:Choice>
          <mc:Fallback xmlns="">
            <p:pic>
              <p:nvPicPr>
                <p:cNvPr id="1891" name="Ink 1890">
                  <a:extLst>
                    <a:ext uri="{FF2B5EF4-FFF2-40B4-BE49-F238E27FC236}">
                      <a16:creationId xmlns:a16="http://schemas.microsoft.com/office/drawing/2014/main" id="{653BCAE8-DDD6-4E88-8B34-DFC76242EF0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8191588" y="5756672"/>
                  <a:ext cx="349219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892" name="Ink 1891">
                  <a:extLst>
                    <a:ext uri="{FF2B5EF4-FFF2-40B4-BE49-F238E27FC236}">
                      <a16:creationId xmlns:a16="http://schemas.microsoft.com/office/drawing/2014/main" id="{F317B46D-D1FE-47E2-A667-737C1CFF2E5B}"/>
                    </a:ext>
                  </a:extLst>
                </p14:cNvPr>
                <p14:cNvContentPartPr/>
                <p14:nvPr/>
              </p14:nvContentPartPr>
              <p14:xfrm>
                <a:off x="18244158" y="5768552"/>
                <a:ext cx="309600" cy="356040"/>
              </p14:xfrm>
            </p:contentPart>
          </mc:Choice>
          <mc:Fallback xmlns="">
            <p:pic>
              <p:nvPicPr>
                <p:cNvPr id="1892" name="Ink 1891">
                  <a:extLst>
                    <a:ext uri="{FF2B5EF4-FFF2-40B4-BE49-F238E27FC236}">
                      <a16:creationId xmlns:a16="http://schemas.microsoft.com/office/drawing/2014/main" id="{F317B46D-D1FE-47E2-A667-737C1CFF2E5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8235158" y="5759561"/>
                  <a:ext cx="327240" cy="3736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894" name="Ink 1893">
                  <a:extLst>
                    <a:ext uri="{FF2B5EF4-FFF2-40B4-BE49-F238E27FC236}">
                      <a16:creationId xmlns:a16="http://schemas.microsoft.com/office/drawing/2014/main" id="{34ABFA4A-B33A-4671-B042-EFA3EF130036}"/>
                    </a:ext>
                  </a:extLst>
                </p14:cNvPr>
                <p14:cNvContentPartPr/>
                <p14:nvPr/>
              </p14:nvContentPartPr>
              <p14:xfrm>
                <a:off x="17267478" y="5719592"/>
                <a:ext cx="511200" cy="487800"/>
              </p14:xfrm>
            </p:contentPart>
          </mc:Choice>
          <mc:Fallback xmlns="">
            <p:pic>
              <p:nvPicPr>
                <p:cNvPr id="1894" name="Ink 1893">
                  <a:extLst>
                    <a:ext uri="{FF2B5EF4-FFF2-40B4-BE49-F238E27FC236}">
                      <a16:creationId xmlns:a16="http://schemas.microsoft.com/office/drawing/2014/main" id="{34ABFA4A-B33A-4671-B042-EFA3EF13003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258478" y="5710599"/>
                  <a:ext cx="528840" cy="5054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95" name="Ink 1894">
                  <a:extLst>
                    <a:ext uri="{FF2B5EF4-FFF2-40B4-BE49-F238E27FC236}">
                      <a16:creationId xmlns:a16="http://schemas.microsoft.com/office/drawing/2014/main" id="{EB93CEC7-C4C5-4E67-8BA1-C7178336E2CA}"/>
                    </a:ext>
                  </a:extLst>
                </p14:cNvPr>
                <p14:cNvContentPartPr/>
                <p14:nvPr/>
              </p14:nvContentPartPr>
              <p14:xfrm>
                <a:off x="17810358" y="6006512"/>
                <a:ext cx="125640" cy="170280"/>
              </p14:xfrm>
            </p:contentPart>
          </mc:Choice>
          <mc:Fallback xmlns="">
            <p:pic>
              <p:nvPicPr>
                <p:cNvPr id="1895" name="Ink 1894">
                  <a:extLst>
                    <a:ext uri="{FF2B5EF4-FFF2-40B4-BE49-F238E27FC236}">
                      <a16:creationId xmlns:a16="http://schemas.microsoft.com/office/drawing/2014/main" id="{EB93CEC7-C4C5-4E67-8BA1-C7178336E2C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7801358" y="5997493"/>
                  <a:ext cx="143280" cy="1879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96" name="Ink 1895">
                  <a:extLst>
                    <a:ext uri="{FF2B5EF4-FFF2-40B4-BE49-F238E27FC236}">
                      <a16:creationId xmlns:a16="http://schemas.microsoft.com/office/drawing/2014/main" id="{F638A25A-4CBC-424B-80BA-2E935E956E3E}"/>
                    </a:ext>
                  </a:extLst>
                </p14:cNvPr>
                <p14:cNvContentPartPr/>
                <p14:nvPr/>
              </p14:nvContentPartPr>
              <p14:xfrm>
                <a:off x="17903238" y="5812472"/>
                <a:ext cx="41760" cy="43200"/>
              </p14:xfrm>
            </p:contentPart>
          </mc:Choice>
          <mc:Fallback xmlns="">
            <p:pic>
              <p:nvPicPr>
                <p:cNvPr id="1896" name="Ink 1895">
                  <a:extLst>
                    <a:ext uri="{FF2B5EF4-FFF2-40B4-BE49-F238E27FC236}">
                      <a16:creationId xmlns:a16="http://schemas.microsoft.com/office/drawing/2014/main" id="{F638A25A-4CBC-424B-80BA-2E935E956E3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7894315" y="5803472"/>
                  <a:ext cx="59249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8" name="Group 1907">
            <a:extLst>
              <a:ext uri="{FF2B5EF4-FFF2-40B4-BE49-F238E27FC236}">
                <a16:creationId xmlns:a16="http://schemas.microsoft.com/office/drawing/2014/main" id="{20E9A149-F4C5-4A11-8129-41486779B574}"/>
              </a:ext>
            </a:extLst>
          </p:cNvPr>
          <p:cNvGrpSpPr/>
          <p:nvPr/>
        </p:nvGrpSpPr>
        <p:grpSpPr>
          <a:xfrm>
            <a:off x="21794118" y="4633112"/>
            <a:ext cx="1272960" cy="646920"/>
            <a:chOff x="21794118" y="4633112"/>
            <a:chExt cx="1272960" cy="64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02" name="Ink 1901">
                  <a:extLst>
                    <a:ext uri="{FF2B5EF4-FFF2-40B4-BE49-F238E27FC236}">
                      <a16:creationId xmlns:a16="http://schemas.microsoft.com/office/drawing/2014/main" id="{37722CF1-558B-4C5C-A460-50A0BCDE0310}"/>
                    </a:ext>
                  </a:extLst>
                </p14:cNvPr>
                <p14:cNvContentPartPr/>
                <p14:nvPr/>
              </p14:nvContentPartPr>
              <p14:xfrm>
                <a:off x="21794118" y="4665152"/>
                <a:ext cx="158400" cy="491760"/>
              </p14:xfrm>
            </p:contentPart>
          </mc:Choice>
          <mc:Fallback xmlns="">
            <p:pic>
              <p:nvPicPr>
                <p:cNvPr id="1902" name="Ink 1901">
                  <a:extLst>
                    <a:ext uri="{FF2B5EF4-FFF2-40B4-BE49-F238E27FC236}">
                      <a16:creationId xmlns:a16="http://schemas.microsoft.com/office/drawing/2014/main" id="{37722CF1-558B-4C5C-A460-50A0BCDE031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1785097" y="4656145"/>
                  <a:ext cx="176080" cy="5094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03" name="Ink 1902">
                  <a:extLst>
                    <a:ext uri="{FF2B5EF4-FFF2-40B4-BE49-F238E27FC236}">
                      <a16:creationId xmlns:a16="http://schemas.microsoft.com/office/drawing/2014/main" id="{55E00A53-C1B5-4FD8-9A14-B23D569D194E}"/>
                    </a:ext>
                  </a:extLst>
                </p14:cNvPr>
                <p14:cNvContentPartPr/>
                <p14:nvPr/>
              </p14:nvContentPartPr>
              <p14:xfrm>
                <a:off x="21826518" y="4633112"/>
                <a:ext cx="374400" cy="504000"/>
              </p14:xfrm>
            </p:contentPart>
          </mc:Choice>
          <mc:Fallback xmlns="">
            <p:pic>
              <p:nvPicPr>
                <p:cNvPr id="1903" name="Ink 1902">
                  <a:extLst>
                    <a:ext uri="{FF2B5EF4-FFF2-40B4-BE49-F238E27FC236}">
                      <a16:creationId xmlns:a16="http://schemas.microsoft.com/office/drawing/2014/main" id="{55E00A53-C1B5-4FD8-9A14-B23D569D194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1817518" y="4624112"/>
                  <a:ext cx="392040" cy="52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904" name="Ink 1903">
                  <a:extLst>
                    <a:ext uri="{FF2B5EF4-FFF2-40B4-BE49-F238E27FC236}">
                      <a16:creationId xmlns:a16="http://schemas.microsoft.com/office/drawing/2014/main" id="{0F8902DD-FCE9-4867-B9A2-020337248918}"/>
                    </a:ext>
                  </a:extLst>
                </p14:cNvPr>
                <p14:cNvContentPartPr/>
                <p14:nvPr/>
              </p14:nvContentPartPr>
              <p14:xfrm>
                <a:off x="21809958" y="4667672"/>
                <a:ext cx="379800" cy="514800"/>
              </p14:xfrm>
            </p:contentPart>
          </mc:Choice>
          <mc:Fallback xmlns="">
            <p:pic>
              <p:nvPicPr>
                <p:cNvPr id="1904" name="Ink 1903">
                  <a:extLst>
                    <a:ext uri="{FF2B5EF4-FFF2-40B4-BE49-F238E27FC236}">
                      <a16:creationId xmlns:a16="http://schemas.microsoft.com/office/drawing/2014/main" id="{0F8902DD-FCE9-4867-B9A2-02033724891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800958" y="4658672"/>
                  <a:ext cx="39744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905" name="Ink 1904">
                  <a:extLst>
                    <a:ext uri="{FF2B5EF4-FFF2-40B4-BE49-F238E27FC236}">
                      <a16:creationId xmlns:a16="http://schemas.microsoft.com/office/drawing/2014/main" id="{90B4E8E2-9888-4EDC-A956-B0FEE6614864}"/>
                    </a:ext>
                  </a:extLst>
                </p14:cNvPr>
                <p14:cNvContentPartPr/>
                <p14:nvPr/>
              </p14:nvContentPartPr>
              <p14:xfrm>
                <a:off x="22315038" y="4662632"/>
                <a:ext cx="518400" cy="579960"/>
              </p14:xfrm>
            </p:contentPart>
          </mc:Choice>
          <mc:Fallback xmlns="">
            <p:pic>
              <p:nvPicPr>
                <p:cNvPr id="1905" name="Ink 1904">
                  <a:extLst>
                    <a:ext uri="{FF2B5EF4-FFF2-40B4-BE49-F238E27FC236}">
                      <a16:creationId xmlns:a16="http://schemas.microsoft.com/office/drawing/2014/main" id="{90B4E8E2-9888-4EDC-A956-B0FEE661486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306038" y="4653632"/>
                  <a:ext cx="536040" cy="59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906" name="Ink 1905">
                  <a:extLst>
                    <a:ext uri="{FF2B5EF4-FFF2-40B4-BE49-F238E27FC236}">
                      <a16:creationId xmlns:a16="http://schemas.microsoft.com/office/drawing/2014/main" id="{00248673-8263-4CC4-8BA3-4C820825DEBD}"/>
                    </a:ext>
                  </a:extLst>
                </p14:cNvPr>
                <p14:cNvContentPartPr/>
                <p14:nvPr/>
              </p14:nvContentPartPr>
              <p14:xfrm>
                <a:off x="22757838" y="4830392"/>
                <a:ext cx="277920" cy="449640"/>
              </p14:xfrm>
            </p:contentPart>
          </mc:Choice>
          <mc:Fallback xmlns="">
            <p:pic>
              <p:nvPicPr>
                <p:cNvPr id="1906" name="Ink 1905">
                  <a:extLst>
                    <a:ext uri="{FF2B5EF4-FFF2-40B4-BE49-F238E27FC236}">
                      <a16:creationId xmlns:a16="http://schemas.microsoft.com/office/drawing/2014/main" id="{00248673-8263-4CC4-8BA3-4C820825DEB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2748838" y="4821392"/>
                  <a:ext cx="29556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907" name="Ink 1906">
                  <a:extLst>
                    <a:ext uri="{FF2B5EF4-FFF2-40B4-BE49-F238E27FC236}">
                      <a16:creationId xmlns:a16="http://schemas.microsoft.com/office/drawing/2014/main" id="{9D1803C8-B9C5-418D-B046-1541B57C8844}"/>
                    </a:ext>
                  </a:extLst>
                </p14:cNvPr>
                <p14:cNvContentPartPr/>
                <p14:nvPr/>
              </p14:nvContentPartPr>
              <p14:xfrm>
                <a:off x="22966998" y="4641752"/>
                <a:ext cx="100080" cy="120960"/>
              </p14:xfrm>
            </p:contentPart>
          </mc:Choice>
          <mc:Fallback xmlns="">
            <p:pic>
              <p:nvPicPr>
                <p:cNvPr id="1907" name="Ink 1906">
                  <a:extLst>
                    <a:ext uri="{FF2B5EF4-FFF2-40B4-BE49-F238E27FC236}">
                      <a16:creationId xmlns:a16="http://schemas.microsoft.com/office/drawing/2014/main" id="{9D1803C8-B9C5-418D-B046-1541B57C884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2958030" y="4632779"/>
                  <a:ext cx="117657" cy="13854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5" name="Group 1914">
            <a:extLst>
              <a:ext uri="{FF2B5EF4-FFF2-40B4-BE49-F238E27FC236}">
                <a16:creationId xmlns:a16="http://schemas.microsoft.com/office/drawing/2014/main" id="{6BA54DFE-825F-492B-9C20-0F0C6ACE9640}"/>
              </a:ext>
            </a:extLst>
          </p:cNvPr>
          <p:cNvGrpSpPr/>
          <p:nvPr/>
        </p:nvGrpSpPr>
        <p:grpSpPr>
          <a:xfrm>
            <a:off x="20684238" y="7816232"/>
            <a:ext cx="1103040" cy="1020600"/>
            <a:chOff x="20684238" y="7816232"/>
            <a:chExt cx="1103040" cy="10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899" name="Ink 1898">
                  <a:extLst>
                    <a:ext uri="{FF2B5EF4-FFF2-40B4-BE49-F238E27FC236}">
                      <a16:creationId xmlns:a16="http://schemas.microsoft.com/office/drawing/2014/main" id="{F5E354A0-81AB-4918-8075-982EB7EFB4D7}"/>
                    </a:ext>
                  </a:extLst>
                </p14:cNvPr>
                <p14:cNvContentPartPr/>
                <p14:nvPr/>
              </p14:nvContentPartPr>
              <p14:xfrm>
                <a:off x="20801958" y="7986512"/>
                <a:ext cx="5400" cy="13320"/>
              </p14:xfrm>
            </p:contentPart>
          </mc:Choice>
          <mc:Fallback xmlns="">
            <p:pic>
              <p:nvPicPr>
                <p:cNvPr id="1899" name="Ink 1898">
                  <a:extLst>
                    <a:ext uri="{FF2B5EF4-FFF2-40B4-BE49-F238E27FC236}">
                      <a16:creationId xmlns:a16="http://schemas.microsoft.com/office/drawing/2014/main" id="{F5E354A0-81AB-4918-8075-982EB7EFB4D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0792958" y="7977749"/>
                  <a:ext cx="23040" cy="30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901" name="Ink 1900">
                  <a:extLst>
                    <a:ext uri="{FF2B5EF4-FFF2-40B4-BE49-F238E27FC236}">
                      <a16:creationId xmlns:a16="http://schemas.microsoft.com/office/drawing/2014/main" id="{8B48F883-C3C6-4F52-8B43-4E91BD951DFA}"/>
                    </a:ext>
                  </a:extLst>
                </p14:cNvPr>
                <p14:cNvContentPartPr/>
                <p14:nvPr/>
              </p14:nvContentPartPr>
              <p14:xfrm>
                <a:off x="20808438" y="8008472"/>
                <a:ext cx="360" cy="360"/>
              </p14:xfrm>
            </p:contentPart>
          </mc:Choice>
          <mc:Fallback xmlns="">
            <p:pic>
              <p:nvPicPr>
                <p:cNvPr id="1901" name="Ink 1900">
                  <a:extLst>
                    <a:ext uri="{FF2B5EF4-FFF2-40B4-BE49-F238E27FC236}">
                      <a16:creationId xmlns:a16="http://schemas.microsoft.com/office/drawing/2014/main" id="{8B48F883-C3C6-4F52-8B43-4E91BD951DF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0799438" y="79994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910" name="Ink 1909">
                  <a:extLst>
                    <a:ext uri="{FF2B5EF4-FFF2-40B4-BE49-F238E27FC236}">
                      <a16:creationId xmlns:a16="http://schemas.microsoft.com/office/drawing/2014/main" id="{C565A626-866C-452A-9724-2302F01190A9}"/>
                    </a:ext>
                  </a:extLst>
                </p14:cNvPr>
                <p14:cNvContentPartPr/>
                <p14:nvPr/>
              </p14:nvContentPartPr>
              <p14:xfrm>
                <a:off x="20696118" y="7927472"/>
                <a:ext cx="85320" cy="498960"/>
              </p14:xfrm>
            </p:contentPart>
          </mc:Choice>
          <mc:Fallback xmlns="">
            <p:pic>
              <p:nvPicPr>
                <p:cNvPr id="1910" name="Ink 1909">
                  <a:extLst>
                    <a:ext uri="{FF2B5EF4-FFF2-40B4-BE49-F238E27FC236}">
                      <a16:creationId xmlns:a16="http://schemas.microsoft.com/office/drawing/2014/main" id="{C565A626-866C-452A-9724-2302F01190A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0687156" y="7918472"/>
                  <a:ext cx="102886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911" name="Ink 1910">
                  <a:extLst>
                    <a:ext uri="{FF2B5EF4-FFF2-40B4-BE49-F238E27FC236}">
                      <a16:creationId xmlns:a16="http://schemas.microsoft.com/office/drawing/2014/main" id="{212BC73B-A4F1-4EEC-99D8-966F2D2F2074}"/>
                    </a:ext>
                  </a:extLst>
                </p14:cNvPr>
                <p14:cNvContentPartPr/>
                <p14:nvPr/>
              </p14:nvContentPartPr>
              <p14:xfrm>
                <a:off x="20684238" y="7816232"/>
                <a:ext cx="398520" cy="551160"/>
              </p14:xfrm>
            </p:contentPart>
          </mc:Choice>
          <mc:Fallback xmlns="">
            <p:pic>
              <p:nvPicPr>
                <p:cNvPr id="1911" name="Ink 1910">
                  <a:extLst>
                    <a:ext uri="{FF2B5EF4-FFF2-40B4-BE49-F238E27FC236}">
                      <a16:creationId xmlns:a16="http://schemas.microsoft.com/office/drawing/2014/main" id="{212BC73B-A4F1-4EEC-99D8-966F2D2F207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0675238" y="7807238"/>
                  <a:ext cx="416160" cy="5687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912" name="Ink 1911">
                  <a:extLst>
                    <a:ext uri="{FF2B5EF4-FFF2-40B4-BE49-F238E27FC236}">
                      <a16:creationId xmlns:a16="http://schemas.microsoft.com/office/drawing/2014/main" id="{A4C096DE-3C98-44B8-BB3F-6EDE4F84B37B}"/>
                    </a:ext>
                  </a:extLst>
                </p14:cNvPr>
                <p14:cNvContentPartPr/>
                <p14:nvPr/>
              </p14:nvContentPartPr>
              <p14:xfrm>
                <a:off x="20781078" y="7832792"/>
                <a:ext cx="322200" cy="529560"/>
              </p14:xfrm>
            </p:contentPart>
          </mc:Choice>
          <mc:Fallback xmlns="">
            <p:pic>
              <p:nvPicPr>
                <p:cNvPr id="1912" name="Ink 1911">
                  <a:extLst>
                    <a:ext uri="{FF2B5EF4-FFF2-40B4-BE49-F238E27FC236}">
                      <a16:creationId xmlns:a16="http://schemas.microsoft.com/office/drawing/2014/main" id="{A4C096DE-3C98-44B8-BB3F-6EDE4F84B37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0772078" y="7823792"/>
                  <a:ext cx="33984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913" name="Ink 1912">
                  <a:extLst>
                    <a:ext uri="{FF2B5EF4-FFF2-40B4-BE49-F238E27FC236}">
                      <a16:creationId xmlns:a16="http://schemas.microsoft.com/office/drawing/2014/main" id="{CE2C13AF-7AA9-49A7-8356-39433BE29CEE}"/>
                    </a:ext>
                  </a:extLst>
                </p14:cNvPr>
                <p14:cNvContentPartPr/>
                <p14:nvPr/>
              </p14:nvContentPartPr>
              <p14:xfrm>
                <a:off x="20996358" y="8268392"/>
                <a:ext cx="462240" cy="568440"/>
              </p14:xfrm>
            </p:contentPart>
          </mc:Choice>
          <mc:Fallback xmlns="">
            <p:pic>
              <p:nvPicPr>
                <p:cNvPr id="1913" name="Ink 1912">
                  <a:extLst>
                    <a:ext uri="{FF2B5EF4-FFF2-40B4-BE49-F238E27FC236}">
                      <a16:creationId xmlns:a16="http://schemas.microsoft.com/office/drawing/2014/main" id="{CE2C13AF-7AA9-49A7-8356-39433BE29CE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0987358" y="8259392"/>
                  <a:ext cx="479880" cy="58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914" name="Ink 1913">
                  <a:extLst>
                    <a:ext uri="{FF2B5EF4-FFF2-40B4-BE49-F238E27FC236}">
                      <a16:creationId xmlns:a16="http://schemas.microsoft.com/office/drawing/2014/main" id="{1A816D6F-8822-410F-AA8D-83A87DD7BFCC}"/>
                    </a:ext>
                  </a:extLst>
                </p14:cNvPr>
                <p14:cNvContentPartPr/>
                <p14:nvPr/>
              </p14:nvContentPartPr>
              <p14:xfrm>
                <a:off x="21448518" y="8328152"/>
                <a:ext cx="338760" cy="358200"/>
              </p14:xfrm>
            </p:contentPart>
          </mc:Choice>
          <mc:Fallback xmlns="">
            <p:pic>
              <p:nvPicPr>
                <p:cNvPr id="1914" name="Ink 1913">
                  <a:extLst>
                    <a:ext uri="{FF2B5EF4-FFF2-40B4-BE49-F238E27FC236}">
                      <a16:creationId xmlns:a16="http://schemas.microsoft.com/office/drawing/2014/main" id="{1A816D6F-8822-410F-AA8D-83A87DD7BFC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439518" y="8319152"/>
                  <a:ext cx="356400" cy="37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6328E3-D448-4B59-A784-2BD47D505784}"/>
                  </a:ext>
                </a:extLst>
              </p14:cNvPr>
              <p14:cNvContentPartPr/>
              <p14:nvPr/>
            </p14:nvContentPartPr>
            <p14:xfrm>
              <a:off x="18197718" y="8147432"/>
              <a:ext cx="175680" cy="212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6328E3-D448-4B59-A784-2BD47D50578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161718" y="8111792"/>
                <a:ext cx="24732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DDB202-3CF1-491D-B464-706A21686625}"/>
                  </a:ext>
                </a:extLst>
              </p14:cNvPr>
              <p14:cNvContentPartPr/>
              <p14:nvPr/>
            </p14:nvContentPartPr>
            <p14:xfrm>
              <a:off x="21744078" y="6871592"/>
              <a:ext cx="234000" cy="309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DDB202-3CF1-491D-B464-706A2168662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1708438" y="6835952"/>
                <a:ext cx="30564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48B9B5F-D85C-4050-912A-87DBD51F8C7A}"/>
                  </a:ext>
                </a:extLst>
              </p14:cNvPr>
              <p14:cNvContentPartPr/>
              <p14:nvPr/>
            </p14:nvContentPartPr>
            <p14:xfrm>
              <a:off x="19743198" y="4814192"/>
              <a:ext cx="164880" cy="25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48B9B5F-D85C-4050-912A-87DBD51F8C7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9707198" y="4778192"/>
                <a:ext cx="236520" cy="33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0F0D7815-0979-4AFD-88F2-9C0C8A8D82FA}"/>
              </a:ext>
            </a:extLst>
          </p:cNvPr>
          <p:cNvGrpSpPr/>
          <p:nvPr/>
        </p:nvGrpSpPr>
        <p:grpSpPr>
          <a:xfrm>
            <a:off x="17826558" y="8461352"/>
            <a:ext cx="269280" cy="362160"/>
            <a:chOff x="17826558" y="8461352"/>
            <a:chExt cx="26928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BFEC8F4-5D79-4909-A8A5-79CFB1DD5C24}"/>
                    </a:ext>
                  </a:extLst>
                </p14:cNvPr>
                <p14:cNvContentPartPr/>
                <p14:nvPr/>
              </p14:nvContentPartPr>
              <p14:xfrm>
                <a:off x="17826558" y="8461352"/>
                <a:ext cx="180720" cy="254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BFEC8F4-5D79-4909-A8A5-79CFB1DD5C2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7808558" y="8443352"/>
                  <a:ext cx="2163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36F25D2-B289-412C-ADE5-3F3A62BA16D9}"/>
                    </a:ext>
                  </a:extLst>
                </p14:cNvPr>
                <p14:cNvContentPartPr/>
                <p14:nvPr/>
              </p14:nvContentPartPr>
              <p14:xfrm>
                <a:off x="18050118" y="8622992"/>
                <a:ext cx="45720" cy="200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36F25D2-B289-412C-ADE5-3F3A62BA16D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8032118" y="8604992"/>
                  <a:ext cx="8136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ABC252-0018-4401-9DAB-93745656A0BB}"/>
              </a:ext>
            </a:extLst>
          </p:cNvPr>
          <p:cNvGrpSpPr/>
          <p:nvPr/>
        </p:nvGrpSpPr>
        <p:grpSpPr>
          <a:xfrm>
            <a:off x="22132518" y="7194872"/>
            <a:ext cx="371880" cy="411480"/>
            <a:chOff x="22132518" y="7194872"/>
            <a:chExt cx="37188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93A4FB4-7E43-4B23-9550-C20C2D268678}"/>
                    </a:ext>
                  </a:extLst>
                </p14:cNvPr>
                <p14:cNvContentPartPr/>
                <p14:nvPr/>
              </p14:nvContentPartPr>
              <p14:xfrm>
                <a:off x="22132518" y="7194872"/>
                <a:ext cx="170640" cy="28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93A4FB4-7E43-4B23-9550-C20C2D26867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2114518" y="7177232"/>
                  <a:ext cx="2062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3681062-FA3B-4094-88CF-1A59D0B8DDD5}"/>
                    </a:ext>
                  </a:extLst>
                </p14:cNvPr>
                <p14:cNvContentPartPr/>
                <p14:nvPr/>
              </p14:nvContentPartPr>
              <p14:xfrm>
                <a:off x="22328718" y="7409432"/>
                <a:ext cx="175680" cy="19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3681062-FA3B-4094-88CF-1A59D0B8DDD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2311078" y="7391432"/>
                  <a:ext cx="21132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915D77-DF27-4DA5-AC97-D01EDD5EBF5D}"/>
              </a:ext>
            </a:extLst>
          </p:cNvPr>
          <p:cNvGrpSpPr/>
          <p:nvPr/>
        </p:nvGrpSpPr>
        <p:grpSpPr>
          <a:xfrm>
            <a:off x="19522878" y="4156472"/>
            <a:ext cx="485280" cy="453240"/>
            <a:chOff x="19522878" y="4156472"/>
            <a:chExt cx="485280" cy="4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B0B6C00-38B9-4191-B84D-22F70972B9CA}"/>
                    </a:ext>
                  </a:extLst>
                </p14:cNvPr>
                <p14:cNvContentPartPr/>
                <p14:nvPr/>
              </p14:nvContentPartPr>
              <p14:xfrm>
                <a:off x="19522878" y="4156472"/>
                <a:ext cx="219240" cy="291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B0B6C00-38B9-4191-B84D-22F70972B9C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9504878" y="4138832"/>
                  <a:ext cx="2548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B23109D-8FB5-4F0C-92CB-3056E7F979D7}"/>
                    </a:ext>
                  </a:extLst>
                </p14:cNvPr>
                <p14:cNvContentPartPr/>
                <p14:nvPr/>
              </p14:nvContentPartPr>
              <p14:xfrm>
                <a:off x="19783878" y="4219832"/>
                <a:ext cx="224280" cy="389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B23109D-8FB5-4F0C-92CB-3056E7F979D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9765878" y="4202192"/>
                  <a:ext cx="259920" cy="42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477ABE-2171-4A47-A225-D1F07AF4D19E}"/>
                  </a:ext>
                </a:extLst>
              </p:cNvPr>
              <p:cNvSpPr txBox="1"/>
              <p:nvPr/>
            </p:nvSpPr>
            <p:spPr>
              <a:xfrm>
                <a:off x="1242468" y="7967407"/>
                <a:ext cx="12189940" cy="6463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/>
                <a:r>
                  <a:rPr lang="en-US" sz="3600" dirty="0">
                    <a:solidFill>
                      <a:schemeClr val="accent3">
                        <a:lumMod val="50000"/>
                      </a:schemeClr>
                    </a:solidFill>
                  </a:rPr>
                  <a:t>Plus one “green” data point at location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ar-AE" sz="32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36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3600" dirty="0">
                    <a:solidFill>
                      <a:schemeClr val="accent3">
                        <a:lumMod val="50000"/>
                      </a:schemeClr>
                    </a:solidFill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2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sz="32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2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F477ABE-2171-4A47-A225-D1F07AF4D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468" y="7967407"/>
                <a:ext cx="12189940" cy="646331"/>
              </a:xfrm>
              <a:prstGeom prst="rect">
                <a:avLst/>
              </a:prstGeom>
              <a:blipFill>
                <a:blip r:embed="rId87"/>
                <a:stretch>
                  <a:fillRect l="-1551" t="-15094" b="-3490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7E9B7F6-0117-4150-A22F-6772FC928867}"/>
                  </a:ext>
                </a:extLst>
              </p:cNvPr>
              <p:cNvSpPr txBox="1"/>
              <p:nvPr/>
            </p:nvSpPr>
            <p:spPr>
              <a:xfrm>
                <a:off x="1206500" y="5688449"/>
                <a:ext cx="15214908" cy="17081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>
                  <a:defRPr sz="3500"/>
                </a:pPr>
                <a:r>
                  <a:rPr lang="en-US" dirty="0"/>
                  <a:t>Infinitely many data points at each center in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Any reasonable clustering must contain one leaf per center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must separate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7E9B7F6-0117-4150-A22F-6772FC928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0" y="5688449"/>
                <a:ext cx="15214908" cy="1708160"/>
              </a:xfrm>
              <a:prstGeom prst="rect">
                <a:avLst/>
              </a:prstGeom>
              <a:blipFill>
                <a:blip r:embed="rId88"/>
                <a:stretch>
                  <a:fillRect l="-1202" t="-5714" b="-1214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C3A66D47-4EF8-46B6-A7E0-B93D62F6F9C3}"/>
              </a:ext>
            </a:extLst>
          </p:cNvPr>
          <p:cNvGrpSpPr/>
          <p:nvPr/>
        </p:nvGrpSpPr>
        <p:grpSpPr>
          <a:xfrm>
            <a:off x="19016718" y="6809108"/>
            <a:ext cx="926280" cy="550440"/>
            <a:chOff x="19016718" y="6809108"/>
            <a:chExt cx="926280" cy="550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9C29369-AACF-4145-94A5-35F67CDD0C1F}"/>
                    </a:ext>
                  </a:extLst>
                </p14:cNvPr>
                <p14:cNvContentPartPr/>
                <p14:nvPr/>
              </p14:nvContentPartPr>
              <p14:xfrm>
                <a:off x="19561038" y="6935468"/>
                <a:ext cx="49680" cy="424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9C29369-AACF-4145-94A5-35F67CDD0C1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9552398" y="6926828"/>
                  <a:ext cx="6732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F928ECD-665F-420A-AC35-D829C88D64D1}"/>
                    </a:ext>
                  </a:extLst>
                </p14:cNvPr>
                <p14:cNvContentPartPr/>
                <p14:nvPr/>
              </p14:nvContentPartPr>
              <p14:xfrm>
                <a:off x="19559598" y="6888668"/>
                <a:ext cx="383400" cy="430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F928ECD-665F-420A-AC35-D829C88D64D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9550958" y="6879668"/>
                  <a:ext cx="40104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269F0A2-6D5D-40D7-90E7-F1D63139F8AF}"/>
                    </a:ext>
                  </a:extLst>
                </p14:cNvPr>
                <p14:cNvContentPartPr/>
                <p14:nvPr/>
              </p14:nvContentPartPr>
              <p14:xfrm>
                <a:off x="19474278" y="6887228"/>
                <a:ext cx="427320" cy="442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269F0A2-6D5D-40D7-90E7-F1D63139F8A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9465638" y="6878228"/>
                  <a:ext cx="44496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759357-E9EE-49AE-A3C3-B04E1A1E631A}"/>
                    </a:ext>
                  </a:extLst>
                </p14:cNvPr>
                <p14:cNvContentPartPr/>
                <p14:nvPr/>
              </p14:nvContentPartPr>
              <p14:xfrm>
                <a:off x="19016718" y="6809108"/>
                <a:ext cx="447480" cy="549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759357-E9EE-49AE-A3C3-B04E1A1E631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9008078" y="6800468"/>
                  <a:ext cx="465120" cy="567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03F63EA-4089-4EC4-B6E8-26579C037FA9}"/>
              </a:ext>
            </a:extLst>
          </p:cNvPr>
          <p:cNvSpPr txBox="1"/>
          <p:nvPr/>
        </p:nvSpPr>
        <p:spPr>
          <a:xfrm>
            <a:off x="1242468" y="9368673"/>
            <a:ext cx="12189940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3500"/>
            </a:pPr>
            <a:r>
              <a:rPr lang="en-US" b="1" dirty="0"/>
              <a:t>Observation 1: </a:t>
            </a:r>
            <a:r>
              <a:rPr lang="en-US" dirty="0"/>
              <a:t>reference clustering cost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19B966C-65BA-4313-BDD6-872631AF97F6}"/>
                  </a:ext>
                </a:extLst>
              </p:cNvPr>
              <p:cNvSpPr txBox="1"/>
              <p:nvPr/>
            </p:nvSpPr>
            <p:spPr>
              <a:xfrm>
                <a:off x="1206500" y="11964362"/>
                <a:ext cx="20828458" cy="6309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>
                  <a:defRPr sz="3500"/>
                </a:pPr>
                <a:r>
                  <a:rPr lang="en-US" b="1" dirty="0"/>
                  <a:t>Observation 3: </a:t>
                </a:r>
                <a:r>
                  <a:rPr lang="en-US" dirty="0"/>
                  <a:t>increase in cost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⋅#(</m:t>
                    </m:r>
                  </m:oMath>
                </a14:m>
                <a:r>
                  <a:rPr lang="en-US" dirty="0"/>
                  <a:t>green data points cut separated from origin)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19B966C-65BA-4313-BDD6-872631AF9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0" y="11964362"/>
                <a:ext cx="20828458" cy="630942"/>
              </a:xfrm>
              <a:prstGeom prst="rect">
                <a:avLst/>
              </a:prstGeom>
              <a:blipFill>
                <a:blip r:embed="rId97"/>
                <a:stretch>
                  <a:fillRect l="-878" t="-15534" b="-3495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6A829C5-242E-41EF-AFAD-C7BC802BB3E2}"/>
                  </a:ext>
                </a:extLst>
              </p:cNvPr>
              <p:cNvSpPr txBox="1"/>
              <p:nvPr/>
            </p:nvSpPr>
            <p:spPr>
              <a:xfrm>
                <a:off x="1231214" y="10692975"/>
                <a:ext cx="20828458" cy="6309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>
                  <a:defRPr sz="3500"/>
                </a:pPr>
                <a:r>
                  <a:rPr lang="en-US" b="1" dirty="0"/>
                  <a:t>Observation 2: </a:t>
                </a:r>
                <a:r>
                  <a:rPr lang="en-US" dirty="0"/>
                  <a:t>explainable clustering separates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hitting set (of size = # green pts </a:t>
                </a:r>
                <a:r>
                  <a:rPr lang="en-US" dirty="0" err="1"/>
                  <a:t>sep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6A829C5-242E-41EF-AFAD-C7BC802BB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214" y="10692975"/>
                <a:ext cx="20828458" cy="630942"/>
              </a:xfrm>
              <a:prstGeom prst="rect">
                <a:avLst/>
              </a:prstGeom>
              <a:blipFill>
                <a:blip r:embed="rId98"/>
                <a:stretch>
                  <a:fillRect l="-878" t="-15385" r="-673" b="-336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15B0690-7403-40D6-BDE9-BEF3A246A152}"/>
                  </a:ext>
                </a:extLst>
              </p:cNvPr>
              <p:cNvSpPr txBox="1"/>
              <p:nvPr/>
            </p:nvSpPr>
            <p:spPr>
              <a:xfrm>
                <a:off x="7601046" y="12820716"/>
                <a:ext cx="7189994" cy="6309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l">
                  <a:defRPr sz="3500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dirty="0"/>
                  <a:t> hitting set size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15B0690-7403-40D6-BDE9-BEF3A246A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46" y="12820716"/>
                <a:ext cx="7189994" cy="630942"/>
              </a:xfrm>
              <a:prstGeom prst="rect">
                <a:avLst/>
              </a:prstGeom>
              <a:blipFill>
                <a:blip r:embed="rId99"/>
                <a:stretch>
                  <a:fillRect t="-15385" b="-336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1692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Plugging in known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…and now use k</a:t>
            </a:r>
            <a:r>
              <a:rPr dirty="0"/>
              <a:t>nown </a:t>
            </a:r>
            <a:r>
              <a:rPr lang="en-US" dirty="0"/>
              <a:t>r</a:t>
            </a:r>
            <a:r>
              <a:rPr dirty="0"/>
              <a:t>esults</a:t>
            </a:r>
          </a:p>
        </p:txBody>
      </p:sp>
      <p:sp>
        <p:nvSpPr>
          <p:cNvPr id="1903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4" name="Integrality gap:   leads to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06500" y="4236147"/>
                <a:ext cx="21971000" cy="82560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000" b="1" dirty="0"/>
                  <a:t>Integrality gap implies PoE: </a:t>
                </a:r>
              </a:p>
              <a:p>
                <a:pPr marL="0" indent="0">
                  <a:buNone/>
                </a:pPr>
                <a:r>
                  <a:rPr lang="en-US" sz="4000" b="1" dirty="0"/>
                  <a:t>      </a:t>
                </a:r>
                <a:r>
                  <a:rPr lang="en-US" sz="4000" dirty="0"/>
                  <a:t>Hitting set size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ar-AE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m:rPr>
                        <m:sty m:val="p"/>
                      </m:rP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4000" dirty="0"/>
                  <a:t>   means   cost of explainable clustering ~=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≥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r>
                  <a:rPr lang="en-US" sz="4000" b="1" dirty="0"/>
                  <a:t>Hardness: </a:t>
                </a:r>
              </a:p>
              <a:p>
                <a:pPr marL="0" indent="0">
                  <a:buNone/>
                </a:pPr>
                <a:r>
                  <a:rPr lang="en-US" sz="4000" dirty="0"/>
                  <a:t>      Hard to distinguish between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type m:val="skw"/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4000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sz="4000" dirty="0"/>
              </a:p>
              <a:p>
                <a:pPr marL="0" indent="0">
                  <a:buNone/>
                </a:pPr>
                <a:r>
                  <a:rPr lang="en-US" sz="4000" dirty="0"/>
                  <a:t>Same results hold for k-means. (Stronger PoE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/>
                  <a:t> known, but approximability still open!)</a:t>
                </a:r>
                <a:endParaRPr sz="4000" dirty="0"/>
              </a:p>
            </p:txBody>
          </p:sp>
        </mc:Choice>
        <mc:Fallback xmlns="">
          <p:sp>
            <p:nvSpPr>
              <p:cNvPr id="1904" name="Integrality gap:   leads to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06500" y="4236147"/>
                <a:ext cx="21971000" cy="8256012"/>
              </a:xfrm>
              <a:prstGeom prst="rect">
                <a:avLst/>
              </a:prstGeom>
              <a:blipFill>
                <a:blip r:embed="rId2"/>
                <a:stretch>
                  <a:fillRect l="-1165" t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012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Group"/>
          <p:cNvGrpSpPr/>
          <p:nvPr/>
        </p:nvGrpSpPr>
        <p:grpSpPr>
          <a:xfrm>
            <a:off x="570842" y="2320338"/>
            <a:ext cx="23242317" cy="4393775"/>
            <a:chOff x="0" y="-571357"/>
            <a:chExt cx="23242315" cy="4393773"/>
          </a:xfrm>
        </p:grpSpPr>
        <p:sp>
          <p:nvSpPr>
            <p:cNvPr id="1090" name="Rounded Rectangle"/>
            <p:cNvSpPr/>
            <p:nvPr/>
          </p:nvSpPr>
          <p:spPr>
            <a:xfrm>
              <a:off x="0" y="427541"/>
              <a:ext cx="23242315" cy="2482202"/>
            </a:xfrm>
            <a:prstGeom prst="roundRect">
              <a:avLst>
                <a:gd name="adj" fmla="val 27699"/>
              </a:avLst>
            </a:prstGeom>
            <a:solidFill>
              <a:srgbClr val="D5D5D5">
                <a:alpha val="5063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1" name="Theorem: The price of explainability given by CO-Algorithm is"/>
                <p:cNvSpPr txBox="1"/>
                <p:nvPr/>
              </p:nvSpPr>
              <p:spPr>
                <a:xfrm>
                  <a:off x="894808" y="-571357"/>
                  <a:ext cx="22077583" cy="4393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r>
                    <a:rPr b="1" dirty="0"/>
                    <a:t>Theorem: </a:t>
                  </a:r>
                  <a:r>
                    <a:rPr dirty="0"/>
                    <a:t>The price of </a:t>
                  </a:r>
                  <a:r>
                    <a:rPr dirty="0" err="1"/>
                    <a:t>explainability</a:t>
                  </a:r>
                  <a:r>
                    <a:rPr dirty="0"/>
                    <a:t> </a:t>
                  </a:r>
                  <a:r>
                    <a:rPr lang="en-US" dirty="0"/>
                    <a:t>of </a:t>
                  </a:r>
                  <a:r>
                    <a:rPr lang="en-US" i="1" dirty="0" err="1"/>
                    <a:t>RandThresholds</a:t>
                  </a:r>
                  <a:r>
                    <a:rPr lang="en-US" i="1" dirty="0"/>
                    <a:t> algo </a:t>
                  </a:r>
                  <a:r>
                    <a:rPr dirty="0"/>
                    <a:t>is </a:t>
                  </a:r>
                  <a14:m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dirty="0"/>
                </a:p>
              </p:txBody>
            </p:sp>
          </mc:Choice>
          <mc:Fallback xmlns="">
            <p:sp>
              <p:nvSpPr>
                <p:cNvPr id="1091" name="Theorem: The price of explainability given by CO-Algorithm is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808" y="-571357"/>
                  <a:ext cx="22077583" cy="4393773"/>
                </a:xfrm>
                <a:prstGeom prst="rect">
                  <a:avLst/>
                </a:prstGeom>
                <a:blipFill>
                  <a:blip r:embed="rId2"/>
                  <a:stretch>
                    <a:fillRect l="-143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6" name="Group"/>
          <p:cNvGrpSpPr/>
          <p:nvPr/>
        </p:nvGrpSpPr>
        <p:grpSpPr>
          <a:xfrm>
            <a:off x="570842" y="7590414"/>
            <a:ext cx="23242317" cy="4393775"/>
            <a:chOff x="0" y="169724"/>
            <a:chExt cx="23242315" cy="4393773"/>
          </a:xfrm>
        </p:grpSpPr>
        <p:sp>
          <p:nvSpPr>
            <p:cNvPr id="1093" name="Rounded Rectangle"/>
            <p:cNvSpPr/>
            <p:nvPr/>
          </p:nvSpPr>
          <p:spPr>
            <a:xfrm>
              <a:off x="0" y="758253"/>
              <a:ext cx="23242315" cy="3216718"/>
            </a:xfrm>
            <a:prstGeom prst="roundRect">
              <a:avLst>
                <a:gd name="adj" fmla="val 21374"/>
              </a:avLst>
            </a:prstGeom>
            <a:solidFill>
              <a:srgbClr val="D5D5D5">
                <a:alpha val="50639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4" name="Theorem: The price of explainability is at least   for any"/>
                <p:cNvSpPr txBox="1"/>
                <p:nvPr/>
              </p:nvSpPr>
              <p:spPr>
                <a:xfrm>
                  <a:off x="582365" y="169724"/>
                  <a:ext cx="22077583" cy="43937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r>
                    <a:rPr lang="en-US" b="1" dirty="0"/>
                    <a:t>Theorem: </a:t>
                  </a:r>
                  <a:r>
                    <a:rPr lang="en-US" dirty="0"/>
                    <a:t>The price of </a:t>
                  </a:r>
                  <a:r>
                    <a:rPr lang="en-US" dirty="0" err="1"/>
                    <a:t>explainability</a:t>
                  </a:r>
                  <a:r>
                    <a:rPr lang="en-US" dirty="0"/>
                    <a:t> least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en-US" sz="57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for any </a:t>
                  </a:r>
                  <a14:m>
                    <m:oMath xmlns:m="http://schemas.openxmlformats.org/officeDocument/2006/math"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5750" dirty="0">
                    <a:solidFill>
                      <a:srgbClr val="000000"/>
                    </a:solidFill>
                  </a:endParaRPr>
                </a:p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endParaRPr dirty="0"/>
                </a:p>
              </p:txBody>
            </p:sp>
          </mc:Choice>
          <mc:Fallback xmlns="">
            <p:sp>
              <p:nvSpPr>
                <p:cNvPr id="1094" name="Theorem: The price of explainability is at least   for any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365" y="169724"/>
                  <a:ext cx="22077583" cy="4393773"/>
                </a:xfrm>
                <a:prstGeom prst="rect">
                  <a:avLst/>
                </a:prstGeom>
                <a:blipFill>
                  <a:blip r:embed="rId3"/>
                  <a:stretch>
                    <a:fillRect l="-143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5" name="Furthermore, it is NP-hard to approximate better than"/>
                <p:cNvSpPr/>
                <p:nvPr/>
              </p:nvSpPr>
              <p:spPr>
                <a:xfrm>
                  <a:off x="3589265" y="2799276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4500"/>
                    </a:spcBef>
                    <a:defRPr sz="4800">
                      <a:solidFill>
                        <a:srgbClr val="000000"/>
                      </a:solidFill>
                    </a:defRPr>
                  </a:pPr>
                  <a:r>
                    <a:rPr lang="en-US" dirty="0"/>
                    <a:t>Also</a:t>
                  </a:r>
                  <a:r>
                    <a:rPr dirty="0"/>
                    <a:t>, NP-hard to approximate better than </a:t>
                  </a:r>
                  <a14:m>
                    <m:oMath xmlns:m="http://schemas.openxmlformats.org/officeDocument/2006/math"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dirty="0"/>
                </a:p>
              </p:txBody>
            </p:sp>
          </mc:Choice>
          <mc:Fallback xmlns="">
            <p:sp>
              <p:nvSpPr>
                <p:cNvPr id="1095" name="Furthermore, it is NP-hard to approximate better tha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9265" y="2799276"/>
                  <a:ext cx="1270001" cy="1270001"/>
                </a:xfrm>
                <a:prstGeom prst="line">
                  <a:avLst/>
                </a:prstGeom>
                <a:blipFill>
                  <a:blip r:embed="rId4"/>
                  <a:stretch>
                    <a:fillRect l="-28708" t="-44231" r="-1144498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97" name="Gupta, Pitty, Svensson, Yuan’23:"/>
          <p:cNvSpPr txBox="1"/>
          <p:nvPr/>
        </p:nvSpPr>
        <p:spPr>
          <a:xfrm>
            <a:off x="4795107" y="312163"/>
            <a:ext cx="19356998" cy="60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000000"/>
                </a:solidFill>
              </a:defRPr>
            </a:lvl1pPr>
          </a:lstStyle>
          <a:p>
            <a:pPr marL="0" indent="0" algn="r">
              <a:buNone/>
            </a:pPr>
            <a:r>
              <a:rPr lang="en-US" sz="3600" dirty="0"/>
              <a:t>[</a:t>
            </a:r>
            <a:r>
              <a:rPr sz="3600" dirty="0"/>
              <a:t>Gupta, </a:t>
            </a:r>
            <a:r>
              <a:rPr sz="3600" dirty="0" err="1"/>
              <a:t>Pitt</a:t>
            </a:r>
            <a:r>
              <a:rPr lang="en-US" sz="3600" dirty="0" err="1"/>
              <a:t>u</a:t>
            </a:r>
            <a:r>
              <a:rPr sz="3600" dirty="0"/>
              <a:t>, </a:t>
            </a:r>
            <a:r>
              <a:rPr sz="3600" dirty="0" err="1"/>
              <a:t>Svensson</a:t>
            </a:r>
            <a:r>
              <a:rPr sz="3600" dirty="0"/>
              <a:t>, Yuan</a:t>
            </a:r>
            <a:r>
              <a:rPr lang="en-US" sz="3600" dirty="0"/>
              <a:t> </a:t>
            </a:r>
            <a:r>
              <a:rPr sz="3600" dirty="0"/>
              <a:t>’23</a:t>
            </a:r>
            <a:r>
              <a:rPr lang="en-US" sz="3600" dirty="0"/>
              <a:t>]</a:t>
            </a:r>
            <a:endParaRPr sz="3600" dirty="0"/>
          </a:p>
        </p:txBody>
      </p:sp>
      <p:sp>
        <p:nvSpPr>
          <p:cNvPr id="1098" name="around the same time by Makarychev, Shan"/>
          <p:cNvSpPr txBox="1"/>
          <p:nvPr/>
        </p:nvSpPr>
        <p:spPr>
          <a:xfrm>
            <a:off x="2212546" y="6321744"/>
            <a:ext cx="16201551" cy="71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US" sz="4400" dirty="0"/>
              <a:t>(see </a:t>
            </a:r>
            <a:r>
              <a:rPr lang="en-US" sz="4400" dirty="0" err="1"/>
              <a:t>Liren’s</a:t>
            </a:r>
            <a:r>
              <a:rPr lang="en-US" sz="4400" dirty="0"/>
              <a:t> talk Wednesday for their proof, and for more details!)</a:t>
            </a:r>
            <a:endParaRPr sz="4400" dirty="0">
              <a:solidFill>
                <a:srgbClr val="EE220C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3388C0-9ED0-440D-8BA4-153D326750E4}"/>
              </a:ext>
            </a:extLst>
          </p:cNvPr>
          <p:cNvSpPr txBox="1">
            <a:spLocks/>
          </p:cNvSpPr>
          <p:nvPr/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dirty="0"/>
              <a:t>Let’s recap…</a:t>
            </a:r>
          </a:p>
        </p:txBody>
      </p:sp>
    </p:spTree>
    <p:extLst>
      <p:ext uri="{BB962C8B-B14F-4D97-AF65-F5344CB8AC3E}">
        <p14:creationId xmlns:p14="http://schemas.microsoft.com/office/powerpoint/2010/main" val="271768171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" grpId="0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Lower bounds via reduction from the Hitting Set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9700" b="1" dirty="0"/>
              <a:t>Finally, a bit about K-means</a:t>
            </a:r>
            <a:endParaRPr sz="9700" b="1" dirty="0"/>
          </a:p>
        </p:txBody>
      </p:sp>
    </p:spTree>
    <p:extLst>
      <p:ext uri="{BB962C8B-B14F-4D97-AF65-F5344CB8AC3E}">
        <p14:creationId xmlns:p14="http://schemas.microsoft.com/office/powerpoint/2010/main" val="335173980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k-Mea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k-Means</a:t>
            </a:r>
          </a:p>
        </p:txBody>
      </p:sp>
      <p:sp>
        <p:nvSpPr>
          <p:cNvPr id="1295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6" name="Conjecture: price of explainability for k-means is"/>
              <p:cNvSpPr/>
              <p:nvPr/>
            </p:nvSpPr>
            <p:spPr>
              <a:xfrm>
                <a:off x="2163112" y="7021953"/>
                <a:ext cx="20082490" cy="2070402"/>
              </a:xfrm>
              <a:prstGeom prst="roundRect">
                <a:avLst>
                  <a:gd name="adj" fmla="val 30277"/>
                </a:avLst>
              </a:prstGeom>
              <a:solidFill>
                <a:srgbClr val="D5D5D5">
                  <a:alpha val="50639"/>
                </a:srgbClr>
              </a:solidFill>
              <a:ln w="254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defRPr sz="43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dirty="0"/>
                  <a:t>Conjecture: price of </a:t>
                </a:r>
                <a:r>
                  <a:rPr dirty="0" err="1"/>
                  <a:t>explainability</a:t>
                </a:r>
                <a:r>
                  <a:rPr dirty="0"/>
                  <a:t> for k-means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306" name="Conjecture: price of explainability for k-means is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112" y="7021953"/>
                <a:ext cx="20082490" cy="2070402"/>
              </a:xfrm>
              <a:prstGeom prst="roundRect">
                <a:avLst>
                  <a:gd name="adj" fmla="val 30277"/>
                </a:avLst>
              </a:prstGeom>
              <a:blipFill>
                <a:blip r:embed="rId2"/>
                <a:stretch>
                  <a:fillRect/>
                </a:stretch>
              </a:blipFill>
              <a:ln w="254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7" name="Prior upper bound of O(  [Esfandiari, Mirrokni, Narayanan’21], see also [Charikar and Hu’21]"/>
              <p:cNvSpPr txBox="1"/>
              <p:nvPr/>
            </p:nvSpPr>
            <p:spPr>
              <a:xfrm>
                <a:off x="1716335" y="4721617"/>
                <a:ext cx="21690642" cy="8565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400">
                    <a:solidFill>
                      <a:srgbClr val="000000"/>
                    </a:solidFill>
                  </a:defRPr>
                </a:pPr>
                <a:r>
                  <a:rPr lang="en-US" sz="3600" dirty="0">
                    <a:solidFill>
                      <a:schemeClr val="accent5">
                        <a:lumOff val="-29866"/>
                      </a:schemeClr>
                    </a:solidFill>
                  </a:rPr>
                  <a:t>Prior upper bound of O(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b="0" i="1" smtClean="0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4000" b="0" i="1" smtClean="0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accent5">
                        <a:lumOff val="-29866"/>
                      </a:schemeClr>
                    </a:solidFill>
                  </a:rPr>
                  <a:t> </a:t>
                </a:r>
                <a:r>
                  <a:rPr lang="en-US" sz="3600" dirty="0"/>
                  <a:t>[Esfandiari, </a:t>
                </a:r>
                <a:r>
                  <a:rPr lang="en-US" sz="3600" dirty="0" err="1"/>
                  <a:t>Mirrokni</a:t>
                </a:r>
                <a:r>
                  <a:rPr lang="en-US" sz="3600" dirty="0"/>
                  <a:t>, Narayanan’21], see also [</a:t>
                </a:r>
                <a:r>
                  <a:rPr lang="en-US" sz="3600" dirty="0" err="1"/>
                  <a:t>Charikar</a:t>
                </a:r>
                <a:r>
                  <a:rPr lang="en-US" sz="3600" dirty="0"/>
                  <a:t> and Hu’21] </a:t>
                </a:r>
                <a:endParaRPr sz="3600" dirty="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307" name="Prior upper bound of O(  [Esfandiari, Mirrokni, Narayanan’21], see also [Charikar and Hu’21]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335" y="4721617"/>
                <a:ext cx="21690642" cy="856550"/>
              </a:xfrm>
              <a:prstGeom prst="rect">
                <a:avLst/>
              </a:prstGeom>
              <a:blipFill>
                <a:blip r:embed="rId3"/>
                <a:stretch>
                  <a:fillRect l="-1068" b="-15714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8" name="Lower bound of"/>
              <p:cNvSpPr txBox="1"/>
              <p:nvPr/>
            </p:nvSpPr>
            <p:spPr>
              <a:xfrm>
                <a:off x="1458611" y="5742569"/>
                <a:ext cx="5059717" cy="8447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4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sz="3600" dirty="0"/>
                  <a:t>Lower bound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4000" i="1">
                        <a:solidFill>
                          <a:srgbClr val="B417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3600" dirty="0"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1308" name="Lower bound o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611" y="5742569"/>
                <a:ext cx="5059717" cy="844746"/>
              </a:xfrm>
              <a:prstGeom prst="rect">
                <a:avLst/>
              </a:prstGeom>
              <a:blipFill>
                <a:blip r:embed="rId4"/>
                <a:stretch>
                  <a:fillRect b="-17266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Lower bound of">
                <a:extLst>
                  <a:ext uri="{FF2B5EF4-FFF2-40B4-BE49-F238E27FC236}">
                    <a16:creationId xmlns:a16="http://schemas.microsoft.com/office/drawing/2014/main" id="{CB562812-F068-41F5-A2DE-FD1055DC6570}"/>
                  </a:ext>
                </a:extLst>
              </p:cNvPr>
              <p:cNvSpPr txBox="1"/>
              <p:nvPr/>
            </p:nvSpPr>
            <p:spPr>
              <a:xfrm>
                <a:off x="1716335" y="9975601"/>
                <a:ext cx="7724227" cy="8447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4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lang="en-US" sz="3600" dirty="0">
                    <a:solidFill>
                      <a:srgbClr val="002060"/>
                    </a:solidFill>
                  </a:rPr>
                  <a:t>We prove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unc>
                      <m:funcPr>
                        <m:ctrlP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unc>
                          <m:funcPr>
                            <m:ctrlPr>
                              <a:rPr lang="ar-AE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ar-AE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ar-AE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3600" dirty="0">
                    <a:solidFill>
                      <a:srgbClr val="002060"/>
                    </a:solidFill>
                  </a:rPr>
                  <a:t> in the paper</a:t>
                </a:r>
                <a:endParaRPr lang="ar-AE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Lower bound of">
                <a:extLst>
                  <a:ext uri="{FF2B5EF4-FFF2-40B4-BE49-F238E27FC236}">
                    <a16:creationId xmlns:a16="http://schemas.microsoft.com/office/drawing/2014/main" id="{CB562812-F068-41F5-A2DE-FD1055DC6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335" y="9975601"/>
                <a:ext cx="7724227" cy="844746"/>
              </a:xfrm>
              <a:prstGeom prst="rect">
                <a:avLst/>
              </a:prstGeom>
              <a:blipFill>
                <a:blip r:embed="rId5"/>
                <a:stretch>
                  <a:fillRect l="-789" r="-631" b="-15108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Lower bound of">
                <a:extLst>
                  <a:ext uri="{FF2B5EF4-FFF2-40B4-BE49-F238E27FC236}">
                    <a16:creationId xmlns:a16="http://schemas.microsoft.com/office/drawing/2014/main" id="{D31D66D7-64CC-4973-B4E4-D63C4D24C60E}"/>
                  </a:ext>
                </a:extLst>
              </p:cNvPr>
              <p:cNvSpPr txBox="1"/>
              <p:nvPr/>
            </p:nvSpPr>
            <p:spPr>
              <a:xfrm>
                <a:off x="7904205" y="11791754"/>
                <a:ext cx="8575589" cy="8447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4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lang="en-US" sz="3600" dirty="0">
                    <a:solidFill>
                      <a:srgbClr val="002060"/>
                    </a:solidFill>
                  </a:rPr>
                  <a:t>Today let’s see a simple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unc>
                      <m:func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600" dirty="0">
                  <a:solidFill>
                    <a:srgbClr val="002060"/>
                  </a:solidFill>
                </a:endParaRPr>
              </a:p>
              <a:p>
                <a:pPr>
                  <a:defRPr sz="3400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rPr lang="en-US" sz="3600" dirty="0">
                    <a:solidFill>
                      <a:srgbClr val="002060"/>
                    </a:solidFill>
                  </a:rPr>
                  <a:t>based on the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3600" dirty="0">
                    <a:solidFill>
                      <a:srgbClr val="002060"/>
                    </a:solidFill>
                  </a:rPr>
                  <a:t> for k-medians</a:t>
                </a:r>
                <a:endParaRPr lang="ar-AE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Lower bound of">
                <a:extLst>
                  <a:ext uri="{FF2B5EF4-FFF2-40B4-BE49-F238E27FC236}">
                    <a16:creationId xmlns:a16="http://schemas.microsoft.com/office/drawing/2014/main" id="{D31D66D7-64CC-4973-B4E4-D63C4D24C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205" y="11791754"/>
                <a:ext cx="8575589" cy="844746"/>
              </a:xfrm>
              <a:prstGeom prst="rect">
                <a:avLst/>
              </a:prstGeom>
              <a:blipFill>
                <a:blip r:embed="rId6"/>
                <a:stretch>
                  <a:fillRect t="-30935" b="-47482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6" grpId="3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8EA1296-EFD7-4A34-ADD2-6F1758DC60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Embedding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8EA1296-EFD7-4A34-ADD2-6F1758DC60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19" t="-32766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23B598-772E-4907-9256-30B3754A51A4}"/>
              </a:ext>
            </a:extLst>
          </p:cNvPr>
          <p:cNvCxnSpPr/>
          <p:nvPr/>
        </p:nvCxnSpPr>
        <p:spPr>
          <a:xfrm flipV="1">
            <a:off x="1519881" y="3657600"/>
            <a:ext cx="0" cy="80195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86507F-375E-408C-9F03-A3066C6756F5}"/>
              </a:ext>
            </a:extLst>
          </p:cNvPr>
          <p:cNvCxnSpPr>
            <a:cxnSpLocks/>
          </p:cNvCxnSpPr>
          <p:nvPr/>
        </p:nvCxnSpPr>
        <p:spPr>
          <a:xfrm>
            <a:off x="876300" y="10865213"/>
            <a:ext cx="8410575" cy="2276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89114C6-EDBD-40B9-9DB9-A40AC9351923}"/>
              </a:ext>
            </a:extLst>
          </p:cNvPr>
          <p:cNvSpPr/>
          <p:nvPr/>
        </p:nvSpPr>
        <p:spPr>
          <a:xfrm>
            <a:off x="3632886" y="4683210"/>
            <a:ext cx="296547" cy="2842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B3976F-7C26-4A54-A165-0D4A94D59A4B}"/>
              </a:ext>
            </a:extLst>
          </p:cNvPr>
          <p:cNvSpPr/>
          <p:nvPr/>
        </p:nvSpPr>
        <p:spPr>
          <a:xfrm>
            <a:off x="6186622" y="9073977"/>
            <a:ext cx="296547" cy="2842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ECF3485-8ED2-4486-BFE6-F260BF0432FD}"/>
              </a:ext>
            </a:extLst>
          </p:cNvPr>
          <p:cNvSpPr/>
          <p:nvPr/>
        </p:nvSpPr>
        <p:spPr>
          <a:xfrm>
            <a:off x="7760041" y="6288487"/>
            <a:ext cx="296547" cy="284203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C98DA5-7812-4E78-9958-A9E79CE8641A}"/>
              </a:ext>
            </a:extLst>
          </p:cNvPr>
          <p:cNvCxnSpPr/>
          <p:nvPr/>
        </p:nvCxnSpPr>
        <p:spPr>
          <a:xfrm>
            <a:off x="3781159" y="4825311"/>
            <a:ext cx="0" cy="608982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AC20E5A-5E75-40E4-8664-3E23C8F43599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6334896" y="9358180"/>
            <a:ext cx="0" cy="15940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4A7FB55-0932-4C22-8A9D-580A5A537479}"/>
              </a:ext>
            </a:extLst>
          </p:cNvPr>
          <p:cNvCxnSpPr>
            <a:cxnSpLocks/>
            <a:stCxn id="88" idx="2"/>
          </p:cNvCxnSpPr>
          <p:nvPr/>
        </p:nvCxnSpPr>
        <p:spPr>
          <a:xfrm flipH="1">
            <a:off x="7908314" y="6572690"/>
            <a:ext cx="1" cy="437951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2F6A57A-D5FC-4D70-8D67-C4E12533BB8F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1519881" y="6382267"/>
            <a:ext cx="6240160" cy="483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05F93A8-C26C-4394-B4AE-CA6DC68D2321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519881" y="4820162"/>
            <a:ext cx="2113005" cy="515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27E37C1-776C-477D-BD16-22F368C1F9C5}"/>
              </a:ext>
            </a:extLst>
          </p:cNvPr>
          <p:cNvCxnSpPr>
            <a:cxnSpLocks/>
            <a:stCxn id="87" idx="1"/>
          </p:cNvCxnSpPr>
          <p:nvPr/>
        </p:nvCxnSpPr>
        <p:spPr>
          <a:xfrm flipH="1" flipV="1">
            <a:off x="1519882" y="9203579"/>
            <a:ext cx="4666740" cy="125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52B3A3-B7A9-4090-B379-B5F53BD19A80}"/>
              </a:ext>
            </a:extLst>
          </p:cNvPr>
          <p:cNvGrpSpPr/>
          <p:nvPr/>
        </p:nvGrpSpPr>
        <p:grpSpPr>
          <a:xfrm>
            <a:off x="1570050" y="11098755"/>
            <a:ext cx="6255000" cy="426600"/>
            <a:chOff x="1570050" y="11098755"/>
            <a:chExt cx="625500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D1A4C86-2EDE-480A-92B3-75FFD17CABC7}"/>
                    </a:ext>
                  </a:extLst>
                </p14:cNvPr>
                <p14:cNvContentPartPr/>
                <p14:nvPr/>
              </p14:nvContentPartPr>
              <p14:xfrm>
                <a:off x="1570050" y="11107035"/>
                <a:ext cx="201960" cy="258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D1A4C86-2EDE-480A-92B3-75FFD17CABC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52410" y="11089395"/>
                  <a:ext cx="2376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4349AF0-B58C-4BA8-9471-820EEF0EE19B}"/>
                    </a:ext>
                  </a:extLst>
                </p14:cNvPr>
                <p14:cNvContentPartPr/>
                <p14:nvPr/>
              </p14:nvContentPartPr>
              <p14:xfrm>
                <a:off x="1721250" y="11211795"/>
                <a:ext cx="504000" cy="61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4349AF0-B58C-4BA8-9471-820EEF0EE19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03250" y="11193795"/>
                  <a:ext cx="5396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E835E8E-5D84-4729-A1BE-151C7437911D}"/>
                    </a:ext>
                  </a:extLst>
                </p14:cNvPr>
                <p14:cNvContentPartPr/>
                <p14:nvPr/>
              </p14:nvContentPartPr>
              <p14:xfrm>
                <a:off x="2422890" y="11145915"/>
                <a:ext cx="256320" cy="233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E835E8E-5D84-4729-A1BE-151C7437911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05250" y="11127915"/>
                  <a:ext cx="291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C28D596-C5FC-48FA-9A24-09A31F1CFA57}"/>
                    </a:ext>
                  </a:extLst>
                </p14:cNvPr>
                <p14:cNvContentPartPr/>
                <p14:nvPr/>
              </p14:nvContentPartPr>
              <p14:xfrm>
                <a:off x="2763090" y="11325555"/>
                <a:ext cx="14400" cy="198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C28D596-C5FC-48FA-9A24-09A31F1CFA5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45450" y="11307915"/>
                  <a:ext cx="500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3A4830B-772A-43C3-9F44-B5019E8389C0}"/>
                    </a:ext>
                  </a:extLst>
                </p14:cNvPr>
                <p14:cNvContentPartPr/>
                <p14:nvPr/>
              </p14:nvContentPartPr>
              <p14:xfrm>
                <a:off x="3017970" y="11215035"/>
                <a:ext cx="857520" cy="45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3A4830B-772A-43C3-9F44-B5019E8389C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00330" y="11197035"/>
                  <a:ext cx="8931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76F5316-BBB8-40EF-AE23-B8FC3548F3F4}"/>
                    </a:ext>
                  </a:extLst>
                </p14:cNvPr>
                <p14:cNvContentPartPr/>
                <p14:nvPr/>
              </p14:nvContentPartPr>
              <p14:xfrm>
                <a:off x="3719610" y="11159235"/>
                <a:ext cx="145080" cy="157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76F5316-BBB8-40EF-AE23-B8FC3548F3F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01970" y="11141595"/>
                  <a:ext cx="180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B7E7EC5-92F5-4343-A582-45FA5D61C88D}"/>
                    </a:ext>
                  </a:extLst>
                </p14:cNvPr>
                <p14:cNvContentPartPr/>
                <p14:nvPr/>
              </p14:nvContentPartPr>
              <p14:xfrm>
                <a:off x="3946770" y="11098755"/>
                <a:ext cx="238320" cy="250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B7E7EC5-92F5-4343-A582-45FA5D61C88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929130" y="11081115"/>
                  <a:ext cx="2739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46C661B-9428-43D8-A982-5926B0001384}"/>
                    </a:ext>
                  </a:extLst>
                </p14:cNvPr>
                <p14:cNvContentPartPr/>
                <p14:nvPr/>
              </p14:nvContentPartPr>
              <p14:xfrm>
                <a:off x="4113450" y="11184435"/>
                <a:ext cx="466920" cy="86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46C661B-9428-43D8-A982-5926B000138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95450" y="11166795"/>
                  <a:ext cx="5025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C71005A-EDC6-4D5F-A235-F51949E9D560}"/>
                    </a:ext>
                  </a:extLst>
                </p14:cNvPr>
                <p14:cNvContentPartPr/>
                <p14:nvPr/>
              </p14:nvContentPartPr>
              <p14:xfrm>
                <a:off x="4749930" y="11167515"/>
                <a:ext cx="254160" cy="203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C71005A-EDC6-4D5F-A235-F51949E9D56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31930" y="11149515"/>
                  <a:ext cx="2898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0AC12C1-5FF5-44E9-9C8F-72D0FA5387DF}"/>
                    </a:ext>
                  </a:extLst>
                </p14:cNvPr>
                <p14:cNvContentPartPr/>
                <p14:nvPr/>
              </p14:nvContentPartPr>
              <p14:xfrm>
                <a:off x="5055930" y="11282715"/>
                <a:ext cx="139680" cy="172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0AC12C1-5FF5-44E9-9C8F-72D0FA5387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37930" y="11265075"/>
                  <a:ext cx="1753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3470CEA-83E9-47DB-892E-673889F6F8C5}"/>
                    </a:ext>
                  </a:extLst>
                </p14:cNvPr>
                <p14:cNvContentPartPr/>
                <p14:nvPr/>
              </p14:nvContentPartPr>
              <p14:xfrm>
                <a:off x="5310450" y="11264715"/>
                <a:ext cx="914400" cy="52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3470CEA-83E9-47DB-892E-673889F6F8C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92810" y="11246715"/>
                  <a:ext cx="9500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7383DB9-EE31-4592-91F6-041B93D90C6A}"/>
                    </a:ext>
                  </a:extLst>
                </p14:cNvPr>
                <p14:cNvContentPartPr/>
                <p14:nvPr/>
              </p14:nvContentPartPr>
              <p14:xfrm>
                <a:off x="6096330" y="11188395"/>
                <a:ext cx="151200" cy="177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7383DB9-EE31-4592-91F6-041B93D90C6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78690" y="11170755"/>
                  <a:ext cx="1868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D516245-2910-4A60-8FDD-A5ACF4EDE6F7}"/>
                    </a:ext>
                  </a:extLst>
                </p14:cNvPr>
                <p14:cNvContentPartPr/>
                <p14:nvPr/>
              </p14:nvContentPartPr>
              <p14:xfrm>
                <a:off x="6330330" y="11171835"/>
                <a:ext cx="233640" cy="188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D516245-2910-4A60-8FDD-A5ACF4EDE6F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12330" y="11153835"/>
                  <a:ext cx="2692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F6B64F3-ECEF-4523-B554-6C44A79A88E1}"/>
                    </a:ext>
                  </a:extLst>
                </p14:cNvPr>
                <p14:cNvContentPartPr/>
                <p14:nvPr/>
              </p14:nvContentPartPr>
              <p14:xfrm>
                <a:off x="6435810" y="11259315"/>
                <a:ext cx="365040" cy="34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F6B64F3-ECEF-4523-B554-6C44A79A88E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18170" y="11241675"/>
                  <a:ext cx="4006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20A6252-5967-4C24-833B-22902473ACCA}"/>
                    </a:ext>
                  </a:extLst>
                </p14:cNvPr>
                <p14:cNvContentPartPr/>
                <p14:nvPr/>
              </p14:nvContentPartPr>
              <p14:xfrm>
                <a:off x="6887970" y="11235915"/>
                <a:ext cx="166680" cy="142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20A6252-5967-4C24-833B-22902473ACC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69970" y="11218275"/>
                  <a:ext cx="202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BACE83B-F223-47E9-AA34-CF3FB71D0FE3}"/>
                    </a:ext>
                  </a:extLst>
                </p14:cNvPr>
                <p14:cNvContentPartPr/>
                <p14:nvPr/>
              </p14:nvContentPartPr>
              <p14:xfrm>
                <a:off x="7101810" y="11311155"/>
                <a:ext cx="179280" cy="214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BACE83B-F223-47E9-AA34-CF3FB71D0FE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84170" y="11293155"/>
                  <a:ext cx="2149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3EDCDBF-CE96-4F68-9990-0882E1C4D302}"/>
                    </a:ext>
                  </a:extLst>
                </p14:cNvPr>
                <p14:cNvContentPartPr/>
                <p14:nvPr/>
              </p14:nvContentPartPr>
              <p14:xfrm>
                <a:off x="7374690" y="11296035"/>
                <a:ext cx="448200" cy="25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3EDCDBF-CE96-4F68-9990-0882E1C4D30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57050" y="11278395"/>
                  <a:ext cx="483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4C23543-D59B-4354-BBD7-58181B3BD157}"/>
                    </a:ext>
                  </a:extLst>
                </p14:cNvPr>
                <p14:cNvContentPartPr/>
                <p14:nvPr/>
              </p14:nvContentPartPr>
              <p14:xfrm>
                <a:off x="7644690" y="11228715"/>
                <a:ext cx="180360" cy="192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4C23543-D59B-4354-BBD7-58181B3BD15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27050" y="11211075"/>
                  <a:ext cx="21600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6AE0B46-4AAE-4131-B8FD-36693CBA5C33}"/>
              </a:ext>
            </a:extLst>
          </p:cNvPr>
          <p:cNvGrpSpPr/>
          <p:nvPr/>
        </p:nvGrpSpPr>
        <p:grpSpPr>
          <a:xfrm>
            <a:off x="1081530" y="6433515"/>
            <a:ext cx="324000" cy="4421160"/>
            <a:chOff x="1081530" y="6433515"/>
            <a:chExt cx="324000" cy="442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A206450-124D-4EDB-9290-BFF185E1562A}"/>
                    </a:ext>
                  </a:extLst>
                </p14:cNvPr>
                <p14:cNvContentPartPr/>
                <p14:nvPr/>
              </p14:nvContentPartPr>
              <p14:xfrm>
                <a:off x="1125450" y="9237195"/>
                <a:ext cx="195840" cy="144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A206450-124D-4EDB-9290-BFF185E1562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07810" y="9219555"/>
                  <a:ext cx="231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C9A4163-6166-494F-A720-BC5104087022}"/>
                    </a:ext>
                  </a:extLst>
                </p14:cNvPr>
                <p14:cNvContentPartPr/>
                <p14:nvPr/>
              </p14:nvContentPartPr>
              <p14:xfrm>
                <a:off x="1231290" y="9301635"/>
                <a:ext cx="18000" cy="458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C9A4163-6166-494F-A720-BC510408702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13290" y="9283635"/>
                  <a:ext cx="5364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9E08624-542A-4606-AA58-65C5BAF4BA4A}"/>
                    </a:ext>
                  </a:extLst>
                </p14:cNvPr>
                <p14:cNvContentPartPr/>
                <p14:nvPr/>
              </p14:nvContentPartPr>
              <p14:xfrm>
                <a:off x="1081530" y="9894555"/>
                <a:ext cx="155160" cy="255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9E08624-542A-4606-AA58-65C5BAF4BA4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3530" y="9876555"/>
                  <a:ext cx="1908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8C18231-ADB1-4878-833B-F8991C315695}"/>
                    </a:ext>
                  </a:extLst>
                </p14:cNvPr>
                <p14:cNvContentPartPr/>
                <p14:nvPr/>
              </p14:nvContentPartPr>
              <p14:xfrm>
                <a:off x="1327410" y="10038555"/>
                <a:ext cx="14040" cy="135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8C18231-ADB1-4878-833B-F8991C3156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09410" y="10020915"/>
                  <a:ext cx="496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9516903-C521-41F3-89D6-BB882E66439F}"/>
                    </a:ext>
                  </a:extLst>
                </p14:cNvPr>
                <p14:cNvContentPartPr/>
                <p14:nvPr/>
              </p14:nvContentPartPr>
              <p14:xfrm>
                <a:off x="1120050" y="10302795"/>
                <a:ext cx="173160" cy="551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9516903-C521-41F3-89D6-BB882E66439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02050" y="10285155"/>
                  <a:ext cx="20880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0CB0663-7C44-4FFF-883A-22408799F3B9}"/>
                    </a:ext>
                  </a:extLst>
                </p14:cNvPr>
                <p14:cNvContentPartPr/>
                <p14:nvPr/>
              </p14:nvContentPartPr>
              <p14:xfrm>
                <a:off x="1125810" y="6433515"/>
                <a:ext cx="150840" cy="210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0CB0663-7C44-4FFF-883A-22408799F3B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07810" y="6415875"/>
                  <a:ext cx="1864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605CF3D-FF17-41EB-9851-159348BB6FE3}"/>
                    </a:ext>
                  </a:extLst>
                </p14:cNvPr>
                <p14:cNvContentPartPr/>
                <p14:nvPr/>
              </p14:nvContentPartPr>
              <p14:xfrm>
                <a:off x="1183770" y="6522075"/>
                <a:ext cx="51120" cy="905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605CF3D-FF17-41EB-9851-159348BB6FE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66130" y="6504075"/>
                  <a:ext cx="86760" cy="9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40E94E0-9464-47B2-93B3-B12194AEA361}"/>
                    </a:ext>
                  </a:extLst>
                </p14:cNvPr>
                <p14:cNvContentPartPr/>
                <p14:nvPr/>
              </p14:nvContentPartPr>
              <p14:xfrm>
                <a:off x="1149570" y="7531515"/>
                <a:ext cx="108000" cy="365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40E94E0-9464-47B2-93B3-B12194AEA36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1930" y="7513515"/>
                  <a:ext cx="14364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71DAD57-4BC2-42AC-B8B9-899A5C7F1271}"/>
                    </a:ext>
                  </a:extLst>
                </p14:cNvPr>
                <p14:cNvContentPartPr/>
                <p14:nvPr/>
              </p14:nvContentPartPr>
              <p14:xfrm>
                <a:off x="1266930" y="7769115"/>
                <a:ext cx="138600" cy="198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71DAD57-4BC2-42AC-B8B9-899A5C7F127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48930" y="7751475"/>
                  <a:ext cx="174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CD99DE9-B159-444A-8469-AD6D6BDC5EBB}"/>
                    </a:ext>
                  </a:extLst>
                </p14:cNvPr>
                <p14:cNvContentPartPr/>
                <p14:nvPr/>
              </p14:nvContentPartPr>
              <p14:xfrm>
                <a:off x="1131210" y="8142795"/>
                <a:ext cx="135000" cy="974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CD99DE9-B159-444A-8469-AD6D6BDC5EB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13570" y="8124795"/>
                  <a:ext cx="170640" cy="10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82922BB-6E0B-48FC-A418-040318BA14F4}"/>
              </a:ext>
            </a:extLst>
          </p:cNvPr>
          <p:cNvGrpSpPr/>
          <p:nvPr/>
        </p:nvGrpSpPr>
        <p:grpSpPr>
          <a:xfrm>
            <a:off x="973530" y="4850235"/>
            <a:ext cx="397800" cy="1372680"/>
            <a:chOff x="973530" y="4850235"/>
            <a:chExt cx="397800" cy="13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945256C-0640-4797-80B9-902394EC4E01}"/>
                    </a:ext>
                  </a:extLst>
                </p14:cNvPr>
                <p14:cNvContentPartPr/>
                <p14:nvPr/>
              </p14:nvContentPartPr>
              <p14:xfrm>
                <a:off x="1151730" y="4850235"/>
                <a:ext cx="150480" cy="168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945256C-0640-4797-80B9-902394EC4E0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33730" y="4832235"/>
                  <a:ext cx="1861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9E45D87-CFF7-4AE6-A561-C26FA30E11EF}"/>
                    </a:ext>
                  </a:extLst>
                </p14:cNvPr>
                <p14:cNvContentPartPr/>
                <p14:nvPr/>
              </p14:nvContentPartPr>
              <p14:xfrm>
                <a:off x="1173690" y="4930515"/>
                <a:ext cx="43560" cy="349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9E45D87-CFF7-4AE6-A561-C26FA30E11E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56050" y="4912875"/>
                  <a:ext cx="792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932574D-9DED-4B7E-87C3-536E3560F73C}"/>
                    </a:ext>
                  </a:extLst>
                </p14:cNvPr>
                <p14:cNvContentPartPr/>
                <p14:nvPr/>
              </p14:nvContentPartPr>
              <p14:xfrm>
                <a:off x="973530" y="5353155"/>
                <a:ext cx="154080" cy="331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932574D-9DED-4B7E-87C3-536E3560F73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5530" y="5335515"/>
                  <a:ext cx="18972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2545F00-ACBD-4D42-B038-B360B03CAB82}"/>
                    </a:ext>
                  </a:extLst>
                </p14:cNvPr>
                <p14:cNvContentPartPr/>
                <p14:nvPr/>
              </p14:nvContentPartPr>
              <p14:xfrm>
                <a:off x="1212570" y="5523795"/>
                <a:ext cx="158760" cy="2318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2545F00-ACBD-4D42-B038-B360B03CAB8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94930" y="5505795"/>
                  <a:ext cx="1944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9616462-6439-4C54-804C-D381D5C3B5EB}"/>
                    </a:ext>
                  </a:extLst>
                </p14:cNvPr>
                <p14:cNvContentPartPr/>
                <p14:nvPr/>
              </p14:nvContentPartPr>
              <p14:xfrm>
                <a:off x="1059570" y="5840235"/>
                <a:ext cx="192600" cy="382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9616462-6439-4C54-804C-D381D5C3B5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41570" y="5822595"/>
                  <a:ext cx="228240" cy="41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5B48CEB-4719-4D69-B634-FD7D7C00E2F4}"/>
              </a:ext>
            </a:extLst>
          </p:cNvPr>
          <p:cNvGrpSpPr/>
          <p:nvPr/>
        </p:nvGrpSpPr>
        <p:grpSpPr>
          <a:xfrm>
            <a:off x="4067010" y="4341195"/>
            <a:ext cx="176400" cy="498960"/>
            <a:chOff x="4067010" y="4341195"/>
            <a:chExt cx="176400" cy="49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B3A67D0-AD3C-4466-B850-21903A1C959D}"/>
                    </a:ext>
                  </a:extLst>
                </p14:cNvPr>
                <p14:cNvContentPartPr/>
                <p14:nvPr/>
              </p14:nvContentPartPr>
              <p14:xfrm>
                <a:off x="4067370" y="4341195"/>
                <a:ext cx="49320" cy="4989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B3A67D0-AD3C-4466-B850-21903A1C959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49730" y="4323195"/>
                  <a:ext cx="8496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0E0ED92-BF7B-453C-88A8-64FEA5A6328E}"/>
                    </a:ext>
                  </a:extLst>
                </p14:cNvPr>
                <p14:cNvContentPartPr/>
                <p14:nvPr/>
              </p14:nvContentPartPr>
              <p14:xfrm>
                <a:off x="4067010" y="4356675"/>
                <a:ext cx="176400" cy="2217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0E0ED92-BF7B-453C-88A8-64FEA5A6328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049370" y="4338675"/>
                  <a:ext cx="21204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069E1C5-D390-40A0-A3CB-C6CD5459726D}"/>
                  </a:ext>
                </a:extLst>
              </p14:cNvPr>
              <p14:cNvContentPartPr/>
              <p14:nvPr/>
            </p14:nvContentPartPr>
            <p14:xfrm>
              <a:off x="8301690" y="6305355"/>
              <a:ext cx="294120" cy="4222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069E1C5-D390-40A0-A3CB-C6CD5459726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283690" y="6287715"/>
                <a:ext cx="329760" cy="457920"/>
              </a:xfrm>
              <a:prstGeom prst="rect">
                <a:avLst/>
              </a:prstGeom>
            </p:spPr>
          </p:pic>
        </mc:Fallback>
      </mc:AlternateContent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584222D7-98BB-4B25-99C4-456CD4A4AEF9}"/>
              </a:ext>
            </a:extLst>
          </p:cNvPr>
          <p:cNvCxnSpPr/>
          <p:nvPr/>
        </p:nvCxnSpPr>
        <p:spPr>
          <a:xfrm flipV="1">
            <a:off x="15022491" y="3656520"/>
            <a:ext cx="0" cy="80195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3707989-E713-4410-ADB5-B8B237203016}"/>
              </a:ext>
            </a:extLst>
          </p:cNvPr>
          <p:cNvCxnSpPr>
            <a:cxnSpLocks/>
          </p:cNvCxnSpPr>
          <p:nvPr/>
        </p:nvCxnSpPr>
        <p:spPr>
          <a:xfrm>
            <a:off x="14378910" y="10864133"/>
            <a:ext cx="8410575" cy="2276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3" name="Rectangle 262">
            <a:extLst>
              <a:ext uri="{FF2B5EF4-FFF2-40B4-BE49-F238E27FC236}">
                <a16:creationId xmlns:a16="http://schemas.microsoft.com/office/drawing/2014/main" id="{52B83CE6-3D33-4FAF-A537-ACAF9D8DE704}"/>
              </a:ext>
            </a:extLst>
          </p:cNvPr>
          <p:cNvSpPr/>
          <p:nvPr/>
        </p:nvSpPr>
        <p:spPr>
          <a:xfrm>
            <a:off x="17135496" y="4682130"/>
            <a:ext cx="296547" cy="2842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E89734B3-9690-4A07-A073-28FA41202C15}"/>
              </a:ext>
            </a:extLst>
          </p:cNvPr>
          <p:cNvSpPr/>
          <p:nvPr/>
        </p:nvSpPr>
        <p:spPr>
          <a:xfrm>
            <a:off x="19689232" y="9072897"/>
            <a:ext cx="296547" cy="2842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C8073ED2-AEAF-4D53-8029-69DB2873B7AA}"/>
              </a:ext>
            </a:extLst>
          </p:cNvPr>
          <p:cNvSpPr/>
          <p:nvPr/>
        </p:nvSpPr>
        <p:spPr>
          <a:xfrm>
            <a:off x="21262651" y="6287407"/>
            <a:ext cx="296547" cy="284203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B38B7F76-13CF-4DFD-9AE8-8A4C1E162F1B}"/>
              </a:ext>
            </a:extLst>
          </p:cNvPr>
          <p:cNvCxnSpPr/>
          <p:nvPr/>
        </p:nvCxnSpPr>
        <p:spPr>
          <a:xfrm>
            <a:off x="17283769" y="4824231"/>
            <a:ext cx="0" cy="608982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BF9B94D0-5E29-4EAA-B7FE-06FE2EAA21AF}"/>
              </a:ext>
            </a:extLst>
          </p:cNvPr>
          <p:cNvCxnSpPr>
            <a:cxnSpLocks/>
            <a:stCxn id="264" idx="2"/>
          </p:cNvCxnSpPr>
          <p:nvPr/>
        </p:nvCxnSpPr>
        <p:spPr>
          <a:xfrm>
            <a:off x="19837506" y="9357100"/>
            <a:ext cx="0" cy="15940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D01EC0A2-F435-4A90-9CD3-413FCD438DE5}"/>
              </a:ext>
            </a:extLst>
          </p:cNvPr>
          <p:cNvCxnSpPr>
            <a:cxnSpLocks/>
            <a:stCxn id="265" idx="2"/>
          </p:cNvCxnSpPr>
          <p:nvPr/>
        </p:nvCxnSpPr>
        <p:spPr>
          <a:xfrm flipH="1">
            <a:off x="21410924" y="6571610"/>
            <a:ext cx="1" cy="437951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805BAA92-81D9-4520-B28B-465BC3B5EE13}"/>
              </a:ext>
            </a:extLst>
          </p:cNvPr>
          <p:cNvCxnSpPr>
            <a:cxnSpLocks/>
            <a:stCxn id="265" idx="1"/>
          </p:cNvCxnSpPr>
          <p:nvPr/>
        </p:nvCxnSpPr>
        <p:spPr>
          <a:xfrm flipH="1" flipV="1">
            <a:off x="15022491" y="6381187"/>
            <a:ext cx="6240160" cy="483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BD8F71BC-7EAC-412D-B25D-83B8343CC7E9}"/>
              </a:ext>
            </a:extLst>
          </p:cNvPr>
          <p:cNvCxnSpPr>
            <a:cxnSpLocks/>
            <a:stCxn id="263" idx="1"/>
          </p:cNvCxnSpPr>
          <p:nvPr/>
        </p:nvCxnSpPr>
        <p:spPr>
          <a:xfrm flipH="1" flipV="1">
            <a:off x="15022491" y="4819082"/>
            <a:ext cx="2113005" cy="515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A9FFBDD0-5D19-45BE-9E96-CB4B0C9A33C1}"/>
              </a:ext>
            </a:extLst>
          </p:cNvPr>
          <p:cNvCxnSpPr>
            <a:cxnSpLocks/>
            <a:stCxn id="264" idx="1"/>
          </p:cNvCxnSpPr>
          <p:nvPr/>
        </p:nvCxnSpPr>
        <p:spPr>
          <a:xfrm flipH="1" flipV="1">
            <a:off x="15022492" y="9202499"/>
            <a:ext cx="4666740" cy="125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5AD53BCA-50FC-4A87-8639-52E66EE3E6E7}"/>
              </a:ext>
            </a:extLst>
          </p:cNvPr>
          <p:cNvGrpSpPr/>
          <p:nvPr/>
        </p:nvGrpSpPr>
        <p:grpSpPr>
          <a:xfrm>
            <a:off x="15072660" y="11097675"/>
            <a:ext cx="6255000" cy="426600"/>
            <a:chOff x="1570050" y="11098755"/>
            <a:chExt cx="625500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3C2F90B9-9B9D-43EE-9679-E4974E1C8B62}"/>
                    </a:ext>
                  </a:extLst>
                </p14:cNvPr>
                <p14:cNvContentPartPr/>
                <p14:nvPr/>
              </p14:nvContentPartPr>
              <p14:xfrm>
                <a:off x="1570050" y="11107035"/>
                <a:ext cx="201960" cy="2584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3C2F90B9-9B9D-43EE-9679-E4974E1C8B6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52410" y="11089395"/>
                  <a:ext cx="2376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D6BD6657-A3EC-4E58-AE55-9F7F457CC588}"/>
                    </a:ext>
                  </a:extLst>
                </p14:cNvPr>
                <p14:cNvContentPartPr/>
                <p14:nvPr/>
              </p14:nvContentPartPr>
              <p14:xfrm>
                <a:off x="1721250" y="11211795"/>
                <a:ext cx="504000" cy="619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D6BD6657-A3EC-4E58-AE55-9F7F457CC5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03250" y="11193795"/>
                  <a:ext cx="5396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905F62C7-3695-4557-97D1-7EACA58ACD6A}"/>
                    </a:ext>
                  </a:extLst>
                </p14:cNvPr>
                <p14:cNvContentPartPr/>
                <p14:nvPr/>
              </p14:nvContentPartPr>
              <p14:xfrm>
                <a:off x="2422890" y="11145915"/>
                <a:ext cx="256320" cy="2332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905F62C7-3695-4557-97D1-7EACA58ACD6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05250" y="11127915"/>
                  <a:ext cx="291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3AF4D899-DD4C-4710-9C6D-5D3080F888F4}"/>
                    </a:ext>
                  </a:extLst>
                </p14:cNvPr>
                <p14:cNvContentPartPr/>
                <p14:nvPr/>
              </p14:nvContentPartPr>
              <p14:xfrm>
                <a:off x="2763090" y="11325555"/>
                <a:ext cx="14400" cy="1987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3AF4D899-DD4C-4710-9C6D-5D3080F888F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45450" y="11307915"/>
                  <a:ext cx="500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544BF589-3F5C-453A-BC64-C7863CCDFE28}"/>
                    </a:ext>
                  </a:extLst>
                </p14:cNvPr>
                <p14:cNvContentPartPr/>
                <p14:nvPr/>
              </p14:nvContentPartPr>
              <p14:xfrm>
                <a:off x="3017970" y="11215035"/>
                <a:ext cx="857520" cy="450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544BF589-3F5C-453A-BC64-C7863CCDFE2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00330" y="11197035"/>
                  <a:ext cx="8931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DC0DCE49-8ACF-437A-8078-630E4C3D5077}"/>
                    </a:ext>
                  </a:extLst>
                </p14:cNvPr>
                <p14:cNvContentPartPr/>
                <p14:nvPr/>
              </p14:nvContentPartPr>
              <p14:xfrm>
                <a:off x="3719610" y="11159235"/>
                <a:ext cx="145080" cy="1576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DC0DCE49-8ACF-437A-8078-630E4C3D507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01970" y="11141595"/>
                  <a:ext cx="180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A628FD43-1660-4077-AAD1-D2E69B258075}"/>
                    </a:ext>
                  </a:extLst>
                </p14:cNvPr>
                <p14:cNvContentPartPr/>
                <p14:nvPr/>
              </p14:nvContentPartPr>
              <p14:xfrm>
                <a:off x="3946770" y="11098755"/>
                <a:ext cx="238320" cy="250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A628FD43-1660-4077-AAD1-D2E69B25807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929130" y="11081115"/>
                  <a:ext cx="2739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7AC40D3-3C1C-4976-B57D-CF50C3D72F77}"/>
                    </a:ext>
                  </a:extLst>
                </p14:cNvPr>
                <p14:cNvContentPartPr/>
                <p14:nvPr/>
              </p14:nvContentPartPr>
              <p14:xfrm>
                <a:off x="4113450" y="11184435"/>
                <a:ext cx="466920" cy="864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7AC40D3-3C1C-4976-B57D-CF50C3D72F7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95450" y="11166795"/>
                  <a:ext cx="5025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B240942-C458-4804-91F3-0262173386BA}"/>
                    </a:ext>
                  </a:extLst>
                </p14:cNvPr>
                <p14:cNvContentPartPr/>
                <p14:nvPr/>
              </p14:nvContentPartPr>
              <p14:xfrm>
                <a:off x="4749930" y="11167515"/>
                <a:ext cx="254160" cy="2037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B240942-C458-4804-91F3-0262173386B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31930" y="11149515"/>
                  <a:ext cx="2898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EA89B5F6-7B97-49FC-9B7F-B69758A45598}"/>
                    </a:ext>
                  </a:extLst>
                </p14:cNvPr>
                <p14:cNvContentPartPr/>
                <p14:nvPr/>
              </p14:nvContentPartPr>
              <p14:xfrm>
                <a:off x="5055930" y="11282715"/>
                <a:ext cx="139680" cy="172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EA89B5F6-7B97-49FC-9B7F-B69758A4559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37930" y="11265075"/>
                  <a:ext cx="1753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D8C085A-2835-4248-98E9-501B8E81B993}"/>
                    </a:ext>
                  </a:extLst>
                </p14:cNvPr>
                <p14:cNvContentPartPr/>
                <p14:nvPr/>
              </p14:nvContentPartPr>
              <p14:xfrm>
                <a:off x="5310450" y="11264715"/>
                <a:ext cx="914400" cy="529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D8C085A-2835-4248-98E9-501B8E81B99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92810" y="11246715"/>
                  <a:ext cx="9500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3B437D68-C79E-477A-881E-182907A5248E}"/>
                    </a:ext>
                  </a:extLst>
                </p14:cNvPr>
                <p14:cNvContentPartPr/>
                <p14:nvPr/>
              </p14:nvContentPartPr>
              <p14:xfrm>
                <a:off x="6096330" y="11188395"/>
                <a:ext cx="151200" cy="1774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3B437D68-C79E-477A-881E-182907A5248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78690" y="11170755"/>
                  <a:ext cx="1868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E6DD0476-F2CD-48C4-B5C2-80A6B651E7EB}"/>
                    </a:ext>
                  </a:extLst>
                </p14:cNvPr>
                <p14:cNvContentPartPr/>
                <p14:nvPr/>
              </p14:nvContentPartPr>
              <p14:xfrm>
                <a:off x="6330330" y="11171835"/>
                <a:ext cx="233640" cy="1882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E6DD0476-F2CD-48C4-B5C2-80A6B651E7E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12330" y="11153835"/>
                  <a:ext cx="2692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F89448A3-CE7D-45F6-809F-2727E554951F}"/>
                    </a:ext>
                  </a:extLst>
                </p14:cNvPr>
                <p14:cNvContentPartPr/>
                <p14:nvPr/>
              </p14:nvContentPartPr>
              <p14:xfrm>
                <a:off x="6435810" y="11259315"/>
                <a:ext cx="365040" cy="342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F89448A3-CE7D-45F6-809F-2727E554951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18170" y="11241675"/>
                  <a:ext cx="4006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3652C51A-76A3-40B6-8AE5-E0F9DCE36747}"/>
                    </a:ext>
                  </a:extLst>
                </p14:cNvPr>
                <p14:cNvContentPartPr/>
                <p14:nvPr/>
              </p14:nvContentPartPr>
              <p14:xfrm>
                <a:off x="6887970" y="11235915"/>
                <a:ext cx="166680" cy="1422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3652C51A-76A3-40B6-8AE5-E0F9DCE3674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69970" y="11218275"/>
                  <a:ext cx="202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B821B8DB-9A36-4F42-BAE7-6DC3CAE2CB62}"/>
                    </a:ext>
                  </a:extLst>
                </p14:cNvPr>
                <p14:cNvContentPartPr/>
                <p14:nvPr/>
              </p14:nvContentPartPr>
              <p14:xfrm>
                <a:off x="7101810" y="11311155"/>
                <a:ext cx="179280" cy="2142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B821B8DB-9A36-4F42-BAE7-6DC3CAE2CB6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84170" y="11293155"/>
                  <a:ext cx="2149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51ED4BB-2363-40ED-8DFE-8F30536C7E8F}"/>
                    </a:ext>
                  </a:extLst>
                </p14:cNvPr>
                <p14:cNvContentPartPr/>
                <p14:nvPr/>
              </p14:nvContentPartPr>
              <p14:xfrm>
                <a:off x="7374690" y="11296035"/>
                <a:ext cx="448200" cy="259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51ED4BB-2363-40ED-8DFE-8F30536C7E8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57050" y="11278395"/>
                  <a:ext cx="483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187B21DC-9E1F-4011-BCE7-619BA3F9661B}"/>
                    </a:ext>
                  </a:extLst>
                </p14:cNvPr>
                <p14:cNvContentPartPr/>
                <p14:nvPr/>
              </p14:nvContentPartPr>
              <p14:xfrm>
                <a:off x="7644690" y="11228715"/>
                <a:ext cx="180360" cy="1922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187B21DC-9E1F-4011-BCE7-619BA3F9661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27050" y="11211075"/>
                  <a:ext cx="21600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21A5B36-40C3-46FF-B196-2EA908E25927}"/>
              </a:ext>
            </a:extLst>
          </p:cNvPr>
          <p:cNvGrpSpPr/>
          <p:nvPr/>
        </p:nvGrpSpPr>
        <p:grpSpPr>
          <a:xfrm>
            <a:off x="14584140" y="6432435"/>
            <a:ext cx="324000" cy="4421160"/>
            <a:chOff x="1081530" y="6433515"/>
            <a:chExt cx="324000" cy="442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31D66A70-4469-4F7D-B350-811C4261E878}"/>
                    </a:ext>
                  </a:extLst>
                </p14:cNvPr>
                <p14:cNvContentPartPr/>
                <p14:nvPr/>
              </p14:nvContentPartPr>
              <p14:xfrm>
                <a:off x="1125450" y="9237195"/>
                <a:ext cx="195840" cy="1440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31D66A70-4469-4F7D-B350-811C4261E87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07810" y="9219555"/>
                  <a:ext cx="231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BBB05052-A86E-46F5-A399-8023770989AA}"/>
                    </a:ext>
                  </a:extLst>
                </p14:cNvPr>
                <p14:cNvContentPartPr/>
                <p14:nvPr/>
              </p14:nvContentPartPr>
              <p14:xfrm>
                <a:off x="1231290" y="9301635"/>
                <a:ext cx="18000" cy="4582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BBB05052-A86E-46F5-A399-8023770989A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13290" y="9283635"/>
                  <a:ext cx="5364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3F6C8064-C621-480F-B939-C0D1AF5720C2}"/>
                    </a:ext>
                  </a:extLst>
                </p14:cNvPr>
                <p14:cNvContentPartPr/>
                <p14:nvPr/>
              </p14:nvContentPartPr>
              <p14:xfrm>
                <a:off x="1081530" y="9894555"/>
                <a:ext cx="155160" cy="2559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3F6C8064-C621-480F-B939-C0D1AF5720C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3530" y="9876555"/>
                  <a:ext cx="1908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D7F8BBB8-900D-4D9A-9DDB-6481646D5CE3}"/>
                    </a:ext>
                  </a:extLst>
                </p14:cNvPr>
                <p14:cNvContentPartPr/>
                <p14:nvPr/>
              </p14:nvContentPartPr>
              <p14:xfrm>
                <a:off x="1327410" y="10038555"/>
                <a:ext cx="14040" cy="135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D7F8BBB8-900D-4D9A-9DDB-6481646D5CE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09410" y="10020915"/>
                  <a:ext cx="496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F73751F-8521-49B9-9C03-06884FA1C05C}"/>
                    </a:ext>
                  </a:extLst>
                </p14:cNvPr>
                <p14:cNvContentPartPr/>
                <p14:nvPr/>
              </p14:nvContentPartPr>
              <p14:xfrm>
                <a:off x="1120050" y="10302795"/>
                <a:ext cx="173160" cy="5518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F73751F-8521-49B9-9C03-06884FA1C05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02050" y="10285155"/>
                  <a:ext cx="20880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B52D703B-2E21-42E0-B7FA-F3A1CAE299C1}"/>
                    </a:ext>
                  </a:extLst>
                </p14:cNvPr>
                <p14:cNvContentPartPr/>
                <p14:nvPr/>
              </p14:nvContentPartPr>
              <p14:xfrm>
                <a:off x="1125810" y="6433515"/>
                <a:ext cx="150840" cy="2102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B52D703B-2E21-42E0-B7FA-F3A1CAE299C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07810" y="6415875"/>
                  <a:ext cx="1864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00A0FCB-08E4-4115-90B2-D135FBC9AD86}"/>
                    </a:ext>
                  </a:extLst>
                </p14:cNvPr>
                <p14:cNvContentPartPr/>
                <p14:nvPr/>
              </p14:nvContentPartPr>
              <p14:xfrm>
                <a:off x="1183770" y="6522075"/>
                <a:ext cx="51120" cy="9057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00A0FCB-08E4-4115-90B2-D135FBC9AD8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66130" y="6504075"/>
                  <a:ext cx="86760" cy="9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11FCF58F-06CB-400B-985A-D9481A12E890}"/>
                    </a:ext>
                  </a:extLst>
                </p14:cNvPr>
                <p14:cNvContentPartPr/>
                <p14:nvPr/>
              </p14:nvContentPartPr>
              <p14:xfrm>
                <a:off x="1149570" y="7531515"/>
                <a:ext cx="108000" cy="3657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11FCF58F-06CB-400B-985A-D9481A12E89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1930" y="7513515"/>
                  <a:ext cx="14364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864F417E-7DCF-4DA9-B153-07DF8D176942}"/>
                    </a:ext>
                  </a:extLst>
                </p14:cNvPr>
                <p14:cNvContentPartPr/>
                <p14:nvPr/>
              </p14:nvContentPartPr>
              <p14:xfrm>
                <a:off x="1266930" y="7769115"/>
                <a:ext cx="138600" cy="1987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864F417E-7DCF-4DA9-B153-07DF8D17694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48930" y="7751475"/>
                  <a:ext cx="174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0D9F63D-1CFA-4E0B-B2DE-C537CA17DCA0}"/>
                    </a:ext>
                  </a:extLst>
                </p14:cNvPr>
                <p14:cNvContentPartPr/>
                <p14:nvPr/>
              </p14:nvContentPartPr>
              <p14:xfrm>
                <a:off x="1131210" y="8142795"/>
                <a:ext cx="135000" cy="9745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0D9F63D-1CFA-4E0B-B2DE-C537CA17DCA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13570" y="8124795"/>
                  <a:ext cx="170640" cy="10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D1004C0D-CF06-4788-B765-17B8DF1635BE}"/>
              </a:ext>
            </a:extLst>
          </p:cNvPr>
          <p:cNvGrpSpPr/>
          <p:nvPr/>
        </p:nvGrpSpPr>
        <p:grpSpPr>
          <a:xfrm>
            <a:off x="14476140" y="4849155"/>
            <a:ext cx="397800" cy="1372680"/>
            <a:chOff x="973530" y="4850235"/>
            <a:chExt cx="397800" cy="13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C84685B9-675A-431E-93A0-FDCAB1B94A19}"/>
                    </a:ext>
                  </a:extLst>
                </p14:cNvPr>
                <p14:cNvContentPartPr/>
                <p14:nvPr/>
              </p14:nvContentPartPr>
              <p14:xfrm>
                <a:off x="1151730" y="4850235"/>
                <a:ext cx="150480" cy="1681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84685B9-675A-431E-93A0-FDCAB1B94A1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33730" y="4832235"/>
                  <a:ext cx="1861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E72BB598-9103-466A-90EA-BBBD25509F83}"/>
                    </a:ext>
                  </a:extLst>
                </p14:cNvPr>
                <p14:cNvContentPartPr/>
                <p14:nvPr/>
              </p14:nvContentPartPr>
              <p14:xfrm>
                <a:off x="1173690" y="4930515"/>
                <a:ext cx="43560" cy="3499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E72BB598-9103-466A-90EA-BBBD25509F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56050" y="4912875"/>
                  <a:ext cx="792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4E0C1976-8A9D-4038-805D-16F1C8CF7767}"/>
                    </a:ext>
                  </a:extLst>
                </p14:cNvPr>
                <p14:cNvContentPartPr/>
                <p14:nvPr/>
              </p14:nvContentPartPr>
              <p14:xfrm>
                <a:off x="973530" y="5353155"/>
                <a:ext cx="154080" cy="331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4E0C1976-8A9D-4038-805D-16F1C8CF776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5530" y="5335515"/>
                  <a:ext cx="18972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900F2484-3A07-4627-AD27-B9C80A077AEF}"/>
                    </a:ext>
                  </a:extLst>
                </p14:cNvPr>
                <p14:cNvContentPartPr/>
                <p14:nvPr/>
              </p14:nvContentPartPr>
              <p14:xfrm>
                <a:off x="1212570" y="5523795"/>
                <a:ext cx="158760" cy="2318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900F2484-3A07-4627-AD27-B9C80A077AE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94930" y="5505795"/>
                  <a:ext cx="1944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C215BFF8-8FDD-4F2F-B26C-73C30EC5D32F}"/>
                    </a:ext>
                  </a:extLst>
                </p14:cNvPr>
                <p14:cNvContentPartPr/>
                <p14:nvPr/>
              </p14:nvContentPartPr>
              <p14:xfrm>
                <a:off x="1059570" y="5840235"/>
                <a:ext cx="192600" cy="3826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C215BFF8-8FDD-4F2F-B26C-73C30EC5D32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41570" y="5822595"/>
                  <a:ext cx="228240" cy="41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D40647AB-0EE7-4741-A956-D7D775F34E95}"/>
              </a:ext>
            </a:extLst>
          </p:cNvPr>
          <p:cNvGrpSpPr/>
          <p:nvPr/>
        </p:nvGrpSpPr>
        <p:grpSpPr>
          <a:xfrm>
            <a:off x="17569620" y="4340115"/>
            <a:ext cx="176400" cy="498960"/>
            <a:chOff x="4067010" y="4341195"/>
            <a:chExt cx="176400" cy="49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576CB8AE-1583-4F97-A833-A11BACAC5027}"/>
                    </a:ext>
                  </a:extLst>
                </p14:cNvPr>
                <p14:cNvContentPartPr/>
                <p14:nvPr/>
              </p14:nvContentPartPr>
              <p14:xfrm>
                <a:off x="4067370" y="4341195"/>
                <a:ext cx="49320" cy="4989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576CB8AE-1583-4F97-A833-A11BACAC502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49730" y="4323195"/>
                  <a:ext cx="8496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8304708B-670D-4689-BA35-D7FA17293955}"/>
                    </a:ext>
                  </a:extLst>
                </p14:cNvPr>
                <p14:cNvContentPartPr/>
                <p14:nvPr/>
              </p14:nvContentPartPr>
              <p14:xfrm>
                <a:off x="4067010" y="4356675"/>
                <a:ext cx="176400" cy="2217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8304708B-670D-4689-BA35-D7FA1729395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049370" y="4338675"/>
                  <a:ext cx="21204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EB91505A-6354-4A39-BA7E-EAC973C5B830}"/>
                  </a:ext>
                </a:extLst>
              </p14:cNvPr>
              <p14:cNvContentPartPr/>
              <p14:nvPr/>
            </p14:nvContentPartPr>
            <p14:xfrm>
              <a:off x="21804300" y="6304275"/>
              <a:ext cx="294120" cy="42228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EB91505A-6354-4A39-BA7E-EAC973C5B83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1786300" y="6286635"/>
                <a:ext cx="32976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08" name="Ink 1207">
                <a:extLst>
                  <a:ext uri="{FF2B5EF4-FFF2-40B4-BE49-F238E27FC236}">
                    <a16:creationId xmlns:a16="http://schemas.microsoft.com/office/drawing/2014/main" id="{F7816C07-277B-48EA-AC1B-0A52A0ABB4BD}"/>
                  </a:ext>
                </a:extLst>
              </p14:cNvPr>
              <p14:cNvContentPartPr/>
              <p14:nvPr/>
            </p14:nvContentPartPr>
            <p14:xfrm>
              <a:off x="16118700" y="10963891"/>
              <a:ext cx="144720" cy="184680"/>
            </p14:xfrm>
          </p:contentPart>
        </mc:Choice>
        <mc:Fallback xmlns="">
          <p:pic>
            <p:nvPicPr>
              <p:cNvPr id="1208" name="Ink 1207">
                <a:extLst>
                  <a:ext uri="{FF2B5EF4-FFF2-40B4-BE49-F238E27FC236}">
                    <a16:creationId xmlns:a16="http://schemas.microsoft.com/office/drawing/2014/main" id="{F7816C07-277B-48EA-AC1B-0A52A0ABB4BD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6100700" y="10945891"/>
                <a:ext cx="1803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09" name="Ink 1208">
                <a:extLst>
                  <a:ext uri="{FF2B5EF4-FFF2-40B4-BE49-F238E27FC236}">
                    <a16:creationId xmlns:a16="http://schemas.microsoft.com/office/drawing/2014/main" id="{E25D0BB0-C49E-487A-BC15-754FDBFDEE8A}"/>
                  </a:ext>
                </a:extLst>
              </p14:cNvPr>
              <p14:cNvContentPartPr/>
              <p14:nvPr/>
            </p14:nvContentPartPr>
            <p14:xfrm>
              <a:off x="18496500" y="11010331"/>
              <a:ext cx="131760" cy="148680"/>
            </p14:xfrm>
          </p:contentPart>
        </mc:Choice>
        <mc:Fallback xmlns="">
          <p:pic>
            <p:nvPicPr>
              <p:cNvPr id="1209" name="Ink 1208">
                <a:extLst>
                  <a:ext uri="{FF2B5EF4-FFF2-40B4-BE49-F238E27FC236}">
                    <a16:creationId xmlns:a16="http://schemas.microsoft.com/office/drawing/2014/main" id="{E25D0BB0-C49E-487A-BC15-754FDBFDEE8A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8478500" y="10992691"/>
                <a:ext cx="1674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10" name="Ink 1209">
                <a:extLst>
                  <a:ext uri="{FF2B5EF4-FFF2-40B4-BE49-F238E27FC236}">
                    <a16:creationId xmlns:a16="http://schemas.microsoft.com/office/drawing/2014/main" id="{BAC9E4EE-49AA-4FB2-911D-E8A41C787901}"/>
                  </a:ext>
                </a:extLst>
              </p14:cNvPr>
              <p14:cNvContentPartPr/>
              <p14:nvPr/>
            </p14:nvContentPartPr>
            <p14:xfrm>
              <a:off x="20602140" y="11013931"/>
              <a:ext cx="144000" cy="142560"/>
            </p14:xfrm>
          </p:contentPart>
        </mc:Choice>
        <mc:Fallback xmlns="">
          <p:pic>
            <p:nvPicPr>
              <p:cNvPr id="1210" name="Ink 1209">
                <a:extLst>
                  <a:ext uri="{FF2B5EF4-FFF2-40B4-BE49-F238E27FC236}">
                    <a16:creationId xmlns:a16="http://schemas.microsoft.com/office/drawing/2014/main" id="{BAC9E4EE-49AA-4FB2-911D-E8A41C78790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0584140" y="10995931"/>
                <a:ext cx="17964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11" name="Ink 1210">
                <a:extLst>
                  <a:ext uri="{FF2B5EF4-FFF2-40B4-BE49-F238E27FC236}">
                    <a16:creationId xmlns:a16="http://schemas.microsoft.com/office/drawing/2014/main" id="{A9F4AF20-A473-4187-A972-BD09ADF878A7}"/>
                  </a:ext>
                </a:extLst>
              </p14:cNvPr>
              <p14:cNvContentPartPr/>
              <p14:nvPr/>
            </p14:nvContentPartPr>
            <p14:xfrm>
              <a:off x="14691660" y="9831331"/>
              <a:ext cx="97200" cy="120600"/>
            </p14:xfrm>
          </p:contentPart>
        </mc:Choice>
        <mc:Fallback xmlns="">
          <p:pic>
            <p:nvPicPr>
              <p:cNvPr id="1211" name="Ink 1210">
                <a:extLst>
                  <a:ext uri="{FF2B5EF4-FFF2-40B4-BE49-F238E27FC236}">
                    <a16:creationId xmlns:a16="http://schemas.microsoft.com/office/drawing/2014/main" id="{A9F4AF20-A473-4187-A972-BD09ADF878A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4674020" y="9813331"/>
                <a:ext cx="1328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12" name="Ink 1211">
                <a:extLst>
                  <a:ext uri="{FF2B5EF4-FFF2-40B4-BE49-F238E27FC236}">
                    <a16:creationId xmlns:a16="http://schemas.microsoft.com/office/drawing/2014/main" id="{82F0AB37-7A39-4727-A594-BF9418195D95}"/>
                  </a:ext>
                </a:extLst>
              </p14:cNvPr>
              <p14:cNvContentPartPr/>
              <p14:nvPr/>
            </p14:nvContentPartPr>
            <p14:xfrm>
              <a:off x="14760420" y="7478371"/>
              <a:ext cx="125280" cy="185040"/>
            </p14:xfrm>
          </p:contentPart>
        </mc:Choice>
        <mc:Fallback xmlns="">
          <p:pic>
            <p:nvPicPr>
              <p:cNvPr id="1212" name="Ink 1211">
                <a:extLst>
                  <a:ext uri="{FF2B5EF4-FFF2-40B4-BE49-F238E27FC236}">
                    <a16:creationId xmlns:a16="http://schemas.microsoft.com/office/drawing/2014/main" id="{82F0AB37-7A39-4727-A594-BF9418195D9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4742780" y="7460371"/>
                <a:ext cx="16092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3" name="Ink 1212">
                <a:extLst>
                  <a:ext uri="{FF2B5EF4-FFF2-40B4-BE49-F238E27FC236}">
                    <a16:creationId xmlns:a16="http://schemas.microsoft.com/office/drawing/2014/main" id="{AEE8BED6-E31A-4563-913B-C303D2856715}"/>
                  </a:ext>
                </a:extLst>
              </p14:cNvPr>
              <p14:cNvContentPartPr/>
              <p14:nvPr/>
            </p14:nvContentPartPr>
            <p14:xfrm>
              <a:off x="14563860" y="5370571"/>
              <a:ext cx="108720" cy="87480"/>
            </p14:xfrm>
          </p:contentPart>
        </mc:Choice>
        <mc:Fallback xmlns="">
          <p:pic>
            <p:nvPicPr>
              <p:cNvPr id="1213" name="Ink 1212">
                <a:extLst>
                  <a:ext uri="{FF2B5EF4-FFF2-40B4-BE49-F238E27FC236}">
                    <a16:creationId xmlns:a16="http://schemas.microsoft.com/office/drawing/2014/main" id="{AEE8BED6-E31A-4563-913B-C303D285671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4546220" y="5352931"/>
                <a:ext cx="1443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14" name="Ink 1213">
                <a:extLst>
                  <a:ext uri="{FF2B5EF4-FFF2-40B4-BE49-F238E27FC236}">
                    <a16:creationId xmlns:a16="http://schemas.microsoft.com/office/drawing/2014/main" id="{077A1804-E12C-4D2A-BF01-8028A6C34B6F}"/>
                  </a:ext>
                </a:extLst>
              </p14:cNvPr>
              <p14:cNvContentPartPr/>
              <p14:nvPr/>
            </p14:nvContentPartPr>
            <p14:xfrm>
              <a:off x="17485200" y="4029365"/>
              <a:ext cx="309240" cy="200160"/>
            </p14:xfrm>
          </p:contentPart>
        </mc:Choice>
        <mc:Fallback xmlns="">
          <p:pic>
            <p:nvPicPr>
              <p:cNvPr id="1214" name="Ink 1213">
                <a:extLst>
                  <a:ext uri="{FF2B5EF4-FFF2-40B4-BE49-F238E27FC236}">
                    <a16:creationId xmlns:a16="http://schemas.microsoft.com/office/drawing/2014/main" id="{077A1804-E12C-4D2A-BF01-8028A6C34B6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7467200" y="4011725"/>
                <a:ext cx="3448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A17A67AC-108E-4EAD-AB66-8584829C4EEA}"/>
                  </a:ext>
                </a:extLst>
              </p14:cNvPr>
              <p14:cNvContentPartPr/>
              <p14:nvPr/>
            </p14:nvContentPartPr>
            <p14:xfrm>
              <a:off x="21760200" y="5914325"/>
              <a:ext cx="263520" cy="28800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A17A67AC-108E-4EAD-AB66-8584829C4EEA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1742200" y="5896685"/>
                <a:ext cx="2991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6F856E0F-BA41-4071-8B3B-D7EAF81CC20B}"/>
                  </a:ext>
                </a:extLst>
              </p14:cNvPr>
              <p14:cNvContentPartPr/>
              <p14:nvPr/>
            </p14:nvContentPartPr>
            <p14:xfrm>
              <a:off x="6609960" y="8895125"/>
              <a:ext cx="222120" cy="38016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6F856E0F-BA41-4071-8B3B-D7EAF81CC20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960" y="8877125"/>
                <a:ext cx="25776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0F6294AE-35C5-453D-B7BE-DB09D2A95D2E}"/>
                  </a:ext>
                </a:extLst>
              </p14:cNvPr>
              <p14:cNvContentPartPr/>
              <p14:nvPr/>
            </p14:nvContentPartPr>
            <p14:xfrm>
              <a:off x="20112480" y="8911325"/>
              <a:ext cx="235440" cy="28548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0F6294AE-35C5-453D-B7BE-DB09D2A95D2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0094840" y="8893685"/>
                <a:ext cx="27108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0C729EB5-4E0F-40F1-9421-879CE5184F1E}"/>
                  </a:ext>
                </a:extLst>
              </p14:cNvPr>
              <p14:cNvContentPartPr/>
              <p14:nvPr/>
            </p14:nvContentPartPr>
            <p14:xfrm>
              <a:off x="20039760" y="8680925"/>
              <a:ext cx="245520" cy="2109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0C729EB5-4E0F-40F1-9421-879CE5184F1E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0021760" y="8663285"/>
                <a:ext cx="2811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1127D8F1-6014-403A-AD22-037C389CD2E3}"/>
                  </a:ext>
                </a:extLst>
              </p:cNvPr>
              <p:cNvSpPr txBox="1"/>
              <p:nvPr/>
            </p:nvSpPr>
            <p:spPr>
              <a:xfrm>
                <a:off x="1827084" y="12200740"/>
                <a:ext cx="5747407" cy="7270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𝑝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−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𝑏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1127D8F1-6014-403A-AD22-037C389CD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084" y="12200740"/>
                <a:ext cx="5747407" cy="727059"/>
              </a:xfrm>
              <a:prstGeom prst="rect">
                <a:avLst/>
              </a:prstGeom>
              <a:blipFill>
                <a:blip r:embed="rId13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4701F6F-356E-4FBA-9C2B-86E90C745C6D}"/>
                  </a:ext>
                </a:extLst>
              </p:cNvPr>
              <p:cNvSpPr txBox="1"/>
              <p:nvPr/>
            </p:nvSpPr>
            <p:spPr>
              <a:xfrm>
                <a:off x="16024034" y="12256524"/>
                <a:ext cx="4946611" cy="6668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𝑏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+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𝑎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+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𝑎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4701F6F-356E-4FBA-9C2B-86E90C745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034" y="12256524"/>
                <a:ext cx="4946611" cy="666849"/>
              </a:xfrm>
              <a:prstGeom prst="rect">
                <a:avLst/>
              </a:prstGeom>
              <a:blipFill>
                <a:blip r:embed="rId13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9130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8EA1296-EFD7-4A34-ADD2-6F1758DC60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Embedding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8EA1296-EFD7-4A34-ADD2-6F1758DC60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19" t="-32766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23B598-772E-4907-9256-30B3754A51A4}"/>
              </a:ext>
            </a:extLst>
          </p:cNvPr>
          <p:cNvCxnSpPr/>
          <p:nvPr/>
        </p:nvCxnSpPr>
        <p:spPr>
          <a:xfrm flipV="1">
            <a:off x="1519881" y="3657600"/>
            <a:ext cx="0" cy="80195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D86507F-375E-408C-9F03-A3066C6756F5}"/>
              </a:ext>
            </a:extLst>
          </p:cNvPr>
          <p:cNvCxnSpPr>
            <a:cxnSpLocks/>
          </p:cNvCxnSpPr>
          <p:nvPr/>
        </p:nvCxnSpPr>
        <p:spPr>
          <a:xfrm>
            <a:off x="876300" y="10865213"/>
            <a:ext cx="8410575" cy="2276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89114C6-EDBD-40B9-9DB9-A40AC9351923}"/>
              </a:ext>
            </a:extLst>
          </p:cNvPr>
          <p:cNvSpPr/>
          <p:nvPr/>
        </p:nvSpPr>
        <p:spPr>
          <a:xfrm>
            <a:off x="3632886" y="4683210"/>
            <a:ext cx="296547" cy="2842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B3976F-7C26-4A54-A165-0D4A94D59A4B}"/>
              </a:ext>
            </a:extLst>
          </p:cNvPr>
          <p:cNvSpPr/>
          <p:nvPr/>
        </p:nvSpPr>
        <p:spPr>
          <a:xfrm>
            <a:off x="6186622" y="9073977"/>
            <a:ext cx="296547" cy="2842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ECF3485-8ED2-4486-BFE6-F260BF0432FD}"/>
              </a:ext>
            </a:extLst>
          </p:cNvPr>
          <p:cNvSpPr/>
          <p:nvPr/>
        </p:nvSpPr>
        <p:spPr>
          <a:xfrm>
            <a:off x="7760041" y="6288487"/>
            <a:ext cx="296547" cy="284203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C98DA5-7812-4E78-9958-A9E79CE8641A}"/>
              </a:ext>
            </a:extLst>
          </p:cNvPr>
          <p:cNvCxnSpPr/>
          <p:nvPr/>
        </p:nvCxnSpPr>
        <p:spPr>
          <a:xfrm>
            <a:off x="3781159" y="4825311"/>
            <a:ext cx="0" cy="608982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AC20E5A-5E75-40E4-8664-3E23C8F43599}"/>
              </a:ext>
            </a:extLst>
          </p:cNvPr>
          <p:cNvCxnSpPr>
            <a:cxnSpLocks/>
            <a:stCxn id="87" idx="2"/>
          </p:cNvCxnSpPr>
          <p:nvPr/>
        </p:nvCxnSpPr>
        <p:spPr>
          <a:xfrm>
            <a:off x="6334896" y="9358180"/>
            <a:ext cx="0" cy="15940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4A7FB55-0932-4C22-8A9D-580A5A537479}"/>
              </a:ext>
            </a:extLst>
          </p:cNvPr>
          <p:cNvCxnSpPr>
            <a:cxnSpLocks/>
            <a:stCxn id="88" idx="2"/>
          </p:cNvCxnSpPr>
          <p:nvPr/>
        </p:nvCxnSpPr>
        <p:spPr>
          <a:xfrm flipH="1">
            <a:off x="7908314" y="6572690"/>
            <a:ext cx="1" cy="437951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2F6A57A-D5FC-4D70-8D67-C4E12533BB8F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1519881" y="6382267"/>
            <a:ext cx="6240160" cy="483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05F93A8-C26C-4394-B4AE-CA6DC68D2321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519881" y="4820162"/>
            <a:ext cx="2113005" cy="515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27E37C1-776C-477D-BD16-22F368C1F9C5}"/>
              </a:ext>
            </a:extLst>
          </p:cNvPr>
          <p:cNvCxnSpPr>
            <a:cxnSpLocks/>
            <a:stCxn id="87" idx="1"/>
          </p:cNvCxnSpPr>
          <p:nvPr/>
        </p:nvCxnSpPr>
        <p:spPr>
          <a:xfrm flipH="1" flipV="1">
            <a:off x="1519882" y="9203579"/>
            <a:ext cx="4666740" cy="125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D52B3A3-B7A9-4090-B379-B5F53BD19A80}"/>
              </a:ext>
            </a:extLst>
          </p:cNvPr>
          <p:cNvGrpSpPr/>
          <p:nvPr/>
        </p:nvGrpSpPr>
        <p:grpSpPr>
          <a:xfrm>
            <a:off x="1570050" y="11098755"/>
            <a:ext cx="6255000" cy="426600"/>
            <a:chOff x="1570050" y="11098755"/>
            <a:chExt cx="625500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D1A4C86-2EDE-480A-92B3-75FFD17CABC7}"/>
                    </a:ext>
                  </a:extLst>
                </p14:cNvPr>
                <p14:cNvContentPartPr/>
                <p14:nvPr/>
              </p14:nvContentPartPr>
              <p14:xfrm>
                <a:off x="1570050" y="11107035"/>
                <a:ext cx="201960" cy="258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D1A4C86-2EDE-480A-92B3-75FFD17CABC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52410" y="11089395"/>
                  <a:ext cx="2376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4349AF0-B58C-4BA8-9471-820EEF0EE19B}"/>
                    </a:ext>
                  </a:extLst>
                </p14:cNvPr>
                <p14:cNvContentPartPr/>
                <p14:nvPr/>
              </p14:nvContentPartPr>
              <p14:xfrm>
                <a:off x="1721250" y="11211795"/>
                <a:ext cx="504000" cy="61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4349AF0-B58C-4BA8-9471-820EEF0EE19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03250" y="11193795"/>
                  <a:ext cx="5396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E835E8E-5D84-4729-A1BE-151C7437911D}"/>
                    </a:ext>
                  </a:extLst>
                </p14:cNvPr>
                <p14:cNvContentPartPr/>
                <p14:nvPr/>
              </p14:nvContentPartPr>
              <p14:xfrm>
                <a:off x="2422890" y="11145915"/>
                <a:ext cx="256320" cy="233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E835E8E-5D84-4729-A1BE-151C7437911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05250" y="11127915"/>
                  <a:ext cx="291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C28D596-C5FC-48FA-9A24-09A31F1CFA57}"/>
                    </a:ext>
                  </a:extLst>
                </p14:cNvPr>
                <p14:cNvContentPartPr/>
                <p14:nvPr/>
              </p14:nvContentPartPr>
              <p14:xfrm>
                <a:off x="2763090" y="11325555"/>
                <a:ext cx="14400" cy="198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C28D596-C5FC-48FA-9A24-09A31F1CFA5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45450" y="11307915"/>
                  <a:ext cx="500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3A4830B-772A-43C3-9F44-B5019E8389C0}"/>
                    </a:ext>
                  </a:extLst>
                </p14:cNvPr>
                <p14:cNvContentPartPr/>
                <p14:nvPr/>
              </p14:nvContentPartPr>
              <p14:xfrm>
                <a:off x="3017970" y="11215035"/>
                <a:ext cx="857520" cy="45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3A4830B-772A-43C3-9F44-B5019E8389C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00330" y="11197035"/>
                  <a:ext cx="8931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76F5316-BBB8-40EF-AE23-B8FC3548F3F4}"/>
                    </a:ext>
                  </a:extLst>
                </p14:cNvPr>
                <p14:cNvContentPartPr/>
                <p14:nvPr/>
              </p14:nvContentPartPr>
              <p14:xfrm>
                <a:off x="3719610" y="11159235"/>
                <a:ext cx="145080" cy="157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76F5316-BBB8-40EF-AE23-B8FC3548F3F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01970" y="11141595"/>
                  <a:ext cx="180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B7E7EC5-92F5-4343-A582-45FA5D61C88D}"/>
                    </a:ext>
                  </a:extLst>
                </p14:cNvPr>
                <p14:cNvContentPartPr/>
                <p14:nvPr/>
              </p14:nvContentPartPr>
              <p14:xfrm>
                <a:off x="3946770" y="11098755"/>
                <a:ext cx="238320" cy="250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B7E7EC5-92F5-4343-A582-45FA5D61C88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929130" y="11081115"/>
                  <a:ext cx="2739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46C661B-9428-43D8-A982-5926B0001384}"/>
                    </a:ext>
                  </a:extLst>
                </p14:cNvPr>
                <p14:cNvContentPartPr/>
                <p14:nvPr/>
              </p14:nvContentPartPr>
              <p14:xfrm>
                <a:off x="4113450" y="11184435"/>
                <a:ext cx="466920" cy="86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46C661B-9428-43D8-A982-5926B000138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95450" y="11166795"/>
                  <a:ext cx="5025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C71005A-EDC6-4D5F-A235-F51949E9D560}"/>
                    </a:ext>
                  </a:extLst>
                </p14:cNvPr>
                <p14:cNvContentPartPr/>
                <p14:nvPr/>
              </p14:nvContentPartPr>
              <p14:xfrm>
                <a:off x="4749930" y="11167515"/>
                <a:ext cx="254160" cy="203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C71005A-EDC6-4D5F-A235-F51949E9D56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31930" y="11149515"/>
                  <a:ext cx="2898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0AC12C1-5FF5-44E9-9C8F-72D0FA5387DF}"/>
                    </a:ext>
                  </a:extLst>
                </p14:cNvPr>
                <p14:cNvContentPartPr/>
                <p14:nvPr/>
              </p14:nvContentPartPr>
              <p14:xfrm>
                <a:off x="5055930" y="11282715"/>
                <a:ext cx="139680" cy="172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0AC12C1-5FF5-44E9-9C8F-72D0FA5387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37930" y="11265075"/>
                  <a:ext cx="1753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3470CEA-83E9-47DB-892E-673889F6F8C5}"/>
                    </a:ext>
                  </a:extLst>
                </p14:cNvPr>
                <p14:cNvContentPartPr/>
                <p14:nvPr/>
              </p14:nvContentPartPr>
              <p14:xfrm>
                <a:off x="5310450" y="11264715"/>
                <a:ext cx="914400" cy="52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3470CEA-83E9-47DB-892E-673889F6F8C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92810" y="11246715"/>
                  <a:ext cx="9500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7383DB9-EE31-4592-91F6-041B93D90C6A}"/>
                    </a:ext>
                  </a:extLst>
                </p14:cNvPr>
                <p14:cNvContentPartPr/>
                <p14:nvPr/>
              </p14:nvContentPartPr>
              <p14:xfrm>
                <a:off x="6096330" y="11188395"/>
                <a:ext cx="151200" cy="177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7383DB9-EE31-4592-91F6-041B93D90C6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78690" y="11170755"/>
                  <a:ext cx="1868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D516245-2910-4A60-8FDD-A5ACF4EDE6F7}"/>
                    </a:ext>
                  </a:extLst>
                </p14:cNvPr>
                <p14:cNvContentPartPr/>
                <p14:nvPr/>
              </p14:nvContentPartPr>
              <p14:xfrm>
                <a:off x="6330330" y="11171835"/>
                <a:ext cx="233640" cy="188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D516245-2910-4A60-8FDD-A5ACF4EDE6F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12330" y="11153835"/>
                  <a:ext cx="2692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F6B64F3-ECEF-4523-B554-6C44A79A88E1}"/>
                    </a:ext>
                  </a:extLst>
                </p14:cNvPr>
                <p14:cNvContentPartPr/>
                <p14:nvPr/>
              </p14:nvContentPartPr>
              <p14:xfrm>
                <a:off x="6435810" y="11259315"/>
                <a:ext cx="365040" cy="34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F6B64F3-ECEF-4523-B554-6C44A79A88E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18170" y="11241675"/>
                  <a:ext cx="4006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20A6252-5967-4C24-833B-22902473ACCA}"/>
                    </a:ext>
                  </a:extLst>
                </p14:cNvPr>
                <p14:cNvContentPartPr/>
                <p14:nvPr/>
              </p14:nvContentPartPr>
              <p14:xfrm>
                <a:off x="6887970" y="11235915"/>
                <a:ext cx="166680" cy="142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20A6252-5967-4C24-833B-22902473ACC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69970" y="11218275"/>
                  <a:ext cx="202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BACE83B-F223-47E9-AA34-CF3FB71D0FE3}"/>
                    </a:ext>
                  </a:extLst>
                </p14:cNvPr>
                <p14:cNvContentPartPr/>
                <p14:nvPr/>
              </p14:nvContentPartPr>
              <p14:xfrm>
                <a:off x="7101810" y="11311155"/>
                <a:ext cx="179280" cy="214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BACE83B-F223-47E9-AA34-CF3FB71D0FE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84170" y="11293155"/>
                  <a:ext cx="2149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3EDCDBF-CE96-4F68-9990-0882E1C4D302}"/>
                    </a:ext>
                  </a:extLst>
                </p14:cNvPr>
                <p14:cNvContentPartPr/>
                <p14:nvPr/>
              </p14:nvContentPartPr>
              <p14:xfrm>
                <a:off x="7374690" y="11296035"/>
                <a:ext cx="448200" cy="25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3EDCDBF-CE96-4F68-9990-0882E1C4D30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57050" y="11278395"/>
                  <a:ext cx="483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4C23543-D59B-4354-BBD7-58181B3BD157}"/>
                    </a:ext>
                  </a:extLst>
                </p14:cNvPr>
                <p14:cNvContentPartPr/>
                <p14:nvPr/>
              </p14:nvContentPartPr>
              <p14:xfrm>
                <a:off x="7644690" y="11228715"/>
                <a:ext cx="180360" cy="192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4C23543-D59B-4354-BBD7-58181B3BD15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27050" y="11211075"/>
                  <a:ext cx="21600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6AE0B46-4AAE-4131-B8FD-36693CBA5C33}"/>
              </a:ext>
            </a:extLst>
          </p:cNvPr>
          <p:cNvGrpSpPr/>
          <p:nvPr/>
        </p:nvGrpSpPr>
        <p:grpSpPr>
          <a:xfrm>
            <a:off x="1081530" y="6433515"/>
            <a:ext cx="324000" cy="4421160"/>
            <a:chOff x="1081530" y="6433515"/>
            <a:chExt cx="324000" cy="442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A206450-124D-4EDB-9290-BFF185E1562A}"/>
                    </a:ext>
                  </a:extLst>
                </p14:cNvPr>
                <p14:cNvContentPartPr/>
                <p14:nvPr/>
              </p14:nvContentPartPr>
              <p14:xfrm>
                <a:off x="1125450" y="9237195"/>
                <a:ext cx="195840" cy="144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A206450-124D-4EDB-9290-BFF185E1562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07810" y="9219555"/>
                  <a:ext cx="231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C9A4163-6166-494F-A720-BC5104087022}"/>
                    </a:ext>
                  </a:extLst>
                </p14:cNvPr>
                <p14:cNvContentPartPr/>
                <p14:nvPr/>
              </p14:nvContentPartPr>
              <p14:xfrm>
                <a:off x="1231290" y="9301635"/>
                <a:ext cx="18000" cy="458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C9A4163-6166-494F-A720-BC510408702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13290" y="9283635"/>
                  <a:ext cx="5364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9E08624-542A-4606-AA58-65C5BAF4BA4A}"/>
                    </a:ext>
                  </a:extLst>
                </p14:cNvPr>
                <p14:cNvContentPartPr/>
                <p14:nvPr/>
              </p14:nvContentPartPr>
              <p14:xfrm>
                <a:off x="1081530" y="9894555"/>
                <a:ext cx="155160" cy="255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9E08624-542A-4606-AA58-65C5BAF4BA4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3530" y="9876555"/>
                  <a:ext cx="1908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8C18231-ADB1-4878-833B-F8991C315695}"/>
                    </a:ext>
                  </a:extLst>
                </p14:cNvPr>
                <p14:cNvContentPartPr/>
                <p14:nvPr/>
              </p14:nvContentPartPr>
              <p14:xfrm>
                <a:off x="1327410" y="10038555"/>
                <a:ext cx="14040" cy="135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8C18231-ADB1-4878-833B-F8991C3156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09410" y="10020915"/>
                  <a:ext cx="496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9516903-C521-41F3-89D6-BB882E66439F}"/>
                    </a:ext>
                  </a:extLst>
                </p14:cNvPr>
                <p14:cNvContentPartPr/>
                <p14:nvPr/>
              </p14:nvContentPartPr>
              <p14:xfrm>
                <a:off x="1120050" y="10302795"/>
                <a:ext cx="173160" cy="551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9516903-C521-41F3-89D6-BB882E66439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02050" y="10285155"/>
                  <a:ext cx="20880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0CB0663-7C44-4FFF-883A-22408799F3B9}"/>
                    </a:ext>
                  </a:extLst>
                </p14:cNvPr>
                <p14:cNvContentPartPr/>
                <p14:nvPr/>
              </p14:nvContentPartPr>
              <p14:xfrm>
                <a:off x="1125810" y="6433515"/>
                <a:ext cx="150840" cy="210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0CB0663-7C44-4FFF-883A-22408799F3B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07810" y="6415875"/>
                  <a:ext cx="1864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605CF3D-FF17-41EB-9851-159348BB6FE3}"/>
                    </a:ext>
                  </a:extLst>
                </p14:cNvPr>
                <p14:cNvContentPartPr/>
                <p14:nvPr/>
              </p14:nvContentPartPr>
              <p14:xfrm>
                <a:off x="1183770" y="6522075"/>
                <a:ext cx="51120" cy="905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605CF3D-FF17-41EB-9851-159348BB6FE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66130" y="6504075"/>
                  <a:ext cx="86760" cy="9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40E94E0-9464-47B2-93B3-B12194AEA361}"/>
                    </a:ext>
                  </a:extLst>
                </p14:cNvPr>
                <p14:cNvContentPartPr/>
                <p14:nvPr/>
              </p14:nvContentPartPr>
              <p14:xfrm>
                <a:off x="1149570" y="7531515"/>
                <a:ext cx="108000" cy="365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40E94E0-9464-47B2-93B3-B12194AEA36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1930" y="7513515"/>
                  <a:ext cx="14364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71DAD57-4BC2-42AC-B8B9-899A5C7F1271}"/>
                    </a:ext>
                  </a:extLst>
                </p14:cNvPr>
                <p14:cNvContentPartPr/>
                <p14:nvPr/>
              </p14:nvContentPartPr>
              <p14:xfrm>
                <a:off x="1266930" y="7769115"/>
                <a:ext cx="138600" cy="198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71DAD57-4BC2-42AC-B8B9-899A5C7F127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48930" y="7751475"/>
                  <a:ext cx="174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CD99DE9-B159-444A-8469-AD6D6BDC5EBB}"/>
                    </a:ext>
                  </a:extLst>
                </p14:cNvPr>
                <p14:cNvContentPartPr/>
                <p14:nvPr/>
              </p14:nvContentPartPr>
              <p14:xfrm>
                <a:off x="1131210" y="8142795"/>
                <a:ext cx="135000" cy="974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CD99DE9-B159-444A-8469-AD6D6BDC5EB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13570" y="8124795"/>
                  <a:ext cx="170640" cy="10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82922BB-6E0B-48FC-A418-040318BA14F4}"/>
              </a:ext>
            </a:extLst>
          </p:cNvPr>
          <p:cNvGrpSpPr/>
          <p:nvPr/>
        </p:nvGrpSpPr>
        <p:grpSpPr>
          <a:xfrm>
            <a:off x="973530" y="4850235"/>
            <a:ext cx="397800" cy="1372680"/>
            <a:chOff x="973530" y="4850235"/>
            <a:chExt cx="397800" cy="13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945256C-0640-4797-80B9-902394EC4E01}"/>
                    </a:ext>
                  </a:extLst>
                </p14:cNvPr>
                <p14:cNvContentPartPr/>
                <p14:nvPr/>
              </p14:nvContentPartPr>
              <p14:xfrm>
                <a:off x="1151730" y="4850235"/>
                <a:ext cx="150480" cy="168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945256C-0640-4797-80B9-902394EC4E0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33730" y="4832235"/>
                  <a:ext cx="1861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9E45D87-CFF7-4AE6-A561-C26FA30E11EF}"/>
                    </a:ext>
                  </a:extLst>
                </p14:cNvPr>
                <p14:cNvContentPartPr/>
                <p14:nvPr/>
              </p14:nvContentPartPr>
              <p14:xfrm>
                <a:off x="1173690" y="4930515"/>
                <a:ext cx="43560" cy="349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9E45D87-CFF7-4AE6-A561-C26FA30E11E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56050" y="4912875"/>
                  <a:ext cx="792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932574D-9DED-4B7E-87C3-536E3560F73C}"/>
                    </a:ext>
                  </a:extLst>
                </p14:cNvPr>
                <p14:cNvContentPartPr/>
                <p14:nvPr/>
              </p14:nvContentPartPr>
              <p14:xfrm>
                <a:off x="973530" y="5353155"/>
                <a:ext cx="154080" cy="331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932574D-9DED-4B7E-87C3-536E3560F73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5530" y="5335515"/>
                  <a:ext cx="18972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2545F00-ACBD-4D42-B038-B360B03CAB82}"/>
                    </a:ext>
                  </a:extLst>
                </p14:cNvPr>
                <p14:cNvContentPartPr/>
                <p14:nvPr/>
              </p14:nvContentPartPr>
              <p14:xfrm>
                <a:off x="1212570" y="5523795"/>
                <a:ext cx="158760" cy="2318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2545F00-ACBD-4D42-B038-B360B03CAB8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94930" y="5505795"/>
                  <a:ext cx="1944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9616462-6439-4C54-804C-D381D5C3B5EB}"/>
                    </a:ext>
                  </a:extLst>
                </p14:cNvPr>
                <p14:cNvContentPartPr/>
                <p14:nvPr/>
              </p14:nvContentPartPr>
              <p14:xfrm>
                <a:off x="1059570" y="5840235"/>
                <a:ext cx="192600" cy="382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9616462-6439-4C54-804C-D381D5C3B5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41570" y="5822595"/>
                  <a:ext cx="228240" cy="41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5B48CEB-4719-4D69-B634-FD7D7C00E2F4}"/>
              </a:ext>
            </a:extLst>
          </p:cNvPr>
          <p:cNvGrpSpPr/>
          <p:nvPr/>
        </p:nvGrpSpPr>
        <p:grpSpPr>
          <a:xfrm>
            <a:off x="4067010" y="4341195"/>
            <a:ext cx="176400" cy="498960"/>
            <a:chOff x="4067010" y="4341195"/>
            <a:chExt cx="176400" cy="49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B3A67D0-AD3C-4466-B850-21903A1C959D}"/>
                    </a:ext>
                  </a:extLst>
                </p14:cNvPr>
                <p14:cNvContentPartPr/>
                <p14:nvPr/>
              </p14:nvContentPartPr>
              <p14:xfrm>
                <a:off x="4067370" y="4341195"/>
                <a:ext cx="49320" cy="4989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B3A67D0-AD3C-4466-B850-21903A1C959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49730" y="4323195"/>
                  <a:ext cx="8496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0E0ED92-BF7B-453C-88A8-64FEA5A6328E}"/>
                    </a:ext>
                  </a:extLst>
                </p14:cNvPr>
                <p14:cNvContentPartPr/>
                <p14:nvPr/>
              </p14:nvContentPartPr>
              <p14:xfrm>
                <a:off x="4067010" y="4356675"/>
                <a:ext cx="176400" cy="2217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0E0ED92-BF7B-453C-88A8-64FEA5A6328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049370" y="4338675"/>
                  <a:ext cx="21204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069E1C5-D390-40A0-A3CB-C6CD5459726D}"/>
                  </a:ext>
                </a:extLst>
              </p14:cNvPr>
              <p14:cNvContentPartPr/>
              <p14:nvPr/>
            </p14:nvContentPartPr>
            <p14:xfrm>
              <a:off x="8301690" y="6305355"/>
              <a:ext cx="294120" cy="4222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069E1C5-D390-40A0-A3CB-C6CD5459726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283690" y="6287715"/>
                <a:ext cx="329760" cy="457920"/>
              </a:xfrm>
              <a:prstGeom prst="rect">
                <a:avLst/>
              </a:prstGeom>
            </p:spPr>
          </p:pic>
        </mc:Fallback>
      </mc:AlternateContent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584222D7-98BB-4B25-99C4-456CD4A4AEF9}"/>
              </a:ext>
            </a:extLst>
          </p:cNvPr>
          <p:cNvCxnSpPr/>
          <p:nvPr/>
        </p:nvCxnSpPr>
        <p:spPr>
          <a:xfrm flipV="1">
            <a:off x="15022491" y="3656520"/>
            <a:ext cx="0" cy="80195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3707989-E713-4410-ADB5-B8B237203016}"/>
              </a:ext>
            </a:extLst>
          </p:cNvPr>
          <p:cNvCxnSpPr>
            <a:cxnSpLocks/>
          </p:cNvCxnSpPr>
          <p:nvPr/>
        </p:nvCxnSpPr>
        <p:spPr>
          <a:xfrm>
            <a:off x="14378910" y="10864133"/>
            <a:ext cx="8410575" cy="2276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3" name="Rectangle 262">
            <a:extLst>
              <a:ext uri="{FF2B5EF4-FFF2-40B4-BE49-F238E27FC236}">
                <a16:creationId xmlns:a16="http://schemas.microsoft.com/office/drawing/2014/main" id="{52B83CE6-3D33-4FAF-A537-ACAF9D8DE704}"/>
              </a:ext>
            </a:extLst>
          </p:cNvPr>
          <p:cNvSpPr/>
          <p:nvPr/>
        </p:nvSpPr>
        <p:spPr>
          <a:xfrm>
            <a:off x="17135496" y="4682130"/>
            <a:ext cx="296547" cy="28420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E89734B3-9690-4A07-A073-28FA41202C15}"/>
              </a:ext>
            </a:extLst>
          </p:cNvPr>
          <p:cNvSpPr/>
          <p:nvPr/>
        </p:nvSpPr>
        <p:spPr>
          <a:xfrm>
            <a:off x="19689232" y="9072897"/>
            <a:ext cx="296547" cy="28420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C8073ED2-AEAF-4D53-8029-69DB2873B7AA}"/>
              </a:ext>
            </a:extLst>
          </p:cNvPr>
          <p:cNvSpPr/>
          <p:nvPr/>
        </p:nvSpPr>
        <p:spPr>
          <a:xfrm>
            <a:off x="21262651" y="6287407"/>
            <a:ext cx="296547" cy="284203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B38B7F76-13CF-4DFD-9AE8-8A4C1E162F1B}"/>
              </a:ext>
            </a:extLst>
          </p:cNvPr>
          <p:cNvCxnSpPr/>
          <p:nvPr/>
        </p:nvCxnSpPr>
        <p:spPr>
          <a:xfrm>
            <a:off x="17283769" y="4824231"/>
            <a:ext cx="0" cy="608982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BF9B94D0-5E29-4EAA-B7FE-06FE2EAA21AF}"/>
              </a:ext>
            </a:extLst>
          </p:cNvPr>
          <p:cNvCxnSpPr>
            <a:cxnSpLocks/>
            <a:stCxn id="264" idx="2"/>
          </p:cNvCxnSpPr>
          <p:nvPr/>
        </p:nvCxnSpPr>
        <p:spPr>
          <a:xfrm>
            <a:off x="19837506" y="9357100"/>
            <a:ext cx="0" cy="15940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D01EC0A2-F435-4A90-9CD3-413FCD438DE5}"/>
              </a:ext>
            </a:extLst>
          </p:cNvPr>
          <p:cNvCxnSpPr>
            <a:cxnSpLocks/>
            <a:stCxn id="265" idx="2"/>
          </p:cNvCxnSpPr>
          <p:nvPr/>
        </p:nvCxnSpPr>
        <p:spPr>
          <a:xfrm flipH="1">
            <a:off x="21410924" y="6571610"/>
            <a:ext cx="1" cy="437951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805BAA92-81D9-4520-B28B-465BC3B5EE13}"/>
              </a:ext>
            </a:extLst>
          </p:cNvPr>
          <p:cNvCxnSpPr>
            <a:cxnSpLocks/>
            <a:stCxn id="265" idx="1"/>
          </p:cNvCxnSpPr>
          <p:nvPr/>
        </p:nvCxnSpPr>
        <p:spPr>
          <a:xfrm flipH="1" flipV="1">
            <a:off x="15022491" y="6381187"/>
            <a:ext cx="6240160" cy="4832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BD8F71BC-7EAC-412D-B25D-83B8343CC7E9}"/>
              </a:ext>
            </a:extLst>
          </p:cNvPr>
          <p:cNvCxnSpPr>
            <a:cxnSpLocks/>
            <a:stCxn id="263" idx="1"/>
          </p:cNvCxnSpPr>
          <p:nvPr/>
        </p:nvCxnSpPr>
        <p:spPr>
          <a:xfrm flipH="1" flipV="1">
            <a:off x="15022491" y="4819082"/>
            <a:ext cx="2113005" cy="515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A9FFBDD0-5D19-45BE-9E96-CB4B0C9A33C1}"/>
              </a:ext>
            </a:extLst>
          </p:cNvPr>
          <p:cNvCxnSpPr>
            <a:cxnSpLocks/>
            <a:stCxn id="264" idx="1"/>
          </p:cNvCxnSpPr>
          <p:nvPr/>
        </p:nvCxnSpPr>
        <p:spPr>
          <a:xfrm flipH="1" flipV="1">
            <a:off x="15022492" y="9202499"/>
            <a:ext cx="4666740" cy="125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5AD53BCA-50FC-4A87-8639-52E66EE3E6E7}"/>
              </a:ext>
            </a:extLst>
          </p:cNvPr>
          <p:cNvGrpSpPr/>
          <p:nvPr/>
        </p:nvGrpSpPr>
        <p:grpSpPr>
          <a:xfrm>
            <a:off x="15072660" y="11097675"/>
            <a:ext cx="6255000" cy="426600"/>
            <a:chOff x="1570050" y="11098755"/>
            <a:chExt cx="6255000" cy="4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3C2F90B9-9B9D-43EE-9679-E4974E1C8B62}"/>
                    </a:ext>
                  </a:extLst>
                </p14:cNvPr>
                <p14:cNvContentPartPr/>
                <p14:nvPr/>
              </p14:nvContentPartPr>
              <p14:xfrm>
                <a:off x="1570050" y="11107035"/>
                <a:ext cx="201960" cy="2584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3C2F90B9-9B9D-43EE-9679-E4974E1C8B6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52410" y="11089395"/>
                  <a:ext cx="2376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D6BD6657-A3EC-4E58-AE55-9F7F457CC588}"/>
                    </a:ext>
                  </a:extLst>
                </p14:cNvPr>
                <p14:cNvContentPartPr/>
                <p14:nvPr/>
              </p14:nvContentPartPr>
              <p14:xfrm>
                <a:off x="1721250" y="11211795"/>
                <a:ext cx="504000" cy="619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D6BD6657-A3EC-4E58-AE55-9F7F457CC5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03250" y="11193795"/>
                  <a:ext cx="5396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905F62C7-3695-4557-97D1-7EACA58ACD6A}"/>
                    </a:ext>
                  </a:extLst>
                </p14:cNvPr>
                <p14:cNvContentPartPr/>
                <p14:nvPr/>
              </p14:nvContentPartPr>
              <p14:xfrm>
                <a:off x="2422890" y="11145915"/>
                <a:ext cx="256320" cy="2332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905F62C7-3695-4557-97D1-7EACA58ACD6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05250" y="11127915"/>
                  <a:ext cx="2919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3AF4D899-DD4C-4710-9C6D-5D3080F888F4}"/>
                    </a:ext>
                  </a:extLst>
                </p14:cNvPr>
                <p14:cNvContentPartPr/>
                <p14:nvPr/>
              </p14:nvContentPartPr>
              <p14:xfrm>
                <a:off x="2763090" y="11325555"/>
                <a:ext cx="14400" cy="1987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3AF4D899-DD4C-4710-9C6D-5D3080F888F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45450" y="11307915"/>
                  <a:ext cx="500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544BF589-3F5C-453A-BC64-C7863CCDFE28}"/>
                    </a:ext>
                  </a:extLst>
                </p14:cNvPr>
                <p14:cNvContentPartPr/>
                <p14:nvPr/>
              </p14:nvContentPartPr>
              <p14:xfrm>
                <a:off x="3017970" y="11215035"/>
                <a:ext cx="857520" cy="450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544BF589-3F5C-453A-BC64-C7863CCDFE2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00330" y="11197035"/>
                  <a:ext cx="8931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DC0DCE49-8ACF-437A-8078-630E4C3D5077}"/>
                    </a:ext>
                  </a:extLst>
                </p14:cNvPr>
                <p14:cNvContentPartPr/>
                <p14:nvPr/>
              </p14:nvContentPartPr>
              <p14:xfrm>
                <a:off x="3719610" y="11159235"/>
                <a:ext cx="145080" cy="1576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DC0DCE49-8ACF-437A-8078-630E4C3D507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01970" y="11141595"/>
                  <a:ext cx="180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A628FD43-1660-4077-AAD1-D2E69B258075}"/>
                    </a:ext>
                  </a:extLst>
                </p14:cNvPr>
                <p14:cNvContentPartPr/>
                <p14:nvPr/>
              </p14:nvContentPartPr>
              <p14:xfrm>
                <a:off x="3946770" y="11098755"/>
                <a:ext cx="238320" cy="2502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A628FD43-1660-4077-AAD1-D2E69B25807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929130" y="11081115"/>
                  <a:ext cx="2739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7AC40D3-3C1C-4976-B57D-CF50C3D72F77}"/>
                    </a:ext>
                  </a:extLst>
                </p14:cNvPr>
                <p14:cNvContentPartPr/>
                <p14:nvPr/>
              </p14:nvContentPartPr>
              <p14:xfrm>
                <a:off x="4113450" y="11184435"/>
                <a:ext cx="466920" cy="864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7AC40D3-3C1C-4976-B57D-CF50C3D72F7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95450" y="11166795"/>
                  <a:ext cx="5025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B240942-C458-4804-91F3-0262173386BA}"/>
                    </a:ext>
                  </a:extLst>
                </p14:cNvPr>
                <p14:cNvContentPartPr/>
                <p14:nvPr/>
              </p14:nvContentPartPr>
              <p14:xfrm>
                <a:off x="4749930" y="11167515"/>
                <a:ext cx="254160" cy="2037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B240942-C458-4804-91F3-0262173386B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31930" y="11149515"/>
                  <a:ext cx="2898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EA89B5F6-7B97-49FC-9B7F-B69758A45598}"/>
                    </a:ext>
                  </a:extLst>
                </p14:cNvPr>
                <p14:cNvContentPartPr/>
                <p14:nvPr/>
              </p14:nvContentPartPr>
              <p14:xfrm>
                <a:off x="5055930" y="11282715"/>
                <a:ext cx="139680" cy="172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EA89B5F6-7B97-49FC-9B7F-B69758A4559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37930" y="11265075"/>
                  <a:ext cx="1753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D8C085A-2835-4248-98E9-501B8E81B993}"/>
                    </a:ext>
                  </a:extLst>
                </p14:cNvPr>
                <p14:cNvContentPartPr/>
                <p14:nvPr/>
              </p14:nvContentPartPr>
              <p14:xfrm>
                <a:off x="5310450" y="11264715"/>
                <a:ext cx="914400" cy="529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D8C085A-2835-4248-98E9-501B8E81B99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92810" y="11246715"/>
                  <a:ext cx="9500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3B437D68-C79E-477A-881E-182907A5248E}"/>
                    </a:ext>
                  </a:extLst>
                </p14:cNvPr>
                <p14:cNvContentPartPr/>
                <p14:nvPr/>
              </p14:nvContentPartPr>
              <p14:xfrm>
                <a:off x="6096330" y="11188395"/>
                <a:ext cx="151200" cy="1774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3B437D68-C79E-477A-881E-182907A5248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78690" y="11170755"/>
                  <a:ext cx="1868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E6DD0476-F2CD-48C4-B5C2-80A6B651E7EB}"/>
                    </a:ext>
                  </a:extLst>
                </p14:cNvPr>
                <p14:cNvContentPartPr/>
                <p14:nvPr/>
              </p14:nvContentPartPr>
              <p14:xfrm>
                <a:off x="6330330" y="11171835"/>
                <a:ext cx="233640" cy="1882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E6DD0476-F2CD-48C4-B5C2-80A6B651E7E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12330" y="11153835"/>
                  <a:ext cx="2692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F89448A3-CE7D-45F6-809F-2727E554951F}"/>
                    </a:ext>
                  </a:extLst>
                </p14:cNvPr>
                <p14:cNvContentPartPr/>
                <p14:nvPr/>
              </p14:nvContentPartPr>
              <p14:xfrm>
                <a:off x="6435810" y="11259315"/>
                <a:ext cx="365040" cy="342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F89448A3-CE7D-45F6-809F-2727E554951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18170" y="11241675"/>
                  <a:ext cx="4006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3652C51A-76A3-40B6-8AE5-E0F9DCE36747}"/>
                    </a:ext>
                  </a:extLst>
                </p14:cNvPr>
                <p14:cNvContentPartPr/>
                <p14:nvPr/>
              </p14:nvContentPartPr>
              <p14:xfrm>
                <a:off x="6887970" y="11235915"/>
                <a:ext cx="166680" cy="1422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3652C51A-76A3-40B6-8AE5-E0F9DCE3674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69970" y="11218275"/>
                  <a:ext cx="2023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B821B8DB-9A36-4F42-BAE7-6DC3CAE2CB62}"/>
                    </a:ext>
                  </a:extLst>
                </p14:cNvPr>
                <p14:cNvContentPartPr/>
                <p14:nvPr/>
              </p14:nvContentPartPr>
              <p14:xfrm>
                <a:off x="7101810" y="11311155"/>
                <a:ext cx="179280" cy="2142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B821B8DB-9A36-4F42-BAE7-6DC3CAE2CB6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84170" y="11293155"/>
                  <a:ext cx="2149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51ED4BB-2363-40ED-8DFE-8F30536C7E8F}"/>
                    </a:ext>
                  </a:extLst>
                </p14:cNvPr>
                <p14:cNvContentPartPr/>
                <p14:nvPr/>
              </p14:nvContentPartPr>
              <p14:xfrm>
                <a:off x="7374690" y="11296035"/>
                <a:ext cx="448200" cy="259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51ED4BB-2363-40ED-8DFE-8F30536C7E8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57050" y="11278395"/>
                  <a:ext cx="483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187B21DC-9E1F-4011-BCE7-619BA3F9661B}"/>
                    </a:ext>
                  </a:extLst>
                </p14:cNvPr>
                <p14:cNvContentPartPr/>
                <p14:nvPr/>
              </p14:nvContentPartPr>
              <p14:xfrm>
                <a:off x="7644690" y="11228715"/>
                <a:ext cx="180360" cy="1922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187B21DC-9E1F-4011-BCE7-619BA3F9661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27050" y="11211075"/>
                  <a:ext cx="21600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21A5B36-40C3-46FF-B196-2EA908E25927}"/>
              </a:ext>
            </a:extLst>
          </p:cNvPr>
          <p:cNvGrpSpPr/>
          <p:nvPr/>
        </p:nvGrpSpPr>
        <p:grpSpPr>
          <a:xfrm>
            <a:off x="14584140" y="6432435"/>
            <a:ext cx="324000" cy="4421160"/>
            <a:chOff x="1081530" y="6433515"/>
            <a:chExt cx="324000" cy="442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31D66A70-4469-4F7D-B350-811C4261E878}"/>
                    </a:ext>
                  </a:extLst>
                </p14:cNvPr>
                <p14:cNvContentPartPr/>
                <p14:nvPr/>
              </p14:nvContentPartPr>
              <p14:xfrm>
                <a:off x="1125450" y="9237195"/>
                <a:ext cx="195840" cy="1440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31D66A70-4469-4F7D-B350-811C4261E87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07810" y="9219555"/>
                  <a:ext cx="231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BBB05052-A86E-46F5-A399-8023770989AA}"/>
                    </a:ext>
                  </a:extLst>
                </p14:cNvPr>
                <p14:cNvContentPartPr/>
                <p14:nvPr/>
              </p14:nvContentPartPr>
              <p14:xfrm>
                <a:off x="1231290" y="9301635"/>
                <a:ext cx="18000" cy="4582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BBB05052-A86E-46F5-A399-8023770989A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13290" y="9283635"/>
                  <a:ext cx="5364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3F6C8064-C621-480F-B939-C0D1AF5720C2}"/>
                    </a:ext>
                  </a:extLst>
                </p14:cNvPr>
                <p14:cNvContentPartPr/>
                <p14:nvPr/>
              </p14:nvContentPartPr>
              <p14:xfrm>
                <a:off x="1081530" y="9894555"/>
                <a:ext cx="155160" cy="2559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3F6C8064-C621-480F-B939-C0D1AF5720C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63530" y="9876555"/>
                  <a:ext cx="1908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D7F8BBB8-900D-4D9A-9DDB-6481646D5CE3}"/>
                    </a:ext>
                  </a:extLst>
                </p14:cNvPr>
                <p14:cNvContentPartPr/>
                <p14:nvPr/>
              </p14:nvContentPartPr>
              <p14:xfrm>
                <a:off x="1327410" y="10038555"/>
                <a:ext cx="14040" cy="135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D7F8BBB8-900D-4D9A-9DDB-6481646D5CE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309410" y="10020915"/>
                  <a:ext cx="496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F73751F-8521-49B9-9C03-06884FA1C05C}"/>
                    </a:ext>
                  </a:extLst>
                </p14:cNvPr>
                <p14:cNvContentPartPr/>
                <p14:nvPr/>
              </p14:nvContentPartPr>
              <p14:xfrm>
                <a:off x="1120050" y="10302795"/>
                <a:ext cx="173160" cy="5518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F73751F-8521-49B9-9C03-06884FA1C05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02050" y="10285155"/>
                  <a:ext cx="20880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B52D703B-2E21-42E0-B7FA-F3A1CAE299C1}"/>
                    </a:ext>
                  </a:extLst>
                </p14:cNvPr>
                <p14:cNvContentPartPr/>
                <p14:nvPr/>
              </p14:nvContentPartPr>
              <p14:xfrm>
                <a:off x="1125810" y="6433515"/>
                <a:ext cx="150840" cy="2102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B52D703B-2E21-42E0-B7FA-F3A1CAE299C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07810" y="6415875"/>
                  <a:ext cx="1864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00A0FCB-08E4-4115-90B2-D135FBC9AD86}"/>
                    </a:ext>
                  </a:extLst>
                </p14:cNvPr>
                <p14:cNvContentPartPr/>
                <p14:nvPr/>
              </p14:nvContentPartPr>
              <p14:xfrm>
                <a:off x="1183770" y="6522075"/>
                <a:ext cx="51120" cy="9057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00A0FCB-08E4-4115-90B2-D135FBC9AD8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66130" y="6504075"/>
                  <a:ext cx="86760" cy="9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11FCF58F-06CB-400B-985A-D9481A12E890}"/>
                    </a:ext>
                  </a:extLst>
                </p14:cNvPr>
                <p14:cNvContentPartPr/>
                <p14:nvPr/>
              </p14:nvContentPartPr>
              <p14:xfrm>
                <a:off x="1149570" y="7531515"/>
                <a:ext cx="108000" cy="3657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11FCF58F-06CB-400B-985A-D9481A12E89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1930" y="7513515"/>
                  <a:ext cx="14364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864F417E-7DCF-4DA9-B153-07DF8D176942}"/>
                    </a:ext>
                  </a:extLst>
                </p14:cNvPr>
                <p14:cNvContentPartPr/>
                <p14:nvPr/>
              </p14:nvContentPartPr>
              <p14:xfrm>
                <a:off x="1266930" y="7769115"/>
                <a:ext cx="138600" cy="1987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864F417E-7DCF-4DA9-B153-07DF8D17694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48930" y="7751475"/>
                  <a:ext cx="174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0D9F63D-1CFA-4E0B-B2DE-C537CA17DCA0}"/>
                    </a:ext>
                  </a:extLst>
                </p14:cNvPr>
                <p14:cNvContentPartPr/>
                <p14:nvPr/>
              </p14:nvContentPartPr>
              <p14:xfrm>
                <a:off x="1131210" y="8142795"/>
                <a:ext cx="135000" cy="9745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0D9F63D-1CFA-4E0B-B2DE-C537CA17DCA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13570" y="8124795"/>
                  <a:ext cx="170640" cy="10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D1004C0D-CF06-4788-B765-17B8DF1635BE}"/>
              </a:ext>
            </a:extLst>
          </p:cNvPr>
          <p:cNvGrpSpPr/>
          <p:nvPr/>
        </p:nvGrpSpPr>
        <p:grpSpPr>
          <a:xfrm>
            <a:off x="14476140" y="4849155"/>
            <a:ext cx="397800" cy="1372680"/>
            <a:chOff x="973530" y="4850235"/>
            <a:chExt cx="397800" cy="137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C84685B9-675A-431E-93A0-FDCAB1B94A19}"/>
                    </a:ext>
                  </a:extLst>
                </p14:cNvPr>
                <p14:cNvContentPartPr/>
                <p14:nvPr/>
              </p14:nvContentPartPr>
              <p14:xfrm>
                <a:off x="1151730" y="4850235"/>
                <a:ext cx="150480" cy="1681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84685B9-675A-431E-93A0-FDCAB1B94A1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33730" y="4832235"/>
                  <a:ext cx="1861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E72BB598-9103-466A-90EA-BBBD25509F83}"/>
                    </a:ext>
                  </a:extLst>
                </p14:cNvPr>
                <p14:cNvContentPartPr/>
                <p14:nvPr/>
              </p14:nvContentPartPr>
              <p14:xfrm>
                <a:off x="1173690" y="4930515"/>
                <a:ext cx="43560" cy="3499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E72BB598-9103-466A-90EA-BBBD25509F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56050" y="4912875"/>
                  <a:ext cx="792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4E0C1976-8A9D-4038-805D-16F1C8CF7767}"/>
                    </a:ext>
                  </a:extLst>
                </p14:cNvPr>
                <p14:cNvContentPartPr/>
                <p14:nvPr/>
              </p14:nvContentPartPr>
              <p14:xfrm>
                <a:off x="973530" y="5353155"/>
                <a:ext cx="154080" cy="331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4E0C1976-8A9D-4038-805D-16F1C8CF776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55530" y="5335515"/>
                  <a:ext cx="18972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900F2484-3A07-4627-AD27-B9C80A077AEF}"/>
                    </a:ext>
                  </a:extLst>
                </p14:cNvPr>
                <p14:cNvContentPartPr/>
                <p14:nvPr/>
              </p14:nvContentPartPr>
              <p14:xfrm>
                <a:off x="1212570" y="5523795"/>
                <a:ext cx="158760" cy="2318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900F2484-3A07-4627-AD27-B9C80A077AE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94930" y="5505795"/>
                  <a:ext cx="1944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C215BFF8-8FDD-4F2F-B26C-73C30EC5D32F}"/>
                    </a:ext>
                  </a:extLst>
                </p14:cNvPr>
                <p14:cNvContentPartPr/>
                <p14:nvPr/>
              </p14:nvContentPartPr>
              <p14:xfrm>
                <a:off x="1059570" y="5840235"/>
                <a:ext cx="192600" cy="3826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C215BFF8-8FDD-4F2F-B26C-73C30EC5D32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41570" y="5822595"/>
                  <a:ext cx="228240" cy="41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D40647AB-0EE7-4741-A956-D7D775F34E95}"/>
              </a:ext>
            </a:extLst>
          </p:cNvPr>
          <p:cNvGrpSpPr/>
          <p:nvPr/>
        </p:nvGrpSpPr>
        <p:grpSpPr>
          <a:xfrm>
            <a:off x="17569620" y="4340115"/>
            <a:ext cx="176400" cy="498960"/>
            <a:chOff x="4067010" y="4341195"/>
            <a:chExt cx="176400" cy="49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576CB8AE-1583-4F97-A833-A11BACAC5027}"/>
                    </a:ext>
                  </a:extLst>
                </p14:cNvPr>
                <p14:cNvContentPartPr/>
                <p14:nvPr/>
              </p14:nvContentPartPr>
              <p14:xfrm>
                <a:off x="4067370" y="4341195"/>
                <a:ext cx="49320" cy="4989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576CB8AE-1583-4F97-A833-A11BACAC502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49730" y="4323195"/>
                  <a:ext cx="8496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8304708B-670D-4689-BA35-D7FA17293955}"/>
                    </a:ext>
                  </a:extLst>
                </p14:cNvPr>
                <p14:cNvContentPartPr/>
                <p14:nvPr/>
              </p14:nvContentPartPr>
              <p14:xfrm>
                <a:off x="4067010" y="4356675"/>
                <a:ext cx="176400" cy="2217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8304708B-670D-4689-BA35-D7FA1729395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049370" y="4338675"/>
                  <a:ext cx="21204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EB91505A-6354-4A39-BA7E-EAC973C5B830}"/>
                  </a:ext>
                </a:extLst>
              </p14:cNvPr>
              <p14:cNvContentPartPr/>
              <p14:nvPr/>
            </p14:nvContentPartPr>
            <p14:xfrm>
              <a:off x="21804300" y="6304275"/>
              <a:ext cx="294120" cy="42228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EB91505A-6354-4A39-BA7E-EAC973C5B83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1786300" y="6286635"/>
                <a:ext cx="329760" cy="4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08" name="Ink 1207">
                <a:extLst>
                  <a:ext uri="{FF2B5EF4-FFF2-40B4-BE49-F238E27FC236}">
                    <a16:creationId xmlns:a16="http://schemas.microsoft.com/office/drawing/2014/main" id="{F7816C07-277B-48EA-AC1B-0A52A0ABB4BD}"/>
                  </a:ext>
                </a:extLst>
              </p14:cNvPr>
              <p14:cNvContentPartPr/>
              <p14:nvPr/>
            </p14:nvContentPartPr>
            <p14:xfrm>
              <a:off x="16118700" y="10963891"/>
              <a:ext cx="144720" cy="184680"/>
            </p14:xfrm>
          </p:contentPart>
        </mc:Choice>
        <mc:Fallback xmlns="">
          <p:pic>
            <p:nvPicPr>
              <p:cNvPr id="1208" name="Ink 1207">
                <a:extLst>
                  <a:ext uri="{FF2B5EF4-FFF2-40B4-BE49-F238E27FC236}">
                    <a16:creationId xmlns:a16="http://schemas.microsoft.com/office/drawing/2014/main" id="{F7816C07-277B-48EA-AC1B-0A52A0ABB4BD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6100700" y="10945891"/>
                <a:ext cx="1803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09" name="Ink 1208">
                <a:extLst>
                  <a:ext uri="{FF2B5EF4-FFF2-40B4-BE49-F238E27FC236}">
                    <a16:creationId xmlns:a16="http://schemas.microsoft.com/office/drawing/2014/main" id="{E25D0BB0-C49E-487A-BC15-754FDBFDEE8A}"/>
                  </a:ext>
                </a:extLst>
              </p14:cNvPr>
              <p14:cNvContentPartPr/>
              <p14:nvPr/>
            </p14:nvContentPartPr>
            <p14:xfrm>
              <a:off x="18496500" y="11010331"/>
              <a:ext cx="131760" cy="148680"/>
            </p14:xfrm>
          </p:contentPart>
        </mc:Choice>
        <mc:Fallback xmlns="">
          <p:pic>
            <p:nvPicPr>
              <p:cNvPr id="1209" name="Ink 1208">
                <a:extLst>
                  <a:ext uri="{FF2B5EF4-FFF2-40B4-BE49-F238E27FC236}">
                    <a16:creationId xmlns:a16="http://schemas.microsoft.com/office/drawing/2014/main" id="{E25D0BB0-C49E-487A-BC15-754FDBFDEE8A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8478500" y="10992691"/>
                <a:ext cx="1674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10" name="Ink 1209">
                <a:extLst>
                  <a:ext uri="{FF2B5EF4-FFF2-40B4-BE49-F238E27FC236}">
                    <a16:creationId xmlns:a16="http://schemas.microsoft.com/office/drawing/2014/main" id="{BAC9E4EE-49AA-4FB2-911D-E8A41C787901}"/>
                  </a:ext>
                </a:extLst>
              </p14:cNvPr>
              <p14:cNvContentPartPr/>
              <p14:nvPr/>
            </p14:nvContentPartPr>
            <p14:xfrm>
              <a:off x="20602140" y="11013931"/>
              <a:ext cx="144000" cy="142560"/>
            </p14:xfrm>
          </p:contentPart>
        </mc:Choice>
        <mc:Fallback xmlns="">
          <p:pic>
            <p:nvPicPr>
              <p:cNvPr id="1210" name="Ink 1209">
                <a:extLst>
                  <a:ext uri="{FF2B5EF4-FFF2-40B4-BE49-F238E27FC236}">
                    <a16:creationId xmlns:a16="http://schemas.microsoft.com/office/drawing/2014/main" id="{BAC9E4EE-49AA-4FB2-911D-E8A41C78790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0584140" y="10995931"/>
                <a:ext cx="17964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11" name="Ink 1210">
                <a:extLst>
                  <a:ext uri="{FF2B5EF4-FFF2-40B4-BE49-F238E27FC236}">
                    <a16:creationId xmlns:a16="http://schemas.microsoft.com/office/drawing/2014/main" id="{A9F4AF20-A473-4187-A972-BD09ADF878A7}"/>
                  </a:ext>
                </a:extLst>
              </p14:cNvPr>
              <p14:cNvContentPartPr/>
              <p14:nvPr/>
            </p14:nvContentPartPr>
            <p14:xfrm>
              <a:off x="14691660" y="9831331"/>
              <a:ext cx="97200" cy="120600"/>
            </p14:xfrm>
          </p:contentPart>
        </mc:Choice>
        <mc:Fallback xmlns="">
          <p:pic>
            <p:nvPicPr>
              <p:cNvPr id="1211" name="Ink 1210">
                <a:extLst>
                  <a:ext uri="{FF2B5EF4-FFF2-40B4-BE49-F238E27FC236}">
                    <a16:creationId xmlns:a16="http://schemas.microsoft.com/office/drawing/2014/main" id="{A9F4AF20-A473-4187-A972-BD09ADF878A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4674020" y="9813331"/>
                <a:ext cx="1328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12" name="Ink 1211">
                <a:extLst>
                  <a:ext uri="{FF2B5EF4-FFF2-40B4-BE49-F238E27FC236}">
                    <a16:creationId xmlns:a16="http://schemas.microsoft.com/office/drawing/2014/main" id="{82F0AB37-7A39-4727-A594-BF9418195D95}"/>
                  </a:ext>
                </a:extLst>
              </p14:cNvPr>
              <p14:cNvContentPartPr/>
              <p14:nvPr/>
            </p14:nvContentPartPr>
            <p14:xfrm>
              <a:off x="14760420" y="7478371"/>
              <a:ext cx="125280" cy="185040"/>
            </p14:xfrm>
          </p:contentPart>
        </mc:Choice>
        <mc:Fallback xmlns="">
          <p:pic>
            <p:nvPicPr>
              <p:cNvPr id="1212" name="Ink 1211">
                <a:extLst>
                  <a:ext uri="{FF2B5EF4-FFF2-40B4-BE49-F238E27FC236}">
                    <a16:creationId xmlns:a16="http://schemas.microsoft.com/office/drawing/2014/main" id="{82F0AB37-7A39-4727-A594-BF9418195D9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4742780" y="7460371"/>
                <a:ext cx="16092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3" name="Ink 1212">
                <a:extLst>
                  <a:ext uri="{FF2B5EF4-FFF2-40B4-BE49-F238E27FC236}">
                    <a16:creationId xmlns:a16="http://schemas.microsoft.com/office/drawing/2014/main" id="{AEE8BED6-E31A-4563-913B-C303D2856715}"/>
                  </a:ext>
                </a:extLst>
              </p14:cNvPr>
              <p14:cNvContentPartPr/>
              <p14:nvPr/>
            </p14:nvContentPartPr>
            <p14:xfrm>
              <a:off x="14563860" y="5370571"/>
              <a:ext cx="108720" cy="87480"/>
            </p14:xfrm>
          </p:contentPart>
        </mc:Choice>
        <mc:Fallback xmlns="">
          <p:pic>
            <p:nvPicPr>
              <p:cNvPr id="1213" name="Ink 1212">
                <a:extLst>
                  <a:ext uri="{FF2B5EF4-FFF2-40B4-BE49-F238E27FC236}">
                    <a16:creationId xmlns:a16="http://schemas.microsoft.com/office/drawing/2014/main" id="{AEE8BED6-E31A-4563-913B-C303D285671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4546220" y="5352931"/>
                <a:ext cx="1443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14" name="Ink 1213">
                <a:extLst>
                  <a:ext uri="{FF2B5EF4-FFF2-40B4-BE49-F238E27FC236}">
                    <a16:creationId xmlns:a16="http://schemas.microsoft.com/office/drawing/2014/main" id="{077A1804-E12C-4D2A-BF01-8028A6C34B6F}"/>
                  </a:ext>
                </a:extLst>
              </p14:cNvPr>
              <p14:cNvContentPartPr/>
              <p14:nvPr/>
            </p14:nvContentPartPr>
            <p14:xfrm>
              <a:off x="17485200" y="4029365"/>
              <a:ext cx="309240" cy="200160"/>
            </p14:xfrm>
          </p:contentPart>
        </mc:Choice>
        <mc:Fallback xmlns="">
          <p:pic>
            <p:nvPicPr>
              <p:cNvPr id="1214" name="Ink 1213">
                <a:extLst>
                  <a:ext uri="{FF2B5EF4-FFF2-40B4-BE49-F238E27FC236}">
                    <a16:creationId xmlns:a16="http://schemas.microsoft.com/office/drawing/2014/main" id="{077A1804-E12C-4D2A-BF01-8028A6C34B6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7467200" y="4011725"/>
                <a:ext cx="3448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A17A67AC-108E-4EAD-AB66-8584829C4EEA}"/>
                  </a:ext>
                </a:extLst>
              </p14:cNvPr>
              <p14:cNvContentPartPr/>
              <p14:nvPr/>
            </p14:nvContentPartPr>
            <p14:xfrm>
              <a:off x="21760200" y="5914325"/>
              <a:ext cx="263520" cy="28800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A17A67AC-108E-4EAD-AB66-8584829C4EEA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1742200" y="5896685"/>
                <a:ext cx="2991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6F856E0F-BA41-4071-8B3B-D7EAF81CC20B}"/>
                  </a:ext>
                </a:extLst>
              </p14:cNvPr>
              <p14:cNvContentPartPr/>
              <p14:nvPr/>
            </p14:nvContentPartPr>
            <p14:xfrm>
              <a:off x="6609960" y="8895125"/>
              <a:ext cx="222120" cy="38016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6F856E0F-BA41-4071-8B3B-D7EAF81CC20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591960" y="8877125"/>
                <a:ext cx="25776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0F6294AE-35C5-453D-B7BE-DB09D2A95D2E}"/>
                  </a:ext>
                </a:extLst>
              </p14:cNvPr>
              <p14:cNvContentPartPr/>
              <p14:nvPr/>
            </p14:nvContentPartPr>
            <p14:xfrm>
              <a:off x="20112480" y="8911325"/>
              <a:ext cx="235440" cy="28548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0F6294AE-35C5-453D-B7BE-DB09D2A95D2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0094840" y="8893685"/>
                <a:ext cx="27108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0C729EB5-4E0F-40F1-9421-879CE5184F1E}"/>
                  </a:ext>
                </a:extLst>
              </p14:cNvPr>
              <p14:cNvContentPartPr/>
              <p14:nvPr/>
            </p14:nvContentPartPr>
            <p14:xfrm>
              <a:off x="20039760" y="8680925"/>
              <a:ext cx="245520" cy="2109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0C729EB5-4E0F-40F1-9421-879CE5184F1E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0021760" y="8663285"/>
                <a:ext cx="2811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1127D8F1-6014-403A-AD22-037C389CD2E3}"/>
                  </a:ext>
                </a:extLst>
              </p:cNvPr>
              <p:cNvSpPr txBox="1"/>
              <p:nvPr/>
            </p:nvSpPr>
            <p:spPr>
              <a:xfrm>
                <a:off x="1827084" y="12200740"/>
                <a:ext cx="5747407" cy="7270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𝑝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−</m:t>
                                  </m:r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p>
                      <m:r>
                        <a:rPr kumimoji="0" lang="en-US" sz="3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𝑏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1127D8F1-6014-403A-AD22-037C389CD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084" y="12200740"/>
                <a:ext cx="5747407" cy="727059"/>
              </a:xfrm>
              <a:prstGeom prst="rect">
                <a:avLst/>
              </a:prstGeom>
              <a:blipFill>
                <a:blip r:embed="rId13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4701F6F-356E-4FBA-9C2B-86E90C745C6D}"/>
                  </a:ext>
                </a:extLst>
              </p:cNvPr>
              <p:cNvSpPr txBox="1"/>
              <p:nvPr/>
            </p:nvSpPr>
            <p:spPr>
              <a:xfrm>
                <a:off x="16024034" y="12256524"/>
                <a:ext cx="4946611" cy="6668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kumimoji="0" lang="en-US" sz="36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  <m:r>
                        <a:rPr kumimoji="0" lang="en-US" sz="3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𝑏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+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𝑎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+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𝑎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4701F6F-356E-4FBA-9C2B-86E90C745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034" y="12256524"/>
                <a:ext cx="4946611" cy="666849"/>
              </a:xfrm>
              <a:prstGeom prst="rect">
                <a:avLst/>
              </a:prstGeom>
              <a:blipFill>
                <a:blip r:embed="rId13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384837E-835E-45B7-9472-31F54C7FACB2}"/>
              </a:ext>
            </a:extLst>
          </p:cNvPr>
          <p:cNvSpPr/>
          <p:nvPr/>
        </p:nvSpPr>
        <p:spPr>
          <a:xfrm>
            <a:off x="2777490" y="3522518"/>
            <a:ext cx="17702990" cy="62145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DB94DF-BF12-4D1C-A9A6-AFBE915D1FC2}"/>
                  </a:ext>
                </a:extLst>
              </p:cNvPr>
              <p:cNvSpPr txBox="1"/>
              <p:nvPr/>
            </p:nvSpPr>
            <p:spPr>
              <a:xfrm>
                <a:off x="4518068" y="4939504"/>
                <a:ext cx="13169632" cy="735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sym typeface="Helvetica Neue"/>
                  </a:rPr>
                  <a:t>Embedding satisfies: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𝑝</m:t>
                            </m:r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−</m:t>
                            </m:r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5E5E5E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b>
                      <m:sup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5E5E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p>
                    </m:sSubSup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5E5E5E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≥</m:t>
                    </m:r>
                    <m:sSub>
                      <m:sSub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4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4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4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40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sz="4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  <m:r>
                      <a:rPr lang="en-US" sz="4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4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4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FillTx/>
                    <a:sym typeface="Helvetica Neue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DB94DF-BF12-4D1C-A9A6-AFBE915D1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68" y="4939504"/>
                <a:ext cx="13169632" cy="735138"/>
              </a:xfrm>
              <a:prstGeom prst="rect">
                <a:avLst/>
              </a:prstGeom>
              <a:blipFill>
                <a:blip r:embed="rId135"/>
                <a:stretch>
                  <a:fillRect l="-1481" t="-11570" b="-3388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xtBox 119">
            <a:extLst>
              <a:ext uri="{FF2B5EF4-FFF2-40B4-BE49-F238E27FC236}">
                <a16:creationId xmlns:a16="http://schemas.microsoft.com/office/drawing/2014/main" id="{36B96B44-E0A2-4022-98DB-C05861DAFCEB}"/>
              </a:ext>
            </a:extLst>
          </p:cNvPr>
          <p:cNvSpPr txBox="1"/>
          <p:nvPr/>
        </p:nvSpPr>
        <p:spPr>
          <a:xfrm>
            <a:off x="10760564" y="5970918"/>
            <a:ext cx="451405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</a:rPr>
              <a:t>(by Cauchy-Schwarz)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33CC"/>
              </a:solidFill>
              <a:effectLst/>
              <a:uFillTx/>
              <a:sym typeface="Helvetica Neu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8CFD4BE-2254-4004-9FBB-E1392F8E8EA3}"/>
                  </a:ext>
                </a:extLst>
              </p:cNvPr>
              <p:cNvSpPr txBox="1"/>
              <p:nvPr/>
            </p:nvSpPr>
            <p:spPr>
              <a:xfrm>
                <a:off x="4523736" y="4930038"/>
                <a:ext cx="13169632" cy="7351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FillTx/>
                    <a:sym typeface="Helvetica Neue"/>
                  </a:rPr>
                  <a:t>Embedding satisfies: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𝑝</m:t>
                            </m:r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−</m:t>
                            </m:r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33CC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sym typeface="Helvetica Neue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b>
                      <m:sup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33CC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p>
                    </m:sSubSup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≥</m:t>
                    </m:r>
                    <m:sSub>
                      <m:sSubPr>
                        <m:ctrlPr>
                          <a:rPr lang="en-US" sz="400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40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400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40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0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400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≥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FillTx/>
                    <a:sym typeface="Helvetica Neue"/>
                  </a:rPr>
                  <a:t> 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8CFD4BE-2254-4004-9FBB-E1392F8E8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6" y="4930038"/>
                <a:ext cx="13169632" cy="735138"/>
              </a:xfrm>
              <a:prstGeom prst="rect">
                <a:avLst/>
              </a:prstGeom>
              <a:blipFill>
                <a:blip r:embed="rId136"/>
                <a:stretch>
                  <a:fillRect l="-1481" t="-12500" b="-3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FB27A7EF-C754-4DF0-8591-3A863A61D196}"/>
                  </a:ext>
                </a:extLst>
              </p:cNvPr>
              <p:cNvSpPr txBox="1"/>
              <p:nvPr/>
            </p:nvSpPr>
            <p:spPr>
              <a:xfrm>
                <a:off x="5483761" y="7750422"/>
                <a:ext cx="11178509" cy="718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sym typeface="Helvetica Neue"/>
                  </a:rPr>
                  <a:t>Now lose another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𝑂</m:t>
                    </m:r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panose="02040503050406030204" pitchFamily="18" charset="0"/>
                        <a:sym typeface="Helvetica Neue"/>
                      </a:rPr>
                      <m:t>(</m:t>
                    </m:r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𝑘</m:t>
                        </m:r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sym typeface="Helvetica Neue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sym typeface="Helvetica Neue"/>
                  </a:rPr>
                  <a:t> to make it explainable</a:t>
                </a: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FB27A7EF-C754-4DF0-8591-3A863A61D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761" y="7750422"/>
                <a:ext cx="11178509" cy="718145"/>
              </a:xfrm>
              <a:prstGeom prst="rect">
                <a:avLst/>
              </a:prstGeom>
              <a:blipFill>
                <a:blip r:embed="rId137"/>
                <a:stretch>
                  <a:fillRect l="-1800" t="-13559" r="-1691" b="-355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408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clustering-optimal.pdf" descr="clustering-optim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12" y="617084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Optimal clustering sometimes hard to explain"/>
          <p:cNvSpPr txBox="1"/>
          <p:nvPr/>
        </p:nvSpPr>
        <p:spPr>
          <a:xfrm>
            <a:off x="6257186" y="27165"/>
            <a:ext cx="11562996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Optimal clustering sometimes hard to explain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points in"/>
              <p:cNvSpPr txBox="1"/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1531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48" name="points i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blipFill>
                <a:blip r:embed="rId3"/>
                <a:stretch>
                  <a:fillRect l="-10025" b="-265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k-Mea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 summary</a:t>
            </a:r>
            <a:endParaRPr dirty="0"/>
          </a:p>
        </p:txBody>
      </p:sp>
      <p:sp>
        <p:nvSpPr>
          <p:cNvPr id="1295" name="Slide Subtitle"/>
          <p:cNvSpPr txBox="1">
            <a:spLocks noGrp="1"/>
          </p:cNvSpPr>
          <p:nvPr>
            <p:ph type="body" idx="4294967295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FBDE96-3A58-4213-B583-B2D9A0302273}"/>
              </a:ext>
            </a:extLst>
          </p:cNvPr>
          <p:cNvSpPr txBox="1"/>
          <p:nvPr/>
        </p:nvSpPr>
        <p:spPr>
          <a:xfrm>
            <a:off x="1494706" y="3807911"/>
            <a:ext cx="640399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 price of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explainability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8D1D1B-B3D5-461C-9897-D52D8CD213DD}"/>
                  </a:ext>
                </a:extLst>
              </p:cNvPr>
              <p:cNvSpPr txBox="1"/>
              <p:nvPr/>
            </p:nvSpPr>
            <p:spPr>
              <a:xfrm>
                <a:off x="2659544" y="5026225"/>
                <a:ext cx="6187143" cy="718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dirty="0">
                    <a:solidFill>
                      <a:schemeClr val="bg2">
                        <a:lumMod val="10000"/>
                      </a:schemeClr>
                    </a:solidFill>
                  </a:rPr>
                  <a:t>of k-medians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8D1D1B-B3D5-461C-9897-D52D8CD21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544" y="5026225"/>
                <a:ext cx="6187143" cy="718145"/>
              </a:xfrm>
              <a:prstGeom prst="rect">
                <a:avLst/>
              </a:prstGeom>
              <a:blipFill>
                <a:blip r:embed="rId2"/>
                <a:stretch>
                  <a:fillRect l="-3744" t="-14530" b="-3589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17C76E-D78D-437B-A75A-35AEA15EB2B9}"/>
                  </a:ext>
                </a:extLst>
              </p:cNvPr>
              <p:cNvSpPr txBox="1"/>
              <p:nvPr/>
            </p:nvSpPr>
            <p:spPr>
              <a:xfrm>
                <a:off x="2659544" y="6139855"/>
                <a:ext cx="10522881" cy="718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dirty="0">
                    <a:solidFill>
                      <a:schemeClr val="bg2">
                        <a:lumMod val="10000"/>
                      </a:schemeClr>
                    </a:solidFill>
                  </a:rPr>
                  <a:t>of k-means is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b="0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𝑂</m:t>
                    </m:r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(</m:t>
                    </m:r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𝑘</m:t>
                    </m:r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log</m:t>
                        </m:r>
                      </m:fName>
                      <m:e>
                        <m:func>
                          <m:funcPr>
                            <m:ctrlP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000" b="0" i="0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log</m:t>
                            </m:r>
                          </m:fName>
                          <m:e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𝑘</m:t>
                            </m:r>
                            <m:r>
                              <a:rPr kumimoji="0" lang="en-US" sz="40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Helvetica Neue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kumimoji="0" lang="en-US" sz="40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17C76E-D78D-437B-A75A-35AEA15EB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544" y="6139855"/>
                <a:ext cx="10522881" cy="718145"/>
              </a:xfrm>
              <a:prstGeom prst="rect">
                <a:avLst/>
              </a:prstGeom>
              <a:blipFill>
                <a:blip r:embed="rId3"/>
                <a:stretch>
                  <a:fillRect l="-2144" t="-13559" b="-3559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F40161-EF7B-4BD0-A5D7-F99773962A16}"/>
                  </a:ext>
                </a:extLst>
              </p:cNvPr>
              <p:cNvSpPr txBox="1"/>
              <p:nvPr/>
            </p:nvSpPr>
            <p:spPr>
              <a:xfrm>
                <a:off x="1206500" y="7662281"/>
                <a:ext cx="16302027" cy="718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Approximating the best explainable solutions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cap="none" spc="0" normalizeH="0" baseline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Ω</m:t>
                    </m:r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(</m:t>
                    </m:r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𝑘</m:t>
                        </m:r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Helvetica Neue"/>
                          </a:rPr>
                          <m:t>)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hard for both…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F40161-EF7B-4BD0-A5D7-F99773962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0" y="7662281"/>
                <a:ext cx="16302027" cy="718145"/>
              </a:xfrm>
              <a:prstGeom prst="rect">
                <a:avLst/>
              </a:prstGeom>
              <a:blipFill>
                <a:blip r:embed="rId4"/>
                <a:stretch>
                  <a:fillRect l="-1085" t="-14407" r="-1047" b="-3474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23E3C6D-8DB1-4EF5-9438-9CD7936C8674}"/>
              </a:ext>
            </a:extLst>
          </p:cNvPr>
          <p:cNvSpPr txBox="1"/>
          <p:nvPr/>
        </p:nvSpPr>
        <p:spPr>
          <a:xfrm>
            <a:off x="1206500" y="9184707"/>
            <a:ext cx="1157207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Q. Get better algorithms or hardness for k-means?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1ADBC6-046C-4D77-9FD7-F8A8E85E9456}"/>
                  </a:ext>
                </a:extLst>
              </p:cNvPr>
              <p:cNvSpPr txBox="1"/>
              <p:nvPr/>
            </p:nvSpPr>
            <p:spPr>
              <a:xfrm>
                <a:off x="1206500" y="10655927"/>
                <a:ext cx="20265420" cy="7181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Q. Better understanding of non axis-aligned threshold cuts? Thresholds that are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Helvetica Neue"/>
                      </a:rPr>
                      <m:t>𝑐</m:t>
                    </m:r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-juntas?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1ADBC6-046C-4D77-9FD7-F8A8E85E9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00" y="10655927"/>
                <a:ext cx="20265420" cy="718145"/>
              </a:xfrm>
              <a:prstGeom prst="rect">
                <a:avLst/>
              </a:prstGeom>
              <a:blipFill>
                <a:blip r:embed="rId5"/>
                <a:stretch>
                  <a:fillRect l="-1113" t="-14407" r="-1143" b="-3474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66DF3E1-74D4-4B15-A4AB-588A04FF4CCD}"/>
              </a:ext>
            </a:extLst>
          </p:cNvPr>
          <p:cNvSpPr txBox="1"/>
          <p:nvPr/>
        </p:nvSpPr>
        <p:spPr>
          <a:xfrm>
            <a:off x="1206500" y="12127147"/>
            <a:ext cx="780341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Q. Other notions of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explainability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46993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lustering-optimal.pdf" descr="clustering-optim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12" y="617084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Optimal clustering sometimes hard to explain"/>
          <p:cNvSpPr txBox="1"/>
          <p:nvPr/>
        </p:nvSpPr>
        <p:spPr>
          <a:xfrm>
            <a:off x="6257186" y="27165"/>
            <a:ext cx="11562996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Optimal clustering sometimes hard to explain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points in"/>
              <p:cNvSpPr txBox="1"/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1531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52" name="points i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blipFill>
                <a:blip r:embed="rId3"/>
                <a:stretch>
                  <a:fillRect l="-10025" b="-265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clustering-optimal.pdf" descr="clustering-optima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012" y="617084"/>
            <a:ext cx="82296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clustering-points.pdf" descr="clustering-poin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81" y="7213896"/>
            <a:ext cx="82296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Optimal clustering sometimes hard to explain"/>
          <p:cNvSpPr txBox="1"/>
          <p:nvPr/>
        </p:nvSpPr>
        <p:spPr>
          <a:xfrm>
            <a:off x="6257186" y="27165"/>
            <a:ext cx="11562996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Optimal clustering sometimes hard to explain </a:t>
            </a:r>
          </a:p>
        </p:txBody>
      </p:sp>
      <p:sp>
        <p:nvSpPr>
          <p:cNvPr id="257" name="More explainable “threshold tree”"/>
          <p:cNvSpPr txBox="1"/>
          <p:nvPr/>
        </p:nvSpPr>
        <p:spPr>
          <a:xfrm>
            <a:off x="5688605" y="6770017"/>
            <a:ext cx="8456626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spcBef>
                <a:spcPts val="5900"/>
              </a:spcBef>
              <a:defRPr sz="4400">
                <a:solidFill>
                  <a:srgbClr val="000000"/>
                </a:solidFill>
              </a:defRPr>
            </a:lvl1pPr>
          </a:lstStyle>
          <a:p>
            <a:r>
              <a:t>More explainable “threshold tree”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points in"/>
              <p:cNvSpPr txBox="1"/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821531">
                  <a:defRPr sz="3200" b="1">
                    <a:solidFill>
                      <a:schemeClr val="accent5">
                        <a:lumOff val="-29866"/>
                      </a:schemeClr>
                    </a:solidFill>
                  </a:defRPr>
                </a:pPr>
                <a:r>
                  <a:t>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sz="385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>
                  <a:solidFill>
                    <a:srgbClr val="B51700"/>
                  </a:solidFill>
                </a:endParaRPr>
              </a:p>
            </p:txBody>
          </p:sp>
        </mc:Choice>
        <mc:Fallback xmlns="">
          <p:sp>
            <p:nvSpPr>
              <p:cNvPr id="258" name="points i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47" y="2634127"/>
                <a:ext cx="2430844" cy="686764"/>
              </a:xfrm>
              <a:prstGeom prst="rect">
                <a:avLst/>
              </a:prstGeom>
              <a:blipFill>
                <a:blip r:embed="rId4"/>
                <a:stretch>
                  <a:fillRect l="-10025" b="-2654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3308</Words>
  <Application>Microsoft Office PowerPoint</Application>
  <PresentationFormat>Custom</PresentationFormat>
  <Paragraphs>428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Cambria Math</vt:lpstr>
      <vt:lpstr>Gill Sans</vt:lpstr>
      <vt:lpstr>Gill Sans Light</vt:lpstr>
      <vt:lpstr>Helvetica Neue</vt:lpstr>
      <vt:lpstr>Helvetica Neue Medium</vt:lpstr>
      <vt:lpstr>Wingdings</vt:lpstr>
      <vt:lpstr>21_BasicWhite</vt:lpstr>
      <vt:lpstr>The Price of Explainability for Clustering</vt:lpstr>
      <vt:lpstr>k-Median</vt:lpstr>
      <vt:lpstr>k-Means</vt:lpstr>
      <vt:lpstr>Approximation algorithms</vt:lpstr>
      <vt:lpstr>Explainable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Explainable clustering</vt:lpstr>
      <vt:lpstr>Price of explainability</vt:lpstr>
      <vt:lpstr>Explaining explainable clustering in four steps</vt:lpstr>
      <vt:lpstr>Focus on k-median in ℓ_1</vt:lpstr>
      <vt:lpstr>General approach</vt:lpstr>
      <vt:lpstr>General approach</vt:lpstr>
      <vt:lpstr>General approach</vt:lpstr>
      <vt:lpstr>The algorithm of MDRF</vt:lpstr>
      <vt:lpstr>The algorithm of MDRF</vt:lpstr>
      <vt:lpstr>The algorithm of MDRF</vt:lpstr>
      <vt:lpstr>The algorithm of MDRF</vt:lpstr>
      <vt:lpstr>Idea behind Analysis</vt:lpstr>
      <vt:lpstr>PowerPoint Presentation</vt:lpstr>
      <vt:lpstr>Three independent works in 2021</vt:lpstr>
      <vt:lpstr>Random Thresholds Algorithm</vt:lpstr>
      <vt:lpstr>Random Thresholds Algorithm</vt:lpstr>
      <vt:lpstr>Random Thresholds Algorithm</vt:lpstr>
      <vt:lpstr>Random Thresholds Algorithm</vt:lpstr>
      <vt:lpstr>Random Thresholds Algorithm</vt:lpstr>
      <vt:lpstr>Random Thresholds Algorithm</vt:lpstr>
      <vt:lpstr>Ideas of their analysis</vt:lpstr>
      <vt:lpstr>A Poly-log Bound</vt:lpstr>
      <vt:lpstr>So…</vt:lpstr>
      <vt:lpstr>So how good is the Algo?</vt:lpstr>
      <vt:lpstr>Balls-and-bin perspective</vt:lpstr>
      <vt:lpstr>Balls-and-bin perspective</vt:lpstr>
      <vt:lpstr>Balls-and-bin perspective</vt:lpstr>
      <vt:lpstr>Balls-and-bin perspective</vt:lpstr>
      <vt:lpstr>One bin</vt:lpstr>
      <vt:lpstr>Two bins</vt:lpstr>
      <vt:lpstr>Three bins</vt:lpstr>
      <vt:lpstr>k Bins</vt:lpstr>
      <vt:lpstr>Proof by induction on k</vt:lpstr>
      <vt:lpstr>PowerPoint Presentation</vt:lpstr>
      <vt:lpstr>PowerPoint Presentation</vt:lpstr>
      <vt:lpstr>PowerPoint Presentation</vt:lpstr>
      <vt:lpstr>RandThreshold via Exponential Clocks</vt:lpstr>
      <vt:lpstr>Direct proof with exponential clocks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going beyond the special case</vt:lpstr>
      <vt:lpstr>Lower bounds via Hitting Set Problem</vt:lpstr>
      <vt:lpstr>Simple Gap Example</vt:lpstr>
      <vt:lpstr>s-uniform Hitting set problem</vt:lpstr>
      <vt:lpstr>Reduction from HS to ExpCluster</vt:lpstr>
      <vt:lpstr>Reduction from HS to ExpCluster</vt:lpstr>
      <vt:lpstr>…and now use known results</vt:lpstr>
      <vt:lpstr>PowerPoint Presentation</vt:lpstr>
      <vt:lpstr>Finally, a bit about K-means</vt:lpstr>
      <vt:lpstr>k-Means</vt:lpstr>
      <vt:lpstr>Embedding ℓ_2^2 into ℓ_1</vt:lpstr>
      <vt:lpstr>Embedding ℓ_2^2 into ℓ_1</vt:lpstr>
      <vt:lpstr>In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Price of Explainability for Clustering</dc:title>
  <cp:lastModifiedBy>Anupam Gupta</cp:lastModifiedBy>
  <cp:revision>60</cp:revision>
  <dcterms:modified xsi:type="dcterms:W3CDTF">2024-04-03T13:42:06Z</dcterms:modified>
</cp:coreProperties>
</file>