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362" r:id="rId2"/>
  </p:sldIdLst>
  <p:sldSz cx="9144000" cy="5143500" type="screen16x9"/>
  <p:notesSz cx="9296400" cy="7010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08">
          <p15:clr>
            <a:srgbClr val="A4A3A4"/>
          </p15:clr>
        </p15:guide>
        <p15:guide id="4" pos="292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邓 思嘉" initials="" lastIdx="0" clrIdx="0"/>
  <p:cmAuthor id="1" name="Shu Sun" initials="S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2C90"/>
    <a:srgbClr val="0000FF"/>
    <a:srgbClr val="532476"/>
    <a:srgbClr val="57068C"/>
    <a:srgbClr val="FF33CC"/>
    <a:srgbClr val="5A2781"/>
    <a:srgbClr val="5F2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15" autoAdjust="0"/>
    <p:restoredTop sz="93391" autoAdjust="0"/>
  </p:normalViewPr>
  <p:slideViewPr>
    <p:cSldViewPr snapToGrid="0">
      <p:cViewPr varScale="1">
        <p:scale>
          <a:sx n="147" d="100"/>
          <a:sy n="147" d="100"/>
        </p:scale>
        <p:origin x="528" y="208"/>
      </p:cViewPr>
      <p:guideLst>
        <p:guide orient="horz" pos="162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3" d="100"/>
          <a:sy n="133" d="100"/>
        </p:scale>
        <p:origin x="-2552" y="-104"/>
      </p:cViewPr>
      <p:guideLst>
        <p:guide orient="horz" pos="2160"/>
        <p:guide pos="2880"/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978826-D381-4D04-9156-43F0DC862692}" type="datetimeFigureOut">
              <a:rPr lang="en-US"/>
              <a:pPr/>
              <a:t>4/19/19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B5B680-9913-43FF-974A-ECE363D231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980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A02FDA2-56F8-474D-B586-7B7B200C11B0}" type="datetimeFigureOut">
              <a:rPr lang="en-US"/>
              <a:pPr/>
              <a:t>4/19/19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ABCD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5616AE6-92C3-43B7-BD2F-DA8414814B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193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-9144" y="0"/>
            <a:ext cx="9153144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227752" y="1532443"/>
            <a:ext cx="3637261" cy="181128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>
              <a:spcBef>
                <a:spcPts val="0"/>
              </a:spcBef>
              <a:defRPr sz="3000" b="1" i="0">
                <a:solidFill>
                  <a:schemeClr val="bg1"/>
                </a:solidFill>
                <a:latin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7012" y="3718898"/>
            <a:ext cx="1783159" cy="361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0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3525" cy="5157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315325" y="2921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18" name="Text Placeholder 2"/>
          <p:cNvSpPr>
            <a:spLocks noGrp="1"/>
          </p:cNvSpPr>
          <p:nvPr>
            <p:ph idx="11"/>
          </p:nvPr>
        </p:nvSpPr>
        <p:spPr>
          <a:xfrm>
            <a:off x="0" y="0"/>
            <a:ext cx="4480560" cy="515657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97268" y="1583857"/>
            <a:ext cx="3737844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30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38" y="238125"/>
            <a:ext cx="1487999" cy="2315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2" y="1583857"/>
            <a:ext cx="3810941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1"/>
          </p:nvPr>
        </p:nvSpPr>
        <p:spPr>
          <a:xfrm>
            <a:off x="4672577" y="712598"/>
            <a:ext cx="4480560" cy="443090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6D29BF23-D904-4997-9012-FE5D9322CEA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68614" y="818613"/>
            <a:ext cx="8832714" cy="4050250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 marL="628650" indent="-171450">
              <a:spcBef>
                <a:spcPts val="0"/>
              </a:spcBef>
              <a:buFont typeface="Wingdings" panose="05000000000000000000" pitchFamily="2" charset="2"/>
              <a:buChar char="q"/>
              <a:defRPr baseline="0"/>
            </a:lvl2pPr>
            <a:lvl3pPr marL="1085850" indent="-171450">
              <a:spcBef>
                <a:spcPts val="0"/>
              </a:spcBef>
              <a:buFont typeface="Courier New" panose="02070309020205020404" pitchFamily="49" charset="0"/>
              <a:buChar char="o"/>
              <a:defRPr/>
            </a:lvl3pPr>
            <a:lvl4pPr marL="1600200" indent="-228600">
              <a:spcBef>
                <a:spcPts val="0"/>
              </a:spcBef>
              <a:buFont typeface="Arial" panose="020B0604020202020204" pitchFamily="34" charset="0"/>
              <a:buChar char="•"/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Line 1</a:t>
            </a:r>
          </a:p>
          <a:p>
            <a:pPr lvl="2"/>
            <a:r>
              <a:rPr lang="en-US" dirty="0"/>
              <a:t>Line 2</a:t>
            </a:r>
          </a:p>
          <a:p>
            <a:pPr lvl="3"/>
            <a:r>
              <a:rPr lang="en-US" dirty="0"/>
              <a:t>Line 3</a:t>
            </a:r>
          </a:p>
          <a:p>
            <a:pPr lvl="4"/>
            <a:r>
              <a:rPr lang="en-US" dirty="0"/>
              <a:t>Line 4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7010400" y="486886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fld id="{0C8467A1-6BA5-4C6C-BAE8-365A76A1929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432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nyu_white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0188" y="234950"/>
            <a:ext cx="6731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-52372"/>
            <a:ext cx="9153525" cy="765160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26929EE-D2C9-4206-94B1-199916AC949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8" y="198365"/>
            <a:ext cx="1487999" cy="231595"/>
          </a:xfrm>
          <a:prstGeom prst="rect">
            <a:avLst/>
          </a:prstGeom>
        </p:spPr>
      </p:pic>
      <p:pic>
        <p:nvPicPr>
          <p:cNvPr id="2050" name="Picture 2" descr="C:\Users\Gmac\Downloads\final-logo-2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084" y="120807"/>
            <a:ext cx="1367028" cy="48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36880" y="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1" r:id="rId3"/>
    <p:sldLayoutId id="2147483702" r:id="rId4"/>
    <p:sldLayoutId id="2147483709" r:id="rId5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286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0858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1145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Net_tube.avi">
            <a:hlinkClick r:id="" action="ppaction://media"/>
            <a:extLst>
              <a:ext uri="{FF2B5EF4-FFF2-40B4-BE49-F238E27FC236}">
                <a16:creationId xmlns:a16="http://schemas.microsoft.com/office/drawing/2014/main" id="{6A67993C-ED80-2947-A633-94FE5976E9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803" y="-101601"/>
            <a:ext cx="8336957" cy="51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3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NYU Schools Master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34801</TotalTime>
  <Words>0</Words>
  <Application>Microsoft Macintosh PowerPoint</Application>
  <PresentationFormat>On-screen Show (16:9)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ＭＳ Ｐゴシック</vt:lpstr>
      <vt:lpstr>Arial</vt:lpstr>
      <vt:lpstr>Calibri</vt:lpstr>
      <vt:lpstr>Courier New</vt:lpstr>
      <vt:lpstr>Wingdings</vt:lpstr>
      <vt:lpstr>NYU Schools Master Template</vt:lpstr>
      <vt:lpstr>PowerPoint Presentation</vt:lpstr>
    </vt:vector>
  </TitlesOfParts>
  <Company>New York University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Jenna Bresnahan</dc:creator>
  <cp:lastModifiedBy>Microsoft Office User</cp:lastModifiedBy>
  <cp:revision>1844</cp:revision>
  <cp:lastPrinted>2017-03-29T23:33:33Z</cp:lastPrinted>
  <dcterms:created xsi:type="dcterms:W3CDTF">2014-02-16T13:04:33Z</dcterms:created>
  <dcterms:modified xsi:type="dcterms:W3CDTF">2019-04-19T16:43:16Z</dcterms:modified>
</cp:coreProperties>
</file>