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294" r:id="rId3"/>
    <p:sldId id="287" r:id="rId4"/>
    <p:sldId id="257" r:id="rId5"/>
    <p:sldId id="258" r:id="rId6"/>
    <p:sldId id="259" r:id="rId7"/>
    <p:sldId id="260" r:id="rId8"/>
    <p:sldId id="261" r:id="rId9"/>
    <p:sldId id="262" r:id="rId10"/>
    <p:sldId id="263" r:id="rId11"/>
    <p:sldId id="264" r:id="rId12"/>
    <p:sldId id="265" r:id="rId13"/>
    <p:sldId id="286" r:id="rId14"/>
    <p:sldId id="266" r:id="rId15"/>
    <p:sldId id="267" r:id="rId16"/>
    <p:sldId id="268" r:id="rId17"/>
    <p:sldId id="269" r:id="rId18"/>
    <p:sldId id="270" r:id="rId19"/>
    <p:sldId id="271" r:id="rId20"/>
    <p:sldId id="293" r:id="rId21"/>
    <p:sldId id="290" r:id="rId22"/>
    <p:sldId id="291" r:id="rId23"/>
    <p:sldId id="292" r:id="rId24"/>
    <p:sldId id="272" r:id="rId25"/>
    <p:sldId id="273" r:id="rId26"/>
    <p:sldId id="274" r:id="rId27"/>
    <p:sldId id="275" r:id="rId28"/>
    <p:sldId id="276" r:id="rId29"/>
    <p:sldId id="277" r:id="rId30"/>
    <p:sldId id="278" r:id="rId31"/>
    <p:sldId id="279" r:id="rId32"/>
    <p:sldId id="280" r:id="rId33"/>
    <p:sldId id="281" r:id="rId34"/>
    <p:sldId id="288" r:id="rId35"/>
    <p:sldId id="289" r:id="rId36"/>
    <p:sldId id="283" r:id="rId37"/>
    <p:sldId id="284" r:id="rId38"/>
    <p:sldId id="285" r:id="rId39"/>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06"/>
    <p:restoredTop sz="94814"/>
  </p:normalViewPr>
  <p:slideViewPr>
    <p:cSldViewPr snapToGrid="0" snapToObjects="1">
      <p:cViewPr varScale="1">
        <p:scale>
          <a:sx n="100" d="100"/>
          <a:sy n="100" d="100"/>
        </p:scale>
        <p:origin x="88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80" d="100"/>
          <a:sy n="80" d="100"/>
        </p:scale>
        <p:origin x="3472" y="2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BH"/>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04E719-8578-4246-9BE1-2CDE63085D0F}" type="datetimeFigureOut">
              <a:rPr lang="es-BH" smtClean="0"/>
              <a:t>21/3/23</a:t>
            </a:fld>
            <a:endParaRPr lang="es-BH"/>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BH"/>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BH"/>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BH"/>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F046EC-5594-4F4A-9EA4-7B5DE6B96FCF}" type="slidenum">
              <a:rPr lang="es-BH" smtClean="0"/>
              <a:t>‹Nº›</a:t>
            </a:fld>
            <a:endParaRPr lang="es-BH"/>
          </a:p>
        </p:txBody>
      </p:sp>
    </p:spTree>
    <p:extLst>
      <p:ext uri="{BB962C8B-B14F-4D97-AF65-F5344CB8AC3E}">
        <p14:creationId xmlns:p14="http://schemas.microsoft.com/office/powerpoint/2010/main" val="3761716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BB02A3F-9ED5-1662-2563-F9E7B988F872}"/>
              </a:ext>
            </a:extLst>
          </p:cNvPr>
          <p:cNvSpPr>
            <a:spLocks noGrp="1"/>
          </p:cNvSpPr>
          <p:nvPr>
            <p:ph type="dt" sz="half" idx="10"/>
          </p:nvPr>
        </p:nvSpPr>
        <p:spPr/>
        <p:txBody>
          <a:bodyPr/>
          <a:lstStyle>
            <a:lvl1pPr>
              <a:defRPr/>
            </a:lvl1pPr>
          </a:lstStyle>
          <a:p>
            <a:pPr>
              <a:defRPr/>
            </a:pPr>
            <a:fld id="{775C153A-6BE5-5445-9B89-AA073D39FD62}" type="datetime1">
              <a:rPr lang="es-ES_tradnl" altLang="en-US" smtClean="0"/>
              <a:t>21/3/23</a:t>
            </a:fld>
            <a:endParaRPr lang="en-US" altLang="en-US"/>
          </a:p>
        </p:txBody>
      </p:sp>
      <p:sp>
        <p:nvSpPr>
          <p:cNvPr id="5" name="Footer Placeholder 4">
            <a:extLst>
              <a:ext uri="{FF2B5EF4-FFF2-40B4-BE49-F238E27FC236}">
                <a16:creationId xmlns:a16="http://schemas.microsoft.com/office/drawing/2014/main" id="{50FB1AAD-F411-F7D6-6E15-302711ACA215}"/>
              </a:ext>
            </a:extLst>
          </p:cNvPr>
          <p:cNvSpPr>
            <a:spLocks noGrp="1"/>
          </p:cNvSpPr>
          <p:nvPr>
            <p:ph type="ftr" sz="quarter" idx="11"/>
          </p:nvPr>
        </p:nvSpPr>
        <p:spPr/>
        <p:txBody>
          <a:bodyPr/>
          <a:lstStyle>
            <a:lvl1pPr>
              <a:defRPr/>
            </a:lvl1pPr>
          </a:lstStyle>
          <a:p>
            <a:pPr>
              <a:defRPr/>
            </a:pPr>
            <a:r>
              <a:rPr lang="en-US"/>
              <a:t>Dennis Shasha (38 slides)</a:t>
            </a:r>
          </a:p>
        </p:txBody>
      </p:sp>
      <p:sp>
        <p:nvSpPr>
          <p:cNvPr id="6" name="Slide Number Placeholder 5">
            <a:extLst>
              <a:ext uri="{FF2B5EF4-FFF2-40B4-BE49-F238E27FC236}">
                <a16:creationId xmlns:a16="http://schemas.microsoft.com/office/drawing/2014/main" id="{460D53E1-3593-CD1A-97AB-6F6C8747EB33}"/>
              </a:ext>
            </a:extLst>
          </p:cNvPr>
          <p:cNvSpPr>
            <a:spLocks noGrp="1"/>
          </p:cNvSpPr>
          <p:nvPr>
            <p:ph type="sldNum" sz="quarter" idx="12"/>
          </p:nvPr>
        </p:nvSpPr>
        <p:spPr/>
        <p:txBody>
          <a:bodyPr/>
          <a:lstStyle>
            <a:lvl1pPr>
              <a:defRPr/>
            </a:lvl1pPr>
          </a:lstStyle>
          <a:p>
            <a:pPr>
              <a:defRPr/>
            </a:pPr>
            <a:fld id="{EBA2CB70-9DED-864D-B18E-C46DDF4ED098}" type="slidenum">
              <a:rPr lang="en-US" altLang="en-US"/>
              <a:pPr>
                <a:defRPr/>
              </a:pPr>
              <a:t>‹Nº›</a:t>
            </a:fld>
            <a:endParaRPr lang="en-US" altLang="en-US"/>
          </a:p>
        </p:txBody>
      </p:sp>
    </p:spTree>
    <p:extLst>
      <p:ext uri="{BB962C8B-B14F-4D97-AF65-F5344CB8AC3E}">
        <p14:creationId xmlns:p14="http://schemas.microsoft.com/office/powerpoint/2010/main" val="1226912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E2D4C6-37E0-5354-43CF-6CCFD62047D7}"/>
              </a:ext>
            </a:extLst>
          </p:cNvPr>
          <p:cNvSpPr>
            <a:spLocks noGrp="1"/>
          </p:cNvSpPr>
          <p:nvPr>
            <p:ph type="dt" sz="half" idx="10"/>
          </p:nvPr>
        </p:nvSpPr>
        <p:spPr/>
        <p:txBody>
          <a:bodyPr/>
          <a:lstStyle>
            <a:lvl1pPr>
              <a:defRPr/>
            </a:lvl1pPr>
          </a:lstStyle>
          <a:p>
            <a:pPr>
              <a:defRPr/>
            </a:pPr>
            <a:fld id="{6DCBD20F-A9A8-814C-8419-3CA1A4AF5543}" type="datetime1">
              <a:rPr lang="es-ES_tradnl" altLang="en-US" smtClean="0"/>
              <a:t>21/3/23</a:t>
            </a:fld>
            <a:endParaRPr lang="en-US" altLang="en-US"/>
          </a:p>
        </p:txBody>
      </p:sp>
      <p:sp>
        <p:nvSpPr>
          <p:cNvPr id="5" name="Footer Placeholder 4">
            <a:extLst>
              <a:ext uri="{FF2B5EF4-FFF2-40B4-BE49-F238E27FC236}">
                <a16:creationId xmlns:a16="http://schemas.microsoft.com/office/drawing/2014/main" id="{95E3FB02-284E-8BFD-B588-F786E178E206}"/>
              </a:ext>
            </a:extLst>
          </p:cNvPr>
          <p:cNvSpPr>
            <a:spLocks noGrp="1"/>
          </p:cNvSpPr>
          <p:nvPr>
            <p:ph type="ftr" sz="quarter" idx="11"/>
          </p:nvPr>
        </p:nvSpPr>
        <p:spPr/>
        <p:txBody>
          <a:bodyPr/>
          <a:lstStyle>
            <a:lvl1pPr>
              <a:defRPr/>
            </a:lvl1pPr>
          </a:lstStyle>
          <a:p>
            <a:pPr>
              <a:defRPr/>
            </a:pPr>
            <a:r>
              <a:rPr lang="en-US"/>
              <a:t>Dennis Shasha (38 slides)</a:t>
            </a:r>
          </a:p>
        </p:txBody>
      </p:sp>
      <p:sp>
        <p:nvSpPr>
          <p:cNvPr id="6" name="Slide Number Placeholder 5">
            <a:extLst>
              <a:ext uri="{FF2B5EF4-FFF2-40B4-BE49-F238E27FC236}">
                <a16:creationId xmlns:a16="http://schemas.microsoft.com/office/drawing/2014/main" id="{193BCC59-5F7A-8D8F-DF12-6300E3116B9B}"/>
              </a:ext>
            </a:extLst>
          </p:cNvPr>
          <p:cNvSpPr>
            <a:spLocks noGrp="1"/>
          </p:cNvSpPr>
          <p:nvPr>
            <p:ph type="sldNum" sz="quarter" idx="12"/>
          </p:nvPr>
        </p:nvSpPr>
        <p:spPr/>
        <p:txBody>
          <a:bodyPr/>
          <a:lstStyle>
            <a:lvl1pPr>
              <a:defRPr/>
            </a:lvl1pPr>
          </a:lstStyle>
          <a:p>
            <a:pPr>
              <a:defRPr/>
            </a:pPr>
            <a:fld id="{DE0A0A28-EFCD-B74A-A3D2-360463ED4E67}" type="slidenum">
              <a:rPr lang="en-US" altLang="en-US"/>
              <a:pPr>
                <a:defRPr/>
              </a:pPr>
              <a:t>‹Nº›</a:t>
            </a:fld>
            <a:endParaRPr lang="en-US" altLang="en-US"/>
          </a:p>
        </p:txBody>
      </p:sp>
    </p:spTree>
    <p:extLst>
      <p:ext uri="{BB962C8B-B14F-4D97-AF65-F5344CB8AC3E}">
        <p14:creationId xmlns:p14="http://schemas.microsoft.com/office/powerpoint/2010/main" val="256412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513409-CA99-C4E2-E796-71FA43A32FC9}"/>
              </a:ext>
            </a:extLst>
          </p:cNvPr>
          <p:cNvSpPr>
            <a:spLocks noGrp="1"/>
          </p:cNvSpPr>
          <p:nvPr>
            <p:ph type="dt" sz="half" idx="10"/>
          </p:nvPr>
        </p:nvSpPr>
        <p:spPr/>
        <p:txBody>
          <a:bodyPr/>
          <a:lstStyle>
            <a:lvl1pPr>
              <a:defRPr/>
            </a:lvl1pPr>
          </a:lstStyle>
          <a:p>
            <a:pPr>
              <a:defRPr/>
            </a:pPr>
            <a:fld id="{81D4AA3F-C123-4041-B1A9-F8C05A00C7F3}" type="datetime1">
              <a:rPr lang="es-ES_tradnl" altLang="en-US" smtClean="0"/>
              <a:t>21/3/23</a:t>
            </a:fld>
            <a:endParaRPr lang="en-US" altLang="en-US"/>
          </a:p>
        </p:txBody>
      </p:sp>
      <p:sp>
        <p:nvSpPr>
          <p:cNvPr id="5" name="Footer Placeholder 4">
            <a:extLst>
              <a:ext uri="{FF2B5EF4-FFF2-40B4-BE49-F238E27FC236}">
                <a16:creationId xmlns:a16="http://schemas.microsoft.com/office/drawing/2014/main" id="{10A28AA3-3E60-D4CA-8DE3-1B5731FF2EC6}"/>
              </a:ext>
            </a:extLst>
          </p:cNvPr>
          <p:cNvSpPr>
            <a:spLocks noGrp="1"/>
          </p:cNvSpPr>
          <p:nvPr>
            <p:ph type="ftr" sz="quarter" idx="11"/>
          </p:nvPr>
        </p:nvSpPr>
        <p:spPr/>
        <p:txBody>
          <a:bodyPr/>
          <a:lstStyle>
            <a:lvl1pPr>
              <a:defRPr/>
            </a:lvl1pPr>
          </a:lstStyle>
          <a:p>
            <a:pPr>
              <a:defRPr/>
            </a:pPr>
            <a:r>
              <a:rPr lang="en-US"/>
              <a:t>Dennis Shasha (38 slides)</a:t>
            </a:r>
          </a:p>
        </p:txBody>
      </p:sp>
      <p:sp>
        <p:nvSpPr>
          <p:cNvPr id="6" name="Slide Number Placeholder 5">
            <a:extLst>
              <a:ext uri="{FF2B5EF4-FFF2-40B4-BE49-F238E27FC236}">
                <a16:creationId xmlns:a16="http://schemas.microsoft.com/office/drawing/2014/main" id="{52EF3FA6-3861-2F4B-82D4-E2EEC6B09609}"/>
              </a:ext>
            </a:extLst>
          </p:cNvPr>
          <p:cNvSpPr>
            <a:spLocks noGrp="1"/>
          </p:cNvSpPr>
          <p:nvPr>
            <p:ph type="sldNum" sz="quarter" idx="12"/>
          </p:nvPr>
        </p:nvSpPr>
        <p:spPr/>
        <p:txBody>
          <a:bodyPr/>
          <a:lstStyle>
            <a:lvl1pPr>
              <a:defRPr/>
            </a:lvl1pPr>
          </a:lstStyle>
          <a:p>
            <a:pPr>
              <a:defRPr/>
            </a:pPr>
            <a:fld id="{751B3018-95D9-F04E-87F5-46CA39C9E5F2}" type="slidenum">
              <a:rPr lang="en-US" altLang="en-US"/>
              <a:pPr>
                <a:defRPr/>
              </a:pPr>
              <a:t>‹Nº›</a:t>
            </a:fld>
            <a:endParaRPr lang="en-US" altLang="en-US"/>
          </a:p>
        </p:txBody>
      </p:sp>
    </p:spTree>
    <p:extLst>
      <p:ext uri="{BB962C8B-B14F-4D97-AF65-F5344CB8AC3E}">
        <p14:creationId xmlns:p14="http://schemas.microsoft.com/office/powerpoint/2010/main" val="1193607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68953-A0A1-93FE-4846-ED1EA417E83C}"/>
              </a:ext>
            </a:extLst>
          </p:cNvPr>
          <p:cNvSpPr>
            <a:spLocks noGrp="1"/>
          </p:cNvSpPr>
          <p:nvPr>
            <p:ph type="dt" sz="half" idx="10"/>
          </p:nvPr>
        </p:nvSpPr>
        <p:spPr/>
        <p:txBody>
          <a:bodyPr/>
          <a:lstStyle>
            <a:lvl1pPr>
              <a:defRPr/>
            </a:lvl1pPr>
          </a:lstStyle>
          <a:p>
            <a:pPr>
              <a:defRPr/>
            </a:pPr>
            <a:fld id="{FA2773DA-EF37-1640-99B0-AB3E84AB2AEF}" type="datetime1">
              <a:rPr lang="es-ES_tradnl" altLang="en-US" smtClean="0"/>
              <a:t>21/3/23</a:t>
            </a:fld>
            <a:endParaRPr lang="en-US" altLang="en-US"/>
          </a:p>
        </p:txBody>
      </p:sp>
      <p:sp>
        <p:nvSpPr>
          <p:cNvPr id="5" name="Footer Placeholder 4">
            <a:extLst>
              <a:ext uri="{FF2B5EF4-FFF2-40B4-BE49-F238E27FC236}">
                <a16:creationId xmlns:a16="http://schemas.microsoft.com/office/drawing/2014/main" id="{61B8D5C4-75DD-8BE4-1779-48D2EAEF60AA}"/>
              </a:ext>
            </a:extLst>
          </p:cNvPr>
          <p:cNvSpPr>
            <a:spLocks noGrp="1"/>
          </p:cNvSpPr>
          <p:nvPr>
            <p:ph type="ftr" sz="quarter" idx="11"/>
          </p:nvPr>
        </p:nvSpPr>
        <p:spPr/>
        <p:txBody>
          <a:bodyPr/>
          <a:lstStyle>
            <a:lvl1pPr>
              <a:defRPr/>
            </a:lvl1pPr>
          </a:lstStyle>
          <a:p>
            <a:pPr>
              <a:defRPr/>
            </a:pPr>
            <a:r>
              <a:rPr lang="en-US"/>
              <a:t>Dennis Shasha (38 slides)</a:t>
            </a:r>
          </a:p>
        </p:txBody>
      </p:sp>
      <p:sp>
        <p:nvSpPr>
          <p:cNvPr id="6" name="Slide Number Placeholder 5">
            <a:extLst>
              <a:ext uri="{FF2B5EF4-FFF2-40B4-BE49-F238E27FC236}">
                <a16:creationId xmlns:a16="http://schemas.microsoft.com/office/drawing/2014/main" id="{65AA1AFD-C7AF-DF90-4068-248FEE8174DB}"/>
              </a:ext>
            </a:extLst>
          </p:cNvPr>
          <p:cNvSpPr>
            <a:spLocks noGrp="1"/>
          </p:cNvSpPr>
          <p:nvPr>
            <p:ph type="sldNum" sz="quarter" idx="12"/>
          </p:nvPr>
        </p:nvSpPr>
        <p:spPr/>
        <p:txBody>
          <a:bodyPr/>
          <a:lstStyle>
            <a:lvl1pPr>
              <a:defRPr/>
            </a:lvl1pPr>
          </a:lstStyle>
          <a:p>
            <a:pPr>
              <a:defRPr/>
            </a:pPr>
            <a:fld id="{6B9C9205-DA54-0C47-B900-9D0356A5258C}" type="slidenum">
              <a:rPr lang="en-US" altLang="en-US"/>
              <a:pPr>
                <a:defRPr/>
              </a:pPr>
              <a:t>‹Nº›</a:t>
            </a:fld>
            <a:endParaRPr lang="en-US" altLang="en-US"/>
          </a:p>
        </p:txBody>
      </p:sp>
    </p:spTree>
    <p:extLst>
      <p:ext uri="{BB962C8B-B14F-4D97-AF65-F5344CB8AC3E}">
        <p14:creationId xmlns:p14="http://schemas.microsoft.com/office/powerpoint/2010/main" val="1638830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76ABAA-5328-0B00-11A4-D17854854FEA}"/>
              </a:ext>
            </a:extLst>
          </p:cNvPr>
          <p:cNvSpPr>
            <a:spLocks noGrp="1"/>
          </p:cNvSpPr>
          <p:nvPr>
            <p:ph type="dt" sz="half" idx="10"/>
          </p:nvPr>
        </p:nvSpPr>
        <p:spPr/>
        <p:txBody>
          <a:bodyPr/>
          <a:lstStyle>
            <a:lvl1pPr>
              <a:defRPr/>
            </a:lvl1pPr>
          </a:lstStyle>
          <a:p>
            <a:pPr>
              <a:defRPr/>
            </a:pPr>
            <a:fld id="{A0A3392A-844B-4A48-A878-14F6707CF77B}" type="datetime1">
              <a:rPr lang="es-ES_tradnl" altLang="en-US" smtClean="0"/>
              <a:t>21/3/23</a:t>
            </a:fld>
            <a:endParaRPr lang="en-US" altLang="en-US"/>
          </a:p>
        </p:txBody>
      </p:sp>
      <p:sp>
        <p:nvSpPr>
          <p:cNvPr id="5" name="Footer Placeholder 4">
            <a:extLst>
              <a:ext uri="{FF2B5EF4-FFF2-40B4-BE49-F238E27FC236}">
                <a16:creationId xmlns:a16="http://schemas.microsoft.com/office/drawing/2014/main" id="{D505CC23-A5EF-6133-1BB6-E8FE7D5B9D96}"/>
              </a:ext>
            </a:extLst>
          </p:cNvPr>
          <p:cNvSpPr>
            <a:spLocks noGrp="1"/>
          </p:cNvSpPr>
          <p:nvPr>
            <p:ph type="ftr" sz="quarter" idx="11"/>
          </p:nvPr>
        </p:nvSpPr>
        <p:spPr/>
        <p:txBody>
          <a:bodyPr/>
          <a:lstStyle>
            <a:lvl1pPr>
              <a:defRPr/>
            </a:lvl1pPr>
          </a:lstStyle>
          <a:p>
            <a:pPr>
              <a:defRPr/>
            </a:pPr>
            <a:r>
              <a:rPr lang="en-US"/>
              <a:t>Dennis Shasha (38 slides)</a:t>
            </a:r>
          </a:p>
        </p:txBody>
      </p:sp>
      <p:sp>
        <p:nvSpPr>
          <p:cNvPr id="6" name="Slide Number Placeholder 5">
            <a:extLst>
              <a:ext uri="{FF2B5EF4-FFF2-40B4-BE49-F238E27FC236}">
                <a16:creationId xmlns:a16="http://schemas.microsoft.com/office/drawing/2014/main" id="{24EC6159-3BC8-0A0D-6D78-49D8A8587FBE}"/>
              </a:ext>
            </a:extLst>
          </p:cNvPr>
          <p:cNvSpPr>
            <a:spLocks noGrp="1"/>
          </p:cNvSpPr>
          <p:nvPr>
            <p:ph type="sldNum" sz="quarter" idx="12"/>
          </p:nvPr>
        </p:nvSpPr>
        <p:spPr/>
        <p:txBody>
          <a:bodyPr/>
          <a:lstStyle>
            <a:lvl1pPr>
              <a:defRPr/>
            </a:lvl1pPr>
          </a:lstStyle>
          <a:p>
            <a:pPr>
              <a:defRPr/>
            </a:pPr>
            <a:fld id="{EC547F71-47D0-5147-9FE8-619DD2DA02CC}" type="slidenum">
              <a:rPr lang="en-US" altLang="en-US"/>
              <a:pPr>
                <a:defRPr/>
              </a:pPr>
              <a:t>‹Nº›</a:t>
            </a:fld>
            <a:endParaRPr lang="en-US" altLang="en-US"/>
          </a:p>
        </p:txBody>
      </p:sp>
    </p:spTree>
    <p:extLst>
      <p:ext uri="{BB962C8B-B14F-4D97-AF65-F5344CB8AC3E}">
        <p14:creationId xmlns:p14="http://schemas.microsoft.com/office/powerpoint/2010/main" val="74542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8D85856-4FE5-F1EF-6C2B-5D9F2AAF015F}"/>
              </a:ext>
            </a:extLst>
          </p:cNvPr>
          <p:cNvSpPr>
            <a:spLocks noGrp="1"/>
          </p:cNvSpPr>
          <p:nvPr>
            <p:ph type="dt" sz="half" idx="10"/>
          </p:nvPr>
        </p:nvSpPr>
        <p:spPr/>
        <p:txBody>
          <a:bodyPr/>
          <a:lstStyle>
            <a:lvl1pPr>
              <a:defRPr/>
            </a:lvl1pPr>
          </a:lstStyle>
          <a:p>
            <a:pPr>
              <a:defRPr/>
            </a:pPr>
            <a:fld id="{63EE76F9-4214-124D-B313-ABEE992E3761}" type="datetime1">
              <a:rPr lang="es-ES_tradnl" altLang="en-US" smtClean="0"/>
              <a:t>21/3/23</a:t>
            </a:fld>
            <a:endParaRPr lang="en-US" altLang="en-US"/>
          </a:p>
        </p:txBody>
      </p:sp>
      <p:sp>
        <p:nvSpPr>
          <p:cNvPr id="6" name="Footer Placeholder 4">
            <a:extLst>
              <a:ext uri="{FF2B5EF4-FFF2-40B4-BE49-F238E27FC236}">
                <a16:creationId xmlns:a16="http://schemas.microsoft.com/office/drawing/2014/main" id="{FF2B2513-29DD-89E7-A298-1B45A275B5F4}"/>
              </a:ext>
            </a:extLst>
          </p:cNvPr>
          <p:cNvSpPr>
            <a:spLocks noGrp="1"/>
          </p:cNvSpPr>
          <p:nvPr>
            <p:ph type="ftr" sz="quarter" idx="11"/>
          </p:nvPr>
        </p:nvSpPr>
        <p:spPr/>
        <p:txBody>
          <a:bodyPr/>
          <a:lstStyle>
            <a:lvl1pPr>
              <a:defRPr/>
            </a:lvl1pPr>
          </a:lstStyle>
          <a:p>
            <a:pPr>
              <a:defRPr/>
            </a:pPr>
            <a:r>
              <a:rPr lang="en-US"/>
              <a:t>Dennis Shasha (38 slides)</a:t>
            </a:r>
          </a:p>
        </p:txBody>
      </p:sp>
      <p:sp>
        <p:nvSpPr>
          <p:cNvPr id="7" name="Slide Number Placeholder 5">
            <a:extLst>
              <a:ext uri="{FF2B5EF4-FFF2-40B4-BE49-F238E27FC236}">
                <a16:creationId xmlns:a16="http://schemas.microsoft.com/office/drawing/2014/main" id="{9F6B58B1-EBA8-526E-D45A-E68EE36BC45B}"/>
              </a:ext>
            </a:extLst>
          </p:cNvPr>
          <p:cNvSpPr>
            <a:spLocks noGrp="1"/>
          </p:cNvSpPr>
          <p:nvPr>
            <p:ph type="sldNum" sz="quarter" idx="12"/>
          </p:nvPr>
        </p:nvSpPr>
        <p:spPr/>
        <p:txBody>
          <a:bodyPr/>
          <a:lstStyle>
            <a:lvl1pPr>
              <a:defRPr/>
            </a:lvl1pPr>
          </a:lstStyle>
          <a:p>
            <a:pPr>
              <a:defRPr/>
            </a:pPr>
            <a:fld id="{11951FD8-0A29-EA4F-8FA3-48D332365280}" type="slidenum">
              <a:rPr lang="en-US" altLang="en-US"/>
              <a:pPr>
                <a:defRPr/>
              </a:pPr>
              <a:t>‹Nº›</a:t>
            </a:fld>
            <a:endParaRPr lang="en-US" altLang="en-US"/>
          </a:p>
        </p:txBody>
      </p:sp>
    </p:spTree>
    <p:extLst>
      <p:ext uri="{BB962C8B-B14F-4D97-AF65-F5344CB8AC3E}">
        <p14:creationId xmlns:p14="http://schemas.microsoft.com/office/powerpoint/2010/main" val="2866261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678E559-2AB5-74D6-44F8-A46562FAAE83}"/>
              </a:ext>
            </a:extLst>
          </p:cNvPr>
          <p:cNvSpPr>
            <a:spLocks noGrp="1"/>
          </p:cNvSpPr>
          <p:nvPr>
            <p:ph type="dt" sz="half" idx="10"/>
          </p:nvPr>
        </p:nvSpPr>
        <p:spPr/>
        <p:txBody>
          <a:bodyPr/>
          <a:lstStyle>
            <a:lvl1pPr>
              <a:defRPr/>
            </a:lvl1pPr>
          </a:lstStyle>
          <a:p>
            <a:pPr>
              <a:defRPr/>
            </a:pPr>
            <a:fld id="{3F9A7508-96FD-C24B-9756-7831FA0B0C0D}" type="datetime1">
              <a:rPr lang="es-ES_tradnl" altLang="en-US" smtClean="0"/>
              <a:t>21/3/23</a:t>
            </a:fld>
            <a:endParaRPr lang="en-US" altLang="en-US"/>
          </a:p>
        </p:txBody>
      </p:sp>
      <p:sp>
        <p:nvSpPr>
          <p:cNvPr id="8" name="Footer Placeholder 4">
            <a:extLst>
              <a:ext uri="{FF2B5EF4-FFF2-40B4-BE49-F238E27FC236}">
                <a16:creationId xmlns:a16="http://schemas.microsoft.com/office/drawing/2014/main" id="{453D857A-A8D7-DADE-4DBE-196937E69426}"/>
              </a:ext>
            </a:extLst>
          </p:cNvPr>
          <p:cNvSpPr>
            <a:spLocks noGrp="1"/>
          </p:cNvSpPr>
          <p:nvPr>
            <p:ph type="ftr" sz="quarter" idx="11"/>
          </p:nvPr>
        </p:nvSpPr>
        <p:spPr/>
        <p:txBody>
          <a:bodyPr/>
          <a:lstStyle>
            <a:lvl1pPr>
              <a:defRPr/>
            </a:lvl1pPr>
          </a:lstStyle>
          <a:p>
            <a:pPr>
              <a:defRPr/>
            </a:pPr>
            <a:r>
              <a:rPr lang="en-US"/>
              <a:t>Dennis Shasha (38 slides)</a:t>
            </a:r>
          </a:p>
        </p:txBody>
      </p:sp>
      <p:sp>
        <p:nvSpPr>
          <p:cNvPr id="9" name="Slide Number Placeholder 5">
            <a:extLst>
              <a:ext uri="{FF2B5EF4-FFF2-40B4-BE49-F238E27FC236}">
                <a16:creationId xmlns:a16="http://schemas.microsoft.com/office/drawing/2014/main" id="{10DB70D2-780B-238C-54AE-B3809D250F1A}"/>
              </a:ext>
            </a:extLst>
          </p:cNvPr>
          <p:cNvSpPr>
            <a:spLocks noGrp="1"/>
          </p:cNvSpPr>
          <p:nvPr>
            <p:ph type="sldNum" sz="quarter" idx="12"/>
          </p:nvPr>
        </p:nvSpPr>
        <p:spPr/>
        <p:txBody>
          <a:bodyPr/>
          <a:lstStyle>
            <a:lvl1pPr>
              <a:defRPr/>
            </a:lvl1pPr>
          </a:lstStyle>
          <a:p>
            <a:pPr>
              <a:defRPr/>
            </a:pPr>
            <a:fld id="{92A32A98-143C-4D4D-9D6C-D6C963E80758}" type="slidenum">
              <a:rPr lang="en-US" altLang="en-US"/>
              <a:pPr>
                <a:defRPr/>
              </a:pPr>
              <a:t>‹Nº›</a:t>
            </a:fld>
            <a:endParaRPr lang="en-US" altLang="en-US"/>
          </a:p>
        </p:txBody>
      </p:sp>
    </p:spTree>
    <p:extLst>
      <p:ext uri="{BB962C8B-B14F-4D97-AF65-F5344CB8AC3E}">
        <p14:creationId xmlns:p14="http://schemas.microsoft.com/office/powerpoint/2010/main" val="2220167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94A45BD-782A-F3E5-9458-3F7CA8A91149}"/>
              </a:ext>
            </a:extLst>
          </p:cNvPr>
          <p:cNvSpPr>
            <a:spLocks noGrp="1"/>
          </p:cNvSpPr>
          <p:nvPr>
            <p:ph type="dt" sz="half" idx="10"/>
          </p:nvPr>
        </p:nvSpPr>
        <p:spPr/>
        <p:txBody>
          <a:bodyPr/>
          <a:lstStyle>
            <a:lvl1pPr>
              <a:defRPr/>
            </a:lvl1pPr>
          </a:lstStyle>
          <a:p>
            <a:pPr>
              <a:defRPr/>
            </a:pPr>
            <a:fld id="{9D05485F-0497-7843-8744-150FB61BE443}" type="datetime1">
              <a:rPr lang="es-ES_tradnl" altLang="en-US" smtClean="0"/>
              <a:t>21/3/23</a:t>
            </a:fld>
            <a:endParaRPr lang="en-US" altLang="en-US"/>
          </a:p>
        </p:txBody>
      </p:sp>
      <p:sp>
        <p:nvSpPr>
          <p:cNvPr id="4" name="Footer Placeholder 4">
            <a:extLst>
              <a:ext uri="{FF2B5EF4-FFF2-40B4-BE49-F238E27FC236}">
                <a16:creationId xmlns:a16="http://schemas.microsoft.com/office/drawing/2014/main" id="{DBCC66E0-61BC-83D8-8CC6-6F5D7EBF675A}"/>
              </a:ext>
            </a:extLst>
          </p:cNvPr>
          <p:cNvSpPr>
            <a:spLocks noGrp="1"/>
          </p:cNvSpPr>
          <p:nvPr>
            <p:ph type="ftr" sz="quarter" idx="11"/>
          </p:nvPr>
        </p:nvSpPr>
        <p:spPr/>
        <p:txBody>
          <a:bodyPr/>
          <a:lstStyle>
            <a:lvl1pPr>
              <a:defRPr/>
            </a:lvl1pPr>
          </a:lstStyle>
          <a:p>
            <a:pPr>
              <a:defRPr/>
            </a:pPr>
            <a:r>
              <a:rPr lang="en-US"/>
              <a:t>Dennis Shasha (38 slides)</a:t>
            </a:r>
          </a:p>
        </p:txBody>
      </p:sp>
      <p:sp>
        <p:nvSpPr>
          <p:cNvPr id="5" name="Slide Number Placeholder 5">
            <a:extLst>
              <a:ext uri="{FF2B5EF4-FFF2-40B4-BE49-F238E27FC236}">
                <a16:creationId xmlns:a16="http://schemas.microsoft.com/office/drawing/2014/main" id="{A59948A9-2FCA-BE72-9528-186A16BD3A44}"/>
              </a:ext>
            </a:extLst>
          </p:cNvPr>
          <p:cNvSpPr>
            <a:spLocks noGrp="1"/>
          </p:cNvSpPr>
          <p:nvPr>
            <p:ph type="sldNum" sz="quarter" idx="12"/>
          </p:nvPr>
        </p:nvSpPr>
        <p:spPr/>
        <p:txBody>
          <a:bodyPr/>
          <a:lstStyle>
            <a:lvl1pPr>
              <a:defRPr/>
            </a:lvl1pPr>
          </a:lstStyle>
          <a:p>
            <a:pPr>
              <a:defRPr/>
            </a:pPr>
            <a:fld id="{280E291C-5A3A-0347-95CD-9DCA59743645}" type="slidenum">
              <a:rPr lang="en-US" altLang="en-US"/>
              <a:pPr>
                <a:defRPr/>
              </a:pPr>
              <a:t>‹Nº›</a:t>
            </a:fld>
            <a:endParaRPr lang="en-US" altLang="en-US"/>
          </a:p>
        </p:txBody>
      </p:sp>
    </p:spTree>
    <p:extLst>
      <p:ext uri="{BB962C8B-B14F-4D97-AF65-F5344CB8AC3E}">
        <p14:creationId xmlns:p14="http://schemas.microsoft.com/office/powerpoint/2010/main" val="3398420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7348696-88C6-1A46-82CE-0BD4EA6EC586}"/>
              </a:ext>
            </a:extLst>
          </p:cNvPr>
          <p:cNvSpPr>
            <a:spLocks noGrp="1"/>
          </p:cNvSpPr>
          <p:nvPr>
            <p:ph type="dt" sz="half" idx="10"/>
          </p:nvPr>
        </p:nvSpPr>
        <p:spPr/>
        <p:txBody>
          <a:bodyPr/>
          <a:lstStyle>
            <a:lvl1pPr>
              <a:defRPr/>
            </a:lvl1pPr>
          </a:lstStyle>
          <a:p>
            <a:pPr>
              <a:defRPr/>
            </a:pPr>
            <a:fld id="{32EE5711-2369-0045-B9AE-4876598F1FB3}" type="datetime1">
              <a:rPr lang="es-ES_tradnl" altLang="en-US" smtClean="0"/>
              <a:t>21/3/23</a:t>
            </a:fld>
            <a:endParaRPr lang="en-US" altLang="en-US"/>
          </a:p>
        </p:txBody>
      </p:sp>
      <p:sp>
        <p:nvSpPr>
          <p:cNvPr id="3" name="Footer Placeholder 4">
            <a:extLst>
              <a:ext uri="{FF2B5EF4-FFF2-40B4-BE49-F238E27FC236}">
                <a16:creationId xmlns:a16="http://schemas.microsoft.com/office/drawing/2014/main" id="{8DA96FC6-9B5C-D61F-0CC3-345FD85452DB}"/>
              </a:ext>
            </a:extLst>
          </p:cNvPr>
          <p:cNvSpPr>
            <a:spLocks noGrp="1"/>
          </p:cNvSpPr>
          <p:nvPr>
            <p:ph type="ftr" sz="quarter" idx="11"/>
          </p:nvPr>
        </p:nvSpPr>
        <p:spPr/>
        <p:txBody>
          <a:bodyPr/>
          <a:lstStyle>
            <a:lvl1pPr>
              <a:defRPr/>
            </a:lvl1pPr>
          </a:lstStyle>
          <a:p>
            <a:pPr>
              <a:defRPr/>
            </a:pPr>
            <a:r>
              <a:rPr lang="en-US"/>
              <a:t>Dennis Shasha (38 slides)</a:t>
            </a:r>
          </a:p>
        </p:txBody>
      </p:sp>
      <p:sp>
        <p:nvSpPr>
          <p:cNvPr id="4" name="Slide Number Placeholder 5">
            <a:extLst>
              <a:ext uri="{FF2B5EF4-FFF2-40B4-BE49-F238E27FC236}">
                <a16:creationId xmlns:a16="http://schemas.microsoft.com/office/drawing/2014/main" id="{017FE946-A2F3-87C6-0BD9-32D67B98C760}"/>
              </a:ext>
            </a:extLst>
          </p:cNvPr>
          <p:cNvSpPr>
            <a:spLocks noGrp="1"/>
          </p:cNvSpPr>
          <p:nvPr>
            <p:ph type="sldNum" sz="quarter" idx="12"/>
          </p:nvPr>
        </p:nvSpPr>
        <p:spPr/>
        <p:txBody>
          <a:bodyPr/>
          <a:lstStyle>
            <a:lvl1pPr>
              <a:defRPr/>
            </a:lvl1pPr>
          </a:lstStyle>
          <a:p>
            <a:pPr>
              <a:defRPr/>
            </a:pPr>
            <a:fld id="{CB90DFE4-4036-E948-B4AB-ECDBC14AC292}" type="slidenum">
              <a:rPr lang="en-US" altLang="en-US"/>
              <a:pPr>
                <a:defRPr/>
              </a:pPr>
              <a:t>‹Nº›</a:t>
            </a:fld>
            <a:endParaRPr lang="en-US" altLang="en-US"/>
          </a:p>
        </p:txBody>
      </p:sp>
    </p:spTree>
    <p:extLst>
      <p:ext uri="{BB962C8B-B14F-4D97-AF65-F5344CB8AC3E}">
        <p14:creationId xmlns:p14="http://schemas.microsoft.com/office/powerpoint/2010/main" val="2313020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D4EF8E2-D1C9-AE77-B801-6E9955767CB5}"/>
              </a:ext>
            </a:extLst>
          </p:cNvPr>
          <p:cNvSpPr>
            <a:spLocks noGrp="1"/>
          </p:cNvSpPr>
          <p:nvPr>
            <p:ph type="dt" sz="half" idx="10"/>
          </p:nvPr>
        </p:nvSpPr>
        <p:spPr/>
        <p:txBody>
          <a:bodyPr/>
          <a:lstStyle>
            <a:lvl1pPr>
              <a:defRPr/>
            </a:lvl1pPr>
          </a:lstStyle>
          <a:p>
            <a:pPr>
              <a:defRPr/>
            </a:pPr>
            <a:fld id="{FC9C0D8A-AD92-6744-B1CB-0FECE58A008C}" type="datetime1">
              <a:rPr lang="es-ES_tradnl" altLang="en-US" smtClean="0"/>
              <a:t>21/3/23</a:t>
            </a:fld>
            <a:endParaRPr lang="en-US" altLang="en-US"/>
          </a:p>
        </p:txBody>
      </p:sp>
      <p:sp>
        <p:nvSpPr>
          <p:cNvPr id="6" name="Footer Placeholder 4">
            <a:extLst>
              <a:ext uri="{FF2B5EF4-FFF2-40B4-BE49-F238E27FC236}">
                <a16:creationId xmlns:a16="http://schemas.microsoft.com/office/drawing/2014/main" id="{1F5D4F65-E257-0FF3-9D40-28E0A0D5BDBF}"/>
              </a:ext>
            </a:extLst>
          </p:cNvPr>
          <p:cNvSpPr>
            <a:spLocks noGrp="1"/>
          </p:cNvSpPr>
          <p:nvPr>
            <p:ph type="ftr" sz="quarter" idx="11"/>
          </p:nvPr>
        </p:nvSpPr>
        <p:spPr/>
        <p:txBody>
          <a:bodyPr/>
          <a:lstStyle>
            <a:lvl1pPr>
              <a:defRPr/>
            </a:lvl1pPr>
          </a:lstStyle>
          <a:p>
            <a:pPr>
              <a:defRPr/>
            </a:pPr>
            <a:r>
              <a:rPr lang="en-US"/>
              <a:t>Dennis Shasha (38 slides)</a:t>
            </a:r>
          </a:p>
        </p:txBody>
      </p:sp>
      <p:sp>
        <p:nvSpPr>
          <p:cNvPr id="7" name="Slide Number Placeholder 5">
            <a:extLst>
              <a:ext uri="{FF2B5EF4-FFF2-40B4-BE49-F238E27FC236}">
                <a16:creationId xmlns:a16="http://schemas.microsoft.com/office/drawing/2014/main" id="{3018ABBF-ACEA-BA9A-393D-CA2C8009F6BA}"/>
              </a:ext>
            </a:extLst>
          </p:cNvPr>
          <p:cNvSpPr>
            <a:spLocks noGrp="1"/>
          </p:cNvSpPr>
          <p:nvPr>
            <p:ph type="sldNum" sz="quarter" idx="12"/>
          </p:nvPr>
        </p:nvSpPr>
        <p:spPr/>
        <p:txBody>
          <a:bodyPr/>
          <a:lstStyle>
            <a:lvl1pPr>
              <a:defRPr/>
            </a:lvl1pPr>
          </a:lstStyle>
          <a:p>
            <a:pPr>
              <a:defRPr/>
            </a:pPr>
            <a:fld id="{0FF66B52-A203-A244-9410-9BBCEFB45485}" type="slidenum">
              <a:rPr lang="en-US" altLang="en-US"/>
              <a:pPr>
                <a:defRPr/>
              </a:pPr>
              <a:t>‹Nº›</a:t>
            </a:fld>
            <a:endParaRPr lang="en-US" altLang="en-US"/>
          </a:p>
        </p:txBody>
      </p:sp>
    </p:spTree>
    <p:extLst>
      <p:ext uri="{BB962C8B-B14F-4D97-AF65-F5344CB8AC3E}">
        <p14:creationId xmlns:p14="http://schemas.microsoft.com/office/powerpoint/2010/main" val="3355583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ED0B578-793A-A8BA-C98F-2104AC8C4377}"/>
              </a:ext>
            </a:extLst>
          </p:cNvPr>
          <p:cNvSpPr>
            <a:spLocks noGrp="1"/>
          </p:cNvSpPr>
          <p:nvPr>
            <p:ph type="dt" sz="half" idx="10"/>
          </p:nvPr>
        </p:nvSpPr>
        <p:spPr/>
        <p:txBody>
          <a:bodyPr/>
          <a:lstStyle>
            <a:lvl1pPr>
              <a:defRPr/>
            </a:lvl1pPr>
          </a:lstStyle>
          <a:p>
            <a:pPr>
              <a:defRPr/>
            </a:pPr>
            <a:fld id="{C2A233D1-EA1E-1441-BF57-AC9B1D1DC925}" type="datetime1">
              <a:rPr lang="es-ES_tradnl" altLang="en-US" smtClean="0"/>
              <a:t>21/3/23</a:t>
            </a:fld>
            <a:endParaRPr lang="en-US" altLang="en-US"/>
          </a:p>
        </p:txBody>
      </p:sp>
      <p:sp>
        <p:nvSpPr>
          <p:cNvPr id="6" name="Footer Placeholder 4">
            <a:extLst>
              <a:ext uri="{FF2B5EF4-FFF2-40B4-BE49-F238E27FC236}">
                <a16:creationId xmlns:a16="http://schemas.microsoft.com/office/drawing/2014/main" id="{97E5AD10-59B1-5445-336F-9540E42C02E4}"/>
              </a:ext>
            </a:extLst>
          </p:cNvPr>
          <p:cNvSpPr>
            <a:spLocks noGrp="1"/>
          </p:cNvSpPr>
          <p:nvPr>
            <p:ph type="ftr" sz="quarter" idx="11"/>
          </p:nvPr>
        </p:nvSpPr>
        <p:spPr/>
        <p:txBody>
          <a:bodyPr/>
          <a:lstStyle>
            <a:lvl1pPr>
              <a:defRPr/>
            </a:lvl1pPr>
          </a:lstStyle>
          <a:p>
            <a:pPr>
              <a:defRPr/>
            </a:pPr>
            <a:r>
              <a:rPr lang="en-US"/>
              <a:t>Dennis Shasha (38 slides)</a:t>
            </a:r>
          </a:p>
        </p:txBody>
      </p:sp>
      <p:sp>
        <p:nvSpPr>
          <p:cNvPr id="7" name="Slide Number Placeholder 5">
            <a:extLst>
              <a:ext uri="{FF2B5EF4-FFF2-40B4-BE49-F238E27FC236}">
                <a16:creationId xmlns:a16="http://schemas.microsoft.com/office/drawing/2014/main" id="{8F941A0B-154D-25FE-7207-D522C9B43F69}"/>
              </a:ext>
            </a:extLst>
          </p:cNvPr>
          <p:cNvSpPr>
            <a:spLocks noGrp="1"/>
          </p:cNvSpPr>
          <p:nvPr>
            <p:ph type="sldNum" sz="quarter" idx="12"/>
          </p:nvPr>
        </p:nvSpPr>
        <p:spPr/>
        <p:txBody>
          <a:bodyPr/>
          <a:lstStyle>
            <a:lvl1pPr>
              <a:defRPr/>
            </a:lvl1pPr>
          </a:lstStyle>
          <a:p>
            <a:pPr>
              <a:defRPr/>
            </a:pPr>
            <a:fld id="{72A11672-970A-3446-A21D-BB86630F5683}" type="slidenum">
              <a:rPr lang="en-US" altLang="en-US"/>
              <a:pPr>
                <a:defRPr/>
              </a:pPr>
              <a:t>‹Nº›</a:t>
            </a:fld>
            <a:endParaRPr lang="en-US" altLang="en-US"/>
          </a:p>
        </p:txBody>
      </p:sp>
    </p:spTree>
    <p:extLst>
      <p:ext uri="{BB962C8B-B14F-4D97-AF65-F5344CB8AC3E}">
        <p14:creationId xmlns:p14="http://schemas.microsoft.com/office/powerpoint/2010/main" val="4043996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6031046-602F-314F-F05A-A2B079F96C7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D24CA3D-E186-6B11-CE8A-1FFF3723D313}"/>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E12DF7D-B62C-4D2E-8EA9-97C971D25326}"/>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anose="020F0502020204030204" pitchFamily="34" charset="0"/>
              </a:defRPr>
            </a:lvl1pPr>
          </a:lstStyle>
          <a:p>
            <a:pPr>
              <a:defRPr/>
            </a:pPr>
            <a:fld id="{8D1DC806-4E21-B74F-AFDD-AA4F31651480}" type="datetime1">
              <a:rPr lang="es-ES_tradnl" altLang="en-US" smtClean="0"/>
              <a:t>21/3/23</a:t>
            </a:fld>
            <a:endParaRPr lang="en-US" altLang="en-US"/>
          </a:p>
        </p:txBody>
      </p:sp>
      <p:sp>
        <p:nvSpPr>
          <p:cNvPr id="5" name="Footer Placeholder 4">
            <a:extLst>
              <a:ext uri="{FF2B5EF4-FFF2-40B4-BE49-F238E27FC236}">
                <a16:creationId xmlns:a16="http://schemas.microsoft.com/office/drawing/2014/main" id="{02E48633-1DB4-9267-F173-15DD45361E5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a:t>Dennis Shasha (38 slides)</a:t>
            </a:r>
          </a:p>
        </p:txBody>
      </p:sp>
      <p:sp>
        <p:nvSpPr>
          <p:cNvPr id="6" name="Slide Number Placeholder 5">
            <a:extLst>
              <a:ext uri="{FF2B5EF4-FFF2-40B4-BE49-F238E27FC236}">
                <a16:creationId xmlns:a16="http://schemas.microsoft.com/office/drawing/2014/main" id="{176CF408-4B64-85E1-5334-B083050598A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C6C1613-4B43-4C46-BF78-300353F5E78D}" type="slidenum">
              <a:rPr lang="en-US" altLang="en-US"/>
              <a:pPr>
                <a:defRPr/>
              </a:pPr>
              <a:t>‹Nº›</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qap.sdsu.edu/screening/breastcancer/facts.html"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EB753DD7-1AFF-C4F7-D4CE-F836C2769320}"/>
              </a:ext>
            </a:extLst>
          </p:cNvPr>
          <p:cNvSpPr>
            <a:spLocks noGrp="1"/>
          </p:cNvSpPr>
          <p:nvPr>
            <p:ph type="ctrTitle"/>
          </p:nvPr>
        </p:nvSpPr>
        <p:spPr/>
        <p:txBody>
          <a:bodyPr/>
          <a:lstStyle/>
          <a:p>
            <a:pPr eaLnBrk="1" hangingPunct="1"/>
            <a:r>
              <a:rPr lang="en-US" altLang="en-US" dirty="0">
                <a:ea typeface="ＭＳ Ｐゴシック" panose="020B0600070205080204" pitchFamily="34" charset="-128"/>
              </a:rPr>
              <a:t>Statistics is Easy</a:t>
            </a:r>
          </a:p>
        </p:txBody>
      </p:sp>
      <p:sp>
        <p:nvSpPr>
          <p:cNvPr id="3" name="Subtitle 2">
            <a:extLst>
              <a:ext uri="{FF2B5EF4-FFF2-40B4-BE49-F238E27FC236}">
                <a16:creationId xmlns:a16="http://schemas.microsoft.com/office/drawing/2014/main" id="{9A1C8FCB-11FC-5814-2F06-D53F182FD8F1}"/>
              </a:ext>
            </a:extLst>
          </p:cNvPr>
          <p:cNvSpPr>
            <a:spLocks noGrp="1"/>
          </p:cNvSpPr>
          <p:nvPr>
            <p:ph type="subTitle" idx="1"/>
          </p:nvPr>
        </p:nvSpPr>
        <p:spPr/>
        <p:txBody>
          <a:bodyPr rtlCol="0">
            <a:normAutofit fontScale="92500" lnSpcReduction="20000"/>
          </a:bodyPr>
          <a:lstStyle/>
          <a:p>
            <a:pPr eaLnBrk="1" fontAlgn="auto" hangingPunct="1">
              <a:spcAft>
                <a:spcPts val="0"/>
              </a:spcAft>
              <a:buFont typeface="Arial"/>
              <a:buNone/>
              <a:defRPr/>
            </a:pPr>
            <a:r>
              <a:rPr lang="en-US" dirty="0">
                <a:ea typeface="+mn-ea"/>
                <a:cs typeface="+mn-cs"/>
              </a:rPr>
              <a:t>Dennis Shasha</a:t>
            </a:r>
          </a:p>
          <a:p>
            <a:pPr eaLnBrk="1" fontAlgn="auto" hangingPunct="1">
              <a:spcAft>
                <a:spcPts val="0"/>
              </a:spcAft>
              <a:buFont typeface="Arial"/>
              <a:buNone/>
              <a:defRPr/>
            </a:pPr>
            <a:r>
              <a:rPr lang="en-US" dirty="0">
                <a:ea typeface="+mn-ea"/>
                <a:cs typeface="+mn-cs"/>
              </a:rPr>
              <a:t>From a book co-written with Manda Wilson</a:t>
            </a:r>
          </a:p>
          <a:p>
            <a:pPr eaLnBrk="1" fontAlgn="auto" hangingPunct="1">
              <a:spcAft>
                <a:spcPts val="0"/>
              </a:spcAft>
              <a:buFont typeface="Arial"/>
              <a:buNone/>
              <a:defRPr/>
            </a:pPr>
            <a:r>
              <a:rPr lang="en-US" dirty="0">
                <a:ea typeface="+mn-ea"/>
                <a:cs typeface="+mn-cs"/>
              </a:rPr>
              <a:t>Publisher: Morgan Claypool</a:t>
            </a:r>
          </a:p>
        </p:txBody>
      </p:sp>
      <p:sp>
        <p:nvSpPr>
          <p:cNvPr id="2" name="Marcador de número de diapositiva 1">
            <a:extLst>
              <a:ext uri="{FF2B5EF4-FFF2-40B4-BE49-F238E27FC236}">
                <a16:creationId xmlns:a16="http://schemas.microsoft.com/office/drawing/2014/main" id="{FB637D26-9C2A-CB45-EC27-889483FCBC37}"/>
              </a:ext>
            </a:extLst>
          </p:cNvPr>
          <p:cNvSpPr>
            <a:spLocks noGrp="1"/>
          </p:cNvSpPr>
          <p:nvPr>
            <p:ph type="sldNum" sz="quarter" idx="12"/>
          </p:nvPr>
        </p:nvSpPr>
        <p:spPr/>
        <p:txBody>
          <a:bodyPr/>
          <a:lstStyle/>
          <a:p>
            <a:pPr>
              <a:defRPr/>
            </a:pPr>
            <a:fld id="{EBA2CB70-9DED-864D-B18E-C46DDF4ED098}" type="slidenum">
              <a:rPr lang="en-US" altLang="en-US" smtClean="0"/>
              <a:pPr>
                <a:defRPr/>
              </a:pPr>
              <a:t>1</a:t>
            </a:fld>
            <a:endParaRPr lang="en-US" altLang="en-US"/>
          </a:p>
        </p:txBody>
      </p:sp>
      <p:sp>
        <p:nvSpPr>
          <p:cNvPr id="4" name="Marcador de pie de página 3">
            <a:extLst>
              <a:ext uri="{FF2B5EF4-FFF2-40B4-BE49-F238E27FC236}">
                <a16:creationId xmlns:a16="http://schemas.microsoft.com/office/drawing/2014/main" id="{7BBFAF1F-82E8-15CB-DC23-DBA81F8E0C0A}"/>
              </a:ext>
            </a:extLst>
          </p:cNvPr>
          <p:cNvSpPr>
            <a:spLocks noGrp="1"/>
          </p:cNvSpPr>
          <p:nvPr>
            <p:ph type="ftr" sz="quarter" idx="11"/>
          </p:nvPr>
        </p:nvSpPr>
        <p:spPr/>
        <p:txBody>
          <a:bodyPr/>
          <a:lstStyle/>
          <a:p>
            <a:pPr>
              <a:defRPr/>
            </a:pPr>
            <a:r>
              <a:rPr lang="en-US"/>
              <a:t>Dennis Shasha (38 slides)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3DB04909-56C9-3D4E-E5B2-8765B0EBA635}"/>
              </a:ext>
            </a:extLst>
          </p:cNvPr>
          <p:cNvSpPr>
            <a:spLocks noGrp="1"/>
          </p:cNvSpPr>
          <p:nvPr>
            <p:ph type="title"/>
          </p:nvPr>
        </p:nvSpPr>
        <p:spPr/>
        <p:txBody>
          <a:bodyPr/>
          <a:lstStyle/>
          <a:p>
            <a:pPr eaLnBrk="1" hangingPunct="1"/>
            <a:r>
              <a:rPr lang="en-US" altLang="en-US">
                <a:ea typeface="ＭＳ Ｐゴシック" panose="020B0600070205080204" pitchFamily="34" charset="-128"/>
              </a:rPr>
              <a:t>Issues with the standard approach?</a:t>
            </a:r>
          </a:p>
        </p:txBody>
      </p:sp>
      <p:sp>
        <p:nvSpPr>
          <p:cNvPr id="21506" name="Content Placeholder 2">
            <a:extLst>
              <a:ext uri="{FF2B5EF4-FFF2-40B4-BE49-F238E27FC236}">
                <a16:creationId xmlns:a16="http://schemas.microsoft.com/office/drawing/2014/main" id="{3FDB8799-8209-C999-7641-295404F11647}"/>
              </a:ext>
            </a:extLst>
          </p:cNvPr>
          <p:cNvSpPr>
            <a:spLocks noGrp="1"/>
          </p:cNvSpPr>
          <p:nvPr>
            <p:ph idx="1"/>
          </p:nvPr>
        </p:nvSpPr>
        <p:spPr/>
        <p:txBody>
          <a:bodyPr/>
          <a:lstStyle/>
          <a:p>
            <a:pPr eaLnBrk="1" hangingPunct="1"/>
            <a:r>
              <a:rPr lang="en-US" altLang="en-US">
                <a:ea typeface="ＭＳ Ｐゴシック" panose="020B0600070205080204" pitchFamily="34" charset="-128"/>
              </a:rPr>
              <a:t>Distribution assumption may not hold.</a:t>
            </a:r>
          </a:p>
          <a:p>
            <a:pPr eaLnBrk="1" hangingPunct="1"/>
            <a:r>
              <a:rPr lang="en-US" altLang="en-US">
                <a:ea typeface="ＭＳ Ｐゴシック" panose="020B0600070205080204" pitchFamily="34" charset="-128"/>
              </a:rPr>
              <a:t>Must be careful about different sizes of one population vs. the other.</a:t>
            </a:r>
          </a:p>
          <a:p>
            <a:pPr eaLnBrk="1" hangingPunct="1"/>
            <a:r>
              <a:rPr lang="en-US" altLang="en-US">
                <a:ea typeface="ＭＳ Ｐゴシック" panose="020B0600070205080204" pitchFamily="34" charset="-128"/>
              </a:rPr>
              <a:t>Easy to get the technicalities wrong (for non-statisticians).</a:t>
            </a:r>
          </a:p>
        </p:txBody>
      </p:sp>
      <p:sp>
        <p:nvSpPr>
          <p:cNvPr id="2" name="Marcador de número de diapositiva 1">
            <a:extLst>
              <a:ext uri="{FF2B5EF4-FFF2-40B4-BE49-F238E27FC236}">
                <a16:creationId xmlns:a16="http://schemas.microsoft.com/office/drawing/2014/main" id="{FDD1E5FE-4BD6-D0D7-6FAD-694DBD13C2EC}"/>
              </a:ext>
            </a:extLst>
          </p:cNvPr>
          <p:cNvSpPr>
            <a:spLocks noGrp="1"/>
          </p:cNvSpPr>
          <p:nvPr>
            <p:ph type="sldNum" sz="quarter" idx="12"/>
          </p:nvPr>
        </p:nvSpPr>
        <p:spPr/>
        <p:txBody>
          <a:bodyPr/>
          <a:lstStyle/>
          <a:p>
            <a:pPr>
              <a:defRPr/>
            </a:pPr>
            <a:fld id="{6B9C9205-DA54-0C47-B900-9D0356A5258C}" type="slidenum">
              <a:rPr lang="en-US" altLang="en-US" smtClean="0"/>
              <a:pPr>
                <a:defRPr/>
              </a:pPr>
              <a:t>10</a:t>
            </a:fld>
            <a:endParaRPr lang="en-US" altLang="en-US"/>
          </a:p>
        </p:txBody>
      </p:sp>
      <p:sp>
        <p:nvSpPr>
          <p:cNvPr id="3" name="Marcador de pie de página 2">
            <a:extLst>
              <a:ext uri="{FF2B5EF4-FFF2-40B4-BE49-F238E27FC236}">
                <a16:creationId xmlns:a16="http://schemas.microsoft.com/office/drawing/2014/main" id="{240E44D1-096D-70C0-4A5F-721FB91CD8BD}"/>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B7292F31-8626-CC5E-2C78-542412BA8992}"/>
              </a:ext>
            </a:extLst>
          </p:cNvPr>
          <p:cNvSpPr>
            <a:spLocks noGrp="1"/>
          </p:cNvSpPr>
          <p:nvPr>
            <p:ph type="title"/>
          </p:nvPr>
        </p:nvSpPr>
        <p:spPr/>
        <p:txBody>
          <a:bodyPr/>
          <a:lstStyle/>
          <a:p>
            <a:pPr eaLnBrk="1" hangingPunct="1"/>
            <a:r>
              <a:rPr lang="en-US" altLang="en-US">
                <a:ea typeface="ＭＳ Ｐゴシック" panose="020B0600070205080204" pitchFamily="34" charset="-128"/>
              </a:rPr>
              <a:t>Resampling/Shuffle Approach</a:t>
            </a:r>
          </a:p>
        </p:txBody>
      </p:sp>
      <p:sp>
        <p:nvSpPr>
          <p:cNvPr id="22530" name="Content Placeholder 2">
            <a:extLst>
              <a:ext uri="{FF2B5EF4-FFF2-40B4-BE49-F238E27FC236}">
                <a16:creationId xmlns:a16="http://schemas.microsoft.com/office/drawing/2014/main" id="{0C5E8068-8DF0-7249-94AC-6E020003C501}"/>
              </a:ext>
            </a:extLst>
          </p:cNvPr>
          <p:cNvSpPr>
            <a:spLocks noGrp="1"/>
          </p:cNvSpPr>
          <p:nvPr>
            <p:ph idx="1"/>
          </p:nvPr>
        </p:nvSpPr>
        <p:spPr/>
        <p:txBody>
          <a:bodyPr/>
          <a:lstStyle/>
          <a:p>
            <a:pPr eaLnBrk="1" hangingPunct="1"/>
            <a:r>
              <a:rPr lang="en-US" altLang="en-US">
                <a:ea typeface="ＭＳ Ｐゴシック" panose="020B0600070205080204" pitchFamily="34" charset="-128"/>
              </a:rPr>
              <a:t>Create a table that associates each outcome with the label D (drug) or P (placebo). Here is the beginning of such a table:</a:t>
            </a:r>
          </a:p>
          <a:p>
            <a:pPr eaLnBrk="1" hangingPunct="1"/>
            <a:endParaRPr lang="en-US" altLang="en-US">
              <a:ea typeface="ＭＳ Ｐゴシック" panose="020B0600070205080204" pitchFamily="34" charset="-128"/>
            </a:endParaRPr>
          </a:p>
        </p:txBody>
      </p:sp>
      <p:graphicFrame>
        <p:nvGraphicFramePr>
          <p:cNvPr id="5" name="Table 4">
            <a:extLst>
              <a:ext uri="{FF2B5EF4-FFF2-40B4-BE49-F238E27FC236}">
                <a16:creationId xmlns:a16="http://schemas.microsoft.com/office/drawing/2014/main" id="{A6AE45F9-53E7-7BD5-E4A5-5D9AAEC4A07F}"/>
              </a:ext>
            </a:extLst>
          </p:cNvPr>
          <p:cNvGraphicFramePr>
            <a:graphicFrameLocks noGrp="1"/>
          </p:cNvGraphicFramePr>
          <p:nvPr/>
        </p:nvGraphicFramePr>
        <p:xfrm>
          <a:off x="1139825" y="3440113"/>
          <a:ext cx="6096000" cy="742950"/>
        </p:xfrm>
        <a:graphic>
          <a:graphicData uri="http://schemas.openxmlformats.org/drawingml/2006/table">
            <a:tbl>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P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Calibri" charset="0"/>
                          <a:ea typeface="ＭＳ Ｐゴシック" charset="0"/>
                          <a:cs typeface="ＭＳ Ｐゴシック" charset="0"/>
                        </a:rPr>
                        <a:t>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54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73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53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54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ＭＳ Ｐゴシック" charset="0"/>
                        </a:rPr>
                        <a:t>51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bl>
          </a:graphicData>
        </a:graphic>
      </p:graphicFrame>
      <p:sp>
        <p:nvSpPr>
          <p:cNvPr id="2" name="Marcador de número de diapositiva 1">
            <a:extLst>
              <a:ext uri="{FF2B5EF4-FFF2-40B4-BE49-F238E27FC236}">
                <a16:creationId xmlns:a16="http://schemas.microsoft.com/office/drawing/2014/main" id="{8F6BF351-A069-0F94-65C3-7AD5AF71246C}"/>
              </a:ext>
            </a:extLst>
          </p:cNvPr>
          <p:cNvSpPr>
            <a:spLocks noGrp="1"/>
          </p:cNvSpPr>
          <p:nvPr>
            <p:ph type="sldNum" sz="quarter" idx="12"/>
          </p:nvPr>
        </p:nvSpPr>
        <p:spPr/>
        <p:txBody>
          <a:bodyPr/>
          <a:lstStyle/>
          <a:p>
            <a:pPr>
              <a:defRPr/>
            </a:pPr>
            <a:fld id="{6B9C9205-DA54-0C47-B900-9D0356A5258C}" type="slidenum">
              <a:rPr lang="en-US" altLang="en-US" smtClean="0"/>
              <a:pPr>
                <a:defRPr/>
              </a:pPr>
              <a:t>11</a:t>
            </a:fld>
            <a:endParaRPr lang="en-US" altLang="en-US"/>
          </a:p>
        </p:txBody>
      </p:sp>
      <p:sp>
        <p:nvSpPr>
          <p:cNvPr id="3" name="Marcador de pie de página 2">
            <a:extLst>
              <a:ext uri="{FF2B5EF4-FFF2-40B4-BE49-F238E27FC236}">
                <a16:creationId xmlns:a16="http://schemas.microsoft.com/office/drawing/2014/main" id="{A11016B8-7694-C0DC-8FF4-4DA1C4C4C239}"/>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6E7D4D8E-0263-CF76-2507-B6EF784B474D}"/>
              </a:ext>
            </a:extLst>
          </p:cNvPr>
          <p:cNvSpPr>
            <a:spLocks noGrp="1"/>
          </p:cNvSpPr>
          <p:nvPr>
            <p:ph type="title"/>
          </p:nvPr>
        </p:nvSpPr>
        <p:spPr/>
        <p:txBody>
          <a:bodyPr/>
          <a:lstStyle/>
          <a:p>
            <a:pPr eaLnBrk="1" hangingPunct="1"/>
            <a:r>
              <a:rPr lang="en-US" altLang="en-US">
                <a:ea typeface="ＭＳ Ｐゴシック" panose="020B0600070205080204" pitchFamily="34" charset="-128"/>
              </a:rPr>
              <a:t>Using the Table</a:t>
            </a:r>
          </a:p>
        </p:txBody>
      </p:sp>
      <p:sp>
        <p:nvSpPr>
          <p:cNvPr id="23554" name="Content Placeholder 2">
            <a:extLst>
              <a:ext uri="{FF2B5EF4-FFF2-40B4-BE49-F238E27FC236}">
                <a16:creationId xmlns:a16="http://schemas.microsoft.com/office/drawing/2014/main" id="{C3512271-CEF1-7D74-E62D-0D8013FA65A9}"/>
              </a:ext>
            </a:extLst>
          </p:cNvPr>
          <p:cNvSpPr>
            <a:spLocks noGrp="1"/>
          </p:cNvSpPr>
          <p:nvPr>
            <p:ph idx="1"/>
          </p:nvPr>
        </p:nvSpPr>
        <p:spPr/>
        <p:txBody>
          <a:bodyPr/>
          <a:lstStyle/>
          <a:p>
            <a:pPr eaLnBrk="1" hangingPunct="1"/>
            <a:r>
              <a:rPr lang="en-US" altLang="en-US">
                <a:ea typeface="ＭＳ Ｐゴシック" panose="020B0600070205080204" pitchFamily="34" charset="-128"/>
              </a:rPr>
              <a:t>If we take the table as given, then of course the entries associated with D have an average value of 63.7 and the placebo entries have average 50.7.</a:t>
            </a:r>
          </a:p>
          <a:p>
            <a:pPr eaLnBrk="1" hangingPunct="1"/>
            <a:r>
              <a:rPr lang="en-US" altLang="en-US">
                <a:ea typeface="ＭＳ Ｐゴシック" panose="020B0600070205080204" pitchFamily="34" charset="-128"/>
              </a:rPr>
              <a:t>But now consider shuffling the labels among the entries. That causes a total loss of the connection between treatment and improvement.</a:t>
            </a:r>
          </a:p>
        </p:txBody>
      </p:sp>
      <p:sp>
        <p:nvSpPr>
          <p:cNvPr id="2" name="Marcador de número de diapositiva 1">
            <a:extLst>
              <a:ext uri="{FF2B5EF4-FFF2-40B4-BE49-F238E27FC236}">
                <a16:creationId xmlns:a16="http://schemas.microsoft.com/office/drawing/2014/main" id="{40976CBD-ABB9-178F-F04D-344064683EEE}"/>
              </a:ext>
            </a:extLst>
          </p:cNvPr>
          <p:cNvSpPr>
            <a:spLocks noGrp="1"/>
          </p:cNvSpPr>
          <p:nvPr>
            <p:ph type="sldNum" sz="quarter" idx="12"/>
          </p:nvPr>
        </p:nvSpPr>
        <p:spPr/>
        <p:txBody>
          <a:bodyPr/>
          <a:lstStyle/>
          <a:p>
            <a:pPr>
              <a:defRPr/>
            </a:pPr>
            <a:fld id="{6B9C9205-DA54-0C47-B900-9D0356A5258C}" type="slidenum">
              <a:rPr lang="en-US" altLang="en-US" smtClean="0"/>
              <a:pPr>
                <a:defRPr/>
              </a:pPr>
              <a:t>12</a:t>
            </a:fld>
            <a:endParaRPr lang="en-US" altLang="en-US"/>
          </a:p>
        </p:txBody>
      </p:sp>
      <p:sp>
        <p:nvSpPr>
          <p:cNvPr id="3" name="Marcador de pie de página 2">
            <a:extLst>
              <a:ext uri="{FF2B5EF4-FFF2-40B4-BE49-F238E27FC236}">
                <a16:creationId xmlns:a16="http://schemas.microsoft.com/office/drawing/2014/main" id="{51789B1F-8CC2-2DF6-20E7-37E9BEA511D0}"/>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9894D547-DDAB-15FE-44E9-BBD564596ED6}"/>
              </a:ext>
            </a:extLst>
          </p:cNvPr>
          <p:cNvSpPr>
            <a:spLocks noGrp="1"/>
          </p:cNvSpPr>
          <p:nvPr>
            <p:ph type="title"/>
          </p:nvPr>
        </p:nvSpPr>
        <p:spPr/>
        <p:txBody>
          <a:bodyPr/>
          <a:lstStyle/>
          <a:p>
            <a:r>
              <a:rPr lang="en-US" altLang="en-US">
                <a:ea typeface="ＭＳ Ｐゴシック" panose="020B0600070205080204" pitchFamily="34" charset="-128"/>
              </a:rPr>
              <a:t>What Does Shuffling Do?</a:t>
            </a:r>
          </a:p>
        </p:txBody>
      </p:sp>
      <p:sp>
        <p:nvSpPr>
          <p:cNvPr id="24578" name="Content Placeholder 2">
            <a:extLst>
              <a:ext uri="{FF2B5EF4-FFF2-40B4-BE49-F238E27FC236}">
                <a16:creationId xmlns:a16="http://schemas.microsoft.com/office/drawing/2014/main" id="{8861B811-C4A4-4983-7A41-3C17FCCB9AAE}"/>
              </a:ext>
            </a:extLst>
          </p:cNvPr>
          <p:cNvSpPr>
            <a:spLocks noGrp="1"/>
          </p:cNvSpPr>
          <p:nvPr>
            <p:ph idx="1"/>
          </p:nvPr>
        </p:nvSpPr>
        <p:spPr/>
        <p:txBody>
          <a:bodyPr/>
          <a:lstStyle/>
          <a:p>
            <a:r>
              <a:rPr lang="en-US" altLang="en-US" sz="2800" dirty="0">
                <a:ea typeface="ＭＳ Ｐゴシック" panose="020B0600070205080204" pitchFamily="34" charset="-128"/>
              </a:rPr>
              <a:t>The null hypothesis is that the drug will have no greater effect than the placebo and therefore that the apparent effect we see is just due to chance (i.e. due to the individual characteristics of the people who received the drug).</a:t>
            </a:r>
          </a:p>
          <a:p>
            <a:r>
              <a:rPr lang="en-US" altLang="en-US" sz="2800" dirty="0">
                <a:ea typeface="ＭＳ Ｐゴシック" panose="020B0600070205080204" pitchFamily="34" charset="-128"/>
              </a:rPr>
              <a:t>If that is so, then quite often, any 9-person subset of the experimental subjects will have an average benefit of 13 or more than some other 10-person subset of the experimental subjects.</a:t>
            </a:r>
          </a:p>
          <a:p>
            <a:r>
              <a:rPr lang="en-US" altLang="en-US" sz="2800" dirty="0">
                <a:ea typeface="ＭＳ Ｐゴシック" panose="020B0600070205080204" pitchFamily="34" charset="-128"/>
              </a:rPr>
              <a:t>That’s what shuffling simulates.</a:t>
            </a:r>
          </a:p>
        </p:txBody>
      </p:sp>
      <p:sp>
        <p:nvSpPr>
          <p:cNvPr id="2" name="Marcador de número de diapositiva 1">
            <a:extLst>
              <a:ext uri="{FF2B5EF4-FFF2-40B4-BE49-F238E27FC236}">
                <a16:creationId xmlns:a16="http://schemas.microsoft.com/office/drawing/2014/main" id="{78EA78DF-C8A4-E3A9-DB9C-FF9E61D306ED}"/>
              </a:ext>
            </a:extLst>
          </p:cNvPr>
          <p:cNvSpPr>
            <a:spLocks noGrp="1"/>
          </p:cNvSpPr>
          <p:nvPr>
            <p:ph type="sldNum" sz="quarter" idx="12"/>
          </p:nvPr>
        </p:nvSpPr>
        <p:spPr/>
        <p:txBody>
          <a:bodyPr/>
          <a:lstStyle/>
          <a:p>
            <a:pPr>
              <a:defRPr/>
            </a:pPr>
            <a:fld id="{6B9C9205-DA54-0C47-B900-9D0356A5258C}" type="slidenum">
              <a:rPr lang="en-US" altLang="en-US" smtClean="0"/>
              <a:pPr>
                <a:defRPr/>
              </a:pPr>
              <a:t>13</a:t>
            </a:fld>
            <a:endParaRPr lang="en-US" altLang="en-US"/>
          </a:p>
        </p:txBody>
      </p:sp>
      <p:sp>
        <p:nvSpPr>
          <p:cNvPr id="3" name="Marcador de pie de página 2">
            <a:extLst>
              <a:ext uri="{FF2B5EF4-FFF2-40B4-BE49-F238E27FC236}">
                <a16:creationId xmlns:a16="http://schemas.microsoft.com/office/drawing/2014/main" id="{B7846C08-D61B-FF4C-603E-11646949B53F}"/>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37A5CE64-9E84-8B4A-AE2F-46AA674DA813}"/>
              </a:ext>
            </a:extLst>
          </p:cNvPr>
          <p:cNvSpPr>
            <a:spLocks noGrp="1"/>
          </p:cNvSpPr>
          <p:nvPr>
            <p:ph type="title"/>
          </p:nvPr>
        </p:nvSpPr>
        <p:spPr/>
        <p:txBody>
          <a:bodyPr/>
          <a:lstStyle/>
          <a:p>
            <a:pPr eaLnBrk="1" hangingPunct="1"/>
            <a:r>
              <a:rPr lang="en-US" altLang="en-US">
                <a:ea typeface="ＭＳ Ｐゴシック" panose="020B0600070205080204" pitchFamily="34" charset="-128"/>
              </a:rPr>
              <a:t>Establishing Significance</a:t>
            </a:r>
          </a:p>
        </p:txBody>
      </p:sp>
      <p:sp>
        <p:nvSpPr>
          <p:cNvPr id="25602" name="Content Placeholder 2">
            <a:extLst>
              <a:ext uri="{FF2B5EF4-FFF2-40B4-BE49-F238E27FC236}">
                <a16:creationId xmlns:a16="http://schemas.microsoft.com/office/drawing/2014/main" id="{03432A63-C507-A7DE-9A2D-5AF187991C1D}"/>
              </a:ext>
            </a:extLst>
          </p:cNvPr>
          <p:cNvSpPr>
            <a:spLocks noGrp="1"/>
          </p:cNvSpPr>
          <p:nvPr>
            <p:ph idx="1"/>
          </p:nvPr>
        </p:nvSpPr>
        <p:spPr/>
        <p:txBody>
          <a:bodyPr/>
          <a:lstStyle/>
          <a:p>
            <a:pPr eaLnBrk="1" hangingPunct="1"/>
            <a:r>
              <a:rPr lang="en-US" altLang="en-US" sz="3000">
                <a:ea typeface="ＭＳ Ｐゴシック" panose="020B0600070205080204" pitchFamily="34" charset="-128"/>
              </a:rPr>
              <a:t>If, after shuffling, the average of the values of the Drug entries is often (say more than 15% of the time) greater than the average of the values of the Placebo values by 63.7-50.7, then the apparent effectiveness of the drug in the experiment could be entirely due to chance.</a:t>
            </a:r>
          </a:p>
          <a:p>
            <a:pPr eaLnBrk="1" hangingPunct="1"/>
            <a:r>
              <a:rPr lang="en-US" altLang="en-US" sz="3000">
                <a:ea typeface="ＭＳ Ｐゴシック" panose="020B0600070205080204" pitchFamily="34" charset="-128"/>
              </a:rPr>
              <a:t>If very uncommon, then the drug may be doing something.</a:t>
            </a:r>
          </a:p>
          <a:p>
            <a:pPr eaLnBrk="1" hangingPunct="1"/>
            <a:r>
              <a:rPr lang="en-US" altLang="en-US" sz="3000">
                <a:ea typeface="ＭＳ Ｐゴシック" panose="020B0600070205080204" pitchFamily="34" charset="-128"/>
              </a:rPr>
              <a:t>In this case p-value is 0.1%.</a:t>
            </a:r>
          </a:p>
        </p:txBody>
      </p:sp>
      <p:sp>
        <p:nvSpPr>
          <p:cNvPr id="2" name="Marcador de número de diapositiva 1">
            <a:extLst>
              <a:ext uri="{FF2B5EF4-FFF2-40B4-BE49-F238E27FC236}">
                <a16:creationId xmlns:a16="http://schemas.microsoft.com/office/drawing/2014/main" id="{676B2CC0-B535-6C1B-F0AA-CA0D6C52810B}"/>
              </a:ext>
            </a:extLst>
          </p:cNvPr>
          <p:cNvSpPr>
            <a:spLocks noGrp="1"/>
          </p:cNvSpPr>
          <p:nvPr>
            <p:ph type="sldNum" sz="quarter" idx="12"/>
          </p:nvPr>
        </p:nvSpPr>
        <p:spPr/>
        <p:txBody>
          <a:bodyPr/>
          <a:lstStyle/>
          <a:p>
            <a:pPr>
              <a:defRPr/>
            </a:pPr>
            <a:fld id="{6B9C9205-DA54-0C47-B900-9D0356A5258C}" type="slidenum">
              <a:rPr lang="en-US" altLang="en-US" smtClean="0"/>
              <a:pPr>
                <a:defRPr/>
              </a:pPr>
              <a:t>14</a:t>
            </a:fld>
            <a:endParaRPr lang="en-US" altLang="en-US"/>
          </a:p>
        </p:txBody>
      </p:sp>
      <p:sp>
        <p:nvSpPr>
          <p:cNvPr id="3" name="Marcador de pie de página 2">
            <a:extLst>
              <a:ext uri="{FF2B5EF4-FFF2-40B4-BE49-F238E27FC236}">
                <a16:creationId xmlns:a16="http://schemas.microsoft.com/office/drawing/2014/main" id="{9DD9CEA9-B3CE-A4CE-68BB-A53F4F56FEE6}"/>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E4D0B-1AA6-41E9-45B8-F6C0B7E79A96}"/>
              </a:ext>
            </a:extLst>
          </p:cNvPr>
          <p:cNvSpPr>
            <a:spLocks noGrp="1"/>
          </p:cNvSpPr>
          <p:nvPr>
            <p:ph type="title"/>
          </p:nvPr>
        </p:nvSpPr>
        <p:spPr/>
        <p:txBody>
          <a:bodyPr rtlCol="0">
            <a:normAutofit fontScale="90000"/>
          </a:bodyPr>
          <a:lstStyle/>
          <a:p>
            <a:pPr eaLnBrk="1" fontAlgn="auto" hangingPunct="1">
              <a:spcAft>
                <a:spcPts val="0"/>
              </a:spcAft>
              <a:defRPr/>
            </a:pPr>
            <a:r>
              <a:rPr lang="en-US" dirty="0">
                <a:ea typeface="+mj-ea"/>
                <a:cs typeface="+mj-cs"/>
              </a:rPr>
              <a:t>Different numbers give different results</a:t>
            </a:r>
          </a:p>
        </p:txBody>
      </p:sp>
      <p:sp>
        <p:nvSpPr>
          <p:cNvPr id="26626" name="Content Placeholder 2">
            <a:extLst>
              <a:ext uri="{FF2B5EF4-FFF2-40B4-BE49-F238E27FC236}">
                <a16:creationId xmlns:a16="http://schemas.microsoft.com/office/drawing/2014/main" id="{8C6D3A3B-BCFE-DF83-9163-730FB17E4152}"/>
              </a:ext>
            </a:extLst>
          </p:cNvPr>
          <p:cNvSpPr>
            <a:spLocks noGrp="1"/>
          </p:cNvSpPr>
          <p:nvPr>
            <p:ph idx="1"/>
          </p:nvPr>
        </p:nvSpPr>
        <p:spPr/>
        <p:txBody>
          <a:bodyPr/>
          <a:lstStyle/>
          <a:p>
            <a:pPr eaLnBrk="1" hangingPunct="1"/>
            <a:r>
              <a:rPr lang="en-US" altLang="en-US" dirty="0">
                <a:ea typeface="ＭＳ Ｐゴシック" panose="020B0600070205080204" pitchFamily="34" charset="-128"/>
              </a:rPr>
              <a:t>Placebo: 56, 348, 162, 420, 440, 250, 389, 476, 288, 456.</a:t>
            </a:r>
          </a:p>
          <a:p>
            <a:pPr eaLnBrk="1" hangingPunct="1"/>
            <a:r>
              <a:rPr lang="en-US" altLang="en-US" dirty="0">
                <a:ea typeface="ＭＳ Ｐゴシック" panose="020B0600070205080204" pitchFamily="34" charset="-128"/>
              </a:rPr>
              <a:t>Drug: 69, 361, 175, 433, 453, 263, 402, 489, 301, 469.</a:t>
            </a:r>
          </a:p>
          <a:p>
            <a:pPr eaLnBrk="1" hangingPunct="1"/>
            <a:r>
              <a:rPr lang="en-US" altLang="en-US" dirty="0">
                <a:ea typeface="ＭＳ Ｐゴシック" panose="020B0600070205080204" pitchFamily="34" charset="-128"/>
              </a:rPr>
              <a:t>So difference in averages is still 13, but now the p-value is about 40%. Could easily be due to chance.</a:t>
            </a:r>
          </a:p>
        </p:txBody>
      </p:sp>
      <p:sp>
        <p:nvSpPr>
          <p:cNvPr id="3" name="Marcador de número de diapositiva 2">
            <a:extLst>
              <a:ext uri="{FF2B5EF4-FFF2-40B4-BE49-F238E27FC236}">
                <a16:creationId xmlns:a16="http://schemas.microsoft.com/office/drawing/2014/main" id="{88BB35C9-AB78-8FC9-B2B4-9BEE42E06272}"/>
              </a:ext>
            </a:extLst>
          </p:cNvPr>
          <p:cNvSpPr>
            <a:spLocks noGrp="1"/>
          </p:cNvSpPr>
          <p:nvPr>
            <p:ph type="sldNum" sz="quarter" idx="12"/>
          </p:nvPr>
        </p:nvSpPr>
        <p:spPr/>
        <p:txBody>
          <a:bodyPr/>
          <a:lstStyle/>
          <a:p>
            <a:pPr>
              <a:defRPr/>
            </a:pPr>
            <a:fld id="{6B9C9205-DA54-0C47-B900-9D0356A5258C}" type="slidenum">
              <a:rPr lang="en-US" altLang="en-US" smtClean="0"/>
              <a:pPr>
                <a:defRPr/>
              </a:pPr>
              <a:t>15</a:t>
            </a:fld>
            <a:endParaRPr lang="en-US" altLang="en-US"/>
          </a:p>
        </p:txBody>
      </p:sp>
      <p:sp>
        <p:nvSpPr>
          <p:cNvPr id="4" name="Marcador de pie de página 3">
            <a:extLst>
              <a:ext uri="{FF2B5EF4-FFF2-40B4-BE49-F238E27FC236}">
                <a16:creationId xmlns:a16="http://schemas.microsoft.com/office/drawing/2014/main" id="{2CD13EE0-112D-17F5-FB9C-32134114E871}"/>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57D7FFC7-C735-9526-78BF-3F68B2AC21E0}"/>
              </a:ext>
            </a:extLst>
          </p:cNvPr>
          <p:cNvSpPr>
            <a:spLocks noGrp="1"/>
          </p:cNvSpPr>
          <p:nvPr>
            <p:ph type="title"/>
          </p:nvPr>
        </p:nvSpPr>
        <p:spPr/>
        <p:txBody>
          <a:bodyPr/>
          <a:lstStyle/>
          <a:p>
            <a:pPr eaLnBrk="1" hangingPunct="1"/>
            <a:r>
              <a:rPr lang="en-US" altLang="en-US">
                <a:ea typeface="ＭＳ Ｐゴシック" panose="020B0600070205080204" pitchFamily="34" charset="-128"/>
              </a:rPr>
              <a:t>Significance vs. Importance</a:t>
            </a:r>
          </a:p>
        </p:txBody>
      </p:sp>
      <p:sp>
        <p:nvSpPr>
          <p:cNvPr id="3" name="Content Placeholder 2">
            <a:extLst>
              <a:ext uri="{FF2B5EF4-FFF2-40B4-BE49-F238E27FC236}">
                <a16:creationId xmlns:a16="http://schemas.microsoft.com/office/drawing/2014/main" id="{34C87988-DC2E-EE19-A4A5-568112A73066}"/>
              </a:ext>
            </a:extLst>
          </p:cNvPr>
          <p:cNvSpPr>
            <a:spLocks noGrp="1"/>
          </p:cNvSpPr>
          <p:nvPr>
            <p:ph idx="1"/>
          </p:nvPr>
        </p:nvSpPr>
        <p:spPr/>
        <p:txBody>
          <a:bodyPr rtlCol="0">
            <a:normAutofit lnSpcReduction="10000"/>
          </a:bodyPr>
          <a:lstStyle/>
          <a:p>
            <a:pPr eaLnBrk="1" fontAlgn="auto" hangingPunct="1">
              <a:spcAft>
                <a:spcPts val="0"/>
              </a:spcAft>
              <a:buFont typeface="Arial"/>
              <a:buChar char="•"/>
              <a:defRPr/>
            </a:pPr>
            <a:r>
              <a:rPr lang="en-US" dirty="0">
                <a:ea typeface="+mn-ea"/>
                <a:cs typeface="+mn-cs"/>
              </a:rPr>
              <a:t>Suppose that we try a different drug/placebo experiment on 1 million patients and the drug increases life by 5 years and 3 days whereas the placebo increases life by 5 years alone.</a:t>
            </a:r>
          </a:p>
          <a:p>
            <a:pPr eaLnBrk="1" fontAlgn="auto" hangingPunct="1">
              <a:spcAft>
                <a:spcPts val="0"/>
              </a:spcAft>
              <a:buFont typeface="Arial"/>
              <a:buChar char="•"/>
              <a:defRPr/>
            </a:pPr>
            <a:r>
              <a:rPr lang="en-US" dirty="0">
                <a:ea typeface="+mn-ea"/>
                <a:cs typeface="+mn-cs"/>
              </a:rPr>
              <a:t>This might, because of the large sample size, give a low </a:t>
            </a:r>
            <a:r>
              <a:rPr lang="en-US" dirty="0" err="1">
                <a:ea typeface="+mn-ea"/>
                <a:cs typeface="+mn-cs"/>
              </a:rPr>
              <a:t>p</a:t>
            </a:r>
            <a:r>
              <a:rPr lang="en-US" dirty="0">
                <a:ea typeface="+mn-ea"/>
                <a:cs typeface="+mn-cs"/>
              </a:rPr>
              <a:t>-value (thus statistically significant).</a:t>
            </a:r>
          </a:p>
          <a:p>
            <a:pPr eaLnBrk="1" fontAlgn="auto" hangingPunct="1">
              <a:spcAft>
                <a:spcPts val="0"/>
              </a:spcAft>
              <a:buFont typeface="Arial"/>
              <a:buChar char="•"/>
              <a:defRPr/>
            </a:pPr>
            <a:r>
              <a:rPr lang="en-US" dirty="0">
                <a:ea typeface="+mn-ea"/>
                <a:cs typeface="+mn-cs"/>
              </a:rPr>
              <a:t>But is it important? Do we care? Please ask this question.</a:t>
            </a:r>
          </a:p>
        </p:txBody>
      </p:sp>
      <p:sp>
        <p:nvSpPr>
          <p:cNvPr id="2" name="Marcador de número de diapositiva 1">
            <a:extLst>
              <a:ext uri="{FF2B5EF4-FFF2-40B4-BE49-F238E27FC236}">
                <a16:creationId xmlns:a16="http://schemas.microsoft.com/office/drawing/2014/main" id="{43D34FC2-4076-9B0D-5D90-0AE0F166DBB9}"/>
              </a:ext>
            </a:extLst>
          </p:cNvPr>
          <p:cNvSpPr>
            <a:spLocks noGrp="1"/>
          </p:cNvSpPr>
          <p:nvPr>
            <p:ph type="sldNum" sz="quarter" idx="12"/>
          </p:nvPr>
        </p:nvSpPr>
        <p:spPr/>
        <p:txBody>
          <a:bodyPr/>
          <a:lstStyle/>
          <a:p>
            <a:pPr>
              <a:defRPr/>
            </a:pPr>
            <a:fld id="{6B9C9205-DA54-0C47-B900-9D0356A5258C}" type="slidenum">
              <a:rPr lang="en-US" altLang="en-US" smtClean="0"/>
              <a:pPr>
                <a:defRPr/>
              </a:pPr>
              <a:t>16</a:t>
            </a:fld>
            <a:endParaRPr lang="en-US" altLang="en-US"/>
          </a:p>
        </p:txBody>
      </p:sp>
      <p:sp>
        <p:nvSpPr>
          <p:cNvPr id="4" name="Marcador de pie de página 3">
            <a:extLst>
              <a:ext uri="{FF2B5EF4-FFF2-40B4-BE49-F238E27FC236}">
                <a16:creationId xmlns:a16="http://schemas.microsoft.com/office/drawing/2014/main" id="{C4D5E3B0-B1D2-54D7-01A1-AC7DC981D84F}"/>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4467EAEC-5218-8800-6D05-9DF230AAB504}"/>
              </a:ext>
            </a:extLst>
          </p:cNvPr>
          <p:cNvSpPr>
            <a:spLocks noGrp="1"/>
          </p:cNvSpPr>
          <p:nvPr>
            <p:ph type="title"/>
          </p:nvPr>
        </p:nvSpPr>
        <p:spPr/>
        <p:txBody>
          <a:bodyPr/>
          <a:lstStyle/>
          <a:p>
            <a:pPr eaLnBrk="1" hangingPunct="1"/>
            <a:r>
              <a:rPr lang="en-US" altLang="en-US">
                <a:ea typeface="ＭＳ Ｐゴシック" panose="020B0600070205080204" pitchFamily="34" charset="-128"/>
              </a:rPr>
              <a:t>Confidence Interval</a:t>
            </a:r>
          </a:p>
        </p:txBody>
      </p:sp>
      <p:sp>
        <p:nvSpPr>
          <p:cNvPr id="28674" name="Content Placeholder 2">
            <a:extLst>
              <a:ext uri="{FF2B5EF4-FFF2-40B4-BE49-F238E27FC236}">
                <a16:creationId xmlns:a16="http://schemas.microsoft.com/office/drawing/2014/main" id="{CFE78EAD-D42D-C066-A4C2-B57AEB547347}"/>
              </a:ext>
            </a:extLst>
          </p:cNvPr>
          <p:cNvSpPr>
            <a:spLocks noGrp="1"/>
          </p:cNvSpPr>
          <p:nvPr>
            <p:ph idx="1"/>
          </p:nvPr>
        </p:nvSpPr>
        <p:spPr/>
        <p:txBody>
          <a:bodyPr/>
          <a:lstStyle/>
          <a:p>
            <a:pPr eaLnBrk="1" hangingPunct="1"/>
            <a:r>
              <a:rPr lang="en-US" altLang="en-US">
                <a:ea typeface="ＭＳ Ｐゴシック" panose="020B0600070205080204" pitchFamily="34" charset="-128"/>
              </a:rPr>
              <a:t>Confidence interval is the range of values a measurement is likely to take.</a:t>
            </a:r>
          </a:p>
          <a:p>
            <a:pPr eaLnBrk="1" hangingPunct="1"/>
            <a:r>
              <a:rPr lang="en-US" altLang="en-US">
                <a:ea typeface="ＭＳ Ｐゴシック" panose="020B0600070205080204" pitchFamily="34" charset="-128"/>
              </a:rPr>
              <a:t>In the case of our first drug/placebo experiment, the difference of the average effect was about 13 (63.7 – 50.7).</a:t>
            </a:r>
          </a:p>
          <a:p>
            <a:pPr eaLnBrk="1" hangingPunct="1"/>
            <a:r>
              <a:rPr lang="en-US" altLang="en-US">
                <a:ea typeface="ＭＳ Ｐゴシック" panose="020B0600070205080204" pitchFamily="34" charset="-128"/>
              </a:rPr>
              <a:t>Can we say what this difference of the averages will be in 90% of the measurements we are likely to make? (90% </a:t>
            </a:r>
            <a:r>
              <a:rPr lang="ja-JP" altLang="en-US">
                <a:ea typeface="ＭＳ Ｐゴシック" panose="020B0600070205080204" pitchFamily="34" charset="-128"/>
              </a:rPr>
              <a:t>“</a:t>
            </a:r>
            <a:r>
              <a:rPr lang="en-US" altLang="ja-JP">
                <a:ea typeface="ＭＳ Ｐゴシック" panose="020B0600070205080204" pitchFamily="34" charset="-128"/>
              </a:rPr>
              <a:t>confidence interval</a:t>
            </a:r>
            <a:r>
              <a:rPr lang="ja-JP" altLang="en-US">
                <a:ea typeface="ＭＳ Ｐゴシック" panose="020B0600070205080204" pitchFamily="34" charset="-128"/>
              </a:rPr>
              <a:t>”</a:t>
            </a:r>
            <a:r>
              <a:rPr lang="en-US" altLang="ja-JP">
                <a:ea typeface="ＭＳ Ｐゴシック" panose="020B0600070205080204" pitchFamily="34" charset="-128"/>
              </a:rPr>
              <a:t>)</a:t>
            </a:r>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0F1CD7DB-C164-8FC6-1D53-92B2A74C667F}"/>
              </a:ext>
            </a:extLst>
          </p:cNvPr>
          <p:cNvSpPr>
            <a:spLocks noGrp="1"/>
          </p:cNvSpPr>
          <p:nvPr>
            <p:ph type="sldNum" sz="quarter" idx="12"/>
          </p:nvPr>
        </p:nvSpPr>
        <p:spPr/>
        <p:txBody>
          <a:bodyPr/>
          <a:lstStyle/>
          <a:p>
            <a:pPr>
              <a:defRPr/>
            </a:pPr>
            <a:fld id="{6B9C9205-DA54-0C47-B900-9D0356A5258C}" type="slidenum">
              <a:rPr lang="en-US" altLang="en-US" smtClean="0"/>
              <a:pPr>
                <a:defRPr/>
              </a:pPr>
              <a:t>17</a:t>
            </a:fld>
            <a:endParaRPr lang="en-US" altLang="en-US"/>
          </a:p>
        </p:txBody>
      </p:sp>
      <p:sp>
        <p:nvSpPr>
          <p:cNvPr id="3" name="Marcador de pie de página 2">
            <a:extLst>
              <a:ext uri="{FF2B5EF4-FFF2-40B4-BE49-F238E27FC236}">
                <a16:creationId xmlns:a16="http://schemas.microsoft.com/office/drawing/2014/main" id="{57271443-7482-36D8-2858-7ED2134870AF}"/>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86DDD954-3479-78C8-98AF-D26578EB1F6C}"/>
              </a:ext>
            </a:extLst>
          </p:cNvPr>
          <p:cNvSpPr>
            <a:spLocks noGrp="1"/>
          </p:cNvSpPr>
          <p:nvPr>
            <p:ph type="title"/>
          </p:nvPr>
        </p:nvSpPr>
        <p:spPr/>
        <p:txBody>
          <a:bodyPr/>
          <a:lstStyle/>
          <a:p>
            <a:pPr eaLnBrk="1" hangingPunct="1"/>
            <a:r>
              <a:rPr lang="en-US" altLang="en-US">
                <a:ea typeface="ＭＳ Ｐゴシック" panose="020B0600070205080204" pitchFamily="34" charset="-128"/>
              </a:rPr>
              <a:t>Bootstrapping Procedure</a:t>
            </a:r>
          </a:p>
        </p:txBody>
      </p:sp>
      <p:sp>
        <p:nvSpPr>
          <p:cNvPr id="29698" name="Content Placeholder 2">
            <a:extLst>
              <a:ext uri="{FF2B5EF4-FFF2-40B4-BE49-F238E27FC236}">
                <a16:creationId xmlns:a16="http://schemas.microsoft.com/office/drawing/2014/main" id="{2C03B6C1-EFF1-48BF-8234-BE29FFC7B398}"/>
              </a:ext>
            </a:extLst>
          </p:cNvPr>
          <p:cNvSpPr>
            <a:spLocks noGrp="1"/>
          </p:cNvSpPr>
          <p:nvPr>
            <p:ph idx="1"/>
          </p:nvPr>
        </p:nvSpPr>
        <p:spPr/>
        <p:txBody>
          <a:bodyPr/>
          <a:lstStyle/>
          <a:p>
            <a:pPr eaLnBrk="1" hangingPunct="1"/>
            <a:r>
              <a:rPr lang="en-US" altLang="en-US">
                <a:ea typeface="ＭＳ Ｐゴシック" panose="020B0600070205080204" pitchFamily="34" charset="-128"/>
              </a:rPr>
              <a:t>10,000 times, create a sample uniformly randomly with replacement of the drug values and separately the placebo values (keeping the labels) and then evaluate the difference of the averages.</a:t>
            </a:r>
          </a:p>
          <a:p>
            <a:pPr eaLnBrk="1" hangingPunct="1"/>
            <a:r>
              <a:rPr lang="en-US" altLang="en-US">
                <a:ea typeface="ＭＳ Ｐゴシック" panose="020B0600070205080204" pitchFamily="34" charset="-128"/>
              </a:rPr>
              <a:t>Sort these differences. The 90% confidence interval falls between the 500</a:t>
            </a:r>
            <a:r>
              <a:rPr lang="en-US" altLang="en-US" baseline="30000">
                <a:ea typeface="ＭＳ Ｐゴシック" panose="020B0600070205080204" pitchFamily="34" charset="-128"/>
              </a:rPr>
              <a:t>th</a:t>
            </a:r>
            <a:r>
              <a:rPr lang="en-US" altLang="en-US">
                <a:ea typeface="ＭＳ Ｐゴシック" panose="020B0600070205080204" pitchFamily="34" charset="-128"/>
              </a:rPr>
              <a:t> difference and the 9,500</a:t>
            </a:r>
            <a:r>
              <a:rPr lang="en-US" altLang="en-US" baseline="30000">
                <a:ea typeface="ＭＳ Ｐゴシック" panose="020B0600070205080204" pitchFamily="34" charset="-128"/>
              </a:rPr>
              <a:t>th</a:t>
            </a:r>
            <a:r>
              <a:rPr lang="en-US" altLang="en-US">
                <a:ea typeface="ＭＳ Ｐゴシック" panose="020B0600070205080204" pitchFamily="34" charset="-128"/>
              </a:rPr>
              <a:t> difference in the sorted list.</a:t>
            </a:r>
          </a:p>
        </p:txBody>
      </p:sp>
      <p:sp>
        <p:nvSpPr>
          <p:cNvPr id="2" name="Marcador de número de diapositiva 1">
            <a:extLst>
              <a:ext uri="{FF2B5EF4-FFF2-40B4-BE49-F238E27FC236}">
                <a16:creationId xmlns:a16="http://schemas.microsoft.com/office/drawing/2014/main" id="{CAD79713-3A7F-B9F5-44CD-12F1D2986AEF}"/>
              </a:ext>
            </a:extLst>
          </p:cNvPr>
          <p:cNvSpPr>
            <a:spLocks noGrp="1"/>
          </p:cNvSpPr>
          <p:nvPr>
            <p:ph type="sldNum" sz="quarter" idx="12"/>
          </p:nvPr>
        </p:nvSpPr>
        <p:spPr/>
        <p:txBody>
          <a:bodyPr/>
          <a:lstStyle/>
          <a:p>
            <a:pPr>
              <a:defRPr/>
            </a:pPr>
            <a:fld id="{6B9C9205-DA54-0C47-B900-9D0356A5258C}" type="slidenum">
              <a:rPr lang="en-US" altLang="en-US" smtClean="0"/>
              <a:pPr>
                <a:defRPr/>
              </a:pPr>
              <a:t>18</a:t>
            </a:fld>
            <a:endParaRPr lang="en-US" altLang="en-US"/>
          </a:p>
        </p:txBody>
      </p:sp>
      <p:sp>
        <p:nvSpPr>
          <p:cNvPr id="3" name="Marcador de pie de página 2">
            <a:extLst>
              <a:ext uri="{FF2B5EF4-FFF2-40B4-BE49-F238E27FC236}">
                <a16:creationId xmlns:a16="http://schemas.microsoft.com/office/drawing/2014/main" id="{66254DD6-6F57-F1FA-76AC-FACD22DC4D8E}"/>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20AE5-4FE1-453E-4120-C55FA98C5E58}"/>
              </a:ext>
            </a:extLst>
          </p:cNvPr>
          <p:cNvSpPr>
            <a:spLocks noGrp="1"/>
          </p:cNvSpPr>
          <p:nvPr>
            <p:ph type="title"/>
          </p:nvPr>
        </p:nvSpPr>
        <p:spPr/>
        <p:txBody>
          <a:bodyPr rtlCol="0">
            <a:normAutofit fontScale="90000"/>
          </a:bodyPr>
          <a:lstStyle/>
          <a:p>
            <a:pPr eaLnBrk="1" fontAlgn="auto" hangingPunct="1">
              <a:spcAft>
                <a:spcPts val="0"/>
              </a:spcAft>
              <a:defRPr/>
            </a:pPr>
            <a:r>
              <a:rPr lang="en-US" dirty="0">
                <a:ea typeface="+mj-ea"/>
                <a:cs typeface="+mj-cs"/>
              </a:rPr>
              <a:t>Example of Uniform Random with Replacement</a:t>
            </a:r>
          </a:p>
        </p:txBody>
      </p:sp>
      <p:sp>
        <p:nvSpPr>
          <p:cNvPr id="3" name="Content Placeholder 2">
            <a:extLst>
              <a:ext uri="{FF2B5EF4-FFF2-40B4-BE49-F238E27FC236}">
                <a16:creationId xmlns:a16="http://schemas.microsoft.com/office/drawing/2014/main" id="{E830197D-2D65-D63C-85D0-FDB29FD246FE}"/>
              </a:ext>
            </a:extLst>
          </p:cNvPr>
          <p:cNvSpPr>
            <a:spLocks noGrp="1"/>
          </p:cNvSpPr>
          <p:nvPr>
            <p:ph idx="1"/>
          </p:nvPr>
        </p:nvSpPr>
        <p:spPr/>
        <p:txBody>
          <a:bodyPr rtlCol="0">
            <a:normAutofit lnSpcReduction="10000"/>
          </a:bodyPr>
          <a:lstStyle/>
          <a:p>
            <a:pPr eaLnBrk="1" fontAlgn="auto" hangingPunct="1">
              <a:spcAft>
                <a:spcPts val="0"/>
              </a:spcAft>
              <a:buFont typeface="Arial"/>
              <a:buChar char="•"/>
              <a:defRPr/>
            </a:pPr>
            <a:r>
              <a:rPr lang="en-US" dirty="0">
                <a:ea typeface="+mn-ea"/>
                <a:cs typeface="+mn-cs"/>
              </a:rPr>
              <a:t>Original placebo values were: </a:t>
            </a:r>
            <a:br>
              <a:rPr lang="en-US" dirty="0">
                <a:ea typeface="+mn-ea"/>
                <a:cs typeface="+mn-cs"/>
              </a:rPr>
            </a:br>
            <a:r>
              <a:rPr lang="en-US" dirty="0">
                <a:ea typeface="+mn-ea"/>
                <a:cs typeface="+mn-cs"/>
              </a:rPr>
              <a:t>54, 51, 58, 44, 55, 52, 42, 47, 58, 46</a:t>
            </a:r>
          </a:p>
          <a:p>
            <a:pPr eaLnBrk="1" fontAlgn="auto" hangingPunct="1">
              <a:spcAft>
                <a:spcPts val="0"/>
              </a:spcAft>
              <a:buFont typeface="Arial"/>
              <a:buChar char="•"/>
              <a:defRPr/>
            </a:pPr>
            <a:r>
              <a:rPr lang="en-US" dirty="0">
                <a:ea typeface="+mn-ea"/>
                <a:cs typeface="+mn-cs"/>
              </a:rPr>
              <a:t>So, one uniform random sample with replacement might be:</a:t>
            </a:r>
            <a:br>
              <a:rPr lang="en-US" dirty="0">
                <a:ea typeface="+mn-ea"/>
                <a:cs typeface="+mn-cs"/>
              </a:rPr>
            </a:br>
            <a:r>
              <a:rPr lang="en-US" dirty="0">
                <a:ea typeface="+mn-ea"/>
                <a:cs typeface="+mn-cs"/>
              </a:rPr>
              <a:t>55, 54, 51, 47, 55, 47, 54, 46, 54, 54</a:t>
            </a:r>
          </a:p>
          <a:p>
            <a:pPr eaLnBrk="1" fontAlgn="auto" hangingPunct="1">
              <a:spcAft>
                <a:spcPts val="0"/>
              </a:spcAft>
              <a:buFont typeface="Arial"/>
              <a:buChar char="•"/>
              <a:defRPr/>
            </a:pPr>
            <a:r>
              <a:rPr lang="en-US" dirty="0">
                <a:ea typeface="+mn-ea"/>
                <a:cs typeface="+mn-cs"/>
              </a:rPr>
              <a:t>Note that some values are repeated and some are missing.</a:t>
            </a:r>
          </a:p>
          <a:p>
            <a:pPr eaLnBrk="1" fontAlgn="auto" hangingPunct="1">
              <a:spcAft>
                <a:spcPts val="0"/>
              </a:spcAft>
              <a:buFont typeface="Arial"/>
              <a:buChar char="•"/>
              <a:defRPr/>
            </a:pPr>
            <a:r>
              <a:rPr lang="en-US" dirty="0">
                <a:ea typeface="+mn-ea"/>
                <a:cs typeface="+mn-cs"/>
              </a:rPr>
              <a:t>Difference in the averages yields a range of 7.81 to 18.11 for 90% confidence interval.</a:t>
            </a:r>
          </a:p>
        </p:txBody>
      </p:sp>
      <p:sp>
        <p:nvSpPr>
          <p:cNvPr id="4" name="Marcador de número de diapositiva 3">
            <a:extLst>
              <a:ext uri="{FF2B5EF4-FFF2-40B4-BE49-F238E27FC236}">
                <a16:creationId xmlns:a16="http://schemas.microsoft.com/office/drawing/2014/main" id="{98D9FB37-12B7-C064-4458-6E561218850B}"/>
              </a:ext>
            </a:extLst>
          </p:cNvPr>
          <p:cNvSpPr>
            <a:spLocks noGrp="1"/>
          </p:cNvSpPr>
          <p:nvPr>
            <p:ph type="sldNum" sz="quarter" idx="12"/>
          </p:nvPr>
        </p:nvSpPr>
        <p:spPr/>
        <p:txBody>
          <a:bodyPr/>
          <a:lstStyle/>
          <a:p>
            <a:pPr>
              <a:defRPr/>
            </a:pPr>
            <a:fld id="{6B9C9205-DA54-0C47-B900-9D0356A5258C}" type="slidenum">
              <a:rPr lang="en-US" altLang="en-US" smtClean="0"/>
              <a:pPr>
                <a:defRPr/>
              </a:pPr>
              <a:t>19</a:t>
            </a:fld>
            <a:endParaRPr lang="en-US" altLang="en-US"/>
          </a:p>
        </p:txBody>
      </p:sp>
      <p:sp>
        <p:nvSpPr>
          <p:cNvPr id="5" name="Marcador de pie de página 4">
            <a:extLst>
              <a:ext uri="{FF2B5EF4-FFF2-40B4-BE49-F238E27FC236}">
                <a16:creationId xmlns:a16="http://schemas.microsoft.com/office/drawing/2014/main" id="{4A5A06A4-5C95-1E17-67F5-5E32EC53B1C3}"/>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ítulo 1">
            <a:extLst>
              <a:ext uri="{FF2B5EF4-FFF2-40B4-BE49-F238E27FC236}">
                <a16:creationId xmlns:a16="http://schemas.microsoft.com/office/drawing/2014/main" id="{3268572F-CD99-E835-D8D0-968AC36AA56B}"/>
              </a:ext>
            </a:extLst>
          </p:cNvPr>
          <p:cNvSpPr>
            <a:spLocks noGrp="1"/>
          </p:cNvSpPr>
          <p:nvPr>
            <p:ph type="title"/>
          </p:nvPr>
        </p:nvSpPr>
        <p:spPr/>
        <p:txBody>
          <a:bodyPr/>
          <a:lstStyle/>
          <a:p>
            <a:r>
              <a:rPr lang="es-BH" altLang="es-BH">
                <a:ea typeface="ＭＳ Ｐゴシック" panose="020B0600070205080204" pitchFamily="34" charset="-128"/>
              </a:rPr>
              <a:t>Further Reading</a:t>
            </a:r>
          </a:p>
        </p:txBody>
      </p:sp>
      <p:pic>
        <p:nvPicPr>
          <p:cNvPr id="51202" name="Google Shape;99;p15">
            <a:extLst>
              <a:ext uri="{FF2B5EF4-FFF2-40B4-BE49-F238E27FC236}">
                <a16:creationId xmlns:a16="http://schemas.microsoft.com/office/drawing/2014/main" id="{53F8AD44-60B8-657D-8744-604103CC0A39}"/>
              </a:ext>
            </a:extLst>
          </p:cNvPr>
          <p:cNvPicPr>
            <a:picLocks noGrp="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22538" y="1600200"/>
            <a:ext cx="4098925" cy="4525963"/>
          </a:xfrm>
        </p:spPr>
      </p:pic>
      <p:sp>
        <p:nvSpPr>
          <p:cNvPr id="2" name="Marcador de número de diapositiva 1">
            <a:extLst>
              <a:ext uri="{FF2B5EF4-FFF2-40B4-BE49-F238E27FC236}">
                <a16:creationId xmlns:a16="http://schemas.microsoft.com/office/drawing/2014/main" id="{519E5099-6554-871F-4D68-995D60BD771E}"/>
              </a:ext>
            </a:extLst>
          </p:cNvPr>
          <p:cNvSpPr>
            <a:spLocks noGrp="1"/>
          </p:cNvSpPr>
          <p:nvPr>
            <p:ph type="sldNum" sz="quarter" idx="12"/>
          </p:nvPr>
        </p:nvSpPr>
        <p:spPr/>
        <p:txBody>
          <a:bodyPr/>
          <a:lstStyle/>
          <a:p>
            <a:pPr>
              <a:defRPr/>
            </a:pPr>
            <a:fld id="{6B9C9205-DA54-0C47-B900-9D0356A5258C}" type="slidenum">
              <a:rPr lang="en-US" altLang="en-US" smtClean="0"/>
              <a:pPr>
                <a:defRPr/>
              </a:pPr>
              <a:t>2</a:t>
            </a:fld>
            <a:endParaRPr lang="en-US" altLang="en-US"/>
          </a:p>
        </p:txBody>
      </p:sp>
      <p:sp>
        <p:nvSpPr>
          <p:cNvPr id="3" name="Marcador de pie de página 2">
            <a:extLst>
              <a:ext uri="{FF2B5EF4-FFF2-40B4-BE49-F238E27FC236}">
                <a16:creationId xmlns:a16="http://schemas.microsoft.com/office/drawing/2014/main" id="{D6C2268F-BEE7-6C1C-127D-B51E021A8429}"/>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DE3E3D3F-AFD0-97A1-6571-06D119012413}"/>
              </a:ext>
            </a:extLst>
          </p:cNvPr>
          <p:cNvSpPr>
            <a:spLocks noGrp="1"/>
          </p:cNvSpPr>
          <p:nvPr>
            <p:ph type="title"/>
          </p:nvPr>
        </p:nvSpPr>
        <p:spPr/>
        <p:txBody>
          <a:bodyPr/>
          <a:lstStyle/>
          <a:p>
            <a:r>
              <a:rPr lang="en-US" altLang="en-US">
                <a:ea typeface="ＭＳ Ｐゴシック" panose="020B0600070205080204" pitchFamily="34" charset="-128"/>
              </a:rPr>
              <a:t>A different example…</a:t>
            </a:r>
          </a:p>
        </p:txBody>
      </p:sp>
      <p:sp>
        <p:nvSpPr>
          <p:cNvPr id="31746" name="Content Placeholder 2">
            <a:extLst>
              <a:ext uri="{FF2B5EF4-FFF2-40B4-BE49-F238E27FC236}">
                <a16:creationId xmlns:a16="http://schemas.microsoft.com/office/drawing/2014/main" id="{9125C451-5579-8D02-47D9-FCFEF7779A15}"/>
              </a:ext>
            </a:extLst>
          </p:cNvPr>
          <p:cNvSpPr>
            <a:spLocks noGrp="1"/>
          </p:cNvSpPr>
          <p:nvPr>
            <p:ph idx="1"/>
          </p:nvPr>
        </p:nvSpPr>
        <p:spPr/>
        <p:txBody>
          <a:bodyPr/>
          <a:lstStyle/>
          <a:p>
            <a:r>
              <a:rPr lang="en-US" altLang="en-US">
                <a:ea typeface="ＭＳ Ｐゴシック" panose="020B0600070205080204" pitchFamily="34" charset="-128"/>
              </a:rPr>
              <a:t>Sort the difference of the averages of the 10,000 samples. Order them from lowest to highest. Suppose that -.4 is the 10</a:t>
            </a:r>
            <a:r>
              <a:rPr lang="en-US" altLang="en-US" baseline="30000">
                <a:ea typeface="ＭＳ Ｐゴシック" panose="020B0600070205080204" pitchFamily="34" charset="-128"/>
              </a:rPr>
              <a:t>th</a:t>
            </a:r>
            <a:r>
              <a:rPr lang="en-US" altLang="en-US">
                <a:ea typeface="ＭＳ Ｐゴシック" panose="020B0600070205080204" pitchFamily="34" charset="-128"/>
              </a:rPr>
              <a:t> percentile and 8.1 is the 90% percentile value so the 80% confidence interval is -.4 to 8.1</a:t>
            </a:r>
          </a:p>
          <a:p>
            <a:r>
              <a:rPr lang="en-US" altLang="en-US">
                <a:ea typeface="ＭＳ Ｐゴシック" panose="020B0600070205080204" pitchFamily="34" charset="-128"/>
              </a:rPr>
              <a:t>-2.1, </a:t>
            </a:r>
            <a:r>
              <a:rPr lang="en-US" altLang="en-US" b="1">
                <a:ea typeface="ＭＳ Ｐゴシック" panose="020B0600070205080204" pitchFamily="34" charset="-128"/>
              </a:rPr>
              <a:t>-.4</a:t>
            </a:r>
            <a:r>
              <a:rPr lang="en-US" altLang="en-US">
                <a:ea typeface="ＭＳ Ｐゴシック" panose="020B0600070205080204" pitchFamily="34" charset="-128"/>
              </a:rPr>
              <a:t>, 1.1, 2.2, 3.3, 4.2, 5.2, 6.4, </a:t>
            </a:r>
            <a:r>
              <a:rPr lang="en-US" altLang="en-US" b="1">
                <a:ea typeface="ＭＳ Ｐゴシック" panose="020B0600070205080204" pitchFamily="34" charset="-128"/>
              </a:rPr>
              <a:t>8.1</a:t>
            </a:r>
            <a:r>
              <a:rPr lang="en-US" altLang="en-US">
                <a:ea typeface="ＭＳ Ｐゴシック" panose="020B0600070205080204" pitchFamily="34" charset="-128"/>
              </a:rPr>
              <a:t>, 10.2</a:t>
            </a:r>
          </a:p>
        </p:txBody>
      </p:sp>
      <p:sp>
        <p:nvSpPr>
          <p:cNvPr id="2" name="Marcador de número de diapositiva 1">
            <a:extLst>
              <a:ext uri="{FF2B5EF4-FFF2-40B4-BE49-F238E27FC236}">
                <a16:creationId xmlns:a16="http://schemas.microsoft.com/office/drawing/2014/main" id="{E6A56233-1957-088D-DA40-E37A2B66BE62}"/>
              </a:ext>
            </a:extLst>
          </p:cNvPr>
          <p:cNvSpPr>
            <a:spLocks noGrp="1"/>
          </p:cNvSpPr>
          <p:nvPr>
            <p:ph type="sldNum" sz="quarter" idx="12"/>
          </p:nvPr>
        </p:nvSpPr>
        <p:spPr/>
        <p:txBody>
          <a:bodyPr/>
          <a:lstStyle/>
          <a:p>
            <a:pPr>
              <a:defRPr/>
            </a:pPr>
            <a:fld id="{6B9C9205-DA54-0C47-B900-9D0356A5258C}" type="slidenum">
              <a:rPr lang="en-US" altLang="en-US" smtClean="0"/>
              <a:pPr>
                <a:defRPr/>
              </a:pPr>
              <a:t>20</a:t>
            </a:fld>
            <a:endParaRPr lang="en-US" altLang="en-US"/>
          </a:p>
        </p:txBody>
      </p:sp>
      <p:sp>
        <p:nvSpPr>
          <p:cNvPr id="3" name="Marcador de pie de página 2">
            <a:extLst>
              <a:ext uri="{FF2B5EF4-FFF2-40B4-BE49-F238E27FC236}">
                <a16:creationId xmlns:a16="http://schemas.microsoft.com/office/drawing/2014/main" id="{B1865FC6-5338-07EB-D5E1-09AAD2A64292}"/>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385FACE9-2116-FFF4-6475-FF13EF1E4FA0}"/>
              </a:ext>
            </a:extLst>
          </p:cNvPr>
          <p:cNvSpPr>
            <a:spLocks noGrp="1"/>
          </p:cNvSpPr>
          <p:nvPr>
            <p:ph type="title"/>
          </p:nvPr>
        </p:nvSpPr>
        <p:spPr/>
        <p:txBody>
          <a:bodyPr/>
          <a:lstStyle/>
          <a:p>
            <a:r>
              <a:rPr lang="en-US" altLang="en-US">
                <a:ea typeface="ＭＳ Ｐゴシック" panose="020B0600070205080204" pitchFamily="34" charset="-128"/>
              </a:rPr>
              <a:t>Monte Carlo Methods</a:t>
            </a:r>
          </a:p>
        </p:txBody>
      </p:sp>
      <p:sp>
        <p:nvSpPr>
          <p:cNvPr id="32770" name="Content Placeholder 2">
            <a:extLst>
              <a:ext uri="{FF2B5EF4-FFF2-40B4-BE49-F238E27FC236}">
                <a16:creationId xmlns:a16="http://schemas.microsoft.com/office/drawing/2014/main" id="{2BD5F6E4-A34F-FB95-14ED-4297ABB81CD9}"/>
              </a:ext>
            </a:extLst>
          </p:cNvPr>
          <p:cNvSpPr>
            <a:spLocks noGrp="1"/>
          </p:cNvSpPr>
          <p:nvPr>
            <p:ph idx="1"/>
          </p:nvPr>
        </p:nvSpPr>
        <p:spPr/>
        <p:txBody>
          <a:bodyPr/>
          <a:lstStyle/>
          <a:p>
            <a:r>
              <a:rPr lang="en-US" altLang="en-US">
                <a:ea typeface="ＭＳ Ｐゴシック" panose="020B0600070205080204" pitchFamily="34" charset="-128"/>
              </a:rPr>
              <a:t>Similar in spirit to bootstraps, but instead of resampling from a single sample, resample from some simulation.</a:t>
            </a:r>
          </a:p>
          <a:p>
            <a:r>
              <a:rPr lang="en-US" altLang="en-US">
                <a:ea typeface="ＭＳ Ｐゴシック" panose="020B0600070205080204" pitchFamily="34" charset="-128"/>
              </a:rPr>
              <a:t>Basic scheme: simulate a lot of times. Count perhaps with weight each outcome.</a:t>
            </a:r>
          </a:p>
          <a:p>
            <a:r>
              <a:rPr lang="en-US" altLang="en-US">
                <a:ea typeface="ＭＳ Ｐゴシック" panose="020B0600070205080204" pitchFamily="34" charset="-128"/>
              </a:rPr>
              <a:t>Used in physics when good simulation model. In finance for interest rate models etc.</a:t>
            </a:r>
          </a:p>
        </p:txBody>
      </p:sp>
      <p:sp>
        <p:nvSpPr>
          <p:cNvPr id="2" name="Marcador de número de diapositiva 1">
            <a:extLst>
              <a:ext uri="{FF2B5EF4-FFF2-40B4-BE49-F238E27FC236}">
                <a16:creationId xmlns:a16="http://schemas.microsoft.com/office/drawing/2014/main" id="{0813FDE2-8724-2092-DF98-F1B6B91031FE}"/>
              </a:ext>
            </a:extLst>
          </p:cNvPr>
          <p:cNvSpPr>
            <a:spLocks noGrp="1"/>
          </p:cNvSpPr>
          <p:nvPr>
            <p:ph type="sldNum" sz="quarter" idx="12"/>
          </p:nvPr>
        </p:nvSpPr>
        <p:spPr/>
        <p:txBody>
          <a:bodyPr/>
          <a:lstStyle/>
          <a:p>
            <a:pPr>
              <a:defRPr/>
            </a:pPr>
            <a:fld id="{6B9C9205-DA54-0C47-B900-9D0356A5258C}" type="slidenum">
              <a:rPr lang="en-US" altLang="en-US" smtClean="0"/>
              <a:pPr>
                <a:defRPr/>
              </a:pPr>
              <a:t>21</a:t>
            </a:fld>
            <a:endParaRPr lang="en-US" altLang="en-US"/>
          </a:p>
        </p:txBody>
      </p:sp>
      <p:sp>
        <p:nvSpPr>
          <p:cNvPr id="3" name="Marcador de pie de página 2">
            <a:extLst>
              <a:ext uri="{FF2B5EF4-FFF2-40B4-BE49-F238E27FC236}">
                <a16:creationId xmlns:a16="http://schemas.microsoft.com/office/drawing/2014/main" id="{BE1CE9A9-BF87-743B-1351-F64EF86E1AE5}"/>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FF7CFAC7-71CA-3153-0064-3E5C3CBF2502}"/>
              </a:ext>
            </a:extLst>
          </p:cNvPr>
          <p:cNvSpPr>
            <a:spLocks noGrp="1"/>
          </p:cNvSpPr>
          <p:nvPr>
            <p:ph type="title"/>
          </p:nvPr>
        </p:nvSpPr>
        <p:spPr/>
        <p:txBody>
          <a:bodyPr/>
          <a:lstStyle/>
          <a:p>
            <a:r>
              <a:rPr lang="en-US" altLang="en-US">
                <a:ea typeface="ＭＳ Ｐゴシック" panose="020B0600070205080204" pitchFamily="34" charset="-128"/>
              </a:rPr>
              <a:t>Monte Carlo Example</a:t>
            </a:r>
          </a:p>
        </p:txBody>
      </p:sp>
      <p:sp>
        <p:nvSpPr>
          <p:cNvPr id="33794" name="Content Placeholder 2">
            <a:extLst>
              <a:ext uri="{FF2B5EF4-FFF2-40B4-BE49-F238E27FC236}">
                <a16:creationId xmlns:a16="http://schemas.microsoft.com/office/drawing/2014/main" id="{42D1420A-E872-E57A-F60D-8A85B1C8C0C2}"/>
              </a:ext>
            </a:extLst>
          </p:cNvPr>
          <p:cNvSpPr>
            <a:spLocks noGrp="1"/>
          </p:cNvSpPr>
          <p:nvPr>
            <p:ph idx="1"/>
          </p:nvPr>
        </p:nvSpPr>
        <p:spPr/>
        <p:txBody>
          <a:bodyPr/>
          <a:lstStyle/>
          <a:p>
            <a:r>
              <a:rPr lang="en-US" altLang="en-US">
                <a:ea typeface="ＭＳ Ｐゴシック" panose="020B0600070205080204" pitchFamily="34" charset="-128"/>
              </a:rPr>
              <a:t>Classic: A circle inscribed in a square has an area of pi*r*r whereas the circumscribing square has area of 4*r*r. So the ratio is pi/4.</a:t>
            </a:r>
          </a:p>
          <a:p>
            <a:r>
              <a:rPr lang="en-US" altLang="en-US">
                <a:ea typeface="ＭＳ Ｐゴシック" panose="020B0600070205080204" pitchFamily="34" charset="-128"/>
              </a:rPr>
              <a:t>Estimate pi by dropping points in the square and counting how many lie  within circle.</a:t>
            </a:r>
          </a:p>
          <a:p>
            <a:r>
              <a:rPr lang="en-US" altLang="en-US">
                <a:ea typeface="ＭＳ Ｐゴシック" panose="020B0600070205080204" pitchFamily="34" charset="-128"/>
              </a:rPr>
              <a:t>That proportion should be pi/4, so get an estimate of pi.</a:t>
            </a:r>
          </a:p>
        </p:txBody>
      </p:sp>
      <p:sp>
        <p:nvSpPr>
          <p:cNvPr id="2" name="Marcador de número de diapositiva 1">
            <a:extLst>
              <a:ext uri="{FF2B5EF4-FFF2-40B4-BE49-F238E27FC236}">
                <a16:creationId xmlns:a16="http://schemas.microsoft.com/office/drawing/2014/main" id="{1ABCFF7E-DA8C-5F30-5194-7FE70CB90933}"/>
              </a:ext>
            </a:extLst>
          </p:cNvPr>
          <p:cNvSpPr>
            <a:spLocks noGrp="1"/>
          </p:cNvSpPr>
          <p:nvPr>
            <p:ph type="sldNum" sz="quarter" idx="12"/>
          </p:nvPr>
        </p:nvSpPr>
        <p:spPr/>
        <p:txBody>
          <a:bodyPr/>
          <a:lstStyle/>
          <a:p>
            <a:pPr>
              <a:defRPr/>
            </a:pPr>
            <a:fld id="{6B9C9205-DA54-0C47-B900-9D0356A5258C}" type="slidenum">
              <a:rPr lang="en-US" altLang="en-US" smtClean="0"/>
              <a:pPr>
                <a:defRPr/>
              </a:pPr>
              <a:t>22</a:t>
            </a:fld>
            <a:endParaRPr lang="en-US" altLang="en-US"/>
          </a:p>
        </p:txBody>
      </p:sp>
      <p:sp>
        <p:nvSpPr>
          <p:cNvPr id="3" name="Marcador de pie de página 2">
            <a:extLst>
              <a:ext uri="{FF2B5EF4-FFF2-40B4-BE49-F238E27FC236}">
                <a16:creationId xmlns:a16="http://schemas.microsoft.com/office/drawing/2014/main" id="{266B8E09-1E3F-DED8-6ADB-1980211F5441}"/>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EF42021D-B96E-6708-F485-8D7AD5DDE575}"/>
              </a:ext>
            </a:extLst>
          </p:cNvPr>
          <p:cNvSpPr>
            <a:spLocks noGrp="1"/>
          </p:cNvSpPr>
          <p:nvPr>
            <p:ph type="title"/>
          </p:nvPr>
        </p:nvSpPr>
        <p:spPr/>
        <p:txBody>
          <a:bodyPr/>
          <a:lstStyle/>
          <a:p>
            <a:r>
              <a:rPr lang="en-US" altLang="en-US">
                <a:ea typeface="ＭＳ Ｐゴシック" panose="020B0600070205080204" pitchFamily="34" charset="-128"/>
              </a:rPr>
              <a:t>Monte Carlo Example 2</a:t>
            </a:r>
          </a:p>
        </p:txBody>
      </p:sp>
      <p:sp>
        <p:nvSpPr>
          <p:cNvPr id="34818" name="Content Placeholder 2">
            <a:extLst>
              <a:ext uri="{FF2B5EF4-FFF2-40B4-BE49-F238E27FC236}">
                <a16:creationId xmlns:a16="http://schemas.microsoft.com/office/drawing/2014/main" id="{9AA0D03C-C1DC-7617-4612-ECF5A729B826}"/>
              </a:ext>
            </a:extLst>
          </p:cNvPr>
          <p:cNvSpPr>
            <a:spLocks noGrp="1"/>
          </p:cNvSpPr>
          <p:nvPr>
            <p:ph idx="1"/>
          </p:nvPr>
        </p:nvSpPr>
        <p:spPr/>
        <p:txBody>
          <a:bodyPr/>
          <a:lstStyle/>
          <a:p>
            <a:r>
              <a:rPr lang="en-US" altLang="en-US">
                <a:ea typeface="ＭＳ Ｐゴシック" panose="020B0600070205080204" pitchFamily="34" charset="-128"/>
              </a:rPr>
              <a:t>Finance: what is the expected value and 90% confidence interval of a portfolio, given a probability distribution on inflation, interest rates, technology advances etc.</a:t>
            </a:r>
          </a:p>
          <a:p>
            <a:r>
              <a:rPr lang="en-US" altLang="en-US">
                <a:ea typeface="ＭＳ Ｐゴシック" panose="020B0600070205080204" pitchFamily="34" charset="-128"/>
              </a:rPr>
              <a:t>Many times, set each of these parameters based on the probability distribution and look at return.</a:t>
            </a:r>
          </a:p>
          <a:p>
            <a:r>
              <a:rPr lang="en-US" altLang="en-US">
                <a:ea typeface="ＭＳ Ｐゴシック" panose="020B0600070205080204" pitchFamily="34" charset="-128"/>
              </a:rPr>
              <a:t>Sort results to get 90% confidence interval.</a:t>
            </a:r>
          </a:p>
        </p:txBody>
      </p:sp>
      <p:sp>
        <p:nvSpPr>
          <p:cNvPr id="2" name="Marcador de número de diapositiva 1">
            <a:extLst>
              <a:ext uri="{FF2B5EF4-FFF2-40B4-BE49-F238E27FC236}">
                <a16:creationId xmlns:a16="http://schemas.microsoft.com/office/drawing/2014/main" id="{F200D1D9-26BF-E2C0-6C5A-A319AFEE5174}"/>
              </a:ext>
            </a:extLst>
          </p:cNvPr>
          <p:cNvSpPr>
            <a:spLocks noGrp="1"/>
          </p:cNvSpPr>
          <p:nvPr>
            <p:ph type="sldNum" sz="quarter" idx="12"/>
          </p:nvPr>
        </p:nvSpPr>
        <p:spPr/>
        <p:txBody>
          <a:bodyPr/>
          <a:lstStyle/>
          <a:p>
            <a:pPr>
              <a:defRPr/>
            </a:pPr>
            <a:fld id="{6B9C9205-DA54-0C47-B900-9D0356A5258C}" type="slidenum">
              <a:rPr lang="en-US" altLang="en-US" smtClean="0"/>
              <a:pPr>
                <a:defRPr/>
              </a:pPr>
              <a:t>23</a:t>
            </a:fld>
            <a:endParaRPr lang="en-US" altLang="en-US"/>
          </a:p>
        </p:txBody>
      </p:sp>
      <p:sp>
        <p:nvSpPr>
          <p:cNvPr id="3" name="Marcador de pie de página 2">
            <a:extLst>
              <a:ext uri="{FF2B5EF4-FFF2-40B4-BE49-F238E27FC236}">
                <a16:creationId xmlns:a16="http://schemas.microsoft.com/office/drawing/2014/main" id="{7831DAC4-F437-5804-45D9-CB636F4F9956}"/>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7EC0D4D9-3271-0EE7-10AB-BC2876B123E9}"/>
              </a:ext>
            </a:extLst>
          </p:cNvPr>
          <p:cNvSpPr>
            <a:spLocks noGrp="1"/>
          </p:cNvSpPr>
          <p:nvPr>
            <p:ph type="title"/>
          </p:nvPr>
        </p:nvSpPr>
        <p:spPr/>
        <p:txBody>
          <a:bodyPr/>
          <a:lstStyle/>
          <a:p>
            <a:pPr eaLnBrk="1" hangingPunct="1"/>
            <a:r>
              <a:rPr lang="en-US" altLang="en-US">
                <a:ea typeface="ＭＳ Ｐゴシック" panose="020B0600070205080204" pitchFamily="34" charset="-128"/>
              </a:rPr>
              <a:t>Social vs. Natural</a:t>
            </a:r>
          </a:p>
        </p:txBody>
      </p:sp>
      <p:sp>
        <p:nvSpPr>
          <p:cNvPr id="35842" name="Content Placeholder 2">
            <a:extLst>
              <a:ext uri="{FF2B5EF4-FFF2-40B4-BE49-F238E27FC236}">
                <a16:creationId xmlns:a16="http://schemas.microsoft.com/office/drawing/2014/main" id="{E8670AD5-2CB9-4239-8972-C0178099898E}"/>
              </a:ext>
            </a:extLst>
          </p:cNvPr>
          <p:cNvSpPr>
            <a:spLocks noGrp="1"/>
          </p:cNvSpPr>
          <p:nvPr>
            <p:ph idx="1"/>
          </p:nvPr>
        </p:nvSpPr>
        <p:spPr/>
        <p:txBody>
          <a:bodyPr/>
          <a:lstStyle/>
          <a:p>
            <a:pPr eaLnBrk="1" hangingPunct="1"/>
            <a:r>
              <a:rPr lang="en-US" altLang="en-US" sz="3000">
                <a:ea typeface="ＭＳ Ｐゴシック" panose="020B0600070205080204" pitchFamily="34" charset="-128"/>
              </a:rPr>
              <a:t>Confidence intervals tend to vary more for social/cultural phenomena than natural ones:  people’s weights vary by a factor of maybe 20, but incomes can vary by a factor of 1000 or more.</a:t>
            </a:r>
          </a:p>
          <a:p>
            <a:pPr eaLnBrk="1" hangingPunct="1"/>
            <a:r>
              <a:rPr lang="en-US" altLang="en-US" sz="3000">
                <a:ea typeface="ＭＳ Ｐゴシック" panose="020B0600070205080204" pitchFamily="34" charset="-128"/>
              </a:rPr>
              <a:t>More important: in human affairs, past behavior is a bad predictor of future behavior (e.g. German Mark vs. Dollar in the early 1920s).</a:t>
            </a:r>
          </a:p>
          <a:p>
            <a:pPr eaLnBrk="1" hangingPunct="1"/>
            <a:r>
              <a:rPr lang="en-US" altLang="en-US" sz="3000">
                <a:ea typeface="ＭＳ Ｐゴシック" panose="020B0600070205080204" pitchFamily="34" charset="-128"/>
              </a:rPr>
              <a:t>See Nassim Taleb’s book: </a:t>
            </a:r>
            <a:r>
              <a:rPr lang="en-US" altLang="en-US" sz="3000" i="1">
                <a:ea typeface="ＭＳ Ｐゴシック" panose="020B0600070205080204" pitchFamily="34" charset="-128"/>
              </a:rPr>
              <a:t>The Black Swan</a:t>
            </a:r>
          </a:p>
          <a:p>
            <a:pPr eaLnBrk="1" hangingPunct="1"/>
            <a:r>
              <a:rPr lang="en-US" altLang="en-US" sz="3000" i="1">
                <a:ea typeface="ＭＳ Ｐゴシック" panose="020B0600070205080204" pitchFamily="34" charset="-128"/>
              </a:rPr>
              <a:t>“Absence of Evidence is not Evidence of Absence.”</a:t>
            </a:r>
          </a:p>
        </p:txBody>
      </p:sp>
      <p:sp>
        <p:nvSpPr>
          <p:cNvPr id="2" name="Marcador de número de diapositiva 1">
            <a:extLst>
              <a:ext uri="{FF2B5EF4-FFF2-40B4-BE49-F238E27FC236}">
                <a16:creationId xmlns:a16="http://schemas.microsoft.com/office/drawing/2014/main" id="{5DB4E142-C973-5473-3155-4F24FC7C148E}"/>
              </a:ext>
            </a:extLst>
          </p:cNvPr>
          <p:cNvSpPr>
            <a:spLocks noGrp="1"/>
          </p:cNvSpPr>
          <p:nvPr>
            <p:ph type="sldNum" sz="quarter" idx="12"/>
          </p:nvPr>
        </p:nvSpPr>
        <p:spPr/>
        <p:txBody>
          <a:bodyPr/>
          <a:lstStyle/>
          <a:p>
            <a:pPr>
              <a:defRPr/>
            </a:pPr>
            <a:fld id="{6B9C9205-DA54-0C47-B900-9D0356A5258C}" type="slidenum">
              <a:rPr lang="en-US" altLang="en-US" smtClean="0"/>
              <a:pPr>
                <a:defRPr/>
              </a:pPr>
              <a:t>24</a:t>
            </a:fld>
            <a:endParaRPr lang="en-US" altLang="en-US"/>
          </a:p>
        </p:txBody>
      </p:sp>
      <p:sp>
        <p:nvSpPr>
          <p:cNvPr id="3" name="Marcador de pie de página 2">
            <a:extLst>
              <a:ext uri="{FF2B5EF4-FFF2-40B4-BE49-F238E27FC236}">
                <a16:creationId xmlns:a16="http://schemas.microsoft.com/office/drawing/2014/main" id="{61EA5407-0AC0-2521-BF31-96FC8FFB3058}"/>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68C26D75-E3E7-AE58-53D6-827D38C5DE78}"/>
              </a:ext>
            </a:extLst>
          </p:cNvPr>
          <p:cNvSpPr>
            <a:spLocks noGrp="1"/>
          </p:cNvSpPr>
          <p:nvPr>
            <p:ph type="title"/>
          </p:nvPr>
        </p:nvSpPr>
        <p:spPr/>
        <p:txBody>
          <a:bodyPr/>
          <a:lstStyle/>
          <a:p>
            <a:pPr eaLnBrk="1" hangingPunct="1"/>
            <a:r>
              <a:rPr lang="en-US" altLang="en-US">
                <a:ea typeface="ＭＳ Ｐゴシック" panose="020B0600070205080204" pitchFamily="34" charset="-128"/>
              </a:rPr>
              <a:t>Questions for You</a:t>
            </a:r>
          </a:p>
        </p:txBody>
      </p:sp>
      <p:sp>
        <p:nvSpPr>
          <p:cNvPr id="36866" name="Content Placeholder 2">
            <a:extLst>
              <a:ext uri="{FF2B5EF4-FFF2-40B4-BE49-F238E27FC236}">
                <a16:creationId xmlns:a16="http://schemas.microsoft.com/office/drawing/2014/main" id="{FD430D52-208E-5B48-65E1-5AA11592842D}"/>
              </a:ext>
            </a:extLst>
          </p:cNvPr>
          <p:cNvSpPr>
            <a:spLocks noGrp="1"/>
          </p:cNvSpPr>
          <p:nvPr>
            <p:ph idx="1"/>
          </p:nvPr>
        </p:nvSpPr>
        <p:spPr/>
        <p:txBody>
          <a:bodyPr/>
          <a:lstStyle/>
          <a:p>
            <a:pPr eaLnBrk="1" hangingPunct="1"/>
            <a:r>
              <a:rPr lang="en-US" altLang="en-US">
                <a:ea typeface="ＭＳ Ｐゴシック" panose="020B0600070205080204" pitchFamily="34" charset="-128"/>
              </a:rPr>
              <a:t>If you know the confidence interval, does significance bring anything to the party?</a:t>
            </a:r>
          </a:p>
          <a:p>
            <a:pPr eaLnBrk="1" hangingPunct="1"/>
            <a:r>
              <a:rPr lang="en-US" altLang="en-US">
                <a:ea typeface="ＭＳ Ｐゴシック" panose="020B0600070205080204" pitchFamily="34" charset="-128"/>
              </a:rPr>
              <a:t>Can bootstrapping be used to find the maximum value you are likely to see in an underlying population?</a:t>
            </a:r>
          </a:p>
          <a:p>
            <a:pPr eaLnBrk="1" hangingPunct="1"/>
            <a:r>
              <a:rPr lang="en-US" altLang="en-US">
                <a:ea typeface="ＭＳ Ｐゴシック" panose="020B0600070205080204" pitchFamily="34" charset="-128"/>
              </a:rPr>
              <a:t>How does bootstapping/shuffling help when a sample is not representative?</a:t>
            </a:r>
          </a:p>
          <a:p>
            <a:pPr eaLnBrk="1" hangingPunct="1"/>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41C09FC1-14C0-48BC-3D45-EFF6D9C41AAE}"/>
              </a:ext>
            </a:extLst>
          </p:cNvPr>
          <p:cNvSpPr>
            <a:spLocks noGrp="1"/>
          </p:cNvSpPr>
          <p:nvPr>
            <p:ph type="sldNum" sz="quarter" idx="12"/>
          </p:nvPr>
        </p:nvSpPr>
        <p:spPr/>
        <p:txBody>
          <a:bodyPr/>
          <a:lstStyle/>
          <a:p>
            <a:pPr>
              <a:defRPr/>
            </a:pPr>
            <a:fld id="{6B9C9205-DA54-0C47-B900-9D0356A5258C}" type="slidenum">
              <a:rPr lang="en-US" altLang="en-US" smtClean="0"/>
              <a:pPr>
                <a:defRPr/>
              </a:pPr>
              <a:t>25</a:t>
            </a:fld>
            <a:endParaRPr lang="en-US" altLang="en-US"/>
          </a:p>
        </p:txBody>
      </p:sp>
      <p:sp>
        <p:nvSpPr>
          <p:cNvPr id="3" name="Marcador de pie de página 2">
            <a:extLst>
              <a:ext uri="{FF2B5EF4-FFF2-40B4-BE49-F238E27FC236}">
                <a16:creationId xmlns:a16="http://schemas.microsoft.com/office/drawing/2014/main" id="{846C4E55-7E44-0FDF-C357-80D00D01AA6B}"/>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21D91175-20D2-128A-15C5-81682E259F13}"/>
              </a:ext>
            </a:extLst>
          </p:cNvPr>
          <p:cNvSpPr>
            <a:spLocks noGrp="1"/>
          </p:cNvSpPr>
          <p:nvPr>
            <p:ph type="title"/>
          </p:nvPr>
        </p:nvSpPr>
        <p:spPr/>
        <p:txBody>
          <a:bodyPr/>
          <a:lstStyle/>
          <a:p>
            <a:pPr eaLnBrk="1" hangingPunct="1"/>
            <a:r>
              <a:rPr lang="en-US" altLang="en-US">
                <a:ea typeface="ＭＳ Ｐゴシック" panose="020B0600070205080204" pitchFamily="34" charset="-128"/>
              </a:rPr>
              <a:t>Answer to 1</a:t>
            </a:r>
          </a:p>
        </p:txBody>
      </p:sp>
      <p:sp>
        <p:nvSpPr>
          <p:cNvPr id="37890" name="Content Placeholder 2">
            <a:extLst>
              <a:ext uri="{FF2B5EF4-FFF2-40B4-BE49-F238E27FC236}">
                <a16:creationId xmlns:a16="http://schemas.microsoft.com/office/drawing/2014/main" id="{B1D3B779-E71E-39A1-9E1E-940D76E08B98}"/>
              </a:ext>
            </a:extLst>
          </p:cNvPr>
          <p:cNvSpPr>
            <a:spLocks noGrp="1"/>
          </p:cNvSpPr>
          <p:nvPr>
            <p:ph idx="1"/>
          </p:nvPr>
        </p:nvSpPr>
        <p:spPr/>
        <p:txBody>
          <a:bodyPr/>
          <a:lstStyle/>
          <a:p>
            <a:pPr eaLnBrk="1" hangingPunct="1"/>
            <a:r>
              <a:rPr lang="en-US" altLang="en-US">
                <a:ea typeface="ＭＳ Ｐゴシック" panose="020B0600070205080204" pitchFamily="34" charset="-128"/>
              </a:rPr>
              <a:t>If you know the confidence interval, does significance bring anything to the party?</a:t>
            </a:r>
          </a:p>
          <a:p>
            <a:pPr eaLnBrk="1" hangingPunct="1"/>
            <a:r>
              <a:rPr lang="en-US" altLang="en-US">
                <a:ea typeface="ＭＳ Ｐゴシック" panose="020B0600070205080204" pitchFamily="34" charset="-128"/>
              </a:rPr>
              <a:t>Consider single drug value 66 and single placebo value 53. What will bootstrapping do? What will shuffling do?</a:t>
            </a:r>
          </a:p>
          <a:p>
            <a:pPr eaLnBrk="1" hangingPunct="1"/>
            <a:r>
              <a:rPr lang="en-US" altLang="en-US">
                <a:ea typeface="ＭＳ Ｐゴシック" panose="020B0600070205080204" pitchFamily="34" charset="-128"/>
              </a:rPr>
              <a:t>In fact, first check whether the p-value is small, before measuring the confidence interval.</a:t>
            </a:r>
          </a:p>
          <a:p>
            <a:pPr eaLnBrk="1" hangingPunct="1"/>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A6732CA8-44F9-7180-3EFA-2923E0BD2349}"/>
              </a:ext>
            </a:extLst>
          </p:cNvPr>
          <p:cNvSpPr>
            <a:spLocks noGrp="1"/>
          </p:cNvSpPr>
          <p:nvPr>
            <p:ph type="sldNum" sz="quarter" idx="12"/>
          </p:nvPr>
        </p:nvSpPr>
        <p:spPr/>
        <p:txBody>
          <a:bodyPr/>
          <a:lstStyle/>
          <a:p>
            <a:pPr>
              <a:defRPr/>
            </a:pPr>
            <a:fld id="{6B9C9205-DA54-0C47-B900-9D0356A5258C}" type="slidenum">
              <a:rPr lang="en-US" altLang="en-US" smtClean="0"/>
              <a:pPr>
                <a:defRPr/>
              </a:pPr>
              <a:t>26</a:t>
            </a:fld>
            <a:endParaRPr lang="en-US" altLang="en-US"/>
          </a:p>
        </p:txBody>
      </p:sp>
      <p:sp>
        <p:nvSpPr>
          <p:cNvPr id="3" name="Marcador de pie de página 2">
            <a:extLst>
              <a:ext uri="{FF2B5EF4-FFF2-40B4-BE49-F238E27FC236}">
                <a16:creationId xmlns:a16="http://schemas.microsoft.com/office/drawing/2014/main" id="{8AB2D3D4-C33A-8C89-20D9-1AA3212356A5}"/>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6E3C4166-D971-628F-F69D-07C7E3276A44}"/>
              </a:ext>
            </a:extLst>
          </p:cNvPr>
          <p:cNvSpPr>
            <a:spLocks noGrp="1"/>
          </p:cNvSpPr>
          <p:nvPr>
            <p:ph type="title"/>
          </p:nvPr>
        </p:nvSpPr>
        <p:spPr/>
        <p:txBody>
          <a:bodyPr/>
          <a:lstStyle/>
          <a:p>
            <a:pPr eaLnBrk="1" hangingPunct="1"/>
            <a:r>
              <a:rPr lang="en-US" altLang="en-US">
                <a:ea typeface="ＭＳ Ｐゴシック" panose="020B0600070205080204" pitchFamily="34" charset="-128"/>
              </a:rPr>
              <a:t>Answer to 2</a:t>
            </a:r>
          </a:p>
        </p:txBody>
      </p:sp>
      <p:sp>
        <p:nvSpPr>
          <p:cNvPr id="38914" name="Content Placeholder 2">
            <a:extLst>
              <a:ext uri="{FF2B5EF4-FFF2-40B4-BE49-F238E27FC236}">
                <a16:creationId xmlns:a16="http://schemas.microsoft.com/office/drawing/2014/main" id="{68AD3DE6-3383-E483-B9CA-484EEBA5302F}"/>
              </a:ext>
            </a:extLst>
          </p:cNvPr>
          <p:cNvSpPr>
            <a:spLocks noGrp="1"/>
          </p:cNvSpPr>
          <p:nvPr>
            <p:ph idx="1"/>
          </p:nvPr>
        </p:nvSpPr>
        <p:spPr/>
        <p:txBody>
          <a:bodyPr/>
          <a:lstStyle/>
          <a:p>
            <a:pPr eaLnBrk="1" hangingPunct="1"/>
            <a:r>
              <a:rPr lang="en-US" altLang="en-US">
                <a:ea typeface="ＭＳ Ｐゴシック" panose="020B0600070205080204" pitchFamily="34" charset="-128"/>
              </a:rPr>
              <a:t>Can bootstrapping be used to find the maximum value you are likely to see in an underlying population?</a:t>
            </a:r>
          </a:p>
          <a:p>
            <a:pPr eaLnBrk="1" hangingPunct="1"/>
            <a:r>
              <a:rPr lang="en-US" altLang="en-US">
                <a:ea typeface="ＭＳ Ｐゴシック" panose="020B0600070205080204" pitchFamily="34" charset="-128"/>
              </a:rPr>
              <a:t>Definitely not. Take 1000 people at random. Very unlikely that Warren Buffet or Bill Gates is among them. Would never be able to find maximum wealth in country from those 1000 using bootstrapping.</a:t>
            </a:r>
          </a:p>
          <a:p>
            <a:pPr eaLnBrk="1" hangingPunct="1"/>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43475B62-BC3E-E5F9-BFB2-71E3BCAE52D6}"/>
              </a:ext>
            </a:extLst>
          </p:cNvPr>
          <p:cNvSpPr>
            <a:spLocks noGrp="1"/>
          </p:cNvSpPr>
          <p:nvPr>
            <p:ph type="sldNum" sz="quarter" idx="12"/>
          </p:nvPr>
        </p:nvSpPr>
        <p:spPr/>
        <p:txBody>
          <a:bodyPr/>
          <a:lstStyle/>
          <a:p>
            <a:pPr>
              <a:defRPr/>
            </a:pPr>
            <a:fld id="{6B9C9205-DA54-0C47-B900-9D0356A5258C}" type="slidenum">
              <a:rPr lang="en-US" altLang="en-US" smtClean="0"/>
              <a:pPr>
                <a:defRPr/>
              </a:pPr>
              <a:t>27</a:t>
            </a:fld>
            <a:endParaRPr lang="en-US" altLang="en-US"/>
          </a:p>
        </p:txBody>
      </p:sp>
      <p:sp>
        <p:nvSpPr>
          <p:cNvPr id="3" name="Marcador de pie de página 2">
            <a:extLst>
              <a:ext uri="{FF2B5EF4-FFF2-40B4-BE49-F238E27FC236}">
                <a16:creationId xmlns:a16="http://schemas.microsoft.com/office/drawing/2014/main" id="{4B52237B-15FD-C8E9-0BF5-40EA038B9292}"/>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7FFBBC04-69EC-FC28-C10F-0EEAB891E014}"/>
              </a:ext>
            </a:extLst>
          </p:cNvPr>
          <p:cNvSpPr>
            <a:spLocks noGrp="1"/>
          </p:cNvSpPr>
          <p:nvPr>
            <p:ph type="title"/>
          </p:nvPr>
        </p:nvSpPr>
        <p:spPr/>
        <p:txBody>
          <a:bodyPr/>
          <a:lstStyle/>
          <a:p>
            <a:pPr eaLnBrk="1" hangingPunct="1"/>
            <a:r>
              <a:rPr lang="en-US" altLang="en-US">
                <a:ea typeface="ＭＳ Ｐゴシック" panose="020B0600070205080204" pitchFamily="34" charset="-128"/>
              </a:rPr>
              <a:t>Answer to 3</a:t>
            </a:r>
          </a:p>
        </p:txBody>
      </p:sp>
      <p:sp>
        <p:nvSpPr>
          <p:cNvPr id="39938" name="Content Placeholder 2">
            <a:extLst>
              <a:ext uri="{FF2B5EF4-FFF2-40B4-BE49-F238E27FC236}">
                <a16:creationId xmlns:a16="http://schemas.microsoft.com/office/drawing/2014/main" id="{96FF62DB-5F0F-5C1B-C147-DA2415C5D21E}"/>
              </a:ext>
            </a:extLst>
          </p:cNvPr>
          <p:cNvSpPr>
            <a:spLocks noGrp="1"/>
          </p:cNvSpPr>
          <p:nvPr>
            <p:ph idx="1"/>
          </p:nvPr>
        </p:nvSpPr>
        <p:spPr/>
        <p:txBody>
          <a:bodyPr/>
          <a:lstStyle/>
          <a:p>
            <a:pPr eaLnBrk="1" hangingPunct="1"/>
            <a:r>
              <a:rPr lang="en-US" altLang="en-US">
                <a:ea typeface="ＭＳ Ｐゴシック" panose="020B0600070205080204" pitchFamily="34" charset="-128"/>
              </a:rPr>
              <a:t>How does bootstapping/shuffling help when a sample is not representative?</a:t>
            </a:r>
          </a:p>
          <a:p>
            <a:pPr eaLnBrk="1" hangingPunct="1"/>
            <a:r>
              <a:rPr lang="en-US" altLang="en-US">
                <a:ea typeface="ＭＳ Ｐゴシック" panose="020B0600070205080204" pitchFamily="34" charset="-128"/>
              </a:rPr>
              <a:t>It doesnt. If there is any selection bias, a study’s conclusion may be totally wrong. Example: age of death is highest in Monaco and Andorra. Is the diet so much better? Are people so much more fit?</a:t>
            </a:r>
          </a:p>
          <a:p>
            <a:pPr eaLnBrk="1" hangingPunct="1"/>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973EFCD3-6F30-DF44-43B0-D18283ED2005}"/>
              </a:ext>
            </a:extLst>
          </p:cNvPr>
          <p:cNvSpPr>
            <a:spLocks noGrp="1"/>
          </p:cNvSpPr>
          <p:nvPr>
            <p:ph type="sldNum" sz="quarter" idx="12"/>
          </p:nvPr>
        </p:nvSpPr>
        <p:spPr/>
        <p:txBody>
          <a:bodyPr/>
          <a:lstStyle/>
          <a:p>
            <a:pPr>
              <a:defRPr/>
            </a:pPr>
            <a:fld id="{6B9C9205-DA54-0C47-B900-9D0356A5258C}" type="slidenum">
              <a:rPr lang="en-US" altLang="en-US" smtClean="0"/>
              <a:pPr>
                <a:defRPr/>
              </a:pPr>
              <a:t>28</a:t>
            </a:fld>
            <a:endParaRPr lang="en-US" altLang="en-US"/>
          </a:p>
        </p:txBody>
      </p:sp>
      <p:sp>
        <p:nvSpPr>
          <p:cNvPr id="3" name="Marcador de pie de página 2">
            <a:extLst>
              <a:ext uri="{FF2B5EF4-FFF2-40B4-BE49-F238E27FC236}">
                <a16:creationId xmlns:a16="http://schemas.microsoft.com/office/drawing/2014/main" id="{26E5F1F3-1844-6397-FCEE-A7BCDE004433}"/>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8970EA6D-75F3-E4F1-5A31-EC9BF2CAFBCC}"/>
              </a:ext>
            </a:extLst>
          </p:cNvPr>
          <p:cNvSpPr>
            <a:spLocks noGrp="1"/>
          </p:cNvSpPr>
          <p:nvPr>
            <p:ph type="title"/>
          </p:nvPr>
        </p:nvSpPr>
        <p:spPr/>
        <p:txBody>
          <a:bodyPr/>
          <a:lstStyle/>
          <a:p>
            <a:pPr eaLnBrk="1" hangingPunct="1"/>
            <a:r>
              <a:rPr lang="en-US" altLang="en-US">
                <a:ea typeface="ＭＳ Ｐゴシック" panose="020B0600070205080204" pitchFamily="34" charset="-128"/>
              </a:rPr>
              <a:t>Further Reading</a:t>
            </a:r>
          </a:p>
        </p:txBody>
      </p:sp>
      <p:sp>
        <p:nvSpPr>
          <p:cNvPr id="40962" name="Content Placeholder 2">
            <a:extLst>
              <a:ext uri="{FF2B5EF4-FFF2-40B4-BE49-F238E27FC236}">
                <a16:creationId xmlns:a16="http://schemas.microsoft.com/office/drawing/2014/main" id="{D7BB07DB-530D-5D6C-B13F-73FB7D75D881}"/>
              </a:ext>
            </a:extLst>
          </p:cNvPr>
          <p:cNvSpPr>
            <a:spLocks noGrp="1"/>
          </p:cNvSpPr>
          <p:nvPr>
            <p:ph idx="1"/>
          </p:nvPr>
        </p:nvSpPr>
        <p:spPr/>
        <p:txBody>
          <a:bodyPr/>
          <a:lstStyle/>
          <a:p>
            <a:pPr eaLnBrk="1" hangingPunct="1"/>
            <a:r>
              <a:rPr lang="en-US" altLang="en-US">
                <a:ea typeface="ＭＳ Ｐゴシック" panose="020B0600070205080204" pitchFamily="34" charset="-128"/>
              </a:rPr>
              <a:t>Our book </a:t>
            </a:r>
            <a:r>
              <a:rPr lang="en-US" altLang="en-US" i="1">
                <a:ea typeface="ＭＳ Ｐゴシック" panose="020B0600070205080204" pitchFamily="34" charset="-128"/>
              </a:rPr>
              <a:t>Statistics is Easy </a:t>
            </a:r>
            <a:r>
              <a:rPr lang="en-US" altLang="en-US">
                <a:ea typeface="ＭＳ Ｐゴシック" panose="020B0600070205080204" pitchFamily="34" charset="-128"/>
              </a:rPr>
              <a:t>goes on to discuss the most important statistical topics: mean, difference between means, chi-squared tests, statistical power, fisher exact test, anova, regression, correlation, and multiple testing, all from the point of view of resampling.</a:t>
            </a:r>
          </a:p>
          <a:p>
            <a:pPr eaLnBrk="1" hangingPunct="1"/>
            <a:r>
              <a:rPr lang="en-US" altLang="en-US">
                <a:ea typeface="ＭＳ Ｐゴシック" panose="020B0600070205080204" pitchFamily="34" charset="-128"/>
              </a:rPr>
              <a:t>Without the case study, it</a:t>
            </a:r>
            <a:r>
              <a:rPr lang="ja-JP" altLang="en-US">
                <a:ea typeface="ＭＳ Ｐゴシック" panose="020B0600070205080204" pitchFamily="34" charset="-128"/>
              </a:rPr>
              <a:t>’</a:t>
            </a:r>
            <a:r>
              <a:rPr lang="en-US" altLang="ja-JP">
                <a:ea typeface="ＭＳ Ｐゴシック" panose="020B0600070205080204" pitchFamily="34" charset="-128"/>
              </a:rPr>
              <a:t>s only 53 pages.</a:t>
            </a:r>
          </a:p>
          <a:p>
            <a:pPr eaLnBrk="1" hangingPunct="1"/>
            <a:r>
              <a:rPr lang="en-US" altLang="en-US">
                <a:ea typeface="ＭＳ Ｐゴシック" panose="020B0600070205080204" pitchFamily="34" charset="-128"/>
              </a:rPr>
              <a:t>More extensive books are given as references.</a:t>
            </a:r>
          </a:p>
        </p:txBody>
      </p:sp>
      <p:sp>
        <p:nvSpPr>
          <p:cNvPr id="2" name="Marcador de número de diapositiva 1">
            <a:extLst>
              <a:ext uri="{FF2B5EF4-FFF2-40B4-BE49-F238E27FC236}">
                <a16:creationId xmlns:a16="http://schemas.microsoft.com/office/drawing/2014/main" id="{5B4BA797-7D42-F885-0DE2-7ED04EA3206C}"/>
              </a:ext>
            </a:extLst>
          </p:cNvPr>
          <p:cNvSpPr>
            <a:spLocks noGrp="1"/>
          </p:cNvSpPr>
          <p:nvPr>
            <p:ph type="sldNum" sz="quarter" idx="12"/>
          </p:nvPr>
        </p:nvSpPr>
        <p:spPr/>
        <p:txBody>
          <a:bodyPr/>
          <a:lstStyle/>
          <a:p>
            <a:pPr>
              <a:defRPr/>
            </a:pPr>
            <a:fld id="{6B9C9205-DA54-0C47-B900-9D0356A5258C}" type="slidenum">
              <a:rPr lang="en-US" altLang="en-US" smtClean="0"/>
              <a:pPr>
                <a:defRPr/>
              </a:pPr>
              <a:t>29</a:t>
            </a:fld>
            <a:endParaRPr lang="en-US" altLang="en-US"/>
          </a:p>
        </p:txBody>
      </p:sp>
      <p:sp>
        <p:nvSpPr>
          <p:cNvPr id="3" name="Marcador de pie de página 2">
            <a:extLst>
              <a:ext uri="{FF2B5EF4-FFF2-40B4-BE49-F238E27FC236}">
                <a16:creationId xmlns:a16="http://schemas.microsoft.com/office/drawing/2014/main" id="{0CF5BB63-47D5-79E1-FA2A-E7D25C01D4CC}"/>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a:extLst>
              <a:ext uri="{FF2B5EF4-FFF2-40B4-BE49-F238E27FC236}">
                <a16:creationId xmlns:a16="http://schemas.microsoft.com/office/drawing/2014/main" id="{B3752BC2-5CE0-37BB-BA3D-AB605879325D}"/>
              </a:ext>
            </a:extLst>
          </p:cNvPr>
          <p:cNvSpPr>
            <a:spLocks noGrp="1"/>
          </p:cNvSpPr>
          <p:nvPr>
            <p:ph type="title"/>
          </p:nvPr>
        </p:nvSpPr>
        <p:spPr/>
        <p:txBody>
          <a:bodyPr/>
          <a:lstStyle/>
          <a:p>
            <a:r>
              <a:rPr lang="en-US" altLang="en-US">
                <a:ea typeface="ＭＳ Ｐゴシック" panose="020B0600070205080204" pitchFamily="34" charset="-128"/>
              </a:rPr>
              <a:t>Preliminary Remarks</a:t>
            </a:r>
          </a:p>
        </p:txBody>
      </p:sp>
      <p:sp>
        <p:nvSpPr>
          <p:cNvPr id="14338" name="Content Placeholder 2">
            <a:extLst>
              <a:ext uri="{FF2B5EF4-FFF2-40B4-BE49-F238E27FC236}">
                <a16:creationId xmlns:a16="http://schemas.microsoft.com/office/drawing/2014/main" id="{3D93B09E-C278-DF4B-2F0D-7080D4130B0C}"/>
              </a:ext>
            </a:extLst>
          </p:cNvPr>
          <p:cNvSpPr>
            <a:spLocks noGrp="1"/>
          </p:cNvSpPr>
          <p:nvPr>
            <p:ph idx="1"/>
          </p:nvPr>
        </p:nvSpPr>
        <p:spPr/>
        <p:txBody>
          <a:bodyPr/>
          <a:lstStyle/>
          <a:p>
            <a:r>
              <a:rPr lang="en-US" altLang="en-US">
                <a:ea typeface="ＭＳ Ｐゴシック" panose="020B0600070205080204" pitchFamily="34" charset="-128"/>
              </a:rPr>
              <a:t>Probability theory: given individual probabilities (e.g. for a die, p(2) = 1/6), find compound probabilities (e.g. for a pair of dice, p(7) = 6/36).</a:t>
            </a:r>
          </a:p>
          <a:p>
            <a:r>
              <a:rPr lang="en-US" altLang="en-US">
                <a:ea typeface="ＭＳ Ｐゴシック" panose="020B0600070205080204" pitchFamily="34" charset="-128"/>
              </a:rPr>
              <a:t>Statistics: given data, try to find probabilities of a null hypothesis and therefore get some hint about an alternative hypothesis.</a:t>
            </a:r>
          </a:p>
        </p:txBody>
      </p:sp>
      <p:sp>
        <p:nvSpPr>
          <p:cNvPr id="2" name="Marcador de número de diapositiva 1">
            <a:extLst>
              <a:ext uri="{FF2B5EF4-FFF2-40B4-BE49-F238E27FC236}">
                <a16:creationId xmlns:a16="http://schemas.microsoft.com/office/drawing/2014/main" id="{BFBABC1E-33BF-1FCE-5190-92D3CC29EBDF}"/>
              </a:ext>
            </a:extLst>
          </p:cNvPr>
          <p:cNvSpPr>
            <a:spLocks noGrp="1"/>
          </p:cNvSpPr>
          <p:nvPr>
            <p:ph type="sldNum" sz="quarter" idx="12"/>
          </p:nvPr>
        </p:nvSpPr>
        <p:spPr/>
        <p:txBody>
          <a:bodyPr/>
          <a:lstStyle/>
          <a:p>
            <a:pPr>
              <a:defRPr/>
            </a:pPr>
            <a:fld id="{6B9C9205-DA54-0C47-B900-9D0356A5258C}" type="slidenum">
              <a:rPr lang="en-US" altLang="en-US" smtClean="0"/>
              <a:pPr>
                <a:defRPr/>
              </a:pPr>
              <a:t>3</a:t>
            </a:fld>
            <a:endParaRPr lang="en-US" altLang="en-US"/>
          </a:p>
        </p:txBody>
      </p:sp>
      <p:sp>
        <p:nvSpPr>
          <p:cNvPr id="3" name="Marcador de pie de página 2">
            <a:extLst>
              <a:ext uri="{FF2B5EF4-FFF2-40B4-BE49-F238E27FC236}">
                <a16:creationId xmlns:a16="http://schemas.microsoft.com/office/drawing/2014/main" id="{F906C6FA-A90C-1467-2A3B-693486EDD8E4}"/>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2BC30F3E-F716-B0EE-E18B-67336E983F0D}"/>
              </a:ext>
            </a:extLst>
          </p:cNvPr>
          <p:cNvSpPr>
            <a:spLocks noGrp="1"/>
          </p:cNvSpPr>
          <p:nvPr>
            <p:ph type="title"/>
          </p:nvPr>
        </p:nvSpPr>
        <p:spPr/>
        <p:txBody>
          <a:bodyPr/>
          <a:lstStyle/>
          <a:p>
            <a:r>
              <a:rPr lang="en-US" altLang="en-US">
                <a:ea typeface="ＭＳ Ｐゴシック" panose="020B0600070205080204" pitchFamily="34" charset="-128"/>
              </a:rPr>
              <a:t>Using Counting to Reason</a:t>
            </a:r>
          </a:p>
        </p:txBody>
      </p:sp>
      <p:sp>
        <p:nvSpPr>
          <p:cNvPr id="41986" name="Content Placeholder 2">
            <a:extLst>
              <a:ext uri="{FF2B5EF4-FFF2-40B4-BE49-F238E27FC236}">
                <a16:creationId xmlns:a16="http://schemas.microsoft.com/office/drawing/2014/main" id="{FA68E459-34C4-A5DD-1231-B974487B9DAB}"/>
              </a:ext>
            </a:extLst>
          </p:cNvPr>
          <p:cNvSpPr>
            <a:spLocks noGrp="1"/>
          </p:cNvSpPr>
          <p:nvPr>
            <p:ph idx="1"/>
          </p:nvPr>
        </p:nvSpPr>
        <p:spPr/>
        <p:txBody>
          <a:bodyPr/>
          <a:lstStyle/>
          <a:p>
            <a:r>
              <a:rPr lang="en-US" altLang="en-US">
                <a:ea typeface="ＭＳ Ｐゴシック" panose="020B0600070205080204" pitchFamily="34" charset="-128"/>
              </a:rPr>
              <a:t>Suppose I tell you that a certain disease D occurs in only 1% of the population.</a:t>
            </a:r>
          </a:p>
          <a:p>
            <a:r>
              <a:rPr lang="en-US" altLang="en-US">
                <a:ea typeface="ＭＳ Ｐゴシック" panose="020B0600070205080204" pitchFamily="34" charset="-128"/>
              </a:rPr>
              <a:t>If a person has D, then test T will find it with probability 90%.</a:t>
            </a:r>
          </a:p>
          <a:p>
            <a:r>
              <a:rPr lang="en-US" altLang="en-US">
                <a:ea typeface="ＭＳ Ｐゴシック" panose="020B0600070205080204" pitchFamily="34" charset="-128"/>
              </a:rPr>
              <a:t>If a person does not have the disease D, then T will come out negative 90% of the time.</a:t>
            </a:r>
          </a:p>
          <a:p>
            <a:r>
              <a:rPr lang="en-US" altLang="en-US">
                <a:ea typeface="ＭＳ Ｐゴシック" panose="020B0600070205080204" pitchFamily="34" charset="-128"/>
              </a:rPr>
              <a:t>In a test done to a random person, a person comes out positive for T.</a:t>
            </a:r>
          </a:p>
        </p:txBody>
      </p:sp>
      <p:sp>
        <p:nvSpPr>
          <p:cNvPr id="2" name="Marcador de número de diapositiva 1">
            <a:extLst>
              <a:ext uri="{FF2B5EF4-FFF2-40B4-BE49-F238E27FC236}">
                <a16:creationId xmlns:a16="http://schemas.microsoft.com/office/drawing/2014/main" id="{E14B2ECE-EE4E-779E-6D7A-13DB5630DDCB}"/>
              </a:ext>
            </a:extLst>
          </p:cNvPr>
          <p:cNvSpPr>
            <a:spLocks noGrp="1"/>
          </p:cNvSpPr>
          <p:nvPr>
            <p:ph type="sldNum" sz="quarter" idx="12"/>
          </p:nvPr>
        </p:nvSpPr>
        <p:spPr/>
        <p:txBody>
          <a:bodyPr/>
          <a:lstStyle/>
          <a:p>
            <a:pPr>
              <a:defRPr/>
            </a:pPr>
            <a:fld id="{6B9C9205-DA54-0C47-B900-9D0356A5258C}" type="slidenum">
              <a:rPr lang="en-US" altLang="en-US" smtClean="0"/>
              <a:pPr>
                <a:defRPr/>
              </a:pPr>
              <a:t>30</a:t>
            </a:fld>
            <a:endParaRPr lang="en-US" altLang="en-US"/>
          </a:p>
        </p:txBody>
      </p:sp>
      <p:sp>
        <p:nvSpPr>
          <p:cNvPr id="3" name="Marcador de pie de página 2">
            <a:extLst>
              <a:ext uri="{FF2B5EF4-FFF2-40B4-BE49-F238E27FC236}">
                <a16:creationId xmlns:a16="http://schemas.microsoft.com/office/drawing/2014/main" id="{4F703775-85C4-A6B8-AC4C-0065F80858D3}"/>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DC475AA2-809F-FE07-8C1B-434181A20CF9}"/>
              </a:ext>
            </a:extLst>
          </p:cNvPr>
          <p:cNvSpPr>
            <a:spLocks noGrp="1"/>
          </p:cNvSpPr>
          <p:nvPr>
            <p:ph type="title"/>
          </p:nvPr>
        </p:nvSpPr>
        <p:spPr/>
        <p:txBody>
          <a:bodyPr/>
          <a:lstStyle/>
          <a:p>
            <a:r>
              <a:rPr lang="en-US" altLang="en-US">
                <a:ea typeface="ＭＳ Ｐゴシック" panose="020B0600070205080204" pitchFamily="34" charset="-128"/>
              </a:rPr>
              <a:t>Intuition First</a:t>
            </a:r>
          </a:p>
        </p:txBody>
      </p:sp>
      <p:sp>
        <p:nvSpPr>
          <p:cNvPr id="43010" name="Content Placeholder 2">
            <a:extLst>
              <a:ext uri="{FF2B5EF4-FFF2-40B4-BE49-F238E27FC236}">
                <a16:creationId xmlns:a16="http://schemas.microsoft.com/office/drawing/2014/main" id="{1DE9D35D-E6BE-29E4-DCF0-05ED6C815D80}"/>
              </a:ext>
            </a:extLst>
          </p:cNvPr>
          <p:cNvSpPr>
            <a:spLocks noGrp="1"/>
          </p:cNvSpPr>
          <p:nvPr>
            <p:ph idx="1"/>
          </p:nvPr>
        </p:nvSpPr>
        <p:spPr/>
        <p:txBody>
          <a:bodyPr/>
          <a:lstStyle/>
          <a:p>
            <a:r>
              <a:rPr lang="en-US" altLang="en-US">
                <a:ea typeface="ＭＳ Ｐゴシック" panose="020B0600070205080204" pitchFamily="34" charset="-128"/>
              </a:rPr>
              <a:t>What is the likelihood that the person has disease D?</a:t>
            </a:r>
          </a:p>
          <a:p>
            <a:r>
              <a:rPr lang="en-US" altLang="en-US">
                <a:ea typeface="ＭＳ Ｐゴシック" panose="020B0600070205080204" pitchFamily="34" charset="-128"/>
              </a:rPr>
              <a:t>About 90%</a:t>
            </a:r>
          </a:p>
          <a:p>
            <a:r>
              <a:rPr lang="en-US" altLang="en-US">
                <a:ea typeface="ＭＳ Ｐゴシック" panose="020B0600070205080204" pitchFamily="34" charset="-128"/>
              </a:rPr>
              <a:t>About 80%</a:t>
            </a:r>
          </a:p>
          <a:p>
            <a:r>
              <a:rPr lang="en-US" altLang="en-US">
                <a:ea typeface="ＭＳ Ｐゴシック" panose="020B0600070205080204" pitchFamily="34" charset="-128"/>
              </a:rPr>
              <a:t>About 70%</a:t>
            </a:r>
          </a:p>
          <a:p>
            <a:r>
              <a:rPr lang="en-US" altLang="en-US">
                <a:ea typeface="ＭＳ Ｐゴシック" panose="020B0600070205080204" pitchFamily="34" charset="-128"/>
              </a:rPr>
              <a:t>About 10%</a:t>
            </a:r>
          </a:p>
          <a:p>
            <a:r>
              <a:rPr lang="en-US" altLang="en-US">
                <a:ea typeface="ＭＳ Ｐゴシック" panose="020B0600070205080204" pitchFamily="34" charset="-128"/>
              </a:rPr>
              <a:t>About 5%</a:t>
            </a:r>
          </a:p>
          <a:p>
            <a:r>
              <a:rPr lang="en-US" altLang="en-US">
                <a:ea typeface="ＭＳ Ｐゴシック" panose="020B0600070205080204" pitchFamily="34" charset="-128"/>
              </a:rPr>
              <a:t>About 1%</a:t>
            </a:r>
          </a:p>
        </p:txBody>
      </p:sp>
      <p:sp>
        <p:nvSpPr>
          <p:cNvPr id="2" name="Marcador de número de diapositiva 1">
            <a:extLst>
              <a:ext uri="{FF2B5EF4-FFF2-40B4-BE49-F238E27FC236}">
                <a16:creationId xmlns:a16="http://schemas.microsoft.com/office/drawing/2014/main" id="{2FF07D91-BB14-16AF-CD71-CB8FFA86E502}"/>
              </a:ext>
            </a:extLst>
          </p:cNvPr>
          <p:cNvSpPr>
            <a:spLocks noGrp="1"/>
          </p:cNvSpPr>
          <p:nvPr>
            <p:ph type="sldNum" sz="quarter" idx="12"/>
          </p:nvPr>
        </p:nvSpPr>
        <p:spPr/>
        <p:txBody>
          <a:bodyPr/>
          <a:lstStyle/>
          <a:p>
            <a:pPr>
              <a:defRPr/>
            </a:pPr>
            <a:fld id="{6B9C9205-DA54-0C47-B900-9D0356A5258C}" type="slidenum">
              <a:rPr lang="en-US" altLang="en-US" smtClean="0"/>
              <a:pPr>
                <a:defRPr/>
              </a:pPr>
              <a:t>31</a:t>
            </a:fld>
            <a:endParaRPr lang="en-US" altLang="en-US"/>
          </a:p>
        </p:txBody>
      </p:sp>
      <p:sp>
        <p:nvSpPr>
          <p:cNvPr id="3" name="Marcador de pie de página 2">
            <a:extLst>
              <a:ext uri="{FF2B5EF4-FFF2-40B4-BE49-F238E27FC236}">
                <a16:creationId xmlns:a16="http://schemas.microsoft.com/office/drawing/2014/main" id="{F6FE3E55-D86F-568B-EB50-7DD49B8452E6}"/>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F9DD7539-8A47-67E3-716B-3FFEF3D94D0A}"/>
              </a:ext>
            </a:extLst>
          </p:cNvPr>
          <p:cNvSpPr>
            <a:spLocks noGrp="1"/>
          </p:cNvSpPr>
          <p:nvPr>
            <p:ph type="title"/>
          </p:nvPr>
        </p:nvSpPr>
        <p:spPr/>
        <p:txBody>
          <a:bodyPr/>
          <a:lstStyle/>
          <a:p>
            <a:r>
              <a:rPr lang="en-US" altLang="en-US">
                <a:ea typeface="ＭＳ Ｐゴシック" panose="020B0600070205080204" pitchFamily="34" charset="-128"/>
              </a:rPr>
              <a:t>Counting Approach</a:t>
            </a:r>
          </a:p>
        </p:txBody>
      </p:sp>
      <p:sp>
        <p:nvSpPr>
          <p:cNvPr id="44034" name="Content Placeholder 2">
            <a:extLst>
              <a:ext uri="{FF2B5EF4-FFF2-40B4-BE49-F238E27FC236}">
                <a16:creationId xmlns:a16="http://schemas.microsoft.com/office/drawing/2014/main" id="{B8675D53-F8DF-44BA-F613-ED203280BC7E}"/>
              </a:ext>
            </a:extLst>
          </p:cNvPr>
          <p:cNvSpPr>
            <a:spLocks noGrp="1"/>
          </p:cNvSpPr>
          <p:nvPr>
            <p:ph idx="1"/>
          </p:nvPr>
        </p:nvSpPr>
        <p:spPr/>
        <p:txBody>
          <a:bodyPr/>
          <a:lstStyle/>
          <a:p>
            <a:r>
              <a:rPr lang="en-US" altLang="en-US">
                <a:ea typeface="ＭＳ Ｐゴシック" panose="020B0600070205080204" pitchFamily="34" charset="-128"/>
              </a:rPr>
              <a:t>What is the likelihood that the person has disease D?</a:t>
            </a:r>
          </a:p>
          <a:p>
            <a:r>
              <a:rPr lang="en-US" altLang="en-US">
                <a:ea typeface="ＭＳ Ｐゴシック" panose="020B0600070205080204" pitchFamily="34" charset="-128"/>
              </a:rPr>
              <a:t>Imagine you have 100 people. 1% have the disease so that is 1 person. If everyone takes the test, then of the 99 healthy people, approximately 10 will come out positive for T. So, at worst the likelihood that the person who tests positive has D is about 1 in 10.</a:t>
            </a:r>
          </a:p>
        </p:txBody>
      </p:sp>
      <p:sp>
        <p:nvSpPr>
          <p:cNvPr id="2" name="Marcador de número de diapositiva 1">
            <a:extLst>
              <a:ext uri="{FF2B5EF4-FFF2-40B4-BE49-F238E27FC236}">
                <a16:creationId xmlns:a16="http://schemas.microsoft.com/office/drawing/2014/main" id="{04046955-C3F1-092F-2482-9FB9ECA41610}"/>
              </a:ext>
            </a:extLst>
          </p:cNvPr>
          <p:cNvSpPr>
            <a:spLocks noGrp="1"/>
          </p:cNvSpPr>
          <p:nvPr>
            <p:ph type="sldNum" sz="quarter" idx="12"/>
          </p:nvPr>
        </p:nvSpPr>
        <p:spPr/>
        <p:txBody>
          <a:bodyPr/>
          <a:lstStyle/>
          <a:p>
            <a:pPr>
              <a:defRPr/>
            </a:pPr>
            <a:fld id="{6B9C9205-DA54-0C47-B900-9D0356A5258C}" type="slidenum">
              <a:rPr lang="en-US" altLang="en-US" smtClean="0"/>
              <a:pPr>
                <a:defRPr/>
              </a:pPr>
              <a:t>32</a:t>
            </a:fld>
            <a:endParaRPr lang="en-US" altLang="en-US"/>
          </a:p>
        </p:txBody>
      </p:sp>
      <p:sp>
        <p:nvSpPr>
          <p:cNvPr id="3" name="Marcador de pie de página 2">
            <a:extLst>
              <a:ext uri="{FF2B5EF4-FFF2-40B4-BE49-F238E27FC236}">
                <a16:creationId xmlns:a16="http://schemas.microsoft.com/office/drawing/2014/main" id="{963E97BB-8160-7404-20AD-E7E2D7FE13E8}"/>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D32114CC-CCE1-E8A1-F209-87A963B36B5D}"/>
              </a:ext>
            </a:extLst>
          </p:cNvPr>
          <p:cNvSpPr>
            <a:spLocks noGrp="1"/>
          </p:cNvSpPr>
          <p:nvPr>
            <p:ph type="title"/>
          </p:nvPr>
        </p:nvSpPr>
        <p:spPr/>
        <p:txBody>
          <a:bodyPr/>
          <a:lstStyle/>
          <a:p>
            <a:r>
              <a:rPr lang="en-US" altLang="en-US">
                <a:ea typeface="ＭＳ Ｐゴシック" panose="020B0600070205080204" pitchFamily="34" charset="-128"/>
              </a:rPr>
              <a:t>Bayesian Approach</a:t>
            </a:r>
          </a:p>
        </p:txBody>
      </p:sp>
      <p:sp>
        <p:nvSpPr>
          <p:cNvPr id="45058" name="Content Placeholder 2">
            <a:extLst>
              <a:ext uri="{FF2B5EF4-FFF2-40B4-BE49-F238E27FC236}">
                <a16:creationId xmlns:a16="http://schemas.microsoft.com/office/drawing/2014/main" id="{E0D7302C-8216-7885-D178-B849DF7CF51A}"/>
              </a:ext>
            </a:extLst>
          </p:cNvPr>
          <p:cNvSpPr>
            <a:spLocks noGrp="1"/>
          </p:cNvSpPr>
          <p:nvPr>
            <p:ph idx="1"/>
          </p:nvPr>
        </p:nvSpPr>
        <p:spPr/>
        <p:txBody>
          <a:bodyPr/>
          <a:lstStyle/>
          <a:p>
            <a:r>
              <a:rPr lang="en-US" altLang="en-US">
                <a:ea typeface="ＭＳ Ｐゴシック" panose="020B0600070205080204" pitchFamily="34" charset="-128"/>
              </a:rPr>
              <a:t>What is the likelihood that the person has disease D?</a:t>
            </a:r>
          </a:p>
          <a:p>
            <a:r>
              <a:rPr lang="en-US" altLang="en-US">
                <a:ea typeface="ＭＳ Ｐゴシック" panose="020B0600070205080204" pitchFamily="34" charset="-128"/>
              </a:rPr>
              <a:t>Prob(D|T) = Prob(T|D) * Prob(D)/Prob(T) which is approximately equal to 0.9 * 0.01/0.1</a:t>
            </a:r>
          </a:p>
        </p:txBody>
      </p:sp>
      <p:sp>
        <p:nvSpPr>
          <p:cNvPr id="2" name="Marcador de número de diapositiva 1">
            <a:extLst>
              <a:ext uri="{FF2B5EF4-FFF2-40B4-BE49-F238E27FC236}">
                <a16:creationId xmlns:a16="http://schemas.microsoft.com/office/drawing/2014/main" id="{B64EB3B3-C2DC-A9A2-B6A2-7CDBB15C89C7}"/>
              </a:ext>
            </a:extLst>
          </p:cNvPr>
          <p:cNvSpPr>
            <a:spLocks noGrp="1"/>
          </p:cNvSpPr>
          <p:nvPr>
            <p:ph type="sldNum" sz="quarter" idx="12"/>
          </p:nvPr>
        </p:nvSpPr>
        <p:spPr/>
        <p:txBody>
          <a:bodyPr/>
          <a:lstStyle/>
          <a:p>
            <a:pPr>
              <a:defRPr/>
            </a:pPr>
            <a:fld id="{6B9C9205-DA54-0C47-B900-9D0356A5258C}" type="slidenum">
              <a:rPr lang="en-US" altLang="en-US" smtClean="0"/>
              <a:pPr>
                <a:defRPr/>
              </a:pPr>
              <a:t>33</a:t>
            </a:fld>
            <a:endParaRPr lang="en-US" altLang="en-US"/>
          </a:p>
        </p:txBody>
      </p:sp>
      <p:sp>
        <p:nvSpPr>
          <p:cNvPr id="3" name="Marcador de pie de página 2">
            <a:extLst>
              <a:ext uri="{FF2B5EF4-FFF2-40B4-BE49-F238E27FC236}">
                <a16:creationId xmlns:a16="http://schemas.microsoft.com/office/drawing/2014/main" id="{F497C948-7266-FC0C-B634-E5A1A6096A8E}"/>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13250729-270B-9280-AB44-3C3A3664127B}"/>
              </a:ext>
            </a:extLst>
          </p:cNvPr>
          <p:cNvSpPr>
            <a:spLocks noGrp="1"/>
          </p:cNvSpPr>
          <p:nvPr>
            <p:ph type="title"/>
          </p:nvPr>
        </p:nvSpPr>
        <p:spPr/>
        <p:txBody>
          <a:bodyPr/>
          <a:lstStyle/>
          <a:p>
            <a:r>
              <a:rPr lang="en-US" altLang="en-US">
                <a:ea typeface="ＭＳ Ｐゴシック" panose="020B0600070205080204" pitchFamily="34" charset="-128"/>
              </a:rPr>
              <a:t>Example</a:t>
            </a:r>
          </a:p>
        </p:txBody>
      </p:sp>
      <p:sp>
        <p:nvSpPr>
          <p:cNvPr id="46082" name="Content Placeholder 2">
            <a:extLst>
              <a:ext uri="{FF2B5EF4-FFF2-40B4-BE49-F238E27FC236}">
                <a16:creationId xmlns:a16="http://schemas.microsoft.com/office/drawing/2014/main" id="{AF473F30-17C7-5A5E-3DFB-209B2D818862}"/>
              </a:ext>
            </a:extLst>
          </p:cNvPr>
          <p:cNvSpPr>
            <a:spLocks noGrp="1"/>
          </p:cNvSpPr>
          <p:nvPr>
            <p:ph idx="1"/>
          </p:nvPr>
        </p:nvSpPr>
        <p:spPr/>
        <p:txBody>
          <a:bodyPr/>
          <a:lstStyle/>
          <a:p>
            <a:r>
              <a:rPr lang="en-US" altLang="en-US">
                <a:ea typeface="ＭＳ Ｐゴシック" panose="020B0600070205080204" pitchFamily="34" charset="-128"/>
              </a:rPr>
              <a:t>Yearly mammograms reduce frequency of late stage breast cancer (40,000 in 2014) from 102 to 94 per 100,000 in the United States. Statistically significant. </a:t>
            </a:r>
          </a:p>
          <a:p>
            <a:r>
              <a:rPr lang="en-US" altLang="en-US">
                <a:ea typeface="ＭＳ Ｐゴシック" panose="020B0600070205080204" pitchFamily="34" charset="-128"/>
              </a:rPr>
              <a:t>10% to 47% of cancer treatments are unnecessary. So, of the 200,000 treatments in 2014, approximately 50,000 were unnecessary.</a:t>
            </a:r>
          </a:p>
          <a:p>
            <a:pPr>
              <a:buFont typeface="Arial" panose="020B0604020202020204" pitchFamily="34" charset="0"/>
              <a:buNone/>
            </a:pPr>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8A6E5F35-E230-C709-44A7-5E2185D9BE24}"/>
              </a:ext>
            </a:extLst>
          </p:cNvPr>
          <p:cNvSpPr>
            <a:spLocks noGrp="1"/>
          </p:cNvSpPr>
          <p:nvPr>
            <p:ph type="sldNum" sz="quarter" idx="12"/>
          </p:nvPr>
        </p:nvSpPr>
        <p:spPr/>
        <p:txBody>
          <a:bodyPr/>
          <a:lstStyle/>
          <a:p>
            <a:pPr>
              <a:defRPr/>
            </a:pPr>
            <a:fld id="{6B9C9205-DA54-0C47-B900-9D0356A5258C}" type="slidenum">
              <a:rPr lang="en-US" altLang="en-US" smtClean="0"/>
              <a:pPr>
                <a:defRPr/>
              </a:pPr>
              <a:t>34</a:t>
            </a:fld>
            <a:endParaRPr lang="en-US" altLang="en-US"/>
          </a:p>
        </p:txBody>
      </p:sp>
      <p:sp>
        <p:nvSpPr>
          <p:cNvPr id="3" name="Marcador de pie de página 2">
            <a:extLst>
              <a:ext uri="{FF2B5EF4-FFF2-40B4-BE49-F238E27FC236}">
                <a16:creationId xmlns:a16="http://schemas.microsoft.com/office/drawing/2014/main" id="{AC2467D5-452F-1509-96D5-9FA5701845E6}"/>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F71FE8A3-29CA-5CF0-1B8E-A9A6791072A1}"/>
              </a:ext>
            </a:extLst>
          </p:cNvPr>
          <p:cNvSpPr>
            <a:spLocks noGrp="1"/>
          </p:cNvSpPr>
          <p:nvPr>
            <p:ph type="title"/>
          </p:nvPr>
        </p:nvSpPr>
        <p:spPr/>
        <p:txBody>
          <a:bodyPr/>
          <a:lstStyle/>
          <a:p>
            <a:r>
              <a:rPr lang="en-US" altLang="en-US">
                <a:ea typeface="ＭＳ Ｐゴシック" panose="020B0600070205080204" pitchFamily="34" charset="-128"/>
              </a:rPr>
              <a:t>So What Should You Do?</a:t>
            </a:r>
          </a:p>
        </p:txBody>
      </p:sp>
      <p:sp>
        <p:nvSpPr>
          <p:cNvPr id="47106" name="Content Placeholder 2">
            <a:extLst>
              <a:ext uri="{FF2B5EF4-FFF2-40B4-BE49-F238E27FC236}">
                <a16:creationId xmlns:a16="http://schemas.microsoft.com/office/drawing/2014/main" id="{60EB6ACB-8BB5-6847-7FDA-EE17AF6FBA8E}"/>
              </a:ext>
            </a:extLst>
          </p:cNvPr>
          <p:cNvSpPr>
            <a:spLocks noGrp="1"/>
          </p:cNvSpPr>
          <p:nvPr>
            <p:ph idx="1"/>
          </p:nvPr>
        </p:nvSpPr>
        <p:spPr/>
        <p:txBody>
          <a:bodyPr/>
          <a:lstStyle/>
          <a:p>
            <a:r>
              <a:rPr lang="en-US" altLang="en-US">
                <a:ea typeface="ＭＳ Ｐゴシック" panose="020B0600070205080204" pitchFamily="34" charset="-128"/>
              </a:rPr>
              <a:t>Mammogram positive and you do nothing, risk of dying is about 20%.</a:t>
            </a:r>
          </a:p>
          <a:p>
            <a:r>
              <a:rPr lang="en-US" altLang="en-US">
                <a:ea typeface="ＭＳ Ｐゴシック" panose="020B0600070205080204" pitchFamily="34" charset="-128"/>
              </a:rPr>
              <a:t>Mammogram positive and you accept treatment, then risk of dying is 18.8%.</a:t>
            </a:r>
          </a:p>
          <a:p>
            <a:r>
              <a:rPr lang="en-US" altLang="en-US">
                <a:ea typeface="ＭＳ Ｐゴシック" panose="020B0600070205080204" pitchFamily="34" charset="-128"/>
              </a:rPr>
              <a:t>Treatment means chemotherapy/radiation</a:t>
            </a:r>
          </a:p>
          <a:p>
            <a:r>
              <a:rPr lang="en-US" altLang="en-US">
                <a:ea typeface="ＭＳ Ｐゴシック" panose="020B0600070205080204" pitchFamily="34" charset="-128"/>
              </a:rPr>
              <a:t>References:</a:t>
            </a:r>
          </a:p>
          <a:p>
            <a:r>
              <a:rPr lang="en-US" altLang="en-US" sz="2000">
                <a:ea typeface="ＭＳ Ｐゴシック" panose="020B0600070205080204" pitchFamily="34" charset="-128"/>
                <a:hlinkClick r:id="rId2"/>
              </a:rPr>
              <a:t>https://qap.sdsu.edu/screening/breastcancer/facts.html</a:t>
            </a:r>
            <a:endParaRPr lang="en-US" altLang="en-US" sz="2000">
              <a:ea typeface="ＭＳ Ｐゴシック" panose="020B0600070205080204" pitchFamily="34" charset="-128"/>
            </a:endParaRPr>
          </a:p>
          <a:p>
            <a:r>
              <a:rPr lang="en-US" altLang="en-US" sz="2000">
                <a:ea typeface="ＭＳ Ｐゴシック" panose="020B0600070205080204" pitchFamily="34" charset="-128"/>
              </a:rPr>
              <a:t>http://www.webmd.com/breast-cancer/news/20121121/breast-cancer-yearly-mammograms</a:t>
            </a:r>
          </a:p>
          <a:p>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F3555AEA-DF4E-789C-7706-3A6EF1F2F01A}"/>
              </a:ext>
            </a:extLst>
          </p:cNvPr>
          <p:cNvSpPr>
            <a:spLocks noGrp="1"/>
          </p:cNvSpPr>
          <p:nvPr>
            <p:ph type="sldNum" sz="quarter" idx="12"/>
          </p:nvPr>
        </p:nvSpPr>
        <p:spPr/>
        <p:txBody>
          <a:bodyPr/>
          <a:lstStyle/>
          <a:p>
            <a:pPr>
              <a:defRPr/>
            </a:pPr>
            <a:fld id="{6B9C9205-DA54-0C47-B900-9D0356A5258C}" type="slidenum">
              <a:rPr lang="en-US" altLang="en-US" smtClean="0"/>
              <a:pPr>
                <a:defRPr/>
              </a:pPr>
              <a:t>35</a:t>
            </a:fld>
            <a:endParaRPr lang="en-US" altLang="en-US"/>
          </a:p>
        </p:txBody>
      </p:sp>
      <p:sp>
        <p:nvSpPr>
          <p:cNvPr id="3" name="Marcador de pie de página 2">
            <a:extLst>
              <a:ext uri="{FF2B5EF4-FFF2-40B4-BE49-F238E27FC236}">
                <a16:creationId xmlns:a16="http://schemas.microsoft.com/office/drawing/2014/main" id="{E01BA704-AE08-E174-3096-8C8994B5A9F3}"/>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ED60F82B-0A3F-846A-D3C3-E08C24BE9352}"/>
              </a:ext>
            </a:extLst>
          </p:cNvPr>
          <p:cNvSpPr>
            <a:spLocks noGrp="1"/>
          </p:cNvSpPr>
          <p:nvPr>
            <p:ph type="title"/>
          </p:nvPr>
        </p:nvSpPr>
        <p:spPr/>
        <p:txBody>
          <a:bodyPr/>
          <a:lstStyle/>
          <a:p>
            <a:r>
              <a:rPr lang="en-US" altLang="en-US">
                <a:ea typeface="ＭＳ Ｐゴシック" panose="020B0600070205080204" pitchFamily="34" charset="-128"/>
              </a:rPr>
              <a:t>Slim By Chocolate Hoax</a:t>
            </a:r>
          </a:p>
        </p:txBody>
      </p:sp>
      <p:sp>
        <p:nvSpPr>
          <p:cNvPr id="48130" name="Content Placeholder 2">
            <a:extLst>
              <a:ext uri="{FF2B5EF4-FFF2-40B4-BE49-F238E27FC236}">
                <a16:creationId xmlns:a16="http://schemas.microsoft.com/office/drawing/2014/main" id="{44829B6B-9D25-994A-0974-F6B19E041060}"/>
              </a:ext>
            </a:extLst>
          </p:cNvPr>
          <p:cNvSpPr>
            <a:spLocks noGrp="1"/>
          </p:cNvSpPr>
          <p:nvPr>
            <p:ph idx="1"/>
          </p:nvPr>
        </p:nvSpPr>
        <p:spPr/>
        <p:txBody>
          <a:bodyPr/>
          <a:lstStyle/>
          <a:p>
            <a:r>
              <a:rPr lang="en-US" altLang="en-US">
                <a:ea typeface="ＭＳ Ｐゴシック" panose="020B0600070205080204" pitchFamily="34" charset="-128"/>
              </a:rPr>
              <a:t>Science journalist John Bohannon ran a study in which he took 15 people, divided them into three groups – low carb, low carb with chocolate, normal diet.</a:t>
            </a:r>
          </a:p>
          <a:p>
            <a:r>
              <a:rPr lang="en-US" altLang="en-US">
                <a:ea typeface="ＭＳ Ｐゴシック" panose="020B0600070205080204" pitchFamily="34" charset="-128"/>
              </a:rPr>
              <a:t>After three weeks, he measured weight loss and chocolate group did best with low p-value.</a:t>
            </a:r>
          </a:p>
        </p:txBody>
      </p:sp>
      <p:sp>
        <p:nvSpPr>
          <p:cNvPr id="2" name="Marcador de número de diapositiva 1">
            <a:extLst>
              <a:ext uri="{FF2B5EF4-FFF2-40B4-BE49-F238E27FC236}">
                <a16:creationId xmlns:a16="http://schemas.microsoft.com/office/drawing/2014/main" id="{6F209CAE-2C89-5A64-4F2A-B980490DC49C}"/>
              </a:ext>
            </a:extLst>
          </p:cNvPr>
          <p:cNvSpPr>
            <a:spLocks noGrp="1"/>
          </p:cNvSpPr>
          <p:nvPr>
            <p:ph type="sldNum" sz="quarter" idx="12"/>
          </p:nvPr>
        </p:nvSpPr>
        <p:spPr/>
        <p:txBody>
          <a:bodyPr/>
          <a:lstStyle/>
          <a:p>
            <a:pPr>
              <a:defRPr/>
            </a:pPr>
            <a:fld id="{6B9C9205-DA54-0C47-B900-9D0356A5258C}" type="slidenum">
              <a:rPr lang="en-US" altLang="en-US" smtClean="0"/>
              <a:pPr>
                <a:defRPr/>
              </a:pPr>
              <a:t>36</a:t>
            </a:fld>
            <a:endParaRPr lang="en-US" altLang="en-US"/>
          </a:p>
        </p:txBody>
      </p:sp>
      <p:sp>
        <p:nvSpPr>
          <p:cNvPr id="3" name="Marcador de pie de página 2">
            <a:extLst>
              <a:ext uri="{FF2B5EF4-FFF2-40B4-BE49-F238E27FC236}">
                <a16:creationId xmlns:a16="http://schemas.microsoft.com/office/drawing/2014/main" id="{C0CA2AC9-B503-2A08-2531-ABB15CBD98AC}"/>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C64CFBCE-B98D-37FD-2401-DB5442CDECE6}"/>
              </a:ext>
            </a:extLst>
          </p:cNvPr>
          <p:cNvSpPr>
            <a:spLocks noGrp="1"/>
          </p:cNvSpPr>
          <p:nvPr>
            <p:ph type="title"/>
          </p:nvPr>
        </p:nvSpPr>
        <p:spPr/>
        <p:txBody>
          <a:bodyPr/>
          <a:lstStyle/>
          <a:p>
            <a:r>
              <a:rPr lang="en-US" altLang="en-US">
                <a:ea typeface="ＭＳ Ｐゴシック" panose="020B0600070205080204" pitchFamily="34" charset="-128"/>
              </a:rPr>
              <a:t>Result is Probably Junk – why?</a:t>
            </a:r>
          </a:p>
        </p:txBody>
      </p:sp>
      <p:sp>
        <p:nvSpPr>
          <p:cNvPr id="49154" name="Content Placeholder 2">
            <a:extLst>
              <a:ext uri="{FF2B5EF4-FFF2-40B4-BE49-F238E27FC236}">
                <a16:creationId xmlns:a16="http://schemas.microsoft.com/office/drawing/2014/main" id="{CE5E2614-BD28-5380-7E46-5FF413F3B276}"/>
              </a:ext>
            </a:extLst>
          </p:cNvPr>
          <p:cNvSpPr>
            <a:spLocks noGrp="1"/>
          </p:cNvSpPr>
          <p:nvPr>
            <p:ph idx="1"/>
          </p:nvPr>
        </p:nvSpPr>
        <p:spPr/>
        <p:txBody>
          <a:bodyPr/>
          <a:lstStyle/>
          <a:p>
            <a:r>
              <a:rPr lang="en-US" altLang="en-US">
                <a:ea typeface="ＭＳ Ｐゴシック" panose="020B0600070205080204" pitchFamily="34" charset="-128"/>
              </a:rPr>
              <a:t>Measured 18 quantities: weight, cholesterol, sodium, sleep quality etc.</a:t>
            </a:r>
          </a:p>
          <a:p>
            <a:r>
              <a:rPr lang="en-US" altLang="en-US">
                <a:ea typeface="ＭＳ Ｐゴシック" panose="020B0600070205080204" pitchFamily="34" charset="-128"/>
              </a:rPr>
              <a:t>For such a small number of people, something will get a low p-value.</a:t>
            </a:r>
          </a:p>
          <a:p>
            <a:r>
              <a:rPr lang="en-US" altLang="en-US">
                <a:ea typeface="ＭＳ Ｐゴシック" panose="020B0600070205080204" pitchFamily="34" charset="-128"/>
              </a:rPr>
              <a:t>Problem of multiple testing.</a:t>
            </a:r>
          </a:p>
          <a:p>
            <a:r>
              <a:rPr lang="en-US" altLang="en-US">
                <a:ea typeface="ＭＳ Ｐゴシック" panose="020B0600070205080204" pitchFamily="34" charset="-128"/>
              </a:rPr>
              <a:t>Article ref: http://io9.com/i-fooled-millions-into-thinking-chocolate-helps-weight-1707251800</a:t>
            </a:r>
          </a:p>
        </p:txBody>
      </p:sp>
      <p:sp>
        <p:nvSpPr>
          <p:cNvPr id="2" name="Marcador de número de diapositiva 1">
            <a:extLst>
              <a:ext uri="{FF2B5EF4-FFF2-40B4-BE49-F238E27FC236}">
                <a16:creationId xmlns:a16="http://schemas.microsoft.com/office/drawing/2014/main" id="{7E13E8D7-6238-3778-9F31-1E582F3ED603}"/>
              </a:ext>
            </a:extLst>
          </p:cNvPr>
          <p:cNvSpPr>
            <a:spLocks noGrp="1"/>
          </p:cNvSpPr>
          <p:nvPr>
            <p:ph type="sldNum" sz="quarter" idx="12"/>
          </p:nvPr>
        </p:nvSpPr>
        <p:spPr/>
        <p:txBody>
          <a:bodyPr/>
          <a:lstStyle/>
          <a:p>
            <a:pPr>
              <a:defRPr/>
            </a:pPr>
            <a:fld id="{6B9C9205-DA54-0C47-B900-9D0356A5258C}" type="slidenum">
              <a:rPr lang="en-US" altLang="en-US" smtClean="0"/>
              <a:pPr>
                <a:defRPr/>
              </a:pPr>
              <a:t>37</a:t>
            </a:fld>
            <a:endParaRPr lang="en-US" altLang="en-US"/>
          </a:p>
        </p:txBody>
      </p:sp>
      <p:sp>
        <p:nvSpPr>
          <p:cNvPr id="3" name="Marcador de pie de página 2">
            <a:extLst>
              <a:ext uri="{FF2B5EF4-FFF2-40B4-BE49-F238E27FC236}">
                <a16:creationId xmlns:a16="http://schemas.microsoft.com/office/drawing/2014/main" id="{33C2A6AB-02D2-0230-BB67-42CB7714C8A0}"/>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09BB29B1-8086-8ED8-A905-3088DF05591F}"/>
              </a:ext>
            </a:extLst>
          </p:cNvPr>
          <p:cNvSpPr>
            <a:spLocks noGrp="1"/>
          </p:cNvSpPr>
          <p:nvPr>
            <p:ph type="title"/>
          </p:nvPr>
        </p:nvSpPr>
        <p:spPr/>
        <p:txBody>
          <a:bodyPr/>
          <a:lstStyle/>
          <a:p>
            <a:endParaRPr lang="en-US" altLang="en-US">
              <a:ea typeface="ＭＳ Ｐゴシック" panose="020B0600070205080204" pitchFamily="34" charset="-128"/>
            </a:endParaRPr>
          </a:p>
        </p:txBody>
      </p:sp>
      <p:sp>
        <p:nvSpPr>
          <p:cNvPr id="50178" name="Content Placeholder 2">
            <a:extLst>
              <a:ext uri="{FF2B5EF4-FFF2-40B4-BE49-F238E27FC236}">
                <a16:creationId xmlns:a16="http://schemas.microsoft.com/office/drawing/2014/main" id="{3AD422ED-1BF8-EEC3-5425-3B22209A7AE6}"/>
              </a:ext>
            </a:extLst>
          </p:cNvPr>
          <p:cNvSpPr>
            <a:spLocks noGrp="1"/>
          </p:cNvSpPr>
          <p:nvPr>
            <p:ph idx="1"/>
          </p:nvPr>
        </p:nvSpPr>
        <p:spPr/>
        <p:txBody>
          <a:bodyPr/>
          <a:lstStyle/>
          <a:p>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C9ECF88A-6828-C618-FA48-8AD410080BC7}"/>
              </a:ext>
            </a:extLst>
          </p:cNvPr>
          <p:cNvSpPr>
            <a:spLocks noGrp="1"/>
          </p:cNvSpPr>
          <p:nvPr>
            <p:ph type="sldNum" sz="quarter" idx="12"/>
          </p:nvPr>
        </p:nvSpPr>
        <p:spPr/>
        <p:txBody>
          <a:bodyPr/>
          <a:lstStyle/>
          <a:p>
            <a:pPr>
              <a:defRPr/>
            </a:pPr>
            <a:fld id="{6B9C9205-DA54-0C47-B900-9D0356A5258C}" type="slidenum">
              <a:rPr lang="en-US" altLang="en-US" smtClean="0"/>
              <a:pPr>
                <a:defRPr/>
              </a:pPr>
              <a:t>38</a:t>
            </a:fld>
            <a:endParaRPr lang="en-US" altLang="en-US"/>
          </a:p>
        </p:txBody>
      </p:sp>
      <p:sp>
        <p:nvSpPr>
          <p:cNvPr id="3" name="Marcador de pie de página 2">
            <a:extLst>
              <a:ext uri="{FF2B5EF4-FFF2-40B4-BE49-F238E27FC236}">
                <a16:creationId xmlns:a16="http://schemas.microsoft.com/office/drawing/2014/main" id="{FA878C2A-6E1C-74B4-6AC3-0B1446B67394}"/>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906C71DD-5A95-BA79-1D80-3BD6415FA9AB}"/>
              </a:ext>
            </a:extLst>
          </p:cNvPr>
          <p:cNvSpPr>
            <a:spLocks noGrp="1"/>
          </p:cNvSpPr>
          <p:nvPr>
            <p:ph type="title"/>
          </p:nvPr>
        </p:nvSpPr>
        <p:spPr/>
        <p:txBody>
          <a:bodyPr/>
          <a:lstStyle/>
          <a:p>
            <a:pPr eaLnBrk="1" hangingPunct="1"/>
            <a:r>
              <a:rPr lang="en-US" altLang="en-US">
                <a:ea typeface="ＭＳ Ｐゴシック" panose="020B0600070205080204" pitchFamily="34" charset="-128"/>
              </a:rPr>
              <a:t>Is the Coin Fair?</a:t>
            </a:r>
          </a:p>
        </p:txBody>
      </p:sp>
      <p:sp>
        <p:nvSpPr>
          <p:cNvPr id="15362" name="Content Placeholder 2">
            <a:extLst>
              <a:ext uri="{FF2B5EF4-FFF2-40B4-BE49-F238E27FC236}">
                <a16:creationId xmlns:a16="http://schemas.microsoft.com/office/drawing/2014/main" id="{EDE5799C-ED41-4CE2-4378-617A34A25AA7}"/>
              </a:ext>
            </a:extLst>
          </p:cNvPr>
          <p:cNvSpPr>
            <a:spLocks noGrp="1"/>
          </p:cNvSpPr>
          <p:nvPr>
            <p:ph idx="1"/>
          </p:nvPr>
        </p:nvSpPr>
        <p:spPr/>
        <p:txBody>
          <a:bodyPr/>
          <a:lstStyle/>
          <a:p>
            <a:pPr eaLnBrk="1" hangingPunct="1"/>
            <a:r>
              <a:rPr lang="en-US" altLang="en-US">
                <a:ea typeface="ＭＳ Ｐゴシック" panose="020B0600070205080204" pitchFamily="34" charset="-128"/>
              </a:rPr>
              <a:t>You toss a coin 17 times and it comes up heads 15 out of 17 times.</a:t>
            </a:r>
          </a:p>
          <a:p>
            <a:pPr eaLnBrk="1" hangingPunct="1"/>
            <a:r>
              <a:rPr lang="en-US" altLang="en-US">
                <a:ea typeface="ＭＳ Ｐゴシック" panose="020B0600070205080204" pitchFamily="34" charset="-128"/>
              </a:rPr>
              <a:t>How likely is it that coin is fair?</a:t>
            </a:r>
          </a:p>
          <a:p>
            <a:pPr eaLnBrk="1" hangingPunct="1"/>
            <a:r>
              <a:rPr lang="en-US" altLang="en-US">
                <a:ea typeface="ＭＳ Ｐゴシック" panose="020B0600070205080204" pitchFamily="34" charset="-128"/>
              </a:rPr>
              <a:t>Could look up Gaussian approximations to Binomial processes.  Maybe you’</a:t>
            </a:r>
            <a:r>
              <a:rPr lang="en-US" altLang="ja-JP">
                <a:ea typeface="ＭＳ Ｐゴシック" panose="020B0600070205080204" pitchFamily="34" charset="-128"/>
              </a:rPr>
              <a:t>ve forgotten…</a:t>
            </a:r>
          </a:p>
          <a:p>
            <a:pPr eaLnBrk="1" hangingPunct="1"/>
            <a:r>
              <a:rPr lang="en-US" altLang="en-US">
                <a:ea typeface="ＭＳ Ｐゴシック" panose="020B0600070205080204" pitchFamily="34" charset="-128"/>
              </a:rPr>
              <a:t>Or…</a:t>
            </a:r>
          </a:p>
          <a:p>
            <a:pPr eaLnBrk="1" hangingPunct="1"/>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8C23F17A-6CDB-154E-1B01-B540D7A0F73A}"/>
              </a:ext>
            </a:extLst>
          </p:cNvPr>
          <p:cNvSpPr>
            <a:spLocks noGrp="1"/>
          </p:cNvSpPr>
          <p:nvPr>
            <p:ph type="sldNum" sz="quarter" idx="12"/>
          </p:nvPr>
        </p:nvSpPr>
        <p:spPr/>
        <p:txBody>
          <a:bodyPr/>
          <a:lstStyle/>
          <a:p>
            <a:pPr>
              <a:defRPr/>
            </a:pPr>
            <a:fld id="{6B9C9205-DA54-0C47-B900-9D0356A5258C}" type="slidenum">
              <a:rPr lang="en-US" altLang="en-US" smtClean="0"/>
              <a:pPr>
                <a:defRPr/>
              </a:pPr>
              <a:t>4</a:t>
            </a:fld>
            <a:endParaRPr lang="en-US" altLang="en-US"/>
          </a:p>
        </p:txBody>
      </p:sp>
      <p:sp>
        <p:nvSpPr>
          <p:cNvPr id="3" name="Marcador de pie de página 2">
            <a:extLst>
              <a:ext uri="{FF2B5EF4-FFF2-40B4-BE49-F238E27FC236}">
                <a16:creationId xmlns:a16="http://schemas.microsoft.com/office/drawing/2014/main" id="{42AD9DC4-5AA2-C53B-7C80-12813939F691}"/>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2E3BFE81-295E-32E3-EC66-7C42458BD1DE}"/>
              </a:ext>
            </a:extLst>
          </p:cNvPr>
          <p:cNvSpPr>
            <a:spLocks noGrp="1"/>
          </p:cNvSpPr>
          <p:nvPr>
            <p:ph type="title"/>
          </p:nvPr>
        </p:nvSpPr>
        <p:spPr/>
        <p:txBody>
          <a:bodyPr/>
          <a:lstStyle/>
          <a:p>
            <a:pPr eaLnBrk="1" hangingPunct="1"/>
            <a:r>
              <a:rPr lang="en-US" altLang="en-US">
                <a:ea typeface="ＭＳ Ｐゴシック" panose="020B0600070205080204" pitchFamily="34" charset="-128"/>
              </a:rPr>
              <a:t>Is the Coin Fair?</a:t>
            </a:r>
          </a:p>
        </p:txBody>
      </p:sp>
      <p:sp>
        <p:nvSpPr>
          <p:cNvPr id="16386" name="Content Placeholder 2">
            <a:extLst>
              <a:ext uri="{FF2B5EF4-FFF2-40B4-BE49-F238E27FC236}">
                <a16:creationId xmlns:a16="http://schemas.microsoft.com/office/drawing/2014/main" id="{391E7D9E-FE08-8BB2-FCBF-68C97D3DCE78}"/>
              </a:ext>
            </a:extLst>
          </p:cNvPr>
          <p:cNvSpPr>
            <a:spLocks noGrp="1"/>
          </p:cNvSpPr>
          <p:nvPr>
            <p:ph idx="1"/>
          </p:nvPr>
        </p:nvSpPr>
        <p:spPr/>
        <p:txBody>
          <a:bodyPr/>
          <a:lstStyle/>
          <a:p>
            <a:pPr eaLnBrk="1" hangingPunct="1"/>
            <a:r>
              <a:rPr lang="en-US" altLang="en-US">
                <a:ea typeface="ＭＳ Ｐゴシック" panose="020B0600070205080204" pitchFamily="34" charset="-128"/>
              </a:rPr>
              <a:t>You could do the following 10,000 times: toss a fair coin 17 times and count how many times you end up with 15 or more heads.</a:t>
            </a:r>
          </a:p>
        </p:txBody>
      </p:sp>
      <p:pic>
        <p:nvPicPr>
          <p:cNvPr id="16387" name="Picture 3">
            <a:extLst>
              <a:ext uri="{FF2B5EF4-FFF2-40B4-BE49-F238E27FC236}">
                <a16:creationId xmlns:a16="http://schemas.microsoft.com/office/drawing/2014/main" id="{7429F9AF-3DB0-D959-E22B-A9222E198BE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7550" y="3429000"/>
            <a:ext cx="6159500" cy="336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Marcador de número de diapositiva 1">
            <a:extLst>
              <a:ext uri="{FF2B5EF4-FFF2-40B4-BE49-F238E27FC236}">
                <a16:creationId xmlns:a16="http://schemas.microsoft.com/office/drawing/2014/main" id="{C6DD0336-8E8B-B5E0-00B3-F811F8217E77}"/>
              </a:ext>
            </a:extLst>
          </p:cNvPr>
          <p:cNvSpPr>
            <a:spLocks noGrp="1"/>
          </p:cNvSpPr>
          <p:nvPr>
            <p:ph type="sldNum" sz="quarter" idx="12"/>
          </p:nvPr>
        </p:nvSpPr>
        <p:spPr/>
        <p:txBody>
          <a:bodyPr/>
          <a:lstStyle/>
          <a:p>
            <a:pPr>
              <a:defRPr/>
            </a:pPr>
            <a:fld id="{6B9C9205-DA54-0C47-B900-9D0356A5258C}" type="slidenum">
              <a:rPr lang="en-US" altLang="en-US" smtClean="0"/>
              <a:pPr>
                <a:defRPr/>
              </a:pPr>
              <a:t>5</a:t>
            </a:fld>
            <a:endParaRPr lang="en-US" altLang="en-US"/>
          </a:p>
        </p:txBody>
      </p:sp>
      <p:sp>
        <p:nvSpPr>
          <p:cNvPr id="3" name="Marcador de pie de página 2">
            <a:extLst>
              <a:ext uri="{FF2B5EF4-FFF2-40B4-BE49-F238E27FC236}">
                <a16:creationId xmlns:a16="http://schemas.microsoft.com/office/drawing/2014/main" id="{7367D9C7-75ED-C5C1-AA0C-84959BA6BC62}"/>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0C95E0D7-481B-F24B-3F93-C343B67A2809}"/>
              </a:ext>
            </a:extLst>
          </p:cNvPr>
          <p:cNvSpPr>
            <a:spLocks noGrp="1"/>
          </p:cNvSpPr>
          <p:nvPr>
            <p:ph type="title"/>
          </p:nvPr>
        </p:nvSpPr>
        <p:spPr/>
        <p:txBody>
          <a:bodyPr/>
          <a:lstStyle/>
          <a:p>
            <a:pPr eaLnBrk="1" hangingPunct="1"/>
            <a:r>
              <a:rPr lang="en-US" altLang="en-US">
                <a:ea typeface="ＭＳ Ｐゴシック" panose="020B0600070205080204" pitchFamily="34" charset="-128"/>
              </a:rPr>
              <a:t>Is this Practical?</a:t>
            </a:r>
          </a:p>
        </p:txBody>
      </p:sp>
      <p:sp>
        <p:nvSpPr>
          <p:cNvPr id="17410" name="Content Placeholder 2">
            <a:extLst>
              <a:ext uri="{FF2B5EF4-FFF2-40B4-BE49-F238E27FC236}">
                <a16:creationId xmlns:a16="http://schemas.microsoft.com/office/drawing/2014/main" id="{73F73B12-0F36-314C-B660-4431E7E578F7}"/>
              </a:ext>
            </a:extLst>
          </p:cNvPr>
          <p:cNvSpPr>
            <a:spLocks noGrp="1"/>
          </p:cNvSpPr>
          <p:nvPr>
            <p:ph idx="1"/>
          </p:nvPr>
        </p:nvSpPr>
        <p:spPr/>
        <p:txBody>
          <a:bodyPr/>
          <a:lstStyle/>
          <a:p>
            <a:pPr eaLnBrk="1" hangingPunct="1"/>
            <a:r>
              <a:rPr lang="en-US" altLang="en-US">
                <a:ea typeface="ＭＳ Ｐゴシック" panose="020B0600070205080204" pitchFamily="34" charset="-128"/>
              </a:rPr>
              <a:t>Takes under a second with your computer.</a:t>
            </a:r>
          </a:p>
          <a:p>
            <a:pPr eaLnBrk="1" hangingPunct="1"/>
            <a:r>
              <a:rPr lang="en-US" altLang="en-US">
                <a:ea typeface="ＭＳ Ｐゴシック" panose="020B0600070205080204" pitchFamily="34" charset="-128"/>
              </a:rPr>
              <a:t>Is this cheating? No, in the spirit of our times: solve differential equations with Euler’s method.</a:t>
            </a:r>
          </a:p>
          <a:p>
            <a:pPr eaLnBrk="1" hangingPunct="1"/>
            <a:r>
              <a:rPr lang="en-US" altLang="en-US">
                <a:ea typeface="ＭＳ Ｐゴシック" panose="020B0600070205080204" pitchFamily="34" charset="-128"/>
              </a:rPr>
              <a:t>Is it better than analytical computation? Yes, because more robust, easier to reason about. </a:t>
            </a:r>
          </a:p>
        </p:txBody>
      </p:sp>
      <p:sp>
        <p:nvSpPr>
          <p:cNvPr id="2" name="Marcador de número de diapositiva 1">
            <a:extLst>
              <a:ext uri="{FF2B5EF4-FFF2-40B4-BE49-F238E27FC236}">
                <a16:creationId xmlns:a16="http://schemas.microsoft.com/office/drawing/2014/main" id="{E6CD1DBB-F580-43B0-3368-7A1EFC69AC31}"/>
              </a:ext>
            </a:extLst>
          </p:cNvPr>
          <p:cNvSpPr>
            <a:spLocks noGrp="1"/>
          </p:cNvSpPr>
          <p:nvPr>
            <p:ph type="sldNum" sz="quarter" idx="12"/>
          </p:nvPr>
        </p:nvSpPr>
        <p:spPr/>
        <p:txBody>
          <a:bodyPr/>
          <a:lstStyle/>
          <a:p>
            <a:pPr>
              <a:defRPr/>
            </a:pPr>
            <a:fld id="{6B9C9205-DA54-0C47-B900-9D0356A5258C}" type="slidenum">
              <a:rPr lang="en-US" altLang="en-US" smtClean="0"/>
              <a:pPr>
                <a:defRPr/>
              </a:pPr>
              <a:t>6</a:t>
            </a:fld>
            <a:endParaRPr lang="en-US" altLang="en-US"/>
          </a:p>
        </p:txBody>
      </p:sp>
      <p:sp>
        <p:nvSpPr>
          <p:cNvPr id="3" name="Marcador de pie de página 2">
            <a:extLst>
              <a:ext uri="{FF2B5EF4-FFF2-40B4-BE49-F238E27FC236}">
                <a16:creationId xmlns:a16="http://schemas.microsoft.com/office/drawing/2014/main" id="{C48211DA-3197-EFE4-BEFD-7E19E6DAD645}"/>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F7E8F326-29CE-194F-05F5-1055EDA3CFED}"/>
              </a:ext>
            </a:extLst>
          </p:cNvPr>
          <p:cNvSpPr>
            <a:spLocks noGrp="1"/>
          </p:cNvSpPr>
          <p:nvPr>
            <p:ph type="title"/>
          </p:nvPr>
        </p:nvSpPr>
        <p:spPr/>
        <p:txBody>
          <a:bodyPr/>
          <a:lstStyle/>
          <a:p>
            <a:pPr eaLnBrk="1" hangingPunct="1"/>
            <a:r>
              <a:rPr lang="en-US" altLang="en-US">
                <a:ea typeface="ＭＳ Ｐゴシック" panose="020B0600070205080204" pitchFamily="34" charset="-128"/>
              </a:rPr>
              <a:t>What is the Result?</a:t>
            </a:r>
          </a:p>
        </p:txBody>
      </p:sp>
      <p:sp>
        <p:nvSpPr>
          <p:cNvPr id="18434" name="Content Placeholder 2">
            <a:extLst>
              <a:ext uri="{FF2B5EF4-FFF2-40B4-BE49-F238E27FC236}">
                <a16:creationId xmlns:a16="http://schemas.microsoft.com/office/drawing/2014/main" id="{9E2C61CE-36E7-BA59-AAA5-37AD49F23B37}"/>
              </a:ext>
            </a:extLst>
          </p:cNvPr>
          <p:cNvSpPr>
            <a:spLocks noGrp="1"/>
          </p:cNvSpPr>
          <p:nvPr>
            <p:ph idx="1"/>
          </p:nvPr>
        </p:nvSpPr>
        <p:spPr/>
        <p:txBody>
          <a:bodyPr/>
          <a:lstStyle/>
          <a:p>
            <a:pPr eaLnBrk="1" hangingPunct="1"/>
            <a:r>
              <a:rPr lang="en-US" altLang="en-US">
                <a:ea typeface="ＭＳ Ｐゴシック" panose="020B0600070205080204" pitchFamily="34" charset="-128"/>
              </a:rPr>
              <a:t>Something like 9 out of 10,000 times, get 15 heads in 17 tosses, assuming a fair coin.</a:t>
            </a:r>
          </a:p>
          <a:p>
            <a:pPr eaLnBrk="1" hangingPunct="1"/>
            <a:r>
              <a:rPr lang="en-US" altLang="en-US">
                <a:ea typeface="ＭＳ Ｐゴシック" panose="020B0600070205080204" pitchFamily="34" charset="-128"/>
              </a:rPr>
              <a:t>This gives a </a:t>
            </a:r>
            <a:r>
              <a:rPr lang="ja-JP" altLang="en-US">
                <a:ea typeface="ＭＳ Ｐゴシック" panose="020B0600070205080204" pitchFamily="34" charset="-128"/>
              </a:rPr>
              <a:t>“</a:t>
            </a:r>
            <a:r>
              <a:rPr lang="en-US" altLang="ja-JP">
                <a:ea typeface="ＭＳ Ｐゴシック" panose="020B0600070205080204" pitchFamily="34" charset="-128"/>
              </a:rPr>
              <a:t>p-value</a:t>
            </a:r>
            <a:r>
              <a:rPr lang="ja-JP" altLang="en-US">
                <a:ea typeface="ＭＳ Ｐゴシック" panose="020B0600070205080204" pitchFamily="34" charset="-128"/>
              </a:rPr>
              <a:t>”</a:t>
            </a:r>
            <a:r>
              <a:rPr lang="en-US" altLang="ja-JP">
                <a:ea typeface="ＭＳ Ｐゴシック" panose="020B0600070205080204" pitchFamily="34" charset="-128"/>
              </a:rPr>
              <a:t> of 9/10000.</a:t>
            </a:r>
          </a:p>
          <a:p>
            <a:pPr eaLnBrk="1" hangingPunct="1"/>
            <a:r>
              <a:rPr lang="en-US" altLang="en-US">
                <a:ea typeface="ＭＳ Ｐゴシック" panose="020B0600070205080204" pitchFamily="34" charset="-128"/>
              </a:rPr>
              <a:t>P-value is the probability that the outcome observed would have happened by chance if the coin truly were fair. </a:t>
            </a:r>
          </a:p>
          <a:p>
            <a:pPr eaLnBrk="1" hangingPunct="1"/>
            <a:r>
              <a:rPr lang="en-US" altLang="en-US">
                <a:ea typeface="ＭＳ Ｐゴシック" panose="020B0600070205080204" pitchFamily="34" charset="-128"/>
              </a:rPr>
              <a:t>Smaller p-value means less likely that the </a:t>
            </a:r>
            <a:r>
              <a:rPr lang="ja-JP" altLang="en-US">
                <a:ea typeface="ＭＳ Ｐゴシック" panose="020B0600070205080204" pitchFamily="34" charset="-128"/>
              </a:rPr>
              <a:t>“</a:t>
            </a:r>
            <a:r>
              <a:rPr lang="en-US" altLang="ja-JP">
                <a:ea typeface="ＭＳ Ｐゴシック" panose="020B0600070205080204" pitchFamily="34" charset="-128"/>
              </a:rPr>
              <a:t>null hypothesis</a:t>
            </a:r>
            <a:r>
              <a:rPr lang="ja-JP" altLang="en-US">
                <a:ea typeface="ＭＳ Ｐゴシック" panose="020B0600070205080204" pitchFamily="34" charset="-128"/>
              </a:rPr>
              <a:t>”</a:t>
            </a:r>
            <a:r>
              <a:rPr lang="en-US" altLang="ja-JP">
                <a:ea typeface="ＭＳ Ｐゴシック" panose="020B0600070205080204" pitchFamily="34" charset="-128"/>
              </a:rPr>
              <a:t> (coin is fair) is true.</a:t>
            </a:r>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205ABD85-EF21-2C6D-EEF9-6C83A9064D58}"/>
              </a:ext>
            </a:extLst>
          </p:cNvPr>
          <p:cNvSpPr>
            <a:spLocks noGrp="1"/>
          </p:cNvSpPr>
          <p:nvPr>
            <p:ph type="sldNum" sz="quarter" idx="12"/>
          </p:nvPr>
        </p:nvSpPr>
        <p:spPr/>
        <p:txBody>
          <a:bodyPr/>
          <a:lstStyle/>
          <a:p>
            <a:pPr>
              <a:defRPr/>
            </a:pPr>
            <a:fld id="{6B9C9205-DA54-0C47-B900-9D0356A5258C}" type="slidenum">
              <a:rPr lang="en-US" altLang="en-US" smtClean="0"/>
              <a:pPr>
                <a:defRPr/>
              </a:pPr>
              <a:t>7</a:t>
            </a:fld>
            <a:endParaRPr lang="en-US" altLang="en-US"/>
          </a:p>
        </p:txBody>
      </p:sp>
      <p:sp>
        <p:nvSpPr>
          <p:cNvPr id="3" name="Marcador de pie de página 2">
            <a:extLst>
              <a:ext uri="{FF2B5EF4-FFF2-40B4-BE49-F238E27FC236}">
                <a16:creationId xmlns:a16="http://schemas.microsoft.com/office/drawing/2014/main" id="{CD112F81-4952-8EE8-41EF-1BC71B29695B}"/>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194C3978-7321-1F2E-C6DF-E917646676B8}"/>
              </a:ext>
            </a:extLst>
          </p:cNvPr>
          <p:cNvSpPr>
            <a:spLocks noGrp="1"/>
          </p:cNvSpPr>
          <p:nvPr>
            <p:ph type="title"/>
          </p:nvPr>
        </p:nvSpPr>
        <p:spPr/>
        <p:txBody>
          <a:bodyPr/>
          <a:lstStyle/>
          <a:p>
            <a:pPr eaLnBrk="1" hangingPunct="1"/>
            <a:r>
              <a:rPr lang="en-US" altLang="en-US">
                <a:ea typeface="ＭＳ Ｐゴシック" panose="020B0600070205080204" pitchFamily="34" charset="-128"/>
              </a:rPr>
              <a:t>Is the Drug Effective?</a:t>
            </a:r>
          </a:p>
        </p:txBody>
      </p:sp>
      <p:sp>
        <p:nvSpPr>
          <p:cNvPr id="19458" name="Content Placeholder 2">
            <a:extLst>
              <a:ext uri="{FF2B5EF4-FFF2-40B4-BE49-F238E27FC236}">
                <a16:creationId xmlns:a16="http://schemas.microsoft.com/office/drawing/2014/main" id="{28C564ED-D005-40E1-E23D-8C813A88300C}"/>
              </a:ext>
            </a:extLst>
          </p:cNvPr>
          <p:cNvSpPr>
            <a:spLocks noGrp="1"/>
          </p:cNvSpPr>
          <p:nvPr>
            <p:ph idx="1"/>
          </p:nvPr>
        </p:nvSpPr>
        <p:spPr/>
        <p:txBody>
          <a:bodyPr/>
          <a:lstStyle/>
          <a:p>
            <a:pPr eaLnBrk="1" hangingPunct="1"/>
            <a:r>
              <a:rPr lang="en-US" altLang="en-US">
                <a:ea typeface="ＭＳ Ｐゴシック" panose="020B0600070205080204" pitchFamily="34" charset="-128"/>
              </a:rPr>
              <a:t>Random experiments are a good way to establish causality in the face of uncontrolled variation (e.g. lifestyle, wealth etc.)</a:t>
            </a:r>
          </a:p>
          <a:p>
            <a:pPr eaLnBrk="1" hangingPunct="1"/>
            <a:r>
              <a:rPr lang="en-US" altLang="en-US">
                <a:ea typeface="ＭＳ Ｐゴシック" panose="020B0600070205080204" pitchFamily="34" charset="-128"/>
              </a:rPr>
              <a:t>Suppose that we do an experiment in which we compare the positive effect of a drug vs. the effect of a placebo.</a:t>
            </a:r>
          </a:p>
          <a:p>
            <a:pPr eaLnBrk="1" hangingPunct="1"/>
            <a:r>
              <a:rPr lang="en-US" altLang="en-US">
                <a:ea typeface="ＭＳ Ｐゴシック" panose="020B0600070205080204" pitchFamily="34" charset="-128"/>
              </a:rPr>
              <a:t>Placebo: 54, 51, 58, 44, 55, 52, 42, 47, 58, 46</a:t>
            </a:r>
          </a:p>
          <a:p>
            <a:pPr eaLnBrk="1" hangingPunct="1"/>
            <a:r>
              <a:rPr lang="en-US" altLang="en-US">
                <a:ea typeface="ＭＳ Ｐゴシック" panose="020B0600070205080204" pitchFamily="34" charset="-128"/>
              </a:rPr>
              <a:t>Drug: 54, 73, 53, 70, 73, 68, 52, 65, 65</a:t>
            </a:r>
          </a:p>
          <a:p>
            <a:pPr eaLnBrk="1" hangingPunct="1"/>
            <a:endParaRPr lang="en-US" altLang="en-US">
              <a:ea typeface="ＭＳ Ｐゴシック" panose="020B0600070205080204" pitchFamily="34" charset="-128"/>
            </a:endParaRPr>
          </a:p>
        </p:txBody>
      </p:sp>
      <p:sp>
        <p:nvSpPr>
          <p:cNvPr id="2" name="Marcador de número de diapositiva 1">
            <a:extLst>
              <a:ext uri="{FF2B5EF4-FFF2-40B4-BE49-F238E27FC236}">
                <a16:creationId xmlns:a16="http://schemas.microsoft.com/office/drawing/2014/main" id="{E542E4E3-7A2D-67DA-5030-205693541B05}"/>
              </a:ext>
            </a:extLst>
          </p:cNvPr>
          <p:cNvSpPr>
            <a:spLocks noGrp="1"/>
          </p:cNvSpPr>
          <p:nvPr>
            <p:ph type="sldNum" sz="quarter" idx="12"/>
          </p:nvPr>
        </p:nvSpPr>
        <p:spPr/>
        <p:txBody>
          <a:bodyPr/>
          <a:lstStyle/>
          <a:p>
            <a:pPr>
              <a:defRPr/>
            </a:pPr>
            <a:fld id="{6B9C9205-DA54-0C47-B900-9D0356A5258C}" type="slidenum">
              <a:rPr lang="en-US" altLang="en-US" smtClean="0"/>
              <a:pPr>
                <a:defRPr/>
              </a:pPr>
              <a:t>8</a:t>
            </a:fld>
            <a:endParaRPr lang="en-US" altLang="en-US"/>
          </a:p>
        </p:txBody>
      </p:sp>
      <p:sp>
        <p:nvSpPr>
          <p:cNvPr id="3" name="Marcador de pie de página 2">
            <a:extLst>
              <a:ext uri="{FF2B5EF4-FFF2-40B4-BE49-F238E27FC236}">
                <a16:creationId xmlns:a16="http://schemas.microsoft.com/office/drawing/2014/main" id="{75EAEA12-20D4-782F-8907-F93479C04003}"/>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A1B1914D-6B9C-512B-FB47-3E5977134B1D}"/>
              </a:ext>
            </a:extLst>
          </p:cNvPr>
          <p:cNvSpPr>
            <a:spLocks noGrp="1"/>
          </p:cNvSpPr>
          <p:nvPr>
            <p:ph type="title"/>
          </p:nvPr>
        </p:nvSpPr>
        <p:spPr/>
        <p:txBody>
          <a:bodyPr/>
          <a:lstStyle/>
          <a:p>
            <a:pPr eaLnBrk="1" hangingPunct="1"/>
            <a:r>
              <a:rPr lang="en-US" altLang="en-US">
                <a:ea typeface="ＭＳ Ｐゴシック" panose="020B0600070205080204" pitchFamily="34" charset="-128"/>
              </a:rPr>
              <a:t>Is the Drug Effective?</a:t>
            </a:r>
          </a:p>
        </p:txBody>
      </p:sp>
      <p:sp>
        <p:nvSpPr>
          <p:cNvPr id="20482" name="Content Placeholder 2">
            <a:extLst>
              <a:ext uri="{FF2B5EF4-FFF2-40B4-BE49-F238E27FC236}">
                <a16:creationId xmlns:a16="http://schemas.microsoft.com/office/drawing/2014/main" id="{5E8EFB59-59D6-6BB4-9001-13EBEDAB9B80}"/>
              </a:ext>
            </a:extLst>
          </p:cNvPr>
          <p:cNvSpPr>
            <a:spLocks noGrp="1"/>
          </p:cNvSpPr>
          <p:nvPr>
            <p:ph idx="1"/>
          </p:nvPr>
        </p:nvSpPr>
        <p:spPr/>
        <p:txBody>
          <a:bodyPr/>
          <a:lstStyle/>
          <a:p>
            <a:pPr eaLnBrk="1" hangingPunct="1"/>
            <a:r>
              <a:rPr lang="en-US" altLang="en-US">
                <a:ea typeface="ＭＳ Ｐゴシック" panose="020B0600070205080204" pitchFamily="34" charset="-128"/>
              </a:rPr>
              <a:t>Average for drug is 63.7 and for placebo 50.7.</a:t>
            </a:r>
          </a:p>
          <a:p>
            <a:pPr eaLnBrk="1" hangingPunct="1"/>
            <a:r>
              <a:rPr lang="en-US" altLang="en-US">
                <a:ea typeface="ＭＳ Ｐゴシック" panose="020B0600070205080204" pitchFamily="34" charset="-128"/>
              </a:rPr>
              <a:t>Is that the end of the story?</a:t>
            </a:r>
          </a:p>
          <a:p>
            <a:pPr eaLnBrk="1" hangingPunct="1"/>
            <a:r>
              <a:rPr lang="en-US" altLang="en-US">
                <a:ea typeface="ＭＳ Ｐゴシック" panose="020B0600070205080204" pitchFamily="34" charset="-128"/>
              </a:rPr>
              <a:t>Maybe not: perhaps the drug population </a:t>
            </a:r>
            <a:r>
              <a:rPr lang="ja-JP" altLang="en-US">
                <a:ea typeface="ＭＳ Ｐゴシック" panose="020B0600070205080204" pitchFamily="34" charset="-128"/>
              </a:rPr>
              <a:t>“</a:t>
            </a:r>
            <a:r>
              <a:rPr lang="en-US" altLang="ja-JP">
                <a:ea typeface="ＭＳ Ｐゴシック" panose="020B0600070205080204" pitchFamily="34" charset="-128"/>
              </a:rPr>
              <a:t>just happened</a:t>
            </a:r>
            <a:r>
              <a:rPr lang="ja-JP" altLang="en-US">
                <a:ea typeface="ＭＳ Ｐゴシック" panose="020B0600070205080204" pitchFamily="34" charset="-128"/>
              </a:rPr>
              <a:t>”</a:t>
            </a:r>
            <a:r>
              <a:rPr lang="en-US" altLang="ja-JP">
                <a:ea typeface="ＭＳ Ｐゴシック" panose="020B0600070205080204" pitchFamily="34" charset="-128"/>
              </a:rPr>
              <a:t> to be better.</a:t>
            </a:r>
          </a:p>
          <a:p>
            <a:pPr eaLnBrk="1" hangingPunct="1"/>
            <a:r>
              <a:rPr lang="en-US" altLang="en-US">
                <a:ea typeface="ＭＳ Ｐゴシック" panose="020B0600070205080204" pitchFamily="34" charset="-128"/>
              </a:rPr>
              <a:t>Standard statistical approach: assume something about distributions and see how big the overlap among distributions is.</a:t>
            </a:r>
          </a:p>
        </p:txBody>
      </p:sp>
      <p:sp>
        <p:nvSpPr>
          <p:cNvPr id="2" name="Marcador de número de diapositiva 1">
            <a:extLst>
              <a:ext uri="{FF2B5EF4-FFF2-40B4-BE49-F238E27FC236}">
                <a16:creationId xmlns:a16="http://schemas.microsoft.com/office/drawing/2014/main" id="{BFCCBB1C-4D0C-C9D8-E886-88F750B3AB7D}"/>
              </a:ext>
            </a:extLst>
          </p:cNvPr>
          <p:cNvSpPr>
            <a:spLocks noGrp="1"/>
          </p:cNvSpPr>
          <p:nvPr>
            <p:ph type="sldNum" sz="quarter" idx="12"/>
          </p:nvPr>
        </p:nvSpPr>
        <p:spPr/>
        <p:txBody>
          <a:bodyPr/>
          <a:lstStyle/>
          <a:p>
            <a:pPr>
              <a:defRPr/>
            </a:pPr>
            <a:fld id="{6B9C9205-DA54-0C47-B900-9D0356A5258C}" type="slidenum">
              <a:rPr lang="en-US" altLang="en-US" smtClean="0"/>
              <a:pPr>
                <a:defRPr/>
              </a:pPr>
              <a:t>9</a:t>
            </a:fld>
            <a:endParaRPr lang="en-US" altLang="en-US"/>
          </a:p>
        </p:txBody>
      </p:sp>
      <p:sp>
        <p:nvSpPr>
          <p:cNvPr id="3" name="Marcador de pie de página 2">
            <a:extLst>
              <a:ext uri="{FF2B5EF4-FFF2-40B4-BE49-F238E27FC236}">
                <a16:creationId xmlns:a16="http://schemas.microsoft.com/office/drawing/2014/main" id="{7205DD15-A349-81F0-6C4E-4D8945EE6D58}"/>
              </a:ext>
            </a:extLst>
          </p:cNvPr>
          <p:cNvSpPr>
            <a:spLocks noGrp="1"/>
          </p:cNvSpPr>
          <p:nvPr>
            <p:ph type="ftr" sz="quarter" idx="11"/>
          </p:nvPr>
        </p:nvSpPr>
        <p:spPr/>
        <p:txBody>
          <a:bodyPr/>
          <a:lstStyle/>
          <a:p>
            <a:pPr>
              <a:defRPr/>
            </a:pPr>
            <a:r>
              <a:rPr lang="en-US"/>
              <a:t>Dennis Shasha (38 slides)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11839</TotalTime>
  <Words>2467</Words>
  <Application>Microsoft Macintosh PowerPoint</Application>
  <PresentationFormat>Presentación en pantalla (4:3)</PresentationFormat>
  <Paragraphs>232</Paragraphs>
  <Slides>38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38</vt:i4>
      </vt:variant>
    </vt:vector>
  </HeadingPairs>
  <TitlesOfParts>
    <vt:vector size="41" baseType="lpstr">
      <vt:lpstr>Arial</vt:lpstr>
      <vt:lpstr>Calibri</vt:lpstr>
      <vt:lpstr>Office Theme</vt:lpstr>
      <vt:lpstr>Statistics is Easy</vt:lpstr>
      <vt:lpstr>Further Reading</vt:lpstr>
      <vt:lpstr>Preliminary Remarks</vt:lpstr>
      <vt:lpstr>Is the Coin Fair?</vt:lpstr>
      <vt:lpstr>Is the Coin Fair?</vt:lpstr>
      <vt:lpstr>Is this Practical?</vt:lpstr>
      <vt:lpstr>What is the Result?</vt:lpstr>
      <vt:lpstr>Is the Drug Effective?</vt:lpstr>
      <vt:lpstr>Is the Drug Effective?</vt:lpstr>
      <vt:lpstr>Issues with the standard approach?</vt:lpstr>
      <vt:lpstr>Resampling/Shuffle Approach</vt:lpstr>
      <vt:lpstr>Using the Table</vt:lpstr>
      <vt:lpstr>What Does Shuffling Do?</vt:lpstr>
      <vt:lpstr>Establishing Significance</vt:lpstr>
      <vt:lpstr>Different numbers give different results</vt:lpstr>
      <vt:lpstr>Significance vs. Importance</vt:lpstr>
      <vt:lpstr>Confidence Interval</vt:lpstr>
      <vt:lpstr>Bootstrapping Procedure</vt:lpstr>
      <vt:lpstr>Example of Uniform Random with Replacement</vt:lpstr>
      <vt:lpstr>A different example…</vt:lpstr>
      <vt:lpstr>Monte Carlo Methods</vt:lpstr>
      <vt:lpstr>Monte Carlo Example</vt:lpstr>
      <vt:lpstr>Monte Carlo Example 2</vt:lpstr>
      <vt:lpstr>Social vs. Natural</vt:lpstr>
      <vt:lpstr>Questions for You</vt:lpstr>
      <vt:lpstr>Answer to 1</vt:lpstr>
      <vt:lpstr>Answer to 2</vt:lpstr>
      <vt:lpstr>Answer to 3</vt:lpstr>
      <vt:lpstr>Further Reading</vt:lpstr>
      <vt:lpstr>Using Counting to Reason</vt:lpstr>
      <vt:lpstr>Intuition First</vt:lpstr>
      <vt:lpstr>Counting Approach</vt:lpstr>
      <vt:lpstr>Bayesian Approach</vt:lpstr>
      <vt:lpstr>Example</vt:lpstr>
      <vt:lpstr>So What Should You Do?</vt:lpstr>
      <vt:lpstr>Slim By Chocolate Hoax</vt:lpstr>
      <vt:lpstr>Result is Probably Junk – why?</vt:lpstr>
      <vt:lpstr>Presentación de PowerPoint</vt:lpstr>
    </vt:vector>
  </TitlesOfParts>
  <Company>New York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 is Easy</dc:title>
  <dc:creator>Dennis Shasha</dc:creator>
  <cp:lastModifiedBy>Dennis Shasha</cp:lastModifiedBy>
  <cp:revision>43</cp:revision>
  <dcterms:created xsi:type="dcterms:W3CDTF">2017-01-09T14:45:38Z</dcterms:created>
  <dcterms:modified xsi:type="dcterms:W3CDTF">2023-03-21T09:14:10Z</dcterms:modified>
</cp:coreProperties>
</file>