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rels" ContentType="application/vnd.openxmlformats-package.relationships+xml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720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2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lvl1pPr>
            <a:lvl2pPr marL="740833" indent="-296333" algn="ctr">
              <a:spcBef>
                <a:spcPts val="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lvl2pPr>
            <a:lvl3pPr marL="1185333" indent="-296333" algn="ctr">
              <a:spcBef>
                <a:spcPts val="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lvl3pPr>
            <a:lvl4pPr marL="1629833" indent="-296333" algn="ctr">
              <a:spcBef>
                <a:spcPts val="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lvl4pPr>
            <a:lvl5pPr marL="2074333" indent="-296333" algn="ctr">
              <a:spcBef>
                <a:spcPts val="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14094">
              <a:defRPr sz="6300"/>
            </a:lvl1pPr>
          </a:lstStyle>
          <a:p>
            <a:r>
              <a:t>Towards Robotic Identification of Base Station Strength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Students: </a:t>
            </a:r>
            <a:r>
              <a:rPr dirty="0" smtClean="0"/>
              <a:t>Cole Smith</a:t>
            </a:r>
            <a:r>
              <a:rPr lang="en-US" dirty="0" smtClean="0"/>
              <a:t> and</a:t>
            </a:r>
            <a:r>
              <a:rPr dirty="0" smtClean="0"/>
              <a:t> </a:t>
            </a:r>
            <a:r>
              <a:rPr dirty="0"/>
              <a:t>Eric Lin,</a:t>
            </a:r>
            <a:r>
              <a:rPr dirty="0" smtClean="0"/>
              <a:t> </a:t>
            </a:r>
            <a:endParaRPr lang="en-US" dirty="0" smtClean="0"/>
          </a:p>
          <a:p>
            <a:r>
              <a:rPr lang="en-US" dirty="0" smtClean="0"/>
              <a:t>Prof</a:t>
            </a:r>
            <a:r>
              <a:rPr dirty="0" smtClean="0"/>
              <a:t> </a:t>
            </a:r>
            <a:r>
              <a:rPr dirty="0"/>
              <a:t>Dennis Shasha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 Case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952499" y="2603500"/>
            <a:ext cx="10590476" cy="6286500"/>
          </a:xfrm>
          <a:prstGeom prst="rect">
            <a:avLst/>
          </a:prstGeom>
        </p:spPr>
        <p:txBody>
          <a:bodyPr/>
          <a:lstStyle/>
          <a:p>
            <a:r>
              <a:t>Millimeter waves are very sensitive to obstacles. </a:t>
            </a:r>
          </a:p>
          <a:p>
            <a:r>
              <a:t>Helpful to understand whether a certain set of base stations would cover some area.</a:t>
            </a:r>
          </a:p>
          <a:p>
            <a:r>
              <a:t>Sending around people to accomplish this is too expensive and time-consuming.</a:t>
            </a:r>
          </a:p>
          <a:p>
            <a:r>
              <a:t>Robots might do better.</a:t>
            </a:r>
          </a:p>
          <a:p>
            <a:r>
              <a:t>In our use case, millimeter waves were simulated by light sources of different colors.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2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5803" b="5803"/>
          <a:stretch>
            <a:fillRect/>
          </a:stretch>
        </p:blipFill>
        <p:spPr>
          <a:xfrm>
            <a:off x="7573615" y="3107525"/>
            <a:ext cx="4478686" cy="5278450"/>
          </a:xfrm>
          <a:prstGeom prst="rect">
            <a:avLst/>
          </a:prstGeom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6696"/>
            </a:lvl1pPr>
          </a:lstStyle>
          <a:p>
            <a:r>
              <a:t>Roomba Platform Room Traversal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sz="half" idx="1"/>
          </p:nvPr>
        </p:nvSpPr>
        <p:spPr>
          <a:xfrm>
            <a:off x="952499" y="2603500"/>
            <a:ext cx="6420696" cy="6286500"/>
          </a:xfrm>
          <a:prstGeom prst="rect">
            <a:avLst/>
          </a:prstGeom>
        </p:spPr>
        <p:txBody>
          <a:bodyPr/>
          <a:lstStyle/>
          <a:p>
            <a:r>
              <a:t>An iPhone’s camera buffer is streamed to a Raspberry Pi over TCP</a:t>
            </a:r>
          </a:p>
          <a:p>
            <a:r>
              <a:t>The iphone detects light of various colors (like millimeter waves from different base stations). </a:t>
            </a:r>
          </a:p>
          <a:p>
            <a:r>
              <a:t>A room profile indicates over-coverage and dead zones.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Artboard 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555" r="15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t>Room Coverage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Ranges to obstacles can be used to choose a path</a:t>
            </a:r>
          </a:p>
          <a:p>
            <a:r>
              <a:t>Thresholds can adjust dynamically for tighter spaces</a:t>
            </a:r>
          </a:p>
          <a:p>
            <a:r>
              <a:t>Channel strength can be measured independently and continuously</a:t>
            </a:r>
          </a:p>
          <a:p>
            <a:pPr lvl="2"/>
            <a:r>
              <a:t>Can be compared with timestamps and the recorded position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Microsoft Macintosh PowerPoint</Application>
  <PresentationFormat>Custom</PresentationFormat>
  <Paragraphs>18</Paragraphs>
  <Slides>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White</vt:lpstr>
      <vt:lpstr>Towards Robotic Identification of Base Station Strength</vt:lpstr>
      <vt:lpstr>Use Case</vt:lpstr>
      <vt:lpstr>Roomba Platform Room Traversal</vt:lpstr>
      <vt:lpstr>Room Coverage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Robotic Identification of Base Station Strength</dc:title>
  <cp:lastModifiedBy>Dennis Shasha</cp:lastModifiedBy>
  <cp:revision>3</cp:revision>
  <dcterms:created xsi:type="dcterms:W3CDTF">2017-04-01T00:08:07Z</dcterms:created>
  <dcterms:modified xsi:type="dcterms:W3CDTF">2017-04-01T00:08:32Z</dcterms:modified>
</cp:coreProperties>
</file>