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394" r:id="rId2"/>
    <p:sldId id="416" r:id="rId3"/>
    <p:sldId id="417" r:id="rId4"/>
    <p:sldId id="415" r:id="rId5"/>
  </p:sldIdLst>
  <p:sldSz cx="9144000" cy="5143500" type="screen16x9"/>
  <p:notesSz cx="7315200" cy="96012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07" autoAdjust="0"/>
  </p:normalViewPr>
  <p:slideViewPr>
    <p:cSldViewPr snapToGrid="0">
      <p:cViewPr varScale="1">
        <p:scale>
          <a:sx n="113" d="100"/>
          <a:sy n="113" d="100"/>
        </p:scale>
        <p:origin x="69" y="477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D6DDD3-D7E9-488B-B626-1E8285E424D8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CF6084-2C3C-4FE7-B181-D16A34290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4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0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620498"/>
            <a:ext cx="9144000" cy="523003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2" y="4570634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87" y="4765128"/>
            <a:ext cx="2171541" cy="29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5239" y="4620497"/>
            <a:ext cx="490700" cy="52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68580" rIns="6858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and proprietary to NYU, do not distribute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20498"/>
            <a:ext cx="9144000" cy="523003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936895" y="4869656"/>
            <a:ext cx="98401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3429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inal-logo-3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20" y="4717892"/>
            <a:ext cx="923615" cy="675657"/>
          </a:xfrm>
          <a:prstGeom prst="rect">
            <a:avLst/>
          </a:prstGeom>
        </p:spPr>
      </p:pic>
      <p:sp>
        <p:nvSpPr>
          <p:cNvPr id="26" name="Footer Placeholder 4"/>
          <p:cNvSpPr txBox="1">
            <a:spLocks/>
          </p:cNvSpPr>
          <p:nvPr userDrawn="1"/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7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/>
                <a:cs typeface="Times New Roman"/>
              </a:rPr>
              <a:t>© 2018 NYU WIRELESS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0" y="4702726"/>
            <a:ext cx="2113225" cy="334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68580" indent="-68580">
              <a:buSzPct val="100000"/>
              <a:buFont typeface="Wingdings" panose="05000000000000000000" pitchFamily="2" charset="2"/>
              <a:buChar char="q"/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© 2018 NYU WIRELESS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20498"/>
            <a:ext cx="9144000" cy="523003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2" y="4570634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78015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54458"/>
            <a:ext cx="7543800" cy="324736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latin typeface="Times New Roman"/>
                <a:cs typeface="Times New Roman"/>
              </a:rPr>
              <a:t>© 2018 NYU WIRELESS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6895" y="4869656"/>
            <a:ext cx="98401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22960" y="10747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0" y="4702726"/>
            <a:ext cx="2113225" cy="334949"/>
          </a:xfrm>
          <a:prstGeom prst="rect">
            <a:avLst/>
          </a:prstGeom>
        </p:spPr>
      </p:pic>
      <p:pic>
        <p:nvPicPr>
          <p:cNvPr id="7" name="Picture 6" descr="final-logo-3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20" y="4717892"/>
            <a:ext cx="923615" cy="6756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Times New Roman"/>
          <a:ea typeface="+mj-ea"/>
          <a:cs typeface="Times New Roman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73" y="-902170"/>
            <a:ext cx="9298672" cy="6198544"/>
          </a:xfrm>
          <a:prstGeom prst="rect">
            <a:avLst/>
          </a:prstGeom>
        </p:spPr>
      </p:pic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Times New Roman"/>
                <a:cs typeface="Times New Roman"/>
              </a:rPr>
              <a:pPr/>
              <a:t>1</a:t>
            </a:fld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2173" y="4779729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9377" y="4903191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732062" y="1665421"/>
            <a:ext cx="7543800" cy="96729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Title Here</a:t>
            </a:r>
          </a:p>
        </p:txBody>
      </p:sp>
      <p:sp>
        <p:nvSpPr>
          <p:cNvPr id="23" name="Subtitle 6"/>
          <p:cNvSpPr>
            <a:spLocks noGrp="1"/>
          </p:cNvSpPr>
          <p:nvPr>
            <p:ph type="subTitle" idx="1"/>
          </p:nvPr>
        </p:nvSpPr>
        <p:spPr>
          <a:xfrm>
            <a:off x="749346" y="2719269"/>
            <a:ext cx="7543800" cy="9816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Subtitle Here</a:t>
            </a:r>
          </a:p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January 25, 2020</a:t>
            </a:r>
          </a:p>
        </p:txBody>
      </p:sp>
      <p:pic>
        <p:nvPicPr>
          <p:cNvPr id="24" name="Picture 23" descr="ty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06" y="20320"/>
            <a:ext cx="2243434" cy="1265741"/>
          </a:xfrm>
          <a:prstGeom prst="rect">
            <a:avLst/>
          </a:prstGeom>
        </p:spPr>
      </p:pic>
      <p:pic>
        <p:nvPicPr>
          <p:cNvPr id="25" name="Picture 24" descr="square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75" y="-23208"/>
            <a:ext cx="1043013" cy="1043013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814072" y="2649538"/>
            <a:ext cx="84960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2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© 2020 NYU WIRELESS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00098"/>
              </p:ext>
            </p:extLst>
          </p:nvPr>
        </p:nvGraphicFramePr>
        <p:xfrm>
          <a:off x="791342" y="1383678"/>
          <a:ext cx="7478325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Example</a:t>
                      </a:r>
                    </a:p>
                  </a:txBody>
                  <a:tcPr>
                    <a:solidFill>
                      <a:srgbClr val="5706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Example</a:t>
                      </a:r>
                    </a:p>
                  </a:txBody>
                  <a:tcPr>
                    <a:solidFill>
                      <a:srgbClr val="570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Text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80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Content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© 2020 NYU WIRELESS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22960" y="1154458"/>
            <a:ext cx="7543800" cy="3247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/>
                <a:cs typeface="Times New Roman"/>
              </a:rPr>
              <a:t>List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List item 2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1" name="Picture 10" descr="open-sourc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140" y="1270056"/>
            <a:ext cx="3977862" cy="29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0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NYU WIRELESS &amp; Our Industrial Affiliates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3224" y="4660960"/>
            <a:ext cx="4037184" cy="455894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© 2020 NYU WIRELESS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>
                <a:latin typeface="Times New Roman"/>
                <a:cs typeface="Times New Roman"/>
              </a:rPr>
              <a:t>4</a:t>
            </a:fld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1" y="2236474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Acknowledgement to our NYU WIRELESS Industrial Affiliates and NSF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41" y="1144445"/>
            <a:ext cx="4163046" cy="315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737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11700</TotalTime>
  <Words>58</Words>
  <Application>Microsoft Office PowerPoint</Application>
  <PresentationFormat>On-screen Show (16:9)</PresentationFormat>
  <Paragraphs>26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Retrospect</vt:lpstr>
      <vt:lpstr>PowerPoint Presentation</vt:lpstr>
      <vt:lpstr>Example Table</vt:lpstr>
      <vt:lpstr>Mixed Content Example</vt:lpstr>
      <vt:lpstr>NYU WIRELESS &amp; Our Industrial Affiliates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Sundeep Rangan</dc:creator>
  <cp:lastModifiedBy>Thomas Marzetta</cp:lastModifiedBy>
  <cp:revision>438</cp:revision>
  <cp:lastPrinted>2016-03-03T17:57:35Z</cp:lastPrinted>
  <dcterms:created xsi:type="dcterms:W3CDTF">2015-03-22T11:15:32Z</dcterms:created>
  <dcterms:modified xsi:type="dcterms:W3CDTF">2020-04-10T20:49:21Z</dcterms:modified>
</cp:coreProperties>
</file>