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sldIdLst>
    <p:sldId id="256" r:id="rId2"/>
  </p:sldIdLst>
  <p:sldSz cx="30175200" cy="42794238"/>
  <p:notesSz cx="6858000" cy="9144000"/>
  <p:defaultTextStyle>
    <a:defPPr>
      <a:defRPr lang="en-US"/>
    </a:defPPr>
    <a:lvl1pPr marL="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1pPr>
    <a:lvl2pPr marL="208449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2pPr>
    <a:lvl3pPr marL="416898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3pPr>
    <a:lvl4pPr marL="625348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4pPr>
    <a:lvl5pPr marL="833797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5pPr>
    <a:lvl6pPr marL="1042246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6pPr>
    <a:lvl7pPr marL="1250695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7pPr>
    <a:lvl8pPr marL="14591449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8pPr>
    <a:lvl9pPr marL="16675940" algn="l" defTabSz="4168980" rtl="0" eaLnBrk="1" latinLnBrk="0" hangingPunct="1">
      <a:defRPr sz="8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20" d="100"/>
          <a:sy n="20" d="100"/>
        </p:scale>
        <p:origin x="-2112" y="16"/>
      </p:cViewPr>
      <p:guideLst>
        <p:guide orient="horz" pos="13479"/>
        <p:guide pos="95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2263140" y="13293990"/>
            <a:ext cx="25648920" cy="9173009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4526280" y="24250068"/>
            <a:ext cx="21122640" cy="1093630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0844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68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53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379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22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06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5914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6759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7502668" y="227824"/>
            <a:ext cx="5432584" cy="487378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1204917" y="227824"/>
            <a:ext cx="15794831" cy="487378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3631" y="27499276"/>
            <a:ext cx="25648920" cy="8499411"/>
          </a:xfrm>
        </p:spPr>
        <p:txBody>
          <a:bodyPr anchor="t"/>
          <a:lstStyle>
            <a:lvl1pPr algn="l">
              <a:defRPr sz="186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383631" y="18138060"/>
            <a:ext cx="25648920" cy="9361240"/>
          </a:xfrm>
        </p:spPr>
        <p:txBody>
          <a:bodyPr anchor="b"/>
          <a:lstStyle>
            <a:lvl1pPr marL="0" indent="0">
              <a:buNone/>
              <a:defRPr sz="8900">
                <a:solidFill>
                  <a:schemeClr val="tx1">
                    <a:tint val="75000"/>
                  </a:schemeClr>
                </a:solidFill>
              </a:defRPr>
            </a:lvl1pPr>
            <a:lvl2pPr marL="208449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2pPr>
            <a:lvl3pPr marL="4168980" indent="0">
              <a:buNone/>
              <a:defRPr sz="7100">
                <a:solidFill>
                  <a:schemeClr val="tx1">
                    <a:tint val="75000"/>
                  </a:schemeClr>
                </a:solidFill>
              </a:defRPr>
            </a:lvl3pPr>
            <a:lvl4pPr marL="625348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4pPr>
            <a:lvl5pPr marL="833797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5pPr>
            <a:lvl6pPr marL="1042246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6pPr>
            <a:lvl7pPr marL="1250695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7pPr>
            <a:lvl8pPr marL="14591449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8pPr>
            <a:lvl9pPr marL="16675940" indent="0">
              <a:buNone/>
              <a:defRPr sz="6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1204912" y="1327422"/>
            <a:ext cx="10613708" cy="3774214"/>
          </a:xfrm>
        </p:spPr>
        <p:txBody>
          <a:bodyPr/>
          <a:lstStyle>
            <a:lvl1pPr>
              <a:defRPr sz="12400"/>
            </a:lvl1pPr>
            <a:lvl2pPr>
              <a:defRPr sz="106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2321540" y="1327422"/>
            <a:ext cx="10613708" cy="3774214"/>
          </a:xfrm>
        </p:spPr>
        <p:txBody>
          <a:bodyPr/>
          <a:lstStyle>
            <a:lvl1pPr>
              <a:defRPr sz="12400"/>
            </a:lvl1pPr>
            <a:lvl2pPr>
              <a:defRPr sz="10600"/>
            </a:lvl2pPr>
            <a:lvl3pPr>
              <a:defRPr sz="89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08760" y="1713735"/>
            <a:ext cx="27157680" cy="7132373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08760" y="9579189"/>
            <a:ext cx="13332619" cy="3992163"/>
          </a:xfrm>
        </p:spPr>
        <p:txBody>
          <a:bodyPr anchor="b"/>
          <a:lstStyle>
            <a:lvl1pPr marL="0" indent="0">
              <a:buNone/>
              <a:defRPr sz="10600" b="1"/>
            </a:lvl1pPr>
            <a:lvl2pPr marL="2084490" indent="0">
              <a:buNone/>
              <a:defRPr sz="8900" b="1"/>
            </a:lvl2pPr>
            <a:lvl3pPr marL="4168980" indent="0">
              <a:buNone/>
              <a:defRPr sz="8000" b="1"/>
            </a:lvl3pPr>
            <a:lvl4pPr marL="6253480" indent="0">
              <a:buNone/>
              <a:defRPr sz="7100" b="1"/>
            </a:lvl4pPr>
            <a:lvl5pPr marL="8337970" indent="0">
              <a:buNone/>
              <a:defRPr sz="7100" b="1"/>
            </a:lvl5pPr>
            <a:lvl6pPr marL="10422460" indent="0">
              <a:buNone/>
              <a:defRPr sz="7100" b="1"/>
            </a:lvl6pPr>
            <a:lvl7pPr marL="12506950" indent="0">
              <a:buNone/>
              <a:defRPr sz="7100" b="1"/>
            </a:lvl7pPr>
            <a:lvl8pPr marL="14591449" indent="0">
              <a:buNone/>
              <a:defRPr sz="7100" b="1"/>
            </a:lvl8pPr>
            <a:lvl9pPr marL="16675940" indent="0">
              <a:buNone/>
              <a:defRPr sz="7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508760" y="13571352"/>
            <a:ext cx="13332619" cy="24656202"/>
          </a:xfrm>
        </p:spPr>
        <p:txBody>
          <a:bodyPr/>
          <a:lstStyle>
            <a:lvl1pPr>
              <a:defRPr sz="106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15328582" y="9579189"/>
            <a:ext cx="13337858" cy="3992163"/>
          </a:xfrm>
        </p:spPr>
        <p:txBody>
          <a:bodyPr anchor="b"/>
          <a:lstStyle>
            <a:lvl1pPr marL="0" indent="0">
              <a:buNone/>
              <a:defRPr sz="10600" b="1"/>
            </a:lvl1pPr>
            <a:lvl2pPr marL="2084490" indent="0">
              <a:buNone/>
              <a:defRPr sz="8900" b="1"/>
            </a:lvl2pPr>
            <a:lvl3pPr marL="4168980" indent="0">
              <a:buNone/>
              <a:defRPr sz="8000" b="1"/>
            </a:lvl3pPr>
            <a:lvl4pPr marL="6253480" indent="0">
              <a:buNone/>
              <a:defRPr sz="7100" b="1"/>
            </a:lvl4pPr>
            <a:lvl5pPr marL="8337970" indent="0">
              <a:buNone/>
              <a:defRPr sz="7100" b="1"/>
            </a:lvl5pPr>
            <a:lvl6pPr marL="10422460" indent="0">
              <a:buNone/>
              <a:defRPr sz="7100" b="1"/>
            </a:lvl6pPr>
            <a:lvl7pPr marL="12506950" indent="0">
              <a:buNone/>
              <a:defRPr sz="7100" b="1"/>
            </a:lvl7pPr>
            <a:lvl8pPr marL="14591449" indent="0">
              <a:buNone/>
              <a:defRPr sz="7100" b="1"/>
            </a:lvl8pPr>
            <a:lvl9pPr marL="16675940" indent="0">
              <a:buNone/>
              <a:defRPr sz="71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15328582" y="13571352"/>
            <a:ext cx="13337858" cy="24656202"/>
          </a:xfrm>
        </p:spPr>
        <p:txBody>
          <a:bodyPr/>
          <a:lstStyle>
            <a:lvl1pPr>
              <a:defRPr sz="10600"/>
            </a:lvl1pPr>
            <a:lvl2pPr>
              <a:defRPr sz="8900"/>
            </a:lvl2pPr>
            <a:lvl3pPr>
              <a:defRPr sz="8000"/>
            </a:lvl3pPr>
            <a:lvl4pPr>
              <a:defRPr sz="7100"/>
            </a:lvl4pPr>
            <a:lvl5pPr>
              <a:defRPr sz="7100"/>
            </a:lvl5pPr>
            <a:lvl6pPr>
              <a:defRPr sz="7100"/>
            </a:lvl6pPr>
            <a:lvl7pPr>
              <a:defRPr sz="7100"/>
            </a:lvl7pPr>
            <a:lvl8pPr>
              <a:defRPr sz="7100"/>
            </a:lvl8pPr>
            <a:lvl9pPr>
              <a:defRPr sz="71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508764" y="1703860"/>
            <a:ext cx="9927431" cy="7251246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797665" y="1703884"/>
            <a:ext cx="16868775" cy="36523693"/>
          </a:xfrm>
        </p:spPr>
        <p:txBody>
          <a:bodyPr/>
          <a:lstStyle>
            <a:lvl1pPr>
              <a:defRPr sz="14200"/>
            </a:lvl1pPr>
            <a:lvl2pPr>
              <a:defRPr sz="12400"/>
            </a:lvl2pPr>
            <a:lvl3pPr>
              <a:defRPr sz="10600"/>
            </a:lvl3pPr>
            <a:lvl4pPr>
              <a:defRPr sz="8900"/>
            </a:lvl4pPr>
            <a:lvl5pPr>
              <a:defRPr sz="8900"/>
            </a:lvl5pPr>
            <a:lvl6pPr>
              <a:defRPr sz="8900"/>
            </a:lvl6pPr>
            <a:lvl7pPr>
              <a:defRPr sz="8900"/>
            </a:lvl7pPr>
            <a:lvl8pPr>
              <a:defRPr sz="8900"/>
            </a:lvl8pPr>
            <a:lvl9pPr>
              <a:defRPr sz="8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508764" y="8955129"/>
            <a:ext cx="9927431" cy="29272448"/>
          </a:xfrm>
        </p:spPr>
        <p:txBody>
          <a:bodyPr/>
          <a:lstStyle>
            <a:lvl1pPr marL="0" indent="0">
              <a:buNone/>
              <a:defRPr sz="6200"/>
            </a:lvl1pPr>
            <a:lvl2pPr marL="2084490" indent="0">
              <a:buNone/>
              <a:defRPr sz="5300"/>
            </a:lvl2pPr>
            <a:lvl3pPr marL="4168980" indent="0">
              <a:buNone/>
              <a:defRPr sz="4400"/>
            </a:lvl3pPr>
            <a:lvl4pPr marL="6253480" indent="0">
              <a:buNone/>
              <a:defRPr sz="4400"/>
            </a:lvl4pPr>
            <a:lvl5pPr marL="8337970" indent="0">
              <a:buNone/>
              <a:defRPr sz="4400"/>
            </a:lvl5pPr>
            <a:lvl6pPr marL="10422460" indent="0">
              <a:buNone/>
              <a:defRPr sz="4400"/>
            </a:lvl6pPr>
            <a:lvl7pPr marL="12506950" indent="0">
              <a:buNone/>
              <a:defRPr sz="4400"/>
            </a:lvl7pPr>
            <a:lvl8pPr marL="14591449" indent="0">
              <a:buNone/>
              <a:defRPr sz="4400"/>
            </a:lvl8pPr>
            <a:lvl9pPr marL="16675940" indent="0">
              <a:buNone/>
              <a:defRPr sz="4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914549" y="29955990"/>
            <a:ext cx="18105120" cy="3536468"/>
          </a:xfrm>
        </p:spPr>
        <p:txBody>
          <a:bodyPr anchor="b"/>
          <a:lstStyle>
            <a:lvl1pPr algn="l">
              <a:defRPr sz="8900" b="1"/>
            </a:lvl1pPr>
          </a:lstStyle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914549" y="3823729"/>
            <a:ext cx="18105120" cy="25676543"/>
          </a:xfrm>
        </p:spPr>
        <p:txBody>
          <a:bodyPr/>
          <a:lstStyle>
            <a:lvl1pPr marL="0" indent="0">
              <a:buNone/>
              <a:defRPr sz="14200"/>
            </a:lvl1pPr>
            <a:lvl2pPr marL="2084490" indent="0">
              <a:buNone/>
              <a:defRPr sz="12400"/>
            </a:lvl2pPr>
            <a:lvl3pPr marL="4168980" indent="0">
              <a:buNone/>
              <a:defRPr sz="10600"/>
            </a:lvl3pPr>
            <a:lvl4pPr marL="6253480" indent="0">
              <a:buNone/>
              <a:defRPr sz="8900"/>
            </a:lvl4pPr>
            <a:lvl5pPr marL="8337970" indent="0">
              <a:buNone/>
              <a:defRPr sz="8900"/>
            </a:lvl5pPr>
            <a:lvl6pPr marL="10422460" indent="0">
              <a:buNone/>
              <a:defRPr sz="8900"/>
            </a:lvl6pPr>
            <a:lvl7pPr marL="12506950" indent="0">
              <a:buNone/>
              <a:defRPr sz="8900"/>
            </a:lvl7pPr>
            <a:lvl8pPr marL="14591449" indent="0">
              <a:buNone/>
              <a:defRPr sz="8900"/>
            </a:lvl8pPr>
            <a:lvl9pPr marL="16675940" indent="0">
              <a:buNone/>
              <a:defRPr sz="8900"/>
            </a:lvl9pPr>
          </a:lstStyle>
          <a:p>
            <a:endParaRPr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5914549" y="33492458"/>
            <a:ext cx="18105120" cy="5022379"/>
          </a:xfrm>
        </p:spPr>
        <p:txBody>
          <a:bodyPr/>
          <a:lstStyle>
            <a:lvl1pPr marL="0" indent="0">
              <a:buNone/>
              <a:defRPr sz="6200"/>
            </a:lvl1pPr>
            <a:lvl2pPr marL="2084490" indent="0">
              <a:buNone/>
              <a:defRPr sz="5300"/>
            </a:lvl2pPr>
            <a:lvl3pPr marL="4168980" indent="0">
              <a:buNone/>
              <a:defRPr sz="4400"/>
            </a:lvl3pPr>
            <a:lvl4pPr marL="6253480" indent="0">
              <a:buNone/>
              <a:defRPr sz="4400"/>
            </a:lvl4pPr>
            <a:lvl5pPr marL="8337970" indent="0">
              <a:buNone/>
              <a:defRPr sz="4400"/>
            </a:lvl5pPr>
            <a:lvl6pPr marL="10422460" indent="0">
              <a:buNone/>
              <a:defRPr sz="4400"/>
            </a:lvl6pPr>
            <a:lvl7pPr marL="12506950" indent="0">
              <a:buNone/>
              <a:defRPr sz="4400"/>
            </a:lvl7pPr>
            <a:lvl8pPr marL="14591449" indent="0">
              <a:buNone/>
              <a:defRPr sz="4400"/>
            </a:lvl8pPr>
            <a:lvl9pPr marL="16675940" indent="0">
              <a:buNone/>
              <a:defRPr sz="4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1508760" y="1713735"/>
            <a:ext cx="27157680" cy="7132373"/>
          </a:xfrm>
          <a:prstGeom prst="rect">
            <a:avLst/>
          </a:prstGeom>
        </p:spPr>
        <p:txBody>
          <a:bodyPr vert="horz" lIns="416895" tIns="208447" rIns="416895" bIns="208447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1508760" y="9985322"/>
            <a:ext cx="27157680" cy="28242231"/>
          </a:xfrm>
          <a:prstGeom prst="rect">
            <a:avLst/>
          </a:prstGeom>
        </p:spPr>
        <p:txBody>
          <a:bodyPr vert="horz" lIns="416895" tIns="208447" rIns="416895" bIns="208447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1508760" y="39663974"/>
            <a:ext cx="7040880" cy="2278381"/>
          </a:xfrm>
          <a:prstGeom prst="rect">
            <a:avLst/>
          </a:prstGeom>
        </p:spPr>
        <p:txBody>
          <a:bodyPr vert="horz" lIns="416895" tIns="208447" rIns="416895" bIns="208447" rtlCol="0" anchor="ctr"/>
          <a:lstStyle>
            <a:lvl1pPr algn="l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889034-C578-47D3-9F46-C9B9EC77246A}" type="datetimeFigureOut">
              <a:rPr lang="en-US" smtClean="0"/>
              <a:pPr/>
              <a:t>3/12/13</a:t>
            </a:fld>
            <a:endParaRPr 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0309860" y="39663974"/>
            <a:ext cx="9555480" cy="2278381"/>
          </a:xfrm>
          <a:prstGeom prst="rect">
            <a:avLst/>
          </a:prstGeom>
        </p:spPr>
        <p:txBody>
          <a:bodyPr vert="horz" lIns="416895" tIns="208447" rIns="416895" bIns="208447" rtlCol="0" anchor="ctr"/>
          <a:lstStyle>
            <a:lvl1pPr algn="ct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21625560" y="39663974"/>
            <a:ext cx="7040880" cy="2278381"/>
          </a:xfrm>
          <a:prstGeom prst="rect">
            <a:avLst/>
          </a:prstGeom>
        </p:spPr>
        <p:txBody>
          <a:bodyPr vert="horz" lIns="416895" tIns="208447" rIns="416895" bIns="208447" rtlCol="0" anchor="ctr"/>
          <a:lstStyle>
            <a:lvl1pPr algn="r">
              <a:defRPr sz="5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ED8D6-A6F1-4B7F-9792-D3A0BFFB2B9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68980" rtl="0" eaLnBrk="1" latinLnBrk="0" hangingPunct="1">
        <a:spcBef>
          <a:spcPct val="0"/>
        </a:spcBef>
        <a:buNone/>
        <a:defRPr sz="20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563368" indent="-1563368" algn="l" defTabSz="4168980" rtl="0" eaLnBrk="1" latinLnBrk="0" hangingPunct="1">
        <a:spcBef>
          <a:spcPct val="20000"/>
        </a:spcBef>
        <a:buFont typeface="Arial" pitchFamily="34" charset="0"/>
        <a:buChar char="•"/>
        <a:defRPr sz="14200" kern="1200">
          <a:solidFill>
            <a:schemeClr val="tx1"/>
          </a:solidFill>
          <a:latin typeface="+mn-lt"/>
          <a:ea typeface="+mn-ea"/>
          <a:cs typeface="+mn-cs"/>
        </a:defRPr>
      </a:lvl1pPr>
      <a:lvl2pPr marL="3387301" indent="-1302811" algn="l" defTabSz="4168980" rtl="0" eaLnBrk="1" latinLnBrk="0" hangingPunct="1">
        <a:spcBef>
          <a:spcPct val="20000"/>
        </a:spcBef>
        <a:buFont typeface="Arial" pitchFamily="34" charset="0"/>
        <a:buChar char="–"/>
        <a:defRPr sz="12400" kern="1200">
          <a:solidFill>
            <a:schemeClr val="tx1"/>
          </a:solidFill>
          <a:latin typeface="+mn-lt"/>
          <a:ea typeface="+mn-ea"/>
          <a:cs typeface="+mn-cs"/>
        </a:defRPr>
      </a:lvl2pPr>
      <a:lvl3pPr marL="5211234" indent="-1042245" algn="l" defTabSz="4168980" rtl="0" eaLnBrk="1" latinLnBrk="0" hangingPunct="1">
        <a:spcBef>
          <a:spcPct val="20000"/>
        </a:spcBef>
        <a:buFont typeface="Arial" pitchFamily="34" charset="0"/>
        <a:buChar char="•"/>
        <a:defRPr sz="10600" kern="1200">
          <a:solidFill>
            <a:schemeClr val="tx1"/>
          </a:solidFill>
          <a:latin typeface="+mn-lt"/>
          <a:ea typeface="+mn-ea"/>
          <a:cs typeface="+mn-cs"/>
        </a:defRPr>
      </a:lvl3pPr>
      <a:lvl4pPr marL="7295725" indent="-1042245" algn="l" defTabSz="4168980" rtl="0" eaLnBrk="1" latinLnBrk="0" hangingPunct="1">
        <a:spcBef>
          <a:spcPct val="20000"/>
        </a:spcBef>
        <a:buFont typeface="Arial" pitchFamily="34" charset="0"/>
        <a:buChar char="–"/>
        <a:defRPr sz="8900" kern="1200">
          <a:solidFill>
            <a:schemeClr val="tx1"/>
          </a:solidFill>
          <a:latin typeface="+mn-lt"/>
          <a:ea typeface="+mn-ea"/>
          <a:cs typeface="+mn-cs"/>
        </a:defRPr>
      </a:lvl4pPr>
      <a:lvl5pPr marL="9380215" indent="-1042245" algn="l" defTabSz="4168980" rtl="0" eaLnBrk="1" latinLnBrk="0" hangingPunct="1">
        <a:spcBef>
          <a:spcPct val="20000"/>
        </a:spcBef>
        <a:buFont typeface="Arial" pitchFamily="34" charset="0"/>
        <a:buChar char="»"/>
        <a:defRPr sz="8900" kern="1200">
          <a:solidFill>
            <a:schemeClr val="tx1"/>
          </a:solidFill>
          <a:latin typeface="+mn-lt"/>
          <a:ea typeface="+mn-ea"/>
          <a:cs typeface="+mn-cs"/>
        </a:defRPr>
      </a:lvl5pPr>
      <a:lvl6pPr marL="11464705" indent="-1042245" algn="l" defTabSz="4168980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6pPr>
      <a:lvl7pPr marL="13549204" indent="-1042245" algn="l" defTabSz="4168980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7pPr>
      <a:lvl8pPr marL="15633695" indent="-1042245" algn="l" defTabSz="4168980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8pPr>
      <a:lvl9pPr marL="17718185" indent="-1042245" algn="l" defTabSz="4168980" rtl="0" eaLnBrk="1" latinLnBrk="0" hangingPunct="1">
        <a:spcBef>
          <a:spcPct val="20000"/>
        </a:spcBef>
        <a:buFont typeface="Arial" pitchFamily="34" charset="0"/>
        <a:buChar char="•"/>
        <a:defRPr sz="8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1pPr>
      <a:lvl2pPr marL="208449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2pPr>
      <a:lvl3pPr marL="416898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3pPr>
      <a:lvl4pPr marL="625348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33797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42246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250695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4591449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6675940" algn="l" defTabSz="4168980" rtl="0" eaLnBrk="1" latinLnBrk="0" hangingPunct="1"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5800" y="1737519"/>
            <a:ext cx="233172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AppSleuth: a tool that tunes at the application level of a database system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9" name="图片 8" descr="http://img.costumecraze.com/images/vendors/forum/25190-Sherlock-Holmes-Magnifying-Glass-large.jpg"/>
          <p:cNvPicPr/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rgbClr val="292EEF">
                <a:tint val="45000"/>
                <a:satMod val="400000"/>
              </a:srgbClr>
            </a:duotone>
            <a:lum bright="10000" contrast="20000"/>
          </a:blip>
          <a:srcRect/>
          <a:stretch>
            <a:fillRect/>
          </a:stretch>
        </p:blipFill>
        <p:spPr bwMode="auto">
          <a:xfrm>
            <a:off x="22631400" y="33589119"/>
            <a:ext cx="6705600" cy="70715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WordArt 3"/>
          <p:cNvSpPr>
            <a:spLocks noChangeArrowheads="1" noChangeShapeType="1" noTextEdit="1"/>
          </p:cNvSpPr>
          <p:nvPr/>
        </p:nvSpPr>
        <p:spPr bwMode="auto">
          <a:xfrm rot="5223003">
            <a:off x="23622001" y="38450839"/>
            <a:ext cx="3276598" cy="1295399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55556"/>
              </a:avLst>
            </a:prstTxWarp>
          </a:bodyPr>
          <a:lstStyle/>
          <a:p>
            <a:pPr algn="ctr" rtl="0"/>
            <a:r>
              <a:rPr lang="en-US" sz="3600" kern="10" spc="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C00000"/>
                </a:solidFill>
                <a:effectLst>
                  <a:outerShdw dist="28398" dir="1593903" algn="ctr" rotWithShape="0">
                    <a:srgbClr val="868686"/>
                  </a:outerShdw>
                </a:effectLst>
                <a:latin typeface="Gisha"/>
                <a:cs typeface="Gisha"/>
              </a:rPr>
              <a:t>AppSleuth</a:t>
            </a:r>
            <a:endParaRPr lang="en-US" sz="3600" kern="10" spc="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C00000"/>
              </a:solidFill>
              <a:effectLst>
                <a:outerShdw dist="28398" dir="1593903" algn="ctr" rotWithShape="0">
                  <a:srgbClr val="868686"/>
                </a:outerShdw>
              </a:effectLst>
              <a:latin typeface="Gisha"/>
              <a:cs typeface="Gisha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38200" y="8976519"/>
            <a:ext cx="28651200" cy="284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biggest gains to be had from database tuning often</a:t>
            </a:r>
            <a:br>
              <a:rPr lang="en-US" dirty="0" smtClean="0"/>
            </a:br>
            <a:r>
              <a:rPr lang="en-US" dirty="0" smtClean="0"/>
              <a:t>lie at the application level.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Programmers often practice the following performance-killing actions:</a:t>
            </a:r>
          </a:p>
          <a:p>
            <a:endParaRPr lang="en-US" dirty="0"/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1. </a:t>
            </a:r>
            <a:r>
              <a:rPr lang="en-US" dirty="0" err="1" smtClean="0"/>
              <a:t>Denormalize</a:t>
            </a:r>
            <a:r>
              <a:rPr lang="en-US" dirty="0" smtClean="0"/>
              <a:t> their tables.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2. Misuse cursors.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3. Put loops in stored procedures.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4. Entangle loops and procedure calls,</a:t>
            </a:r>
          </a:p>
          <a:p>
            <a:r>
              <a:rPr lang="en-US" dirty="0" smtClean="0"/>
              <a:t>    forming a long call path.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Appsleuth</a:t>
            </a:r>
            <a:r>
              <a:rPr lang="en-US" dirty="0" smtClean="0"/>
              <a:t> analyzes database logs,</a:t>
            </a:r>
            <a:r>
              <a:rPr lang="en-US" dirty="0" smtClean="0"/>
              <a:t> </a:t>
            </a:r>
            <a:r>
              <a:rPr lang="en-US" dirty="0" smtClean="0"/>
              <a:t>SQL </a:t>
            </a:r>
            <a:r>
              <a:rPr lang="en-US" dirty="0" smtClean="0"/>
              <a:t>code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find these </a:t>
            </a:r>
            <a:r>
              <a:rPr lang="en-US" dirty="0" smtClean="0"/>
              <a:t>problems WITHOUT LOOKING AT Java/C/PHP</a:t>
            </a:r>
            <a:r>
              <a:rPr lang="en-US" smtClean="0"/>
              <a:t>… code!</a:t>
            </a:r>
          </a:p>
          <a:p>
            <a:endParaRPr lang="en-US" dirty="0" smtClean="0"/>
          </a:p>
          <a:p>
            <a:r>
              <a:rPr lang="en-US" dirty="0" smtClean="0"/>
              <a:t>Currently AppSleuth supports PL/SQL and TSQL </a:t>
            </a:r>
          </a:p>
          <a:p>
            <a:r>
              <a:rPr lang="en-US" dirty="0" smtClean="0"/>
              <a:t>Program analysis.</a:t>
            </a:r>
          </a:p>
          <a:p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133600" y="5471319"/>
            <a:ext cx="14935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dirty="0" smtClean="0"/>
              <a:t>Wei CAO, </a:t>
            </a:r>
            <a:r>
              <a:rPr lang="en-US" sz="6000" dirty="0" err="1" smtClean="0"/>
              <a:t>Renmin</a:t>
            </a:r>
            <a:r>
              <a:rPr lang="en-US" sz="6000" dirty="0" smtClean="0"/>
              <a:t> University of China</a:t>
            </a:r>
          </a:p>
          <a:p>
            <a:r>
              <a:rPr lang="en-US" sz="6000" dirty="0" smtClean="0"/>
              <a:t>Dennis SHASHA, New York University</a:t>
            </a:r>
            <a:endParaRPr lang="en-US" sz="6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131</Words>
  <Application>Microsoft Macintosh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主题</vt:lpstr>
      <vt:lpstr>Slide 1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w</dc:creator>
  <cp:lastModifiedBy>Dennis Shasha</cp:lastModifiedBy>
  <cp:revision>9</cp:revision>
  <dcterms:created xsi:type="dcterms:W3CDTF">2013-03-12T11:15:08Z</dcterms:created>
  <dcterms:modified xsi:type="dcterms:W3CDTF">2013-03-12T11:16:24Z</dcterms:modified>
</cp:coreProperties>
</file>