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1" d="100"/>
          <a:sy n="61" d="100"/>
        </p:scale>
        <p:origin x="-184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2A891-13EA-AD49-97B5-CF0E7A7F39AD}" type="datetimeFigureOut">
              <a:rPr lang="en-US" smtClean="0"/>
              <a:t>11/07/19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3A2B0-2E2E-B84F-863C-40C1D81AA4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813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2A891-13EA-AD49-97B5-CF0E7A7F39AD}" type="datetimeFigureOut">
              <a:rPr lang="en-US" smtClean="0"/>
              <a:t>11/07/19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3A2B0-2E2E-B84F-863C-40C1D81AA4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0125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2A891-13EA-AD49-97B5-CF0E7A7F39AD}" type="datetimeFigureOut">
              <a:rPr lang="en-US" smtClean="0"/>
              <a:t>11/07/19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3A2B0-2E2E-B84F-863C-40C1D81AA4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344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2A891-13EA-AD49-97B5-CF0E7A7F39AD}" type="datetimeFigureOut">
              <a:rPr lang="en-US" smtClean="0"/>
              <a:t>11/07/19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3A2B0-2E2E-B84F-863C-40C1D81AA4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941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2A891-13EA-AD49-97B5-CF0E7A7F39AD}" type="datetimeFigureOut">
              <a:rPr lang="en-US" smtClean="0"/>
              <a:t>11/07/19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3A2B0-2E2E-B84F-863C-40C1D81AA4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570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2A891-13EA-AD49-97B5-CF0E7A7F39AD}" type="datetimeFigureOut">
              <a:rPr lang="en-US" smtClean="0"/>
              <a:t>11/07/19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3A2B0-2E2E-B84F-863C-40C1D81AA4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7637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2A891-13EA-AD49-97B5-CF0E7A7F39AD}" type="datetimeFigureOut">
              <a:rPr lang="en-US" smtClean="0"/>
              <a:t>11/07/19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3A2B0-2E2E-B84F-863C-40C1D81AA4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868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2A891-13EA-AD49-97B5-CF0E7A7F39AD}" type="datetimeFigureOut">
              <a:rPr lang="en-US" smtClean="0"/>
              <a:t>11/07/19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3A2B0-2E2E-B84F-863C-40C1D81AA4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3967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2A891-13EA-AD49-97B5-CF0E7A7F39AD}" type="datetimeFigureOut">
              <a:rPr lang="en-US" smtClean="0"/>
              <a:t>11/07/19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3A2B0-2E2E-B84F-863C-40C1D81AA4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214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2A891-13EA-AD49-97B5-CF0E7A7F39AD}" type="datetimeFigureOut">
              <a:rPr lang="en-US" smtClean="0"/>
              <a:t>11/07/19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3A2B0-2E2E-B84F-863C-40C1D81AA4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532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2A891-13EA-AD49-97B5-CF0E7A7F39AD}" type="datetimeFigureOut">
              <a:rPr lang="en-US" smtClean="0"/>
              <a:t>11/07/19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3A2B0-2E2E-B84F-863C-40C1D81AA4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651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52A891-13EA-AD49-97B5-CF0E7A7F39AD}" type="datetimeFigureOut">
              <a:rPr lang="en-US" smtClean="0"/>
              <a:t>11/07/19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63A2B0-2E2E-B84F-863C-40C1D81AA4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844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Benchmarking Group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Germain</a:t>
            </a:r>
            <a:r>
              <a:rPr lang="en-US" dirty="0" smtClean="0"/>
              <a:t>, </a:t>
            </a:r>
            <a:r>
              <a:rPr lang="en-US" dirty="0" err="1" smtClean="0"/>
              <a:t>Rodica</a:t>
            </a:r>
            <a:r>
              <a:rPr lang="en-US" dirty="0" smtClean="0"/>
              <a:t>, Pierre, </a:t>
            </a:r>
            <a:r>
              <a:rPr lang="en-US" dirty="0" err="1" smtClean="0"/>
              <a:t>Nesime</a:t>
            </a:r>
            <a:r>
              <a:rPr lang="en-US" dirty="0" smtClean="0"/>
              <a:t>, Paul, Tony, Patrick, </a:t>
            </a:r>
            <a:r>
              <a:rPr lang="en-US" dirty="0" err="1" smtClean="0"/>
              <a:t>Mourad</a:t>
            </a:r>
            <a:r>
              <a:rPr lang="en-US" dirty="0" smtClean="0"/>
              <a:t>, Dennis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00860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Benchmarking Strategy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Take real data.</a:t>
            </a:r>
          </a:p>
          <a:p>
            <a:r>
              <a:rPr lang="en-US" dirty="0" smtClean="0"/>
              <a:t>Here are a set of operations.</a:t>
            </a:r>
          </a:p>
          <a:p>
            <a:r>
              <a:rPr lang="en-US" dirty="0" smtClean="0"/>
              <a:t>Here are criteria for goodness (precision/recall; time performance)</a:t>
            </a:r>
          </a:p>
          <a:p>
            <a:r>
              <a:rPr lang="en-US" dirty="0" smtClean="0"/>
              <a:t>Here is a synthesizer that starts with the real data and modifies it based on certain options and generates new data sets.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72208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Seismic (Pierre)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Take real data. Multi-</a:t>
            </a:r>
            <a:r>
              <a:rPr lang="en-US" dirty="0" err="1" smtClean="0"/>
              <a:t>variate</a:t>
            </a:r>
            <a:r>
              <a:rPr lang="en-US" dirty="0" smtClean="0"/>
              <a:t>.</a:t>
            </a:r>
          </a:p>
          <a:p>
            <a:r>
              <a:rPr lang="en-US" dirty="0" smtClean="0"/>
              <a:t>Here are a set of operations: frequency-based filtering, time-interval based filtering, nearest neighbor based on Pearson correlation, autocorrelation.</a:t>
            </a:r>
          </a:p>
          <a:p>
            <a:r>
              <a:rPr lang="en-US" dirty="0" smtClean="0"/>
              <a:t>Perturbation criterion.</a:t>
            </a:r>
          </a:p>
        </p:txBody>
      </p:sp>
    </p:spTree>
    <p:extLst>
      <p:ext uri="{BB962C8B-B14F-4D97-AF65-F5344CB8AC3E}">
        <p14:creationId xmlns:p14="http://schemas.microsoft.com/office/powerpoint/2010/main" val="1109607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Anomaly Detection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Stochastic modeling for generating data sets.</a:t>
            </a:r>
          </a:p>
          <a:p>
            <a:r>
              <a:rPr lang="en-US" dirty="0" smtClean="0"/>
              <a:t>Can generate large data sets.</a:t>
            </a:r>
          </a:p>
          <a:p>
            <a:r>
              <a:rPr lang="en-US" dirty="0" smtClean="0"/>
              <a:t>Given a dataset, find data points or subsequences that are different from the other points. </a:t>
            </a:r>
          </a:p>
          <a:p>
            <a:r>
              <a:rPr lang="en-US" dirty="0" smtClean="0"/>
              <a:t>Create several depending on the criterion.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35519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Tony has a bunch of them. Real datasets.</a:t>
            </a:r>
          </a:p>
          <a:p>
            <a:r>
              <a:rPr lang="en-US" dirty="0" smtClean="0"/>
              <a:t>Different warping.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35405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 Series Motifs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Given a sequence S, a length L, and a radius R, and a distance measure.</a:t>
            </a:r>
          </a:p>
          <a:p>
            <a:r>
              <a:rPr lang="en-US" dirty="0" smtClean="0"/>
              <a:t>Find subsequence that has highest count in the sequence within the radius.</a:t>
            </a:r>
          </a:p>
          <a:p>
            <a:r>
              <a:rPr lang="en-US" dirty="0" smtClean="0"/>
              <a:t>Single sequence problem.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20861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Climate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Weather metrics. Location. Time. Granularity.</a:t>
            </a:r>
          </a:p>
          <a:p>
            <a:r>
              <a:rPr lang="en-US" dirty="0" smtClean="0"/>
              <a:t>Operations: Given a set of time series, recover data. Forecasting.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77734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Financial time series.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23182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Forecasting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M4 benchmark.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3763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236</Words>
  <Application>Microsoft Macintosh PowerPoint</Application>
  <PresentationFormat>On-screen Show (4:3)</PresentationFormat>
  <Paragraphs>30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Benchmarking Group</vt:lpstr>
      <vt:lpstr>Benchmarking Strategy</vt:lpstr>
      <vt:lpstr>Seismic (Pierre)</vt:lpstr>
      <vt:lpstr>Anomaly Detection</vt:lpstr>
      <vt:lpstr>Classification</vt:lpstr>
      <vt:lpstr>Time Series Motifs</vt:lpstr>
      <vt:lpstr>Climate Data</vt:lpstr>
      <vt:lpstr>Finance</vt:lpstr>
      <vt:lpstr>Forecasting</vt:lpstr>
    </vt:vector>
  </TitlesOfParts>
  <Company>New York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Benchmarking Group</dc:title>
  <dc:creator>Dennis Shasha</dc:creator>
  <cp:lastModifiedBy>Dennis Shasha</cp:lastModifiedBy>
  <cp:revision>6</cp:revision>
  <dcterms:created xsi:type="dcterms:W3CDTF">2019-07-11T07:35:49Z</dcterms:created>
  <dcterms:modified xsi:type="dcterms:W3CDTF">2019-07-11T08:35:30Z</dcterms:modified>
</cp:coreProperties>
</file>