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74230" autoAdjust="0"/>
  </p:normalViewPr>
  <p:slideViewPr>
    <p:cSldViewPr snapToGrid="0" snapToObjects="1">
      <p:cViewPr>
        <p:scale>
          <a:sx n="100" d="100"/>
          <a:sy n="100" d="100"/>
        </p:scale>
        <p:origin x="-1128" y="-8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E42CD5-9D61-E54F-BFB8-A2ECB90A3F95}" type="datetimeFigureOut">
              <a:rPr lang="en-US" smtClean="0"/>
              <a:pPr/>
              <a:t>2/10/12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F27603-F16D-204B-A6C5-7A4FD8EC2D6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Figure</a:t>
            </a:r>
            <a:r>
              <a:rPr lang="en-US" baseline="0" dirty="0" smtClean="0"/>
              <a:t> 6 shows a prototype</a:t>
            </a:r>
            <a:r>
              <a:rPr lang="en-US" baseline="0" dirty="0" smtClean="0"/>
              <a:t> interface for X</a:t>
            </a:r>
            <a:r>
              <a:rPr lang="en-US" baseline="0" dirty="0" smtClean="0"/>
              <a:t>-net. The first row shows some of the options available to the </a:t>
            </a:r>
            <a:r>
              <a:rPr lang="en-US" baseline="0" dirty="0" err="1" smtClean="0"/>
              <a:t>researcherwho</a:t>
            </a:r>
            <a:r>
              <a:rPr lang="en-US" baseline="0" dirty="0" smtClean="0"/>
              <a:t> wants </a:t>
            </a:r>
            <a:r>
              <a:rPr lang="en-US" baseline="0" dirty="0" smtClean="0"/>
              <a:t>to generate a predicted network. These options include selecting a source species</a:t>
            </a:r>
            <a:r>
              <a:rPr lang="en-US" baseline="0" dirty="0" smtClean="0"/>
              <a:t>, a </a:t>
            </a:r>
            <a:r>
              <a:rPr lang="en-US" baseline="0" dirty="0" smtClean="0"/>
              <a:t>target species, an </a:t>
            </a:r>
            <a:r>
              <a:rPr lang="en-US" baseline="0" dirty="0" err="1" smtClean="0"/>
              <a:t>orthology</a:t>
            </a:r>
            <a:r>
              <a:rPr lang="en-US" baseline="0" dirty="0" smtClean="0"/>
              <a:t> method, and a type of edge</a:t>
            </a:r>
            <a:r>
              <a:rPr lang="en-US" baseline="0" dirty="0" smtClean="0"/>
              <a:t>.. </a:t>
            </a:r>
            <a:r>
              <a:rPr lang="en-US" baseline="0" dirty="0" smtClean="0"/>
              <a:t>For </a:t>
            </a:r>
            <a:r>
              <a:rPr lang="en-US" baseline="0" dirty="0" err="1" smtClean="0"/>
              <a:t>Orthology</a:t>
            </a:r>
            <a:r>
              <a:rPr lang="en-US" baseline="0" dirty="0" smtClean="0"/>
              <a:t> method, we have listed some of the more commonly used methods, but this can be expanded as more methods and databases become available. Similarly some of the common edge types are shown in the figure and this option will change based on the source species selected and the edge types available for that species. The second row shows the different types of networks that can be created.</a:t>
            </a:r>
            <a:r>
              <a:rPr lang="en-US" baseline="0" dirty="0" smtClean="0"/>
              <a:t> A researcher </a:t>
            </a:r>
            <a:r>
              <a:rPr lang="en-US" baseline="0" smtClean="0"/>
              <a:t>who wishes </a:t>
            </a:r>
            <a:r>
              <a:rPr lang="en-US" baseline="0" dirty="0" smtClean="0"/>
              <a:t>to </a:t>
            </a:r>
            <a:r>
              <a:rPr lang="en-US" baseline="0" dirty="0" smtClean="0"/>
              <a:t>use </a:t>
            </a:r>
            <a:r>
              <a:rPr lang="en-US" baseline="0" dirty="0" err="1" smtClean="0"/>
              <a:t>Infernet</a:t>
            </a:r>
            <a:r>
              <a:rPr lang="en-US" baseline="0" dirty="0" smtClean="0"/>
              <a:t> must </a:t>
            </a:r>
            <a:r>
              <a:rPr lang="en-US" baseline="0" dirty="0" smtClean="0"/>
              <a:t>select at least one species for training,</a:t>
            </a:r>
            <a:r>
              <a:rPr lang="en-US" baseline="0" dirty="0" smtClean="0"/>
              <a:t> whereas this is not necessary for </a:t>
            </a:r>
            <a:r>
              <a:rPr lang="en-US" baseline="0" dirty="0" err="1" smtClean="0"/>
              <a:t>interolog</a:t>
            </a:r>
            <a:r>
              <a:rPr lang="en-US" baseline="0" dirty="0" smtClean="0"/>
              <a:t>. </a:t>
            </a:r>
            <a:r>
              <a:rPr lang="en-US" baseline="0" dirty="0" smtClean="0"/>
              <a:t>Researchers can also upload their own experiments from which a correlation network will be created using the different options the researcher provides. The third row shows how a researcher can create a weighted network by combining different networks from different species. The text field near the different edge types allows the user to provide their own weight to the edges. The output here again is merged network which the user can visualize using </a:t>
            </a:r>
            <a:r>
              <a:rPr lang="en-US" baseline="0" dirty="0" err="1" smtClean="0"/>
              <a:t>Cytoscape</a:t>
            </a:r>
            <a:r>
              <a:rPr lang="en-US" baseline="0" dirty="0" smtClean="0"/>
              <a:t> (Shannon et al)</a:t>
            </a:r>
            <a:endParaRPr lang="en-US" dirty="0" smtClean="0"/>
          </a:p>
          <a:p>
            <a:endParaRPr lang="en-US" dirty="0"/>
          </a:p>
        </p:txBody>
      </p:sp>
      <p:sp>
        <p:nvSpPr>
          <p:cNvPr id="4" name="Slide Number Placeholder 3"/>
          <p:cNvSpPr>
            <a:spLocks noGrp="1"/>
          </p:cNvSpPr>
          <p:nvPr>
            <p:ph type="sldNum" sz="quarter" idx="10"/>
          </p:nvPr>
        </p:nvSpPr>
        <p:spPr/>
        <p:txBody>
          <a:bodyPr/>
          <a:lstStyle/>
          <a:p>
            <a:fld id="{D0F27603-F16D-204B-A6C5-7A4FD8EC2D6C}"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3AD965-9E1E-4F4C-9FEE-DFEBACAE7B9E}" type="datetimeFigureOut">
              <a:rPr lang="en-US" smtClean="0"/>
              <a:pPr/>
              <a:t>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3AD965-9E1E-4F4C-9FEE-DFEBACAE7B9E}" type="datetimeFigureOut">
              <a:rPr lang="en-US" smtClean="0"/>
              <a:pPr/>
              <a:t>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3AD965-9E1E-4F4C-9FEE-DFEBACAE7B9E}" type="datetimeFigureOut">
              <a:rPr lang="en-US" smtClean="0"/>
              <a:pPr/>
              <a:t>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3AD965-9E1E-4F4C-9FEE-DFEBACAE7B9E}" type="datetimeFigureOut">
              <a:rPr lang="en-US" smtClean="0"/>
              <a:pPr/>
              <a:t>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3AD965-9E1E-4F4C-9FEE-DFEBACAE7B9E}" type="datetimeFigureOut">
              <a:rPr lang="en-US" smtClean="0"/>
              <a:pPr/>
              <a:t>2/10/12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3AD965-9E1E-4F4C-9FEE-DFEBACAE7B9E}" type="datetimeFigureOut">
              <a:rPr lang="en-US" smtClean="0"/>
              <a:pPr/>
              <a:t>2/10/12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3AD965-9E1E-4F4C-9FEE-DFEBACAE7B9E}" type="datetimeFigureOut">
              <a:rPr lang="en-US" smtClean="0"/>
              <a:pPr/>
              <a:t>2/10/12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3AD965-9E1E-4F4C-9FEE-DFEBACAE7B9E}" type="datetimeFigureOut">
              <a:rPr lang="en-US" smtClean="0"/>
              <a:pPr/>
              <a:t>2/10/12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3AD965-9E1E-4F4C-9FEE-DFEBACAE7B9E}" type="datetimeFigureOut">
              <a:rPr lang="en-US" smtClean="0"/>
              <a:pPr/>
              <a:t>2/10/12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3AD965-9E1E-4F4C-9FEE-DFEBACAE7B9E}" type="datetimeFigureOut">
              <a:rPr lang="en-US" smtClean="0"/>
              <a:pPr/>
              <a:t>2/10/12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3AD965-9E1E-4F4C-9FEE-DFEBACAE7B9E}" type="datetimeFigureOut">
              <a:rPr lang="en-US" smtClean="0"/>
              <a:pPr/>
              <a:t>2/10/12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5AAD07-1A09-6842-A060-39C2319451A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3AD965-9E1E-4F4C-9FEE-DFEBACAE7B9E}" type="datetimeFigureOut">
              <a:rPr lang="en-US" smtClean="0"/>
              <a:pPr/>
              <a:t>2/10/12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AAD07-1A09-6842-A060-39C2319451A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descr="Screen shot 2012-02-10 at 6.18.40 PM.png"/>
          <p:cNvPicPr>
            <a:picLocks noChangeAspect="1"/>
          </p:cNvPicPr>
          <p:nvPr/>
        </p:nvPicPr>
        <p:blipFill>
          <a:blip r:embed="rId3"/>
          <a:stretch>
            <a:fillRect/>
          </a:stretch>
        </p:blipFill>
        <p:spPr>
          <a:xfrm>
            <a:off x="1212040" y="0"/>
            <a:ext cx="6719919"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74</TotalTime>
  <Words>234</Words>
  <Application>Microsoft Macintosh PowerPoint</Application>
  <PresentationFormat>On-screen Show (4:3)</PresentationFormat>
  <Paragraphs>2</Paragraphs>
  <Slides>1</Slides>
  <Notes>1</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New York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Manpreet Katari</dc:creator>
  <cp:lastModifiedBy>Dennis Shasha</cp:lastModifiedBy>
  <cp:revision>6</cp:revision>
  <dcterms:created xsi:type="dcterms:W3CDTF">2012-02-11T02:30:51Z</dcterms:created>
  <dcterms:modified xsi:type="dcterms:W3CDTF">2012-02-11T02:34:36Z</dcterms:modified>
</cp:coreProperties>
</file>