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24" r:id="rId2"/>
    <p:sldId id="425" r:id="rId3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Microsoft YaHei" charset="0"/>
        <a:cs typeface="Microsoft YaHei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F2275"/>
    <a:srgbClr val="431076"/>
    <a:srgbClr val="489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8" autoAdjust="0"/>
    <p:restoredTop sz="94386" autoAdjust="0"/>
  </p:normalViewPr>
  <p:slideViewPr>
    <p:cSldViewPr>
      <p:cViewPr>
        <p:scale>
          <a:sx n="100" d="100"/>
          <a:sy n="100" d="100"/>
        </p:scale>
        <p:origin x="-1992" y="-2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221168" y="181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69F6-4D57-D74F-AE77-1A60D2474B8A}" type="datetimeFigureOut">
              <a:rPr lang="en-US" smtClean="0"/>
              <a:pPr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AC581-A886-5542-A35A-647F703E4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49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Font typeface="Times New Roman" pitchFamily="18" charset="0"/>
              <a:buNone/>
              <a:defRPr/>
            </a:pPr>
            <a:endParaRPr lang="en-US">
              <a:ea typeface="Microsoft YaHei" pitchFamily="34" charset="-122"/>
              <a:cs typeface="+mn-cs"/>
            </a:endParaRPr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56241F6B-DC27-244A-A1F0-4CD5D3E26C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970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8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5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861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4577CB-6B14-46ED-9FF9-F0DDF8A60D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0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C676F8-6269-466E-9C55-92B40761C4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8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2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8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3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79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</a:t>
            </a:r>
            <a:r>
              <a:rPr lang="en-GB" dirty="0" smtClean="0"/>
              <a:t>edit </a:t>
            </a:r>
            <a:r>
              <a:rPr lang="en-GB" dirty="0"/>
              <a:t>the title text format</a:t>
            </a:r>
          </a:p>
        </p:txBody>
      </p:sp>
      <p:sp>
        <p:nvSpPr>
          <p:cNvPr id="1034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642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pic>
        <p:nvPicPr>
          <p:cNvPr id="21" name="Picture 20" descr="NYUPoly.gif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3" y="6371635"/>
            <a:ext cx="1167876" cy="41148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76203" y="76200"/>
            <a:ext cx="8991597" cy="365760"/>
            <a:chOff x="76203" y="76200"/>
            <a:chExt cx="8991597" cy="365760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76203" y="76200"/>
              <a:ext cx="8991597" cy="365760"/>
            </a:xfrm>
            <a:prstGeom prst="rect">
              <a:avLst/>
            </a:prstGeom>
            <a:solidFill>
              <a:srgbClr val="3F2275"/>
            </a:solidFill>
            <a:ln w="9525" cap="flat" cmpd="sng" algn="ctr">
              <a:solidFill>
                <a:srgbClr val="3F227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Font typeface="Times New Roman" pitchFamily="16" charset="0"/>
                <a:buNone/>
              </a:pPr>
              <a:endParaRPr lang="en-US" smtClean="0">
                <a:solidFill>
                  <a:prstClr val="white"/>
                </a:solidFill>
                <a:ea typeface="Microsoft YaHei" charset="-122"/>
                <a:cs typeface="+mn-cs"/>
              </a:endParaRPr>
            </a:p>
          </p:txBody>
        </p:sp>
        <p:pic>
          <p:nvPicPr>
            <p:cNvPr id="16" name="Picture 15" descr="NYU Logo Violet.gif"/>
            <p:cNvPicPr>
              <a:picLocks noChangeAspect="1"/>
            </p:cNvPicPr>
            <p:nvPr userDrawn="1"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181" y="76200"/>
              <a:ext cx="1845576" cy="36247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>
            <a:alphaModFix amt="21000"/>
          </a:blip>
          <a:stretch>
            <a:fillRect/>
          </a:stretch>
        </p:blipFill>
        <p:spPr>
          <a:xfrm>
            <a:off x="2209800" y="1447800"/>
            <a:ext cx="4555957" cy="487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>
            <a:alphaModFix amt="21000"/>
          </a:blip>
          <a:stretch>
            <a:fillRect/>
          </a:stretch>
        </p:blipFill>
        <p:spPr>
          <a:xfrm>
            <a:off x="8355930" y="6096000"/>
            <a:ext cx="711869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  <p:sldLayoutId id="2147483994" r:id="rId12"/>
    <p:sldLayoutId id="2147484024" r:id="rId13"/>
    <p:sldLayoutId id="214748402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0000"/>
          </a:solidFill>
          <a:latin typeface="Helvetica"/>
          <a:ea typeface="+mj-ea"/>
          <a:cs typeface="Helvetica"/>
        </a:defRPr>
      </a:lvl1pPr>
      <a:lvl2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2pPr>
      <a:lvl3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3pPr>
      <a:lvl4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4pPr>
      <a:lvl5pPr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charset="0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Reconstruction</a:t>
            </a:r>
            <a:endParaRPr lang="en-US" dirty="0"/>
          </a:p>
        </p:txBody>
      </p:sp>
      <p:pic>
        <p:nvPicPr>
          <p:cNvPr id="1026" name="Picture 2" descr="D:\programs\mri\slides\data_2d_cardiac_cs_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8" t="19112"/>
          <a:stretch/>
        </p:blipFill>
        <p:spPr bwMode="auto">
          <a:xfrm>
            <a:off x="6143625" y="2819400"/>
            <a:ext cx="2000250" cy="197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grams\mri\slides\example4_2d_cardiac_cine_sth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9533" r="53092" b="72387"/>
          <a:stretch/>
        </p:blipFill>
        <p:spPr bwMode="auto">
          <a:xfrm>
            <a:off x="685800" y="1656686"/>
            <a:ext cx="4898572" cy="129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programs\mri\slides\example4_2d_cardiac_cine_sth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39207" r="53092" b="42862"/>
          <a:stretch/>
        </p:blipFill>
        <p:spPr bwMode="auto">
          <a:xfrm>
            <a:off x="685800" y="3317022"/>
            <a:ext cx="4898572" cy="128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programs\mri\slides\example4_2d_cardiac_cine_sth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9" t="69432" r="53092" b="12744"/>
          <a:stretch/>
        </p:blipFill>
        <p:spPr bwMode="auto">
          <a:xfrm>
            <a:off x="685800" y="4953000"/>
            <a:ext cx="4898572" cy="12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8286" y="1369990"/>
            <a:ext cx="2133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Fully-sampled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68286" y="3002832"/>
            <a:ext cx="21336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Zero-filled FFT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0443" y="4678165"/>
            <a:ext cx="24492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Reconstruction - CPU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9107" y="2469432"/>
            <a:ext cx="2449286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Reconstruction - GPU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Reconstruction</a:t>
            </a:r>
            <a:endParaRPr 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949551"/>
              </p:ext>
            </p:extLst>
          </p:nvPr>
        </p:nvGraphicFramePr>
        <p:xfrm>
          <a:off x="990600" y="1828800"/>
          <a:ext cx="70866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143000"/>
                <a:gridCol w="1600200"/>
                <a:gridCol w="1143000"/>
              </a:tblGrid>
              <a:tr h="838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Device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Single-slice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Speed-up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Multiple-slices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Speed-up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38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CPU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Intel E5506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308s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2860 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38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GPU</a:t>
                      </a:r>
                    </a:p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AMD V7800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2.54s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121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42 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68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38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GPU</a:t>
                      </a:r>
                    </a:p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GeForce </a:t>
                      </a:r>
                      <a:r>
                        <a:rPr lang="en-US" sz="1400" u="none" strike="noStrike" dirty="0">
                          <a:effectLst/>
                        </a:rPr>
                        <a:t>GTX </a:t>
                      </a:r>
                      <a:r>
                        <a:rPr lang="en-US" sz="1400" u="none" strike="noStrike" dirty="0" smtClean="0">
                          <a:effectLst/>
                        </a:rPr>
                        <a:t>680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0.8s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385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14 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204 x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93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Template - NYU Wirel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28073</TotalTime>
  <Words>49</Words>
  <Application>Microsoft Office PowerPoint</Application>
  <PresentationFormat>全屏显示(4:3)</PresentationFormat>
  <Paragraphs>29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Template - NYU Wireless</vt:lpstr>
      <vt:lpstr>MRI Reconstruction</vt:lpstr>
      <vt:lpstr>MRI Reconstruction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Samsung Multi-Gbps 60 GHz Wireless RFIC  Circuits and Antennas</dc:title>
  <dc:creator>Rappaport, Theodore S</dc:creator>
  <cp:lastModifiedBy>iatsbg</cp:lastModifiedBy>
  <cp:revision>189</cp:revision>
  <cp:lastPrinted>2012-05-18T16:57:42Z</cp:lastPrinted>
  <dcterms:created xsi:type="dcterms:W3CDTF">1601-01-01T00:00:00Z</dcterms:created>
  <dcterms:modified xsi:type="dcterms:W3CDTF">2013-04-12T14:45:49Z</dcterms:modified>
</cp:coreProperties>
</file>