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Default Extension="emf" ContentType="image/x-emf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ppt/slideLayouts/slideLayout10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423" r:id="rId3"/>
  </p:sldIdLst>
  <p:sldSz cx="9144000" cy="6858000" type="screen4x3"/>
  <p:notesSz cx="6858000" cy="91440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  </p:ext>
    </p:extLst>
  </p:showPr>
  <p:clrMru>
    <a:srgbClr val="3F2275"/>
    <a:srgbClr val="431076"/>
    <a:srgbClr val="489DF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8218" autoAdjust="0"/>
    <p:restoredTop sz="89903" autoAdjust="0"/>
  </p:normalViewPr>
  <p:slideViewPr>
    <p:cSldViewPr>
      <p:cViewPr>
        <p:scale>
          <a:sx n="75" d="100"/>
          <a:sy n="75" d="100"/>
        </p:scale>
        <p:origin x="-1720" y="-88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221168" y="181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30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69F6-4D57-D74F-AE77-1A60D2474B8A}" type="datetimeFigureOut">
              <a:rPr lang="en-US" smtClean="0"/>
              <a:pPr/>
              <a:t>4/14/13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AC581-A886-5542-A35A-647F703E48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41249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en-US">
              <a:ea typeface="Microsoft YaHei" pitchFamily="34" charset="-122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fld id="{56241F6B-DC27-244A-A1F0-4CD5D3E26C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37970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XXXXXXXXX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47A0B-8217-4127-8533-8CD616B489B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0861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708298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675611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6253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5242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861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4577CB-6B14-46ED-9FF9-F0DDF8A60D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900370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C676F8-6269-466E-9C55-92B40761C4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988968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677615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024514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097518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086783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159051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689818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937126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479308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gif"/><Relationship Id="rId17" Type="http://schemas.openxmlformats.org/officeDocument/2006/relationships/image" Target="../media/image2.gif"/><Relationship Id="rId18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</a:t>
            </a:r>
            <a:r>
              <a:rPr lang="en-GB" dirty="0" smtClean="0"/>
              <a:t>edit </a:t>
            </a:r>
            <a:r>
              <a:rPr lang="en-GB" dirty="0"/>
              <a:t>the title text format</a:t>
            </a:r>
          </a:p>
        </p:txBody>
      </p:sp>
      <p:sp>
        <p:nvSpPr>
          <p:cNvPr id="1034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6425" cy="48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pic>
        <p:nvPicPr>
          <p:cNvPr id="21" name="Picture 20" descr="NYUPoly.gif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6203" y="6371635"/>
            <a:ext cx="1167876" cy="41148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76203" y="76200"/>
            <a:ext cx="8991597" cy="365760"/>
            <a:chOff x="76203" y="76200"/>
            <a:chExt cx="8991597" cy="365760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76203" y="76200"/>
              <a:ext cx="8991597" cy="365760"/>
            </a:xfrm>
            <a:prstGeom prst="rect">
              <a:avLst/>
            </a:prstGeom>
            <a:solidFill>
              <a:srgbClr val="3F2275"/>
            </a:solidFill>
            <a:ln w="9525" cap="flat" cmpd="sng" algn="ctr">
              <a:solidFill>
                <a:srgbClr val="3F227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Font typeface="Times New Roman" pitchFamily="16" charset="0"/>
                <a:buNone/>
              </a:pPr>
              <a:endParaRPr lang="en-US" smtClean="0">
                <a:solidFill>
                  <a:prstClr val="white"/>
                </a:solidFill>
                <a:ea typeface="Microsoft YaHei" charset="-122"/>
                <a:cs typeface="+mn-cs"/>
              </a:endParaRPr>
            </a:p>
          </p:txBody>
        </p:sp>
        <p:pic>
          <p:nvPicPr>
            <p:cNvPr id="16" name="Picture 15" descr="NYU Logo Violet.gif"/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157181" y="76200"/>
              <a:ext cx="1845576" cy="362475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8">
            <a:alphaModFix amt="21000"/>
          </a:blip>
          <a:stretch>
            <a:fillRect/>
          </a:stretch>
        </p:blipFill>
        <p:spPr>
          <a:xfrm>
            <a:off x="2209800" y="1447800"/>
            <a:ext cx="4555957" cy="4876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>
            <a:alphaModFix amt="21000"/>
          </a:blip>
          <a:stretch>
            <a:fillRect/>
          </a:stretch>
        </p:blipFill>
        <p:spPr>
          <a:xfrm>
            <a:off x="8355930" y="6096000"/>
            <a:ext cx="711869" cy="76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4024" r:id="rId13"/>
    <p:sldLayoutId id="2147484025" r:id="rId14"/>
  </p:sldLayoutIdLst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0000"/>
          </a:solidFill>
          <a:latin typeface="Helvetica"/>
          <a:ea typeface="+mj-ea"/>
          <a:cs typeface="Helvetica"/>
        </a:defRPr>
      </a:lvl1pPr>
      <a:lvl2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 charset="0"/>
        </a:defRPr>
      </a:lvl2pPr>
      <a:lvl3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 charset="0"/>
        </a:defRPr>
      </a:lvl3pPr>
      <a:lvl4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 charset="0"/>
        </a:defRPr>
      </a:lvl4pPr>
      <a:lvl5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 charset="0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57200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617705" y="1526940"/>
            <a:ext cx="184666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Screen Shot 2013-04-14 at 1.50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01483" y="4419600"/>
            <a:ext cx="2237317" cy="120612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 descr="Screen Shot 2013-04-14 at 1.50.0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25727"/>
          <a:stretch/>
        </p:blipFill>
        <p:spPr>
          <a:xfrm>
            <a:off x="1676400" y="990600"/>
            <a:ext cx="5791200" cy="2362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Smoot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553200" y="4429885"/>
            <a:ext cx="1905000" cy="143751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Picture 10" descr="Screen Shot 2013-04-14 at 1.49.40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464" t="6110" r="10748" b="7223"/>
          <a:stretch/>
        </p:blipFill>
        <p:spPr>
          <a:xfrm>
            <a:off x="533400" y="4394199"/>
            <a:ext cx="1947333" cy="132080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 descr="Smoot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705600" y="4582285"/>
            <a:ext cx="1905000" cy="143751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Picture 12" descr="Smoot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858000" y="4734685"/>
            <a:ext cx="1905000" cy="143751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4" name="Picture 13" descr="Smoot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10400" y="4887085"/>
            <a:ext cx="1905000" cy="143751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429526" y="3886200"/>
            <a:ext cx="2237474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Choose Parameters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6981" y="3886200"/>
            <a:ext cx="1480819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Authenticate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1800" y="3886200"/>
            <a:ext cx="1570337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Receive Data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064976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dirty="0" smtClean="0"/>
              <a:t>Current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28.8GB of Data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37 Query Parameters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6000 Experiments (and counting)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Processing backend in Python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Database </a:t>
            </a:r>
            <a:r>
              <a:rPr lang="en-US" smtClean="0"/>
              <a:t>migrating</a:t>
            </a:r>
            <a:r>
              <a:rPr lang="en-US" smtClean="0"/>
              <a:t> to </a:t>
            </a:r>
            <a:r>
              <a:rPr lang="en-US" dirty="0" smtClean="0"/>
              <a:t>MySQL</a:t>
            </a:r>
          </a:p>
          <a:p>
            <a:pPr marL="457200" indent="-457200">
              <a:buFont typeface="Arial"/>
              <a:buChar char="•"/>
            </a:pP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3560852" y="6365696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FE0992D1-2B00-4BB6-A300-DE458E610F11}" type="slidenum">
              <a:rPr lang="en-US" smtClean="0"/>
              <a:pPr algn="ctr"/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974614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- NYU Wirel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28065</TotalTime>
  <Words>30</Words>
  <Application>Microsoft Macintosh PowerPoint</Application>
  <PresentationFormat>On-screen Show (4:3)</PresentationFormat>
  <Paragraphs>12</Paragraphs>
  <Slides>2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Template - NYU Wireless</vt:lpstr>
      <vt:lpstr>Slide 1</vt:lpstr>
      <vt:lpstr>Current System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for Samsung Multi-Gbps 60 GHz Wireless RFIC  Circuits and Antennas</dc:title>
  <dc:creator>Rappaport, Theodore S</dc:creator>
  <cp:lastModifiedBy>Dennis Shasha</cp:lastModifiedBy>
  <cp:revision>188</cp:revision>
  <cp:lastPrinted>2012-05-18T16:57:42Z</cp:lastPrinted>
  <dcterms:created xsi:type="dcterms:W3CDTF">2013-04-15T03:15:57Z</dcterms:created>
  <dcterms:modified xsi:type="dcterms:W3CDTF">2013-04-15T03:17:07Z</dcterms:modified>
</cp:coreProperties>
</file>