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2" d="100"/>
          <a:sy n="112" d="100"/>
        </p:scale>
        <p:origin x="-78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A369AC-7C3E-454B-90B9-E066E429E0C9}" type="datetimeFigureOut">
              <a:rPr lang="en-US" smtClean="0"/>
              <a:t>4/5/11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369AC-7C3E-454B-90B9-E066E429E0C9}" type="datetimeFigureOut">
              <a:rPr lang="en-US" smtClean="0"/>
              <a:t>4/5/11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369AC-7C3E-454B-90B9-E066E429E0C9}" type="datetimeFigureOut">
              <a:rPr lang="en-US" smtClean="0"/>
              <a:t>4/5/11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369AC-7C3E-454B-90B9-E066E429E0C9}" type="datetimeFigureOut">
              <a:rPr lang="en-US" smtClean="0"/>
              <a:t>4/5/11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A369AC-7C3E-454B-90B9-E066E429E0C9}" type="datetimeFigureOut">
              <a:rPr lang="en-US" smtClean="0"/>
              <a:t>4/5/11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A369AC-7C3E-454B-90B9-E066E429E0C9}" type="datetimeFigureOut">
              <a:rPr lang="en-US" smtClean="0"/>
              <a:t>4/5/11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A369AC-7C3E-454B-90B9-E066E429E0C9}" type="datetimeFigureOut">
              <a:rPr lang="en-US" smtClean="0"/>
              <a:t>4/5/11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A369AC-7C3E-454B-90B9-E066E429E0C9}" type="datetimeFigureOut">
              <a:rPr lang="en-US" smtClean="0"/>
              <a:t>4/5/11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A369AC-7C3E-454B-90B9-E066E429E0C9}" type="datetimeFigureOut">
              <a:rPr lang="en-US" smtClean="0"/>
              <a:t>4/5/11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A369AC-7C3E-454B-90B9-E066E429E0C9}" type="datetimeFigureOut">
              <a:rPr lang="en-US" smtClean="0"/>
              <a:t>4/5/11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A369AC-7C3E-454B-90B9-E066E429E0C9}" type="datetimeFigureOut">
              <a:rPr lang="en-US" smtClean="0"/>
              <a:t>4/5/11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9ACCC-C15A-CC42-9690-0A75023B51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A369AC-7C3E-454B-90B9-E066E429E0C9}" type="datetimeFigureOut">
              <a:rPr lang="en-US" smtClean="0"/>
              <a:t>4/5/11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D9ACCC-C15A-CC42-9690-0A75023B51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Trait to Gene – second attempt</a:t>
            </a:r>
            <a:endParaRPr lang="en-US" dirty="0"/>
          </a:p>
        </p:txBody>
      </p:sp>
      <p:sp>
        <p:nvSpPr>
          <p:cNvPr id="3" name="Subtitle 2"/>
          <p:cNvSpPr>
            <a:spLocks noGrp="1"/>
          </p:cNvSpPr>
          <p:nvPr>
            <p:ph type="subTitle" idx="1"/>
          </p:nvPr>
        </p:nvSpPr>
        <p:spPr/>
        <p:txBody>
          <a:bodyPr/>
          <a:lstStyle/>
          <a:p>
            <a:r>
              <a:rPr lang="en-US" dirty="0" smtClean="0"/>
              <a:t>Dennis Shasha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trait to gene</a:t>
            </a:r>
            <a:endParaRPr lang="en-US" dirty="0"/>
          </a:p>
        </p:txBody>
      </p:sp>
      <p:sp>
        <p:nvSpPr>
          <p:cNvPr id="3" name="Content Placeholder 2"/>
          <p:cNvSpPr>
            <a:spLocks noGrp="1"/>
          </p:cNvSpPr>
          <p:nvPr>
            <p:ph idx="1"/>
          </p:nvPr>
        </p:nvSpPr>
        <p:spPr/>
        <p:txBody>
          <a:bodyPr/>
          <a:lstStyle/>
          <a:p>
            <a:r>
              <a:rPr lang="en-US" dirty="0" smtClean="0"/>
              <a:t>Each trait is in some species but not all.</a:t>
            </a:r>
          </a:p>
          <a:p>
            <a:r>
              <a:rPr lang="en-US" dirty="0" smtClean="0"/>
              <a:t>The genes are expressed (have an EST measurement) in some species, but not all.</a:t>
            </a:r>
          </a:p>
          <a:p>
            <a:r>
              <a:rPr lang="en-US" dirty="0" smtClean="0"/>
              <a:t>Match gene “EST expression” with traits. Believe there must be some relationship.</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Objection</a:t>
            </a:r>
            <a:endParaRPr lang="en-US" dirty="0"/>
          </a:p>
        </p:txBody>
      </p:sp>
      <p:sp>
        <p:nvSpPr>
          <p:cNvPr id="3" name="Content Placeholder 2"/>
          <p:cNvSpPr>
            <a:spLocks noGrp="1"/>
          </p:cNvSpPr>
          <p:nvPr>
            <p:ph idx="1"/>
          </p:nvPr>
        </p:nvSpPr>
        <p:spPr/>
        <p:txBody>
          <a:bodyPr/>
          <a:lstStyle/>
          <a:p>
            <a:r>
              <a:rPr lang="en-US" dirty="0" smtClean="0"/>
              <a:t>But this is too simple! Why not use combinations?</a:t>
            </a:r>
          </a:p>
          <a:p>
            <a:r>
              <a:rPr lang="en-US" dirty="0" smtClean="0"/>
              <a:t>Combinations could indeed be driving the trait, but the </a:t>
            </a:r>
            <a:r>
              <a:rPr lang="en-US" i="1" dirty="0" smtClean="0"/>
              <a:t>simplest </a:t>
            </a:r>
            <a:r>
              <a:rPr lang="en-US" dirty="0" smtClean="0"/>
              <a:t>hypothesis is that a single gene (or combination of the genes) that are in all the species having a trait and none of the others is responsible for the trait.</a:t>
            </a:r>
          </a:p>
          <a:p>
            <a:r>
              <a:rPr lang="en-US" dirty="0" smtClean="0"/>
              <a:t>We can always go to combinations later.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Have We Found</a:t>
            </a:r>
            <a:endParaRPr lang="en-US" dirty="0"/>
          </a:p>
        </p:txBody>
      </p:sp>
      <p:sp>
        <p:nvSpPr>
          <p:cNvPr id="3" name="Content Placeholder 2"/>
          <p:cNvSpPr>
            <a:spLocks noGrp="1"/>
          </p:cNvSpPr>
          <p:nvPr>
            <p:ph idx="1"/>
          </p:nvPr>
        </p:nvSpPr>
        <p:spPr/>
        <p:txBody>
          <a:bodyPr/>
          <a:lstStyle/>
          <a:p>
            <a:r>
              <a:rPr lang="en-US" dirty="0" smtClean="0"/>
              <a:t>Just looking at presence of the gene in the genome vs. lack of presence, we found genes we did not believe. Dennis Stevenson suggested that the reason was that he was looking at traits that were almost everywhere.</a:t>
            </a:r>
          </a:p>
          <a:p>
            <a:r>
              <a:rPr lang="en-US" dirty="0" smtClean="0"/>
              <a:t>Others pointed out that some genes may be unused.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the Result</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180</Words>
  <Application>Microsoft Macintosh PowerPoint</Application>
  <PresentationFormat>On-screen Show (4:3)</PresentationFormat>
  <Paragraphs>14</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Trait to Gene – second attempt</vt:lpstr>
      <vt:lpstr>Why trait to gene</vt:lpstr>
      <vt:lpstr>Objection</vt:lpstr>
      <vt:lpstr>What Have We Found</vt:lpstr>
      <vt:lpstr>Details of the Result</vt:lpstr>
    </vt:vector>
  </TitlesOfParts>
  <Company>New York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Trait to Gene – second attempt</dc:title>
  <dc:creator>Dennis Shasha</dc:creator>
  <cp:lastModifiedBy>Dennis Shasha</cp:lastModifiedBy>
  <cp:revision>1</cp:revision>
  <dcterms:created xsi:type="dcterms:W3CDTF">2011-04-05T19:15:54Z</dcterms:created>
  <dcterms:modified xsi:type="dcterms:W3CDTF">2011-04-05T19:40:06Z</dcterms:modified>
</cp:coreProperties>
</file>