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-34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5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926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8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10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31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8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34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1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412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51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3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45276" y="444792"/>
            <a:ext cx="826831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cap="all" dirty="0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Conjugate conformal prediction for online binary classification</a:t>
            </a:r>
            <a:br>
              <a:rPr lang="en-US" sz="3600" b="1" cap="all" dirty="0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</a:br>
            <a:r>
              <a:rPr lang="en-US" sz="2000" b="1" cap="all" dirty="0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Mustafa A. Kocak, </a:t>
            </a:r>
            <a:r>
              <a:rPr lang="en-US" sz="2000" b="1" cap="all" dirty="0" err="1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Elza</a:t>
            </a:r>
            <a:r>
              <a:rPr lang="en-US" sz="2000" b="1" cap="all" dirty="0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 </a:t>
            </a:r>
            <a:r>
              <a:rPr lang="en-US" sz="2000" b="1" cap="all" dirty="0" err="1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Erkip</a:t>
            </a:r>
            <a:r>
              <a:rPr lang="en-US" sz="2000" b="1" cap="all" dirty="0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, </a:t>
            </a:r>
            <a:r>
              <a:rPr lang="en-US" sz="2000" b="1" cap="all" dirty="0" smtClean="0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and Dennis </a:t>
            </a:r>
            <a:r>
              <a:rPr lang="en-US" sz="2000" b="1" cap="all" dirty="0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E. </a:t>
            </a:r>
            <a:r>
              <a:rPr lang="en-US" sz="2000" b="1" cap="all" dirty="0" err="1">
                <a:ln w="15875">
                  <a:solidFill>
                    <a:sysClr val="window" lastClr="FFFFFF"/>
                  </a:solidFill>
                </a:ln>
                <a:solidFill>
                  <a:prstClr val="black"/>
                </a:solidFill>
              </a:rPr>
              <a:t>Shasha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641138" y="2442750"/>
            <a:ext cx="5747656" cy="4382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</a:rPr>
              <a:t> Conformal prediction 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Introduced by </a:t>
            </a:r>
            <a:r>
              <a:rPr lang="en-US" b="1" dirty="0" err="1" smtClean="0">
                <a:solidFill>
                  <a:schemeClr val="tx1"/>
                </a:solidFill>
              </a:rPr>
              <a:t>Vovk</a:t>
            </a:r>
            <a:r>
              <a:rPr lang="en-US" b="1" dirty="0" smtClean="0">
                <a:solidFill>
                  <a:schemeClr val="tx1"/>
                </a:solidFill>
              </a:rPr>
              <a:t> et al. (2005)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Confidence based online prediction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tx1"/>
                </a:solidFill>
              </a:rPr>
              <a:t>Can improve any </a:t>
            </a:r>
            <a:r>
              <a:rPr lang="en-US" b="1" dirty="0" smtClean="0">
                <a:solidFill>
                  <a:schemeClr val="tx1"/>
                </a:solidFill>
              </a:rPr>
              <a:t>leaning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algorithm</a:t>
            </a:r>
            <a:endParaRPr lang="en-US" sz="1400" b="1" dirty="0" smtClean="0">
              <a:solidFill>
                <a:schemeClr val="tx1"/>
              </a:solidFill>
            </a:endParaRPr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</a:rPr>
              <a:t> Our contribution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Multi-dimensional conformal prediction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Conjugate conformal </a:t>
            </a:r>
            <a:r>
              <a:rPr lang="en-US" b="1" dirty="0" smtClean="0">
                <a:solidFill>
                  <a:schemeClr val="tx1"/>
                </a:solidFill>
              </a:rPr>
              <a:t>prediction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b="1" smtClean="0">
                <a:solidFill>
                  <a:schemeClr val="tx1"/>
                </a:solidFill>
              </a:rPr>
              <a:t>Improve performance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" indent="0">
              <a:buFont typeface="Corbel" pitchFamily="34" charset="0"/>
              <a:buNone/>
            </a:pPr>
            <a:endParaRPr lang="en-US" b="1" dirty="0" smtClean="0"/>
          </a:p>
          <a:p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3797" y="5653730"/>
            <a:ext cx="1922209" cy="78625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56" y="5653730"/>
            <a:ext cx="2194966" cy="786257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1670721" y="2090053"/>
            <a:ext cx="8817428" cy="1306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695236" y="2442749"/>
            <a:ext cx="5747656" cy="4382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</a:rPr>
              <a:t> Online binary classification</a:t>
            </a:r>
          </a:p>
          <a:p>
            <a:pPr lvl="1">
              <a:buClr>
                <a:srgbClr val="7030A0"/>
              </a:buClr>
            </a:pPr>
            <a:r>
              <a:rPr lang="en-US" b="1" dirty="0">
                <a:solidFill>
                  <a:schemeClr val="tx1"/>
                </a:solidFill>
              </a:rPr>
              <a:t>Streamed data points with binary labels</a:t>
            </a:r>
          </a:p>
          <a:p>
            <a:pPr lvl="1">
              <a:buClr>
                <a:srgbClr val="7030A0"/>
              </a:buClr>
            </a:pPr>
            <a:r>
              <a:rPr lang="en-US" b="1" dirty="0" smtClean="0">
                <a:solidFill>
                  <a:schemeClr val="tx1"/>
                </a:solidFill>
              </a:rPr>
              <a:t>True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labe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lrevealed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>
                <a:solidFill>
                  <a:schemeClr val="tx1"/>
                </a:solidFill>
              </a:rPr>
              <a:t>after each prediction</a:t>
            </a:r>
          </a:p>
          <a:p>
            <a:pPr lvl="1">
              <a:buClr>
                <a:srgbClr val="7030A0"/>
              </a:buClr>
            </a:pPr>
            <a:r>
              <a:rPr lang="en-US" b="1" dirty="0">
                <a:solidFill>
                  <a:schemeClr val="tx1"/>
                </a:solidFill>
              </a:rPr>
              <a:t>Assume exchangeability</a:t>
            </a:r>
          </a:p>
          <a:p>
            <a:pPr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</a:rPr>
              <a:t> Control error rate </a:t>
            </a:r>
            <a:r>
              <a:rPr lang="en-US" sz="2400" b="1" dirty="0" smtClean="0">
                <a:solidFill>
                  <a:schemeClr val="tx1"/>
                </a:solidFill>
              </a:rPr>
              <a:t>by refusing to predict sometimes</a:t>
            </a:r>
            <a:endParaRPr lang="en-US" sz="2400" b="1" dirty="0">
              <a:solidFill>
                <a:schemeClr val="tx1"/>
              </a:solidFill>
            </a:endParaRP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Independent errors with fixed probability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Efficient predictor means fewer refusals</a:t>
            </a:r>
            <a:endParaRPr lang="en-US" sz="2400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94987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78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Conjugate conformal prediction for online binary classification Mustafa A. Kocak, Elza Erkip, Dennis E. Shasha</dc:title>
  <dc:creator>Anil Kocak</dc:creator>
  <cp:lastModifiedBy>Dennis Shasha</cp:lastModifiedBy>
  <cp:revision>10</cp:revision>
  <dcterms:created xsi:type="dcterms:W3CDTF">2016-06-20T02:02:29Z</dcterms:created>
  <dcterms:modified xsi:type="dcterms:W3CDTF">2016-06-20T11:49:23Z</dcterms:modified>
</cp:coreProperties>
</file>