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422" r:id="rId3"/>
    <p:sldId id="423" r:id="rId4"/>
  </p:sldIdLst>
  <p:sldSz cx="9144000" cy="6858000" type="screen4x3"/>
  <p:notesSz cx="6858000" cy="91440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F2275"/>
    <a:srgbClr val="431076"/>
    <a:srgbClr val="489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18" autoAdjust="0"/>
    <p:restoredTop sz="89903" autoAdjust="0"/>
  </p:normalViewPr>
  <p:slideViewPr>
    <p:cSldViewPr>
      <p:cViewPr>
        <p:scale>
          <a:sx n="150" d="100"/>
          <a:sy n="150" d="100"/>
        </p:scale>
        <p:origin x="-1512" y="-3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221168" y="1816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304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A69F6-4D57-D74F-AE77-1A60D2474B8A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AC581-A886-5542-A35A-647F703E48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249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Font typeface="Times New Roman" pitchFamily="18" charset="0"/>
              <a:buNone/>
              <a:defRPr/>
            </a:pPr>
            <a:endParaRPr lang="en-US">
              <a:ea typeface="Microsoft YaHei" pitchFamily="34" charset="-122"/>
              <a:cs typeface="+mn-cs"/>
            </a:endParaRPr>
          </a:p>
        </p:txBody>
      </p:sp>
      <p:sp>
        <p:nvSpPr>
          <p:cNvPr id="44035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6025" cy="376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5063" cy="4522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0263" cy="50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0262" cy="50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0263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cs typeface="Arial Unicode MS" charset="0"/>
              </a:defRPr>
            </a:lvl1pPr>
          </a:lstStyle>
          <a:p>
            <a:fld id="{56241F6B-DC27-244A-A1F0-4CD5D3E26C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970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XXXXXXXXX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47A0B-8217-4127-8533-8CD616B489B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95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XXXXXXXXX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47A0B-8217-4127-8533-8CD616B489B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61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8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5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1604963"/>
            <a:ext cx="2055812" cy="4522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8213" cy="4522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9225" cy="1466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861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A4577CB-6B14-46ED-9FF9-F0DDF8A60D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7C676F8-6269-466E-9C55-92B40761C4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8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7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0245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2787"/>
          </a:xfrm>
        </p:spPr>
        <p:txBody>
          <a:bodyPr/>
          <a:lstStyle>
            <a:lvl1pPr>
              <a:defRPr sz="2800">
                <a:solidFill>
                  <a:srgbClr val="000000"/>
                </a:solidFill>
              </a:defRPr>
            </a:lvl1pPr>
            <a:lvl2pPr>
              <a:defRPr sz="2400">
                <a:solidFill>
                  <a:srgbClr val="000000"/>
                </a:solidFill>
              </a:defRPr>
            </a:lvl2pPr>
            <a:lvl3pPr>
              <a:defRPr sz="2000">
                <a:solidFill>
                  <a:srgbClr val="000000"/>
                </a:solidFill>
              </a:defRPr>
            </a:lvl3pPr>
            <a:lvl4pPr>
              <a:defRPr sz="1800">
                <a:solidFill>
                  <a:srgbClr val="000000"/>
                </a:solidFill>
              </a:defRPr>
            </a:lvl4pPr>
            <a:lvl5pPr>
              <a:defRPr sz="1800">
                <a:solidFill>
                  <a:srgbClr val="0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7012" cy="4522787"/>
          </a:xfrm>
        </p:spPr>
        <p:txBody>
          <a:bodyPr/>
          <a:lstStyle>
            <a:lvl1pPr>
              <a:defRPr sz="2800">
                <a:solidFill>
                  <a:srgbClr val="000000"/>
                </a:solidFill>
              </a:defRPr>
            </a:lvl1pPr>
            <a:lvl2pPr>
              <a:defRPr sz="2400">
                <a:solidFill>
                  <a:srgbClr val="000000"/>
                </a:solidFill>
              </a:defRPr>
            </a:lvl2pPr>
            <a:lvl3pPr>
              <a:defRPr sz="2000">
                <a:solidFill>
                  <a:srgbClr val="000000"/>
                </a:solidFill>
              </a:defRPr>
            </a:lvl3pPr>
            <a:lvl4pPr>
              <a:defRPr sz="1800">
                <a:solidFill>
                  <a:srgbClr val="000000"/>
                </a:solidFill>
              </a:defRPr>
            </a:lvl4pPr>
            <a:lvl5pPr>
              <a:defRPr sz="1800">
                <a:solidFill>
                  <a:srgbClr val="0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97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6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9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89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9371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4793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gif"/><Relationship Id="rId17" Type="http://schemas.openxmlformats.org/officeDocument/2006/relationships/image" Target="../media/image2.gif"/><Relationship Id="rId18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</a:t>
            </a:r>
            <a:r>
              <a:rPr lang="en-GB" dirty="0" smtClean="0"/>
              <a:t>edit </a:t>
            </a:r>
            <a:r>
              <a:rPr lang="en-GB" dirty="0"/>
              <a:t>the title text format</a:t>
            </a:r>
          </a:p>
        </p:txBody>
      </p:sp>
      <p:sp>
        <p:nvSpPr>
          <p:cNvPr id="1034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6425" cy="4876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pic>
        <p:nvPicPr>
          <p:cNvPr id="21" name="Picture 20" descr="NYUPoly.gif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3" y="6371635"/>
            <a:ext cx="1167876" cy="411480"/>
          </a:xfrm>
          <a:prstGeom prst="rect">
            <a:avLst/>
          </a:prstGeom>
        </p:spPr>
      </p:pic>
      <p:grpSp>
        <p:nvGrpSpPr>
          <p:cNvPr id="3" name="Group 2"/>
          <p:cNvGrpSpPr/>
          <p:nvPr userDrawn="1"/>
        </p:nvGrpSpPr>
        <p:grpSpPr>
          <a:xfrm>
            <a:off x="76203" y="76200"/>
            <a:ext cx="8991597" cy="365760"/>
            <a:chOff x="76203" y="76200"/>
            <a:chExt cx="8991597" cy="365760"/>
          </a:xfrm>
        </p:grpSpPr>
        <p:sp>
          <p:nvSpPr>
            <p:cNvPr id="15" name="Rectangle 14"/>
            <p:cNvSpPr/>
            <p:nvPr userDrawn="1"/>
          </p:nvSpPr>
          <p:spPr bwMode="auto">
            <a:xfrm>
              <a:off x="76203" y="76200"/>
              <a:ext cx="8991597" cy="365760"/>
            </a:xfrm>
            <a:prstGeom prst="rect">
              <a:avLst/>
            </a:prstGeom>
            <a:solidFill>
              <a:srgbClr val="3F2275"/>
            </a:solidFill>
            <a:ln w="9525" cap="flat" cmpd="sng" algn="ctr">
              <a:solidFill>
                <a:srgbClr val="3F227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>
                <a:buFont typeface="Times New Roman" pitchFamily="16" charset="0"/>
                <a:buNone/>
              </a:pPr>
              <a:endParaRPr lang="en-US" smtClean="0">
                <a:solidFill>
                  <a:prstClr val="white"/>
                </a:solidFill>
                <a:ea typeface="Microsoft YaHei" charset="-122"/>
                <a:cs typeface="+mn-cs"/>
              </a:endParaRPr>
            </a:p>
          </p:txBody>
        </p:sp>
        <p:pic>
          <p:nvPicPr>
            <p:cNvPr id="16" name="Picture 15" descr="NYU Logo Violet.gif"/>
            <p:cNvPicPr>
              <a:picLocks noChangeAspect="1"/>
            </p:cNvPicPr>
            <p:nvPr userDrawn="1"/>
          </p:nvPicPr>
          <p:blipFill>
            <a:blip r:embed="rId1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57181" y="76200"/>
              <a:ext cx="1845576" cy="362475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8">
            <a:alphaModFix amt="21000"/>
          </a:blip>
          <a:stretch>
            <a:fillRect/>
          </a:stretch>
        </p:blipFill>
        <p:spPr>
          <a:xfrm>
            <a:off x="2209800" y="1447800"/>
            <a:ext cx="4555957" cy="4876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>
            <a:alphaModFix amt="21000"/>
          </a:blip>
          <a:stretch>
            <a:fillRect/>
          </a:stretch>
        </p:blipFill>
        <p:spPr>
          <a:xfrm>
            <a:off x="8355930" y="6096000"/>
            <a:ext cx="711869" cy="76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  <p:sldLayoutId id="2147483994" r:id="rId12"/>
    <p:sldLayoutId id="2147484024" r:id="rId13"/>
    <p:sldLayoutId id="2147484025" r:id="rId14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 b="1">
          <a:solidFill>
            <a:srgbClr val="000000"/>
          </a:solidFill>
          <a:latin typeface="Helvetica"/>
          <a:ea typeface="+mj-ea"/>
          <a:cs typeface="Helvetica"/>
        </a:defRPr>
      </a:lvl1pPr>
      <a:lvl2pPr algn="l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-122"/>
          <a:cs typeface="Microsoft YaHei" charset="0"/>
        </a:defRPr>
      </a:lvl2pPr>
      <a:lvl3pPr algn="l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-122"/>
          <a:cs typeface="Microsoft YaHei" charset="0"/>
        </a:defRPr>
      </a:lvl3pPr>
      <a:lvl4pPr algn="l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-122"/>
          <a:cs typeface="Microsoft YaHei" charset="0"/>
        </a:defRPr>
      </a:lvl4pPr>
      <a:lvl5pPr algn="l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-122"/>
          <a:cs typeface="Microsoft YaHei" charset="0"/>
        </a:defRPr>
      </a:lvl5pPr>
      <a:lvl6pPr marL="2514600" indent="-228600" algn="l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l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l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l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57200" rtl="0" eaLnBrk="1" fontAlgn="base" hangingPunct="1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fontAlgn="base" hangingPunct="1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777777"/>
          </a:solidFill>
          <a:latin typeface="+mn-lt"/>
          <a:ea typeface="+mn-ea"/>
        </a:defRPr>
      </a:lvl6pPr>
      <a:lvl7pPr marL="29718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777777"/>
          </a:solidFill>
          <a:latin typeface="+mn-lt"/>
          <a:ea typeface="+mn-ea"/>
        </a:defRPr>
      </a:lvl7pPr>
      <a:lvl8pPr marL="34290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777777"/>
          </a:solidFill>
          <a:latin typeface="+mn-lt"/>
          <a:ea typeface="+mn-ea"/>
        </a:defRPr>
      </a:lvl8pPr>
      <a:lvl9pPr marL="38862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777777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1617705" y="1526940"/>
            <a:ext cx="184666" cy="353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Subtitle 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81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</a:rPr>
              <a:t>Prof. </a:t>
            </a:r>
            <a:r>
              <a:rPr lang="en-US" sz="2400" dirty="0" smtClean="0">
                <a:solidFill>
                  <a:srgbClr val="000000"/>
                </a:solidFill>
              </a:rPr>
              <a:t>XXXXXXX XXXXXXX</a:t>
            </a:r>
          </a:p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Electrical Engineering, </a:t>
            </a:r>
            <a:r>
              <a:rPr lang="en-US" sz="2400" dirty="0">
                <a:solidFill>
                  <a:srgbClr val="000000"/>
                </a:solidFill>
              </a:rPr>
              <a:t>NYU </a:t>
            </a:r>
            <a:r>
              <a:rPr lang="en-US" sz="2400" dirty="0" smtClean="0">
                <a:solidFill>
                  <a:srgbClr val="000000"/>
                </a:solidFill>
              </a:rPr>
              <a:t>Poly</a:t>
            </a:r>
          </a:p>
          <a:p>
            <a:pPr algn="ctr"/>
            <a:r>
              <a:rPr lang="en-US" sz="2400" dirty="0" err="1" smtClean="0">
                <a:solidFill>
                  <a:srgbClr val="000000"/>
                </a:solidFill>
              </a:rPr>
              <a:t>XXXX@nyu.edu</a:t>
            </a:r>
            <a:endParaRPr lang="en-US" sz="2400" dirty="0">
              <a:solidFill>
                <a:srgbClr val="000000"/>
              </a:solidFill>
            </a:endParaRPr>
          </a:p>
          <a:p>
            <a:pPr algn="ctr"/>
            <a:endParaRPr lang="en-US" sz="2400" dirty="0">
              <a:solidFill>
                <a:srgbClr val="000000"/>
              </a:solidFill>
            </a:endParaRPr>
          </a:p>
          <a:p>
            <a:pPr algn="ctr"/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649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259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XXXXXXXXXXXXXXXX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42196"/>
            <a:ext cx="9144000" cy="1752600"/>
          </a:xfrm>
        </p:spPr>
        <p:txBody>
          <a:bodyPr/>
          <a:lstStyle/>
          <a:p>
            <a:r>
              <a:rPr lang="en-US" dirty="0" smtClean="0"/>
              <a:t>John Doe, Jane Doe, Ted Rappaport,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IEEE CONFERENCE </a:t>
            </a:r>
            <a:r>
              <a:rPr lang="en-US" dirty="0" smtClean="0">
                <a:solidFill>
                  <a:schemeClr val="tx1"/>
                </a:solidFill>
              </a:rPr>
              <a:t>20XX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46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XXXXXXXXX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XXXXXXXXX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XXXXXXXXX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XXXXXXXXX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XXXXXXXXX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XXXXXXXXX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3560852" y="6365696"/>
            <a:ext cx="2133600" cy="365125"/>
          </a:xfrm>
          <a:prstGeom prst="rect">
            <a:avLst/>
          </a:prstGeom>
        </p:spPr>
        <p:txBody>
          <a:bodyPr/>
          <a:lstStyle/>
          <a:p>
            <a:pPr algn="ctr"/>
            <a:fld id="{FE0992D1-2B00-4BB6-A300-DE458E610F11}" type="slidenum">
              <a:rPr lang="en-US" smtClean="0"/>
              <a:pPr algn="ctr"/>
              <a:t>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974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- NYU Wireles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28039</TotalTime>
  <Words>37</Words>
  <Application>Microsoft Macintosh PowerPoint</Application>
  <PresentationFormat>On-screen Show (4:3)</PresentationFormat>
  <Paragraphs>18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Template - NYU Wireless</vt:lpstr>
      <vt:lpstr>PowerPoint Presentation</vt:lpstr>
      <vt:lpstr>XXXXXXXXXXXXXXXX</vt:lpstr>
      <vt:lpstr>Outline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for Samsung Multi-Gbps 60 GHz Wireless RFIC  Circuits and Antennas</dc:title>
  <dc:creator>Rappaport, Theodore S</dc:creator>
  <cp:lastModifiedBy>Ben Naylor</cp:lastModifiedBy>
  <cp:revision>184</cp:revision>
  <cp:lastPrinted>2012-05-18T16:57:42Z</cp:lastPrinted>
  <dcterms:created xsi:type="dcterms:W3CDTF">1601-01-01T00:00:00Z</dcterms:created>
  <dcterms:modified xsi:type="dcterms:W3CDTF">2013-04-11T14:59:16Z</dcterms:modified>
</cp:coreProperties>
</file>